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9">
  <p:sldMasterIdLst>
    <p:sldMasterId id="2147483720" r:id="rId1"/>
  </p:sldMasterIdLst>
  <p:sldIdLst>
    <p:sldId id="282" r:id="rId2"/>
    <p:sldId id="292" r:id="rId3"/>
    <p:sldId id="293" r:id="rId4"/>
    <p:sldId id="294" r:id="rId5"/>
    <p:sldId id="283" r:id="rId6"/>
    <p:sldId id="295" r:id="rId7"/>
    <p:sldId id="296" r:id="rId8"/>
    <p:sldId id="297" r:id="rId9"/>
    <p:sldId id="300" r:id="rId10"/>
    <p:sldId id="298" r:id="rId11"/>
    <p:sldId id="299" r:id="rId12"/>
    <p:sldId id="301" r:id="rId13"/>
    <p:sldId id="302" r:id="rId14"/>
    <p:sldId id="256" r:id="rId15"/>
    <p:sldId id="262" r:id="rId16"/>
    <p:sldId id="312" r:id="rId17"/>
    <p:sldId id="279" r:id="rId18"/>
    <p:sldId id="278" r:id="rId19"/>
    <p:sldId id="315" r:id="rId20"/>
    <p:sldId id="303" r:id="rId21"/>
    <p:sldId id="257" r:id="rId22"/>
    <p:sldId id="258" r:id="rId23"/>
    <p:sldId id="259" r:id="rId24"/>
    <p:sldId id="260" r:id="rId25"/>
    <p:sldId id="261" r:id="rId26"/>
    <p:sldId id="310" r:id="rId27"/>
    <p:sldId id="311" r:id="rId28"/>
    <p:sldId id="264" r:id="rId29"/>
    <p:sldId id="266" r:id="rId30"/>
    <p:sldId id="268" r:id="rId31"/>
    <p:sldId id="285" r:id="rId32"/>
    <p:sldId id="269" r:id="rId33"/>
    <p:sldId id="270" r:id="rId34"/>
    <p:sldId id="273" r:id="rId35"/>
    <p:sldId id="280" r:id="rId36"/>
    <p:sldId id="305" r:id="rId37"/>
    <p:sldId id="275" r:id="rId38"/>
    <p:sldId id="313" r:id="rId39"/>
    <p:sldId id="314" r:id="rId40"/>
    <p:sldId id="276" r:id="rId41"/>
    <p:sldId id="316" r:id="rId42"/>
    <p:sldId id="317" r:id="rId43"/>
    <p:sldId id="277" r:id="rId44"/>
    <p:sldId id="288" r:id="rId45"/>
    <p:sldId id="308" r:id="rId46"/>
    <p:sldId id="309" r:id="rId47"/>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71" autoAdjust="0"/>
  </p:normalViewPr>
  <p:slideViewPr>
    <p:cSldViewPr>
      <p:cViewPr>
        <p:scale>
          <a:sx n="75" d="100"/>
          <a:sy n="75" d="100"/>
        </p:scale>
        <p:origin x="-1236"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3.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slide" Target="../slides/slide23.xml"/><Relationship Id="rId1" Type="http://schemas.openxmlformats.org/officeDocument/2006/relationships/slide" Target="../slides/slide21.xml"/></Relationships>
</file>

<file path=ppt/diagrams/_rels/data4.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slide" Target="../slides/slide42.xml"/><Relationship Id="rId1" Type="http://schemas.openxmlformats.org/officeDocument/2006/relationships/slide" Target="../slides/slide26.xml"/><Relationship Id="rId4" Type="http://schemas.openxmlformats.org/officeDocument/2006/relationships/slide" Target="../slides/slide40.xml"/></Relationships>
</file>

<file path=ppt/diagrams/_rels/data5.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slide" Target="../slides/slide29.xml"/><Relationship Id="rId1" Type="http://schemas.openxmlformats.org/officeDocument/2006/relationships/slide" Target="../slides/slide28.xml"/><Relationship Id="rId6" Type="http://schemas.openxmlformats.org/officeDocument/2006/relationships/slide" Target="../slides/slide31.xml"/><Relationship Id="rId5" Type="http://schemas.openxmlformats.org/officeDocument/2006/relationships/slide" Target="../slides/slide35.xml"/><Relationship Id="rId4"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2FDF3F-1593-4A53-BD10-31A0ACBF0341}" type="doc">
      <dgm:prSet loTypeId="urn:microsoft.com/office/officeart/2005/8/layout/vList2" loCatId="list" qsTypeId="urn:microsoft.com/office/officeart/2005/8/quickstyle/3d5" qsCatId="3D" csTypeId="urn:microsoft.com/office/officeart/2005/8/colors/accent1_2" csCatId="accent1" phldr="1"/>
      <dgm:spPr/>
      <dgm:t>
        <a:bodyPr/>
        <a:lstStyle/>
        <a:p>
          <a:endParaRPr lang="es-MX"/>
        </a:p>
      </dgm:t>
    </dgm:pt>
    <dgm:pt modelId="{CEB87EC1-788D-4B9C-BD91-3E294A003201}">
      <dgm:prSet phldrT="[Texto]"/>
      <dgm:spPr/>
      <dgm:t>
        <a:bodyPr/>
        <a:lstStyle/>
        <a:p>
          <a:r>
            <a:rPr lang="es-MX" dirty="0" smtClean="0"/>
            <a:t>Antecedentes</a:t>
          </a:r>
          <a:endParaRPr lang="es-MX" dirty="0"/>
        </a:p>
      </dgm:t>
    </dgm:pt>
    <dgm:pt modelId="{DC676D35-C151-49D4-82F6-15BDF8094561}" type="parTrans" cxnId="{E80F0D99-E2B8-450A-A46D-08B5B4F2AA56}">
      <dgm:prSet/>
      <dgm:spPr/>
      <dgm:t>
        <a:bodyPr/>
        <a:lstStyle/>
        <a:p>
          <a:endParaRPr lang="es-MX"/>
        </a:p>
      </dgm:t>
    </dgm:pt>
    <dgm:pt modelId="{71B6F194-454C-4E99-9222-1891B94EF7E5}" type="sibTrans" cxnId="{E80F0D99-E2B8-450A-A46D-08B5B4F2AA56}">
      <dgm:prSet/>
      <dgm:spPr/>
      <dgm:t>
        <a:bodyPr/>
        <a:lstStyle/>
        <a:p>
          <a:endParaRPr lang="es-MX"/>
        </a:p>
      </dgm:t>
    </dgm:pt>
    <dgm:pt modelId="{0F5A436D-B11B-40FB-8B76-71BC485A3592}">
      <dgm:prSet phldrT="[Texto]"/>
      <dgm:spPr/>
      <dgm:t>
        <a:bodyPr/>
        <a:lstStyle/>
        <a:p>
          <a:r>
            <a:rPr lang="es-MX" dirty="0" smtClean="0"/>
            <a:t>Justificación</a:t>
          </a:r>
          <a:endParaRPr lang="es-MX" dirty="0"/>
        </a:p>
      </dgm:t>
    </dgm:pt>
    <dgm:pt modelId="{B868B6F9-82C5-45C3-9F83-263376123EE0}" type="parTrans" cxnId="{312AAD40-88A3-41C2-A43E-5DAB24509356}">
      <dgm:prSet/>
      <dgm:spPr/>
      <dgm:t>
        <a:bodyPr/>
        <a:lstStyle/>
        <a:p>
          <a:endParaRPr lang="es-MX"/>
        </a:p>
      </dgm:t>
    </dgm:pt>
    <dgm:pt modelId="{E5A55DE5-359F-43EA-A560-E26D1216C37A}" type="sibTrans" cxnId="{312AAD40-88A3-41C2-A43E-5DAB24509356}">
      <dgm:prSet/>
      <dgm:spPr/>
      <dgm:t>
        <a:bodyPr/>
        <a:lstStyle/>
        <a:p>
          <a:endParaRPr lang="es-MX"/>
        </a:p>
      </dgm:t>
    </dgm:pt>
    <dgm:pt modelId="{4A8B9AA6-31B5-48EA-91AD-E5ED793BA9ED}">
      <dgm:prSet phldrT="[Texto]"/>
      <dgm:spPr/>
      <dgm:t>
        <a:bodyPr/>
        <a:lstStyle/>
        <a:p>
          <a:r>
            <a:rPr lang="es-MX" dirty="0" smtClean="0"/>
            <a:t>Objetivos</a:t>
          </a:r>
          <a:endParaRPr lang="es-MX" dirty="0"/>
        </a:p>
      </dgm:t>
    </dgm:pt>
    <dgm:pt modelId="{DE4AC3EF-EE04-4281-BF20-E429C9BBD9E6}" type="parTrans" cxnId="{906A9D7A-241B-46FA-86A5-54671371FE33}">
      <dgm:prSet/>
      <dgm:spPr/>
      <dgm:t>
        <a:bodyPr/>
        <a:lstStyle/>
        <a:p>
          <a:endParaRPr lang="es-MX"/>
        </a:p>
      </dgm:t>
    </dgm:pt>
    <dgm:pt modelId="{6ABC756B-624E-4E6B-AAAA-4F42A244FA09}" type="sibTrans" cxnId="{906A9D7A-241B-46FA-86A5-54671371FE33}">
      <dgm:prSet/>
      <dgm:spPr/>
      <dgm:t>
        <a:bodyPr/>
        <a:lstStyle/>
        <a:p>
          <a:endParaRPr lang="es-MX"/>
        </a:p>
      </dgm:t>
    </dgm:pt>
    <dgm:pt modelId="{AC42AF6E-91AC-4C70-AC76-07ADD0EF4416}">
      <dgm:prSet phldrT="[Texto]"/>
      <dgm:spPr/>
      <dgm:t>
        <a:bodyPr/>
        <a:lstStyle/>
        <a:p>
          <a:r>
            <a:rPr lang="es-MX" dirty="0" smtClean="0"/>
            <a:t>Alcance</a:t>
          </a:r>
          <a:endParaRPr lang="es-MX" dirty="0"/>
        </a:p>
      </dgm:t>
    </dgm:pt>
    <dgm:pt modelId="{50B78681-8C61-4E6D-ACDD-A486D868F12C}" type="parTrans" cxnId="{EB67DBFA-4AFA-4306-967B-99501A131D17}">
      <dgm:prSet/>
      <dgm:spPr/>
      <dgm:t>
        <a:bodyPr/>
        <a:lstStyle/>
        <a:p>
          <a:endParaRPr lang="es-MX"/>
        </a:p>
      </dgm:t>
    </dgm:pt>
    <dgm:pt modelId="{C787A59D-8BA3-46DB-B546-22474C50F6E5}" type="sibTrans" cxnId="{EB67DBFA-4AFA-4306-967B-99501A131D17}">
      <dgm:prSet/>
      <dgm:spPr/>
      <dgm:t>
        <a:bodyPr/>
        <a:lstStyle/>
        <a:p>
          <a:endParaRPr lang="es-MX"/>
        </a:p>
      </dgm:t>
    </dgm:pt>
    <dgm:pt modelId="{3F767AA5-F1BE-46D5-A5F4-DCE80D49DC6E}">
      <dgm:prSet phldrT="[Texto]"/>
      <dgm:spPr/>
      <dgm:t>
        <a:bodyPr/>
        <a:lstStyle/>
        <a:p>
          <a:r>
            <a:rPr lang="es-MX" dirty="0" smtClean="0"/>
            <a:t>Metodología</a:t>
          </a:r>
          <a:endParaRPr lang="es-MX" dirty="0"/>
        </a:p>
      </dgm:t>
    </dgm:pt>
    <dgm:pt modelId="{0A7726E0-CB35-4FB1-B215-A8DA165B5D4D}" type="parTrans" cxnId="{46CFF880-77E3-41CC-B5CE-32C2B6BE3929}">
      <dgm:prSet/>
      <dgm:spPr/>
      <dgm:t>
        <a:bodyPr/>
        <a:lstStyle/>
        <a:p>
          <a:endParaRPr lang="es-MX"/>
        </a:p>
      </dgm:t>
    </dgm:pt>
    <dgm:pt modelId="{065D337A-757E-45D3-87FB-DD792F659937}" type="sibTrans" cxnId="{46CFF880-77E3-41CC-B5CE-32C2B6BE3929}">
      <dgm:prSet/>
      <dgm:spPr/>
      <dgm:t>
        <a:bodyPr/>
        <a:lstStyle/>
        <a:p>
          <a:endParaRPr lang="es-MX"/>
        </a:p>
      </dgm:t>
    </dgm:pt>
    <dgm:pt modelId="{C12200F6-C04D-476D-91E1-826706DC601A}">
      <dgm:prSet phldrT="[Texto]"/>
      <dgm:spPr/>
      <dgm:t>
        <a:bodyPr/>
        <a:lstStyle/>
        <a:p>
          <a:r>
            <a:rPr lang="es-MX" dirty="0" smtClean="0"/>
            <a:t>Descripción del Proyecto</a:t>
          </a:r>
          <a:endParaRPr lang="es-MX" dirty="0"/>
        </a:p>
      </dgm:t>
    </dgm:pt>
    <dgm:pt modelId="{2D32F51E-AD93-44B4-894E-6E6EB129AD48}" type="parTrans" cxnId="{5673EFF6-A26A-46F7-9B09-767BC4AEEE5E}">
      <dgm:prSet/>
      <dgm:spPr/>
      <dgm:t>
        <a:bodyPr/>
        <a:lstStyle/>
        <a:p>
          <a:endParaRPr lang="es-MX"/>
        </a:p>
      </dgm:t>
    </dgm:pt>
    <dgm:pt modelId="{AEADD694-59FC-40FF-9B5A-7218021AA681}" type="sibTrans" cxnId="{5673EFF6-A26A-46F7-9B09-767BC4AEEE5E}">
      <dgm:prSet/>
      <dgm:spPr/>
      <dgm:t>
        <a:bodyPr/>
        <a:lstStyle/>
        <a:p>
          <a:endParaRPr lang="es-MX"/>
        </a:p>
      </dgm:t>
    </dgm:pt>
    <dgm:pt modelId="{5A234CA6-0370-4CCE-81E3-F2F4CCE5AC61}" type="pres">
      <dgm:prSet presAssocID="{612FDF3F-1593-4A53-BD10-31A0ACBF0341}" presName="linear" presStyleCnt="0">
        <dgm:presLayoutVars>
          <dgm:animLvl val="lvl"/>
          <dgm:resizeHandles val="exact"/>
        </dgm:presLayoutVars>
      </dgm:prSet>
      <dgm:spPr/>
      <dgm:t>
        <a:bodyPr/>
        <a:lstStyle/>
        <a:p>
          <a:endParaRPr lang="es-MX"/>
        </a:p>
      </dgm:t>
    </dgm:pt>
    <dgm:pt modelId="{3CF77529-9A73-4286-ABF4-8914242452EF}" type="pres">
      <dgm:prSet presAssocID="{CEB87EC1-788D-4B9C-BD91-3E294A003201}" presName="parentText" presStyleLbl="node1" presStyleIdx="0" presStyleCnt="3">
        <dgm:presLayoutVars>
          <dgm:chMax val="0"/>
          <dgm:bulletEnabled val="1"/>
        </dgm:presLayoutVars>
      </dgm:prSet>
      <dgm:spPr/>
      <dgm:t>
        <a:bodyPr/>
        <a:lstStyle/>
        <a:p>
          <a:endParaRPr lang="es-MX"/>
        </a:p>
      </dgm:t>
    </dgm:pt>
    <dgm:pt modelId="{9ECF5110-E6AB-4088-A804-E7AA20EF8A55}" type="pres">
      <dgm:prSet presAssocID="{CEB87EC1-788D-4B9C-BD91-3E294A003201}" presName="childText" presStyleLbl="revTx" presStyleIdx="0" presStyleCnt="3">
        <dgm:presLayoutVars>
          <dgm:bulletEnabled val="1"/>
        </dgm:presLayoutVars>
      </dgm:prSet>
      <dgm:spPr/>
      <dgm:t>
        <a:bodyPr/>
        <a:lstStyle/>
        <a:p>
          <a:endParaRPr lang="es-MX"/>
        </a:p>
      </dgm:t>
    </dgm:pt>
    <dgm:pt modelId="{181679B8-86C5-4A51-9BD7-D45BCA791826}" type="pres">
      <dgm:prSet presAssocID="{4A8B9AA6-31B5-48EA-91AD-E5ED793BA9ED}" presName="parentText" presStyleLbl="node1" presStyleIdx="1" presStyleCnt="3">
        <dgm:presLayoutVars>
          <dgm:chMax val="0"/>
          <dgm:bulletEnabled val="1"/>
        </dgm:presLayoutVars>
      </dgm:prSet>
      <dgm:spPr/>
      <dgm:t>
        <a:bodyPr/>
        <a:lstStyle/>
        <a:p>
          <a:endParaRPr lang="es-MX"/>
        </a:p>
      </dgm:t>
    </dgm:pt>
    <dgm:pt modelId="{03FCB513-8719-4B85-91FF-6A1B695D8584}" type="pres">
      <dgm:prSet presAssocID="{4A8B9AA6-31B5-48EA-91AD-E5ED793BA9ED}" presName="childText" presStyleLbl="revTx" presStyleIdx="1" presStyleCnt="3">
        <dgm:presLayoutVars>
          <dgm:bulletEnabled val="1"/>
        </dgm:presLayoutVars>
      </dgm:prSet>
      <dgm:spPr/>
      <dgm:t>
        <a:bodyPr/>
        <a:lstStyle/>
        <a:p>
          <a:endParaRPr lang="es-MX"/>
        </a:p>
      </dgm:t>
    </dgm:pt>
    <dgm:pt modelId="{DE89C68A-93B8-4517-ACC6-B101D40F5EDA}" type="pres">
      <dgm:prSet presAssocID="{C12200F6-C04D-476D-91E1-826706DC601A}" presName="parentText" presStyleLbl="node1" presStyleIdx="2" presStyleCnt="3">
        <dgm:presLayoutVars>
          <dgm:chMax val="0"/>
          <dgm:bulletEnabled val="1"/>
        </dgm:presLayoutVars>
      </dgm:prSet>
      <dgm:spPr/>
      <dgm:t>
        <a:bodyPr/>
        <a:lstStyle/>
        <a:p>
          <a:endParaRPr lang="es-MX"/>
        </a:p>
      </dgm:t>
    </dgm:pt>
    <dgm:pt modelId="{691D71FA-3C8D-4333-A248-8B8B123CB320}" type="pres">
      <dgm:prSet presAssocID="{C12200F6-C04D-476D-91E1-826706DC601A}" presName="childText" presStyleLbl="revTx" presStyleIdx="2" presStyleCnt="3">
        <dgm:presLayoutVars>
          <dgm:bulletEnabled val="1"/>
        </dgm:presLayoutVars>
      </dgm:prSet>
      <dgm:spPr/>
      <dgm:t>
        <a:bodyPr/>
        <a:lstStyle/>
        <a:p>
          <a:endParaRPr lang="es-MX"/>
        </a:p>
      </dgm:t>
    </dgm:pt>
  </dgm:ptLst>
  <dgm:cxnLst>
    <dgm:cxn modelId="{2F88532B-4F4D-4661-A560-88031AE4F2D0}" type="presOf" srcId="{AC42AF6E-91AC-4C70-AC76-07ADD0EF4416}" destId="{03FCB513-8719-4B85-91FF-6A1B695D8584}" srcOrd="0" destOrd="0" presId="urn:microsoft.com/office/officeart/2005/8/layout/vList2"/>
    <dgm:cxn modelId="{FB3C8841-481D-452F-A512-64ABC543F973}" type="presOf" srcId="{CEB87EC1-788D-4B9C-BD91-3E294A003201}" destId="{3CF77529-9A73-4286-ABF4-8914242452EF}" srcOrd="0" destOrd="0" presId="urn:microsoft.com/office/officeart/2005/8/layout/vList2"/>
    <dgm:cxn modelId="{E80F0D99-E2B8-450A-A46D-08B5B4F2AA56}" srcId="{612FDF3F-1593-4A53-BD10-31A0ACBF0341}" destId="{CEB87EC1-788D-4B9C-BD91-3E294A003201}" srcOrd="0" destOrd="0" parTransId="{DC676D35-C151-49D4-82F6-15BDF8094561}" sibTransId="{71B6F194-454C-4E99-9222-1891B94EF7E5}"/>
    <dgm:cxn modelId="{312AAD40-88A3-41C2-A43E-5DAB24509356}" srcId="{CEB87EC1-788D-4B9C-BD91-3E294A003201}" destId="{0F5A436D-B11B-40FB-8B76-71BC485A3592}" srcOrd="0" destOrd="0" parTransId="{B868B6F9-82C5-45C3-9F83-263376123EE0}" sibTransId="{E5A55DE5-359F-43EA-A560-E26D1216C37A}"/>
    <dgm:cxn modelId="{F5BF6AAC-8EDA-4FB1-8087-1425E1909126}" type="presOf" srcId="{612FDF3F-1593-4A53-BD10-31A0ACBF0341}" destId="{5A234CA6-0370-4CCE-81E3-F2F4CCE5AC61}" srcOrd="0" destOrd="0" presId="urn:microsoft.com/office/officeart/2005/8/layout/vList2"/>
    <dgm:cxn modelId="{5673EFF6-A26A-46F7-9B09-767BC4AEEE5E}" srcId="{612FDF3F-1593-4A53-BD10-31A0ACBF0341}" destId="{C12200F6-C04D-476D-91E1-826706DC601A}" srcOrd="2" destOrd="0" parTransId="{2D32F51E-AD93-44B4-894E-6E6EB129AD48}" sibTransId="{AEADD694-59FC-40FF-9B5A-7218021AA681}"/>
    <dgm:cxn modelId="{1CE3FBB1-482A-45C2-8F71-0A52240FDB28}" type="presOf" srcId="{C12200F6-C04D-476D-91E1-826706DC601A}" destId="{DE89C68A-93B8-4517-ACC6-B101D40F5EDA}" srcOrd="0" destOrd="0" presId="urn:microsoft.com/office/officeart/2005/8/layout/vList2"/>
    <dgm:cxn modelId="{04CE6F09-C55D-4E0D-8D78-B1A588915313}" type="presOf" srcId="{3F767AA5-F1BE-46D5-A5F4-DCE80D49DC6E}" destId="{691D71FA-3C8D-4333-A248-8B8B123CB320}" srcOrd="0" destOrd="0" presId="urn:microsoft.com/office/officeart/2005/8/layout/vList2"/>
    <dgm:cxn modelId="{EB67DBFA-4AFA-4306-967B-99501A131D17}" srcId="{4A8B9AA6-31B5-48EA-91AD-E5ED793BA9ED}" destId="{AC42AF6E-91AC-4C70-AC76-07ADD0EF4416}" srcOrd="0" destOrd="0" parTransId="{50B78681-8C61-4E6D-ACDD-A486D868F12C}" sibTransId="{C787A59D-8BA3-46DB-B546-22474C50F6E5}"/>
    <dgm:cxn modelId="{906A9D7A-241B-46FA-86A5-54671371FE33}" srcId="{612FDF3F-1593-4A53-BD10-31A0ACBF0341}" destId="{4A8B9AA6-31B5-48EA-91AD-E5ED793BA9ED}" srcOrd="1" destOrd="0" parTransId="{DE4AC3EF-EE04-4281-BF20-E429C9BBD9E6}" sibTransId="{6ABC756B-624E-4E6B-AAAA-4F42A244FA09}"/>
    <dgm:cxn modelId="{46CFF880-77E3-41CC-B5CE-32C2B6BE3929}" srcId="{C12200F6-C04D-476D-91E1-826706DC601A}" destId="{3F767AA5-F1BE-46D5-A5F4-DCE80D49DC6E}" srcOrd="0" destOrd="0" parTransId="{0A7726E0-CB35-4FB1-B215-A8DA165B5D4D}" sibTransId="{065D337A-757E-45D3-87FB-DD792F659937}"/>
    <dgm:cxn modelId="{4F8B84F8-2E40-4D93-84EF-E0229FFF3F0A}" type="presOf" srcId="{0F5A436D-B11B-40FB-8B76-71BC485A3592}" destId="{9ECF5110-E6AB-4088-A804-E7AA20EF8A55}" srcOrd="0" destOrd="0" presId="urn:microsoft.com/office/officeart/2005/8/layout/vList2"/>
    <dgm:cxn modelId="{6BB41C39-DDE7-4EB8-BB46-5E7951DA75BA}" type="presOf" srcId="{4A8B9AA6-31B5-48EA-91AD-E5ED793BA9ED}" destId="{181679B8-86C5-4A51-9BD7-D45BCA791826}" srcOrd="0" destOrd="0" presId="urn:microsoft.com/office/officeart/2005/8/layout/vList2"/>
    <dgm:cxn modelId="{4467E5D4-273A-49E8-81CB-01999E07D790}" type="presParOf" srcId="{5A234CA6-0370-4CCE-81E3-F2F4CCE5AC61}" destId="{3CF77529-9A73-4286-ABF4-8914242452EF}" srcOrd="0" destOrd="0" presId="urn:microsoft.com/office/officeart/2005/8/layout/vList2"/>
    <dgm:cxn modelId="{2C3F1542-595D-4E8D-B2B8-44D0BBDEE21F}" type="presParOf" srcId="{5A234CA6-0370-4CCE-81E3-F2F4CCE5AC61}" destId="{9ECF5110-E6AB-4088-A804-E7AA20EF8A55}" srcOrd="1" destOrd="0" presId="urn:microsoft.com/office/officeart/2005/8/layout/vList2"/>
    <dgm:cxn modelId="{45B5083E-AF66-4882-A84E-50E4C98BAEC3}" type="presParOf" srcId="{5A234CA6-0370-4CCE-81E3-F2F4CCE5AC61}" destId="{181679B8-86C5-4A51-9BD7-D45BCA791826}" srcOrd="2" destOrd="0" presId="urn:microsoft.com/office/officeart/2005/8/layout/vList2"/>
    <dgm:cxn modelId="{7AC6C631-3090-4AA7-B61E-123FDBEB5523}" type="presParOf" srcId="{5A234CA6-0370-4CCE-81E3-F2F4CCE5AC61}" destId="{03FCB513-8719-4B85-91FF-6A1B695D8584}" srcOrd="3" destOrd="0" presId="urn:microsoft.com/office/officeart/2005/8/layout/vList2"/>
    <dgm:cxn modelId="{B1DE4FAA-B2B9-4128-86A2-9CF3F2FC1374}" type="presParOf" srcId="{5A234CA6-0370-4CCE-81E3-F2F4CCE5AC61}" destId="{DE89C68A-93B8-4517-ACC6-B101D40F5EDA}" srcOrd="4" destOrd="0" presId="urn:microsoft.com/office/officeart/2005/8/layout/vList2"/>
    <dgm:cxn modelId="{37694726-448C-4DC1-A8B1-34B9995BFA27}" type="presParOf" srcId="{5A234CA6-0370-4CCE-81E3-F2F4CCE5AC61}" destId="{691D71FA-3C8D-4333-A248-8B8B123CB320}"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2FDF3F-1593-4A53-BD10-31A0ACBF0341}" type="doc">
      <dgm:prSet loTypeId="urn:microsoft.com/office/officeart/2005/8/layout/vList2" loCatId="list" qsTypeId="urn:microsoft.com/office/officeart/2005/8/quickstyle/3d5" qsCatId="3D" csTypeId="urn:microsoft.com/office/officeart/2005/8/colors/accent1_2" csCatId="accent1" phldr="1"/>
      <dgm:spPr/>
      <dgm:t>
        <a:bodyPr/>
        <a:lstStyle/>
        <a:p>
          <a:endParaRPr lang="es-MX"/>
        </a:p>
      </dgm:t>
    </dgm:pt>
    <dgm:pt modelId="{CEB87EC1-788D-4B9C-BD91-3E294A003201}">
      <dgm:prSet phldrT="[Texto]"/>
      <dgm:spPr/>
      <dgm:t>
        <a:bodyPr/>
        <a:lstStyle/>
        <a:p>
          <a:r>
            <a:rPr lang="es-MX" dirty="0" smtClean="0"/>
            <a:t>Movilidad Omnidireccional</a:t>
          </a:r>
          <a:endParaRPr lang="es-MX" dirty="0"/>
        </a:p>
      </dgm:t>
    </dgm:pt>
    <dgm:pt modelId="{DC676D35-C151-49D4-82F6-15BDF8094561}" type="parTrans" cxnId="{E80F0D99-E2B8-450A-A46D-08B5B4F2AA56}">
      <dgm:prSet/>
      <dgm:spPr/>
      <dgm:t>
        <a:bodyPr/>
        <a:lstStyle/>
        <a:p>
          <a:endParaRPr lang="es-MX"/>
        </a:p>
      </dgm:t>
    </dgm:pt>
    <dgm:pt modelId="{71B6F194-454C-4E99-9222-1891B94EF7E5}" type="sibTrans" cxnId="{E80F0D99-E2B8-450A-A46D-08B5B4F2AA56}">
      <dgm:prSet/>
      <dgm:spPr/>
      <dgm:t>
        <a:bodyPr/>
        <a:lstStyle/>
        <a:p>
          <a:endParaRPr lang="es-MX"/>
        </a:p>
      </dgm:t>
    </dgm:pt>
    <dgm:pt modelId="{0F5A436D-B11B-40FB-8B76-71BC485A3592}">
      <dgm:prSet phldrT="[Texto]"/>
      <dgm:spPr/>
      <dgm:t>
        <a:bodyPr/>
        <a:lstStyle/>
        <a:p>
          <a:r>
            <a:rPr lang="es-MX" dirty="0" smtClean="0"/>
            <a:t>Motor Eléctrico</a:t>
          </a:r>
          <a:endParaRPr lang="es-MX" dirty="0"/>
        </a:p>
      </dgm:t>
    </dgm:pt>
    <dgm:pt modelId="{B868B6F9-82C5-45C3-9F83-263376123EE0}" type="parTrans" cxnId="{312AAD40-88A3-41C2-A43E-5DAB24509356}">
      <dgm:prSet/>
      <dgm:spPr/>
      <dgm:t>
        <a:bodyPr/>
        <a:lstStyle/>
        <a:p>
          <a:endParaRPr lang="es-MX"/>
        </a:p>
      </dgm:t>
    </dgm:pt>
    <dgm:pt modelId="{E5A55DE5-359F-43EA-A560-E26D1216C37A}" type="sibTrans" cxnId="{312AAD40-88A3-41C2-A43E-5DAB24509356}">
      <dgm:prSet/>
      <dgm:spPr/>
      <dgm:t>
        <a:bodyPr/>
        <a:lstStyle/>
        <a:p>
          <a:endParaRPr lang="es-MX"/>
        </a:p>
      </dgm:t>
    </dgm:pt>
    <dgm:pt modelId="{4A8B9AA6-31B5-48EA-91AD-E5ED793BA9ED}">
      <dgm:prSet phldrT="[Texto]"/>
      <dgm:spPr/>
      <dgm:t>
        <a:bodyPr/>
        <a:lstStyle/>
        <a:p>
          <a:r>
            <a:rPr lang="es-MX" dirty="0" smtClean="0"/>
            <a:t>Microcontrolador</a:t>
          </a:r>
          <a:endParaRPr lang="es-MX" dirty="0"/>
        </a:p>
      </dgm:t>
    </dgm:pt>
    <dgm:pt modelId="{DE4AC3EF-EE04-4281-BF20-E429C9BBD9E6}" type="parTrans" cxnId="{906A9D7A-241B-46FA-86A5-54671371FE33}">
      <dgm:prSet/>
      <dgm:spPr/>
      <dgm:t>
        <a:bodyPr/>
        <a:lstStyle/>
        <a:p>
          <a:endParaRPr lang="es-MX"/>
        </a:p>
      </dgm:t>
    </dgm:pt>
    <dgm:pt modelId="{6ABC756B-624E-4E6B-AAAA-4F42A244FA09}" type="sibTrans" cxnId="{906A9D7A-241B-46FA-86A5-54671371FE33}">
      <dgm:prSet/>
      <dgm:spPr/>
      <dgm:t>
        <a:bodyPr/>
        <a:lstStyle/>
        <a:p>
          <a:endParaRPr lang="es-MX"/>
        </a:p>
      </dgm:t>
    </dgm:pt>
    <dgm:pt modelId="{5A234CA6-0370-4CCE-81E3-F2F4CCE5AC61}" type="pres">
      <dgm:prSet presAssocID="{612FDF3F-1593-4A53-BD10-31A0ACBF0341}" presName="linear" presStyleCnt="0">
        <dgm:presLayoutVars>
          <dgm:animLvl val="lvl"/>
          <dgm:resizeHandles val="exact"/>
        </dgm:presLayoutVars>
      </dgm:prSet>
      <dgm:spPr/>
      <dgm:t>
        <a:bodyPr/>
        <a:lstStyle/>
        <a:p>
          <a:endParaRPr lang="es-MX"/>
        </a:p>
      </dgm:t>
    </dgm:pt>
    <dgm:pt modelId="{3CF77529-9A73-4286-ABF4-8914242452EF}" type="pres">
      <dgm:prSet presAssocID="{CEB87EC1-788D-4B9C-BD91-3E294A003201}" presName="parentText" presStyleLbl="node1" presStyleIdx="0" presStyleCnt="2">
        <dgm:presLayoutVars>
          <dgm:chMax val="0"/>
          <dgm:bulletEnabled val="1"/>
        </dgm:presLayoutVars>
      </dgm:prSet>
      <dgm:spPr/>
      <dgm:t>
        <a:bodyPr/>
        <a:lstStyle/>
        <a:p>
          <a:endParaRPr lang="es-MX"/>
        </a:p>
      </dgm:t>
    </dgm:pt>
    <dgm:pt modelId="{9ECF5110-E6AB-4088-A804-E7AA20EF8A55}" type="pres">
      <dgm:prSet presAssocID="{CEB87EC1-788D-4B9C-BD91-3E294A003201}" presName="childText" presStyleLbl="revTx" presStyleIdx="0" presStyleCnt="1">
        <dgm:presLayoutVars>
          <dgm:bulletEnabled val="1"/>
        </dgm:presLayoutVars>
      </dgm:prSet>
      <dgm:spPr/>
      <dgm:t>
        <a:bodyPr/>
        <a:lstStyle/>
        <a:p>
          <a:endParaRPr lang="es-MX"/>
        </a:p>
      </dgm:t>
    </dgm:pt>
    <dgm:pt modelId="{181679B8-86C5-4A51-9BD7-D45BCA791826}" type="pres">
      <dgm:prSet presAssocID="{4A8B9AA6-31B5-48EA-91AD-E5ED793BA9ED}" presName="parentText" presStyleLbl="node1" presStyleIdx="1" presStyleCnt="2">
        <dgm:presLayoutVars>
          <dgm:chMax val="0"/>
          <dgm:bulletEnabled val="1"/>
        </dgm:presLayoutVars>
      </dgm:prSet>
      <dgm:spPr/>
      <dgm:t>
        <a:bodyPr/>
        <a:lstStyle/>
        <a:p>
          <a:endParaRPr lang="es-MX"/>
        </a:p>
      </dgm:t>
    </dgm:pt>
  </dgm:ptLst>
  <dgm:cxnLst>
    <dgm:cxn modelId="{312AAD40-88A3-41C2-A43E-5DAB24509356}" srcId="{CEB87EC1-788D-4B9C-BD91-3E294A003201}" destId="{0F5A436D-B11B-40FB-8B76-71BC485A3592}" srcOrd="0" destOrd="0" parTransId="{B868B6F9-82C5-45C3-9F83-263376123EE0}" sibTransId="{E5A55DE5-359F-43EA-A560-E26D1216C37A}"/>
    <dgm:cxn modelId="{906A9D7A-241B-46FA-86A5-54671371FE33}" srcId="{612FDF3F-1593-4A53-BD10-31A0ACBF0341}" destId="{4A8B9AA6-31B5-48EA-91AD-E5ED793BA9ED}" srcOrd="1" destOrd="0" parTransId="{DE4AC3EF-EE04-4281-BF20-E429C9BBD9E6}" sibTransId="{6ABC756B-624E-4E6B-AAAA-4F42A244FA09}"/>
    <dgm:cxn modelId="{CFB0D963-A754-4236-B7C6-576C2DD9A781}" type="presOf" srcId="{CEB87EC1-788D-4B9C-BD91-3E294A003201}" destId="{3CF77529-9A73-4286-ABF4-8914242452EF}" srcOrd="0" destOrd="0" presId="urn:microsoft.com/office/officeart/2005/8/layout/vList2"/>
    <dgm:cxn modelId="{F032D831-24FC-4BDE-90A6-2B120B9D9588}" type="presOf" srcId="{612FDF3F-1593-4A53-BD10-31A0ACBF0341}" destId="{5A234CA6-0370-4CCE-81E3-F2F4CCE5AC61}" srcOrd="0" destOrd="0" presId="urn:microsoft.com/office/officeart/2005/8/layout/vList2"/>
    <dgm:cxn modelId="{0A44A270-D96F-4FDC-9777-FEAF68F145EC}" type="presOf" srcId="{0F5A436D-B11B-40FB-8B76-71BC485A3592}" destId="{9ECF5110-E6AB-4088-A804-E7AA20EF8A55}" srcOrd="0" destOrd="0" presId="urn:microsoft.com/office/officeart/2005/8/layout/vList2"/>
    <dgm:cxn modelId="{C05DE2A4-E9DF-451A-A1A5-8FA061001E63}" type="presOf" srcId="{4A8B9AA6-31B5-48EA-91AD-E5ED793BA9ED}" destId="{181679B8-86C5-4A51-9BD7-D45BCA791826}" srcOrd="0" destOrd="0" presId="urn:microsoft.com/office/officeart/2005/8/layout/vList2"/>
    <dgm:cxn modelId="{E80F0D99-E2B8-450A-A46D-08B5B4F2AA56}" srcId="{612FDF3F-1593-4A53-BD10-31A0ACBF0341}" destId="{CEB87EC1-788D-4B9C-BD91-3E294A003201}" srcOrd="0" destOrd="0" parTransId="{DC676D35-C151-49D4-82F6-15BDF8094561}" sibTransId="{71B6F194-454C-4E99-9222-1891B94EF7E5}"/>
    <dgm:cxn modelId="{6893B56C-445A-4184-AB87-FE01A9650AE9}" type="presParOf" srcId="{5A234CA6-0370-4CCE-81E3-F2F4CCE5AC61}" destId="{3CF77529-9A73-4286-ABF4-8914242452EF}" srcOrd="0" destOrd="0" presId="urn:microsoft.com/office/officeart/2005/8/layout/vList2"/>
    <dgm:cxn modelId="{1146F392-A72F-4C5D-A220-B97BE5BEFE28}" type="presParOf" srcId="{5A234CA6-0370-4CCE-81E3-F2F4CCE5AC61}" destId="{9ECF5110-E6AB-4088-A804-E7AA20EF8A55}" srcOrd="1" destOrd="0" presId="urn:microsoft.com/office/officeart/2005/8/layout/vList2"/>
    <dgm:cxn modelId="{A74D9A8E-F2CF-4B75-B184-96BC7EFE658D}" type="presParOf" srcId="{5A234CA6-0370-4CCE-81E3-F2F4CCE5AC61}" destId="{181679B8-86C5-4A51-9BD7-D45BCA791826}"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88151A-F248-4513-B7DB-A7F092A53BA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s-EC"/>
        </a:p>
      </dgm:t>
    </dgm:pt>
    <dgm:pt modelId="{6530AC72-C2F0-4D2D-A3A4-BA889333BC08}">
      <dgm:prSet phldrT="[Texto]"/>
      <dgm:spPr/>
      <dgm:t>
        <a:bodyPr/>
        <a:lstStyle/>
        <a:p>
          <a:r>
            <a:rPr lang="es-EC" dirty="0" smtClean="0"/>
            <a:t>Cinemático</a:t>
          </a:r>
          <a:endParaRPr lang="es-EC" dirty="0"/>
        </a:p>
      </dgm:t>
    </dgm:pt>
    <dgm:pt modelId="{30E7E85B-0DC8-448C-86E8-19AB491C2252}" type="parTrans" cxnId="{4D1E90C8-CF2F-47D3-A51A-325DD7034C73}">
      <dgm:prSet/>
      <dgm:spPr/>
      <dgm:t>
        <a:bodyPr/>
        <a:lstStyle/>
        <a:p>
          <a:endParaRPr lang="es-EC"/>
        </a:p>
      </dgm:t>
    </dgm:pt>
    <dgm:pt modelId="{B650D299-3E4E-4167-9338-D4D3D0D2D2A4}" type="sibTrans" cxnId="{4D1E90C8-CF2F-47D3-A51A-325DD7034C73}">
      <dgm:prSet/>
      <dgm:spPr/>
      <dgm:t>
        <a:bodyPr/>
        <a:lstStyle/>
        <a:p>
          <a:endParaRPr lang="es-EC"/>
        </a:p>
      </dgm:t>
    </dgm:pt>
    <dgm:pt modelId="{49368FDF-4CED-4C1C-A305-F6017A1574E1}">
      <dgm:prSet phldrT="[Texto]"/>
      <dgm:spPr/>
      <dgm:t>
        <a:bodyPr/>
        <a:lstStyle/>
        <a:p>
          <a:r>
            <a:rPr lang="es-EC" dirty="0" smtClean="0"/>
            <a:t>Traslación</a:t>
          </a:r>
          <a:endParaRPr lang="es-EC"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A9236E7E-A52E-41CF-84F3-1F7308361C53}" type="parTrans" cxnId="{564EB9A1-DDEB-4D87-AA63-8598F0006398}">
      <dgm:prSet/>
      <dgm:spPr/>
      <dgm:t>
        <a:bodyPr/>
        <a:lstStyle/>
        <a:p>
          <a:endParaRPr lang="es-EC"/>
        </a:p>
      </dgm:t>
    </dgm:pt>
    <dgm:pt modelId="{11FAF3D9-C769-4DE1-BB12-E7F8AF170134}" type="sibTrans" cxnId="{564EB9A1-DDEB-4D87-AA63-8598F0006398}">
      <dgm:prSet/>
      <dgm:spPr/>
      <dgm:t>
        <a:bodyPr/>
        <a:lstStyle/>
        <a:p>
          <a:endParaRPr lang="es-EC"/>
        </a:p>
      </dgm:t>
    </dgm:pt>
    <dgm:pt modelId="{12B755F4-7F8D-49A1-8CC1-82FCE7EB2230}">
      <dgm:prSet phldrT="[Texto]"/>
      <dgm:spPr/>
      <dgm:t>
        <a:bodyPr/>
        <a:lstStyle/>
        <a:p>
          <a:r>
            <a:rPr lang="es-EC" dirty="0" smtClean="0"/>
            <a:t>Rotación</a:t>
          </a:r>
          <a:endParaRPr lang="es-EC"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8ECA2D7D-8FE0-45E0-AEE1-FF96698FD98D}" type="parTrans" cxnId="{8D4FFF31-42C0-4F8C-98B6-8369364A8378}">
      <dgm:prSet/>
      <dgm:spPr/>
      <dgm:t>
        <a:bodyPr/>
        <a:lstStyle/>
        <a:p>
          <a:endParaRPr lang="es-EC"/>
        </a:p>
      </dgm:t>
    </dgm:pt>
    <dgm:pt modelId="{FC79ECCB-D48B-4751-80AD-310EF76B44D4}" type="sibTrans" cxnId="{8D4FFF31-42C0-4F8C-98B6-8369364A8378}">
      <dgm:prSet/>
      <dgm:spPr/>
      <dgm:t>
        <a:bodyPr/>
        <a:lstStyle/>
        <a:p>
          <a:endParaRPr lang="es-EC"/>
        </a:p>
      </dgm:t>
    </dgm:pt>
    <dgm:pt modelId="{F585C595-E292-4D30-A9CA-66D7FB93416E}">
      <dgm:prSet phldrT="[Texto]"/>
      <dgm:spPr/>
      <dgm:t>
        <a:bodyPr/>
        <a:lstStyle/>
        <a:p>
          <a:r>
            <a:rPr lang="es-EC" dirty="0" smtClean="0"/>
            <a:t>Dinámico</a:t>
          </a:r>
          <a:endParaRPr lang="es-EC"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0CF6DB89-147C-44F0-9B5B-A6C76850CE0E}" type="parTrans" cxnId="{14E5852C-A072-40AD-9B73-CE519840AFE9}">
      <dgm:prSet/>
      <dgm:spPr/>
      <dgm:t>
        <a:bodyPr/>
        <a:lstStyle/>
        <a:p>
          <a:endParaRPr lang="es-EC"/>
        </a:p>
      </dgm:t>
    </dgm:pt>
    <dgm:pt modelId="{2FD700D3-77B2-45E5-A87B-1BCFF666093D}" type="sibTrans" cxnId="{14E5852C-A072-40AD-9B73-CE519840AFE9}">
      <dgm:prSet/>
      <dgm:spPr/>
      <dgm:t>
        <a:bodyPr/>
        <a:lstStyle/>
        <a:p>
          <a:endParaRPr lang="es-EC"/>
        </a:p>
      </dgm:t>
    </dgm:pt>
    <dgm:pt modelId="{DEB134BA-E2C2-4851-893F-DC9D8620C97D}" type="pres">
      <dgm:prSet presAssocID="{2A88151A-F248-4513-B7DB-A7F092A53BAA}" presName="diagram" presStyleCnt="0">
        <dgm:presLayoutVars>
          <dgm:chPref val="1"/>
          <dgm:dir/>
          <dgm:animOne val="branch"/>
          <dgm:animLvl val="lvl"/>
          <dgm:resizeHandles val="exact"/>
        </dgm:presLayoutVars>
      </dgm:prSet>
      <dgm:spPr/>
      <dgm:t>
        <a:bodyPr/>
        <a:lstStyle/>
        <a:p>
          <a:endParaRPr lang="es-EC"/>
        </a:p>
      </dgm:t>
    </dgm:pt>
    <dgm:pt modelId="{1EBAD2FD-4D41-4023-998E-EA00F9DD9007}" type="pres">
      <dgm:prSet presAssocID="{6530AC72-C2F0-4D2D-A3A4-BA889333BC08}" presName="root1" presStyleCnt="0"/>
      <dgm:spPr/>
    </dgm:pt>
    <dgm:pt modelId="{0D9E37C0-3572-42F3-A41A-5B0F1AF31655}" type="pres">
      <dgm:prSet presAssocID="{6530AC72-C2F0-4D2D-A3A4-BA889333BC08}" presName="LevelOneTextNode" presStyleLbl="node0" presStyleIdx="0" presStyleCnt="2">
        <dgm:presLayoutVars>
          <dgm:chPref val="3"/>
        </dgm:presLayoutVars>
      </dgm:prSet>
      <dgm:spPr/>
      <dgm:t>
        <a:bodyPr/>
        <a:lstStyle/>
        <a:p>
          <a:endParaRPr lang="es-EC"/>
        </a:p>
      </dgm:t>
    </dgm:pt>
    <dgm:pt modelId="{872FC645-D557-422A-BF6F-E88D8502C42F}" type="pres">
      <dgm:prSet presAssocID="{6530AC72-C2F0-4D2D-A3A4-BA889333BC08}" presName="level2hierChild" presStyleCnt="0"/>
      <dgm:spPr/>
    </dgm:pt>
    <dgm:pt modelId="{4AEC1E30-2497-445A-8EE0-EA8CA408B4AB}" type="pres">
      <dgm:prSet presAssocID="{A9236E7E-A52E-41CF-84F3-1F7308361C53}" presName="conn2-1" presStyleLbl="parChTrans1D2" presStyleIdx="0" presStyleCnt="2"/>
      <dgm:spPr/>
      <dgm:t>
        <a:bodyPr/>
        <a:lstStyle/>
        <a:p>
          <a:endParaRPr lang="es-EC"/>
        </a:p>
      </dgm:t>
    </dgm:pt>
    <dgm:pt modelId="{56FAD720-2448-4B9F-8F6C-A8D07C3C0637}" type="pres">
      <dgm:prSet presAssocID="{A9236E7E-A52E-41CF-84F3-1F7308361C53}" presName="connTx" presStyleLbl="parChTrans1D2" presStyleIdx="0" presStyleCnt="2"/>
      <dgm:spPr/>
      <dgm:t>
        <a:bodyPr/>
        <a:lstStyle/>
        <a:p>
          <a:endParaRPr lang="es-EC"/>
        </a:p>
      </dgm:t>
    </dgm:pt>
    <dgm:pt modelId="{7EE9F083-EA62-4B76-AC1D-4D3FB91DE2FB}" type="pres">
      <dgm:prSet presAssocID="{49368FDF-4CED-4C1C-A305-F6017A1574E1}" presName="root2" presStyleCnt="0"/>
      <dgm:spPr/>
    </dgm:pt>
    <dgm:pt modelId="{1B58DDD7-B92B-40A1-90A9-0EE52AA9EF2C}" type="pres">
      <dgm:prSet presAssocID="{49368FDF-4CED-4C1C-A305-F6017A1574E1}" presName="LevelTwoTextNode" presStyleLbl="node2" presStyleIdx="0" presStyleCnt="2" custLinFactNeighborX="-155" custLinFactNeighborY="172">
        <dgm:presLayoutVars>
          <dgm:chPref val="3"/>
        </dgm:presLayoutVars>
      </dgm:prSet>
      <dgm:spPr/>
      <dgm:t>
        <a:bodyPr/>
        <a:lstStyle/>
        <a:p>
          <a:endParaRPr lang="es-EC"/>
        </a:p>
      </dgm:t>
    </dgm:pt>
    <dgm:pt modelId="{39E7FC8C-5E1E-4067-9707-16EB4C7A7F05}" type="pres">
      <dgm:prSet presAssocID="{49368FDF-4CED-4C1C-A305-F6017A1574E1}" presName="level3hierChild" presStyleCnt="0"/>
      <dgm:spPr/>
    </dgm:pt>
    <dgm:pt modelId="{54EEA2F5-6C5A-4731-94EE-DC40B34A42BC}" type="pres">
      <dgm:prSet presAssocID="{8ECA2D7D-8FE0-45E0-AEE1-FF96698FD98D}" presName="conn2-1" presStyleLbl="parChTrans1D2" presStyleIdx="1" presStyleCnt="2"/>
      <dgm:spPr/>
      <dgm:t>
        <a:bodyPr/>
        <a:lstStyle/>
        <a:p>
          <a:endParaRPr lang="es-EC"/>
        </a:p>
      </dgm:t>
    </dgm:pt>
    <dgm:pt modelId="{AF9B1AA5-5296-4FA1-8852-B74CFD62F272}" type="pres">
      <dgm:prSet presAssocID="{8ECA2D7D-8FE0-45E0-AEE1-FF96698FD98D}" presName="connTx" presStyleLbl="parChTrans1D2" presStyleIdx="1" presStyleCnt="2"/>
      <dgm:spPr/>
      <dgm:t>
        <a:bodyPr/>
        <a:lstStyle/>
        <a:p>
          <a:endParaRPr lang="es-EC"/>
        </a:p>
      </dgm:t>
    </dgm:pt>
    <dgm:pt modelId="{EE96C128-C7F5-46CE-A0CE-4703A32BDE3D}" type="pres">
      <dgm:prSet presAssocID="{12B755F4-7F8D-49A1-8CC1-82FCE7EB2230}" presName="root2" presStyleCnt="0"/>
      <dgm:spPr/>
    </dgm:pt>
    <dgm:pt modelId="{CC6687CE-A3B1-43CA-A618-3948022C5E9D}" type="pres">
      <dgm:prSet presAssocID="{12B755F4-7F8D-49A1-8CC1-82FCE7EB2230}" presName="LevelTwoTextNode" presStyleLbl="node2" presStyleIdx="1" presStyleCnt="2">
        <dgm:presLayoutVars>
          <dgm:chPref val="3"/>
        </dgm:presLayoutVars>
      </dgm:prSet>
      <dgm:spPr/>
      <dgm:t>
        <a:bodyPr/>
        <a:lstStyle/>
        <a:p>
          <a:endParaRPr lang="es-EC"/>
        </a:p>
      </dgm:t>
    </dgm:pt>
    <dgm:pt modelId="{4B15B678-1ECB-48D8-B171-A337B0D6FC43}" type="pres">
      <dgm:prSet presAssocID="{12B755F4-7F8D-49A1-8CC1-82FCE7EB2230}" presName="level3hierChild" presStyleCnt="0"/>
      <dgm:spPr/>
    </dgm:pt>
    <dgm:pt modelId="{3ACAE37C-B214-410B-8606-1C94324616AC}" type="pres">
      <dgm:prSet presAssocID="{F585C595-E292-4D30-A9CA-66D7FB93416E}" presName="root1" presStyleCnt="0"/>
      <dgm:spPr/>
    </dgm:pt>
    <dgm:pt modelId="{98A98EE6-E990-4ECC-87A8-D023CC0B577E}" type="pres">
      <dgm:prSet presAssocID="{F585C595-E292-4D30-A9CA-66D7FB93416E}" presName="LevelOneTextNode" presStyleLbl="node0" presStyleIdx="1" presStyleCnt="2">
        <dgm:presLayoutVars>
          <dgm:chPref val="3"/>
        </dgm:presLayoutVars>
      </dgm:prSet>
      <dgm:spPr/>
      <dgm:t>
        <a:bodyPr/>
        <a:lstStyle/>
        <a:p>
          <a:endParaRPr lang="es-EC"/>
        </a:p>
      </dgm:t>
    </dgm:pt>
    <dgm:pt modelId="{6E823465-B5DA-4F54-A72D-99C92EE80712}" type="pres">
      <dgm:prSet presAssocID="{F585C595-E292-4D30-A9CA-66D7FB93416E}" presName="level2hierChild" presStyleCnt="0"/>
      <dgm:spPr/>
    </dgm:pt>
  </dgm:ptLst>
  <dgm:cxnLst>
    <dgm:cxn modelId="{52E01EFA-7247-4449-BD5A-5390A1BA6801}" type="presOf" srcId="{8ECA2D7D-8FE0-45E0-AEE1-FF96698FD98D}" destId="{54EEA2F5-6C5A-4731-94EE-DC40B34A42BC}" srcOrd="0" destOrd="0" presId="urn:microsoft.com/office/officeart/2005/8/layout/hierarchy2"/>
    <dgm:cxn modelId="{65AC8BE3-CD71-48D2-99C7-00113FA97305}" type="presOf" srcId="{49368FDF-4CED-4C1C-A305-F6017A1574E1}" destId="{1B58DDD7-B92B-40A1-90A9-0EE52AA9EF2C}" srcOrd="0" destOrd="0" presId="urn:microsoft.com/office/officeart/2005/8/layout/hierarchy2"/>
    <dgm:cxn modelId="{BB3D4008-C143-48B2-AAC2-703E08BD6EFD}" type="presOf" srcId="{A9236E7E-A52E-41CF-84F3-1F7308361C53}" destId="{4AEC1E30-2497-445A-8EE0-EA8CA408B4AB}" srcOrd="0" destOrd="0" presId="urn:microsoft.com/office/officeart/2005/8/layout/hierarchy2"/>
    <dgm:cxn modelId="{C67B6E1C-B8FF-426D-9BE2-8CAB0AD3FE75}" type="presOf" srcId="{12B755F4-7F8D-49A1-8CC1-82FCE7EB2230}" destId="{CC6687CE-A3B1-43CA-A618-3948022C5E9D}" srcOrd="0" destOrd="0" presId="urn:microsoft.com/office/officeart/2005/8/layout/hierarchy2"/>
    <dgm:cxn modelId="{45CAFE34-DD8C-42C7-8E9B-6658AE4C6230}" type="presOf" srcId="{F585C595-E292-4D30-A9CA-66D7FB93416E}" destId="{98A98EE6-E990-4ECC-87A8-D023CC0B577E}" srcOrd="0" destOrd="0" presId="urn:microsoft.com/office/officeart/2005/8/layout/hierarchy2"/>
    <dgm:cxn modelId="{8D4FFF31-42C0-4F8C-98B6-8369364A8378}" srcId="{6530AC72-C2F0-4D2D-A3A4-BA889333BC08}" destId="{12B755F4-7F8D-49A1-8CC1-82FCE7EB2230}" srcOrd="1" destOrd="0" parTransId="{8ECA2D7D-8FE0-45E0-AEE1-FF96698FD98D}" sibTransId="{FC79ECCB-D48B-4751-80AD-310EF76B44D4}"/>
    <dgm:cxn modelId="{27B84953-B5D2-4966-B35D-9518586F9963}" type="presOf" srcId="{2A88151A-F248-4513-B7DB-A7F092A53BAA}" destId="{DEB134BA-E2C2-4851-893F-DC9D8620C97D}" srcOrd="0" destOrd="0" presId="urn:microsoft.com/office/officeart/2005/8/layout/hierarchy2"/>
    <dgm:cxn modelId="{564EB9A1-DDEB-4D87-AA63-8598F0006398}" srcId="{6530AC72-C2F0-4D2D-A3A4-BA889333BC08}" destId="{49368FDF-4CED-4C1C-A305-F6017A1574E1}" srcOrd="0" destOrd="0" parTransId="{A9236E7E-A52E-41CF-84F3-1F7308361C53}" sibTransId="{11FAF3D9-C769-4DE1-BB12-E7F8AF170134}"/>
    <dgm:cxn modelId="{4D1E90C8-CF2F-47D3-A51A-325DD7034C73}" srcId="{2A88151A-F248-4513-B7DB-A7F092A53BAA}" destId="{6530AC72-C2F0-4D2D-A3A4-BA889333BC08}" srcOrd="0" destOrd="0" parTransId="{30E7E85B-0DC8-448C-86E8-19AB491C2252}" sibTransId="{B650D299-3E4E-4167-9338-D4D3D0D2D2A4}"/>
    <dgm:cxn modelId="{14E5852C-A072-40AD-9B73-CE519840AFE9}" srcId="{2A88151A-F248-4513-B7DB-A7F092A53BAA}" destId="{F585C595-E292-4D30-A9CA-66D7FB93416E}" srcOrd="1" destOrd="0" parTransId="{0CF6DB89-147C-44F0-9B5B-A6C76850CE0E}" sibTransId="{2FD700D3-77B2-45E5-A87B-1BCFF666093D}"/>
    <dgm:cxn modelId="{A78ED745-A744-42FD-A111-36C0EA456B9E}" type="presOf" srcId="{6530AC72-C2F0-4D2D-A3A4-BA889333BC08}" destId="{0D9E37C0-3572-42F3-A41A-5B0F1AF31655}" srcOrd="0" destOrd="0" presId="urn:microsoft.com/office/officeart/2005/8/layout/hierarchy2"/>
    <dgm:cxn modelId="{2EE5A6A3-8661-40B3-9B4B-7D7EF14BA4C2}" type="presOf" srcId="{A9236E7E-A52E-41CF-84F3-1F7308361C53}" destId="{56FAD720-2448-4B9F-8F6C-A8D07C3C0637}" srcOrd="1" destOrd="0" presId="urn:microsoft.com/office/officeart/2005/8/layout/hierarchy2"/>
    <dgm:cxn modelId="{ADBDF2A1-7E84-4FA1-BC19-452B058A64FA}" type="presOf" srcId="{8ECA2D7D-8FE0-45E0-AEE1-FF96698FD98D}" destId="{AF9B1AA5-5296-4FA1-8852-B74CFD62F272}" srcOrd="1" destOrd="0" presId="urn:microsoft.com/office/officeart/2005/8/layout/hierarchy2"/>
    <dgm:cxn modelId="{D073AC8A-B804-45DF-A4E6-EB9FE11A483E}" type="presParOf" srcId="{DEB134BA-E2C2-4851-893F-DC9D8620C97D}" destId="{1EBAD2FD-4D41-4023-998E-EA00F9DD9007}" srcOrd="0" destOrd="0" presId="urn:microsoft.com/office/officeart/2005/8/layout/hierarchy2"/>
    <dgm:cxn modelId="{F2D735C5-9EE9-40FE-8D92-C8E0A5DA022B}" type="presParOf" srcId="{1EBAD2FD-4D41-4023-998E-EA00F9DD9007}" destId="{0D9E37C0-3572-42F3-A41A-5B0F1AF31655}" srcOrd="0" destOrd="0" presId="urn:microsoft.com/office/officeart/2005/8/layout/hierarchy2"/>
    <dgm:cxn modelId="{F41453A9-7656-4F46-AFF2-4A49ACE4657A}" type="presParOf" srcId="{1EBAD2FD-4D41-4023-998E-EA00F9DD9007}" destId="{872FC645-D557-422A-BF6F-E88D8502C42F}" srcOrd="1" destOrd="0" presId="urn:microsoft.com/office/officeart/2005/8/layout/hierarchy2"/>
    <dgm:cxn modelId="{D60AC67E-9580-454A-9207-CEB7CC336D52}" type="presParOf" srcId="{872FC645-D557-422A-BF6F-E88D8502C42F}" destId="{4AEC1E30-2497-445A-8EE0-EA8CA408B4AB}" srcOrd="0" destOrd="0" presId="urn:microsoft.com/office/officeart/2005/8/layout/hierarchy2"/>
    <dgm:cxn modelId="{0FC1C859-4D0E-4E77-A3ED-6291BC1813BC}" type="presParOf" srcId="{4AEC1E30-2497-445A-8EE0-EA8CA408B4AB}" destId="{56FAD720-2448-4B9F-8F6C-A8D07C3C0637}" srcOrd="0" destOrd="0" presId="urn:microsoft.com/office/officeart/2005/8/layout/hierarchy2"/>
    <dgm:cxn modelId="{5D7081B9-F397-4D09-BEB3-3F70979DA4EB}" type="presParOf" srcId="{872FC645-D557-422A-BF6F-E88D8502C42F}" destId="{7EE9F083-EA62-4B76-AC1D-4D3FB91DE2FB}" srcOrd="1" destOrd="0" presId="urn:microsoft.com/office/officeart/2005/8/layout/hierarchy2"/>
    <dgm:cxn modelId="{C49A0969-9513-4224-BE59-B2E609E35F85}" type="presParOf" srcId="{7EE9F083-EA62-4B76-AC1D-4D3FB91DE2FB}" destId="{1B58DDD7-B92B-40A1-90A9-0EE52AA9EF2C}" srcOrd="0" destOrd="0" presId="urn:microsoft.com/office/officeart/2005/8/layout/hierarchy2"/>
    <dgm:cxn modelId="{ADB6220E-6E1D-41B2-AE48-5C96B00C78E5}" type="presParOf" srcId="{7EE9F083-EA62-4B76-AC1D-4D3FB91DE2FB}" destId="{39E7FC8C-5E1E-4067-9707-16EB4C7A7F05}" srcOrd="1" destOrd="0" presId="urn:microsoft.com/office/officeart/2005/8/layout/hierarchy2"/>
    <dgm:cxn modelId="{0B123226-EAB8-4C88-874D-D13B1DAFED88}" type="presParOf" srcId="{872FC645-D557-422A-BF6F-E88D8502C42F}" destId="{54EEA2F5-6C5A-4731-94EE-DC40B34A42BC}" srcOrd="2" destOrd="0" presId="urn:microsoft.com/office/officeart/2005/8/layout/hierarchy2"/>
    <dgm:cxn modelId="{F282D025-119B-412D-BAEC-CFE542A27AF0}" type="presParOf" srcId="{54EEA2F5-6C5A-4731-94EE-DC40B34A42BC}" destId="{AF9B1AA5-5296-4FA1-8852-B74CFD62F272}" srcOrd="0" destOrd="0" presId="urn:microsoft.com/office/officeart/2005/8/layout/hierarchy2"/>
    <dgm:cxn modelId="{1DAB3E02-3E9B-4C7D-969F-7DE16903EE21}" type="presParOf" srcId="{872FC645-D557-422A-BF6F-E88D8502C42F}" destId="{EE96C128-C7F5-46CE-A0CE-4703A32BDE3D}" srcOrd="3" destOrd="0" presId="urn:microsoft.com/office/officeart/2005/8/layout/hierarchy2"/>
    <dgm:cxn modelId="{E51CE261-B55A-40C6-B660-D559E8982511}" type="presParOf" srcId="{EE96C128-C7F5-46CE-A0CE-4703A32BDE3D}" destId="{CC6687CE-A3B1-43CA-A618-3948022C5E9D}" srcOrd="0" destOrd="0" presId="urn:microsoft.com/office/officeart/2005/8/layout/hierarchy2"/>
    <dgm:cxn modelId="{99029240-F432-4DCF-A7EF-BE617F71C027}" type="presParOf" srcId="{EE96C128-C7F5-46CE-A0CE-4703A32BDE3D}" destId="{4B15B678-1ECB-48D8-B171-A337B0D6FC43}" srcOrd="1" destOrd="0" presId="urn:microsoft.com/office/officeart/2005/8/layout/hierarchy2"/>
    <dgm:cxn modelId="{74F21B78-F44E-4142-9D25-84C0EDE6FA25}" type="presParOf" srcId="{DEB134BA-E2C2-4851-893F-DC9D8620C97D}" destId="{3ACAE37C-B214-410B-8606-1C94324616AC}" srcOrd="1" destOrd="0" presId="urn:microsoft.com/office/officeart/2005/8/layout/hierarchy2"/>
    <dgm:cxn modelId="{91E2E895-03F5-4F22-B8ED-5106506F0358}" type="presParOf" srcId="{3ACAE37C-B214-410B-8606-1C94324616AC}" destId="{98A98EE6-E990-4ECC-87A8-D023CC0B577E}" srcOrd="0" destOrd="0" presId="urn:microsoft.com/office/officeart/2005/8/layout/hierarchy2"/>
    <dgm:cxn modelId="{2DCAC242-2E96-4E9D-B3BA-AC9A929939F9}" type="presParOf" srcId="{3ACAE37C-B214-410B-8606-1C94324616AC}" destId="{6E823465-B5DA-4F54-A72D-99C92EE8071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564A9E-3D02-4807-9C47-18FD9B4A078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s-EC"/>
        </a:p>
      </dgm:t>
    </dgm:pt>
    <dgm:pt modelId="{D9E6014A-399F-4F8F-9700-B2F6730DA8B9}">
      <dgm:prSet phldrT="[Texto]"/>
      <dgm:spPr/>
      <dgm:t>
        <a:bodyPr/>
        <a:lstStyle/>
        <a:p>
          <a:r>
            <a:rPr lang="es-EC" dirty="0" smtClean="0"/>
            <a:t>Mecánico</a:t>
          </a:r>
          <a:endParaRPr lang="es-EC"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6ADA5ECC-F7A1-4A2C-8665-CD048E24E214}" type="parTrans" cxnId="{96BEA539-0767-40DF-B87F-5918FA18AA2C}">
      <dgm:prSet/>
      <dgm:spPr/>
      <dgm:t>
        <a:bodyPr/>
        <a:lstStyle/>
        <a:p>
          <a:endParaRPr lang="es-EC"/>
        </a:p>
      </dgm:t>
    </dgm:pt>
    <dgm:pt modelId="{076DB868-223B-4DA7-86D6-D525F24E885A}" type="sibTrans" cxnId="{96BEA539-0767-40DF-B87F-5918FA18AA2C}">
      <dgm:prSet/>
      <dgm:spPr/>
      <dgm:t>
        <a:bodyPr/>
        <a:lstStyle/>
        <a:p>
          <a:endParaRPr lang="es-EC"/>
        </a:p>
      </dgm:t>
    </dgm:pt>
    <dgm:pt modelId="{76362836-1458-4570-87CB-E0DF98A1EFF8}">
      <dgm:prSet phldrT="[Texto]"/>
      <dgm:spPr/>
      <dgm:t>
        <a:bodyPr/>
        <a:lstStyle/>
        <a:p>
          <a:r>
            <a:rPr lang="es-EC" dirty="0" smtClean="0"/>
            <a:t>Rueda Omnidireccional</a:t>
          </a:r>
          <a:endParaRPr lang="es-EC" dirty="0"/>
        </a:p>
      </dgm:t>
    </dgm:pt>
    <dgm:pt modelId="{30241E3F-EC71-4049-B163-DC591F7EA82B}" type="parTrans" cxnId="{9C01591D-D9D2-4BB6-B57F-D2C3DBC1399C}">
      <dgm:prSet/>
      <dgm:spPr/>
      <dgm:t>
        <a:bodyPr/>
        <a:lstStyle/>
        <a:p>
          <a:endParaRPr lang="es-EC"/>
        </a:p>
      </dgm:t>
    </dgm:pt>
    <dgm:pt modelId="{CF744C2A-EDFF-4D6E-A578-76CC553AB7D8}" type="sibTrans" cxnId="{9C01591D-D9D2-4BB6-B57F-D2C3DBC1399C}">
      <dgm:prSet/>
      <dgm:spPr/>
      <dgm:t>
        <a:bodyPr/>
        <a:lstStyle/>
        <a:p>
          <a:endParaRPr lang="es-EC"/>
        </a:p>
      </dgm:t>
    </dgm:pt>
    <dgm:pt modelId="{F91F445A-C458-4580-AC28-190E8385948E}">
      <dgm:prSet phldrT="[Texto]"/>
      <dgm:spPr/>
      <dgm:t>
        <a:bodyPr/>
        <a:lstStyle/>
        <a:p>
          <a:r>
            <a:rPr lang="es-EC" dirty="0" smtClean="0"/>
            <a:t>Sistema de transmisión</a:t>
          </a:r>
          <a:endParaRPr lang="es-EC" dirty="0"/>
        </a:p>
      </dgm:t>
    </dgm:pt>
    <dgm:pt modelId="{CC61AADD-EAB7-4BA0-854A-EDA9BFB8C37F}" type="parTrans" cxnId="{0B5816FB-0338-4763-BE14-28A2770CF529}">
      <dgm:prSet/>
      <dgm:spPr/>
      <dgm:t>
        <a:bodyPr/>
        <a:lstStyle/>
        <a:p>
          <a:endParaRPr lang="es-EC"/>
        </a:p>
      </dgm:t>
    </dgm:pt>
    <dgm:pt modelId="{15C42052-4582-4989-96F0-3928A5499787}" type="sibTrans" cxnId="{0B5816FB-0338-4763-BE14-28A2770CF529}">
      <dgm:prSet/>
      <dgm:spPr/>
      <dgm:t>
        <a:bodyPr/>
        <a:lstStyle/>
        <a:p>
          <a:endParaRPr lang="es-EC"/>
        </a:p>
      </dgm:t>
    </dgm:pt>
    <dgm:pt modelId="{3E29CA09-6BA3-475B-95CE-168B32A98AE1}">
      <dgm:prSet phldrT="[Texto]"/>
      <dgm:spPr/>
      <dgm:t>
        <a:bodyPr/>
        <a:lstStyle/>
        <a:p>
          <a:r>
            <a:rPr lang="es-EC" dirty="0" smtClean="0"/>
            <a:t>Estructura metálica</a:t>
          </a:r>
          <a:endParaRPr lang="es-EC" dirty="0"/>
        </a:p>
      </dgm:t>
    </dgm:pt>
    <dgm:pt modelId="{79593C1A-B6FA-4DC7-AE6D-E4971669342A}" type="parTrans" cxnId="{E66CE2E6-80EE-4E5B-87FD-DAD6D9A483E4}">
      <dgm:prSet/>
      <dgm:spPr/>
      <dgm:t>
        <a:bodyPr/>
        <a:lstStyle/>
        <a:p>
          <a:endParaRPr lang="es-EC"/>
        </a:p>
      </dgm:t>
    </dgm:pt>
    <dgm:pt modelId="{C41ACE6D-C421-4A18-AA68-3EE190F1169E}" type="sibTrans" cxnId="{E66CE2E6-80EE-4E5B-87FD-DAD6D9A483E4}">
      <dgm:prSet/>
      <dgm:spPr/>
      <dgm:t>
        <a:bodyPr/>
        <a:lstStyle/>
        <a:p>
          <a:endParaRPr lang="es-EC"/>
        </a:p>
      </dgm:t>
    </dgm:pt>
    <dgm:pt modelId="{3AA9F847-7E42-4996-B8F8-20FE9B00B75F}">
      <dgm:prSet phldrT="[Texto]"/>
      <dgm:spPr/>
      <dgm:t>
        <a:bodyPr/>
        <a:lstStyle/>
        <a:p>
          <a:r>
            <a:rPr lang="es-EC" dirty="0" smtClean="0"/>
            <a:t>Programación y simulación</a:t>
          </a:r>
          <a:endParaRPr lang="es-EC" dirty="0"/>
        </a:p>
      </dgm:t>
    </dgm:pt>
    <dgm:pt modelId="{6C7B1A62-8996-4C20-9B2A-4F32E5AEF987}" type="parTrans" cxnId="{91D7190B-AC06-451D-8CE0-023243F3ED97}">
      <dgm:prSet/>
      <dgm:spPr/>
      <dgm:t>
        <a:bodyPr/>
        <a:lstStyle/>
        <a:p>
          <a:endParaRPr lang="es-EC"/>
        </a:p>
      </dgm:t>
    </dgm:pt>
    <dgm:pt modelId="{A6158C6C-9805-4784-9534-8AE3C88DD221}" type="sibTrans" cxnId="{91D7190B-AC06-451D-8CE0-023243F3ED97}">
      <dgm:prSet/>
      <dgm:spPr/>
      <dgm:t>
        <a:bodyPr/>
        <a:lstStyle/>
        <a:p>
          <a:endParaRPr lang="es-EC"/>
        </a:p>
      </dgm:t>
    </dgm:pt>
    <dgm:pt modelId="{CE529FB5-1FD9-4D86-A057-CBB09B8E5ACB}">
      <dgm:prSet phldrT="[Texto]"/>
      <dgm:spPr/>
      <dgm:t>
        <a:bodyPr/>
        <a:lstStyle/>
        <a:p>
          <a:r>
            <a:rPr lang="es-EC" dirty="0" smtClean="0"/>
            <a:t>Electrónico</a:t>
          </a:r>
          <a:endParaRPr lang="es-EC"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FAB18124-8232-4133-922D-49374FBECBEC}" type="parTrans" cxnId="{154BE171-A851-4A98-AA44-0FB4223DAD9E}">
      <dgm:prSet/>
      <dgm:spPr/>
      <dgm:t>
        <a:bodyPr/>
        <a:lstStyle/>
        <a:p>
          <a:endParaRPr lang="es-EC"/>
        </a:p>
      </dgm:t>
    </dgm:pt>
    <dgm:pt modelId="{02BD6516-C4D5-4903-9B27-582B1ED82C2A}" type="sibTrans" cxnId="{154BE171-A851-4A98-AA44-0FB4223DAD9E}">
      <dgm:prSet/>
      <dgm:spPr/>
      <dgm:t>
        <a:bodyPr/>
        <a:lstStyle/>
        <a:p>
          <a:endParaRPr lang="es-EC"/>
        </a:p>
      </dgm:t>
    </dgm:pt>
    <dgm:pt modelId="{B9EE565E-21D0-4714-9E73-0E634B18409E}">
      <dgm:prSet phldrT="[Texto]"/>
      <dgm:spPr/>
      <dgm:t>
        <a:bodyPr/>
        <a:lstStyle/>
        <a:p>
          <a:r>
            <a:rPr lang="es-EC" dirty="0" smtClean="0"/>
            <a:t>Algoritmo en Matlab</a:t>
          </a:r>
          <a:endParaRPr lang="es-EC"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8823B4C7-BFA3-4704-9F5C-ABA1F4A0AC7D}" type="parTrans" cxnId="{E7DA13AA-200B-4F7E-8405-ADC83EFA79D4}">
      <dgm:prSet/>
      <dgm:spPr/>
      <dgm:t>
        <a:bodyPr/>
        <a:lstStyle/>
        <a:p>
          <a:endParaRPr lang="es-EC"/>
        </a:p>
      </dgm:t>
    </dgm:pt>
    <dgm:pt modelId="{FD3AE4B1-65B6-4408-8E4E-ED80E7397D98}" type="sibTrans" cxnId="{E7DA13AA-200B-4F7E-8405-ADC83EFA79D4}">
      <dgm:prSet/>
      <dgm:spPr/>
      <dgm:t>
        <a:bodyPr/>
        <a:lstStyle/>
        <a:p>
          <a:endParaRPr lang="es-EC"/>
        </a:p>
      </dgm:t>
    </dgm:pt>
    <dgm:pt modelId="{E8FB7C5B-ABCA-4B30-A14F-7147AA13F933}">
      <dgm:prSet phldrT="[Texto]"/>
      <dgm:spPr/>
      <dgm:t>
        <a:bodyPr/>
        <a:lstStyle/>
        <a:p>
          <a:r>
            <a:rPr lang="es-EC" dirty="0" smtClean="0"/>
            <a:t>Algoritmo en Arduino</a:t>
          </a:r>
          <a:endParaRPr lang="es-EC"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FD99790-2FEE-40B2-9FD8-020918B5231F}" type="parTrans" cxnId="{3ADEF8B9-EB91-4214-A22C-AD11FF59649B}">
      <dgm:prSet/>
      <dgm:spPr/>
      <dgm:t>
        <a:bodyPr/>
        <a:lstStyle/>
        <a:p>
          <a:endParaRPr lang="es-EC"/>
        </a:p>
      </dgm:t>
    </dgm:pt>
    <dgm:pt modelId="{D375B7B1-1533-40BA-82FC-081B70AF4B07}" type="sibTrans" cxnId="{3ADEF8B9-EB91-4214-A22C-AD11FF59649B}">
      <dgm:prSet/>
      <dgm:spPr/>
      <dgm:t>
        <a:bodyPr/>
        <a:lstStyle/>
        <a:p>
          <a:endParaRPr lang="es-EC"/>
        </a:p>
      </dgm:t>
    </dgm:pt>
    <dgm:pt modelId="{90519A26-84AA-485B-A91B-BEB7CC54641C}">
      <dgm:prSet phldrT="[Texto]"/>
      <dgm:spPr/>
      <dgm:t>
        <a:bodyPr/>
        <a:lstStyle/>
        <a:p>
          <a:r>
            <a:rPr lang="es-EC" dirty="0" smtClean="0"/>
            <a:t>Selección de componentes</a:t>
          </a:r>
          <a:endParaRPr lang="es-EC" dirty="0"/>
        </a:p>
      </dgm:t>
    </dgm:pt>
    <dgm:pt modelId="{8DAD2AC1-47FD-4FE4-B166-59A29E59B405}" type="parTrans" cxnId="{503ADA00-831F-445D-85A6-58F9F0028C38}">
      <dgm:prSet/>
      <dgm:spPr/>
      <dgm:t>
        <a:bodyPr/>
        <a:lstStyle/>
        <a:p>
          <a:endParaRPr lang="es-EC"/>
        </a:p>
      </dgm:t>
    </dgm:pt>
    <dgm:pt modelId="{3C897F2D-03D3-4EE1-8A26-45C31A81574F}" type="sibTrans" cxnId="{503ADA00-831F-445D-85A6-58F9F0028C38}">
      <dgm:prSet/>
      <dgm:spPr/>
      <dgm:t>
        <a:bodyPr/>
        <a:lstStyle/>
        <a:p>
          <a:endParaRPr lang="es-EC"/>
        </a:p>
      </dgm:t>
    </dgm:pt>
    <dgm:pt modelId="{8DAA127B-7881-4EF5-B171-96D90D291793}">
      <dgm:prSet phldrT="[Texto]"/>
      <dgm:spPr/>
      <dgm:t>
        <a:bodyPr/>
        <a:lstStyle/>
        <a:p>
          <a:r>
            <a:rPr lang="es-EC" dirty="0" smtClean="0"/>
            <a:t>Cableado</a:t>
          </a:r>
          <a:endParaRPr lang="es-EC" dirty="0"/>
        </a:p>
      </dgm:t>
    </dgm:pt>
    <dgm:pt modelId="{80058E88-D99C-48A4-BE78-5A431B75D268}" type="parTrans" cxnId="{5F50A5F9-D0C0-49F6-9BC0-9794E80543BC}">
      <dgm:prSet/>
      <dgm:spPr/>
      <dgm:t>
        <a:bodyPr/>
        <a:lstStyle/>
        <a:p>
          <a:endParaRPr lang="es-EC"/>
        </a:p>
      </dgm:t>
    </dgm:pt>
    <dgm:pt modelId="{F7CF58E2-EB54-423B-99A3-E53294513F48}" type="sibTrans" cxnId="{5F50A5F9-D0C0-49F6-9BC0-9794E80543BC}">
      <dgm:prSet/>
      <dgm:spPr/>
      <dgm:t>
        <a:bodyPr/>
        <a:lstStyle/>
        <a:p>
          <a:endParaRPr lang="es-EC"/>
        </a:p>
      </dgm:t>
    </dgm:pt>
    <dgm:pt modelId="{B2FD86C8-7964-481B-8F7B-AF850C7FEAF5}" type="pres">
      <dgm:prSet presAssocID="{6D564A9E-3D02-4807-9C47-18FD9B4A0789}" presName="diagram" presStyleCnt="0">
        <dgm:presLayoutVars>
          <dgm:chPref val="1"/>
          <dgm:dir/>
          <dgm:animOne val="branch"/>
          <dgm:animLvl val="lvl"/>
          <dgm:resizeHandles val="exact"/>
        </dgm:presLayoutVars>
      </dgm:prSet>
      <dgm:spPr/>
      <dgm:t>
        <a:bodyPr/>
        <a:lstStyle/>
        <a:p>
          <a:endParaRPr lang="es-EC"/>
        </a:p>
      </dgm:t>
    </dgm:pt>
    <dgm:pt modelId="{E74F778F-B307-4465-975E-0A77482F21A2}" type="pres">
      <dgm:prSet presAssocID="{D9E6014A-399F-4F8F-9700-B2F6730DA8B9}" presName="root1" presStyleCnt="0"/>
      <dgm:spPr/>
    </dgm:pt>
    <dgm:pt modelId="{3224CA1E-71DA-475C-B6AE-1B222871BB93}" type="pres">
      <dgm:prSet presAssocID="{D9E6014A-399F-4F8F-9700-B2F6730DA8B9}" presName="LevelOneTextNode" presStyleLbl="node0" presStyleIdx="0" presStyleCnt="3">
        <dgm:presLayoutVars>
          <dgm:chPref val="3"/>
        </dgm:presLayoutVars>
      </dgm:prSet>
      <dgm:spPr/>
      <dgm:t>
        <a:bodyPr/>
        <a:lstStyle/>
        <a:p>
          <a:endParaRPr lang="es-EC"/>
        </a:p>
      </dgm:t>
    </dgm:pt>
    <dgm:pt modelId="{0B61B155-2C92-420C-A55C-B839D2E7A31F}" type="pres">
      <dgm:prSet presAssocID="{D9E6014A-399F-4F8F-9700-B2F6730DA8B9}" presName="level2hierChild" presStyleCnt="0"/>
      <dgm:spPr/>
    </dgm:pt>
    <dgm:pt modelId="{2D571815-D4D6-4492-88EC-F3A98C582DEB}" type="pres">
      <dgm:prSet presAssocID="{30241E3F-EC71-4049-B163-DC591F7EA82B}" presName="conn2-1" presStyleLbl="parChTrans1D2" presStyleIdx="0" presStyleCnt="7"/>
      <dgm:spPr/>
      <dgm:t>
        <a:bodyPr/>
        <a:lstStyle/>
        <a:p>
          <a:endParaRPr lang="es-EC"/>
        </a:p>
      </dgm:t>
    </dgm:pt>
    <dgm:pt modelId="{E42F31E0-AB60-41D2-9A87-861E052B19C6}" type="pres">
      <dgm:prSet presAssocID="{30241E3F-EC71-4049-B163-DC591F7EA82B}" presName="connTx" presStyleLbl="parChTrans1D2" presStyleIdx="0" presStyleCnt="7"/>
      <dgm:spPr/>
      <dgm:t>
        <a:bodyPr/>
        <a:lstStyle/>
        <a:p>
          <a:endParaRPr lang="es-EC"/>
        </a:p>
      </dgm:t>
    </dgm:pt>
    <dgm:pt modelId="{CFA5AF83-EB24-43E2-A015-D324C37BF6BE}" type="pres">
      <dgm:prSet presAssocID="{76362836-1458-4570-87CB-E0DF98A1EFF8}" presName="root2" presStyleCnt="0"/>
      <dgm:spPr/>
    </dgm:pt>
    <dgm:pt modelId="{82EFFC2D-93AD-488C-8296-A3633BA0A4EB}" type="pres">
      <dgm:prSet presAssocID="{76362836-1458-4570-87CB-E0DF98A1EFF8}" presName="LevelTwoTextNode" presStyleLbl="node2" presStyleIdx="0" presStyleCnt="7">
        <dgm:presLayoutVars>
          <dgm:chPref val="3"/>
        </dgm:presLayoutVars>
      </dgm:prSet>
      <dgm:spPr/>
      <dgm:t>
        <a:bodyPr/>
        <a:lstStyle/>
        <a:p>
          <a:endParaRPr lang="es-EC"/>
        </a:p>
      </dgm:t>
    </dgm:pt>
    <dgm:pt modelId="{7D62D6C2-2D94-48B6-9682-4F4967FE1E06}" type="pres">
      <dgm:prSet presAssocID="{76362836-1458-4570-87CB-E0DF98A1EFF8}" presName="level3hierChild" presStyleCnt="0"/>
      <dgm:spPr/>
    </dgm:pt>
    <dgm:pt modelId="{B7417A28-0D59-4B9F-AAD9-0CA6B8092DFE}" type="pres">
      <dgm:prSet presAssocID="{CC61AADD-EAB7-4BA0-854A-EDA9BFB8C37F}" presName="conn2-1" presStyleLbl="parChTrans1D2" presStyleIdx="1" presStyleCnt="7"/>
      <dgm:spPr/>
      <dgm:t>
        <a:bodyPr/>
        <a:lstStyle/>
        <a:p>
          <a:endParaRPr lang="es-EC"/>
        </a:p>
      </dgm:t>
    </dgm:pt>
    <dgm:pt modelId="{2A242DFB-3C43-4ADB-B552-AF61162E1611}" type="pres">
      <dgm:prSet presAssocID="{CC61AADD-EAB7-4BA0-854A-EDA9BFB8C37F}" presName="connTx" presStyleLbl="parChTrans1D2" presStyleIdx="1" presStyleCnt="7"/>
      <dgm:spPr/>
      <dgm:t>
        <a:bodyPr/>
        <a:lstStyle/>
        <a:p>
          <a:endParaRPr lang="es-EC"/>
        </a:p>
      </dgm:t>
    </dgm:pt>
    <dgm:pt modelId="{52440303-498B-4C40-BE4D-42B4663B78A0}" type="pres">
      <dgm:prSet presAssocID="{F91F445A-C458-4580-AC28-190E8385948E}" presName="root2" presStyleCnt="0"/>
      <dgm:spPr/>
    </dgm:pt>
    <dgm:pt modelId="{22686FDF-1947-4252-9235-B0FFA5FD537A}" type="pres">
      <dgm:prSet presAssocID="{F91F445A-C458-4580-AC28-190E8385948E}" presName="LevelTwoTextNode" presStyleLbl="node2" presStyleIdx="1" presStyleCnt="7">
        <dgm:presLayoutVars>
          <dgm:chPref val="3"/>
        </dgm:presLayoutVars>
      </dgm:prSet>
      <dgm:spPr/>
      <dgm:t>
        <a:bodyPr/>
        <a:lstStyle/>
        <a:p>
          <a:endParaRPr lang="es-EC"/>
        </a:p>
      </dgm:t>
    </dgm:pt>
    <dgm:pt modelId="{E4CC8BCF-623F-49B1-9743-DE44847365F8}" type="pres">
      <dgm:prSet presAssocID="{F91F445A-C458-4580-AC28-190E8385948E}" presName="level3hierChild" presStyleCnt="0"/>
      <dgm:spPr/>
    </dgm:pt>
    <dgm:pt modelId="{AEEFFE7E-8D24-4F6C-B880-185A5F395BE4}" type="pres">
      <dgm:prSet presAssocID="{79593C1A-B6FA-4DC7-AE6D-E4971669342A}" presName="conn2-1" presStyleLbl="parChTrans1D2" presStyleIdx="2" presStyleCnt="7"/>
      <dgm:spPr/>
      <dgm:t>
        <a:bodyPr/>
        <a:lstStyle/>
        <a:p>
          <a:endParaRPr lang="es-EC"/>
        </a:p>
      </dgm:t>
    </dgm:pt>
    <dgm:pt modelId="{1C9BEF0B-993B-4CCD-A5C4-9817F7BD09AE}" type="pres">
      <dgm:prSet presAssocID="{79593C1A-B6FA-4DC7-AE6D-E4971669342A}" presName="connTx" presStyleLbl="parChTrans1D2" presStyleIdx="2" presStyleCnt="7"/>
      <dgm:spPr/>
      <dgm:t>
        <a:bodyPr/>
        <a:lstStyle/>
        <a:p>
          <a:endParaRPr lang="es-EC"/>
        </a:p>
      </dgm:t>
    </dgm:pt>
    <dgm:pt modelId="{5FEEB4C3-8380-4A8D-ADB9-14903E6CB802}" type="pres">
      <dgm:prSet presAssocID="{3E29CA09-6BA3-475B-95CE-168B32A98AE1}" presName="root2" presStyleCnt="0"/>
      <dgm:spPr/>
    </dgm:pt>
    <dgm:pt modelId="{21D4D548-33F2-4F0B-B716-BA15A217CA64}" type="pres">
      <dgm:prSet presAssocID="{3E29CA09-6BA3-475B-95CE-168B32A98AE1}" presName="LevelTwoTextNode" presStyleLbl="node2" presStyleIdx="2" presStyleCnt="7">
        <dgm:presLayoutVars>
          <dgm:chPref val="3"/>
        </dgm:presLayoutVars>
      </dgm:prSet>
      <dgm:spPr/>
      <dgm:t>
        <a:bodyPr/>
        <a:lstStyle/>
        <a:p>
          <a:endParaRPr lang="es-EC"/>
        </a:p>
      </dgm:t>
    </dgm:pt>
    <dgm:pt modelId="{D72CF10C-7925-4B98-9EC6-607C86493010}" type="pres">
      <dgm:prSet presAssocID="{3E29CA09-6BA3-475B-95CE-168B32A98AE1}" presName="level3hierChild" presStyleCnt="0"/>
      <dgm:spPr/>
    </dgm:pt>
    <dgm:pt modelId="{F384BA93-D172-4C81-A017-CA4B6ADC3D30}" type="pres">
      <dgm:prSet presAssocID="{3AA9F847-7E42-4996-B8F8-20FE9B00B75F}" presName="root1" presStyleCnt="0"/>
      <dgm:spPr/>
    </dgm:pt>
    <dgm:pt modelId="{61D78FE9-9AAB-4D23-A845-7ABB94571337}" type="pres">
      <dgm:prSet presAssocID="{3AA9F847-7E42-4996-B8F8-20FE9B00B75F}" presName="LevelOneTextNode" presStyleLbl="node0" presStyleIdx="1" presStyleCnt="3">
        <dgm:presLayoutVars>
          <dgm:chPref val="3"/>
        </dgm:presLayoutVars>
      </dgm:prSet>
      <dgm:spPr/>
      <dgm:t>
        <a:bodyPr/>
        <a:lstStyle/>
        <a:p>
          <a:endParaRPr lang="es-EC"/>
        </a:p>
      </dgm:t>
    </dgm:pt>
    <dgm:pt modelId="{11C82615-D374-4AC5-8126-DF65D617F9DD}" type="pres">
      <dgm:prSet presAssocID="{3AA9F847-7E42-4996-B8F8-20FE9B00B75F}" presName="level2hierChild" presStyleCnt="0"/>
      <dgm:spPr/>
    </dgm:pt>
    <dgm:pt modelId="{0CBF1E0E-FA21-4751-93A5-25743CE2A54F}" type="pres">
      <dgm:prSet presAssocID="{8823B4C7-BFA3-4704-9F5C-ABA1F4A0AC7D}" presName="conn2-1" presStyleLbl="parChTrans1D2" presStyleIdx="3" presStyleCnt="7"/>
      <dgm:spPr/>
      <dgm:t>
        <a:bodyPr/>
        <a:lstStyle/>
        <a:p>
          <a:endParaRPr lang="es-EC"/>
        </a:p>
      </dgm:t>
    </dgm:pt>
    <dgm:pt modelId="{A53AA890-B5DB-459C-B5EF-4370510649E8}" type="pres">
      <dgm:prSet presAssocID="{8823B4C7-BFA3-4704-9F5C-ABA1F4A0AC7D}" presName="connTx" presStyleLbl="parChTrans1D2" presStyleIdx="3" presStyleCnt="7"/>
      <dgm:spPr/>
      <dgm:t>
        <a:bodyPr/>
        <a:lstStyle/>
        <a:p>
          <a:endParaRPr lang="es-EC"/>
        </a:p>
      </dgm:t>
    </dgm:pt>
    <dgm:pt modelId="{1006A245-F600-4464-8ADA-517B2D35B589}" type="pres">
      <dgm:prSet presAssocID="{B9EE565E-21D0-4714-9E73-0E634B18409E}" presName="root2" presStyleCnt="0"/>
      <dgm:spPr/>
    </dgm:pt>
    <dgm:pt modelId="{3F74A802-3D35-48C2-85F5-DE8CFD35B6FB}" type="pres">
      <dgm:prSet presAssocID="{B9EE565E-21D0-4714-9E73-0E634B18409E}" presName="LevelTwoTextNode" presStyleLbl="node2" presStyleIdx="3" presStyleCnt="7">
        <dgm:presLayoutVars>
          <dgm:chPref val="3"/>
        </dgm:presLayoutVars>
      </dgm:prSet>
      <dgm:spPr/>
      <dgm:t>
        <a:bodyPr/>
        <a:lstStyle/>
        <a:p>
          <a:endParaRPr lang="es-EC"/>
        </a:p>
      </dgm:t>
    </dgm:pt>
    <dgm:pt modelId="{CF911B1E-CB97-42AB-B365-6661D05A6A33}" type="pres">
      <dgm:prSet presAssocID="{B9EE565E-21D0-4714-9E73-0E634B18409E}" presName="level3hierChild" presStyleCnt="0"/>
      <dgm:spPr/>
    </dgm:pt>
    <dgm:pt modelId="{8CB1AAC0-C5BF-4ED8-823E-7E68C0307505}" type="pres">
      <dgm:prSet presAssocID="{0FD99790-2FEE-40B2-9FD8-020918B5231F}" presName="conn2-1" presStyleLbl="parChTrans1D2" presStyleIdx="4" presStyleCnt="7"/>
      <dgm:spPr/>
      <dgm:t>
        <a:bodyPr/>
        <a:lstStyle/>
        <a:p>
          <a:endParaRPr lang="es-EC"/>
        </a:p>
      </dgm:t>
    </dgm:pt>
    <dgm:pt modelId="{5651670F-FB90-49A3-9CE1-2AF3CDFE8E7D}" type="pres">
      <dgm:prSet presAssocID="{0FD99790-2FEE-40B2-9FD8-020918B5231F}" presName="connTx" presStyleLbl="parChTrans1D2" presStyleIdx="4" presStyleCnt="7"/>
      <dgm:spPr/>
      <dgm:t>
        <a:bodyPr/>
        <a:lstStyle/>
        <a:p>
          <a:endParaRPr lang="es-EC"/>
        </a:p>
      </dgm:t>
    </dgm:pt>
    <dgm:pt modelId="{F11F49F7-1A89-4477-82C9-8AE13A4545AA}" type="pres">
      <dgm:prSet presAssocID="{E8FB7C5B-ABCA-4B30-A14F-7147AA13F933}" presName="root2" presStyleCnt="0"/>
      <dgm:spPr/>
    </dgm:pt>
    <dgm:pt modelId="{134301C7-C2F2-4F90-932A-16F5047D19D9}" type="pres">
      <dgm:prSet presAssocID="{E8FB7C5B-ABCA-4B30-A14F-7147AA13F933}" presName="LevelTwoTextNode" presStyleLbl="node2" presStyleIdx="4" presStyleCnt="7">
        <dgm:presLayoutVars>
          <dgm:chPref val="3"/>
        </dgm:presLayoutVars>
      </dgm:prSet>
      <dgm:spPr/>
      <dgm:t>
        <a:bodyPr/>
        <a:lstStyle/>
        <a:p>
          <a:endParaRPr lang="es-EC"/>
        </a:p>
      </dgm:t>
    </dgm:pt>
    <dgm:pt modelId="{6CAF4664-D20D-4B4E-AC7A-72DB39DEDAC7}" type="pres">
      <dgm:prSet presAssocID="{E8FB7C5B-ABCA-4B30-A14F-7147AA13F933}" presName="level3hierChild" presStyleCnt="0"/>
      <dgm:spPr/>
    </dgm:pt>
    <dgm:pt modelId="{68A878C2-9AD0-4804-B6DA-1243C6FE3CEE}" type="pres">
      <dgm:prSet presAssocID="{CE529FB5-1FD9-4D86-A057-CBB09B8E5ACB}" presName="root1" presStyleCnt="0"/>
      <dgm:spPr/>
    </dgm:pt>
    <dgm:pt modelId="{6691E189-570B-4D86-AB7D-F602F0B453F6}" type="pres">
      <dgm:prSet presAssocID="{CE529FB5-1FD9-4D86-A057-CBB09B8E5ACB}" presName="LevelOneTextNode" presStyleLbl="node0" presStyleIdx="2" presStyleCnt="3">
        <dgm:presLayoutVars>
          <dgm:chPref val="3"/>
        </dgm:presLayoutVars>
      </dgm:prSet>
      <dgm:spPr/>
      <dgm:t>
        <a:bodyPr/>
        <a:lstStyle/>
        <a:p>
          <a:endParaRPr lang="es-EC"/>
        </a:p>
      </dgm:t>
    </dgm:pt>
    <dgm:pt modelId="{BD894E0C-782D-4971-8393-4F0380AF3654}" type="pres">
      <dgm:prSet presAssocID="{CE529FB5-1FD9-4D86-A057-CBB09B8E5ACB}" presName="level2hierChild" presStyleCnt="0"/>
      <dgm:spPr/>
    </dgm:pt>
    <dgm:pt modelId="{7389CFE2-1B40-41E8-AF91-24CD2E0A22CF}" type="pres">
      <dgm:prSet presAssocID="{8DAD2AC1-47FD-4FE4-B166-59A29E59B405}" presName="conn2-1" presStyleLbl="parChTrans1D2" presStyleIdx="5" presStyleCnt="7"/>
      <dgm:spPr/>
      <dgm:t>
        <a:bodyPr/>
        <a:lstStyle/>
        <a:p>
          <a:endParaRPr lang="es-EC"/>
        </a:p>
      </dgm:t>
    </dgm:pt>
    <dgm:pt modelId="{0AEA7557-CB9C-4AB0-B6CB-17DF98516A89}" type="pres">
      <dgm:prSet presAssocID="{8DAD2AC1-47FD-4FE4-B166-59A29E59B405}" presName="connTx" presStyleLbl="parChTrans1D2" presStyleIdx="5" presStyleCnt="7"/>
      <dgm:spPr/>
      <dgm:t>
        <a:bodyPr/>
        <a:lstStyle/>
        <a:p>
          <a:endParaRPr lang="es-EC"/>
        </a:p>
      </dgm:t>
    </dgm:pt>
    <dgm:pt modelId="{A7C2A737-9C72-47C9-A139-1CD8D3AA32F8}" type="pres">
      <dgm:prSet presAssocID="{90519A26-84AA-485B-A91B-BEB7CC54641C}" presName="root2" presStyleCnt="0"/>
      <dgm:spPr/>
    </dgm:pt>
    <dgm:pt modelId="{78AEA922-AD5F-4B78-A639-8C7A113A22C3}" type="pres">
      <dgm:prSet presAssocID="{90519A26-84AA-485B-A91B-BEB7CC54641C}" presName="LevelTwoTextNode" presStyleLbl="node2" presStyleIdx="5" presStyleCnt="7">
        <dgm:presLayoutVars>
          <dgm:chPref val="3"/>
        </dgm:presLayoutVars>
      </dgm:prSet>
      <dgm:spPr/>
      <dgm:t>
        <a:bodyPr/>
        <a:lstStyle/>
        <a:p>
          <a:endParaRPr lang="es-EC"/>
        </a:p>
      </dgm:t>
    </dgm:pt>
    <dgm:pt modelId="{D28D9F7E-1281-4A3C-844D-897C5C871194}" type="pres">
      <dgm:prSet presAssocID="{90519A26-84AA-485B-A91B-BEB7CC54641C}" presName="level3hierChild" presStyleCnt="0"/>
      <dgm:spPr/>
    </dgm:pt>
    <dgm:pt modelId="{C7CEAF8E-7C63-40C4-A461-22531B34D9B8}" type="pres">
      <dgm:prSet presAssocID="{80058E88-D99C-48A4-BE78-5A431B75D268}" presName="conn2-1" presStyleLbl="parChTrans1D2" presStyleIdx="6" presStyleCnt="7"/>
      <dgm:spPr/>
      <dgm:t>
        <a:bodyPr/>
        <a:lstStyle/>
        <a:p>
          <a:endParaRPr lang="es-EC"/>
        </a:p>
      </dgm:t>
    </dgm:pt>
    <dgm:pt modelId="{5B519E09-1FB8-47A5-8F65-117EFFDC2FCA}" type="pres">
      <dgm:prSet presAssocID="{80058E88-D99C-48A4-BE78-5A431B75D268}" presName="connTx" presStyleLbl="parChTrans1D2" presStyleIdx="6" presStyleCnt="7"/>
      <dgm:spPr/>
      <dgm:t>
        <a:bodyPr/>
        <a:lstStyle/>
        <a:p>
          <a:endParaRPr lang="es-EC"/>
        </a:p>
      </dgm:t>
    </dgm:pt>
    <dgm:pt modelId="{08B635C6-90F2-48E2-B46A-BF5E86EC7DBD}" type="pres">
      <dgm:prSet presAssocID="{8DAA127B-7881-4EF5-B171-96D90D291793}" presName="root2" presStyleCnt="0"/>
      <dgm:spPr/>
    </dgm:pt>
    <dgm:pt modelId="{990DA555-E5B5-4237-B0B8-FBE972238EA7}" type="pres">
      <dgm:prSet presAssocID="{8DAA127B-7881-4EF5-B171-96D90D291793}" presName="LevelTwoTextNode" presStyleLbl="node2" presStyleIdx="6" presStyleCnt="7">
        <dgm:presLayoutVars>
          <dgm:chPref val="3"/>
        </dgm:presLayoutVars>
      </dgm:prSet>
      <dgm:spPr/>
      <dgm:t>
        <a:bodyPr/>
        <a:lstStyle/>
        <a:p>
          <a:endParaRPr lang="es-EC"/>
        </a:p>
      </dgm:t>
    </dgm:pt>
    <dgm:pt modelId="{981863F5-B81A-43AC-955C-4B8B8436B215}" type="pres">
      <dgm:prSet presAssocID="{8DAA127B-7881-4EF5-B171-96D90D291793}" presName="level3hierChild" presStyleCnt="0"/>
      <dgm:spPr/>
    </dgm:pt>
  </dgm:ptLst>
  <dgm:cxnLst>
    <dgm:cxn modelId="{E8261FD3-2307-41E5-B64F-3D007D2FF8CF}" type="presOf" srcId="{F91F445A-C458-4580-AC28-190E8385948E}" destId="{22686FDF-1947-4252-9235-B0FFA5FD537A}" srcOrd="0" destOrd="0" presId="urn:microsoft.com/office/officeart/2005/8/layout/hierarchy2"/>
    <dgm:cxn modelId="{91D7190B-AC06-451D-8CE0-023243F3ED97}" srcId="{6D564A9E-3D02-4807-9C47-18FD9B4A0789}" destId="{3AA9F847-7E42-4996-B8F8-20FE9B00B75F}" srcOrd="1" destOrd="0" parTransId="{6C7B1A62-8996-4C20-9B2A-4F32E5AEF987}" sibTransId="{A6158C6C-9805-4784-9534-8AE3C88DD221}"/>
    <dgm:cxn modelId="{5F50A5F9-D0C0-49F6-9BC0-9794E80543BC}" srcId="{CE529FB5-1FD9-4D86-A057-CBB09B8E5ACB}" destId="{8DAA127B-7881-4EF5-B171-96D90D291793}" srcOrd="1" destOrd="0" parTransId="{80058E88-D99C-48A4-BE78-5A431B75D268}" sibTransId="{F7CF58E2-EB54-423B-99A3-E53294513F48}"/>
    <dgm:cxn modelId="{CB8E18E7-404F-43DA-9300-BB950C076BBE}" type="presOf" srcId="{3AA9F847-7E42-4996-B8F8-20FE9B00B75F}" destId="{61D78FE9-9AAB-4D23-A845-7ABB94571337}" srcOrd="0" destOrd="0" presId="urn:microsoft.com/office/officeart/2005/8/layout/hierarchy2"/>
    <dgm:cxn modelId="{28C7E649-BC82-43B6-9ECB-14D9A6B44F25}" type="presOf" srcId="{8DAA127B-7881-4EF5-B171-96D90D291793}" destId="{990DA555-E5B5-4237-B0B8-FBE972238EA7}" srcOrd="0" destOrd="0" presId="urn:microsoft.com/office/officeart/2005/8/layout/hierarchy2"/>
    <dgm:cxn modelId="{EB7E16B4-59F4-483E-B1B0-E89183605F9F}" type="presOf" srcId="{0FD99790-2FEE-40B2-9FD8-020918B5231F}" destId="{5651670F-FB90-49A3-9CE1-2AF3CDFE8E7D}" srcOrd="1" destOrd="0" presId="urn:microsoft.com/office/officeart/2005/8/layout/hierarchy2"/>
    <dgm:cxn modelId="{D2B0E6DC-02D2-4428-9D19-6E5CD0345FF7}" type="presOf" srcId="{79593C1A-B6FA-4DC7-AE6D-E4971669342A}" destId="{AEEFFE7E-8D24-4F6C-B880-185A5F395BE4}" srcOrd="0" destOrd="0" presId="urn:microsoft.com/office/officeart/2005/8/layout/hierarchy2"/>
    <dgm:cxn modelId="{30470C89-7AAE-40F9-ABD5-F058C408D492}" type="presOf" srcId="{CC61AADD-EAB7-4BA0-854A-EDA9BFB8C37F}" destId="{B7417A28-0D59-4B9F-AAD9-0CA6B8092DFE}" srcOrd="0" destOrd="0" presId="urn:microsoft.com/office/officeart/2005/8/layout/hierarchy2"/>
    <dgm:cxn modelId="{F8A6CF8F-DF89-45B7-A493-21AF98FE9FA2}" type="presOf" srcId="{30241E3F-EC71-4049-B163-DC591F7EA82B}" destId="{2D571815-D4D6-4492-88EC-F3A98C582DEB}" srcOrd="0" destOrd="0" presId="urn:microsoft.com/office/officeart/2005/8/layout/hierarchy2"/>
    <dgm:cxn modelId="{552A3DD1-C096-4DF7-8713-A994B4FA9D4C}" type="presOf" srcId="{0FD99790-2FEE-40B2-9FD8-020918B5231F}" destId="{8CB1AAC0-C5BF-4ED8-823E-7E68C0307505}" srcOrd="0" destOrd="0" presId="urn:microsoft.com/office/officeart/2005/8/layout/hierarchy2"/>
    <dgm:cxn modelId="{0B5816FB-0338-4763-BE14-28A2770CF529}" srcId="{D9E6014A-399F-4F8F-9700-B2F6730DA8B9}" destId="{F91F445A-C458-4580-AC28-190E8385948E}" srcOrd="1" destOrd="0" parTransId="{CC61AADD-EAB7-4BA0-854A-EDA9BFB8C37F}" sibTransId="{15C42052-4582-4989-96F0-3928A5499787}"/>
    <dgm:cxn modelId="{96BEA539-0767-40DF-B87F-5918FA18AA2C}" srcId="{6D564A9E-3D02-4807-9C47-18FD9B4A0789}" destId="{D9E6014A-399F-4F8F-9700-B2F6730DA8B9}" srcOrd="0" destOrd="0" parTransId="{6ADA5ECC-F7A1-4A2C-8665-CD048E24E214}" sibTransId="{076DB868-223B-4DA7-86D6-D525F24E885A}"/>
    <dgm:cxn modelId="{CFE66AC3-3ED4-4E16-BB97-6F8EECB769A4}" type="presOf" srcId="{80058E88-D99C-48A4-BE78-5A431B75D268}" destId="{C7CEAF8E-7C63-40C4-A461-22531B34D9B8}" srcOrd="0" destOrd="0" presId="urn:microsoft.com/office/officeart/2005/8/layout/hierarchy2"/>
    <dgm:cxn modelId="{154BE171-A851-4A98-AA44-0FB4223DAD9E}" srcId="{6D564A9E-3D02-4807-9C47-18FD9B4A0789}" destId="{CE529FB5-1FD9-4D86-A057-CBB09B8E5ACB}" srcOrd="2" destOrd="0" parTransId="{FAB18124-8232-4133-922D-49374FBECBEC}" sibTransId="{02BD6516-C4D5-4903-9B27-582B1ED82C2A}"/>
    <dgm:cxn modelId="{B12EC360-BB81-4F4C-B8DB-B05258E67272}" type="presOf" srcId="{D9E6014A-399F-4F8F-9700-B2F6730DA8B9}" destId="{3224CA1E-71DA-475C-B6AE-1B222871BB93}" srcOrd="0" destOrd="0" presId="urn:microsoft.com/office/officeart/2005/8/layout/hierarchy2"/>
    <dgm:cxn modelId="{5B4D5C45-FBCD-40C4-B4FB-8B7D4AF3A820}" type="presOf" srcId="{B9EE565E-21D0-4714-9E73-0E634B18409E}" destId="{3F74A802-3D35-48C2-85F5-DE8CFD35B6FB}" srcOrd="0" destOrd="0" presId="urn:microsoft.com/office/officeart/2005/8/layout/hierarchy2"/>
    <dgm:cxn modelId="{4A34B98B-1D3B-496E-84BE-0F14FFBAD78C}" type="presOf" srcId="{CC61AADD-EAB7-4BA0-854A-EDA9BFB8C37F}" destId="{2A242DFB-3C43-4ADB-B552-AF61162E1611}" srcOrd="1" destOrd="0" presId="urn:microsoft.com/office/officeart/2005/8/layout/hierarchy2"/>
    <dgm:cxn modelId="{503ADA00-831F-445D-85A6-58F9F0028C38}" srcId="{CE529FB5-1FD9-4D86-A057-CBB09B8E5ACB}" destId="{90519A26-84AA-485B-A91B-BEB7CC54641C}" srcOrd="0" destOrd="0" parTransId="{8DAD2AC1-47FD-4FE4-B166-59A29E59B405}" sibTransId="{3C897F2D-03D3-4EE1-8A26-45C31A81574F}"/>
    <dgm:cxn modelId="{57CB5207-5EFE-4F34-8484-8D906236324A}" type="presOf" srcId="{8823B4C7-BFA3-4704-9F5C-ABA1F4A0AC7D}" destId="{0CBF1E0E-FA21-4751-93A5-25743CE2A54F}" srcOrd="0" destOrd="0" presId="urn:microsoft.com/office/officeart/2005/8/layout/hierarchy2"/>
    <dgm:cxn modelId="{935B3B5B-0B59-4770-8679-A921F075C0F1}" type="presOf" srcId="{E8FB7C5B-ABCA-4B30-A14F-7147AA13F933}" destId="{134301C7-C2F2-4F90-932A-16F5047D19D9}" srcOrd="0" destOrd="0" presId="urn:microsoft.com/office/officeart/2005/8/layout/hierarchy2"/>
    <dgm:cxn modelId="{6881E9BE-6119-4F6D-AE37-5CD5F11B67D8}" type="presOf" srcId="{8DAD2AC1-47FD-4FE4-B166-59A29E59B405}" destId="{7389CFE2-1B40-41E8-AF91-24CD2E0A22CF}" srcOrd="0" destOrd="0" presId="urn:microsoft.com/office/officeart/2005/8/layout/hierarchy2"/>
    <dgm:cxn modelId="{6D40F903-ED35-4B93-90F8-3851E3A4B939}" type="presOf" srcId="{90519A26-84AA-485B-A91B-BEB7CC54641C}" destId="{78AEA922-AD5F-4B78-A639-8C7A113A22C3}" srcOrd="0" destOrd="0" presId="urn:microsoft.com/office/officeart/2005/8/layout/hierarchy2"/>
    <dgm:cxn modelId="{91C4BA57-501E-4780-A87E-B8423DA539E7}" type="presOf" srcId="{CE529FB5-1FD9-4D86-A057-CBB09B8E5ACB}" destId="{6691E189-570B-4D86-AB7D-F602F0B453F6}" srcOrd="0" destOrd="0" presId="urn:microsoft.com/office/officeart/2005/8/layout/hierarchy2"/>
    <dgm:cxn modelId="{1E78C477-BD34-4CC4-A696-34A7D4CCCDAC}" type="presOf" srcId="{8823B4C7-BFA3-4704-9F5C-ABA1F4A0AC7D}" destId="{A53AA890-B5DB-459C-B5EF-4370510649E8}" srcOrd="1" destOrd="0" presId="urn:microsoft.com/office/officeart/2005/8/layout/hierarchy2"/>
    <dgm:cxn modelId="{0614D6A2-1845-4113-A5B5-8B88ACC3EF07}" type="presOf" srcId="{8DAD2AC1-47FD-4FE4-B166-59A29E59B405}" destId="{0AEA7557-CB9C-4AB0-B6CB-17DF98516A89}" srcOrd="1" destOrd="0" presId="urn:microsoft.com/office/officeart/2005/8/layout/hierarchy2"/>
    <dgm:cxn modelId="{1729C9A1-A33C-40DA-85E3-4416883B3523}" type="presOf" srcId="{6D564A9E-3D02-4807-9C47-18FD9B4A0789}" destId="{B2FD86C8-7964-481B-8F7B-AF850C7FEAF5}" srcOrd="0" destOrd="0" presId="urn:microsoft.com/office/officeart/2005/8/layout/hierarchy2"/>
    <dgm:cxn modelId="{3ADEF8B9-EB91-4214-A22C-AD11FF59649B}" srcId="{3AA9F847-7E42-4996-B8F8-20FE9B00B75F}" destId="{E8FB7C5B-ABCA-4B30-A14F-7147AA13F933}" srcOrd="1" destOrd="0" parTransId="{0FD99790-2FEE-40B2-9FD8-020918B5231F}" sibTransId="{D375B7B1-1533-40BA-82FC-081B70AF4B07}"/>
    <dgm:cxn modelId="{11DDF7A0-A3C3-4408-A764-A399AE45B2A7}" type="presOf" srcId="{30241E3F-EC71-4049-B163-DC591F7EA82B}" destId="{E42F31E0-AB60-41D2-9A87-861E052B19C6}" srcOrd="1" destOrd="0" presId="urn:microsoft.com/office/officeart/2005/8/layout/hierarchy2"/>
    <dgm:cxn modelId="{9C01591D-D9D2-4BB6-B57F-D2C3DBC1399C}" srcId="{D9E6014A-399F-4F8F-9700-B2F6730DA8B9}" destId="{76362836-1458-4570-87CB-E0DF98A1EFF8}" srcOrd="0" destOrd="0" parTransId="{30241E3F-EC71-4049-B163-DC591F7EA82B}" sibTransId="{CF744C2A-EDFF-4D6E-A578-76CC553AB7D8}"/>
    <dgm:cxn modelId="{F9602F92-3E9C-4C2D-A36F-2614CCAF0037}" type="presOf" srcId="{79593C1A-B6FA-4DC7-AE6D-E4971669342A}" destId="{1C9BEF0B-993B-4CCD-A5C4-9817F7BD09AE}" srcOrd="1" destOrd="0" presId="urn:microsoft.com/office/officeart/2005/8/layout/hierarchy2"/>
    <dgm:cxn modelId="{5DA7277C-0EF1-4CC8-9CB9-F7EA80C42B1C}" type="presOf" srcId="{80058E88-D99C-48A4-BE78-5A431B75D268}" destId="{5B519E09-1FB8-47A5-8F65-117EFFDC2FCA}" srcOrd="1" destOrd="0" presId="urn:microsoft.com/office/officeart/2005/8/layout/hierarchy2"/>
    <dgm:cxn modelId="{E66CE2E6-80EE-4E5B-87FD-DAD6D9A483E4}" srcId="{D9E6014A-399F-4F8F-9700-B2F6730DA8B9}" destId="{3E29CA09-6BA3-475B-95CE-168B32A98AE1}" srcOrd="2" destOrd="0" parTransId="{79593C1A-B6FA-4DC7-AE6D-E4971669342A}" sibTransId="{C41ACE6D-C421-4A18-AA68-3EE190F1169E}"/>
    <dgm:cxn modelId="{A0A6B95E-5A41-49F2-A786-94DCA1F6D674}" type="presOf" srcId="{3E29CA09-6BA3-475B-95CE-168B32A98AE1}" destId="{21D4D548-33F2-4F0B-B716-BA15A217CA64}" srcOrd="0" destOrd="0" presId="urn:microsoft.com/office/officeart/2005/8/layout/hierarchy2"/>
    <dgm:cxn modelId="{E7DA13AA-200B-4F7E-8405-ADC83EFA79D4}" srcId="{3AA9F847-7E42-4996-B8F8-20FE9B00B75F}" destId="{B9EE565E-21D0-4714-9E73-0E634B18409E}" srcOrd="0" destOrd="0" parTransId="{8823B4C7-BFA3-4704-9F5C-ABA1F4A0AC7D}" sibTransId="{FD3AE4B1-65B6-4408-8E4E-ED80E7397D98}"/>
    <dgm:cxn modelId="{9C1E11A9-0BC2-4895-8358-4357AB1DF73B}" type="presOf" srcId="{76362836-1458-4570-87CB-E0DF98A1EFF8}" destId="{82EFFC2D-93AD-488C-8296-A3633BA0A4EB}" srcOrd="0" destOrd="0" presId="urn:microsoft.com/office/officeart/2005/8/layout/hierarchy2"/>
    <dgm:cxn modelId="{7BB8BBEE-940A-4FFA-A2D5-FD2338C40FAC}" type="presParOf" srcId="{B2FD86C8-7964-481B-8F7B-AF850C7FEAF5}" destId="{E74F778F-B307-4465-975E-0A77482F21A2}" srcOrd="0" destOrd="0" presId="urn:microsoft.com/office/officeart/2005/8/layout/hierarchy2"/>
    <dgm:cxn modelId="{1A2707BA-2467-4E82-8FFD-B12AB380322A}" type="presParOf" srcId="{E74F778F-B307-4465-975E-0A77482F21A2}" destId="{3224CA1E-71DA-475C-B6AE-1B222871BB93}" srcOrd="0" destOrd="0" presId="urn:microsoft.com/office/officeart/2005/8/layout/hierarchy2"/>
    <dgm:cxn modelId="{D07F0B4C-2294-4FA1-9818-66978D8E3C14}" type="presParOf" srcId="{E74F778F-B307-4465-975E-0A77482F21A2}" destId="{0B61B155-2C92-420C-A55C-B839D2E7A31F}" srcOrd="1" destOrd="0" presId="urn:microsoft.com/office/officeart/2005/8/layout/hierarchy2"/>
    <dgm:cxn modelId="{B19B5A6A-D84C-4FD4-AE64-3A476EEE515D}" type="presParOf" srcId="{0B61B155-2C92-420C-A55C-B839D2E7A31F}" destId="{2D571815-D4D6-4492-88EC-F3A98C582DEB}" srcOrd="0" destOrd="0" presId="urn:microsoft.com/office/officeart/2005/8/layout/hierarchy2"/>
    <dgm:cxn modelId="{1DAB7E7B-9F59-4B92-AFC9-D3D702E1AFEB}" type="presParOf" srcId="{2D571815-D4D6-4492-88EC-F3A98C582DEB}" destId="{E42F31E0-AB60-41D2-9A87-861E052B19C6}" srcOrd="0" destOrd="0" presId="urn:microsoft.com/office/officeart/2005/8/layout/hierarchy2"/>
    <dgm:cxn modelId="{3BE103F7-4029-4970-A3C8-6841C0610F7A}" type="presParOf" srcId="{0B61B155-2C92-420C-A55C-B839D2E7A31F}" destId="{CFA5AF83-EB24-43E2-A015-D324C37BF6BE}" srcOrd="1" destOrd="0" presId="urn:microsoft.com/office/officeart/2005/8/layout/hierarchy2"/>
    <dgm:cxn modelId="{6F3A4721-2CAA-43E6-B6D2-FE71CD93D998}" type="presParOf" srcId="{CFA5AF83-EB24-43E2-A015-D324C37BF6BE}" destId="{82EFFC2D-93AD-488C-8296-A3633BA0A4EB}" srcOrd="0" destOrd="0" presId="urn:microsoft.com/office/officeart/2005/8/layout/hierarchy2"/>
    <dgm:cxn modelId="{D048455B-23F0-46CC-A6C3-D8A68D48F694}" type="presParOf" srcId="{CFA5AF83-EB24-43E2-A015-D324C37BF6BE}" destId="{7D62D6C2-2D94-48B6-9682-4F4967FE1E06}" srcOrd="1" destOrd="0" presId="urn:microsoft.com/office/officeart/2005/8/layout/hierarchy2"/>
    <dgm:cxn modelId="{DD92AA02-2EFF-4E19-A4A2-8832F5E07530}" type="presParOf" srcId="{0B61B155-2C92-420C-A55C-B839D2E7A31F}" destId="{B7417A28-0D59-4B9F-AAD9-0CA6B8092DFE}" srcOrd="2" destOrd="0" presId="urn:microsoft.com/office/officeart/2005/8/layout/hierarchy2"/>
    <dgm:cxn modelId="{9553BDE4-F7AD-4E25-9D2D-BECC2694BA1E}" type="presParOf" srcId="{B7417A28-0D59-4B9F-AAD9-0CA6B8092DFE}" destId="{2A242DFB-3C43-4ADB-B552-AF61162E1611}" srcOrd="0" destOrd="0" presId="urn:microsoft.com/office/officeart/2005/8/layout/hierarchy2"/>
    <dgm:cxn modelId="{F18AF135-0393-4F5F-B02B-EBCF27BD533A}" type="presParOf" srcId="{0B61B155-2C92-420C-A55C-B839D2E7A31F}" destId="{52440303-498B-4C40-BE4D-42B4663B78A0}" srcOrd="3" destOrd="0" presId="urn:microsoft.com/office/officeart/2005/8/layout/hierarchy2"/>
    <dgm:cxn modelId="{0930A767-028E-4F1A-9839-30E9E7A7C6DD}" type="presParOf" srcId="{52440303-498B-4C40-BE4D-42B4663B78A0}" destId="{22686FDF-1947-4252-9235-B0FFA5FD537A}" srcOrd="0" destOrd="0" presId="urn:microsoft.com/office/officeart/2005/8/layout/hierarchy2"/>
    <dgm:cxn modelId="{4F9A56ED-0C65-4E37-A565-158E13A4ADC5}" type="presParOf" srcId="{52440303-498B-4C40-BE4D-42B4663B78A0}" destId="{E4CC8BCF-623F-49B1-9743-DE44847365F8}" srcOrd="1" destOrd="0" presId="urn:microsoft.com/office/officeart/2005/8/layout/hierarchy2"/>
    <dgm:cxn modelId="{ED6AF57E-6FED-4F79-A20F-B3427CC19BE8}" type="presParOf" srcId="{0B61B155-2C92-420C-A55C-B839D2E7A31F}" destId="{AEEFFE7E-8D24-4F6C-B880-185A5F395BE4}" srcOrd="4" destOrd="0" presId="urn:microsoft.com/office/officeart/2005/8/layout/hierarchy2"/>
    <dgm:cxn modelId="{5C4431A3-5770-4078-8194-72707FEE324B}" type="presParOf" srcId="{AEEFFE7E-8D24-4F6C-B880-185A5F395BE4}" destId="{1C9BEF0B-993B-4CCD-A5C4-9817F7BD09AE}" srcOrd="0" destOrd="0" presId="urn:microsoft.com/office/officeart/2005/8/layout/hierarchy2"/>
    <dgm:cxn modelId="{306DF2A9-67EC-46CC-9108-E0074A00A97E}" type="presParOf" srcId="{0B61B155-2C92-420C-A55C-B839D2E7A31F}" destId="{5FEEB4C3-8380-4A8D-ADB9-14903E6CB802}" srcOrd="5" destOrd="0" presId="urn:microsoft.com/office/officeart/2005/8/layout/hierarchy2"/>
    <dgm:cxn modelId="{91E559A3-C11B-4971-BF68-23DEE11F2DF1}" type="presParOf" srcId="{5FEEB4C3-8380-4A8D-ADB9-14903E6CB802}" destId="{21D4D548-33F2-4F0B-B716-BA15A217CA64}" srcOrd="0" destOrd="0" presId="urn:microsoft.com/office/officeart/2005/8/layout/hierarchy2"/>
    <dgm:cxn modelId="{8561BC26-E0DD-4C78-9C71-B11C7524730C}" type="presParOf" srcId="{5FEEB4C3-8380-4A8D-ADB9-14903E6CB802}" destId="{D72CF10C-7925-4B98-9EC6-607C86493010}" srcOrd="1" destOrd="0" presId="urn:microsoft.com/office/officeart/2005/8/layout/hierarchy2"/>
    <dgm:cxn modelId="{8D8B9866-B009-40D9-80A9-E265BBAFDB71}" type="presParOf" srcId="{B2FD86C8-7964-481B-8F7B-AF850C7FEAF5}" destId="{F384BA93-D172-4C81-A017-CA4B6ADC3D30}" srcOrd="1" destOrd="0" presId="urn:microsoft.com/office/officeart/2005/8/layout/hierarchy2"/>
    <dgm:cxn modelId="{F7EE0110-0D71-4FDD-80C3-9723C2EAA0AD}" type="presParOf" srcId="{F384BA93-D172-4C81-A017-CA4B6ADC3D30}" destId="{61D78FE9-9AAB-4D23-A845-7ABB94571337}" srcOrd="0" destOrd="0" presId="urn:microsoft.com/office/officeart/2005/8/layout/hierarchy2"/>
    <dgm:cxn modelId="{C9D9B7A5-C983-4794-B8F7-E63CC7F7F836}" type="presParOf" srcId="{F384BA93-D172-4C81-A017-CA4B6ADC3D30}" destId="{11C82615-D374-4AC5-8126-DF65D617F9DD}" srcOrd="1" destOrd="0" presId="urn:microsoft.com/office/officeart/2005/8/layout/hierarchy2"/>
    <dgm:cxn modelId="{26412C5D-D7EB-4270-A94F-500D6CADC88C}" type="presParOf" srcId="{11C82615-D374-4AC5-8126-DF65D617F9DD}" destId="{0CBF1E0E-FA21-4751-93A5-25743CE2A54F}" srcOrd="0" destOrd="0" presId="urn:microsoft.com/office/officeart/2005/8/layout/hierarchy2"/>
    <dgm:cxn modelId="{D0E661E3-822A-4C74-804E-1562FD615793}" type="presParOf" srcId="{0CBF1E0E-FA21-4751-93A5-25743CE2A54F}" destId="{A53AA890-B5DB-459C-B5EF-4370510649E8}" srcOrd="0" destOrd="0" presId="urn:microsoft.com/office/officeart/2005/8/layout/hierarchy2"/>
    <dgm:cxn modelId="{8ECC9DC9-97EF-4BB3-B039-DF60199451F1}" type="presParOf" srcId="{11C82615-D374-4AC5-8126-DF65D617F9DD}" destId="{1006A245-F600-4464-8ADA-517B2D35B589}" srcOrd="1" destOrd="0" presId="urn:microsoft.com/office/officeart/2005/8/layout/hierarchy2"/>
    <dgm:cxn modelId="{555FCDEC-F9A1-41FC-BCAE-F016D709A5C6}" type="presParOf" srcId="{1006A245-F600-4464-8ADA-517B2D35B589}" destId="{3F74A802-3D35-48C2-85F5-DE8CFD35B6FB}" srcOrd="0" destOrd="0" presId="urn:microsoft.com/office/officeart/2005/8/layout/hierarchy2"/>
    <dgm:cxn modelId="{21A1299C-0E03-4770-BCCD-B69250DBBD58}" type="presParOf" srcId="{1006A245-F600-4464-8ADA-517B2D35B589}" destId="{CF911B1E-CB97-42AB-B365-6661D05A6A33}" srcOrd="1" destOrd="0" presId="urn:microsoft.com/office/officeart/2005/8/layout/hierarchy2"/>
    <dgm:cxn modelId="{E4B27BCF-A590-4F41-8A8E-6421EE00D936}" type="presParOf" srcId="{11C82615-D374-4AC5-8126-DF65D617F9DD}" destId="{8CB1AAC0-C5BF-4ED8-823E-7E68C0307505}" srcOrd="2" destOrd="0" presId="urn:microsoft.com/office/officeart/2005/8/layout/hierarchy2"/>
    <dgm:cxn modelId="{CFA71437-4BE3-4BE8-B329-35A9FE293CA0}" type="presParOf" srcId="{8CB1AAC0-C5BF-4ED8-823E-7E68C0307505}" destId="{5651670F-FB90-49A3-9CE1-2AF3CDFE8E7D}" srcOrd="0" destOrd="0" presId="urn:microsoft.com/office/officeart/2005/8/layout/hierarchy2"/>
    <dgm:cxn modelId="{37EE4150-6F96-492B-BD1A-6B708CDDDF3A}" type="presParOf" srcId="{11C82615-D374-4AC5-8126-DF65D617F9DD}" destId="{F11F49F7-1A89-4477-82C9-8AE13A4545AA}" srcOrd="3" destOrd="0" presId="urn:microsoft.com/office/officeart/2005/8/layout/hierarchy2"/>
    <dgm:cxn modelId="{2B0043B4-2399-445F-8D3A-5435908C2433}" type="presParOf" srcId="{F11F49F7-1A89-4477-82C9-8AE13A4545AA}" destId="{134301C7-C2F2-4F90-932A-16F5047D19D9}" srcOrd="0" destOrd="0" presId="urn:microsoft.com/office/officeart/2005/8/layout/hierarchy2"/>
    <dgm:cxn modelId="{5C4D847F-A136-4BD7-9700-A0CDEC0C30DA}" type="presParOf" srcId="{F11F49F7-1A89-4477-82C9-8AE13A4545AA}" destId="{6CAF4664-D20D-4B4E-AC7A-72DB39DEDAC7}" srcOrd="1" destOrd="0" presId="urn:microsoft.com/office/officeart/2005/8/layout/hierarchy2"/>
    <dgm:cxn modelId="{B5246909-F8E9-465F-BC57-EDBC04D19009}" type="presParOf" srcId="{B2FD86C8-7964-481B-8F7B-AF850C7FEAF5}" destId="{68A878C2-9AD0-4804-B6DA-1243C6FE3CEE}" srcOrd="2" destOrd="0" presId="urn:microsoft.com/office/officeart/2005/8/layout/hierarchy2"/>
    <dgm:cxn modelId="{F89DFA41-B0CF-4A19-8C86-5B0F2E5264A3}" type="presParOf" srcId="{68A878C2-9AD0-4804-B6DA-1243C6FE3CEE}" destId="{6691E189-570B-4D86-AB7D-F602F0B453F6}" srcOrd="0" destOrd="0" presId="urn:microsoft.com/office/officeart/2005/8/layout/hierarchy2"/>
    <dgm:cxn modelId="{AC18F070-218A-428E-A634-E450E650CFE8}" type="presParOf" srcId="{68A878C2-9AD0-4804-B6DA-1243C6FE3CEE}" destId="{BD894E0C-782D-4971-8393-4F0380AF3654}" srcOrd="1" destOrd="0" presId="urn:microsoft.com/office/officeart/2005/8/layout/hierarchy2"/>
    <dgm:cxn modelId="{C5121933-3F2F-42A1-AA2C-8250771D6B91}" type="presParOf" srcId="{BD894E0C-782D-4971-8393-4F0380AF3654}" destId="{7389CFE2-1B40-41E8-AF91-24CD2E0A22CF}" srcOrd="0" destOrd="0" presId="urn:microsoft.com/office/officeart/2005/8/layout/hierarchy2"/>
    <dgm:cxn modelId="{5C1CFD4D-1DB7-4549-8548-77F5A4DCF5DB}" type="presParOf" srcId="{7389CFE2-1B40-41E8-AF91-24CD2E0A22CF}" destId="{0AEA7557-CB9C-4AB0-B6CB-17DF98516A89}" srcOrd="0" destOrd="0" presId="urn:microsoft.com/office/officeart/2005/8/layout/hierarchy2"/>
    <dgm:cxn modelId="{AD0EBD1E-020C-4B8E-9482-6A7B302ACC2C}" type="presParOf" srcId="{BD894E0C-782D-4971-8393-4F0380AF3654}" destId="{A7C2A737-9C72-47C9-A139-1CD8D3AA32F8}" srcOrd="1" destOrd="0" presId="urn:microsoft.com/office/officeart/2005/8/layout/hierarchy2"/>
    <dgm:cxn modelId="{EBAD42C5-7B4C-4F4D-AEB3-15C0737B74C2}" type="presParOf" srcId="{A7C2A737-9C72-47C9-A139-1CD8D3AA32F8}" destId="{78AEA922-AD5F-4B78-A639-8C7A113A22C3}" srcOrd="0" destOrd="0" presId="urn:microsoft.com/office/officeart/2005/8/layout/hierarchy2"/>
    <dgm:cxn modelId="{00634D4E-0469-4D84-BAFD-B6C8EF4C40A2}" type="presParOf" srcId="{A7C2A737-9C72-47C9-A139-1CD8D3AA32F8}" destId="{D28D9F7E-1281-4A3C-844D-897C5C871194}" srcOrd="1" destOrd="0" presId="urn:microsoft.com/office/officeart/2005/8/layout/hierarchy2"/>
    <dgm:cxn modelId="{9FA2159E-FFFD-4595-B91E-D1B3D3AE491C}" type="presParOf" srcId="{BD894E0C-782D-4971-8393-4F0380AF3654}" destId="{C7CEAF8E-7C63-40C4-A461-22531B34D9B8}" srcOrd="2" destOrd="0" presId="urn:microsoft.com/office/officeart/2005/8/layout/hierarchy2"/>
    <dgm:cxn modelId="{21949754-6E3B-4F7D-BF01-04403CE7F876}" type="presParOf" srcId="{C7CEAF8E-7C63-40C4-A461-22531B34D9B8}" destId="{5B519E09-1FB8-47A5-8F65-117EFFDC2FCA}" srcOrd="0" destOrd="0" presId="urn:microsoft.com/office/officeart/2005/8/layout/hierarchy2"/>
    <dgm:cxn modelId="{BE6DDC2D-8119-4545-9E81-B71261AFBBA8}" type="presParOf" srcId="{BD894E0C-782D-4971-8393-4F0380AF3654}" destId="{08B635C6-90F2-48E2-B46A-BF5E86EC7DBD}" srcOrd="3" destOrd="0" presId="urn:microsoft.com/office/officeart/2005/8/layout/hierarchy2"/>
    <dgm:cxn modelId="{82FB3AE0-7B55-48B8-8893-6F0225C6993E}" type="presParOf" srcId="{08B635C6-90F2-48E2-B46A-BF5E86EC7DBD}" destId="{990DA555-E5B5-4237-B0B8-FBE972238EA7}" srcOrd="0" destOrd="0" presId="urn:microsoft.com/office/officeart/2005/8/layout/hierarchy2"/>
    <dgm:cxn modelId="{A5E2189C-822B-4C5D-A0A5-328AB8D0D385}" type="presParOf" srcId="{08B635C6-90F2-48E2-B46A-BF5E86EC7DBD}" destId="{981863F5-B81A-43AC-955C-4B8B8436B215}"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ACD2D9-21D2-4705-9E5C-B7676CDCEB7C}"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s-EC"/>
        </a:p>
      </dgm:t>
    </dgm:pt>
    <dgm:pt modelId="{5FE47809-96D0-4B0D-9543-55DE8242D064}">
      <dgm:prSet phldrT="[Texto]" custT="1"/>
      <dgm:spPr/>
      <dgm:t>
        <a:bodyPr/>
        <a:lstStyle/>
        <a:p>
          <a:r>
            <a:rPr lang="es-EC" sz="1200" dirty="0" smtClean="0"/>
            <a:t>Plataforma móvil omnidireccional</a:t>
          </a:r>
          <a:endParaRPr lang="es-EC" sz="1200" dirty="0"/>
        </a:p>
      </dgm:t>
    </dgm:pt>
    <dgm:pt modelId="{C3D4984E-FACE-4788-BAAC-21B458AF915C}" type="parTrans" cxnId="{EFE5BE9D-8FB2-4332-9200-DCC67450F2B9}">
      <dgm:prSet/>
      <dgm:spPr/>
      <dgm:t>
        <a:bodyPr/>
        <a:lstStyle/>
        <a:p>
          <a:endParaRPr lang="es-EC"/>
        </a:p>
      </dgm:t>
    </dgm:pt>
    <dgm:pt modelId="{7749CE9F-2015-4CF6-836A-A1FEECE110FA}" type="sibTrans" cxnId="{EFE5BE9D-8FB2-4332-9200-DCC67450F2B9}">
      <dgm:prSet/>
      <dgm:spPr/>
      <dgm:t>
        <a:bodyPr/>
        <a:lstStyle/>
        <a:p>
          <a:endParaRPr lang="es-EC"/>
        </a:p>
      </dgm:t>
    </dgm:pt>
    <dgm:pt modelId="{0D9EC616-D996-4F1E-B0BB-7D9773FAE32E}">
      <dgm:prSet phldrT="[Texto]" custT="1"/>
      <dgm:spPr/>
      <dgm:t>
        <a:bodyPr/>
        <a:lstStyle/>
        <a:p>
          <a:r>
            <a:rPr lang="es-EC" sz="1200" dirty="0" smtClean="0"/>
            <a:t>Rueda Omnidireccional</a:t>
          </a:r>
          <a:endParaRPr lang="es-EC" sz="1200" dirty="0"/>
        </a:p>
      </dgm:t>
    </dgm:pt>
    <dgm:pt modelId="{509D50E3-3836-4051-A898-E7B8A3DF4A0A}" type="parTrans" cxnId="{7D97EB56-A76C-4C04-B0B6-604EFF3A0210}">
      <dgm:prSet/>
      <dgm:spPr/>
      <dgm:t>
        <a:bodyPr/>
        <a:lstStyle/>
        <a:p>
          <a:endParaRPr lang="es-EC"/>
        </a:p>
      </dgm:t>
    </dgm:pt>
    <dgm:pt modelId="{4818948F-09A6-4B86-A7A0-213229CC4AB2}" type="sibTrans" cxnId="{7D97EB56-A76C-4C04-B0B6-604EFF3A0210}">
      <dgm:prSet/>
      <dgm:spPr/>
      <dgm:t>
        <a:bodyPr/>
        <a:lstStyle/>
        <a:p>
          <a:endParaRPr lang="es-EC"/>
        </a:p>
      </dgm:t>
    </dgm:pt>
    <dgm:pt modelId="{BE30B3B3-9409-4919-9969-E50E38A9F9E8}">
      <dgm:prSet phldrT="[Texto]"/>
      <dgm:spPr/>
      <dgm:t>
        <a:bodyPr/>
        <a:lstStyle/>
        <a:p>
          <a:r>
            <a:rPr lang="es-EC" dirty="0" smtClean="0"/>
            <a:t>Eje del rodillo</a:t>
          </a:r>
          <a:endParaRPr lang="es-EC"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F5E6BA24-1AED-4BBB-98E1-62D1DF707DC6}" type="parTrans" cxnId="{FD34C017-D2E7-4643-B703-039076FFA9FC}">
      <dgm:prSet/>
      <dgm:spPr/>
      <dgm:t>
        <a:bodyPr/>
        <a:lstStyle/>
        <a:p>
          <a:endParaRPr lang="es-EC"/>
        </a:p>
      </dgm:t>
    </dgm:pt>
    <dgm:pt modelId="{3EFB9155-E9EF-499A-8F8D-F4B3C519CAB2}" type="sibTrans" cxnId="{FD34C017-D2E7-4643-B703-039076FFA9FC}">
      <dgm:prSet/>
      <dgm:spPr/>
      <dgm:t>
        <a:bodyPr/>
        <a:lstStyle/>
        <a:p>
          <a:endParaRPr lang="es-EC"/>
        </a:p>
      </dgm:t>
    </dgm:pt>
    <dgm:pt modelId="{B1F511AA-2D53-4538-BE8D-4ADA0CB55368}">
      <dgm:prSet phldrT="[Texto]"/>
      <dgm:spPr/>
      <dgm:t>
        <a:bodyPr/>
        <a:lstStyle/>
        <a:p>
          <a:r>
            <a:rPr lang="es-EC" dirty="0" smtClean="0"/>
            <a:t>Rodillo</a:t>
          </a:r>
          <a:endParaRPr lang="es-EC"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CFEA53B7-4615-4C72-BD02-CCBC9F0AA665}" type="parTrans" cxnId="{C4F82369-17C9-488E-91B8-343A4BC62879}">
      <dgm:prSet/>
      <dgm:spPr/>
      <dgm:t>
        <a:bodyPr/>
        <a:lstStyle/>
        <a:p>
          <a:endParaRPr lang="es-EC"/>
        </a:p>
      </dgm:t>
    </dgm:pt>
    <dgm:pt modelId="{B43EE0F2-565F-4BB4-AAED-A6CE5F74EE3D}" type="sibTrans" cxnId="{C4F82369-17C9-488E-91B8-343A4BC62879}">
      <dgm:prSet/>
      <dgm:spPr/>
      <dgm:t>
        <a:bodyPr/>
        <a:lstStyle/>
        <a:p>
          <a:endParaRPr lang="es-EC"/>
        </a:p>
      </dgm:t>
    </dgm:pt>
    <dgm:pt modelId="{CD410CF7-CEE7-4C36-A99A-7C301241847E}">
      <dgm:prSet phldrT="[Texto]"/>
      <dgm:spPr/>
      <dgm:t>
        <a:bodyPr/>
        <a:lstStyle/>
        <a:p>
          <a:r>
            <a:rPr lang="es-EC" dirty="0" smtClean="0"/>
            <a:t>Base de la rueda</a:t>
          </a:r>
          <a:endParaRPr lang="es-EC"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6B4AF04B-7D53-4F28-88E1-4FEC41320347}" type="parTrans" cxnId="{4489EAA7-4F7C-4D0C-9DA7-5ED0795C311B}">
      <dgm:prSet/>
      <dgm:spPr/>
      <dgm:t>
        <a:bodyPr/>
        <a:lstStyle/>
        <a:p>
          <a:endParaRPr lang="es-EC"/>
        </a:p>
      </dgm:t>
    </dgm:pt>
    <dgm:pt modelId="{0BD4813B-C6F9-4751-AD86-1512A11D108C}" type="sibTrans" cxnId="{4489EAA7-4F7C-4D0C-9DA7-5ED0795C311B}">
      <dgm:prSet/>
      <dgm:spPr/>
      <dgm:t>
        <a:bodyPr/>
        <a:lstStyle/>
        <a:p>
          <a:endParaRPr lang="es-EC"/>
        </a:p>
      </dgm:t>
    </dgm:pt>
    <dgm:pt modelId="{7992180A-0EAA-48F7-B86D-700060E93134}">
      <dgm:prSet phldrT="[Texto]" custT="1"/>
      <dgm:spPr/>
      <dgm:t>
        <a:bodyPr/>
        <a:lstStyle/>
        <a:p>
          <a:r>
            <a:rPr lang="es-EC" sz="1200" dirty="0" smtClean="0"/>
            <a:t>Sistema de transmisión</a:t>
          </a:r>
          <a:endParaRPr lang="es-EC" sz="1200" dirty="0"/>
        </a:p>
      </dgm:t>
    </dgm:pt>
    <dgm:pt modelId="{7E5F45B5-656D-4CE2-ACA4-9D13F6469CAC}" type="parTrans" cxnId="{CBAF1EA3-7D56-4D1D-9CCF-A5A59A0885DB}">
      <dgm:prSet/>
      <dgm:spPr/>
      <dgm:t>
        <a:bodyPr/>
        <a:lstStyle/>
        <a:p>
          <a:endParaRPr lang="es-EC"/>
        </a:p>
      </dgm:t>
    </dgm:pt>
    <dgm:pt modelId="{FBFFD03A-B713-4471-B636-3DBAEE6440D0}" type="sibTrans" cxnId="{CBAF1EA3-7D56-4D1D-9CCF-A5A59A0885DB}">
      <dgm:prSet/>
      <dgm:spPr/>
      <dgm:t>
        <a:bodyPr/>
        <a:lstStyle/>
        <a:p>
          <a:endParaRPr lang="es-EC"/>
        </a:p>
      </dgm:t>
    </dgm:pt>
    <dgm:pt modelId="{D013B77B-22B1-4734-AA07-73508D8FA0BF}">
      <dgm:prSet phldrT="[Texto]"/>
      <dgm:spPr/>
      <dgm:t>
        <a:bodyPr/>
        <a:lstStyle/>
        <a:p>
          <a:r>
            <a:rPr lang="es-EC" dirty="0" smtClean="0"/>
            <a:t>Eje central</a:t>
          </a:r>
          <a:endParaRPr lang="es-EC"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F197EAE9-4EDE-4E66-8E53-CBCCEAC1E2E6}" type="parTrans" cxnId="{41D64522-494B-4D42-94C9-15DB5578BCCA}">
      <dgm:prSet/>
      <dgm:spPr/>
      <dgm:t>
        <a:bodyPr/>
        <a:lstStyle/>
        <a:p>
          <a:endParaRPr lang="es-EC"/>
        </a:p>
      </dgm:t>
    </dgm:pt>
    <dgm:pt modelId="{84BBEF20-09E4-4357-9571-E275C4C179FB}" type="sibTrans" cxnId="{41D64522-494B-4D42-94C9-15DB5578BCCA}">
      <dgm:prSet/>
      <dgm:spPr/>
      <dgm:t>
        <a:bodyPr/>
        <a:lstStyle/>
        <a:p>
          <a:endParaRPr lang="es-EC"/>
        </a:p>
      </dgm:t>
    </dgm:pt>
    <dgm:pt modelId="{88571D07-3D1F-47CA-84D8-8135B1FFD2F2}">
      <dgm:prSet phldrT="[Texto]"/>
      <dgm:spPr/>
      <dgm:t>
        <a:bodyPr/>
        <a:lstStyle/>
        <a:p>
          <a:r>
            <a:rPr lang="es-EC" dirty="0" smtClean="0"/>
            <a:t>Rodamientos</a:t>
          </a:r>
          <a:endParaRPr lang="es-EC" dirty="0"/>
        </a:p>
      </dgm:t>
      <dgm:extLst/>
    </dgm:pt>
    <dgm:pt modelId="{349BB4AB-85DC-4480-861F-A9D27B9989BB}" type="parTrans" cxnId="{60BC55AE-DABE-453A-9CC3-98703B78E9DC}">
      <dgm:prSet/>
      <dgm:spPr/>
      <dgm:t>
        <a:bodyPr/>
        <a:lstStyle/>
        <a:p>
          <a:endParaRPr lang="es-EC"/>
        </a:p>
      </dgm:t>
    </dgm:pt>
    <dgm:pt modelId="{D771C61F-F366-4538-8ABC-24E6F3A0CB3C}" type="sibTrans" cxnId="{60BC55AE-DABE-453A-9CC3-98703B78E9DC}">
      <dgm:prSet/>
      <dgm:spPr/>
      <dgm:t>
        <a:bodyPr/>
        <a:lstStyle/>
        <a:p>
          <a:endParaRPr lang="es-EC"/>
        </a:p>
      </dgm:t>
    </dgm:pt>
    <dgm:pt modelId="{DC5A6FC2-487B-48EB-B75D-BCFAE588E01E}">
      <dgm:prSet phldrT="[Texto]" custT="1"/>
      <dgm:spPr/>
      <dgm:t>
        <a:bodyPr/>
        <a:lstStyle/>
        <a:p>
          <a:r>
            <a:rPr lang="es-EC" sz="1200" dirty="0" smtClean="0"/>
            <a:t>Estructura de la plataforma</a:t>
          </a:r>
          <a:endParaRPr lang="es-EC" sz="1200"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F3927444-DEDC-4AA8-A95A-3E6EE23ABF13}" type="parTrans" cxnId="{B3F3F314-9938-4C2A-98E0-6485EC865215}">
      <dgm:prSet/>
      <dgm:spPr/>
      <dgm:t>
        <a:bodyPr/>
        <a:lstStyle/>
        <a:p>
          <a:endParaRPr lang="es-EC"/>
        </a:p>
      </dgm:t>
    </dgm:pt>
    <dgm:pt modelId="{BAC17CD0-9FAD-4F95-929C-1506886D340F}" type="sibTrans" cxnId="{B3F3F314-9938-4C2A-98E0-6485EC865215}">
      <dgm:prSet/>
      <dgm:spPr/>
      <dgm:t>
        <a:bodyPr/>
        <a:lstStyle/>
        <a:p>
          <a:endParaRPr lang="es-EC"/>
        </a:p>
      </dgm:t>
    </dgm:pt>
    <dgm:pt modelId="{65F573A9-B615-4C60-B3A8-F696DFE5EFC1}">
      <dgm:prSet phldrT="[Texto]"/>
      <dgm:spPr/>
      <dgm:t>
        <a:bodyPr/>
        <a:lstStyle/>
        <a:p>
          <a:r>
            <a:rPr lang="es-EC" dirty="0" smtClean="0"/>
            <a:t>DISEÑO MECÁNICO</a:t>
          </a:r>
          <a:endParaRPr lang="es-EC" dirty="0"/>
        </a:p>
      </dgm:t>
    </dgm:pt>
    <dgm:pt modelId="{1ADD6B08-DBE5-4560-ACA9-C9839CDBE7D0}" type="parTrans" cxnId="{BAA6E3CD-2670-4DDB-AB9E-EA62FE98C494}">
      <dgm:prSet/>
      <dgm:spPr/>
      <dgm:t>
        <a:bodyPr/>
        <a:lstStyle/>
        <a:p>
          <a:endParaRPr lang="es-EC"/>
        </a:p>
      </dgm:t>
    </dgm:pt>
    <dgm:pt modelId="{DE0B5584-BF80-4339-B598-B5CE4DA79003}" type="sibTrans" cxnId="{BAA6E3CD-2670-4DDB-AB9E-EA62FE98C494}">
      <dgm:prSet/>
      <dgm:spPr/>
      <dgm:t>
        <a:bodyPr/>
        <a:lstStyle/>
        <a:p>
          <a:endParaRPr lang="es-EC"/>
        </a:p>
      </dgm:t>
    </dgm:pt>
    <dgm:pt modelId="{6A2B8F4E-AB1B-4D2C-A6E3-84323B7317AD}">
      <dgm:prSet phldrT="[Texto]"/>
      <dgm:spPr/>
      <dgm:t>
        <a:bodyPr/>
        <a:lstStyle/>
        <a:p>
          <a:r>
            <a:rPr lang="es-EC" dirty="0" smtClean="0"/>
            <a:t>ENSAMBLE</a:t>
          </a:r>
          <a:endParaRPr lang="es-EC" dirty="0"/>
        </a:p>
      </dgm:t>
    </dgm:pt>
    <dgm:pt modelId="{0777EB24-A4C8-431D-921E-D0A320B2AEF4}" type="parTrans" cxnId="{FAF10D63-DBB0-4FCB-837E-295BBAD16FBD}">
      <dgm:prSet/>
      <dgm:spPr/>
      <dgm:t>
        <a:bodyPr/>
        <a:lstStyle/>
        <a:p>
          <a:endParaRPr lang="es-EC"/>
        </a:p>
      </dgm:t>
    </dgm:pt>
    <dgm:pt modelId="{31092DC0-D4AC-40B0-8895-5D9C71B63687}" type="sibTrans" cxnId="{FAF10D63-DBB0-4FCB-837E-295BBAD16FBD}">
      <dgm:prSet/>
      <dgm:spPr/>
      <dgm:t>
        <a:bodyPr/>
        <a:lstStyle/>
        <a:p>
          <a:endParaRPr lang="es-EC"/>
        </a:p>
      </dgm:t>
    </dgm:pt>
    <dgm:pt modelId="{8AEE4C02-9A07-416D-AA4D-A42232661011}">
      <dgm:prSet phldrT="[Texto]"/>
      <dgm:spPr/>
      <dgm:t>
        <a:bodyPr/>
        <a:lstStyle/>
        <a:p>
          <a:r>
            <a:rPr lang="es-EC" dirty="0" smtClean="0"/>
            <a:t>PIEZAS</a:t>
          </a:r>
          <a:endParaRPr lang="es-EC" dirty="0"/>
        </a:p>
      </dgm:t>
    </dgm:pt>
    <dgm:pt modelId="{93C16F1B-54C7-42DB-93E0-246B556712E6}" type="parTrans" cxnId="{77CBF40D-393A-41EE-90E5-C62951452051}">
      <dgm:prSet/>
      <dgm:spPr/>
      <dgm:t>
        <a:bodyPr/>
        <a:lstStyle/>
        <a:p>
          <a:endParaRPr lang="es-EC"/>
        </a:p>
      </dgm:t>
    </dgm:pt>
    <dgm:pt modelId="{F14CF431-6DB1-4AA2-A4CE-41D1EC670CC7}" type="sibTrans" cxnId="{77CBF40D-393A-41EE-90E5-C62951452051}">
      <dgm:prSet/>
      <dgm:spPr/>
      <dgm:t>
        <a:bodyPr/>
        <a:lstStyle/>
        <a:p>
          <a:endParaRPr lang="es-EC"/>
        </a:p>
      </dgm:t>
    </dgm:pt>
    <dgm:pt modelId="{4AB3EB70-8E80-47AE-B02A-EBF8210B5698}">
      <dgm:prSet phldrT="[Texto]"/>
      <dgm:spPr/>
      <dgm:t>
        <a:bodyPr/>
        <a:lstStyle/>
        <a:p>
          <a:r>
            <a:rPr lang="es-EC" dirty="0" smtClean="0"/>
            <a:t>Bandas y poleas</a:t>
          </a:r>
          <a:endParaRPr lang="es-EC"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1BBB040C-D07A-4019-A14D-E976DF14643C}" type="parTrans" cxnId="{111173A8-8A3A-4D7D-B75A-5A3702674ED3}">
      <dgm:prSet/>
      <dgm:spPr/>
      <dgm:t>
        <a:bodyPr/>
        <a:lstStyle/>
        <a:p>
          <a:endParaRPr lang="es-EC"/>
        </a:p>
      </dgm:t>
    </dgm:pt>
    <dgm:pt modelId="{DA23DFE5-A00D-4BAB-8514-D880C8750360}" type="sibTrans" cxnId="{111173A8-8A3A-4D7D-B75A-5A3702674ED3}">
      <dgm:prSet/>
      <dgm:spPr/>
      <dgm:t>
        <a:bodyPr/>
        <a:lstStyle/>
        <a:p>
          <a:endParaRPr lang="es-EC"/>
        </a:p>
      </dgm:t>
    </dgm:pt>
    <dgm:pt modelId="{0C523551-C867-48F2-867A-27C1E1421BB7}">
      <dgm:prSet phldrT="[Texto]"/>
      <dgm:spPr/>
      <dgm:t>
        <a:bodyPr/>
        <a:lstStyle/>
        <a:p>
          <a:r>
            <a:rPr lang="es-EC" dirty="0" err="1" smtClean="0"/>
            <a:t>Tensionador</a:t>
          </a:r>
          <a:endParaRPr lang="es-EC" dirty="0"/>
        </a:p>
      </dgm:t>
      <dgm:extLst/>
    </dgm:pt>
    <dgm:pt modelId="{C0B32A4B-B7BB-4AB7-95BB-EA79B9CD3047}" type="parTrans" cxnId="{5907ACF6-0365-435D-90C2-335AA1032370}">
      <dgm:prSet/>
      <dgm:spPr/>
      <dgm:t>
        <a:bodyPr/>
        <a:lstStyle/>
        <a:p>
          <a:endParaRPr lang="es-EC"/>
        </a:p>
      </dgm:t>
    </dgm:pt>
    <dgm:pt modelId="{915B0CA6-68B4-4DED-818F-820F6556BA7D}" type="sibTrans" cxnId="{5907ACF6-0365-435D-90C2-335AA1032370}">
      <dgm:prSet/>
      <dgm:spPr/>
      <dgm:t>
        <a:bodyPr/>
        <a:lstStyle/>
        <a:p>
          <a:endParaRPr lang="es-EC"/>
        </a:p>
      </dgm:t>
    </dgm:pt>
    <dgm:pt modelId="{63B2D938-DEBA-4B1E-9ED6-AD66E5B4F557}" type="pres">
      <dgm:prSet presAssocID="{22ACD2D9-21D2-4705-9E5C-B7676CDCEB7C}" presName="mainComposite" presStyleCnt="0">
        <dgm:presLayoutVars>
          <dgm:chPref val="1"/>
          <dgm:dir/>
          <dgm:animOne val="branch"/>
          <dgm:animLvl val="lvl"/>
          <dgm:resizeHandles val="exact"/>
        </dgm:presLayoutVars>
      </dgm:prSet>
      <dgm:spPr/>
      <dgm:t>
        <a:bodyPr/>
        <a:lstStyle/>
        <a:p>
          <a:endParaRPr lang="es-EC"/>
        </a:p>
      </dgm:t>
    </dgm:pt>
    <dgm:pt modelId="{2CD7AD67-644F-4002-A365-AC83B5A1B3A6}" type="pres">
      <dgm:prSet presAssocID="{22ACD2D9-21D2-4705-9E5C-B7676CDCEB7C}" presName="hierFlow" presStyleCnt="0"/>
      <dgm:spPr/>
    </dgm:pt>
    <dgm:pt modelId="{2ED72E17-E3B9-477E-B870-5C859402A6EB}" type="pres">
      <dgm:prSet presAssocID="{22ACD2D9-21D2-4705-9E5C-B7676CDCEB7C}" presName="firstBuf" presStyleCnt="0"/>
      <dgm:spPr/>
    </dgm:pt>
    <dgm:pt modelId="{EE7B4056-190E-41D8-9604-A9224AF4B960}" type="pres">
      <dgm:prSet presAssocID="{22ACD2D9-21D2-4705-9E5C-B7676CDCEB7C}" presName="hierChild1" presStyleCnt="0">
        <dgm:presLayoutVars>
          <dgm:chPref val="1"/>
          <dgm:animOne val="branch"/>
          <dgm:animLvl val="lvl"/>
        </dgm:presLayoutVars>
      </dgm:prSet>
      <dgm:spPr/>
    </dgm:pt>
    <dgm:pt modelId="{D1D0969B-AE25-4AFB-ADFD-EC9B5C20EAC9}" type="pres">
      <dgm:prSet presAssocID="{5FE47809-96D0-4B0D-9543-55DE8242D064}" presName="Name17" presStyleCnt="0"/>
      <dgm:spPr/>
    </dgm:pt>
    <dgm:pt modelId="{D6348BF7-A020-4409-BA80-88A4C3854627}" type="pres">
      <dgm:prSet presAssocID="{5FE47809-96D0-4B0D-9543-55DE8242D064}" presName="level1Shape" presStyleLbl="node0" presStyleIdx="0" presStyleCnt="1" custScaleX="163170" custScaleY="184967" custLinFactY="-48965" custLinFactNeighborX="21987" custLinFactNeighborY="-100000">
        <dgm:presLayoutVars>
          <dgm:chPref val="3"/>
        </dgm:presLayoutVars>
      </dgm:prSet>
      <dgm:spPr/>
      <dgm:t>
        <a:bodyPr/>
        <a:lstStyle/>
        <a:p>
          <a:endParaRPr lang="es-EC"/>
        </a:p>
      </dgm:t>
    </dgm:pt>
    <dgm:pt modelId="{661B6353-5500-49C2-8DF6-90CF55481139}" type="pres">
      <dgm:prSet presAssocID="{5FE47809-96D0-4B0D-9543-55DE8242D064}" presName="hierChild2" presStyleCnt="0"/>
      <dgm:spPr/>
    </dgm:pt>
    <dgm:pt modelId="{B88A2198-4A33-4189-9424-AD36A1F48121}" type="pres">
      <dgm:prSet presAssocID="{509D50E3-3836-4051-A898-E7B8A3DF4A0A}" presName="Name25" presStyleLbl="parChTrans1D2" presStyleIdx="0" presStyleCnt="3"/>
      <dgm:spPr/>
      <dgm:t>
        <a:bodyPr/>
        <a:lstStyle/>
        <a:p>
          <a:endParaRPr lang="es-EC"/>
        </a:p>
      </dgm:t>
    </dgm:pt>
    <dgm:pt modelId="{3777B39C-B6A8-40EF-ACB5-E24DA416859F}" type="pres">
      <dgm:prSet presAssocID="{509D50E3-3836-4051-A898-E7B8A3DF4A0A}" presName="connTx" presStyleLbl="parChTrans1D2" presStyleIdx="0" presStyleCnt="3"/>
      <dgm:spPr/>
      <dgm:t>
        <a:bodyPr/>
        <a:lstStyle/>
        <a:p>
          <a:endParaRPr lang="es-EC"/>
        </a:p>
      </dgm:t>
    </dgm:pt>
    <dgm:pt modelId="{C9951A24-DDA0-4EAE-9F5A-9D2EB46CFD6B}" type="pres">
      <dgm:prSet presAssocID="{0D9EC616-D996-4F1E-B0BB-7D9773FAE32E}" presName="Name30" presStyleCnt="0"/>
      <dgm:spPr/>
    </dgm:pt>
    <dgm:pt modelId="{04762B76-B385-47A3-860C-25EF29C69DFC}" type="pres">
      <dgm:prSet presAssocID="{0D9EC616-D996-4F1E-B0BB-7D9773FAE32E}" presName="level2Shape" presStyleLbl="node2" presStyleIdx="0" presStyleCnt="3" custScaleX="152675" custScaleY="184260" custLinFactY="-16552" custLinFactNeighborX="79037" custLinFactNeighborY="-100000"/>
      <dgm:spPr/>
      <dgm:t>
        <a:bodyPr/>
        <a:lstStyle/>
        <a:p>
          <a:endParaRPr lang="es-EC"/>
        </a:p>
      </dgm:t>
    </dgm:pt>
    <dgm:pt modelId="{13C9DB8B-3868-4070-82C6-599BE52A02AD}" type="pres">
      <dgm:prSet presAssocID="{0D9EC616-D996-4F1E-B0BB-7D9773FAE32E}" presName="hierChild3" presStyleCnt="0"/>
      <dgm:spPr/>
    </dgm:pt>
    <dgm:pt modelId="{959455A0-AD4F-40FA-A860-42863C312329}" type="pres">
      <dgm:prSet presAssocID="{F5E6BA24-1AED-4BBB-98E1-62D1DF707DC6}" presName="Name25" presStyleLbl="parChTrans1D3" presStyleIdx="0" presStyleCnt="7"/>
      <dgm:spPr/>
      <dgm:t>
        <a:bodyPr/>
        <a:lstStyle/>
        <a:p>
          <a:endParaRPr lang="es-EC"/>
        </a:p>
      </dgm:t>
    </dgm:pt>
    <dgm:pt modelId="{5DD79E74-319B-4721-A38A-A6F837AD5EFE}" type="pres">
      <dgm:prSet presAssocID="{F5E6BA24-1AED-4BBB-98E1-62D1DF707DC6}" presName="connTx" presStyleLbl="parChTrans1D3" presStyleIdx="0" presStyleCnt="7"/>
      <dgm:spPr/>
      <dgm:t>
        <a:bodyPr/>
        <a:lstStyle/>
        <a:p>
          <a:endParaRPr lang="es-EC"/>
        </a:p>
      </dgm:t>
    </dgm:pt>
    <dgm:pt modelId="{03BEB7A5-2B4E-4A78-955F-82709D1F13F8}" type="pres">
      <dgm:prSet presAssocID="{BE30B3B3-9409-4919-9969-E50E38A9F9E8}" presName="Name30" presStyleCnt="0"/>
      <dgm:spPr/>
    </dgm:pt>
    <dgm:pt modelId="{18F12A09-AB21-4B8B-B995-71675274C1BB}" type="pres">
      <dgm:prSet presAssocID="{BE30B3B3-9409-4919-9969-E50E38A9F9E8}" presName="level2Shape" presStyleLbl="node3" presStyleIdx="0" presStyleCnt="7" custLinFactX="100000" custLinFactY="-15812" custLinFactNeighborX="110890" custLinFactNeighborY="-100000"/>
      <dgm:spPr/>
      <dgm:t>
        <a:bodyPr/>
        <a:lstStyle/>
        <a:p>
          <a:endParaRPr lang="es-EC"/>
        </a:p>
      </dgm:t>
    </dgm:pt>
    <dgm:pt modelId="{8AC4A9CD-5170-4861-A6CC-E11E43DB2E8E}" type="pres">
      <dgm:prSet presAssocID="{BE30B3B3-9409-4919-9969-E50E38A9F9E8}" presName="hierChild3" presStyleCnt="0"/>
      <dgm:spPr/>
    </dgm:pt>
    <dgm:pt modelId="{420E22D8-EEFB-4417-AF64-DEC6BA2F0CCF}" type="pres">
      <dgm:prSet presAssocID="{CFEA53B7-4615-4C72-BD02-CCBC9F0AA665}" presName="Name25" presStyleLbl="parChTrans1D3" presStyleIdx="1" presStyleCnt="7"/>
      <dgm:spPr/>
      <dgm:t>
        <a:bodyPr/>
        <a:lstStyle/>
        <a:p>
          <a:endParaRPr lang="es-EC"/>
        </a:p>
      </dgm:t>
    </dgm:pt>
    <dgm:pt modelId="{69F07EEA-8FC4-43D2-BD70-EE61FFBB2884}" type="pres">
      <dgm:prSet presAssocID="{CFEA53B7-4615-4C72-BD02-CCBC9F0AA665}" presName="connTx" presStyleLbl="parChTrans1D3" presStyleIdx="1" presStyleCnt="7"/>
      <dgm:spPr/>
      <dgm:t>
        <a:bodyPr/>
        <a:lstStyle/>
        <a:p>
          <a:endParaRPr lang="es-EC"/>
        </a:p>
      </dgm:t>
    </dgm:pt>
    <dgm:pt modelId="{A3AFFB71-10FE-49AC-B012-93B261EA1E66}" type="pres">
      <dgm:prSet presAssocID="{B1F511AA-2D53-4538-BE8D-4ADA0CB55368}" presName="Name30" presStyleCnt="0"/>
      <dgm:spPr/>
    </dgm:pt>
    <dgm:pt modelId="{E9EC1C90-AF12-4D6D-AE97-6762FC13FA67}" type="pres">
      <dgm:prSet presAssocID="{B1F511AA-2D53-4538-BE8D-4ADA0CB55368}" presName="level2Shape" presStyleLbl="node3" presStyleIdx="1" presStyleCnt="7" custLinFactX="100000" custLinFactY="-10981" custLinFactNeighborX="110890" custLinFactNeighborY="-100000"/>
      <dgm:spPr/>
      <dgm:t>
        <a:bodyPr/>
        <a:lstStyle/>
        <a:p>
          <a:endParaRPr lang="es-EC"/>
        </a:p>
      </dgm:t>
    </dgm:pt>
    <dgm:pt modelId="{C201C8B8-5E2E-42ED-BC1A-EB1AFD568832}" type="pres">
      <dgm:prSet presAssocID="{B1F511AA-2D53-4538-BE8D-4ADA0CB55368}" presName="hierChild3" presStyleCnt="0"/>
      <dgm:spPr/>
    </dgm:pt>
    <dgm:pt modelId="{FEBEE213-B673-4B91-927C-4B12ED915B4E}" type="pres">
      <dgm:prSet presAssocID="{6B4AF04B-7D53-4F28-88E1-4FEC41320347}" presName="Name25" presStyleLbl="parChTrans1D3" presStyleIdx="2" presStyleCnt="7"/>
      <dgm:spPr/>
      <dgm:t>
        <a:bodyPr/>
        <a:lstStyle/>
        <a:p>
          <a:endParaRPr lang="es-EC"/>
        </a:p>
      </dgm:t>
    </dgm:pt>
    <dgm:pt modelId="{E179D206-F273-4255-AF01-F7AB29760EB0}" type="pres">
      <dgm:prSet presAssocID="{6B4AF04B-7D53-4F28-88E1-4FEC41320347}" presName="connTx" presStyleLbl="parChTrans1D3" presStyleIdx="2" presStyleCnt="7"/>
      <dgm:spPr/>
      <dgm:t>
        <a:bodyPr/>
        <a:lstStyle/>
        <a:p>
          <a:endParaRPr lang="es-EC"/>
        </a:p>
      </dgm:t>
    </dgm:pt>
    <dgm:pt modelId="{28484EE1-C669-4DB9-9CC7-60E725AEF9E6}" type="pres">
      <dgm:prSet presAssocID="{CD410CF7-CEE7-4C36-A99A-7C301241847E}" presName="Name30" presStyleCnt="0"/>
      <dgm:spPr/>
    </dgm:pt>
    <dgm:pt modelId="{8ED0F723-B50F-45E9-AD76-602533F3ECFC}" type="pres">
      <dgm:prSet presAssocID="{CD410CF7-CEE7-4C36-A99A-7C301241847E}" presName="level2Shape" presStyleLbl="node3" presStyleIdx="2" presStyleCnt="7" custLinFactX="100000" custLinFactY="-3439" custLinFactNeighborX="110890" custLinFactNeighborY="-100000"/>
      <dgm:spPr/>
      <dgm:t>
        <a:bodyPr/>
        <a:lstStyle/>
        <a:p>
          <a:endParaRPr lang="es-EC"/>
        </a:p>
      </dgm:t>
    </dgm:pt>
    <dgm:pt modelId="{2C9EAE6D-CC15-40F4-8F78-70C07C7AE954}" type="pres">
      <dgm:prSet presAssocID="{CD410CF7-CEE7-4C36-A99A-7C301241847E}" presName="hierChild3" presStyleCnt="0"/>
      <dgm:spPr/>
    </dgm:pt>
    <dgm:pt modelId="{7109821C-2E34-4B0E-B34C-1BC6E792414E}" type="pres">
      <dgm:prSet presAssocID="{7E5F45B5-656D-4CE2-ACA4-9D13F6469CAC}" presName="Name25" presStyleLbl="parChTrans1D2" presStyleIdx="1" presStyleCnt="3"/>
      <dgm:spPr/>
      <dgm:t>
        <a:bodyPr/>
        <a:lstStyle/>
        <a:p>
          <a:endParaRPr lang="es-EC"/>
        </a:p>
      </dgm:t>
    </dgm:pt>
    <dgm:pt modelId="{B528B754-774D-4586-A370-8DF5DD4D7338}" type="pres">
      <dgm:prSet presAssocID="{7E5F45B5-656D-4CE2-ACA4-9D13F6469CAC}" presName="connTx" presStyleLbl="parChTrans1D2" presStyleIdx="1" presStyleCnt="3"/>
      <dgm:spPr/>
      <dgm:t>
        <a:bodyPr/>
        <a:lstStyle/>
        <a:p>
          <a:endParaRPr lang="es-EC"/>
        </a:p>
      </dgm:t>
    </dgm:pt>
    <dgm:pt modelId="{2D03BC4D-5198-484C-A4F0-0B70DDF5A033}" type="pres">
      <dgm:prSet presAssocID="{7992180A-0EAA-48F7-B86D-700060E93134}" presName="Name30" presStyleCnt="0"/>
      <dgm:spPr/>
    </dgm:pt>
    <dgm:pt modelId="{2C0C04AA-9D21-4E4C-A6A8-8FD2D21326B1}" type="pres">
      <dgm:prSet presAssocID="{7992180A-0EAA-48F7-B86D-700060E93134}" presName="level2Shape" presStyleLbl="node2" presStyleIdx="1" presStyleCnt="3" custScaleX="132487" custScaleY="184232" custLinFactY="-71638" custLinFactNeighborX="79037" custLinFactNeighborY="-100000"/>
      <dgm:spPr/>
      <dgm:t>
        <a:bodyPr/>
        <a:lstStyle/>
        <a:p>
          <a:endParaRPr lang="es-EC"/>
        </a:p>
      </dgm:t>
    </dgm:pt>
    <dgm:pt modelId="{D7454DAF-79B4-45B4-AFC2-F6BEE0E17EF9}" type="pres">
      <dgm:prSet presAssocID="{7992180A-0EAA-48F7-B86D-700060E93134}" presName="hierChild3" presStyleCnt="0"/>
      <dgm:spPr/>
    </dgm:pt>
    <dgm:pt modelId="{F9C0D498-B135-41ED-8B90-71B6CEADA86C}" type="pres">
      <dgm:prSet presAssocID="{1BBB040C-D07A-4019-A14D-E976DF14643C}" presName="Name25" presStyleLbl="parChTrans1D3" presStyleIdx="3" presStyleCnt="7"/>
      <dgm:spPr/>
      <dgm:t>
        <a:bodyPr/>
        <a:lstStyle/>
        <a:p>
          <a:endParaRPr lang="es-EC"/>
        </a:p>
      </dgm:t>
    </dgm:pt>
    <dgm:pt modelId="{89ABA8E7-6D5C-44E0-8302-D8B543927AA6}" type="pres">
      <dgm:prSet presAssocID="{1BBB040C-D07A-4019-A14D-E976DF14643C}" presName="connTx" presStyleLbl="parChTrans1D3" presStyleIdx="3" presStyleCnt="7"/>
      <dgm:spPr/>
      <dgm:t>
        <a:bodyPr/>
        <a:lstStyle/>
        <a:p>
          <a:endParaRPr lang="es-EC"/>
        </a:p>
      </dgm:t>
    </dgm:pt>
    <dgm:pt modelId="{24D83EDB-2564-4E37-82CC-86C3BA80A0E9}" type="pres">
      <dgm:prSet presAssocID="{4AB3EB70-8E80-47AE-B02A-EBF8210B5698}" presName="Name30" presStyleCnt="0"/>
      <dgm:spPr/>
    </dgm:pt>
    <dgm:pt modelId="{A5BC28B9-E51B-491E-8410-C409A694EC2F}" type="pres">
      <dgm:prSet presAssocID="{4AB3EB70-8E80-47AE-B02A-EBF8210B5698}" presName="level2Shape" presStyleLbl="node3" presStyleIdx="3" presStyleCnt="7" custLinFactX="100000" custLinFactNeighborX="131078" custLinFactNeighborY="-67083"/>
      <dgm:spPr/>
      <dgm:t>
        <a:bodyPr/>
        <a:lstStyle/>
        <a:p>
          <a:endParaRPr lang="es-EC"/>
        </a:p>
      </dgm:t>
    </dgm:pt>
    <dgm:pt modelId="{6E890349-690F-4F3F-977C-4036C0F28580}" type="pres">
      <dgm:prSet presAssocID="{4AB3EB70-8E80-47AE-B02A-EBF8210B5698}" presName="hierChild3" presStyleCnt="0"/>
      <dgm:spPr/>
    </dgm:pt>
    <dgm:pt modelId="{DE641C10-78CB-46A0-AEC6-F8BC08576F42}" type="pres">
      <dgm:prSet presAssocID="{F197EAE9-4EDE-4E66-8E53-CBCCEAC1E2E6}" presName="Name25" presStyleLbl="parChTrans1D3" presStyleIdx="4" presStyleCnt="7"/>
      <dgm:spPr/>
      <dgm:t>
        <a:bodyPr/>
        <a:lstStyle/>
        <a:p>
          <a:endParaRPr lang="es-EC"/>
        </a:p>
      </dgm:t>
    </dgm:pt>
    <dgm:pt modelId="{A8287932-F11E-4DD3-AD41-21320DC53597}" type="pres">
      <dgm:prSet presAssocID="{F197EAE9-4EDE-4E66-8E53-CBCCEAC1E2E6}" presName="connTx" presStyleLbl="parChTrans1D3" presStyleIdx="4" presStyleCnt="7"/>
      <dgm:spPr/>
      <dgm:t>
        <a:bodyPr/>
        <a:lstStyle/>
        <a:p>
          <a:endParaRPr lang="es-EC"/>
        </a:p>
      </dgm:t>
    </dgm:pt>
    <dgm:pt modelId="{5D089E7F-5290-42A5-917D-0314DFF6F934}" type="pres">
      <dgm:prSet presAssocID="{D013B77B-22B1-4734-AA07-73508D8FA0BF}" presName="Name30" presStyleCnt="0"/>
      <dgm:spPr/>
    </dgm:pt>
    <dgm:pt modelId="{88CF429F-E05F-4681-BE98-32268DE91B1D}" type="pres">
      <dgm:prSet presAssocID="{D013B77B-22B1-4734-AA07-73508D8FA0BF}" presName="level2Shape" presStyleLbl="node3" presStyleIdx="4" presStyleCnt="7" custLinFactX="100000" custLinFactNeighborX="131078" custLinFactNeighborY="-62252"/>
      <dgm:spPr/>
      <dgm:t>
        <a:bodyPr/>
        <a:lstStyle/>
        <a:p>
          <a:endParaRPr lang="es-EC"/>
        </a:p>
      </dgm:t>
    </dgm:pt>
    <dgm:pt modelId="{BEAE3C4E-B2C6-42D7-A74F-DA8BC521DE5C}" type="pres">
      <dgm:prSet presAssocID="{D013B77B-22B1-4734-AA07-73508D8FA0BF}" presName="hierChild3" presStyleCnt="0"/>
      <dgm:spPr/>
    </dgm:pt>
    <dgm:pt modelId="{E057FB8F-F8BA-4A1C-A416-4C390680F418}" type="pres">
      <dgm:prSet presAssocID="{349BB4AB-85DC-4480-861F-A9D27B9989BB}" presName="Name25" presStyleLbl="parChTrans1D3" presStyleIdx="5" presStyleCnt="7"/>
      <dgm:spPr/>
      <dgm:t>
        <a:bodyPr/>
        <a:lstStyle/>
        <a:p>
          <a:endParaRPr lang="es-EC"/>
        </a:p>
      </dgm:t>
    </dgm:pt>
    <dgm:pt modelId="{D8461EF5-5FB3-43BD-81D7-40339699A4F1}" type="pres">
      <dgm:prSet presAssocID="{349BB4AB-85DC-4480-861F-A9D27B9989BB}" presName="connTx" presStyleLbl="parChTrans1D3" presStyleIdx="5" presStyleCnt="7"/>
      <dgm:spPr/>
      <dgm:t>
        <a:bodyPr/>
        <a:lstStyle/>
        <a:p>
          <a:endParaRPr lang="es-EC"/>
        </a:p>
      </dgm:t>
    </dgm:pt>
    <dgm:pt modelId="{6456B5A8-1710-4717-ACD8-B46BF8E99D98}" type="pres">
      <dgm:prSet presAssocID="{88571D07-3D1F-47CA-84D8-8135B1FFD2F2}" presName="Name30" presStyleCnt="0"/>
      <dgm:spPr/>
    </dgm:pt>
    <dgm:pt modelId="{C2B35B59-023F-40A7-8F56-0A3D0BD9EE2D}" type="pres">
      <dgm:prSet presAssocID="{88571D07-3D1F-47CA-84D8-8135B1FFD2F2}" presName="level2Shape" presStyleLbl="node3" presStyleIdx="5" presStyleCnt="7" custLinFactX="100000" custLinFactNeighborX="131078" custLinFactNeighborY="-57422"/>
      <dgm:spPr/>
      <dgm:t>
        <a:bodyPr/>
        <a:lstStyle/>
        <a:p>
          <a:endParaRPr lang="es-EC"/>
        </a:p>
      </dgm:t>
    </dgm:pt>
    <dgm:pt modelId="{9842A0D2-5F03-4AC5-A1FE-DC9151B440D1}" type="pres">
      <dgm:prSet presAssocID="{88571D07-3D1F-47CA-84D8-8135B1FFD2F2}" presName="hierChild3" presStyleCnt="0"/>
      <dgm:spPr/>
    </dgm:pt>
    <dgm:pt modelId="{7F22EF36-AA3C-48FC-BDBF-EC70F88547B5}" type="pres">
      <dgm:prSet presAssocID="{C0B32A4B-B7BB-4AB7-95BB-EA79B9CD3047}" presName="Name25" presStyleLbl="parChTrans1D3" presStyleIdx="6" presStyleCnt="7"/>
      <dgm:spPr/>
      <dgm:t>
        <a:bodyPr/>
        <a:lstStyle/>
        <a:p>
          <a:endParaRPr lang="es-EC"/>
        </a:p>
      </dgm:t>
    </dgm:pt>
    <dgm:pt modelId="{DE52AFAB-C7EF-4278-9C76-EF83876F030E}" type="pres">
      <dgm:prSet presAssocID="{C0B32A4B-B7BB-4AB7-95BB-EA79B9CD3047}" presName="connTx" presStyleLbl="parChTrans1D3" presStyleIdx="6" presStyleCnt="7"/>
      <dgm:spPr/>
      <dgm:t>
        <a:bodyPr/>
        <a:lstStyle/>
        <a:p>
          <a:endParaRPr lang="es-EC"/>
        </a:p>
      </dgm:t>
    </dgm:pt>
    <dgm:pt modelId="{ED2F4AD8-ADC2-4376-AE9C-585EFB28B81C}" type="pres">
      <dgm:prSet presAssocID="{0C523551-C867-48F2-867A-27C1E1421BB7}" presName="Name30" presStyleCnt="0"/>
      <dgm:spPr/>
    </dgm:pt>
    <dgm:pt modelId="{B795EF9D-2287-4915-99E1-3D075A85ED96}" type="pres">
      <dgm:prSet presAssocID="{0C523551-C867-48F2-867A-27C1E1421BB7}" presName="level2Shape" presStyleLbl="node3" presStyleIdx="6" presStyleCnt="7" custLinFactX="100000" custLinFactNeighborX="131078" custLinFactNeighborY="-49879"/>
      <dgm:spPr/>
      <dgm:t>
        <a:bodyPr/>
        <a:lstStyle/>
        <a:p>
          <a:endParaRPr lang="es-EC"/>
        </a:p>
      </dgm:t>
    </dgm:pt>
    <dgm:pt modelId="{EB281F26-559B-49DD-ABB0-9829F1FEDC65}" type="pres">
      <dgm:prSet presAssocID="{0C523551-C867-48F2-867A-27C1E1421BB7}" presName="hierChild3" presStyleCnt="0"/>
      <dgm:spPr/>
    </dgm:pt>
    <dgm:pt modelId="{40014A48-710E-4949-83E6-8643142ED02C}" type="pres">
      <dgm:prSet presAssocID="{F3927444-DEDC-4AA8-A95A-3E6EE23ABF13}" presName="Name25" presStyleLbl="parChTrans1D2" presStyleIdx="2" presStyleCnt="3"/>
      <dgm:spPr/>
      <dgm:t>
        <a:bodyPr/>
        <a:lstStyle/>
        <a:p>
          <a:endParaRPr lang="es-EC"/>
        </a:p>
      </dgm:t>
    </dgm:pt>
    <dgm:pt modelId="{8AE17C14-BB69-4FC9-8940-19F972093DAF}" type="pres">
      <dgm:prSet presAssocID="{F3927444-DEDC-4AA8-A95A-3E6EE23ABF13}" presName="connTx" presStyleLbl="parChTrans1D2" presStyleIdx="2" presStyleCnt="3"/>
      <dgm:spPr/>
      <dgm:t>
        <a:bodyPr/>
        <a:lstStyle/>
        <a:p>
          <a:endParaRPr lang="es-EC"/>
        </a:p>
      </dgm:t>
    </dgm:pt>
    <dgm:pt modelId="{3D6EC5CD-C987-4F74-85F5-09B29B3D0F15}" type="pres">
      <dgm:prSet presAssocID="{DC5A6FC2-487B-48EB-B75D-BCFAE588E01E}" presName="Name30" presStyleCnt="0"/>
      <dgm:spPr/>
    </dgm:pt>
    <dgm:pt modelId="{D1EB0170-9B90-4B09-87D5-44AB193EA189}" type="pres">
      <dgm:prSet presAssocID="{DC5A6FC2-487B-48EB-B75D-BCFAE588E01E}" presName="level2Shape" presStyleLbl="node2" presStyleIdx="2" presStyleCnt="3" custScaleX="134230" custScaleY="181768" custLinFactY="-18398" custLinFactNeighborX="86870" custLinFactNeighborY="-100000"/>
      <dgm:spPr/>
      <dgm:t>
        <a:bodyPr/>
        <a:lstStyle/>
        <a:p>
          <a:endParaRPr lang="es-EC"/>
        </a:p>
      </dgm:t>
    </dgm:pt>
    <dgm:pt modelId="{C393F583-6F2A-4CE4-900C-241B6201B8AE}" type="pres">
      <dgm:prSet presAssocID="{DC5A6FC2-487B-48EB-B75D-BCFAE588E01E}" presName="hierChild3" presStyleCnt="0"/>
      <dgm:spPr/>
    </dgm:pt>
    <dgm:pt modelId="{8C6D9350-BAF4-4F04-B2CC-45C8CF8BD45B}" type="pres">
      <dgm:prSet presAssocID="{22ACD2D9-21D2-4705-9E5C-B7676CDCEB7C}" presName="bgShapesFlow" presStyleCnt="0"/>
      <dgm:spPr/>
    </dgm:pt>
    <dgm:pt modelId="{9868F168-AF13-402E-A748-581A0321D1FA}" type="pres">
      <dgm:prSet presAssocID="{65F573A9-B615-4C60-B3A8-F696DFE5EFC1}" presName="rectComp" presStyleCnt="0"/>
      <dgm:spPr/>
    </dgm:pt>
    <dgm:pt modelId="{3F8D4338-6298-4603-AEC5-B4114C3627BA}" type="pres">
      <dgm:prSet presAssocID="{65F573A9-B615-4C60-B3A8-F696DFE5EFC1}" presName="bgRect" presStyleLbl="bgShp" presStyleIdx="0" presStyleCnt="3" custScaleX="187792"/>
      <dgm:spPr/>
      <dgm:t>
        <a:bodyPr/>
        <a:lstStyle/>
        <a:p>
          <a:endParaRPr lang="es-EC"/>
        </a:p>
      </dgm:t>
    </dgm:pt>
    <dgm:pt modelId="{507108F9-76ED-4928-93F3-CA8C87D0AED3}" type="pres">
      <dgm:prSet presAssocID="{65F573A9-B615-4C60-B3A8-F696DFE5EFC1}" presName="bgRectTx" presStyleLbl="bgShp" presStyleIdx="0" presStyleCnt="3">
        <dgm:presLayoutVars>
          <dgm:bulletEnabled val="1"/>
        </dgm:presLayoutVars>
      </dgm:prSet>
      <dgm:spPr/>
      <dgm:t>
        <a:bodyPr/>
        <a:lstStyle/>
        <a:p>
          <a:endParaRPr lang="es-EC"/>
        </a:p>
      </dgm:t>
    </dgm:pt>
    <dgm:pt modelId="{B5306DE0-D5FD-4B44-91EF-57E0B1E87E26}" type="pres">
      <dgm:prSet presAssocID="{65F573A9-B615-4C60-B3A8-F696DFE5EFC1}" presName="spComp" presStyleCnt="0"/>
      <dgm:spPr/>
    </dgm:pt>
    <dgm:pt modelId="{DD3E9B6D-E5EB-4F10-8E21-13F80D3EED37}" type="pres">
      <dgm:prSet presAssocID="{65F573A9-B615-4C60-B3A8-F696DFE5EFC1}" presName="hSp" presStyleCnt="0"/>
      <dgm:spPr/>
    </dgm:pt>
    <dgm:pt modelId="{E3242D75-2254-4C51-ABDE-E6DBA6934A82}" type="pres">
      <dgm:prSet presAssocID="{6A2B8F4E-AB1B-4D2C-A6E3-84323B7317AD}" presName="rectComp" presStyleCnt="0"/>
      <dgm:spPr/>
    </dgm:pt>
    <dgm:pt modelId="{79CF91D4-B060-4AF3-8A03-D27B0DE64FB7}" type="pres">
      <dgm:prSet presAssocID="{6A2B8F4E-AB1B-4D2C-A6E3-84323B7317AD}" presName="bgRect" presStyleLbl="bgShp" presStyleIdx="1" presStyleCnt="3" custScaleX="201732"/>
      <dgm:spPr/>
      <dgm:t>
        <a:bodyPr/>
        <a:lstStyle/>
        <a:p>
          <a:endParaRPr lang="es-EC"/>
        </a:p>
      </dgm:t>
    </dgm:pt>
    <dgm:pt modelId="{2D2F3DE6-C02D-4C91-84C7-8F6D12890243}" type="pres">
      <dgm:prSet presAssocID="{6A2B8F4E-AB1B-4D2C-A6E3-84323B7317AD}" presName="bgRectTx" presStyleLbl="bgShp" presStyleIdx="1" presStyleCnt="3">
        <dgm:presLayoutVars>
          <dgm:bulletEnabled val="1"/>
        </dgm:presLayoutVars>
      </dgm:prSet>
      <dgm:spPr/>
      <dgm:t>
        <a:bodyPr/>
        <a:lstStyle/>
        <a:p>
          <a:endParaRPr lang="es-EC"/>
        </a:p>
      </dgm:t>
    </dgm:pt>
    <dgm:pt modelId="{1A31BE25-3097-489E-8F17-CD9622500858}" type="pres">
      <dgm:prSet presAssocID="{6A2B8F4E-AB1B-4D2C-A6E3-84323B7317AD}" presName="spComp" presStyleCnt="0"/>
      <dgm:spPr/>
    </dgm:pt>
    <dgm:pt modelId="{D0369D84-FB00-43B6-90DE-0C8279E608ED}" type="pres">
      <dgm:prSet presAssocID="{6A2B8F4E-AB1B-4D2C-A6E3-84323B7317AD}" presName="hSp" presStyleCnt="0"/>
      <dgm:spPr/>
    </dgm:pt>
    <dgm:pt modelId="{3E0C22F0-08BE-4C21-9205-D7B8BD37D9C8}" type="pres">
      <dgm:prSet presAssocID="{8AEE4C02-9A07-416D-AA4D-A42232661011}" presName="rectComp" presStyleCnt="0"/>
      <dgm:spPr/>
    </dgm:pt>
    <dgm:pt modelId="{085FAE58-BB41-4FC0-8D5A-0CE782BF7425}" type="pres">
      <dgm:prSet presAssocID="{8AEE4C02-9A07-416D-AA4D-A42232661011}" presName="bgRect" presStyleLbl="bgShp" presStyleIdx="2" presStyleCnt="3" custScaleX="248396"/>
      <dgm:spPr/>
      <dgm:t>
        <a:bodyPr/>
        <a:lstStyle/>
        <a:p>
          <a:endParaRPr lang="es-EC"/>
        </a:p>
      </dgm:t>
    </dgm:pt>
    <dgm:pt modelId="{A17153BB-3562-4A93-8FDC-4661F710205B}" type="pres">
      <dgm:prSet presAssocID="{8AEE4C02-9A07-416D-AA4D-A42232661011}" presName="bgRectTx" presStyleLbl="bgShp" presStyleIdx="2" presStyleCnt="3">
        <dgm:presLayoutVars>
          <dgm:bulletEnabled val="1"/>
        </dgm:presLayoutVars>
      </dgm:prSet>
      <dgm:spPr/>
      <dgm:t>
        <a:bodyPr/>
        <a:lstStyle/>
        <a:p>
          <a:endParaRPr lang="es-EC"/>
        </a:p>
      </dgm:t>
    </dgm:pt>
  </dgm:ptLst>
  <dgm:cxnLst>
    <dgm:cxn modelId="{C80CF1A9-9CF5-4663-AA08-072398F0454A}" type="presOf" srcId="{7E5F45B5-656D-4CE2-ACA4-9D13F6469CAC}" destId="{B528B754-774D-4586-A370-8DF5DD4D7338}" srcOrd="1" destOrd="0" presId="urn:microsoft.com/office/officeart/2005/8/layout/hierarchy5"/>
    <dgm:cxn modelId="{DF0474B6-A626-41CC-806E-375999474D7C}" type="presOf" srcId="{1BBB040C-D07A-4019-A14D-E976DF14643C}" destId="{89ABA8E7-6D5C-44E0-8302-D8B543927AA6}" srcOrd="1" destOrd="0" presId="urn:microsoft.com/office/officeart/2005/8/layout/hierarchy5"/>
    <dgm:cxn modelId="{BAA6E3CD-2670-4DDB-AB9E-EA62FE98C494}" srcId="{22ACD2D9-21D2-4705-9E5C-B7676CDCEB7C}" destId="{65F573A9-B615-4C60-B3A8-F696DFE5EFC1}" srcOrd="1" destOrd="0" parTransId="{1ADD6B08-DBE5-4560-ACA9-C9839CDBE7D0}" sibTransId="{DE0B5584-BF80-4339-B598-B5CE4DA79003}"/>
    <dgm:cxn modelId="{98139742-C1F4-45DD-9306-B919CB1B50FA}" type="presOf" srcId="{22ACD2D9-21D2-4705-9E5C-B7676CDCEB7C}" destId="{63B2D938-DEBA-4B1E-9ED6-AD66E5B4F557}" srcOrd="0" destOrd="0" presId="urn:microsoft.com/office/officeart/2005/8/layout/hierarchy5"/>
    <dgm:cxn modelId="{5907ACF6-0365-435D-90C2-335AA1032370}" srcId="{7992180A-0EAA-48F7-B86D-700060E93134}" destId="{0C523551-C867-48F2-867A-27C1E1421BB7}" srcOrd="3" destOrd="0" parTransId="{C0B32A4B-B7BB-4AB7-95BB-EA79B9CD3047}" sibTransId="{915B0CA6-68B4-4DED-818F-820F6556BA7D}"/>
    <dgm:cxn modelId="{0CD32F91-DF09-4391-ACFF-970EFB4B7B23}" type="presOf" srcId="{C0B32A4B-B7BB-4AB7-95BB-EA79B9CD3047}" destId="{DE52AFAB-C7EF-4278-9C76-EF83876F030E}" srcOrd="1" destOrd="0" presId="urn:microsoft.com/office/officeart/2005/8/layout/hierarchy5"/>
    <dgm:cxn modelId="{D092FEC9-2502-4798-8656-6068646D504D}" type="presOf" srcId="{CD410CF7-CEE7-4C36-A99A-7C301241847E}" destId="{8ED0F723-B50F-45E9-AD76-602533F3ECFC}" srcOrd="0" destOrd="0" presId="urn:microsoft.com/office/officeart/2005/8/layout/hierarchy5"/>
    <dgm:cxn modelId="{D6502DB9-292B-40CC-ADC3-74463FF3D95E}" type="presOf" srcId="{7E5F45B5-656D-4CE2-ACA4-9D13F6469CAC}" destId="{7109821C-2E34-4B0E-B34C-1BC6E792414E}" srcOrd="0" destOrd="0" presId="urn:microsoft.com/office/officeart/2005/8/layout/hierarchy5"/>
    <dgm:cxn modelId="{FD34C017-D2E7-4643-B703-039076FFA9FC}" srcId="{0D9EC616-D996-4F1E-B0BB-7D9773FAE32E}" destId="{BE30B3B3-9409-4919-9969-E50E38A9F9E8}" srcOrd="0" destOrd="0" parTransId="{F5E6BA24-1AED-4BBB-98E1-62D1DF707DC6}" sibTransId="{3EFB9155-E9EF-499A-8F8D-F4B3C519CAB2}"/>
    <dgm:cxn modelId="{4489EAA7-4F7C-4D0C-9DA7-5ED0795C311B}" srcId="{0D9EC616-D996-4F1E-B0BB-7D9773FAE32E}" destId="{CD410CF7-CEE7-4C36-A99A-7C301241847E}" srcOrd="2" destOrd="0" parTransId="{6B4AF04B-7D53-4F28-88E1-4FEC41320347}" sibTransId="{0BD4813B-C6F9-4751-AD86-1512A11D108C}"/>
    <dgm:cxn modelId="{7A8E50A0-5522-4A22-8208-BF9D03AB6563}" type="presOf" srcId="{6A2B8F4E-AB1B-4D2C-A6E3-84323B7317AD}" destId="{2D2F3DE6-C02D-4C91-84C7-8F6D12890243}" srcOrd="1" destOrd="0" presId="urn:microsoft.com/office/officeart/2005/8/layout/hierarchy5"/>
    <dgm:cxn modelId="{6F7FBE0B-66D3-407D-8ADD-BD6A245E20F7}" type="presOf" srcId="{F197EAE9-4EDE-4E66-8E53-CBCCEAC1E2E6}" destId="{DE641C10-78CB-46A0-AEC6-F8BC08576F42}" srcOrd="0" destOrd="0" presId="urn:microsoft.com/office/officeart/2005/8/layout/hierarchy5"/>
    <dgm:cxn modelId="{60BC55AE-DABE-453A-9CC3-98703B78E9DC}" srcId="{7992180A-0EAA-48F7-B86D-700060E93134}" destId="{88571D07-3D1F-47CA-84D8-8135B1FFD2F2}" srcOrd="2" destOrd="0" parTransId="{349BB4AB-85DC-4480-861F-A9D27B9989BB}" sibTransId="{D771C61F-F366-4538-8ABC-24E6F3A0CB3C}"/>
    <dgm:cxn modelId="{B3F3F314-9938-4C2A-98E0-6485EC865215}" srcId="{5FE47809-96D0-4B0D-9543-55DE8242D064}" destId="{DC5A6FC2-487B-48EB-B75D-BCFAE588E01E}" srcOrd="2" destOrd="0" parTransId="{F3927444-DEDC-4AA8-A95A-3E6EE23ABF13}" sibTransId="{BAC17CD0-9FAD-4F95-929C-1506886D340F}"/>
    <dgm:cxn modelId="{A8FFFEF7-6F67-40CA-A68B-5CABF15C9888}" type="presOf" srcId="{F5E6BA24-1AED-4BBB-98E1-62D1DF707DC6}" destId="{959455A0-AD4F-40FA-A860-42863C312329}" srcOrd="0" destOrd="0" presId="urn:microsoft.com/office/officeart/2005/8/layout/hierarchy5"/>
    <dgm:cxn modelId="{F771DFB6-0A09-4B26-ADAB-A203D1278673}" type="presOf" srcId="{6B4AF04B-7D53-4F28-88E1-4FEC41320347}" destId="{FEBEE213-B673-4B91-927C-4B12ED915B4E}" srcOrd="0" destOrd="0" presId="urn:microsoft.com/office/officeart/2005/8/layout/hierarchy5"/>
    <dgm:cxn modelId="{643C8623-028C-4980-A4DC-2FEA92600115}" type="presOf" srcId="{F3927444-DEDC-4AA8-A95A-3E6EE23ABF13}" destId="{8AE17C14-BB69-4FC9-8940-19F972093DAF}" srcOrd="1" destOrd="0" presId="urn:microsoft.com/office/officeart/2005/8/layout/hierarchy5"/>
    <dgm:cxn modelId="{52A6ACE4-FF1E-4215-AD49-58EBDF13DFC2}" type="presOf" srcId="{F5E6BA24-1AED-4BBB-98E1-62D1DF707DC6}" destId="{5DD79E74-319B-4721-A38A-A6F837AD5EFE}" srcOrd="1" destOrd="0" presId="urn:microsoft.com/office/officeart/2005/8/layout/hierarchy5"/>
    <dgm:cxn modelId="{BC669463-C2C0-4BE2-B447-B85D6A10F6A0}" type="presOf" srcId="{F197EAE9-4EDE-4E66-8E53-CBCCEAC1E2E6}" destId="{A8287932-F11E-4DD3-AD41-21320DC53597}" srcOrd="1" destOrd="0" presId="urn:microsoft.com/office/officeart/2005/8/layout/hierarchy5"/>
    <dgm:cxn modelId="{41D64522-494B-4D42-94C9-15DB5578BCCA}" srcId="{7992180A-0EAA-48F7-B86D-700060E93134}" destId="{D013B77B-22B1-4734-AA07-73508D8FA0BF}" srcOrd="1" destOrd="0" parTransId="{F197EAE9-4EDE-4E66-8E53-CBCCEAC1E2E6}" sibTransId="{84BBEF20-09E4-4357-9571-E275C4C179FB}"/>
    <dgm:cxn modelId="{75ACBD9B-73CF-4D62-9D59-76E4DBFCA50E}" type="presOf" srcId="{7992180A-0EAA-48F7-B86D-700060E93134}" destId="{2C0C04AA-9D21-4E4C-A6A8-8FD2D21326B1}" srcOrd="0" destOrd="0" presId="urn:microsoft.com/office/officeart/2005/8/layout/hierarchy5"/>
    <dgm:cxn modelId="{361B6C8F-121E-4210-A72A-FE0AB8693F97}" type="presOf" srcId="{8AEE4C02-9A07-416D-AA4D-A42232661011}" destId="{A17153BB-3562-4A93-8FDC-4661F710205B}" srcOrd="1" destOrd="0" presId="urn:microsoft.com/office/officeart/2005/8/layout/hierarchy5"/>
    <dgm:cxn modelId="{6A90ED40-FDE2-4FDE-ABB0-E3D58306B7C3}" type="presOf" srcId="{8AEE4C02-9A07-416D-AA4D-A42232661011}" destId="{085FAE58-BB41-4FC0-8D5A-0CE782BF7425}" srcOrd="0" destOrd="0" presId="urn:microsoft.com/office/officeart/2005/8/layout/hierarchy5"/>
    <dgm:cxn modelId="{C72DE209-B7BB-4AEE-8A4A-FE91B40C058C}" type="presOf" srcId="{1BBB040C-D07A-4019-A14D-E976DF14643C}" destId="{F9C0D498-B135-41ED-8B90-71B6CEADA86C}" srcOrd="0" destOrd="0" presId="urn:microsoft.com/office/officeart/2005/8/layout/hierarchy5"/>
    <dgm:cxn modelId="{FAF10D63-DBB0-4FCB-837E-295BBAD16FBD}" srcId="{22ACD2D9-21D2-4705-9E5C-B7676CDCEB7C}" destId="{6A2B8F4E-AB1B-4D2C-A6E3-84323B7317AD}" srcOrd="2" destOrd="0" parTransId="{0777EB24-A4C8-431D-921E-D0A320B2AEF4}" sibTransId="{31092DC0-D4AC-40B0-8895-5D9C71B63687}"/>
    <dgm:cxn modelId="{EFE5BE9D-8FB2-4332-9200-DCC67450F2B9}" srcId="{22ACD2D9-21D2-4705-9E5C-B7676CDCEB7C}" destId="{5FE47809-96D0-4B0D-9543-55DE8242D064}" srcOrd="0" destOrd="0" parTransId="{C3D4984E-FACE-4788-BAAC-21B458AF915C}" sibTransId="{7749CE9F-2015-4CF6-836A-A1FEECE110FA}"/>
    <dgm:cxn modelId="{CBAF1EA3-7D56-4D1D-9CCF-A5A59A0885DB}" srcId="{5FE47809-96D0-4B0D-9543-55DE8242D064}" destId="{7992180A-0EAA-48F7-B86D-700060E93134}" srcOrd="1" destOrd="0" parTransId="{7E5F45B5-656D-4CE2-ACA4-9D13F6469CAC}" sibTransId="{FBFFD03A-B713-4471-B636-3DBAEE6440D0}"/>
    <dgm:cxn modelId="{CE25E4A0-09F8-49DE-BADC-FB059C5CA3DD}" type="presOf" srcId="{65F573A9-B615-4C60-B3A8-F696DFE5EFC1}" destId="{3F8D4338-6298-4603-AEC5-B4114C3627BA}" srcOrd="0" destOrd="0" presId="urn:microsoft.com/office/officeart/2005/8/layout/hierarchy5"/>
    <dgm:cxn modelId="{DB4E49BB-6ABE-4C14-8605-1D72DF829D7D}" type="presOf" srcId="{D013B77B-22B1-4734-AA07-73508D8FA0BF}" destId="{88CF429F-E05F-4681-BE98-32268DE91B1D}" srcOrd="0" destOrd="0" presId="urn:microsoft.com/office/officeart/2005/8/layout/hierarchy5"/>
    <dgm:cxn modelId="{3E609FEB-B97E-4949-8BA6-082D02E29D86}" type="presOf" srcId="{6B4AF04B-7D53-4F28-88E1-4FEC41320347}" destId="{E179D206-F273-4255-AF01-F7AB29760EB0}" srcOrd="1" destOrd="0" presId="urn:microsoft.com/office/officeart/2005/8/layout/hierarchy5"/>
    <dgm:cxn modelId="{2132DF07-77C9-4BB2-BC9D-C933980AFF55}" type="presOf" srcId="{509D50E3-3836-4051-A898-E7B8A3DF4A0A}" destId="{3777B39C-B6A8-40EF-ACB5-E24DA416859F}" srcOrd="1" destOrd="0" presId="urn:microsoft.com/office/officeart/2005/8/layout/hierarchy5"/>
    <dgm:cxn modelId="{0259A0DB-FAB9-4828-813D-FF12DB5F4D8B}" type="presOf" srcId="{6A2B8F4E-AB1B-4D2C-A6E3-84323B7317AD}" destId="{79CF91D4-B060-4AF3-8A03-D27B0DE64FB7}" srcOrd="0" destOrd="0" presId="urn:microsoft.com/office/officeart/2005/8/layout/hierarchy5"/>
    <dgm:cxn modelId="{21E006FB-3A57-4D41-A4FB-46CCFC600482}" type="presOf" srcId="{F3927444-DEDC-4AA8-A95A-3E6EE23ABF13}" destId="{40014A48-710E-4949-83E6-8643142ED02C}" srcOrd="0" destOrd="0" presId="urn:microsoft.com/office/officeart/2005/8/layout/hierarchy5"/>
    <dgm:cxn modelId="{AE723115-C957-4EBB-B0F6-E8D4F7F83E69}" type="presOf" srcId="{88571D07-3D1F-47CA-84D8-8135B1FFD2F2}" destId="{C2B35B59-023F-40A7-8F56-0A3D0BD9EE2D}" srcOrd="0" destOrd="0" presId="urn:microsoft.com/office/officeart/2005/8/layout/hierarchy5"/>
    <dgm:cxn modelId="{288AAC66-62A9-4398-B4F9-8C48E1B82B0C}" type="presOf" srcId="{DC5A6FC2-487B-48EB-B75D-BCFAE588E01E}" destId="{D1EB0170-9B90-4B09-87D5-44AB193EA189}" srcOrd="0" destOrd="0" presId="urn:microsoft.com/office/officeart/2005/8/layout/hierarchy5"/>
    <dgm:cxn modelId="{15CEADEB-B4B1-46C5-BCEE-04C3EC7C7AAE}" type="presOf" srcId="{CFEA53B7-4615-4C72-BD02-CCBC9F0AA665}" destId="{69F07EEA-8FC4-43D2-BD70-EE61FFBB2884}" srcOrd="1" destOrd="0" presId="urn:microsoft.com/office/officeart/2005/8/layout/hierarchy5"/>
    <dgm:cxn modelId="{C29D28A7-EFEA-48F7-AFF6-2B9767419033}" type="presOf" srcId="{349BB4AB-85DC-4480-861F-A9D27B9989BB}" destId="{E057FB8F-F8BA-4A1C-A416-4C390680F418}" srcOrd="0" destOrd="0" presId="urn:microsoft.com/office/officeart/2005/8/layout/hierarchy5"/>
    <dgm:cxn modelId="{7D97EB56-A76C-4C04-B0B6-604EFF3A0210}" srcId="{5FE47809-96D0-4B0D-9543-55DE8242D064}" destId="{0D9EC616-D996-4F1E-B0BB-7D9773FAE32E}" srcOrd="0" destOrd="0" parTransId="{509D50E3-3836-4051-A898-E7B8A3DF4A0A}" sibTransId="{4818948F-09A6-4B86-A7A0-213229CC4AB2}"/>
    <dgm:cxn modelId="{05AC8B8E-D203-4257-9537-A12002E42EF5}" type="presOf" srcId="{B1F511AA-2D53-4538-BE8D-4ADA0CB55368}" destId="{E9EC1C90-AF12-4D6D-AE97-6762FC13FA67}" srcOrd="0" destOrd="0" presId="urn:microsoft.com/office/officeart/2005/8/layout/hierarchy5"/>
    <dgm:cxn modelId="{72A11FF2-66C8-484F-A342-2557F3BCEB9A}" type="presOf" srcId="{349BB4AB-85DC-4480-861F-A9D27B9989BB}" destId="{D8461EF5-5FB3-43BD-81D7-40339699A4F1}" srcOrd="1" destOrd="0" presId="urn:microsoft.com/office/officeart/2005/8/layout/hierarchy5"/>
    <dgm:cxn modelId="{66A20C51-AA3E-46AC-8957-CC27746FC0C1}" type="presOf" srcId="{0C523551-C867-48F2-867A-27C1E1421BB7}" destId="{B795EF9D-2287-4915-99E1-3D075A85ED96}" srcOrd="0" destOrd="0" presId="urn:microsoft.com/office/officeart/2005/8/layout/hierarchy5"/>
    <dgm:cxn modelId="{B4996BA9-F90E-4F1C-9939-38F999EC6D62}" type="presOf" srcId="{509D50E3-3836-4051-A898-E7B8A3DF4A0A}" destId="{B88A2198-4A33-4189-9424-AD36A1F48121}" srcOrd="0" destOrd="0" presId="urn:microsoft.com/office/officeart/2005/8/layout/hierarchy5"/>
    <dgm:cxn modelId="{C4F82369-17C9-488E-91B8-343A4BC62879}" srcId="{0D9EC616-D996-4F1E-B0BB-7D9773FAE32E}" destId="{B1F511AA-2D53-4538-BE8D-4ADA0CB55368}" srcOrd="1" destOrd="0" parTransId="{CFEA53B7-4615-4C72-BD02-CCBC9F0AA665}" sibTransId="{B43EE0F2-565F-4BB4-AAED-A6CE5F74EE3D}"/>
    <dgm:cxn modelId="{FF715BE1-3F41-4ED8-BDDA-9ED644E044ED}" type="presOf" srcId="{5FE47809-96D0-4B0D-9543-55DE8242D064}" destId="{D6348BF7-A020-4409-BA80-88A4C3854627}" srcOrd="0" destOrd="0" presId="urn:microsoft.com/office/officeart/2005/8/layout/hierarchy5"/>
    <dgm:cxn modelId="{6F370B1B-F413-4A84-8595-E3F3D1B42E71}" type="presOf" srcId="{C0B32A4B-B7BB-4AB7-95BB-EA79B9CD3047}" destId="{7F22EF36-AA3C-48FC-BDBF-EC70F88547B5}" srcOrd="0" destOrd="0" presId="urn:microsoft.com/office/officeart/2005/8/layout/hierarchy5"/>
    <dgm:cxn modelId="{E82657C1-7FA2-4F35-98E2-6572AA199CCB}" type="presOf" srcId="{4AB3EB70-8E80-47AE-B02A-EBF8210B5698}" destId="{A5BC28B9-E51B-491E-8410-C409A694EC2F}" srcOrd="0" destOrd="0" presId="urn:microsoft.com/office/officeart/2005/8/layout/hierarchy5"/>
    <dgm:cxn modelId="{272D6876-1DA9-4C2E-B1ED-A935C49152B6}" type="presOf" srcId="{CFEA53B7-4615-4C72-BD02-CCBC9F0AA665}" destId="{420E22D8-EEFB-4417-AF64-DEC6BA2F0CCF}" srcOrd="0" destOrd="0" presId="urn:microsoft.com/office/officeart/2005/8/layout/hierarchy5"/>
    <dgm:cxn modelId="{77CBF40D-393A-41EE-90E5-C62951452051}" srcId="{22ACD2D9-21D2-4705-9E5C-B7676CDCEB7C}" destId="{8AEE4C02-9A07-416D-AA4D-A42232661011}" srcOrd="3" destOrd="0" parTransId="{93C16F1B-54C7-42DB-93E0-246B556712E6}" sibTransId="{F14CF431-6DB1-4AA2-A4CE-41D1EC670CC7}"/>
    <dgm:cxn modelId="{5B97ABE0-42F2-42EB-A69A-B2CC7D57B6FC}" type="presOf" srcId="{65F573A9-B615-4C60-B3A8-F696DFE5EFC1}" destId="{507108F9-76ED-4928-93F3-CA8C87D0AED3}" srcOrd="1" destOrd="0" presId="urn:microsoft.com/office/officeart/2005/8/layout/hierarchy5"/>
    <dgm:cxn modelId="{111173A8-8A3A-4D7D-B75A-5A3702674ED3}" srcId="{7992180A-0EAA-48F7-B86D-700060E93134}" destId="{4AB3EB70-8E80-47AE-B02A-EBF8210B5698}" srcOrd="0" destOrd="0" parTransId="{1BBB040C-D07A-4019-A14D-E976DF14643C}" sibTransId="{DA23DFE5-A00D-4BAB-8514-D880C8750360}"/>
    <dgm:cxn modelId="{DF562F98-BB52-486E-B269-1EAB2A63B0FA}" type="presOf" srcId="{0D9EC616-D996-4F1E-B0BB-7D9773FAE32E}" destId="{04762B76-B385-47A3-860C-25EF29C69DFC}" srcOrd="0" destOrd="0" presId="urn:microsoft.com/office/officeart/2005/8/layout/hierarchy5"/>
    <dgm:cxn modelId="{249A668C-8F57-41D0-8FA3-73B88CAD2D4E}" type="presOf" srcId="{BE30B3B3-9409-4919-9969-E50E38A9F9E8}" destId="{18F12A09-AB21-4B8B-B995-71675274C1BB}" srcOrd="0" destOrd="0" presId="urn:microsoft.com/office/officeart/2005/8/layout/hierarchy5"/>
    <dgm:cxn modelId="{82E23AC0-DF1C-43CE-A62E-28500BBEEFF3}" type="presParOf" srcId="{63B2D938-DEBA-4B1E-9ED6-AD66E5B4F557}" destId="{2CD7AD67-644F-4002-A365-AC83B5A1B3A6}" srcOrd="0" destOrd="0" presId="urn:microsoft.com/office/officeart/2005/8/layout/hierarchy5"/>
    <dgm:cxn modelId="{E3FBFB67-77BA-43FB-95DB-3D86472C562B}" type="presParOf" srcId="{2CD7AD67-644F-4002-A365-AC83B5A1B3A6}" destId="{2ED72E17-E3B9-477E-B870-5C859402A6EB}" srcOrd="0" destOrd="0" presId="urn:microsoft.com/office/officeart/2005/8/layout/hierarchy5"/>
    <dgm:cxn modelId="{1BF7D031-8257-4968-ACC1-1795D0962736}" type="presParOf" srcId="{2CD7AD67-644F-4002-A365-AC83B5A1B3A6}" destId="{EE7B4056-190E-41D8-9604-A9224AF4B960}" srcOrd="1" destOrd="0" presId="urn:microsoft.com/office/officeart/2005/8/layout/hierarchy5"/>
    <dgm:cxn modelId="{66BC5E4B-3616-4A1F-8B11-47C91CF6BA01}" type="presParOf" srcId="{EE7B4056-190E-41D8-9604-A9224AF4B960}" destId="{D1D0969B-AE25-4AFB-ADFD-EC9B5C20EAC9}" srcOrd="0" destOrd="0" presId="urn:microsoft.com/office/officeart/2005/8/layout/hierarchy5"/>
    <dgm:cxn modelId="{66280FD1-D3CA-4B7C-A6C5-9DED1F44B269}" type="presParOf" srcId="{D1D0969B-AE25-4AFB-ADFD-EC9B5C20EAC9}" destId="{D6348BF7-A020-4409-BA80-88A4C3854627}" srcOrd="0" destOrd="0" presId="urn:microsoft.com/office/officeart/2005/8/layout/hierarchy5"/>
    <dgm:cxn modelId="{415826C6-A7EB-4FCC-8352-29317DB66605}" type="presParOf" srcId="{D1D0969B-AE25-4AFB-ADFD-EC9B5C20EAC9}" destId="{661B6353-5500-49C2-8DF6-90CF55481139}" srcOrd="1" destOrd="0" presId="urn:microsoft.com/office/officeart/2005/8/layout/hierarchy5"/>
    <dgm:cxn modelId="{ACF27140-E976-4EB0-B13D-6F4BFA69AE5F}" type="presParOf" srcId="{661B6353-5500-49C2-8DF6-90CF55481139}" destId="{B88A2198-4A33-4189-9424-AD36A1F48121}" srcOrd="0" destOrd="0" presId="urn:microsoft.com/office/officeart/2005/8/layout/hierarchy5"/>
    <dgm:cxn modelId="{E03C6746-358B-47EA-9F26-0538727886C6}" type="presParOf" srcId="{B88A2198-4A33-4189-9424-AD36A1F48121}" destId="{3777B39C-B6A8-40EF-ACB5-E24DA416859F}" srcOrd="0" destOrd="0" presId="urn:microsoft.com/office/officeart/2005/8/layout/hierarchy5"/>
    <dgm:cxn modelId="{C33F5484-A294-4F90-A64D-4E6C8E9E8CAC}" type="presParOf" srcId="{661B6353-5500-49C2-8DF6-90CF55481139}" destId="{C9951A24-DDA0-4EAE-9F5A-9D2EB46CFD6B}" srcOrd="1" destOrd="0" presId="urn:microsoft.com/office/officeart/2005/8/layout/hierarchy5"/>
    <dgm:cxn modelId="{6AEE8AD3-6A03-4549-9622-0703050B25DF}" type="presParOf" srcId="{C9951A24-DDA0-4EAE-9F5A-9D2EB46CFD6B}" destId="{04762B76-B385-47A3-860C-25EF29C69DFC}" srcOrd="0" destOrd="0" presId="urn:microsoft.com/office/officeart/2005/8/layout/hierarchy5"/>
    <dgm:cxn modelId="{EB0134B9-E21A-4590-A352-D96F50C22660}" type="presParOf" srcId="{C9951A24-DDA0-4EAE-9F5A-9D2EB46CFD6B}" destId="{13C9DB8B-3868-4070-82C6-599BE52A02AD}" srcOrd="1" destOrd="0" presId="urn:microsoft.com/office/officeart/2005/8/layout/hierarchy5"/>
    <dgm:cxn modelId="{2CE0808C-7DF6-437E-9BCD-C42DF3754E32}" type="presParOf" srcId="{13C9DB8B-3868-4070-82C6-599BE52A02AD}" destId="{959455A0-AD4F-40FA-A860-42863C312329}" srcOrd="0" destOrd="0" presId="urn:microsoft.com/office/officeart/2005/8/layout/hierarchy5"/>
    <dgm:cxn modelId="{42776128-3ADF-4639-8CF4-A3284AA32F42}" type="presParOf" srcId="{959455A0-AD4F-40FA-A860-42863C312329}" destId="{5DD79E74-319B-4721-A38A-A6F837AD5EFE}" srcOrd="0" destOrd="0" presId="urn:microsoft.com/office/officeart/2005/8/layout/hierarchy5"/>
    <dgm:cxn modelId="{4B11523E-AC15-47E5-8DEA-3A92902C8FA6}" type="presParOf" srcId="{13C9DB8B-3868-4070-82C6-599BE52A02AD}" destId="{03BEB7A5-2B4E-4A78-955F-82709D1F13F8}" srcOrd="1" destOrd="0" presId="urn:microsoft.com/office/officeart/2005/8/layout/hierarchy5"/>
    <dgm:cxn modelId="{2EA36C8E-B634-4175-A232-0BD7B5868918}" type="presParOf" srcId="{03BEB7A5-2B4E-4A78-955F-82709D1F13F8}" destId="{18F12A09-AB21-4B8B-B995-71675274C1BB}" srcOrd="0" destOrd="0" presId="urn:microsoft.com/office/officeart/2005/8/layout/hierarchy5"/>
    <dgm:cxn modelId="{F336D636-041A-4B11-8B63-D0F8FF254246}" type="presParOf" srcId="{03BEB7A5-2B4E-4A78-955F-82709D1F13F8}" destId="{8AC4A9CD-5170-4861-A6CC-E11E43DB2E8E}" srcOrd="1" destOrd="0" presId="urn:microsoft.com/office/officeart/2005/8/layout/hierarchy5"/>
    <dgm:cxn modelId="{5CDDD63E-8581-4007-B87C-819B54D49C19}" type="presParOf" srcId="{13C9DB8B-3868-4070-82C6-599BE52A02AD}" destId="{420E22D8-EEFB-4417-AF64-DEC6BA2F0CCF}" srcOrd="2" destOrd="0" presId="urn:microsoft.com/office/officeart/2005/8/layout/hierarchy5"/>
    <dgm:cxn modelId="{2DB5AE94-E403-4B94-BEC2-2CFCB6ABC748}" type="presParOf" srcId="{420E22D8-EEFB-4417-AF64-DEC6BA2F0CCF}" destId="{69F07EEA-8FC4-43D2-BD70-EE61FFBB2884}" srcOrd="0" destOrd="0" presId="urn:microsoft.com/office/officeart/2005/8/layout/hierarchy5"/>
    <dgm:cxn modelId="{C5DBBC71-736F-4E9C-8255-7CED076EF03E}" type="presParOf" srcId="{13C9DB8B-3868-4070-82C6-599BE52A02AD}" destId="{A3AFFB71-10FE-49AC-B012-93B261EA1E66}" srcOrd="3" destOrd="0" presId="urn:microsoft.com/office/officeart/2005/8/layout/hierarchy5"/>
    <dgm:cxn modelId="{0CC87DBE-E097-4C4B-A7B4-242800FF27C3}" type="presParOf" srcId="{A3AFFB71-10FE-49AC-B012-93B261EA1E66}" destId="{E9EC1C90-AF12-4D6D-AE97-6762FC13FA67}" srcOrd="0" destOrd="0" presId="urn:microsoft.com/office/officeart/2005/8/layout/hierarchy5"/>
    <dgm:cxn modelId="{DA7C50F9-B039-43FA-9ABE-1C7D40D19BF0}" type="presParOf" srcId="{A3AFFB71-10FE-49AC-B012-93B261EA1E66}" destId="{C201C8B8-5E2E-42ED-BC1A-EB1AFD568832}" srcOrd="1" destOrd="0" presId="urn:microsoft.com/office/officeart/2005/8/layout/hierarchy5"/>
    <dgm:cxn modelId="{5C14A1CB-94A1-46F1-9539-01182EBC5004}" type="presParOf" srcId="{13C9DB8B-3868-4070-82C6-599BE52A02AD}" destId="{FEBEE213-B673-4B91-927C-4B12ED915B4E}" srcOrd="4" destOrd="0" presId="urn:microsoft.com/office/officeart/2005/8/layout/hierarchy5"/>
    <dgm:cxn modelId="{E1A99EAD-9E2B-4415-8328-467D904B40AA}" type="presParOf" srcId="{FEBEE213-B673-4B91-927C-4B12ED915B4E}" destId="{E179D206-F273-4255-AF01-F7AB29760EB0}" srcOrd="0" destOrd="0" presId="urn:microsoft.com/office/officeart/2005/8/layout/hierarchy5"/>
    <dgm:cxn modelId="{5B22E65F-FC40-4833-AB4C-A123C52074EA}" type="presParOf" srcId="{13C9DB8B-3868-4070-82C6-599BE52A02AD}" destId="{28484EE1-C669-4DB9-9CC7-60E725AEF9E6}" srcOrd="5" destOrd="0" presId="urn:microsoft.com/office/officeart/2005/8/layout/hierarchy5"/>
    <dgm:cxn modelId="{E465F8F0-85F9-4AF0-B480-D8699C767170}" type="presParOf" srcId="{28484EE1-C669-4DB9-9CC7-60E725AEF9E6}" destId="{8ED0F723-B50F-45E9-AD76-602533F3ECFC}" srcOrd="0" destOrd="0" presId="urn:microsoft.com/office/officeart/2005/8/layout/hierarchy5"/>
    <dgm:cxn modelId="{AADB5F01-3FD6-49FB-A5AC-A577519493E6}" type="presParOf" srcId="{28484EE1-C669-4DB9-9CC7-60E725AEF9E6}" destId="{2C9EAE6D-CC15-40F4-8F78-70C07C7AE954}" srcOrd="1" destOrd="0" presId="urn:microsoft.com/office/officeart/2005/8/layout/hierarchy5"/>
    <dgm:cxn modelId="{D4B2EBD7-D2DE-4C26-BBC0-2AC8D6D46606}" type="presParOf" srcId="{661B6353-5500-49C2-8DF6-90CF55481139}" destId="{7109821C-2E34-4B0E-B34C-1BC6E792414E}" srcOrd="2" destOrd="0" presId="urn:microsoft.com/office/officeart/2005/8/layout/hierarchy5"/>
    <dgm:cxn modelId="{2059C8F8-AE93-4036-9E11-4C847E1C3B54}" type="presParOf" srcId="{7109821C-2E34-4B0E-B34C-1BC6E792414E}" destId="{B528B754-774D-4586-A370-8DF5DD4D7338}" srcOrd="0" destOrd="0" presId="urn:microsoft.com/office/officeart/2005/8/layout/hierarchy5"/>
    <dgm:cxn modelId="{8FD97EF2-3D64-42DA-8BDE-15E25A2A0E87}" type="presParOf" srcId="{661B6353-5500-49C2-8DF6-90CF55481139}" destId="{2D03BC4D-5198-484C-A4F0-0B70DDF5A033}" srcOrd="3" destOrd="0" presId="urn:microsoft.com/office/officeart/2005/8/layout/hierarchy5"/>
    <dgm:cxn modelId="{EF3585C1-7AC3-4900-B043-54734229042D}" type="presParOf" srcId="{2D03BC4D-5198-484C-A4F0-0B70DDF5A033}" destId="{2C0C04AA-9D21-4E4C-A6A8-8FD2D21326B1}" srcOrd="0" destOrd="0" presId="urn:microsoft.com/office/officeart/2005/8/layout/hierarchy5"/>
    <dgm:cxn modelId="{D74F0E26-82D1-443A-AE1A-19C6FA0B9094}" type="presParOf" srcId="{2D03BC4D-5198-484C-A4F0-0B70DDF5A033}" destId="{D7454DAF-79B4-45B4-AFC2-F6BEE0E17EF9}" srcOrd="1" destOrd="0" presId="urn:microsoft.com/office/officeart/2005/8/layout/hierarchy5"/>
    <dgm:cxn modelId="{7341CCF8-F50B-4CE3-AB34-7222DDCB6D96}" type="presParOf" srcId="{D7454DAF-79B4-45B4-AFC2-F6BEE0E17EF9}" destId="{F9C0D498-B135-41ED-8B90-71B6CEADA86C}" srcOrd="0" destOrd="0" presId="urn:microsoft.com/office/officeart/2005/8/layout/hierarchy5"/>
    <dgm:cxn modelId="{50EE016E-22F4-483B-9F0D-141B131C3E6E}" type="presParOf" srcId="{F9C0D498-B135-41ED-8B90-71B6CEADA86C}" destId="{89ABA8E7-6D5C-44E0-8302-D8B543927AA6}" srcOrd="0" destOrd="0" presId="urn:microsoft.com/office/officeart/2005/8/layout/hierarchy5"/>
    <dgm:cxn modelId="{F6B96CBA-9790-4CDC-955A-E5D158D52419}" type="presParOf" srcId="{D7454DAF-79B4-45B4-AFC2-F6BEE0E17EF9}" destId="{24D83EDB-2564-4E37-82CC-86C3BA80A0E9}" srcOrd="1" destOrd="0" presId="urn:microsoft.com/office/officeart/2005/8/layout/hierarchy5"/>
    <dgm:cxn modelId="{11FE6719-2D0D-4A81-B3BF-A12F58E27FCB}" type="presParOf" srcId="{24D83EDB-2564-4E37-82CC-86C3BA80A0E9}" destId="{A5BC28B9-E51B-491E-8410-C409A694EC2F}" srcOrd="0" destOrd="0" presId="urn:microsoft.com/office/officeart/2005/8/layout/hierarchy5"/>
    <dgm:cxn modelId="{73A1BE9D-E21F-4B26-9544-4C97A609BF38}" type="presParOf" srcId="{24D83EDB-2564-4E37-82CC-86C3BA80A0E9}" destId="{6E890349-690F-4F3F-977C-4036C0F28580}" srcOrd="1" destOrd="0" presId="urn:microsoft.com/office/officeart/2005/8/layout/hierarchy5"/>
    <dgm:cxn modelId="{501B1BF5-BF76-412C-9160-1372D78E0D6A}" type="presParOf" srcId="{D7454DAF-79B4-45B4-AFC2-F6BEE0E17EF9}" destId="{DE641C10-78CB-46A0-AEC6-F8BC08576F42}" srcOrd="2" destOrd="0" presId="urn:microsoft.com/office/officeart/2005/8/layout/hierarchy5"/>
    <dgm:cxn modelId="{943935C5-324F-48E8-93F0-1CECD0652155}" type="presParOf" srcId="{DE641C10-78CB-46A0-AEC6-F8BC08576F42}" destId="{A8287932-F11E-4DD3-AD41-21320DC53597}" srcOrd="0" destOrd="0" presId="urn:microsoft.com/office/officeart/2005/8/layout/hierarchy5"/>
    <dgm:cxn modelId="{988FDFF7-2744-4EE4-8FBB-32357CF0EAF6}" type="presParOf" srcId="{D7454DAF-79B4-45B4-AFC2-F6BEE0E17EF9}" destId="{5D089E7F-5290-42A5-917D-0314DFF6F934}" srcOrd="3" destOrd="0" presId="urn:microsoft.com/office/officeart/2005/8/layout/hierarchy5"/>
    <dgm:cxn modelId="{D94EFFB3-CCC1-4E6A-BAB5-4A17C361A062}" type="presParOf" srcId="{5D089E7F-5290-42A5-917D-0314DFF6F934}" destId="{88CF429F-E05F-4681-BE98-32268DE91B1D}" srcOrd="0" destOrd="0" presId="urn:microsoft.com/office/officeart/2005/8/layout/hierarchy5"/>
    <dgm:cxn modelId="{41B6E08B-BFAA-493A-8FF5-4175D9339DF8}" type="presParOf" srcId="{5D089E7F-5290-42A5-917D-0314DFF6F934}" destId="{BEAE3C4E-B2C6-42D7-A74F-DA8BC521DE5C}" srcOrd="1" destOrd="0" presId="urn:microsoft.com/office/officeart/2005/8/layout/hierarchy5"/>
    <dgm:cxn modelId="{7BAC67D3-A9C9-46A2-91E9-5CCAD320B760}" type="presParOf" srcId="{D7454DAF-79B4-45B4-AFC2-F6BEE0E17EF9}" destId="{E057FB8F-F8BA-4A1C-A416-4C390680F418}" srcOrd="4" destOrd="0" presId="urn:microsoft.com/office/officeart/2005/8/layout/hierarchy5"/>
    <dgm:cxn modelId="{27BD61AC-4180-4A26-8F2E-35AF122C0107}" type="presParOf" srcId="{E057FB8F-F8BA-4A1C-A416-4C390680F418}" destId="{D8461EF5-5FB3-43BD-81D7-40339699A4F1}" srcOrd="0" destOrd="0" presId="urn:microsoft.com/office/officeart/2005/8/layout/hierarchy5"/>
    <dgm:cxn modelId="{466C1A99-7B28-49A9-96A2-B08EEA49B7CA}" type="presParOf" srcId="{D7454DAF-79B4-45B4-AFC2-F6BEE0E17EF9}" destId="{6456B5A8-1710-4717-ACD8-B46BF8E99D98}" srcOrd="5" destOrd="0" presId="urn:microsoft.com/office/officeart/2005/8/layout/hierarchy5"/>
    <dgm:cxn modelId="{E48D2F75-32CB-4A38-85DB-8FDBD8814D56}" type="presParOf" srcId="{6456B5A8-1710-4717-ACD8-B46BF8E99D98}" destId="{C2B35B59-023F-40A7-8F56-0A3D0BD9EE2D}" srcOrd="0" destOrd="0" presId="urn:microsoft.com/office/officeart/2005/8/layout/hierarchy5"/>
    <dgm:cxn modelId="{99B71AC5-B392-4F41-B35F-D95FB216D1DD}" type="presParOf" srcId="{6456B5A8-1710-4717-ACD8-B46BF8E99D98}" destId="{9842A0D2-5F03-4AC5-A1FE-DC9151B440D1}" srcOrd="1" destOrd="0" presId="urn:microsoft.com/office/officeart/2005/8/layout/hierarchy5"/>
    <dgm:cxn modelId="{B1506B02-A598-4383-AD1C-FDCE6DF32C48}" type="presParOf" srcId="{D7454DAF-79B4-45B4-AFC2-F6BEE0E17EF9}" destId="{7F22EF36-AA3C-48FC-BDBF-EC70F88547B5}" srcOrd="6" destOrd="0" presId="urn:microsoft.com/office/officeart/2005/8/layout/hierarchy5"/>
    <dgm:cxn modelId="{18EBECAE-3C0C-4A02-B483-5261F48D4A38}" type="presParOf" srcId="{7F22EF36-AA3C-48FC-BDBF-EC70F88547B5}" destId="{DE52AFAB-C7EF-4278-9C76-EF83876F030E}" srcOrd="0" destOrd="0" presId="urn:microsoft.com/office/officeart/2005/8/layout/hierarchy5"/>
    <dgm:cxn modelId="{AED03A98-2C6F-4EB7-A3E5-6FCCC1FF294A}" type="presParOf" srcId="{D7454DAF-79B4-45B4-AFC2-F6BEE0E17EF9}" destId="{ED2F4AD8-ADC2-4376-AE9C-585EFB28B81C}" srcOrd="7" destOrd="0" presId="urn:microsoft.com/office/officeart/2005/8/layout/hierarchy5"/>
    <dgm:cxn modelId="{276F9A2C-6C4A-467C-B59C-1B4D40BE88BE}" type="presParOf" srcId="{ED2F4AD8-ADC2-4376-AE9C-585EFB28B81C}" destId="{B795EF9D-2287-4915-99E1-3D075A85ED96}" srcOrd="0" destOrd="0" presId="urn:microsoft.com/office/officeart/2005/8/layout/hierarchy5"/>
    <dgm:cxn modelId="{F8702974-9AAA-4D4A-828F-333857B5B896}" type="presParOf" srcId="{ED2F4AD8-ADC2-4376-AE9C-585EFB28B81C}" destId="{EB281F26-559B-49DD-ABB0-9829F1FEDC65}" srcOrd="1" destOrd="0" presId="urn:microsoft.com/office/officeart/2005/8/layout/hierarchy5"/>
    <dgm:cxn modelId="{1B1B1EB8-0F60-4B0E-8F3B-0659A7D5EF10}" type="presParOf" srcId="{661B6353-5500-49C2-8DF6-90CF55481139}" destId="{40014A48-710E-4949-83E6-8643142ED02C}" srcOrd="4" destOrd="0" presId="urn:microsoft.com/office/officeart/2005/8/layout/hierarchy5"/>
    <dgm:cxn modelId="{76296EA1-F354-48B6-8E97-A6F446D03021}" type="presParOf" srcId="{40014A48-710E-4949-83E6-8643142ED02C}" destId="{8AE17C14-BB69-4FC9-8940-19F972093DAF}" srcOrd="0" destOrd="0" presId="urn:microsoft.com/office/officeart/2005/8/layout/hierarchy5"/>
    <dgm:cxn modelId="{3F43A473-9EAA-4CF6-8551-45713B09A968}" type="presParOf" srcId="{661B6353-5500-49C2-8DF6-90CF55481139}" destId="{3D6EC5CD-C987-4F74-85F5-09B29B3D0F15}" srcOrd="5" destOrd="0" presId="urn:microsoft.com/office/officeart/2005/8/layout/hierarchy5"/>
    <dgm:cxn modelId="{B5B61EB5-9E31-4500-97C2-A981E185A43F}" type="presParOf" srcId="{3D6EC5CD-C987-4F74-85F5-09B29B3D0F15}" destId="{D1EB0170-9B90-4B09-87D5-44AB193EA189}" srcOrd="0" destOrd="0" presId="urn:microsoft.com/office/officeart/2005/8/layout/hierarchy5"/>
    <dgm:cxn modelId="{87079682-5F8D-46C5-8DF8-83C01E41945E}" type="presParOf" srcId="{3D6EC5CD-C987-4F74-85F5-09B29B3D0F15}" destId="{C393F583-6F2A-4CE4-900C-241B6201B8AE}" srcOrd="1" destOrd="0" presId="urn:microsoft.com/office/officeart/2005/8/layout/hierarchy5"/>
    <dgm:cxn modelId="{B91810DC-AD73-4E9B-B6CC-8B3EF769A1E4}" type="presParOf" srcId="{63B2D938-DEBA-4B1E-9ED6-AD66E5B4F557}" destId="{8C6D9350-BAF4-4F04-B2CC-45C8CF8BD45B}" srcOrd="1" destOrd="0" presId="urn:microsoft.com/office/officeart/2005/8/layout/hierarchy5"/>
    <dgm:cxn modelId="{D2F64571-9C04-498C-909E-9E488361324C}" type="presParOf" srcId="{8C6D9350-BAF4-4F04-B2CC-45C8CF8BD45B}" destId="{9868F168-AF13-402E-A748-581A0321D1FA}" srcOrd="0" destOrd="0" presId="urn:microsoft.com/office/officeart/2005/8/layout/hierarchy5"/>
    <dgm:cxn modelId="{31BBAA2B-ABD5-42A7-B296-E51D21CA18F0}" type="presParOf" srcId="{9868F168-AF13-402E-A748-581A0321D1FA}" destId="{3F8D4338-6298-4603-AEC5-B4114C3627BA}" srcOrd="0" destOrd="0" presId="urn:microsoft.com/office/officeart/2005/8/layout/hierarchy5"/>
    <dgm:cxn modelId="{C737104B-CEDC-48DC-9FDD-360BFF74C388}" type="presParOf" srcId="{9868F168-AF13-402E-A748-581A0321D1FA}" destId="{507108F9-76ED-4928-93F3-CA8C87D0AED3}" srcOrd="1" destOrd="0" presId="urn:microsoft.com/office/officeart/2005/8/layout/hierarchy5"/>
    <dgm:cxn modelId="{D815AC95-DF25-4D79-946E-457FC2E2D7D6}" type="presParOf" srcId="{8C6D9350-BAF4-4F04-B2CC-45C8CF8BD45B}" destId="{B5306DE0-D5FD-4B44-91EF-57E0B1E87E26}" srcOrd="1" destOrd="0" presId="urn:microsoft.com/office/officeart/2005/8/layout/hierarchy5"/>
    <dgm:cxn modelId="{F3C4A5C1-EEE9-42E1-A042-A6CEF62A8223}" type="presParOf" srcId="{B5306DE0-D5FD-4B44-91EF-57E0B1E87E26}" destId="{DD3E9B6D-E5EB-4F10-8E21-13F80D3EED37}" srcOrd="0" destOrd="0" presId="urn:microsoft.com/office/officeart/2005/8/layout/hierarchy5"/>
    <dgm:cxn modelId="{12DF6C12-1E8D-4FB4-BC09-358F77C4162D}" type="presParOf" srcId="{8C6D9350-BAF4-4F04-B2CC-45C8CF8BD45B}" destId="{E3242D75-2254-4C51-ABDE-E6DBA6934A82}" srcOrd="2" destOrd="0" presId="urn:microsoft.com/office/officeart/2005/8/layout/hierarchy5"/>
    <dgm:cxn modelId="{93B5CBA3-383A-4B48-8DCA-2968E29B21B3}" type="presParOf" srcId="{E3242D75-2254-4C51-ABDE-E6DBA6934A82}" destId="{79CF91D4-B060-4AF3-8A03-D27B0DE64FB7}" srcOrd="0" destOrd="0" presId="urn:microsoft.com/office/officeart/2005/8/layout/hierarchy5"/>
    <dgm:cxn modelId="{4FE5377F-4256-49DD-8FBA-5B086344BA42}" type="presParOf" srcId="{E3242D75-2254-4C51-ABDE-E6DBA6934A82}" destId="{2D2F3DE6-C02D-4C91-84C7-8F6D12890243}" srcOrd="1" destOrd="0" presId="urn:microsoft.com/office/officeart/2005/8/layout/hierarchy5"/>
    <dgm:cxn modelId="{1F59A055-4A57-4C65-A3DD-CDE31F8CA8AA}" type="presParOf" srcId="{8C6D9350-BAF4-4F04-B2CC-45C8CF8BD45B}" destId="{1A31BE25-3097-489E-8F17-CD9622500858}" srcOrd="3" destOrd="0" presId="urn:microsoft.com/office/officeart/2005/8/layout/hierarchy5"/>
    <dgm:cxn modelId="{14B4B39D-4663-4A03-A024-FC39A08A2598}" type="presParOf" srcId="{1A31BE25-3097-489E-8F17-CD9622500858}" destId="{D0369D84-FB00-43B6-90DE-0C8279E608ED}" srcOrd="0" destOrd="0" presId="urn:microsoft.com/office/officeart/2005/8/layout/hierarchy5"/>
    <dgm:cxn modelId="{C5EF0F26-DAD9-4263-B31B-AFCEA98247F4}" type="presParOf" srcId="{8C6D9350-BAF4-4F04-B2CC-45C8CF8BD45B}" destId="{3E0C22F0-08BE-4C21-9205-D7B8BD37D9C8}" srcOrd="4" destOrd="0" presId="urn:microsoft.com/office/officeart/2005/8/layout/hierarchy5"/>
    <dgm:cxn modelId="{0FA1B2FC-1581-4940-8A11-FF6AA1645D0A}" type="presParOf" srcId="{3E0C22F0-08BE-4C21-9205-D7B8BD37D9C8}" destId="{085FAE58-BB41-4FC0-8D5A-0CE782BF7425}" srcOrd="0" destOrd="0" presId="urn:microsoft.com/office/officeart/2005/8/layout/hierarchy5"/>
    <dgm:cxn modelId="{BB07DEAE-D0D9-45C5-89A9-592356052199}" type="presParOf" srcId="{3E0C22F0-08BE-4C21-9205-D7B8BD37D9C8}" destId="{A17153BB-3562-4A93-8FDC-4661F710205B}" srcOrd="1" destOrd="0" presId="urn:microsoft.com/office/officeart/2005/8/layout/hierarchy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FA77AD-31D0-4253-9D63-BB23AAF5EAB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C"/>
        </a:p>
      </dgm:t>
    </dgm:pt>
    <dgm:pt modelId="{0C26A643-2D2F-435B-ABF7-E89B0915EEE7}">
      <dgm:prSet phldrT="[Texto]"/>
      <dgm:spPr/>
      <dgm:t>
        <a:bodyPr/>
        <a:lstStyle/>
        <a:p>
          <a:r>
            <a:rPr lang="es-EC" dirty="0" smtClean="0"/>
            <a:t>Análisis Estático</a:t>
          </a:r>
          <a:endParaRPr lang="es-EC" dirty="0"/>
        </a:p>
      </dgm:t>
    </dgm:pt>
    <dgm:pt modelId="{77FD4B0C-EB78-4EBE-81A7-5F7556153D0B}" type="parTrans" cxnId="{842C8D44-0F8D-468A-A34D-4B896034AF3D}">
      <dgm:prSet/>
      <dgm:spPr/>
      <dgm:t>
        <a:bodyPr/>
        <a:lstStyle/>
        <a:p>
          <a:endParaRPr lang="es-EC"/>
        </a:p>
      </dgm:t>
    </dgm:pt>
    <dgm:pt modelId="{AB282569-813D-4383-8F66-00BEA4C5622C}" type="sibTrans" cxnId="{842C8D44-0F8D-468A-A34D-4B896034AF3D}">
      <dgm:prSet/>
      <dgm:spPr/>
      <dgm:t>
        <a:bodyPr/>
        <a:lstStyle/>
        <a:p>
          <a:endParaRPr lang="es-EC"/>
        </a:p>
      </dgm:t>
    </dgm:pt>
    <dgm:pt modelId="{AA3EE23C-E6F1-4AA9-B595-AE46D69362D3}">
      <dgm:prSet phldrT="[Texto]" custT="1"/>
      <dgm:spPr/>
      <dgm:t>
        <a:bodyPr/>
        <a:lstStyle/>
        <a:p>
          <a:r>
            <a:rPr lang="es-EC" sz="1400" dirty="0" smtClean="0"/>
            <a:t>Momento</a:t>
          </a:r>
          <a:endParaRPr lang="es-EC" sz="1400" dirty="0"/>
        </a:p>
      </dgm:t>
    </dgm:pt>
    <dgm:pt modelId="{3E496F1F-403F-45C2-BE4F-DEC79D79340D}" type="parTrans" cxnId="{A16F3798-EE64-4CB9-8443-0BD16ED00B83}">
      <dgm:prSet/>
      <dgm:spPr/>
      <dgm:t>
        <a:bodyPr/>
        <a:lstStyle/>
        <a:p>
          <a:endParaRPr lang="es-EC"/>
        </a:p>
      </dgm:t>
    </dgm:pt>
    <dgm:pt modelId="{78654F4F-1596-4549-808C-E1F2C91FBAB4}" type="sibTrans" cxnId="{A16F3798-EE64-4CB9-8443-0BD16ED00B83}">
      <dgm:prSet/>
      <dgm:spPr/>
      <dgm:t>
        <a:bodyPr/>
        <a:lstStyle/>
        <a:p>
          <a:endParaRPr lang="es-EC"/>
        </a:p>
      </dgm:t>
    </dgm:pt>
    <dgm:pt modelId="{A856E216-4BB3-4EB1-BCB2-A13CD7CA068D}">
      <dgm:prSet phldrT="[Texto]"/>
      <dgm:spPr/>
      <dgm:t>
        <a:bodyPr/>
        <a:lstStyle/>
        <a:p>
          <a:r>
            <a:rPr lang="es-EC" dirty="0" smtClean="0"/>
            <a:t>Análisis de fatiga</a:t>
          </a:r>
          <a:endParaRPr lang="es-EC" dirty="0"/>
        </a:p>
      </dgm:t>
    </dgm:pt>
    <dgm:pt modelId="{D0D6B325-A7A2-44D8-BDD3-7CEF94AA4EE5}" type="parTrans" cxnId="{07EF46D4-41A5-489B-A0D0-EE23EF4247E4}">
      <dgm:prSet/>
      <dgm:spPr/>
      <dgm:t>
        <a:bodyPr/>
        <a:lstStyle/>
        <a:p>
          <a:endParaRPr lang="es-EC"/>
        </a:p>
      </dgm:t>
    </dgm:pt>
    <dgm:pt modelId="{0ECE8E87-F082-4C7D-BBE0-06616DFFE7AD}" type="sibTrans" cxnId="{07EF46D4-41A5-489B-A0D0-EE23EF4247E4}">
      <dgm:prSet/>
      <dgm:spPr/>
      <dgm:t>
        <a:bodyPr/>
        <a:lstStyle/>
        <a:p>
          <a:endParaRPr lang="es-EC"/>
        </a:p>
      </dgm:t>
    </dgm:pt>
    <dgm:pt modelId="{93B52AA4-6070-4B48-AEBE-375EBCEAFA4C}">
      <dgm:prSet phldrT="[Texto]" custT="1"/>
      <dgm:spPr/>
      <dgm:t>
        <a:bodyPr/>
        <a:lstStyle/>
        <a:p>
          <a:r>
            <a:rPr lang="es-EC" sz="1400" dirty="0" smtClean="0"/>
            <a:t>Factores de fatiga</a:t>
          </a:r>
          <a:endParaRPr lang="es-EC" sz="1400" dirty="0"/>
        </a:p>
      </dgm:t>
    </dgm:pt>
    <dgm:pt modelId="{D9675982-C99E-4749-9FD4-87119A9352F0}" type="parTrans" cxnId="{B2311E10-C712-49A9-89DA-598672C717E4}">
      <dgm:prSet/>
      <dgm:spPr/>
      <dgm:t>
        <a:bodyPr/>
        <a:lstStyle/>
        <a:p>
          <a:endParaRPr lang="es-EC"/>
        </a:p>
      </dgm:t>
    </dgm:pt>
    <dgm:pt modelId="{9F669700-D099-4291-B1B2-04AF580C3C32}" type="sibTrans" cxnId="{B2311E10-C712-49A9-89DA-598672C717E4}">
      <dgm:prSet/>
      <dgm:spPr/>
      <dgm:t>
        <a:bodyPr/>
        <a:lstStyle/>
        <a:p>
          <a:endParaRPr lang="es-EC"/>
        </a:p>
      </dgm:t>
    </dgm:pt>
    <dgm:pt modelId="{75123E07-1FBB-4313-9661-6A650DA26093}">
      <dgm:prSet phldrT="[Texto]"/>
      <dgm:spPr/>
      <dgm:t>
        <a:bodyPr/>
        <a:lstStyle/>
        <a:p>
          <a:r>
            <a:rPr lang="es-EC" dirty="0" smtClean="0"/>
            <a:t>FEM</a:t>
          </a:r>
          <a:endParaRPr lang="es-EC" dirty="0"/>
        </a:p>
      </dgm:t>
    </dgm:pt>
    <dgm:pt modelId="{463F0771-E672-47CA-9D6B-3F3794E5147C}" type="parTrans" cxnId="{7BC091F5-3407-4D3E-A9DB-0D300F689D37}">
      <dgm:prSet/>
      <dgm:spPr/>
      <dgm:t>
        <a:bodyPr/>
        <a:lstStyle/>
        <a:p>
          <a:endParaRPr lang="es-EC"/>
        </a:p>
      </dgm:t>
    </dgm:pt>
    <dgm:pt modelId="{9B2BF386-2809-423B-AE67-C4BFC0A09024}" type="sibTrans" cxnId="{7BC091F5-3407-4D3E-A9DB-0D300F689D37}">
      <dgm:prSet/>
      <dgm:spPr/>
      <dgm:t>
        <a:bodyPr/>
        <a:lstStyle/>
        <a:p>
          <a:endParaRPr lang="es-EC"/>
        </a:p>
      </dgm:t>
    </dgm:pt>
    <dgm:pt modelId="{C0890199-8AAE-4B46-BF25-EF119C78FFB5}">
      <dgm:prSet phldrT="[Texto]" custT="1"/>
      <dgm:spPr/>
      <dgm:t>
        <a:bodyPr/>
        <a:lstStyle/>
        <a:p>
          <a:r>
            <a:rPr lang="es-EC" sz="1400" dirty="0" smtClean="0"/>
            <a:t>Diámetro </a:t>
          </a:r>
          <a:endParaRPr lang="es-EC" sz="1400" dirty="0"/>
        </a:p>
      </dgm:t>
    </dgm:pt>
    <dgm:pt modelId="{41EDA389-D353-448A-9970-EC299861487E}" type="parTrans" cxnId="{4AB469A6-B8FF-491D-B7ED-85A58193A828}">
      <dgm:prSet/>
      <dgm:spPr/>
      <dgm:t>
        <a:bodyPr/>
        <a:lstStyle/>
        <a:p>
          <a:endParaRPr lang="es-EC"/>
        </a:p>
      </dgm:t>
    </dgm:pt>
    <dgm:pt modelId="{09AACC19-927D-4703-BB5E-EFC473044239}" type="sibTrans" cxnId="{4AB469A6-B8FF-491D-B7ED-85A58193A828}">
      <dgm:prSet/>
      <dgm:spPr/>
      <dgm:t>
        <a:bodyPr/>
        <a:lstStyle/>
        <a:p>
          <a:endParaRPr lang="es-EC"/>
        </a:p>
      </dgm:t>
    </dgm:pt>
    <dgm:pt modelId="{E9BF1384-EDA9-4462-92D1-C13B9D9E3312}">
      <dgm:prSet phldrT="[Texto]" custT="1"/>
      <dgm:spPr/>
      <dgm:t>
        <a:bodyPr/>
        <a:lstStyle/>
        <a:p>
          <a:r>
            <a:rPr lang="es-EC" sz="1400" dirty="0" smtClean="0"/>
            <a:t>Resistencia a la fatiga</a:t>
          </a:r>
          <a:endParaRPr lang="es-EC" sz="1400" dirty="0"/>
        </a:p>
      </dgm:t>
    </dgm:pt>
    <dgm:pt modelId="{E13A7BC9-B23E-4EAB-8966-D8D302EEBFA2}" type="parTrans" cxnId="{10C896DF-3536-4741-9A0E-A45635D34ABC}">
      <dgm:prSet/>
      <dgm:spPr/>
      <dgm:t>
        <a:bodyPr/>
        <a:lstStyle/>
        <a:p>
          <a:endParaRPr lang="es-EC"/>
        </a:p>
      </dgm:t>
    </dgm:pt>
    <dgm:pt modelId="{4B130ABA-D2CF-4E0D-8CDE-F63EBBC39CED}" type="sibTrans" cxnId="{10C896DF-3536-4741-9A0E-A45635D34ABC}">
      <dgm:prSet/>
      <dgm:spPr/>
      <dgm:t>
        <a:bodyPr/>
        <a:lstStyle/>
        <a:p>
          <a:endParaRPr lang="es-EC"/>
        </a:p>
      </dgm:t>
    </dgm:pt>
    <dgm:pt modelId="{A951642A-5B29-4218-A2F5-E90FC804D555}">
      <dgm:prSet phldrT="[Texto]" custT="1"/>
      <dgm:spPr/>
      <dgm:t>
        <a:bodyPr/>
        <a:lstStyle/>
        <a:p>
          <a:r>
            <a:rPr lang="es-EC" sz="1400" dirty="0" smtClean="0"/>
            <a:t>Esfuerzo máximo</a:t>
          </a:r>
          <a:endParaRPr lang="es-EC" sz="1400" dirty="0"/>
        </a:p>
      </dgm:t>
    </dgm:pt>
    <dgm:pt modelId="{E75A55C2-E58B-4C09-A002-C496F0CCC416}" type="parTrans" cxnId="{72C8B5EE-056B-4E5D-AFE4-F1C01429B8C0}">
      <dgm:prSet/>
      <dgm:spPr/>
      <dgm:t>
        <a:bodyPr/>
        <a:lstStyle/>
        <a:p>
          <a:endParaRPr lang="es-EC"/>
        </a:p>
      </dgm:t>
    </dgm:pt>
    <dgm:pt modelId="{4EF2993F-D939-4056-ABC6-C92E993D58BA}" type="sibTrans" cxnId="{72C8B5EE-056B-4E5D-AFE4-F1C01429B8C0}">
      <dgm:prSet/>
      <dgm:spPr/>
      <dgm:t>
        <a:bodyPr/>
        <a:lstStyle/>
        <a:p>
          <a:endParaRPr lang="es-EC"/>
        </a:p>
      </dgm:t>
    </dgm:pt>
    <dgm:pt modelId="{FF2B7E8C-5E71-4001-9CA9-C9AFBD21AE69}">
      <dgm:prSet phldrT="[Texto]" custT="1"/>
      <dgm:spPr/>
      <dgm:t>
        <a:bodyPr/>
        <a:lstStyle/>
        <a:p>
          <a:r>
            <a:rPr lang="es-EC" sz="1400" dirty="0" smtClean="0"/>
            <a:t>Factor de seguridad al cortante del perno</a:t>
          </a:r>
          <a:endParaRPr lang="es-EC" sz="1400" dirty="0"/>
        </a:p>
      </dgm:t>
    </dgm:pt>
    <dgm:pt modelId="{2B30BCC7-F679-41BE-A0B7-BD438645E4C5}" type="parTrans" cxnId="{BF74FFFC-2FD4-4840-A27F-EE671DAE229F}">
      <dgm:prSet/>
      <dgm:spPr/>
      <dgm:t>
        <a:bodyPr/>
        <a:lstStyle/>
        <a:p>
          <a:endParaRPr lang="es-EC"/>
        </a:p>
      </dgm:t>
    </dgm:pt>
    <dgm:pt modelId="{CA2FF971-88BC-4F8B-9CE9-422534F511A3}" type="sibTrans" cxnId="{BF74FFFC-2FD4-4840-A27F-EE671DAE229F}">
      <dgm:prSet/>
      <dgm:spPr/>
      <dgm:t>
        <a:bodyPr/>
        <a:lstStyle/>
        <a:p>
          <a:endParaRPr lang="es-EC"/>
        </a:p>
      </dgm:t>
    </dgm:pt>
    <dgm:pt modelId="{31533C38-7131-44AD-A6DE-6EFC93201702}">
      <dgm:prSet phldrT="[Texto]" custT="1"/>
      <dgm:spPr/>
      <dgm:t>
        <a:bodyPr/>
        <a:lstStyle/>
        <a:p>
          <a:r>
            <a:rPr lang="es-EC" sz="1400" dirty="0" smtClean="0"/>
            <a:t>Factor de seguridad a la fatiga</a:t>
          </a:r>
          <a:endParaRPr lang="es-EC" sz="1400" dirty="0"/>
        </a:p>
      </dgm:t>
    </dgm:pt>
    <dgm:pt modelId="{8E708511-1670-45FC-A0E6-0EA426EF3EF9}" type="parTrans" cxnId="{ED6ABC23-DAAA-45DD-83BE-B4615F1B8D33}">
      <dgm:prSet/>
      <dgm:spPr/>
      <dgm:t>
        <a:bodyPr/>
        <a:lstStyle/>
        <a:p>
          <a:endParaRPr lang="es-EC"/>
        </a:p>
      </dgm:t>
    </dgm:pt>
    <dgm:pt modelId="{2D20107D-4313-49E2-887C-F911DEAD36B3}" type="sibTrans" cxnId="{ED6ABC23-DAAA-45DD-83BE-B4615F1B8D33}">
      <dgm:prSet/>
      <dgm:spPr/>
      <dgm:t>
        <a:bodyPr/>
        <a:lstStyle/>
        <a:p>
          <a:endParaRPr lang="es-EC"/>
        </a:p>
      </dgm:t>
    </dgm:pt>
    <dgm:pt modelId="{FD265794-AFBC-4C60-8F22-D92DBCA3CAA2}">
      <dgm:prSet phldrT="[Texto]" custT="1"/>
      <dgm:spPr/>
      <dgm:t>
        <a:bodyPr/>
        <a:lstStyle/>
        <a:p>
          <a:r>
            <a:rPr lang="es-EC" sz="1400" dirty="0" smtClean="0"/>
            <a:t>Límite de fluencia - tabla</a:t>
          </a:r>
          <a:endParaRPr lang="es-EC" sz="1400" dirty="0"/>
        </a:p>
      </dgm:t>
    </dgm:pt>
    <dgm:pt modelId="{318ED364-471F-4676-ACC6-E2BAE62E66BC}" type="parTrans" cxnId="{358FF81B-A309-4C18-A170-20965B7C7E27}">
      <dgm:prSet/>
      <dgm:spPr/>
      <dgm:t>
        <a:bodyPr/>
        <a:lstStyle/>
        <a:p>
          <a:endParaRPr lang="es-EC"/>
        </a:p>
      </dgm:t>
    </dgm:pt>
    <dgm:pt modelId="{21B046E3-764B-44AA-8FA9-92696167F683}" type="sibTrans" cxnId="{358FF81B-A309-4C18-A170-20965B7C7E27}">
      <dgm:prSet/>
      <dgm:spPr/>
      <dgm:t>
        <a:bodyPr/>
        <a:lstStyle/>
        <a:p>
          <a:endParaRPr lang="es-EC"/>
        </a:p>
      </dgm:t>
    </dgm:pt>
    <dgm:pt modelId="{FBBF6991-5425-4F0C-9846-141FB283AF20}">
      <dgm:prSet phldrT="[Texto]" custT="1"/>
      <dgm:spPr/>
      <dgm:t>
        <a:bodyPr/>
        <a:lstStyle/>
        <a:p>
          <a:r>
            <a:rPr lang="es-EC" sz="1400" dirty="0" smtClean="0"/>
            <a:t>Factor de seguridad a la fluencia</a:t>
          </a:r>
          <a:endParaRPr lang="es-EC" sz="1400" dirty="0"/>
        </a:p>
      </dgm:t>
    </dgm:pt>
    <dgm:pt modelId="{0E6403DE-AC10-4B13-880F-C7F3DB613DD7}" type="parTrans" cxnId="{99005810-535E-4E8D-905C-2CDE1A132975}">
      <dgm:prSet/>
      <dgm:spPr/>
      <dgm:t>
        <a:bodyPr/>
        <a:lstStyle/>
        <a:p>
          <a:endParaRPr lang="es-EC"/>
        </a:p>
      </dgm:t>
    </dgm:pt>
    <dgm:pt modelId="{DF1CA50D-37B5-4DA3-8E1B-CF843E770D73}" type="sibTrans" cxnId="{99005810-535E-4E8D-905C-2CDE1A132975}">
      <dgm:prSet/>
      <dgm:spPr/>
      <dgm:t>
        <a:bodyPr/>
        <a:lstStyle/>
        <a:p>
          <a:endParaRPr lang="es-EC"/>
        </a:p>
      </dgm:t>
    </dgm:pt>
    <dgm:pt modelId="{A02F6255-F70E-49D9-AC23-79943A7C47A7}">
      <dgm:prSet phldrT="[Texto]"/>
      <dgm:spPr/>
      <dgm:t>
        <a:bodyPr/>
        <a:lstStyle/>
        <a:p>
          <a:r>
            <a:rPr lang="es-EC" dirty="0" smtClean="0"/>
            <a:t>Perno</a:t>
          </a:r>
          <a:endParaRPr lang="es-EC" dirty="0"/>
        </a:p>
      </dgm:t>
    </dgm:pt>
    <dgm:pt modelId="{D34A69A7-4183-4C31-BA6C-270406505D4F}" type="parTrans" cxnId="{617B78FD-9B10-4BC3-A5EA-4F97620532BD}">
      <dgm:prSet/>
      <dgm:spPr/>
      <dgm:t>
        <a:bodyPr/>
        <a:lstStyle/>
        <a:p>
          <a:endParaRPr lang="es-EC"/>
        </a:p>
      </dgm:t>
    </dgm:pt>
    <dgm:pt modelId="{C702B8B0-6BDB-4E11-9178-005497B0E012}" type="sibTrans" cxnId="{617B78FD-9B10-4BC3-A5EA-4F97620532BD}">
      <dgm:prSet/>
      <dgm:spPr/>
      <dgm:t>
        <a:bodyPr/>
        <a:lstStyle/>
        <a:p>
          <a:endParaRPr lang="es-EC"/>
        </a:p>
      </dgm:t>
    </dgm:pt>
    <dgm:pt modelId="{9DF2F646-6DC9-47FE-89E3-A69CEFA3F3D0}">
      <dgm:prSet phldrT="[Texto]" custT="1"/>
      <dgm:spPr/>
      <dgm:t>
        <a:bodyPr/>
        <a:lstStyle/>
        <a:p>
          <a:r>
            <a:rPr lang="es-EC" sz="1400" dirty="0" smtClean="0"/>
            <a:t>Fuerza cortante</a:t>
          </a:r>
          <a:endParaRPr lang="es-EC" sz="1400" dirty="0"/>
        </a:p>
      </dgm:t>
    </dgm:pt>
    <dgm:pt modelId="{8BB02381-256D-46CB-BC52-F853BD630845}" type="parTrans" cxnId="{3A8E904F-AAC4-4FF9-BA21-4E1BF3CC714C}">
      <dgm:prSet/>
      <dgm:spPr/>
      <dgm:t>
        <a:bodyPr/>
        <a:lstStyle/>
        <a:p>
          <a:endParaRPr lang="es-EC"/>
        </a:p>
      </dgm:t>
    </dgm:pt>
    <dgm:pt modelId="{C961A81E-1193-4481-85D7-775EDD79ABCE}" type="sibTrans" cxnId="{3A8E904F-AAC4-4FF9-BA21-4E1BF3CC714C}">
      <dgm:prSet/>
      <dgm:spPr/>
      <dgm:t>
        <a:bodyPr/>
        <a:lstStyle/>
        <a:p>
          <a:endParaRPr lang="es-EC"/>
        </a:p>
      </dgm:t>
    </dgm:pt>
    <dgm:pt modelId="{8924C3CD-3565-4AB7-B00A-1A36BC140745}">
      <dgm:prSet phldrT="[Texto]"/>
      <dgm:spPr/>
      <dgm:t>
        <a:bodyPr/>
        <a:lstStyle/>
        <a:p>
          <a:endParaRPr lang="es-EC" dirty="0"/>
        </a:p>
      </dgm:t>
    </dgm:pt>
    <dgm:pt modelId="{A39C0036-1023-4AD1-9D60-AE8CFBD7AB18}" type="parTrans" cxnId="{D6AF338D-1221-4809-ABDF-344990B23F4B}">
      <dgm:prSet/>
      <dgm:spPr/>
      <dgm:t>
        <a:bodyPr/>
        <a:lstStyle/>
        <a:p>
          <a:endParaRPr lang="es-EC"/>
        </a:p>
      </dgm:t>
    </dgm:pt>
    <dgm:pt modelId="{6D82E304-6BE2-42CC-ACC2-C4CD25FBBE5E}" type="sibTrans" cxnId="{D6AF338D-1221-4809-ABDF-344990B23F4B}">
      <dgm:prSet/>
      <dgm:spPr/>
      <dgm:t>
        <a:bodyPr/>
        <a:lstStyle/>
        <a:p>
          <a:endParaRPr lang="es-EC"/>
        </a:p>
      </dgm:t>
    </dgm:pt>
    <dgm:pt modelId="{830AE9D8-6E8D-411B-8E11-4E5D9BFDB236}" type="pres">
      <dgm:prSet presAssocID="{9EFA77AD-31D0-4253-9D63-BB23AAF5EAB4}" presName="linearFlow" presStyleCnt="0">
        <dgm:presLayoutVars>
          <dgm:dir/>
          <dgm:animLvl val="lvl"/>
          <dgm:resizeHandles val="exact"/>
        </dgm:presLayoutVars>
      </dgm:prSet>
      <dgm:spPr/>
      <dgm:t>
        <a:bodyPr/>
        <a:lstStyle/>
        <a:p>
          <a:endParaRPr lang="es-EC"/>
        </a:p>
      </dgm:t>
    </dgm:pt>
    <dgm:pt modelId="{7DBA87FE-ACAF-413E-B769-161E45AFA47D}" type="pres">
      <dgm:prSet presAssocID="{0C26A643-2D2F-435B-ABF7-E89B0915EEE7}" presName="composite" presStyleCnt="0"/>
      <dgm:spPr/>
    </dgm:pt>
    <dgm:pt modelId="{E77A0073-57D5-4D57-A4E0-BAF1685A605F}" type="pres">
      <dgm:prSet presAssocID="{0C26A643-2D2F-435B-ABF7-E89B0915EEE7}" presName="parentText" presStyleLbl="alignNode1" presStyleIdx="0" presStyleCnt="4">
        <dgm:presLayoutVars>
          <dgm:chMax val="1"/>
          <dgm:bulletEnabled val="1"/>
        </dgm:presLayoutVars>
      </dgm:prSet>
      <dgm:spPr/>
      <dgm:t>
        <a:bodyPr/>
        <a:lstStyle/>
        <a:p>
          <a:endParaRPr lang="es-EC"/>
        </a:p>
      </dgm:t>
    </dgm:pt>
    <dgm:pt modelId="{005B929D-2FCB-4B28-B0AF-4F0B1674AD5A}" type="pres">
      <dgm:prSet presAssocID="{0C26A643-2D2F-435B-ABF7-E89B0915EEE7}" presName="descendantText" presStyleLbl="alignAcc1" presStyleIdx="0" presStyleCnt="4">
        <dgm:presLayoutVars>
          <dgm:bulletEnabled val="1"/>
        </dgm:presLayoutVars>
      </dgm:prSet>
      <dgm:spPr/>
      <dgm:t>
        <a:bodyPr/>
        <a:lstStyle/>
        <a:p>
          <a:endParaRPr lang="es-EC"/>
        </a:p>
      </dgm:t>
    </dgm:pt>
    <dgm:pt modelId="{E4667311-8EFF-48AF-B04A-FABDF28325B3}" type="pres">
      <dgm:prSet presAssocID="{AB282569-813D-4383-8F66-00BEA4C5622C}" presName="sp" presStyleCnt="0"/>
      <dgm:spPr/>
    </dgm:pt>
    <dgm:pt modelId="{43808C7F-B72C-46F2-AD4D-45DB8AB2FD77}" type="pres">
      <dgm:prSet presAssocID="{A856E216-4BB3-4EB1-BCB2-A13CD7CA068D}" presName="composite" presStyleCnt="0"/>
      <dgm:spPr/>
    </dgm:pt>
    <dgm:pt modelId="{67F5C8C2-D422-4AE6-9B11-AB87A6E6362C}" type="pres">
      <dgm:prSet presAssocID="{A856E216-4BB3-4EB1-BCB2-A13CD7CA068D}" presName="parentText" presStyleLbl="alignNode1" presStyleIdx="1" presStyleCnt="4">
        <dgm:presLayoutVars>
          <dgm:chMax val="1"/>
          <dgm:bulletEnabled val="1"/>
        </dgm:presLayoutVars>
      </dgm:prSet>
      <dgm:spPr/>
      <dgm:t>
        <a:bodyPr/>
        <a:lstStyle/>
        <a:p>
          <a:endParaRPr lang="es-EC"/>
        </a:p>
      </dgm:t>
    </dgm:pt>
    <dgm:pt modelId="{B32C7C6D-F901-44F0-AD0A-9DDC31BCB1DE}" type="pres">
      <dgm:prSet presAssocID="{A856E216-4BB3-4EB1-BCB2-A13CD7CA068D}" presName="descendantText" presStyleLbl="alignAcc1" presStyleIdx="1" presStyleCnt="4" custScaleY="147356">
        <dgm:presLayoutVars>
          <dgm:bulletEnabled val="1"/>
        </dgm:presLayoutVars>
      </dgm:prSet>
      <dgm:spPr/>
      <dgm:t>
        <a:bodyPr/>
        <a:lstStyle/>
        <a:p>
          <a:endParaRPr lang="es-EC"/>
        </a:p>
      </dgm:t>
    </dgm:pt>
    <dgm:pt modelId="{4186418B-E436-4ABA-9B39-D5280B04D49E}" type="pres">
      <dgm:prSet presAssocID="{0ECE8E87-F082-4C7D-BBE0-06616DFFE7AD}" presName="sp" presStyleCnt="0"/>
      <dgm:spPr/>
    </dgm:pt>
    <dgm:pt modelId="{BB5EA7EA-6AAB-4B81-AFF2-8440A25A34CC}" type="pres">
      <dgm:prSet presAssocID="{A02F6255-F70E-49D9-AC23-79943A7C47A7}" presName="composite" presStyleCnt="0"/>
      <dgm:spPr/>
    </dgm:pt>
    <dgm:pt modelId="{60C81FB1-842D-47A5-A654-CAE45F0E1157}" type="pres">
      <dgm:prSet presAssocID="{A02F6255-F70E-49D9-AC23-79943A7C47A7}" presName="parentText" presStyleLbl="alignNode1" presStyleIdx="2" presStyleCnt="4">
        <dgm:presLayoutVars>
          <dgm:chMax val="1"/>
          <dgm:bulletEnabled val="1"/>
        </dgm:presLayoutVars>
      </dgm:prSet>
      <dgm:spPr/>
      <dgm:t>
        <a:bodyPr/>
        <a:lstStyle/>
        <a:p>
          <a:endParaRPr lang="es-EC"/>
        </a:p>
      </dgm:t>
    </dgm:pt>
    <dgm:pt modelId="{8FF13A30-1B50-44C3-AE76-4BC964E3A2DA}" type="pres">
      <dgm:prSet presAssocID="{A02F6255-F70E-49D9-AC23-79943A7C47A7}" presName="descendantText" presStyleLbl="alignAcc1" presStyleIdx="2" presStyleCnt="4">
        <dgm:presLayoutVars>
          <dgm:bulletEnabled val="1"/>
        </dgm:presLayoutVars>
      </dgm:prSet>
      <dgm:spPr/>
      <dgm:t>
        <a:bodyPr/>
        <a:lstStyle/>
        <a:p>
          <a:endParaRPr lang="es-EC"/>
        </a:p>
      </dgm:t>
    </dgm:pt>
    <dgm:pt modelId="{4EDB113F-13E3-4649-B6E1-B48D1194D543}" type="pres">
      <dgm:prSet presAssocID="{C702B8B0-6BDB-4E11-9178-005497B0E012}" presName="sp" presStyleCnt="0"/>
      <dgm:spPr/>
    </dgm:pt>
    <dgm:pt modelId="{96CC3171-FC15-4192-91CE-B380C4065DBF}" type="pres">
      <dgm:prSet presAssocID="{75123E07-1FBB-4313-9661-6A650DA26093}" presName="composite" presStyleCnt="0"/>
      <dgm:spPr/>
    </dgm:pt>
    <dgm:pt modelId="{D47032C6-9455-499F-9422-F75547E69EC7}" type="pres">
      <dgm:prSet presAssocID="{75123E07-1FBB-4313-9661-6A650DA26093}" presName="parentText" presStyleLbl="alignNode1" presStyleIdx="3" presStyleCnt="4">
        <dgm:presLayoutVars>
          <dgm:chMax val="1"/>
          <dgm:bulletEnabled val="1"/>
        </dgm:presLayoutVars>
      </dgm:prSet>
      <dgm:spPr/>
      <dgm:t>
        <a:bodyPr/>
        <a:lstStyle/>
        <a:p>
          <a:endParaRPr lang="es-EC"/>
        </a:p>
      </dgm:t>
    </dgm:pt>
    <dgm:pt modelId="{13439376-EF5B-4F34-B865-B595419B52A0}" type="pres">
      <dgm:prSet presAssocID="{75123E07-1FBB-4313-9661-6A650DA26093}" presName="descendantText" presStyleLbl="alignAcc1" presStyleIdx="3" presStyleCnt="4">
        <dgm:presLayoutVars>
          <dgm:bulletEnabled val="1"/>
        </dgm:presLayoutVars>
      </dgm:prSet>
      <dgm:spPr/>
      <dgm:t>
        <a:bodyPr/>
        <a:lstStyle/>
        <a:p>
          <a:endParaRPr lang="es-EC"/>
        </a:p>
      </dgm:t>
    </dgm:pt>
  </dgm:ptLst>
  <dgm:cxnLst>
    <dgm:cxn modelId="{842C8D44-0F8D-468A-A34D-4B896034AF3D}" srcId="{9EFA77AD-31D0-4253-9D63-BB23AAF5EAB4}" destId="{0C26A643-2D2F-435B-ABF7-E89B0915EEE7}" srcOrd="0" destOrd="0" parTransId="{77FD4B0C-EB78-4EBE-81A7-5F7556153D0B}" sibTransId="{AB282569-813D-4383-8F66-00BEA4C5622C}"/>
    <dgm:cxn modelId="{D6AF338D-1221-4809-ABDF-344990B23F4B}" srcId="{75123E07-1FBB-4313-9661-6A650DA26093}" destId="{8924C3CD-3565-4AB7-B00A-1A36BC140745}" srcOrd="0" destOrd="0" parTransId="{A39C0036-1023-4AD1-9D60-AE8CFBD7AB18}" sibTransId="{6D82E304-6BE2-42CC-ACC2-C4CD25FBBE5E}"/>
    <dgm:cxn modelId="{1461AD8B-B522-4C47-8A16-C6DF4706372A}" type="presOf" srcId="{9DF2F646-6DC9-47FE-89E3-A69CEFA3F3D0}" destId="{8FF13A30-1B50-44C3-AE76-4BC964E3A2DA}" srcOrd="0" destOrd="0" presId="urn:microsoft.com/office/officeart/2005/8/layout/chevron2"/>
    <dgm:cxn modelId="{07EF46D4-41A5-489B-A0D0-EE23EF4247E4}" srcId="{9EFA77AD-31D0-4253-9D63-BB23AAF5EAB4}" destId="{A856E216-4BB3-4EB1-BCB2-A13CD7CA068D}" srcOrd="1" destOrd="0" parTransId="{D0D6B325-A7A2-44D8-BDD3-7CEF94AA4EE5}" sibTransId="{0ECE8E87-F082-4C7D-BBE0-06616DFFE7AD}"/>
    <dgm:cxn modelId="{84D5DAA9-A073-49AE-81DD-C004618405FD}" type="presOf" srcId="{A856E216-4BB3-4EB1-BCB2-A13CD7CA068D}" destId="{67F5C8C2-D422-4AE6-9B11-AB87A6E6362C}" srcOrd="0" destOrd="0" presId="urn:microsoft.com/office/officeart/2005/8/layout/chevron2"/>
    <dgm:cxn modelId="{B5D10B44-D0B1-49E6-9FFF-2D2344D0D36D}" type="presOf" srcId="{75123E07-1FBB-4313-9661-6A650DA26093}" destId="{D47032C6-9455-499F-9422-F75547E69EC7}" srcOrd="0" destOrd="0" presId="urn:microsoft.com/office/officeart/2005/8/layout/chevron2"/>
    <dgm:cxn modelId="{666F4D77-11FC-43BA-AF5F-0885AE006294}" type="presOf" srcId="{0C26A643-2D2F-435B-ABF7-E89B0915EEE7}" destId="{E77A0073-57D5-4D57-A4E0-BAF1685A605F}" srcOrd="0" destOrd="0" presId="urn:microsoft.com/office/officeart/2005/8/layout/chevron2"/>
    <dgm:cxn modelId="{C14CAFB3-0C60-4752-952B-1A88BF5A85D5}" type="presOf" srcId="{A951642A-5B29-4218-A2F5-E90FC804D555}" destId="{B32C7C6D-F901-44F0-AD0A-9DDC31BCB1DE}" srcOrd="0" destOrd="2" presId="urn:microsoft.com/office/officeart/2005/8/layout/chevron2"/>
    <dgm:cxn modelId="{312FE45B-C85D-4404-A4F7-3979465FEB2D}" type="presOf" srcId="{8924C3CD-3565-4AB7-B00A-1A36BC140745}" destId="{13439376-EF5B-4F34-B865-B595419B52A0}" srcOrd="0" destOrd="0" presId="urn:microsoft.com/office/officeart/2005/8/layout/chevron2"/>
    <dgm:cxn modelId="{9A0128EC-7941-45C1-8EA4-EEFA82DF9ACE}" type="presOf" srcId="{31533C38-7131-44AD-A6DE-6EFC93201702}" destId="{B32C7C6D-F901-44F0-AD0A-9DDC31BCB1DE}" srcOrd="0" destOrd="3" presId="urn:microsoft.com/office/officeart/2005/8/layout/chevron2"/>
    <dgm:cxn modelId="{ED6ABC23-DAAA-45DD-83BE-B4615F1B8D33}" srcId="{A856E216-4BB3-4EB1-BCB2-A13CD7CA068D}" destId="{31533C38-7131-44AD-A6DE-6EFC93201702}" srcOrd="3" destOrd="0" parTransId="{8E708511-1670-45FC-A0E6-0EA426EF3EF9}" sibTransId="{2D20107D-4313-49E2-887C-F911DEAD36B3}"/>
    <dgm:cxn modelId="{99005810-535E-4E8D-905C-2CDE1A132975}" srcId="{A856E216-4BB3-4EB1-BCB2-A13CD7CA068D}" destId="{FBBF6991-5425-4F0C-9846-141FB283AF20}" srcOrd="4" destOrd="0" parTransId="{0E6403DE-AC10-4B13-880F-C7F3DB613DD7}" sibTransId="{DF1CA50D-37B5-4DA3-8E1B-CF843E770D73}"/>
    <dgm:cxn modelId="{10C896DF-3536-4741-9A0E-A45635D34ABC}" srcId="{A856E216-4BB3-4EB1-BCB2-A13CD7CA068D}" destId="{E9BF1384-EDA9-4462-92D1-C13B9D9E3312}" srcOrd="1" destOrd="0" parTransId="{E13A7BC9-B23E-4EAB-8966-D8D302EEBFA2}" sibTransId="{4B130ABA-D2CF-4E0D-8CDE-F63EBBC39CED}"/>
    <dgm:cxn modelId="{92AA4486-279B-44AA-B8EB-395899257B71}" type="presOf" srcId="{A02F6255-F70E-49D9-AC23-79943A7C47A7}" destId="{60C81FB1-842D-47A5-A654-CAE45F0E1157}" srcOrd="0" destOrd="0" presId="urn:microsoft.com/office/officeart/2005/8/layout/chevron2"/>
    <dgm:cxn modelId="{72C8B5EE-056B-4E5D-AFE4-F1C01429B8C0}" srcId="{A856E216-4BB3-4EB1-BCB2-A13CD7CA068D}" destId="{A951642A-5B29-4218-A2F5-E90FC804D555}" srcOrd="2" destOrd="0" parTransId="{E75A55C2-E58B-4C09-A002-C496F0CCC416}" sibTransId="{4EF2993F-D939-4056-ABC6-C92E993D58BA}"/>
    <dgm:cxn modelId="{15E3AD4D-9772-4C7F-9E07-1F0BFBC1E98D}" type="presOf" srcId="{93B52AA4-6070-4B48-AEBE-375EBCEAFA4C}" destId="{B32C7C6D-F901-44F0-AD0A-9DDC31BCB1DE}" srcOrd="0" destOrd="0" presId="urn:microsoft.com/office/officeart/2005/8/layout/chevron2"/>
    <dgm:cxn modelId="{B9F03559-17D9-42A7-835F-3D700122DA16}" type="presOf" srcId="{E9BF1384-EDA9-4462-92D1-C13B9D9E3312}" destId="{B32C7C6D-F901-44F0-AD0A-9DDC31BCB1DE}" srcOrd="0" destOrd="1" presId="urn:microsoft.com/office/officeart/2005/8/layout/chevron2"/>
    <dgm:cxn modelId="{098BCE75-7A53-4193-8C82-005363E1CBB3}" type="presOf" srcId="{FF2B7E8C-5E71-4001-9CA9-C9AFBD21AE69}" destId="{8FF13A30-1B50-44C3-AE76-4BC964E3A2DA}" srcOrd="0" destOrd="1" presId="urn:microsoft.com/office/officeart/2005/8/layout/chevron2"/>
    <dgm:cxn modelId="{ACD337CE-7A40-4693-80DD-348CC1F21317}" type="presOf" srcId="{FBBF6991-5425-4F0C-9846-141FB283AF20}" destId="{B32C7C6D-F901-44F0-AD0A-9DDC31BCB1DE}" srcOrd="0" destOrd="4" presId="urn:microsoft.com/office/officeart/2005/8/layout/chevron2"/>
    <dgm:cxn modelId="{A16F3798-EE64-4CB9-8443-0BD16ED00B83}" srcId="{0C26A643-2D2F-435B-ABF7-E89B0915EEE7}" destId="{AA3EE23C-E6F1-4AA9-B595-AE46D69362D3}" srcOrd="0" destOrd="0" parTransId="{3E496F1F-403F-45C2-BE4F-DEC79D79340D}" sibTransId="{78654F4F-1596-4549-808C-E1F2C91FBAB4}"/>
    <dgm:cxn modelId="{617B78FD-9B10-4BC3-A5EA-4F97620532BD}" srcId="{9EFA77AD-31D0-4253-9D63-BB23AAF5EAB4}" destId="{A02F6255-F70E-49D9-AC23-79943A7C47A7}" srcOrd="2" destOrd="0" parTransId="{D34A69A7-4183-4C31-BA6C-270406505D4F}" sibTransId="{C702B8B0-6BDB-4E11-9178-005497B0E012}"/>
    <dgm:cxn modelId="{3A8E904F-AAC4-4FF9-BA21-4E1BF3CC714C}" srcId="{A02F6255-F70E-49D9-AC23-79943A7C47A7}" destId="{9DF2F646-6DC9-47FE-89E3-A69CEFA3F3D0}" srcOrd="0" destOrd="0" parTransId="{8BB02381-256D-46CB-BC52-F853BD630845}" sibTransId="{C961A81E-1193-4481-85D7-775EDD79ABCE}"/>
    <dgm:cxn modelId="{B77E15E1-BA19-4F2B-8B14-8A992D5D45C4}" type="presOf" srcId="{FD265794-AFBC-4C60-8F22-D92DBCA3CAA2}" destId="{005B929D-2FCB-4B28-B0AF-4F0B1674AD5A}" srcOrd="0" destOrd="1" presId="urn:microsoft.com/office/officeart/2005/8/layout/chevron2"/>
    <dgm:cxn modelId="{F75DDC36-A72C-4EB7-B151-E68C5656373C}" type="presOf" srcId="{AA3EE23C-E6F1-4AA9-B595-AE46D69362D3}" destId="{005B929D-2FCB-4B28-B0AF-4F0B1674AD5A}" srcOrd="0" destOrd="0" presId="urn:microsoft.com/office/officeart/2005/8/layout/chevron2"/>
    <dgm:cxn modelId="{7BC091F5-3407-4D3E-A9DB-0D300F689D37}" srcId="{9EFA77AD-31D0-4253-9D63-BB23AAF5EAB4}" destId="{75123E07-1FBB-4313-9661-6A650DA26093}" srcOrd="3" destOrd="0" parTransId="{463F0771-E672-47CA-9D6B-3F3794E5147C}" sibTransId="{9B2BF386-2809-423B-AE67-C4BFC0A09024}"/>
    <dgm:cxn modelId="{B2311E10-C712-49A9-89DA-598672C717E4}" srcId="{A856E216-4BB3-4EB1-BCB2-A13CD7CA068D}" destId="{93B52AA4-6070-4B48-AEBE-375EBCEAFA4C}" srcOrd="0" destOrd="0" parTransId="{D9675982-C99E-4749-9FD4-87119A9352F0}" sibTransId="{9F669700-D099-4291-B1B2-04AF580C3C32}"/>
    <dgm:cxn modelId="{BF74FFFC-2FD4-4840-A27F-EE671DAE229F}" srcId="{A02F6255-F70E-49D9-AC23-79943A7C47A7}" destId="{FF2B7E8C-5E71-4001-9CA9-C9AFBD21AE69}" srcOrd="1" destOrd="0" parTransId="{2B30BCC7-F679-41BE-A0B7-BD438645E4C5}" sibTransId="{CA2FF971-88BC-4F8B-9CE9-422534F511A3}"/>
    <dgm:cxn modelId="{43806381-F163-4C4B-8815-FCEFF06B58F6}" type="presOf" srcId="{9EFA77AD-31D0-4253-9D63-BB23AAF5EAB4}" destId="{830AE9D8-6E8D-411B-8E11-4E5D9BFDB236}" srcOrd="0" destOrd="0" presId="urn:microsoft.com/office/officeart/2005/8/layout/chevron2"/>
    <dgm:cxn modelId="{358FF81B-A309-4C18-A170-20965B7C7E27}" srcId="{0C26A643-2D2F-435B-ABF7-E89B0915EEE7}" destId="{FD265794-AFBC-4C60-8F22-D92DBCA3CAA2}" srcOrd="1" destOrd="0" parTransId="{318ED364-471F-4676-ACC6-E2BAE62E66BC}" sibTransId="{21B046E3-764B-44AA-8FA9-92696167F683}"/>
    <dgm:cxn modelId="{242B2ECC-50F8-46A3-B4E4-3CECAE2FB76F}" type="presOf" srcId="{C0890199-8AAE-4B46-BF25-EF119C78FFB5}" destId="{005B929D-2FCB-4B28-B0AF-4F0B1674AD5A}" srcOrd="0" destOrd="2" presId="urn:microsoft.com/office/officeart/2005/8/layout/chevron2"/>
    <dgm:cxn modelId="{4AB469A6-B8FF-491D-B7ED-85A58193A828}" srcId="{0C26A643-2D2F-435B-ABF7-E89B0915EEE7}" destId="{C0890199-8AAE-4B46-BF25-EF119C78FFB5}" srcOrd="2" destOrd="0" parTransId="{41EDA389-D353-448A-9970-EC299861487E}" sibTransId="{09AACC19-927D-4703-BB5E-EFC473044239}"/>
    <dgm:cxn modelId="{5FB018E3-B224-485C-AAB9-A8006E05044C}" type="presParOf" srcId="{830AE9D8-6E8D-411B-8E11-4E5D9BFDB236}" destId="{7DBA87FE-ACAF-413E-B769-161E45AFA47D}" srcOrd="0" destOrd="0" presId="urn:microsoft.com/office/officeart/2005/8/layout/chevron2"/>
    <dgm:cxn modelId="{E58C1D90-5EED-45B3-9E0F-BE38A7566383}" type="presParOf" srcId="{7DBA87FE-ACAF-413E-B769-161E45AFA47D}" destId="{E77A0073-57D5-4D57-A4E0-BAF1685A605F}" srcOrd="0" destOrd="0" presId="urn:microsoft.com/office/officeart/2005/8/layout/chevron2"/>
    <dgm:cxn modelId="{97AC3A6D-40F1-49B4-B170-50A4B851CF94}" type="presParOf" srcId="{7DBA87FE-ACAF-413E-B769-161E45AFA47D}" destId="{005B929D-2FCB-4B28-B0AF-4F0B1674AD5A}" srcOrd="1" destOrd="0" presId="urn:microsoft.com/office/officeart/2005/8/layout/chevron2"/>
    <dgm:cxn modelId="{7E1A9E70-81E2-4DB3-B632-C6BC4019D86D}" type="presParOf" srcId="{830AE9D8-6E8D-411B-8E11-4E5D9BFDB236}" destId="{E4667311-8EFF-48AF-B04A-FABDF28325B3}" srcOrd="1" destOrd="0" presId="urn:microsoft.com/office/officeart/2005/8/layout/chevron2"/>
    <dgm:cxn modelId="{5CE0B932-4075-4042-87D1-647E1A5A48E6}" type="presParOf" srcId="{830AE9D8-6E8D-411B-8E11-4E5D9BFDB236}" destId="{43808C7F-B72C-46F2-AD4D-45DB8AB2FD77}" srcOrd="2" destOrd="0" presId="urn:microsoft.com/office/officeart/2005/8/layout/chevron2"/>
    <dgm:cxn modelId="{7DFC1A4F-6AB8-4F1D-8406-4497222243A5}" type="presParOf" srcId="{43808C7F-B72C-46F2-AD4D-45DB8AB2FD77}" destId="{67F5C8C2-D422-4AE6-9B11-AB87A6E6362C}" srcOrd="0" destOrd="0" presId="urn:microsoft.com/office/officeart/2005/8/layout/chevron2"/>
    <dgm:cxn modelId="{51079901-953E-4D68-B88C-A1B974BBB138}" type="presParOf" srcId="{43808C7F-B72C-46F2-AD4D-45DB8AB2FD77}" destId="{B32C7C6D-F901-44F0-AD0A-9DDC31BCB1DE}" srcOrd="1" destOrd="0" presId="urn:microsoft.com/office/officeart/2005/8/layout/chevron2"/>
    <dgm:cxn modelId="{019D6C71-B2D6-4B3F-AFC5-7C10D212A33C}" type="presParOf" srcId="{830AE9D8-6E8D-411B-8E11-4E5D9BFDB236}" destId="{4186418B-E436-4ABA-9B39-D5280B04D49E}" srcOrd="3" destOrd="0" presId="urn:microsoft.com/office/officeart/2005/8/layout/chevron2"/>
    <dgm:cxn modelId="{5E4A9F01-84E9-42D9-ACBB-DB8F82ABAF2A}" type="presParOf" srcId="{830AE9D8-6E8D-411B-8E11-4E5D9BFDB236}" destId="{BB5EA7EA-6AAB-4B81-AFF2-8440A25A34CC}" srcOrd="4" destOrd="0" presId="urn:microsoft.com/office/officeart/2005/8/layout/chevron2"/>
    <dgm:cxn modelId="{F3E39666-C88F-4216-AE51-B717CB488714}" type="presParOf" srcId="{BB5EA7EA-6AAB-4B81-AFF2-8440A25A34CC}" destId="{60C81FB1-842D-47A5-A654-CAE45F0E1157}" srcOrd="0" destOrd="0" presId="urn:microsoft.com/office/officeart/2005/8/layout/chevron2"/>
    <dgm:cxn modelId="{97C3509C-B3DD-4638-8C40-FD61D40C1685}" type="presParOf" srcId="{BB5EA7EA-6AAB-4B81-AFF2-8440A25A34CC}" destId="{8FF13A30-1B50-44C3-AE76-4BC964E3A2DA}" srcOrd="1" destOrd="0" presId="urn:microsoft.com/office/officeart/2005/8/layout/chevron2"/>
    <dgm:cxn modelId="{09608FAD-70BD-4AE1-80FD-BFBB04606721}" type="presParOf" srcId="{830AE9D8-6E8D-411B-8E11-4E5D9BFDB236}" destId="{4EDB113F-13E3-4649-B6E1-B48D1194D543}" srcOrd="5" destOrd="0" presId="urn:microsoft.com/office/officeart/2005/8/layout/chevron2"/>
    <dgm:cxn modelId="{B767FEF2-2F4F-4FF7-A10A-29446A76A128}" type="presParOf" srcId="{830AE9D8-6E8D-411B-8E11-4E5D9BFDB236}" destId="{96CC3171-FC15-4192-91CE-B380C4065DBF}" srcOrd="6" destOrd="0" presId="urn:microsoft.com/office/officeart/2005/8/layout/chevron2"/>
    <dgm:cxn modelId="{51D5EB0B-229A-458F-BEB0-FB8FBA62AFB5}" type="presParOf" srcId="{96CC3171-FC15-4192-91CE-B380C4065DBF}" destId="{D47032C6-9455-499F-9422-F75547E69EC7}" srcOrd="0" destOrd="0" presId="urn:microsoft.com/office/officeart/2005/8/layout/chevron2"/>
    <dgm:cxn modelId="{C5024D3E-8529-443E-8532-F5BC2E988989}" type="presParOf" srcId="{96CC3171-FC15-4192-91CE-B380C4065DBF}" destId="{13439376-EF5B-4F34-B865-B595419B52A0}"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EFA77AD-31D0-4253-9D63-BB23AAF5EAB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C"/>
        </a:p>
      </dgm:t>
    </dgm:pt>
    <dgm:pt modelId="{0C26A643-2D2F-435B-ABF7-E89B0915EEE7}">
      <dgm:prSet phldrT="[Texto]" custT="1"/>
      <dgm:spPr/>
      <dgm:t>
        <a:bodyPr/>
        <a:lstStyle/>
        <a:p>
          <a:r>
            <a:rPr lang="es-EC" sz="1400" b="1" dirty="0" smtClean="0"/>
            <a:t>Selección de </a:t>
          </a:r>
        </a:p>
        <a:p>
          <a:r>
            <a:rPr lang="es-EC" sz="1400" b="1" dirty="0" smtClean="0"/>
            <a:t>banda</a:t>
          </a:r>
          <a:endParaRPr lang="es-EC" sz="1400" b="1" dirty="0"/>
        </a:p>
      </dgm:t>
    </dgm:pt>
    <dgm:pt modelId="{77FD4B0C-EB78-4EBE-81A7-5F7556153D0B}" type="parTrans" cxnId="{842C8D44-0F8D-468A-A34D-4B896034AF3D}">
      <dgm:prSet/>
      <dgm:spPr/>
      <dgm:t>
        <a:bodyPr/>
        <a:lstStyle/>
        <a:p>
          <a:endParaRPr lang="es-EC"/>
        </a:p>
      </dgm:t>
    </dgm:pt>
    <dgm:pt modelId="{AB282569-813D-4383-8F66-00BEA4C5622C}" type="sibTrans" cxnId="{842C8D44-0F8D-468A-A34D-4B896034AF3D}">
      <dgm:prSet/>
      <dgm:spPr/>
      <dgm:t>
        <a:bodyPr/>
        <a:lstStyle/>
        <a:p>
          <a:endParaRPr lang="es-EC"/>
        </a:p>
      </dgm:t>
    </dgm:pt>
    <dgm:pt modelId="{AA3EE23C-E6F1-4AA9-B595-AE46D69362D3}">
      <dgm:prSet phldrT="[Texto]" custT="1"/>
      <dgm:spPr/>
      <dgm:t>
        <a:bodyPr/>
        <a:lstStyle/>
        <a:p>
          <a:r>
            <a:rPr lang="es-EC" sz="1400" dirty="0" smtClean="0"/>
            <a:t>Potencia del motor</a:t>
          </a:r>
          <a:endParaRPr lang="es-EC" sz="1400" dirty="0"/>
        </a:p>
      </dgm:t>
    </dgm:pt>
    <dgm:pt modelId="{3E496F1F-403F-45C2-BE4F-DEC79D79340D}" type="parTrans" cxnId="{A16F3798-EE64-4CB9-8443-0BD16ED00B83}">
      <dgm:prSet/>
      <dgm:spPr/>
      <dgm:t>
        <a:bodyPr/>
        <a:lstStyle/>
        <a:p>
          <a:endParaRPr lang="es-EC"/>
        </a:p>
      </dgm:t>
    </dgm:pt>
    <dgm:pt modelId="{78654F4F-1596-4549-808C-E1F2C91FBAB4}" type="sibTrans" cxnId="{A16F3798-EE64-4CB9-8443-0BD16ED00B83}">
      <dgm:prSet/>
      <dgm:spPr/>
      <dgm:t>
        <a:bodyPr/>
        <a:lstStyle/>
        <a:p>
          <a:endParaRPr lang="es-EC"/>
        </a:p>
      </dgm:t>
    </dgm:pt>
    <dgm:pt modelId="{A856E216-4BB3-4EB1-BCB2-A13CD7CA068D}">
      <dgm:prSet phldrT="[Texto]" custT="1"/>
      <dgm:spPr/>
      <dgm:t>
        <a:bodyPr/>
        <a:lstStyle/>
        <a:p>
          <a:r>
            <a:rPr lang="es-EC" sz="1400" b="1" dirty="0" smtClean="0"/>
            <a:t>Unidad </a:t>
          </a:r>
        </a:p>
        <a:p>
          <a:r>
            <a:rPr lang="es-EC" sz="1400" b="1" dirty="0" smtClean="0"/>
            <a:t>motriz</a:t>
          </a:r>
          <a:endParaRPr lang="es-EC" sz="1400" b="1" dirty="0"/>
        </a:p>
      </dgm:t>
    </dgm:pt>
    <dgm:pt modelId="{D0D6B325-A7A2-44D8-BDD3-7CEF94AA4EE5}" type="parTrans" cxnId="{07EF46D4-41A5-489B-A0D0-EE23EF4247E4}">
      <dgm:prSet/>
      <dgm:spPr/>
      <dgm:t>
        <a:bodyPr/>
        <a:lstStyle/>
        <a:p>
          <a:endParaRPr lang="es-EC"/>
        </a:p>
      </dgm:t>
    </dgm:pt>
    <dgm:pt modelId="{0ECE8E87-F082-4C7D-BBE0-06616DFFE7AD}" type="sibTrans" cxnId="{07EF46D4-41A5-489B-A0D0-EE23EF4247E4}">
      <dgm:prSet/>
      <dgm:spPr/>
      <dgm:t>
        <a:bodyPr/>
        <a:lstStyle/>
        <a:p>
          <a:endParaRPr lang="es-EC"/>
        </a:p>
      </dgm:t>
    </dgm:pt>
    <dgm:pt modelId="{93B52AA4-6070-4B48-AEBE-375EBCEAFA4C}">
      <dgm:prSet phldrT="[Texto]" custT="1"/>
      <dgm:spPr/>
      <dgm:t>
        <a:bodyPr/>
        <a:lstStyle/>
        <a:p>
          <a:r>
            <a:rPr lang="es-EC" sz="1400" dirty="0" smtClean="0"/>
            <a:t>Potencia del motor</a:t>
          </a:r>
          <a:endParaRPr lang="es-EC" sz="1400" dirty="0"/>
        </a:p>
      </dgm:t>
    </dgm:pt>
    <dgm:pt modelId="{D9675982-C99E-4749-9FD4-87119A9352F0}" type="parTrans" cxnId="{B2311E10-C712-49A9-89DA-598672C717E4}">
      <dgm:prSet/>
      <dgm:spPr/>
      <dgm:t>
        <a:bodyPr/>
        <a:lstStyle/>
        <a:p>
          <a:endParaRPr lang="es-EC"/>
        </a:p>
      </dgm:t>
    </dgm:pt>
    <dgm:pt modelId="{9F669700-D099-4291-B1B2-04AF580C3C32}" type="sibTrans" cxnId="{B2311E10-C712-49A9-89DA-598672C717E4}">
      <dgm:prSet/>
      <dgm:spPr/>
      <dgm:t>
        <a:bodyPr/>
        <a:lstStyle/>
        <a:p>
          <a:endParaRPr lang="es-EC"/>
        </a:p>
      </dgm:t>
    </dgm:pt>
    <dgm:pt modelId="{75123E07-1FBB-4313-9661-6A650DA26093}">
      <dgm:prSet phldrT="[Texto]" custT="1"/>
      <dgm:spPr/>
      <dgm:t>
        <a:bodyPr/>
        <a:lstStyle/>
        <a:p>
          <a:r>
            <a:rPr lang="es-EC" sz="1400" b="1" dirty="0" smtClean="0"/>
            <a:t>Correa y distancias entre centros</a:t>
          </a:r>
          <a:endParaRPr lang="es-EC" sz="1400" b="1" dirty="0"/>
        </a:p>
      </dgm:t>
    </dgm:pt>
    <dgm:pt modelId="{463F0771-E672-47CA-9D6B-3F3794E5147C}" type="parTrans" cxnId="{7BC091F5-3407-4D3E-A9DB-0D300F689D37}">
      <dgm:prSet/>
      <dgm:spPr/>
      <dgm:t>
        <a:bodyPr/>
        <a:lstStyle/>
        <a:p>
          <a:endParaRPr lang="es-EC"/>
        </a:p>
      </dgm:t>
    </dgm:pt>
    <dgm:pt modelId="{9B2BF386-2809-423B-AE67-C4BFC0A09024}" type="sibTrans" cxnId="{7BC091F5-3407-4D3E-A9DB-0D300F689D37}">
      <dgm:prSet/>
      <dgm:spPr/>
      <dgm:t>
        <a:bodyPr/>
        <a:lstStyle/>
        <a:p>
          <a:endParaRPr lang="es-EC"/>
        </a:p>
      </dgm:t>
    </dgm:pt>
    <dgm:pt modelId="{C0890199-8AAE-4B46-BF25-EF119C78FFB5}">
      <dgm:prSet phldrT="[Texto]" custT="1"/>
      <dgm:spPr/>
      <dgm:t>
        <a:bodyPr/>
        <a:lstStyle/>
        <a:p>
          <a:r>
            <a:rPr lang="es-EC" sz="1400" dirty="0" smtClean="0"/>
            <a:t>Factor de servicio</a:t>
          </a:r>
          <a:endParaRPr lang="es-EC" sz="1400" dirty="0"/>
        </a:p>
      </dgm:t>
    </dgm:pt>
    <dgm:pt modelId="{41EDA389-D353-448A-9970-EC299861487E}" type="parTrans" cxnId="{4AB469A6-B8FF-491D-B7ED-85A58193A828}">
      <dgm:prSet/>
      <dgm:spPr/>
      <dgm:t>
        <a:bodyPr/>
        <a:lstStyle/>
        <a:p>
          <a:endParaRPr lang="es-EC"/>
        </a:p>
      </dgm:t>
    </dgm:pt>
    <dgm:pt modelId="{09AACC19-927D-4703-BB5E-EFC473044239}" type="sibTrans" cxnId="{4AB469A6-B8FF-491D-B7ED-85A58193A828}">
      <dgm:prSet/>
      <dgm:spPr/>
      <dgm:t>
        <a:bodyPr/>
        <a:lstStyle/>
        <a:p>
          <a:endParaRPr lang="es-EC"/>
        </a:p>
      </dgm:t>
    </dgm:pt>
    <dgm:pt modelId="{E9BF1384-EDA9-4462-92D1-C13B9D9E3312}">
      <dgm:prSet phldrT="[Texto]" custT="1"/>
      <dgm:spPr/>
      <dgm:t>
        <a:bodyPr/>
        <a:lstStyle/>
        <a:p>
          <a:r>
            <a:rPr lang="es-EC" sz="1400" dirty="0" smtClean="0"/>
            <a:t>Torque del motor</a:t>
          </a:r>
          <a:endParaRPr lang="es-EC" sz="1400" dirty="0"/>
        </a:p>
      </dgm:t>
    </dgm:pt>
    <dgm:pt modelId="{E13A7BC9-B23E-4EAB-8966-D8D302EEBFA2}" type="parTrans" cxnId="{10C896DF-3536-4741-9A0E-A45635D34ABC}">
      <dgm:prSet/>
      <dgm:spPr/>
      <dgm:t>
        <a:bodyPr/>
        <a:lstStyle/>
        <a:p>
          <a:endParaRPr lang="es-EC"/>
        </a:p>
      </dgm:t>
    </dgm:pt>
    <dgm:pt modelId="{4B130ABA-D2CF-4E0D-8CDE-F63EBBC39CED}" type="sibTrans" cxnId="{10C896DF-3536-4741-9A0E-A45635D34ABC}">
      <dgm:prSet/>
      <dgm:spPr/>
      <dgm:t>
        <a:bodyPr/>
        <a:lstStyle/>
        <a:p>
          <a:endParaRPr lang="es-EC"/>
        </a:p>
      </dgm:t>
    </dgm:pt>
    <dgm:pt modelId="{A951642A-5B29-4218-A2F5-E90FC804D555}">
      <dgm:prSet phldrT="[Texto]" custT="1"/>
      <dgm:spPr/>
      <dgm:t>
        <a:bodyPr/>
        <a:lstStyle/>
        <a:p>
          <a:r>
            <a:rPr lang="es-EC" sz="1400" dirty="0" smtClean="0"/>
            <a:t>Factor de servicio</a:t>
          </a:r>
          <a:endParaRPr lang="es-EC" sz="1400" dirty="0"/>
        </a:p>
      </dgm:t>
    </dgm:pt>
    <dgm:pt modelId="{E75A55C2-E58B-4C09-A002-C496F0CCC416}" type="parTrans" cxnId="{72C8B5EE-056B-4E5D-AFE4-F1C01429B8C0}">
      <dgm:prSet/>
      <dgm:spPr/>
      <dgm:t>
        <a:bodyPr/>
        <a:lstStyle/>
        <a:p>
          <a:endParaRPr lang="es-EC"/>
        </a:p>
      </dgm:t>
    </dgm:pt>
    <dgm:pt modelId="{4EF2993F-D939-4056-ABC6-C92E993D58BA}" type="sibTrans" cxnId="{72C8B5EE-056B-4E5D-AFE4-F1C01429B8C0}">
      <dgm:prSet/>
      <dgm:spPr/>
      <dgm:t>
        <a:bodyPr/>
        <a:lstStyle/>
        <a:p>
          <a:endParaRPr lang="es-EC"/>
        </a:p>
      </dgm:t>
    </dgm:pt>
    <dgm:pt modelId="{FF2B7E8C-5E71-4001-9CA9-C9AFBD21AE69}">
      <dgm:prSet phldrT="[Texto]" custT="1"/>
      <dgm:spPr/>
      <dgm:t>
        <a:bodyPr/>
        <a:lstStyle/>
        <a:p>
          <a:r>
            <a:rPr lang="es-EC" sz="1400" dirty="0" smtClean="0"/>
            <a:t>Número de dientes motriz</a:t>
          </a:r>
          <a:endParaRPr lang="es-EC" sz="1400" dirty="0"/>
        </a:p>
      </dgm:t>
    </dgm:pt>
    <dgm:pt modelId="{2B30BCC7-F679-41BE-A0B7-BD438645E4C5}" type="parTrans" cxnId="{BF74FFFC-2FD4-4840-A27F-EE671DAE229F}">
      <dgm:prSet/>
      <dgm:spPr/>
      <dgm:t>
        <a:bodyPr/>
        <a:lstStyle/>
        <a:p>
          <a:endParaRPr lang="es-EC"/>
        </a:p>
      </dgm:t>
    </dgm:pt>
    <dgm:pt modelId="{CA2FF971-88BC-4F8B-9CE9-422534F511A3}" type="sibTrans" cxnId="{BF74FFFC-2FD4-4840-A27F-EE671DAE229F}">
      <dgm:prSet/>
      <dgm:spPr/>
      <dgm:t>
        <a:bodyPr/>
        <a:lstStyle/>
        <a:p>
          <a:endParaRPr lang="es-EC"/>
        </a:p>
      </dgm:t>
    </dgm:pt>
    <dgm:pt modelId="{FD265794-AFBC-4C60-8F22-D92DBCA3CAA2}">
      <dgm:prSet phldrT="[Texto]" custT="1"/>
      <dgm:spPr/>
      <dgm:t>
        <a:bodyPr/>
        <a:lstStyle/>
        <a:p>
          <a:r>
            <a:rPr lang="es-EC" sz="1400" dirty="0" smtClean="0"/>
            <a:t>Velocidad del motor</a:t>
          </a:r>
          <a:endParaRPr lang="es-EC" sz="1400" dirty="0"/>
        </a:p>
      </dgm:t>
    </dgm:pt>
    <dgm:pt modelId="{318ED364-471F-4676-ACC6-E2BAE62E66BC}" type="parTrans" cxnId="{358FF81B-A309-4C18-A170-20965B7C7E27}">
      <dgm:prSet/>
      <dgm:spPr/>
      <dgm:t>
        <a:bodyPr/>
        <a:lstStyle/>
        <a:p>
          <a:endParaRPr lang="es-EC"/>
        </a:p>
      </dgm:t>
    </dgm:pt>
    <dgm:pt modelId="{21B046E3-764B-44AA-8FA9-92696167F683}" type="sibTrans" cxnId="{358FF81B-A309-4C18-A170-20965B7C7E27}">
      <dgm:prSet/>
      <dgm:spPr/>
      <dgm:t>
        <a:bodyPr/>
        <a:lstStyle/>
        <a:p>
          <a:endParaRPr lang="es-EC"/>
        </a:p>
      </dgm:t>
    </dgm:pt>
    <dgm:pt modelId="{A02F6255-F70E-49D9-AC23-79943A7C47A7}">
      <dgm:prSet phldrT="[Texto]" custT="1"/>
      <dgm:spPr/>
      <dgm:t>
        <a:bodyPr/>
        <a:lstStyle/>
        <a:p>
          <a:r>
            <a:rPr lang="es-EC" sz="1400" b="1" dirty="0" smtClean="0"/>
            <a:t>Velocidades </a:t>
          </a:r>
        </a:p>
        <a:p>
          <a:r>
            <a:rPr lang="es-EC" sz="1400" b="1" dirty="0" smtClean="0"/>
            <a:t>y polea</a:t>
          </a:r>
          <a:endParaRPr lang="es-EC" sz="1400" b="1" dirty="0"/>
        </a:p>
      </dgm:t>
    </dgm:pt>
    <dgm:pt modelId="{D34A69A7-4183-4C31-BA6C-270406505D4F}" type="parTrans" cxnId="{617B78FD-9B10-4BC3-A5EA-4F97620532BD}">
      <dgm:prSet/>
      <dgm:spPr/>
      <dgm:t>
        <a:bodyPr/>
        <a:lstStyle/>
        <a:p>
          <a:endParaRPr lang="es-EC"/>
        </a:p>
      </dgm:t>
    </dgm:pt>
    <dgm:pt modelId="{C702B8B0-6BDB-4E11-9178-005497B0E012}" type="sibTrans" cxnId="{617B78FD-9B10-4BC3-A5EA-4F97620532BD}">
      <dgm:prSet/>
      <dgm:spPr/>
      <dgm:t>
        <a:bodyPr/>
        <a:lstStyle/>
        <a:p>
          <a:endParaRPr lang="es-EC"/>
        </a:p>
      </dgm:t>
    </dgm:pt>
    <dgm:pt modelId="{9DF2F646-6DC9-47FE-89E3-A69CEFA3F3D0}">
      <dgm:prSet phldrT="[Texto]" custT="1"/>
      <dgm:spPr/>
      <dgm:t>
        <a:bodyPr/>
        <a:lstStyle/>
        <a:p>
          <a:r>
            <a:rPr lang="es-EC" sz="1400" dirty="0" smtClean="0"/>
            <a:t>Velocidad motriz </a:t>
          </a:r>
          <a:endParaRPr lang="es-EC" sz="1400" dirty="0"/>
        </a:p>
      </dgm:t>
    </dgm:pt>
    <dgm:pt modelId="{8BB02381-256D-46CB-BC52-F853BD630845}" type="parTrans" cxnId="{3A8E904F-AAC4-4FF9-BA21-4E1BF3CC714C}">
      <dgm:prSet/>
      <dgm:spPr/>
      <dgm:t>
        <a:bodyPr/>
        <a:lstStyle/>
        <a:p>
          <a:endParaRPr lang="es-EC"/>
        </a:p>
      </dgm:t>
    </dgm:pt>
    <dgm:pt modelId="{C961A81E-1193-4481-85D7-775EDD79ABCE}" type="sibTrans" cxnId="{3A8E904F-AAC4-4FF9-BA21-4E1BF3CC714C}">
      <dgm:prSet/>
      <dgm:spPr/>
      <dgm:t>
        <a:bodyPr/>
        <a:lstStyle/>
        <a:p>
          <a:endParaRPr lang="es-EC"/>
        </a:p>
      </dgm:t>
    </dgm:pt>
    <dgm:pt modelId="{770EE3A5-D630-42FF-B9E8-7893DA3D0A25}">
      <dgm:prSet phldrT="[Texto]" custT="1"/>
      <dgm:spPr/>
      <dgm:t>
        <a:bodyPr/>
        <a:lstStyle/>
        <a:p>
          <a:r>
            <a:rPr lang="es-EC" sz="1400" dirty="0" smtClean="0"/>
            <a:t>Velocidad conducido o número de dientes conducido</a:t>
          </a:r>
          <a:endParaRPr lang="es-EC" sz="1400" dirty="0"/>
        </a:p>
      </dgm:t>
    </dgm:pt>
    <dgm:pt modelId="{475096AE-B0D2-4F9F-9769-6DB4C50879D5}" type="parTrans" cxnId="{DFFAA813-9099-4ADF-A9AB-5E8AF4B8E22C}">
      <dgm:prSet/>
      <dgm:spPr/>
      <dgm:t>
        <a:bodyPr/>
        <a:lstStyle/>
        <a:p>
          <a:endParaRPr lang="es-MX"/>
        </a:p>
      </dgm:t>
    </dgm:pt>
    <dgm:pt modelId="{98FA9135-7FA4-4906-9A8E-DEB4D6B9CE1D}" type="sibTrans" cxnId="{DFFAA813-9099-4ADF-A9AB-5E8AF4B8E22C}">
      <dgm:prSet/>
      <dgm:spPr/>
      <dgm:t>
        <a:bodyPr/>
        <a:lstStyle/>
        <a:p>
          <a:endParaRPr lang="es-MX"/>
        </a:p>
      </dgm:t>
    </dgm:pt>
    <dgm:pt modelId="{D5BBDBB7-E001-4DB5-AC67-935DB81F4D01}">
      <dgm:prSet phldrT="[Texto]" custT="1"/>
      <dgm:spPr/>
      <dgm:t>
        <a:bodyPr/>
        <a:lstStyle/>
        <a:p>
          <a:r>
            <a:rPr lang="es-EC" sz="1400" dirty="0" smtClean="0"/>
            <a:t>Ancho de correa</a:t>
          </a:r>
          <a:endParaRPr lang="es-EC" sz="1400" dirty="0"/>
        </a:p>
      </dgm:t>
    </dgm:pt>
    <dgm:pt modelId="{1A9207B0-64A2-4A69-A539-FAF3398A201E}" type="parTrans" cxnId="{D0B250EE-89D2-4845-8173-197CAE5A4AB4}">
      <dgm:prSet/>
      <dgm:spPr/>
      <dgm:t>
        <a:bodyPr/>
        <a:lstStyle/>
        <a:p>
          <a:endParaRPr lang="es-EC"/>
        </a:p>
      </dgm:t>
    </dgm:pt>
    <dgm:pt modelId="{C58DCCD2-958F-4F39-AA80-D85A7CA73585}" type="sibTrans" cxnId="{D0B250EE-89D2-4845-8173-197CAE5A4AB4}">
      <dgm:prSet/>
      <dgm:spPr/>
      <dgm:t>
        <a:bodyPr/>
        <a:lstStyle/>
        <a:p>
          <a:endParaRPr lang="es-EC"/>
        </a:p>
      </dgm:t>
    </dgm:pt>
    <dgm:pt modelId="{DB4E30BB-1646-4144-AEEE-DF3E1EC4D847}">
      <dgm:prSet phldrT="[Texto]" custT="1"/>
      <dgm:spPr/>
      <dgm:t>
        <a:bodyPr/>
        <a:lstStyle/>
        <a:p>
          <a:r>
            <a:rPr lang="es-EC" sz="1400" dirty="0" smtClean="0"/>
            <a:t>Distancia entre centros</a:t>
          </a:r>
          <a:endParaRPr lang="es-EC" sz="1400" dirty="0"/>
        </a:p>
      </dgm:t>
    </dgm:pt>
    <dgm:pt modelId="{68F56E24-8837-4C47-94C5-A7495098DD21}" type="parTrans" cxnId="{16E1363A-2E41-41DB-8A8B-1841247F59DB}">
      <dgm:prSet/>
      <dgm:spPr/>
      <dgm:t>
        <a:bodyPr/>
        <a:lstStyle/>
        <a:p>
          <a:endParaRPr lang="es-EC"/>
        </a:p>
      </dgm:t>
    </dgm:pt>
    <dgm:pt modelId="{0CB89556-33C9-468D-A51E-A53999FB55EA}" type="sibTrans" cxnId="{16E1363A-2E41-41DB-8A8B-1841247F59DB}">
      <dgm:prSet/>
      <dgm:spPr/>
      <dgm:t>
        <a:bodyPr/>
        <a:lstStyle/>
        <a:p>
          <a:endParaRPr lang="es-EC"/>
        </a:p>
      </dgm:t>
    </dgm:pt>
    <dgm:pt modelId="{C943C7C8-B39D-4454-9213-968E44B9A5F5}">
      <dgm:prSet phldrT="[Texto]" custT="1"/>
      <dgm:spPr/>
      <dgm:t>
        <a:bodyPr/>
        <a:lstStyle/>
        <a:p>
          <a:r>
            <a:rPr lang="es-EC" sz="1400" dirty="0" smtClean="0"/>
            <a:t>Longitud de correa</a:t>
          </a:r>
          <a:endParaRPr lang="es-EC" sz="1400" dirty="0"/>
        </a:p>
      </dgm:t>
    </dgm:pt>
    <dgm:pt modelId="{C6B68AD7-B62D-4D60-B27D-B05F42846858}" type="parTrans" cxnId="{92EACBAC-49EF-464E-AC06-45224CF66F40}">
      <dgm:prSet/>
      <dgm:spPr/>
      <dgm:t>
        <a:bodyPr/>
        <a:lstStyle/>
        <a:p>
          <a:endParaRPr lang="es-EC"/>
        </a:p>
      </dgm:t>
    </dgm:pt>
    <dgm:pt modelId="{739CD91B-AD54-401C-8B02-FE35F2222210}" type="sibTrans" cxnId="{92EACBAC-49EF-464E-AC06-45224CF66F40}">
      <dgm:prSet/>
      <dgm:spPr/>
      <dgm:t>
        <a:bodyPr/>
        <a:lstStyle/>
        <a:p>
          <a:endParaRPr lang="es-EC"/>
        </a:p>
      </dgm:t>
    </dgm:pt>
    <dgm:pt modelId="{DAE6A2D3-4BD5-4E03-95F9-876E85C0FE2A}" type="pres">
      <dgm:prSet presAssocID="{9EFA77AD-31D0-4253-9D63-BB23AAF5EAB4}" presName="linearFlow" presStyleCnt="0">
        <dgm:presLayoutVars>
          <dgm:dir/>
          <dgm:animLvl val="lvl"/>
          <dgm:resizeHandles val="exact"/>
        </dgm:presLayoutVars>
      </dgm:prSet>
      <dgm:spPr/>
      <dgm:t>
        <a:bodyPr/>
        <a:lstStyle/>
        <a:p>
          <a:endParaRPr lang="es-EC"/>
        </a:p>
      </dgm:t>
    </dgm:pt>
    <dgm:pt modelId="{38B9F87E-3202-416E-86D8-2E15DBD4035B}" type="pres">
      <dgm:prSet presAssocID="{0C26A643-2D2F-435B-ABF7-E89B0915EEE7}" presName="composite" presStyleCnt="0"/>
      <dgm:spPr/>
    </dgm:pt>
    <dgm:pt modelId="{E686D74F-EDCF-4512-9B7F-ED8AF379DFF6}" type="pres">
      <dgm:prSet presAssocID="{0C26A643-2D2F-435B-ABF7-E89B0915EEE7}" presName="parentText" presStyleLbl="alignNode1" presStyleIdx="0" presStyleCnt="4">
        <dgm:presLayoutVars>
          <dgm:chMax val="1"/>
          <dgm:bulletEnabled val="1"/>
        </dgm:presLayoutVars>
      </dgm:prSet>
      <dgm:spPr/>
      <dgm:t>
        <a:bodyPr/>
        <a:lstStyle/>
        <a:p>
          <a:endParaRPr lang="es-EC"/>
        </a:p>
      </dgm:t>
    </dgm:pt>
    <dgm:pt modelId="{DF3AFEFC-0FF3-4285-93FD-0BA61F1AC49A}" type="pres">
      <dgm:prSet presAssocID="{0C26A643-2D2F-435B-ABF7-E89B0915EEE7}" presName="descendantText" presStyleLbl="alignAcc1" presStyleIdx="0" presStyleCnt="4" custLinFactNeighborX="11551" custLinFactNeighborY="-66056">
        <dgm:presLayoutVars>
          <dgm:bulletEnabled val="1"/>
        </dgm:presLayoutVars>
      </dgm:prSet>
      <dgm:spPr/>
      <dgm:t>
        <a:bodyPr/>
        <a:lstStyle/>
        <a:p>
          <a:endParaRPr lang="es-EC"/>
        </a:p>
      </dgm:t>
    </dgm:pt>
    <dgm:pt modelId="{B2048F07-6072-4DB0-9916-7FF39D7CA270}" type="pres">
      <dgm:prSet presAssocID="{AB282569-813D-4383-8F66-00BEA4C5622C}" presName="sp" presStyleCnt="0"/>
      <dgm:spPr/>
    </dgm:pt>
    <dgm:pt modelId="{71A3B126-771B-4407-BEA9-C0A295EB33AA}" type="pres">
      <dgm:prSet presAssocID="{A856E216-4BB3-4EB1-BCB2-A13CD7CA068D}" presName="composite" presStyleCnt="0"/>
      <dgm:spPr/>
    </dgm:pt>
    <dgm:pt modelId="{A7A04119-6FB5-4B5C-8789-BB348AD091C9}" type="pres">
      <dgm:prSet presAssocID="{A856E216-4BB3-4EB1-BCB2-A13CD7CA068D}" presName="parentText" presStyleLbl="alignNode1" presStyleIdx="1" presStyleCnt="4">
        <dgm:presLayoutVars>
          <dgm:chMax val="1"/>
          <dgm:bulletEnabled val="1"/>
        </dgm:presLayoutVars>
      </dgm:prSet>
      <dgm:spPr/>
      <dgm:t>
        <a:bodyPr/>
        <a:lstStyle/>
        <a:p>
          <a:endParaRPr lang="es-EC"/>
        </a:p>
      </dgm:t>
    </dgm:pt>
    <dgm:pt modelId="{1B271F69-E09A-40BF-A05D-504A340E51F1}" type="pres">
      <dgm:prSet presAssocID="{A856E216-4BB3-4EB1-BCB2-A13CD7CA068D}" presName="descendantText" presStyleLbl="alignAcc1" presStyleIdx="1" presStyleCnt="4">
        <dgm:presLayoutVars>
          <dgm:bulletEnabled val="1"/>
        </dgm:presLayoutVars>
      </dgm:prSet>
      <dgm:spPr/>
      <dgm:t>
        <a:bodyPr/>
        <a:lstStyle/>
        <a:p>
          <a:endParaRPr lang="es-EC"/>
        </a:p>
      </dgm:t>
    </dgm:pt>
    <dgm:pt modelId="{3AF0C408-3FD4-4434-B4A3-EB47F1603BFF}" type="pres">
      <dgm:prSet presAssocID="{0ECE8E87-F082-4C7D-BBE0-06616DFFE7AD}" presName="sp" presStyleCnt="0"/>
      <dgm:spPr/>
    </dgm:pt>
    <dgm:pt modelId="{32E5206F-018B-48B9-BBF9-A3C25F34B28F}" type="pres">
      <dgm:prSet presAssocID="{A02F6255-F70E-49D9-AC23-79943A7C47A7}" presName="composite" presStyleCnt="0"/>
      <dgm:spPr/>
    </dgm:pt>
    <dgm:pt modelId="{49F8BEA9-272C-49E2-BC59-9A8D10035A9E}" type="pres">
      <dgm:prSet presAssocID="{A02F6255-F70E-49D9-AC23-79943A7C47A7}" presName="parentText" presStyleLbl="alignNode1" presStyleIdx="2" presStyleCnt="4">
        <dgm:presLayoutVars>
          <dgm:chMax val="1"/>
          <dgm:bulletEnabled val="1"/>
        </dgm:presLayoutVars>
      </dgm:prSet>
      <dgm:spPr/>
      <dgm:t>
        <a:bodyPr/>
        <a:lstStyle/>
        <a:p>
          <a:endParaRPr lang="es-EC"/>
        </a:p>
      </dgm:t>
    </dgm:pt>
    <dgm:pt modelId="{053F9887-E4DD-4DF8-A78E-17B715A004B0}" type="pres">
      <dgm:prSet presAssocID="{A02F6255-F70E-49D9-AC23-79943A7C47A7}" presName="descendantText" presStyleLbl="alignAcc1" presStyleIdx="2" presStyleCnt="4">
        <dgm:presLayoutVars>
          <dgm:bulletEnabled val="1"/>
        </dgm:presLayoutVars>
      </dgm:prSet>
      <dgm:spPr/>
      <dgm:t>
        <a:bodyPr/>
        <a:lstStyle/>
        <a:p>
          <a:endParaRPr lang="es-EC"/>
        </a:p>
      </dgm:t>
    </dgm:pt>
    <dgm:pt modelId="{3C14EFD4-FF8A-4A9A-B851-3B7D2CF97390}" type="pres">
      <dgm:prSet presAssocID="{C702B8B0-6BDB-4E11-9178-005497B0E012}" presName="sp" presStyleCnt="0"/>
      <dgm:spPr/>
    </dgm:pt>
    <dgm:pt modelId="{99091CD8-F746-45AD-9873-DFE8B475A18F}" type="pres">
      <dgm:prSet presAssocID="{75123E07-1FBB-4313-9661-6A650DA26093}" presName="composite" presStyleCnt="0"/>
      <dgm:spPr/>
    </dgm:pt>
    <dgm:pt modelId="{1B945841-AF72-4073-B4AC-68AEBED0F348}" type="pres">
      <dgm:prSet presAssocID="{75123E07-1FBB-4313-9661-6A650DA26093}" presName="parentText" presStyleLbl="alignNode1" presStyleIdx="3" presStyleCnt="4">
        <dgm:presLayoutVars>
          <dgm:chMax val="1"/>
          <dgm:bulletEnabled val="1"/>
        </dgm:presLayoutVars>
      </dgm:prSet>
      <dgm:spPr/>
      <dgm:t>
        <a:bodyPr/>
        <a:lstStyle/>
        <a:p>
          <a:endParaRPr lang="es-EC"/>
        </a:p>
      </dgm:t>
    </dgm:pt>
    <dgm:pt modelId="{9E3BF42D-9A3B-412D-A45E-16942EF2C6BD}" type="pres">
      <dgm:prSet presAssocID="{75123E07-1FBB-4313-9661-6A650DA26093}" presName="descendantText" presStyleLbl="alignAcc1" presStyleIdx="3" presStyleCnt="4">
        <dgm:presLayoutVars>
          <dgm:bulletEnabled val="1"/>
        </dgm:presLayoutVars>
      </dgm:prSet>
      <dgm:spPr/>
      <dgm:t>
        <a:bodyPr/>
        <a:lstStyle/>
        <a:p>
          <a:endParaRPr lang="es-EC"/>
        </a:p>
      </dgm:t>
    </dgm:pt>
  </dgm:ptLst>
  <dgm:cxnLst>
    <dgm:cxn modelId="{16E1363A-2E41-41DB-8A8B-1841247F59DB}" srcId="{75123E07-1FBB-4313-9661-6A650DA26093}" destId="{DB4E30BB-1646-4144-AEEE-DF3E1EC4D847}" srcOrd="0" destOrd="0" parTransId="{68F56E24-8837-4C47-94C5-A7495098DD21}" sibTransId="{0CB89556-33C9-468D-A51E-A53999FB55EA}"/>
    <dgm:cxn modelId="{842C8D44-0F8D-468A-A34D-4B896034AF3D}" srcId="{9EFA77AD-31D0-4253-9D63-BB23AAF5EAB4}" destId="{0C26A643-2D2F-435B-ABF7-E89B0915EEE7}" srcOrd="0" destOrd="0" parTransId="{77FD4B0C-EB78-4EBE-81A7-5F7556153D0B}" sibTransId="{AB282569-813D-4383-8F66-00BEA4C5622C}"/>
    <dgm:cxn modelId="{29FE84D0-1E0A-485B-B871-20B6020CC6E6}" type="presOf" srcId="{A951642A-5B29-4218-A2F5-E90FC804D555}" destId="{1B271F69-E09A-40BF-A05D-504A340E51F1}" srcOrd="0" destOrd="2" presId="urn:microsoft.com/office/officeart/2005/8/layout/chevron2"/>
    <dgm:cxn modelId="{7C6EB643-200E-45AF-BFFB-76B4BD9466DE}" type="presOf" srcId="{75123E07-1FBB-4313-9661-6A650DA26093}" destId="{1B945841-AF72-4073-B4AC-68AEBED0F348}" srcOrd="0" destOrd="0" presId="urn:microsoft.com/office/officeart/2005/8/layout/chevron2"/>
    <dgm:cxn modelId="{31644A93-8033-4898-9727-BAA0FC9759B7}" type="presOf" srcId="{E9BF1384-EDA9-4462-92D1-C13B9D9E3312}" destId="{1B271F69-E09A-40BF-A05D-504A340E51F1}" srcOrd="0" destOrd="1" presId="urn:microsoft.com/office/officeart/2005/8/layout/chevron2"/>
    <dgm:cxn modelId="{095FF0AE-E97C-4B4A-B368-E9D1D30493C2}" type="presOf" srcId="{770EE3A5-D630-42FF-B9E8-7893DA3D0A25}" destId="{053F9887-E4DD-4DF8-A78E-17B715A004B0}" srcOrd="0" destOrd="2" presId="urn:microsoft.com/office/officeart/2005/8/layout/chevron2"/>
    <dgm:cxn modelId="{D61964C2-3B66-4F60-A2FE-CF2F9FD63209}" type="presOf" srcId="{DB4E30BB-1646-4144-AEEE-DF3E1EC4D847}" destId="{9E3BF42D-9A3B-412D-A45E-16942EF2C6BD}" srcOrd="0" destOrd="0" presId="urn:microsoft.com/office/officeart/2005/8/layout/chevron2"/>
    <dgm:cxn modelId="{07EF46D4-41A5-489B-A0D0-EE23EF4247E4}" srcId="{9EFA77AD-31D0-4253-9D63-BB23AAF5EAB4}" destId="{A856E216-4BB3-4EB1-BCB2-A13CD7CA068D}" srcOrd="1" destOrd="0" parTransId="{D0D6B325-A7A2-44D8-BDD3-7CEF94AA4EE5}" sibTransId="{0ECE8E87-F082-4C7D-BBE0-06616DFFE7AD}"/>
    <dgm:cxn modelId="{14921A8A-DD5A-4716-9476-76784B035BD6}" type="presOf" srcId="{D5BBDBB7-E001-4DB5-AC67-935DB81F4D01}" destId="{9E3BF42D-9A3B-412D-A45E-16942EF2C6BD}" srcOrd="0" destOrd="2" presId="urn:microsoft.com/office/officeart/2005/8/layout/chevron2"/>
    <dgm:cxn modelId="{D0B250EE-89D2-4845-8173-197CAE5A4AB4}" srcId="{75123E07-1FBB-4313-9661-6A650DA26093}" destId="{D5BBDBB7-E001-4DB5-AC67-935DB81F4D01}" srcOrd="2" destOrd="0" parTransId="{1A9207B0-64A2-4A69-A539-FAF3398A201E}" sibTransId="{C58DCCD2-958F-4F39-AA80-D85A7CA73585}"/>
    <dgm:cxn modelId="{25D7A810-63BF-4A0D-9CDA-F18F3AA29958}" type="presOf" srcId="{AA3EE23C-E6F1-4AA9-B595-AE46D69362D3}" destId="{DF3AFEFC-0FF3-4285-93FD-0BA61F1AC49A}" srcOrd="0" destOrd="0" presId="urn:microsoft.com/office/officeart/2005/8/layout/chevron2"/>
    <dgm:cxn modelId="{76AAFAED-AA28-427B-AD53-AFF40C466841}" type="presOf" srcId="{0C26A643-2D2F-435B-ABF7-E89B0915EEE7}" destId="{E686D74F-EDCF-4512-9B7F-ED8AF379DFF6}" srcOrd="0" destOrd="0" presId="urn:microsoft.com/office/officeart/2005/8/layout/chevron2"/>
    <dgm:cxn modelId="{10C896DF-3536-4741-9A0E-A45635D34ABC}" srcId="{A856E216-4BB3-4EB1-BCB2-A13CD7CA068D}" destId="{E9BF1384-EDA9-4462-92D1-C13B9D9E3312}" srcOrd="1" destOrd="0" parTransId="{E13A7BC9-B23E-4EAB-8966-D8D302EEBFA2}" sibTransId="{4B130ABA-D2CF-4E0D-8CDE-F63EBBC39CED}"/>
    <dgm:cxn modelId="{92EACBAC-49EF-464E-AC06-45224CF66F40}" srcId="{75123E07-1FBB-4313-9661-6A650DA26093}" destId="{C943C7C8-B39D-4454-9213-968E44B9A5F5}" srcOrd="1" destOrd="0" parTransId="{C6B68AD7-B62D-4D60-B27D-B05F42846858}" sibTransId="{739CD91B-AD54-401C-8B02-FE35F2222210}"/>
    <dgm:cxn modelId="{72C8B5EE-056B-4E5D-AFE4-F1C01429B8C0}" srcId="{A856E216-4BB3-4EB1-BCB2-A13CD7CA068D}" destId="{A951642A-5B29-4218-A2F5-E90FC804D555}" srcOrd="2" destOrd="0" parTransId="{E75A55C2-E58B-4C09-A002-C496F0CCC416}" sibTransId="{4EF2993F-D939-4056-ABC6-C92E993D58BA}"/>
    <dgm:cxn modelId="{442DFC6A-730C-4FDC-B5CA-AF700B8B4B18}" type="presOf" srcId="{FD265794-AFBC-4C60-8F22-D92DBCA3CAA2}" destId="{DF3AFEFC-0FF3-4285-93FD-0BA61F1AC49A}" srcOrd="0" destOrd="1" presId="urn:microsoft.com/office/officeart/2005/8/layout/chevron2"/>
    <dgm:cxn modelId="{64868CF7-A22F-4B90-8FF8-EFDFC4085E38}" type="presOf" srcId="{9EFA77AD-31D0-4253-9D63-BB23AAF5EAB4}" destId="{DAE6A2D3-4BD5-4E03-95F9-876E85C0FE2A}" srcOrd="0" destOrd="0" presId="urn:microsoft.com/office/officeart/2005/8/layout/chevron2"/>
    <dgm:cxn modelId="{D323C0B4-5F5C-42AF-B45D-A6AC449AEC6E}" type="presOf" srcId="{FF2B7E8C-5E71-4001-9CA9-C9AFBD21AE69}" destId="{053F9887-E4DD-4DF8-A78E-17B715A004B0}" srcOrd="0" destOrd="1" presId="urn:microsoft.com/office/officeart/2005/8/layout/chevron2"/>
    <dgm:cxn modelId="{A16F3798-EE64-4CB9-8443-0BD16ED00B83}" srcId="{0C26A643-2D2F-435B-ABF7-E89B0915EEE7}" destId="{AA3EE23C-E6F1-4AA9-B595-AE46D69362D3}" srcOrd="0" destOrd="0" parTransId="{3E496F1F-403F-45C2-BE4F-DEC79D79340D}" sibTransId="{78654F4F-1596-4549-808C-E1F2C91FBAB4}"/>
    <dgm:cxn modelId="{617B78FD-9B10-4BC3-A5EA-4F97620532BD}" srcId="{9EFA77AD-31D0-4253-9D63-BB23AAF5EAB4}" destId="{A02F6255-F70E-49D9-AC23-79943A7C47A7}" srcOrd="2" destOrd="0" parTransId="{D34A69A7-4183-4C31-BA6C-270406505D4F}" sibTransId="{C702B8B0-6BDB-4E11-9178-005497B0E012}"/>
    <dgm:cxn modelId="{3A8E904F-AAC4-4FF9-BA21-4E1BF3CC714C}" srcId="{A02F6255-F70E-49D9-AC23-79943A7C47A7}" destId="{9DF2F646-6DC9-47FE-89E3-A69CEFA3F3D0}" srcOrd="0" destOrd="0" parTransId="{8BB02381-256D-46CB-BC52-F853BD630845}" sibTransId="{C961A81E-1193-4481-85D7-775EDD79ABCE}"/>
    <dgm:cxn modelId="{BC29F782-090F-407A-8F66-CCA165A7F90D}" type="presOf" srcId="{93B52AA4-6070-4B48-AEBE-375EBCEAFA4C}" destId="{1B271F69-E09A-40BF-A05D-504A340E51F1}" srcOrd="0" destOrd="0" presId="urn:microsoft.com/office/officeart/2005/8/layout/chevron2"/>
    <dgm:cxn modelId="{11A05266-ECA7-43B7-BF4C-DD55FB3B35FA}" type="presOf" srcId="{9DF2F646-6DC9-47FE-89E3-A69CEFA3F3D0}" destId="{053F9887-E4DD-4DF8-A78E-17B715A004B0}" srcOrd="0" destOrd="0" presId="urn:microsoft.com/office/officeart/2005/8/layout/chevron2"/>
    <dgm:cxn modelId="{DFFAA813-9099-4ADF-A9AB-5E8AF4B8E22C}" srcId="{A02F6255-F70E-49D9-AC23-79943A7C47A7}" destId="{770EE3A5-D630-42FF-B9E8-7893DA3D0A25}" srcOrd="2" destOrd="0" parTransId="{475096AE-B0D2-4F9F-9769-6DB4C50879D5}" sibTransId="{98FA9135-7FA4-4906-9A8E-DEB4D6B9CE1D}"/>
    <dgm:cxn modelId="{AA47945B-FE2A-4D14-AA3C-BD02857BB610}" type="presOf" srcId="{A856E216-4BB3-4EB1-BCB2-A13CD7CA068D}" destId="{A7A04119-6FB5-4B5C-8789-BB348AD091C9}" srcOrd="0" destOrd="0" presId="urn:microsoft.com/office/officeart/2005/8/layout/chevron2"/>
    <dgm:cxn modelId="{0A90ACF4-C011-4F1A-82C3-1BEC77843493}" type="presOf" srcId="{A02F6255-F70E-49D9-AC23-79943A7C47A7}" destId="{49F8BEA9-272C-49E2-BC59-9A8D10035A9E}" srcOrd="0" destOrd="0" presId="urn:microsoft.com/office/officeart/2005/8/layout/chevron2"/>
    <dgm:cxn modelId="{7BC091F5-3407-4D3E-A9DB-0D300F689D37}" srcId="{9EFA77AD-31D0-4253-9D63-BB23AAF5EAB4}" destId="{75123E07-1FBB-4313-9661-6A650DA26093}" srcOrd="3" destOrd="0" parTransId="{463F0771-E672-47CA-9D6B-3F3794E5147C}" sibTransId="{9B2BF386-2809-423B-AE67-C4BFC0A09024}"/>
    <dgm:cxn modelId="{B2311E10-C712-49A9-89DA-598672C717E4}" srcId="{A856E216-4BB3-4EB1-BCB2-A13CD7CA068D}" destId="{93B52AA4-6070-4B48-AEBE-375EBCEAFA4C}" srcOrd="0" destOrd="0" parTransId="{D9675982-C99E-4749-9FD4-87119A9352F0}" sibTransId="{9F669700-D099-4291-B1B2-04AF580C3C32}"/>
    <dgm:cxn modelId="{B96D70EC-F3F3-4AB2-B62A-5657C9576816}" type="presOf" srcId="{C943C7C8-B39D-4454-9213-968E44B9A5F5}" destId="{9E3BF42D-9A3B-412D-A45E-16942EF2C6BD}" srcOrd="0" destOrd="1" presId="urn:microsoft.com/office/officeart/2005/8/layout/chevron2"/>
    <dgm:cxn modelId="{BF74FFFC-2FD4-4840-A27F-EE671DAE229F}" srcId="{A02F6255-F70E-49D9-AC23-79943A7C47A7}" destId="{FF2B7E8C-5E71-4001-9CA9-C9AFBD21AE69}" srcOrd="1" destOrd="0" parTransId="{2B30BCC7-F679-41BE-A0B7-BD438645E4C5}" sibTransId="{CA2FF971-88BC-4F8B-9CE9-422534F511A3}"/>
    <dgm:cxn modelId="{358FF81B-A309-4C18-A170-20965B7C7E27}" srcId="{0C26A643-2D2F-435B-ABF7-E89B0915EEE7}" destId="{FD265794-AFBC-4C60-8F22-D92DBCA3CAA2}" srcOrd="1" destOrd="0" parTransId="{318ED364-471F-4676-ACC6-E2BAE62E66BC}" sibTransId="{21B046E3-764B-44AA-8FA9-92696167F683}"/>
    <dgm:cxn modelId="{6879D0CD-A683-42E2-A903-D722EC91C7A8}" type="presOf" srcId="{C0890199-8AAE-4B46-BF25-EF119C78FFB5}" destId="{DF3AFEFC-0FF3-4285-93FD-0BA61F1AC49A}" srcOrd="0" destOrd="2" presId="urn:microsoft.com/office/officeart/2005/8/layout/chevron2"/>
    <dgm:cxn modelId="{4AB469A6-B8FF-491D-B7ED-85A58193A828}" srcId="{0C26A643-2D2F-435B-ABF7-E89B0915EEE7}" destId="{C0890199-8AAE-4B46-BF25-EF119C78FFB5}" srcOrd="2" destOrd="0" parTransId="{41EDA389-D353-448A-9970-EC299861487E}" sibTransId="{09AACC19-927D-4703-BB5E-EFC473044239}"/>
    <dgm:cxn modelId="{E063E04A-B5AF-4AC5-BDF0-97A3E22D1B72}" type="presParOf" srcId="{DAE6A2D3-4BD5-4E03-95F9-876E85C0FE2A}" destId="{38B9F87E-3202-416E-86D8-2E15DBD4035B}" srcOrd="0" destOrd="0" presId="urn:microsoft.com/office/officeart/2005/8/layout/chevron2"/>
    <dgm:cxn modelId="{24E1AD6E-020F-4C55-8C7D-82E0B373089A}" type="presParOf" srcId="{38B9F87E-3202-416E-86D8-2E15DBD4035B}" destId="{E686D74F-EDCF-4512-9B7F-ED8AF379DFF6}" srcOrd="0" destOrd="0" presId="urn:microsoft.com/office/officeart/2005/8/layout/chevron2"/>
    <dgm:cxn modelId="{A835722A-552F-4D91-A3A1-CCE34B2DF9E0}" type="presParOf" srcId="{38B9F87E-3202-416E-86D8-2E15DBD4035B}" destId="{DF3AFEFC-0FF3-4285-93FD-0BA61F1AC49A}" srcOrd="1" destOrd="0" presId="urn:microsoft.com/office/officeart/2005/8/layout/chevron2"/>
    <dgm:cxn modelId="{53C2D13C-031D-4E47-81F1-F379ABF5DFB2}" type="presParOf" srcId="{DAE6A2D3-4BD5-4E03-95F9-876E85C0FE2A}" destId="{B2048F07-6072-4DB0-9916-7FF39D7CA270}" srcOrd="1" destOrd="0" presId="urn:microsoft.com/office/officeart/2005/8/layout/chevron2"/>
    <dgm:cxn modelId="{ABCCDF00-46A8-40BF-B434-7D36EC122A73}" type="presParOf" srcId="{DAE6A2D3-4BD5-4E03-95F9-876E85C0FE2A}" destId="{71A3B126-771B-4407-BEA9-C0A295EB33AA}" srcOrd="2" destOrd="0" presId="urn:microsoft.com/office/officeart/2005/8/layout/chevron2"/>
    <dgm:cxn modelId="{8F3BAA94-DA78-4026-9D00-E50E5355A62C}" type="presParOf" srcId="{71A3B126-771B-4407-BEA9-C0A295EB33AA}" destId="{A7A04119-6FB5-4B5C-8789-BB348AD091C9}" srcOrd="0" destOrd="0" presId="urn:microsoft.com/office/officeart/2005/8/layout/chevron2"/>
    <dgm:cxn modelId="{CBCC2CBE-2F9F-4854-8046-9A26F1E57E5D}" type="presParOf" srcId="{71A3B126-771B-4407-BEA9-C0A295EB33AA}" destId="{1B271F69-E09A-40BF-A05D-504A340E51F1}" srcOrd="1" destOrd="0" presId="urn:microsoft.com/office/officeart/2005/8/layout/chevron2"/>
    <dgm:cxn modelId="{592A703E-8F53-4226-B38E-3851E3A1AFE5}" type="presParOf" srcId="{DAE6A2D3-4BD5-4E03-95F9-876E85C0FE2A}" destId="{3AF0C408-3FD4-4434-B4A3-EB47F1603BFF}" srcOrd="3" destOrd="0" presId="urn:microsoft.com/office/officeart/2005/8/layout/chevron2"/>
    <dgm:cxn modelId="{2C7ED1BA-7ECA-4A12-B959-5FB4218FBC13}" type="presParOf" srcId="{DAE6A2D3-4BD5-4E03-95F9-876E85C0FE2A}" destId="{32E5206F-018B-48B9-BBF9-A3C25F34B28F}" srcOrd="4" destOrd="0" presId="urn:microsoft.com/office/officeart/2005/8/layout/chevron2"/>
    <dgm:cxn modelId="{1CD8BBE0-D1B1-48FD-B25A-921DB2DD29FE}" type="presParOf" srcId="{32E5206F-018B-48B9-BBF9-A3C25F34B28F}" destId="{49F8BEA9-272C-49E2-BC59-9A8D10035A9E}" srcOrd="0" destOrd="0" presId="urn:microsoft.com/office/officeart/2005/8/layout/chevron2"/>
    <dgm:cxn modelId="{05A3F46C-A1E5-4C1F-A0A9-B0C3AADE01E9}" type="presParOf" srcId="{32E5206F-018B-48B9-BBF9-A3C25F34B28F}" destId="{053F9887-E4DD-4DF8-A78E-17B715A004B0}" srcOrd="1" destOrd="0" presId="urn:microsoft.com/office/officeart/2005/8/layout/chevron2"/>
    <dgm:cxn modelId="{B104177D-A71A-4825-9C47-F2927B6BCA7A}" type="presParOf" srcId="{DAE6A2D3-4BD5-4E03-95F9-876E85C0FE2A}" destId="{3C14EFD4-FF8A-4A9A-B851-3B7D2CF97390}" srcOrd="5" destOrd="0" presId="urn:microsoft.com/office/officeart/2005/8/layout/chevron2"/>
    <dgm:cxn modelId="{CF28803D-9FB5-4CE4-868D-EEF99F1D882D}" type="presParOf" srcId="{DAE6A2D3-4BD5-4E03-95F9-876E85C0FE2A}" destId="{99091CD8-F746-45AD-9873-DFE8B475A18F}" srcOrd="6" destOrd="0" presId="urn:microsoft.com/office/officeart/2005/8/layout/chevron2"/>
    <dgm:cxn modelId="{73A04B81-9E9A-4C4D-8079-60BE89C09F7A}" type="presParOf" srcId="{99091CD8-F746-45AD-9873-DFE8B475A18F}" destId="{1B945841-AF72-4073-B4AC-68AEBED0F348}" srcOrd="0" destOrd="0" presId="urn:microsoft.com/office/officeart/2005/8/layout/chevron2"/>
    <dgm:cxn modelId="{559F0EDF-057B-4461-A585-B49B334ADCED}" type="presParOf" srcId="{99091CD8-F746-45AD-9873-DFE8B475A18F}" destId="{9E3BF42D-9A3B-412D-A45E-16942EF2C6BD}"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F4D5610-B07D-4990-830C-EC7AAECCF629}"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s-EC"/>
        </a:p>
      </dgm:t>
    </dgm:pt>
    <dgm:pt modelId="{C486A4C3-1D46-43F6-A0C3-47150EEC9671}">
      <dgm:prSet phldrT="[Texto]"/>
      <dgm:spPr/>
      <dgm:t>
        <a:bodyPr/>
        <a:lstStyle/>
        <a:p>
          <a:r>
            <a:rPr lang="es-EC" dirty="0" smtClean="0"/>
            <a:t>Distancia de los rodamientos</a:t>
          </a:r>
          <a:endParaRPr lang="es-EC" dirty="0"/>
        </a:p>
      </dgm:t>
    </dgm:pt>
    <dgm:pt modelId="{4C4D2A3E-FF7B-4333-9E5C-0A4260B9D907}" type="parTrans" cxnId="{7C9DC9D4-F1A6-41FF-907B-5DFA40E41E1C}">
      <dgm:prSet/>
      <dgm:spPr/>
      <dgm:t>
        <a:bodyPr/>
        <a:lstStyle/>
        <a:p>
          <a:endParaRPr lang="es-EC"/>
        </a:p>
      </dgm:t>
    </dgm:pt>
    <dgm:pt modelId="{0BCE9915-186C-4295-A7CB-DB872F4FAFD2}" type="sibTrans" cxnId="{7C9DC9D4-F1A6-41FF-907B-5DFA40E41E1C}">
      <dgm:prSet/>
      <dgm:spPr/>
      <dgm:t>
        <a:bodyPr/>
        <a:lstStyle/>
        <a:p>
          <a:endParaRPr lang="es-EC"/>
        </a:p>
      </dgm:t>
    </dgm:pt>
    <dgm:pt modelId="{384C3158-867A-4342-BC2C-293A4E88BD2E}">
      <dgm:prSet phldrT="[Texto]"/>
      <dgm:spPr/>
      <dgm:t>
        <a:bodyPr/>
        <a:lstStyle/>
        <a:p>
          <a:r>
            <a:rPr lang="es-EC" dirty="0" smtClean="0"/>
            <a:t>Diámetro</a:t>
          </a:r>
          <a:endParaRPr lang="es-EC" dirty="0"/>
        </a:p>
      </dgm:t>
    </dgm:pt>
    <dgm:pt modelId="{D6F7141D-F4B1-4254-AC50-0F7B8B115958}" type="parTrans" cxnId="{D397C3D4-3CEA-44CA-9F1D-D9E584E4C02D}">
      <dgm:prSet/>
      <dgm:spPr/>
      <dgm:t>
        <a:bodyPr/>
        <a:lstStyle/>
        <a:p>
          <a:endParaRPr lang="es-EC"/>
        </a:p>
      </dgm:t>
    </dgm:pt>
    <dgm:pt modelId="{8F004066-F602-48E0-AC04-8D452E8B73E2}" type="sibTrans" cxnId="{D397C3D4-3CEA-44CA-9F1D-D9E584E4C02D}">
      <dgm:prSet/>
      <dgm:spPr/>
      <dgm:t>
        <a:bodyPr/>
        <a:lstStyle/>
        <a:p>
          <a:endParaRPr lang="es-EC"/>
        </a:p>
      </dgm:t>
    </dgm:pt>
    <dgm:pt modelId="{60624365-6F99-4339-9460-EFA4B370DF63}">
      <dgm:prSet phldrT="[Texto]"/>
      <dgm:spPr/>
      <dgm:t>
        <a:bodyPr/>
        <a:lstStyle/>
        <a:p>
          <a:r>
            <a:rPr lang="es-EC" dirty="0" smtClean="0"/>
            <a:t>Resistencia a la fatiga</a:t>
          </a:r>
          <a:endParaRPr lang="es-EC" dirty="0"/>
        </a:p>
      </dgm:t>
    </dgm:pt>
    <dgm:pt modelId="{64312579-E688-4CA5-929B-16F9EF98346B}" type="parTrans" cxnId="{26E79CFA-B62B-4396-856A-0E9D4D79755E}">
      <dgm:prSet/>
      <dgm:spPr/>
      <dgm:t>
        <a:bodyPr/>
        <a:lstStyle/>
        <a:p>
          <a:endParaRPr lang="es-EC"/>
        </a:p>
      </dgm:t>
    </dgm:pt>
    <dgm:pt modelId="{A98FC48F-7946-4C04-B29E-5C7F76B85D7C}" type="sibTrans" cxnId="{26E79CFA-B62B-4396-856A-0E9D4D79755E}">
      <dgm:prSet/>
      <dgm:spPr/>
      <dgm:t>
        <a:bodyPr/>
        <a:lstStyle/>
        <a:p>
          <a:endParaRPr lang="es-EC"/>
        </a:p>
      </dgm:t>
    </dgm:pt>
    <dgm:pt modelId="{0AA52BEE-7F3B-4C50-A168-9E634C2AF6BB}">
      <dgm:prSet phldrT="[Texto]"/>
      <dgm:spPr/>
      <dgm:t>
        <a:bodyPr/>
        <a:lstStyle/>
        <a:p>
          <a:r>
            <a:rPr lang="es-EC" dirty="0" smtClean="0"/>
            <a:t>Esfuerzo máximo</a:t>
          </a:r>
          <a:endParaRPr lang="es-EC" dirty="0"/>
        </a:p>
      </dgm:t>
    </dgm:pt>
    <dgm:pt modelId="{29B2BD9B-FB0D-46C0-BA0B-C63A4A4ED4AB}" type="parTrans" cxnId="{874BF2AD-1D88-4941-AE48-21B4CF2E1560}">
      <dgm:prSet/>
      <dgm:spPr/>
      <dgm:t>
        <a:bodyPr/>
        <a:lstStyle/>
        <a:p>
          <a:endParaRPr lang="es-EC"/>
        </a:p>
      </dgm:t>
    </dgm:pt>
    <dgm:pt modelId="{F9A64162-2CAE-4865-9EE9-C8E269A271DC}" type="sibTrans" cxnId="{874BF2AD-1D88-4941-AE48-21B4CF2E1560}">
      <dgm:prSet/>
      <dgm:spPr/>
      <dgm:t>
        <a:bodyPr/>
        <a:lstStyle/>
        <a:p>
          <a:endParaRPr lang="es-EC"/>
        </a:p>
      </dgm:t>
    </dgm:pt>
    <dgm:pt modelId="{7C386BD5-79B6-4353-B083-A91C9BF31A15}">
      <dgm:prSet phldrT="[Texto]"/>
      <dgm:spPr/>
      <dgm:t>
        <a:bodyPr/>
        <a:lstStyle/>
        <a:p>
          <a:r>
            <a:rPr lang="es-EC" dirty="0" smtClean="0"/>
            <a:t>Factor de seguridad a la fatiga</a:t>
          </a:r>
          <a:endParaRPr lang="es-EC" dirty="0"/>
        </a:p>
      </dgm:t>
    </dgm:pt>
    <dgm:pt modelId="{4C9081D1-F060-410E-AAE9-EEAD063C9CA0}" type="parTrans" cxnId="{3F495654-D6A4-41C9-A4F2-1909A81C6F49}">
      <dgm:prSet/>
      <dgm:spPr/>
      <dgm:t>
        <a:bodyPr/>
        <a:lstStyle/>
        <a:p>
          <a:endParaRPr lang="es-EC"/>
        </a:p>
      </dgm:t>
    </dgm:pt>
    <dgm:pt modelId="{6ADBCAF8-585E-4F91-A64B-FCF8CE770AA6}" type="sibTrans" cxnId="{3F495654-D6A4-41C9-A4F2-1909A81C6F49}">
      <dgm:prSet/>
      <dgm:spPr/>
      <dgm:t>
        <a:bodyPr/>
        <a:lstStyle/>
        <a:p>
          <a:endParaRPr lang="es-EC"/>
        </a:p>
      </dgm:t>
    </dgm:pt>
    <dgm:pt modelId="{1F3FBC60-6A7B-4C83-8D67-A2332C1D8963}">
      <dgm:prSet phldrT="[Texto]"/>
      <dgm:spPr/>
      <dgm:t>
        <a:bodyPr/>
        <a:lstStyle/>
        <a:p>
          <a:r>
            <a:rPr lang="es-EC" dirty="0" smtClean="0"/>
            <a:t>Factores de concentración de esfuerzos</a:t>
          </a:r>
          <a:endParaRPr lang="es-EC" dirty="0"/>
        </a:p>
      </dgm:t>
    </dgm:pt>
    <dgm:pt modelId="{94B6C9EF-0C06-4841-A2D2-0499A5AA65F3}" type="parTrans" cxnId="{F2AF3FD8-8C34-4A4C-A163-AFE4CF457D88}">
      <dgm:prSet/>
      <dgm:spPr/>
      <dgm:t>
        <a:bodyPr/>
        <a:lstStyle/>
        <a:p>
          <a:endParaRPr lang="es-EC"/>
        </a:p>
      </dgm:t>
    </dgm:pt>
    <dgm:pt modelId="{FFCABA08-3DDD-4F44-85E0-46D3DC1139EC}" type="sibTrans" cxnId="{F2AF3FD8-8C34-4A4C-A163-AFE4CF457D88}">
      <dgm:prSet/>
      <dgm:spPr/>
      <dgm:t>
        <a:bodyPr/>
        <a:lstStyle/>
        <a:p>
          <a:endParaRPr lang="es-EC"/>
        </a:p>
      </dgm:t>
    </dgm:pt>
    <dgm:pt modelId="{ABBCDC97-E3A6-4F8A-98D4-81C4D8F46E1D}">
      <dgm:prSet phldrT="[Texto]"/>
      <dgm:spPr/>
      <dgm:t>
        <a:bodyPr/>
        <a:lstStyle/>
        <a:p>
          <a:r>
            <a:rPr lang="es-EC" dirty="0" smtClean="0"/>
            <a:t>Reacciones de los rodamientos</a:t>
          </a:r>
          <a:endParaRPr lang="es-EC" dirty="0"/>
        </a:p>
      </dgm:t>
    </dgm:pt>
    <dgm:pt modelId="{7BC82F19-AD7C-4CAD-841E-E76199D716C4}" type="parTrans" cxnId="{A7CA7154-D7BC-4361-81DD-074615BC8F94}">
      <dgm:prSet/>
      <dgm:spPr/>
      <dgm:t>
        <a:bodyPr/>
        <a:lstStyle/>
        <a:p>
          <a:endParaRPr lang="es-EC"/>
        </a:p>
      </dgm:t>
    </dgm:pt>
    <dgm:pt modelId="{AEEB958E-661A-40A7-8504-9198DC8BBCC1}" type="sibTrans" cxnId="{A7CA7154-D7BC-4361-81DD-074615BC8F94}">
      <dgm:prSet/>
      <dgm:spPr/>
      <dgm:t>
        <a:bodyPr/>
        <a:lstStyle/>
        <a:p>
          <a:endParaRPr lang="es-EC"/>
        </a:p>
      </dgm:t>
    </dgm:pt>
    <dgm:pt modelId="{C4A6FE10-018E-4DF8-98AD-0E577EF59F2D}">
      <dgm:prSet phldrT="[Texto]"/>
      <dgm:spPr/>
      <dgm:t>
        <a:bodyPr/>
        <a:lstStyle/>
        <a:p>
          <a:r>
            <a:rPr lang="es-EC" smtClean="0"/>
            <a:t>Momento</a:t>
          </a:r>
          <a:endParaRPr lang="es-EC" dirty="0"/>
        </a:p>
      </dgm:t>
    </dgm:pt>
    <dgm:pt modelId="{3441E959-645C-4FD4-9A7F-711D6600ACD4}" type="parTrans" cxnId="{A9391981-3653-4BFF-8565-20F66F7D19B8}">
      <dgm:prSet/>
      <dgm:spPr/>
      <dgm:t>
        <a:bodyPr/>
        <a:lstStyle/>
        <a:p>
          <a:endParaRPr lang="es-EC"/>
        </a:p>
      </dgm:t>
    </dgm:pt>
    <dgm:pt modelId="{87A21D63-11F2-4E44-9910-DBB7888F65D2}" type="sibTrans" cxnId="{A9391981-3653-4BFF-8565-20F66F7D19B8}">
      <dgm:prSet/>
      <dgm:spPr/>
      <dgm:t>
        <a:bodyPr/>
        <a:lstStyle/>
        <a:p>
          <a:endParaRPr lang="es-EC"/>
        </a:p>
      </dgm:t>
    </dgm:pt>
    <dgm:pt modelId="{12743A3E-7548-4F7E-9779-B6CC0DCAD864}">
      <dgm:prSet phldrT="[Texto]"/>
      <dgm:spPr/>
      <dgm:t>
        <a:bodyPr/>
        <a:lstStyle/>
        <a:p>
          <a:r>
            <a:rPr lang="es-EC" smtClean="0"/>
            <a:t>Factores de fatiga</a:t>
          </a:r>
          <a:endParaRPr lang="es-EC" dirty="0"/>
        </a:p>
      </dgm:t>
    </dgm:pt>
    <dgm:pt modelId="{B5BB6801-7CD8-4D34-888D-49EB6686EEF6}" type="parTrans" cxnId="{3AC8F412-C0C7-469A-83F3-6C0AFC15D7B7}">
      <dgm:prSet/>
      <dgm:spPr/>
      <dgm:t>
        <a:bodyPr/>
        <a:lstStyle/>
        <a:p>
          <a:endParaRPr lang="es-EC"/>
        </a:p>
      </dgm:t>
    </dgm:pt>
    <dgm:pt modelId="{95C6601B-F2DA-47D1-AC4A-6991B666938E}" type="sibTrans" cxnId="{3AC8F412-C0C7-469A-83F3-6C0AFC15D7B7}">
      <dgm:prSet/>
      <dgm:spPr/>
      <dgm:t>
        <a:bodyPr/>
        <a:lstStyle/>
        <a:p>
          <a:endParaRPr lang="es-EC"/>
        </a:p>
      </dgm:t>
    </dgm:pt>
    <dgm:pt modelId="{5A48097A-35E1-4A97-AFAD-68AF27023A28}" type="pres">
      <dgm:prSet presAssocID="{8F4D5610-B07D-4990-830C-EC7AAECCF629}" presName="diagram" presStyleCnt="0">
        <dgm:presLayoutVars>
          <dgm:dir/>
          <dgm:resizeHandles val="exact"/>
        </dgm:presLayoutVars>
      </dgm:prSet>
      <dgm:spPr/>
      <dgm:t>
        <a:bodyPr/>
        <a:lstStyle/>
        <a:p>
          <a:endParaRPr lang="es-EC"/>
        </a:p>
      </dgm:t>
    </dgm:pt>
    <dgm:pt modelId="{B15D18A6-DDB5-4704-B913-68E306F96463}" type="pres">
      <dgm:prSet presAssocID="{C486A4C3-1D46-43F6-A0C3-47150EEC9671}" presName="node" presStyleLbl="node1" presStyleIdx="0" presStyleCnt="6">
        <dgm:presLayoutVars>
          <dgm:bulletEnabled val="1"/>
        </dgm:presLayoutVars>
      </dgm:prSet>
      <dgm:spPr/>
      <dgm:t>
        <a:bodyPr/>
        <a:lstStyle/>
        <a:p>
          <a:endParaRPr lang="es-EC"/>
        </a:p>
      </dgm:t>
    </dgm:pt>
    <dgm:pt modelId="{B8B92E8F-666C-4B97-801A-EDD15D199895}" type="pres">
      <dgm:prSet presAssocID="{0BCE9915-186C-4295-A7CB-DB872F4FAFD2}" presName="sibTrans" presStyleLbl="sibTrans2D1" presStyleIdx="0" presStyleCnt="5"/>
      <dgm:spPr/>
      <dgm:t>
        <a:bodyPr/>
        <a:lstStyle/>
        <a:p>
          <a:endParaRPr lang="es-EC"/>
        </a:p>
      </dgm:t>
    </dgm:pt>
    <dgm:pt modelId="{F37D0F04-889F-4359-93E1-A4545F9213CA}" type="pres">
      <dgm:prSet presAssocID="{0BCE9915-186C-4295-A7CB-DB872F4FAFD2}" presName="connectorText" presStyleLbl="sibTrans2D1" presStyleIdx="0" presStyleCnt="5"/>
      <dgm:spPr/>
      <dgm:t>
        <a:bodyPr/>
        <a:lstStyle/>
        <a:p>
          <a:endParaRPr lang="es-EC"/>
        </a:p>
      </dgm:t>
    </dgm:pt>
    <dgm:pt modelId="{C4BFC230-F7CC-4040-9320-A1259DD343D9}" type="pres">
      <dgm:prSet presAssocID="{384C3158-867A-4342-BC2C-293A4E88BD2E}" presName="node" presStyleLbl="node1" presStyleIdx="1" presStyleCnt="6">
        <dgm:presLayoutVars>
          <dgm:bulletEnabled val="1"/>
        </dgm:presLayoutVars>
      </dgm:prSet>
      <dgm:spPr/>
      <dgm:t>
        <a:bodyPr/>
        <a:lstStyle/>
        <a:p>
          <a:endParaRPr lang="es-EC"/>
        </a:p>
      </dgm:t>
    </dgm:pt>
    <dgm:pt modelId="{081824F3-D9AE-4981-B12B-AF92B0CCAF4C}" type="pres">
      <dgm:prSet presAssocID="{8F004066-F602-48E0-AC04-8D452E8B73E2}" presName="sibTrans" presStyleLbl="sibTrans2D1" presStyleIdx="1" presStyleCnt="5"/>
      <dgm:spPr/>
      <dgm:t>
        <a:bodyPr/>
        <a:lstStyle/>
        <a:p>
          <a:endParaRPr lang="es-EC"/>
        </a:p>
      </dgm:t>
    </dgm:pt>
    <dgm:pt modelId="{9243F370-19D5-494F-A8F7-0D083688AAF5}" type="pres">
      <dgm:prSet presAssocID="{8F004066-F602-48E0-AC04-8D452E8B73E2}" presName="connectorText" presStyleLbl="sibTrans2D1" presStyleIdx="1" presStyleCnt="5"/>
      <dgm:spPr/>
      <dgm:t>
        <a:bodyPr/>
        <a:lstStyle/>
        <a:p>
          <a:endParaRPr lang="es-EC"/>
        </a:p>
      </dgm:t>
    </dgm:pt>
    <dgm:pt modelId="{C145CE24-472C-4074-A2D9-1D8C3E8221D2}" type="pres">
      <dgm:prSet presAssocID="{60624365-6F99-4339-9460-EFA4B370DF63}" presName="node" presStyleLbl="node1" presStyleIdx="2" presStyleCnt="6">
        <dgm:presLayoutVars>
          <dgm:bulletEnabled val="1"/>
        </dgm:presLayoutVars>
      </dgm:prSet>
      <dgm:spPr/>
      <dgm:t>
        <a:bodyPr/>
        <a:lstStyle/>
        <a:p>
          <a:endParaRPr lang="es-EC"/>
        </a:p>
      </dgm:t>
    </dgm:pt>
    <dgm:pt modelId="{EA648D80-10C0-443C-B35A-12C32E7E0D17}" type="pres">
      <dgm:prSet presAssocID="{A98FC48F-7946-4C04-B29E-5C7F76B85D7C}" presName="sibTrans" presStyleLbl="sibTrans2D1" presStyleIdx="2" presStyleCnt="5"/>
      <dgm:spPr/>
      <dgm:t>
        <a:bodyPr/>
        <a:lstStyle/>
        <a:p>
          <a:endParaRPr lang="es-EC"/>
        </a:p>
      </dgm:t>
    </dgm:pt>
    <dgm:pt modelId="{6444AF43-49BF-4448-9929-A87394E88EC7}" type="pres">
      <dgm:prSet presAssocID="{A98FC48F-7946-4C04-B29E-5C7F76B85D7C}" presName="connectorText" presStyleLbl="sibTrans2D1" presStyleIdx="2" presStyleCnt="5"/>
      <dgm:spPr/>
      <dgm:t>
        <a:bodyPr/>
        <a:lstStyle/>
        <a:p>
          <a:endParaRPr lang="es-EC"/>
        </a:p>
      </dgm:t>
    </dgm:pt>
    <dgm:pt modelId="{529A524D-4B91-41B9-BE5F-4EB759C9416A}" type="pres">
      <dgm:prSet presAssocID="{1F3FBC60-6A7B-4C83-8D67-A2332C1D8963}" presName="node" presStyleLbl="node1" presStyleIdx="3" presStyleCnt="6">
        <dgm:presLayoutVars>
          <dgm:bulletEnabled val="1"/>
        </dgm:presLayoutVars>
      </dgm:prSet>
      <dgm:spPr/>
      <dgm:t>
        <a:bodyPr/>
        <a:lstStyle/>
        <a:p>
          <a:endParaRPr lang="es-EC"/>
        </a:p>
      </dgm:t>
    </dgm:pt>
    <dgm:pt modelId="{1CA175F3-A306-4948-9103-D2B6BA8A0F02}" type="pres">
      <dgm:prSet presAssocID="{FFCABA08-3DDD-4F44-85E0-46D3DC1139EC}" presName="sibTrans" presStyleLbl="sibTrans2D1" presStyleIdx="3" presStyleCnt="5"/>
      <dgm:spPr/>
      <dgm:t>
        <a:bodyPr/>
        <a:lstStyle/>
        <a:p>
          <a:endParaRPr lang="es-EC"/>
        </a:p>
      </dgm:t>
    </dgm:pt>
    <dgm:pt modelId="{1CC3486F-1AAC-49A0-A59E-CFE67FB8164B}" type="pres">
      <dgm:prSet presAssocID="{FFCABA08-3DDD-4F44-85E0-46D3DC1139EC}" presName="connectorText" presStyleLbl="sibTrans2D1" presStyleIdx="3" presStyleCnt="5"/>
      <dgm:spPr/>
      <dgm:t>
        <a:bodyPr/>
        <a:lstStyle/>
        <a:p>
          <a:endParaRPr lang="es-EC"/>
        </a:p>
      </dgm:t>
    </dgm:pt>
    <dgm:pt modelId="{6353E2D9-A5B5-401A-A1DE-FE2319C77C25}" type="pres">
      <dgm:prSet presAssocID="{0AA52BEE-7F3B-4C50-A168-9E634C2AF6BB}" presName="node" presStyleLbl="node1" presStyleIdx="4" presStyleCnt="6">
        <dgm:presLayoutVars>
          <dgm:bulletEnabled val="1"/>
        </dgm:presLayoutVars>
      </dgm:prSet>
      <dgm:spPr/>
      <dgm:t>
        <a:bodyPr/>
        <a:lstStyle/>
        <a:p>
          <a:endParaRPr lang="es-EC"/>
        </a:p>
      </dgm:t>
    </dgm:pt>
    <dgm:pt modelId="{3AFF66E6-DE6E-4496-9344-07954CF5C5C2}" type="pres">
      <dgm:prSet presAssocID="{F9A64162-2CAE-4865-9EE9-C8E269A271DC}" presName="sibTrans" presStyleLbl="sibTrans2D1" presStyleIdx="4" presStyleCnt="5"/>
      <dgm:spPr/>
      <dgm:t>
        <a:bodyPr/>
        <a:lstStyle/>
        <a:p>
          <a:endParaRPr lang="es-EC"/>
        </a:p>
      </dgm:t>
    </dgm:pt>
    <dgm:pt modelId="{1E437018-51C4-46A9-B359-45485FED4140}" type="pres">
      <dgm:prSet presAssocID="{F9A64162-2CAE-4865-9EE9-C8E269A271DC}" presName="connectorText" presStyleLbl="sibTrans2D1" presStyleIdx="4" presStyleCnt="5"/>
      <dgm:spPr/>
      <dgm:t>
        <a:bodyPr/>
        <a:lstStyle/>
        <a:p>
          <a:endParaRPr lang="es-EC"/>
        </a:p>
      </dgm:t>
    </dgm:pt>
    <dgm:pt modelId="{26676B17-F600-4766-9D8A-43949FFDF208}" type="pres">
      <dgm:prSet presAssocID="{7C386BD5-79B6-4353-B083-A91C9BF31A15}" presName="node" presStyleLbl="node1" presStyleIdx="5" presStyleCnt="6">
        <dgm:presLayoutVars>
          <dgm:bulletEnabled val="1"/>
        </dgm:presLayoutVars>
      </dgm:prSet>
      <dgm:spPr/>
      <dgm:t>
        <a:bodyPr/>
        <a:lstStyle/>
        <a:p>
          <a:endParaRPr lang="es-EC"/>
        </a:p>
      </dgm:t>
    </dgm:pt>
  </dgm:ptLst>
  <dgm:cxnLst>
    <dgm:cxn modelId="{471CA11A-DEC1-41E6-B8E2-E4EF92ACC669}" type="presOf" srcId="{384C3158-867A-4342-BC2C-293A4E88BD2E}" destId="{C4BFC230-F7CC-4040-9320-A1259DD343D9}" srcOrd="0" destOrd="0" presId="urn:microsoft.com/office/officeart/2005/8/layout/process5"/>
    <dgm:cxn modelId="{917741A0-4C24-4D75-B9E7-D9F161239FB0}" type="presOf" srcId="{8F4D5610-B07D-4990-830C-EC7AAECCF629}" destId="{5A48097A-35E1-4A97-AFAD-68AF27023A28}" srcOrd="0" destOrd="0" presId="urn:microsoft.com/office/officeart/2005/8/layout/process5"/>
    <dgm:cxn modelId="{E54FD03B-A316-467E-9F1B-0A8302FFF9C5}" type="presOf" srcId="{A98FC48F-7946-4C04-B29E-5C7F76B85D7C}" destId="{EA648D80-10C0-443C-B35A-12C32E7E0D17}" srcOrd="0" destOrd="0" presId="urn:microsoft.com/office/officeart/2005/8/layout/process5"/>
    <dgm:cxn modelId="{3D05939C-A899-408E-A14C-2ACED7D760F8}" type="presOf" srcId="{C486A4C3-1D46-43F6-A0C3-47150EEC9671}" destId="{B15D18A6-DDB5-4704-B913-68E306F96463}" srcOrd="0" destOrd="0" presId="urn:microsoft.com/office/officeart/2005/8/layout/process5"/>
    <dgm:cxn modelId="{F2AF3FD8-8C34-4A4C-A163-AFE4CF457D88}" srcId="{8F4D5610-B07D-4990-830C-EC7AAECCF629}" destId="{1F3FBC60-6A7B-4C83-8D67-A2332C1D8963}" srcOrd="3" destOrd="0" parTransId="{94B6C9EF-0C06-4841-A2D2-0499A5AA65F3}" sibTransId="{FFCABA08-3DDD-4F44-85E0-46D3DC1139EC}"/>
    <dgm:cxn modelId="{A37E80E9-843E-41C0-9448-064CF4D0BAC8}" type="presOf" srcId="{F9A64162-2CAE-4865-9EE9-C8E269A271DC}" destId="{3AFF66E6-DE6E-4496-9344-07954CF5C5C2}" srcOrd="0" destOrd="0" presId="urn:microsoft.com/office/officeart/2005/8/layout/process5"/>
    <dgm:cxn modelId="{2EE6008F-D3B5-4812-98AF-1A3F4C7BBB67}" type="presOf" srcId="{0BCE9915-186C-4295-A7CB-DB872F4FAFD2}" destId="{B8B92E8F-666C-4B97-801A-EDD15D199895}" srcOrd="0" destOrd="0" presId="urn:microsoft.com/office/officeart/2005/8/layout/process5"/>
    <dgm:cxn modelId="{9CA73E5E-94E8-421A-AB01-2446DDF5E771}" type="presOf" srcId="{12743A3E-7548-4F7E-9779-B6CC0DCAD864}" destId="{C145CE24-472C-4074-A2D9-1D8C3E8221D2}" srcOrd="0" destOrd="1" presId="urn:microsoft.com/office/officeart/2005/8/layout/process5"/>
    <dgm:cxn modelId="{9FF20203-C657-4BD5-BB32-D9EA2C0F2CFA}" type="presOf" srcId="{60624365-6F99-4339-9460-EFA4B370DF63}" destId="{C145CE24-472C-4074-A2D9-1D8C3E8221D2}" srcOrd="0" destOrd="0" presId="urn:microsoft.com/office/officeart/2005/8/layout/process5"/>
    <dgm:cxn modelId="{32BF47B2-066F-4C01-84F6-6E5CA833B067}" type="presOf" srcId="{7C386BD5-79B6-4353-B083-A91C9BF31A15}" destId="{26676B17-F600-4766-9D8A-43949FFDF208}" srcOrd="0" destOrd="0" presId="urn:microsoft.com/office/officeart/2005/8/layout/process5"/>
    <dgm:cxn modelId="{A9391981-3653-4BFF-8565-20F66F7D19B8}" srcId="{384C3158-867A-4342-BC2C-293A4E88BD2E}" destId="{C4A6FE10-018E-4DF8-98AD-0E577EF59F2D}" srcOrd="1" destOrd="0" parTransId="{3441E959-645C-4FD4-9A7F-711D6600ACD4}" sibTransId="{87A21D63-11F2-4E44-9910-DBB7888F65D2}"/>
    <dgm:cxn modelId="{316D8703-A87A-46ED-AFC3-B6154AA1E95E}" type="presOf" srcId="{8F004066-F602-48E0-AC04-8D452E8B73E2}" destId="{081824F3-D9AE-4981-B12B-AF92B0CCAF4C}" srcOrd="0" destOrd="0" presId="urn:microsoft.com/office/officeart/2005/8/layout/process5"/>
    <dgm:cxn modelId="{874BF2AD-1D88-4941-AE48-21B4CF2E1560}" srcId="{8F4D5610-B07D-4990-830C-EC7AAECCF629}" destId="{0AA52BEE-7F3B-4C50-A168-9E634C2AF6BB}" srcOrd="4" destOrd="0" parTransId="{29B2BD9B-FB0D-46C0-BA0B-C63A4A4ED4AB}" sibTransId="{F9A64162-2CAE-4865-9EE9-C8E269A271DC}"/>
    <dgm:cxn modelId="{C49E177C-3E61-463E-9DCD-3095071B5187}" type="presOf" srcId="{FFCABA08-3DDD-4F44-85E0-46D3DC1139EC}" destId="{1CC3486F-1AAC-49A0-A59E-CFE67FB8164B}" srcOrd="1" destOrd="0" presId="urn:microsoft.com/office/officeart/2005/8/layout/process5"/>
    <dgm:cxn modelId="{479A537F-7F73-47E3-B4CE-B367A0946C7F}" type="presOf" srcId="{F9A64162-2CAE-4865-9EE9-C8E269A271DC}" destId="{1E437018-51C4-46A9-B359-45485FED4140}" srcOrd="1" destOrd="0" presId="urn:microsoft.com/office/officeart/2005/8/layout/process5"/>
    <dgm:cxn modelId="{A7CA7154-D7BC-4361-81DD-074615BC8F94}" srcId="{384C3158-867A-4342-BC2C-293A4E88BD2E}" destId="{ABBCDC97-E3A6-4F8A-98D4-81C4D8F46E1D}" srcOrd="0" destOrd="0" parTransId="{7BC82F19-AD7C-4CAD-841E-E76199D716C4}" sibTransId="{AEEB958E-661A-40A7-8504-9198DC8BBCC1}"/>
    <dgm:cxn modelId="{243C6B82-22D1-421E-AA63-9A86041A05E8}" type="presOf" srcId="{0BCE9915-186C-4295-A7CB-DB872F4FAFD2}" destId="{F37D0F04-889F-4359-93E1-A4545F9213CA}" srcOrd="1" destOrd="0" presId="urn:microsoft.com/office/officeart/2005/8/layout/process5"/>
    <dgm:cxn modelId="{7C9DC9D4-F1A6-41FF-907B-5DFA40E41E1C}" srcId="{8F4D5610-B07D-4990-830C-EC7AAECCF629}" destId="{C486A4C3-1D46-43F6-A0C3-47150EEC9671}" srcOrd="0" destOrd="0" parTransId="{4C4D2A3E-FF7B-4333-9E5C-0A4260B9D907}" sibTransId="{0BCE9915-186C-4295-A7CB-DB872F4FAFD2}"/>
    <dgm:cxn modelId="{27F04BE7-8618-4BAD-9FDF-8143B9C87250}" type="presOf" srcId="{ABBCDC97-E3A6-4F8A-98D4-81C4D8F46E1D}" destId="{C4BFC230-F7CC-4040-9320-A1259DD343D9}" srcOrd="0" destOrd="1" presId="urn:microsoft.com/office/officeart/2005/8/layout/process5"/>
    <dgm:cxn modelId="{284FAE15-C785-4E83-BAB7-C4CAE636C9D3}" type="presOf" srcId="{8F004066-F602-48E0-AC04-8D452E8B73E2}" destId="{9243F370-19D5-494F-A8F7-0D083688AAF5}" srcOrd="1" destOrd="0" presId="urn:microsoft.com/office/officeart/2005/8/layout/process5"/>
    <dgm:cxn modelId="{622FA3D0-2C57-426B-87C3-E32D93BDD128}" type="presOf" srcId="{A98FC48F-7946-4C04-B29E-5C7F76B85D7C}" destId="{6444AF43-49BF-4448-9929-A87394E88EC7}" srcOrd="1" destOrd="0" presId="urn:microsoft.com/office/officeart/2005/8/layout/process5"/>
    <dgm:cxn modelId="{26E79CFA-B62B-4396-856A-0E9D4D79755E}" srcId="{8F4D5610-B07D-4990-830C-EC7AAECCF629}" destId="{60624365-6F99-4339-9460-EFA4B370DF63}" srcOrd="2" destOrd="0" parTransId="{64312579-E688-4CA5-929B-16F9EF98346B}" sibTransId="{A98FC48F-7946-4C04-B29E-5C7F76B85D7C}"/>
    <dgm:cxn modelId="{3F495654-D6A4-41C9-A4F2-1909A81C6F49}" srcId="{8F4D5610-B07D-4990-830C-EC7AAECCF629}" destId="{7C386BD5-79B6-4353-B083-A91C9BF31A15}" srcOrd="5" destOrd="0" parTransId="{4C9081D1-F060-410E-AAE9-EEAD063C9CA0}" sibTransId="{6ADBCAF8-585E-4F91-A64B-FCF8CE770AA6}"/>
    <dgm:cxn modelId="{013746EA-6C61-4C79-9161-5DCE1F5AE3B4}" type="presOf" srcId="{C4A6FE10-018E-4DF8-98AD-0E577EF59F2D}" destId="{C4BFC230-F7CC-4040-9320-A1259DD343D9}" srcOrd="0" destOrd="2" presId="urn:microsoft.com/office/officeart/2005/8/layout/process5"/>
    <dgm:cxn modelId="{D397C3D4-3CEA-44CA-9F1D-D9E584E4C02D}" srcId="{8F4D5610-B07D-4990-830C-EC7AAECCF629}" destId="{384C3158-867A-4342-BC2C-293A4E88BD2E}" srcOrd="1" destOrd="0" parTransId="{D6F7141D-F4B1-4254-AC50-0F7B8B115958}" sibTransId="{8F004066-F602-48E0-AC04-8D452E8B73E2}"/>
    <dgm:cxn modelId="{3AC8F412-C0C7-469A-83F3-6C0AFC15D7B7}" srcId="{60624365-6F99-4339-9460-EFA4B370DF63}" destId="{12743A3E-7548-4F7E-9779-B6CC0DCAD864}" srcOrd="0" destOrd="0" parTransId="{B5BB6801-7CD8-4D34-888D-49EB6686EEF6}" sibTransId="{95C6601B-F2DA-47D1-AC4A-6991B666938E}"/>
    <dgm:cxn modelId="{8D3630EF-C4E3-4A53-8A08-524866D8FF5E}" type="presOf" srcId="{FFCABA08-3DDD-4F44-85E0-46D3DC1139EC}" destId="{1CA175F3-A306-4948-9103-D2B6BA8A0F02}" srcOrd="0" destOrd="0" presId="urn:microsoft.com/office/officeart/2005/8/layout/process5"/>
    <dgm:cxn modelId="{D4AADAB3-5E6B-49A7-BD03-1F94F3FFBC06}" type="presOf" srcId="{1F3FBC60-6A7B-4C83-8D67-A2332C1D8963}" destId="{529A524D-4B91-41B9-BE5F-4EB759C9416A}" srcOrd="0" destOrd="0" presId="urn:microsoft.com/office/officeart/2005/8/layout/process5"/>
    <dgm:cxn modelId="{1DBFC233-8D56-436B-8229-B40C5C2510F0}" type="presOf" srcId="{0AA52BEE-7F3B-4C50-A168-9E634C2AF6BB}" destId="{6353E2D9-A5B5-401A-A1DE-FE2319C77C25}" srcOrd="0" destOrd="0" presId="urn:microsoft.com/office/officeart/2005/8/layout/process5"/>
    <dgm:cxn modelId="{185F6560-8339-41A2-B5C7-1E9B74AE9299}" type="presParOf" srcId="{5A48097A-35E1-4A97-AFAD-68AF27023A28}" destId="{B15D18A6-DDB5-4704-B913-68E306F96463}" srcOrd="0" destOrd="0" presId="urn:microsoft.com/office/officeart/2005/8/layout/process5"/>
    <dgm:cxn modelId="{4337B0A5-B77F-490C-B8D3-BF97E513756D}" type="presParOf" srcId="{5A48097A-35E1-4A97-AFAD-68AF27023A28}" destId="{B8B92E8F-666C-4B97-801A-EDD15D199895}" srcOrd="1" destOrd="0" presId="urn:microsoft.com/office/officeart/2005/8/layout/process5"/>
    <dgm:cxn modelId="{2E9216C3-E31E-498E-B09B-2129FD96517F}" type="presParOf" srcId="{B8B92E8F-666C-4B97-801A-EDD15D199895}" destId="{F37D0F04-889F-4359-93E1-A4545F9213CA}" srcOrd="0" destOrd="0" presId="urn:microsoft.com/office/officeart/2005/8/layout/process5"/>
    <dgm:cxn modelId="{90905F1E-F575-4D8B-B39B-614FCC26E1C1}" type="presParOf" srcId="{5A48097A-35E1-4A97-AFAD-68AF27023A28}" destId="{C4BFC230-F7CC-4040-9320-A1259DD343D9}" srcOrd="2" destOrd="0" presId="urn:microsoft.com/office/officeart/2005/8/layout/process5"/>
    <dgm:cxn modelId="{EDA1E70F-E483-4CD7-AB8F-4B9E01C037D8}" type="presParOf" srcId="{5A48097A-35E1-4A97-AFAD-68AF27023A28}" destId="{081824F3-D9AE-4981-B12B-AF92B0CCAF4C}" srcOrd="3" destOrd="0" presId="urn:microsoft.com/office/officeart/2005/8/layout/process5"/>
    <dgm:cxn modelId="{91B07B1B-2A2B-4940-8365-F9D05DA6219B}" type="presParOf" srcId="{081824F3-D9AE-4981-B12B-AF92B0CCAF4C}" destId="{9243F370-19D5-494F-A8F7-0D083688AAF5}" srcOrd="0" destOrd="0" presId="urn:microsoft.com/office/officeart/2005/8/layout/process5"/>
    <dgm:cxn modelId="{F4166C58-822C-4D84-B510-62296BB33BB1}" type="presParOf" srcId="{5A48097A-35E1-4A97-AFAD-68AF27023A28}" destId="{C145CE24-472C-4074-A2D9-1D8C3E8221D2}" srcOrd="4" destOrd="0" presId="urn:microsoft.com/office/officeart/2005/8/layout/process5"/>
    <dgm:cxn modelId="{40CC3869-76DB-4FC6-9167-B3EB89511877}" type="presParOf" srcId="{5A48097A-35E1-4A97-AFAD-68AF27023A28}" destId="{EA648D80-10C0-443C-B35A-12C32E7E0D17}" srcOrd="5" destOrd="0" presId="urn:microsoft.com/office/officeart/2005/8/layout/process5"/>
    <dgm:cxn modelId="{567048FD-527C-4649-BA41-5E37115A094F}" type="presParOf" srcId="{EA648D80-10C0-443C-B35A-12C32E7E0D17}" destId="{6444AF43-49BF-4448-9929-A87394E88EC7}" srcOrd="0" destOrd="0" presId="urn:microsoft.com/office/officeart/2005/8/layout/process5"/>
    <dgm:cxn modelId="{46B8D4A1-0B76-400D-8E8A-C4CD2B919534}" type="presParOf" srcId="{5A48097A-35E1-4A97-AFAD-68AF27023A28}" destId="{529A524D-4B91-41B9-BE5F-4EB759C9416A}" srcOrd="6" destOrd="0" presId="urn:microsoft.com/office/officeart/2005/8/layout/process5"/>
    <dgm:cxn modelId="{9C653E9B-87F9-42B9-8A52-E71D895A22A2}" type="presParOf" srcId="{5A48097A-35E1-4A97-AFAD-68AF27023A28}" destId="{1CA175F3-A306-4948-9103-D2B6BA8A0F02}" srcOrd="7" destOrd="0" presId="urn:microsoft.com/office/officeart/2005/8/layout/process5"/>
    <dgm:cxn modelId="{CEAD5BEE-A6AD-4C3E-94EA-4363F6C09EEA}" type="presParOf" srcId="{1CA175F3-A306-4948-9103-D2B6BA8A0F02}" destId="{1CC3486F-1AAC-49A0-A59E-CFE67FB8164B}" srcOrd="0" destOrd="0" presId="urn:microsoft.com/office/officeart/2005/8/layout/process5"/>
    <dgm:cxn modelId="{12755D67-00E2-4452-A5F9-EFD59B434E04}" type="presParOf" srcId="{5A48097A-35E1-4A97-AFAD-68AF27023A28}" destId="{6353E2D9-A5B5-401A-A1DE-FE2319C77C25}" srcOrd="8" destOrd="0" presId="urn:microsoft.com/office/officeart/2005/8/layout/process5"/>
    <dgm:cxn modelId="{9196C810-A02C-48B6-B3A3-505C6844265A}" type="presParOf" srcId="{5A48097A-35E1-4A97-AFAD-68AF27023A28}" destId="{3AFF66E6-DE6E-4496-9344-07954CF5C5C2}" srcOrd="9" destOrd="0" presId="urn:microsoft.com/office/officeart/2005/8/layout/process5"/>
    <dgm:cxn modelId="{ADE81E62-210D-4ADD-95ED-DCBE8AA6493C}" type="presParOf" srcId="{3AFF66E6-DE6E-4496-9344-07954CF5C5C2}" destId="{1E437018-51C4-46A9-B359-45485FED4140}" srcOrd="0" destOrd="0" presId="urn:microsoft.com/office/officeart/2005/8/layout/process5"/>
    <dgm:cxn modelId="{8ED5D462-4C35-46C1-A2F0-7E1245700411}" type="presParOf" srcId="{5A48097A-35E1-4A97-AFAD-68AF27023A28}" destId="{26676B17-F600-4766-9D8A-43949FFDF208}" srcOrd="10"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77529-9A73-4286-ABF4-8914242452EF}">
      <dsp:nvSpPr>
        <dsp:cNvPr id="0" name=""/>
        <dsp:cNvSpPr/>
      </dsp:nvSpPr>
      <dsp:spPr>
        <a:xfrm>
          <a:off x="0" y="25022"/>
          <a:ext cx="6096000" cy="791505"/>
        </a:xfrm>
        <a:prstGeom prst="round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s-MX" sz="3300" kern="1200" dirty="0" smtClean="0"/>
            <a:t>Antecedentes</a:t>
          </a:r>
          <a:endParaRPr lang="es-MX" sz="3300" kern="1200" dirty="0"/>
        </a:p>
      </dsp:txBody>
      <dsp:txXfrm>
        <a:off x="38638" y="63660"/>
        <a:ext cx="6018724" cy="714229"/>
      </dsp:txXfrm>
    </dsp:sp>
    <dsp:sp modelId="{9ECF5110-E6AB-4088-A804-E7AA20EF8A55}">
      <dsp:nvSpPr>
        <dsp:cNvPr id="0" name=""/>
        <dsp:cNvSpPr/>
      </dsp:nvSpPr>
      <dsp:spPr>
        <a:xfrm>
          <a:off x="0" y="816527"/>
          <a:ext cx="6096000"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s-MX" sz="2600" kern="1200" dirty="0" smtClean="0"/>
            <a:t>Justificación</a:t>
          </a:r>
          <a:endParaRPr lang="es-MX" sz="2600" kern="1200" dirty="0"/>
        </a:p>
      </dsp:txBody>
      <dsp:txXfrm>
        <a:off x="0" y="816527"/>
        <a:ext cx="6096000" cy="546480"/>
      </dsp:txXfrm>
    </dsp:sp>
    <dsp:sp modelId="{181679B8-86C5-4A51-9BD7-D45BCA791826}">
      <dsp:nvSpPr>
        <dsp:cNvPr id="0" name=""/>
        <dsp:cNvSpPr/>
      </dsp:nvSpPr>
      <dsp:spPr>
        <a:xfrm>
          <a:off x="0" y="1363007"/>
          <a:ext cx="6096000" cy="791505"/>
        </a:xfrm>
        <a:prstGeom prst="round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s-MX" sz="3300" kern="1200" dirty="0" smtClean="0"/>
            <a:t>Objetivos</a:t>
          </a:r>
          <a:endParaRPr lang="es-MX" sz="3300" kern="1200" dirty="0"/>
        </a:p>
      </dsp:txBody>
      <dsp:txXfrm>
        <a:off x="38638" y="1401645"/>
        <a:ext cx="6018724" cy="714229"/>
      </dsp:txXfrm>
    </dsp:sp>
    <dsp:sp modelId="{03FCB513-8719-4B85-91FF-6A1B695D8584}">
      <dsp:nvSpPr>
        <dsp:cNvPr id="0" name=""/>
        <dsp:cNvSpPr/>
      </dsp:nvSpPr>
      <dsp:spPr>
        <a:xfrm>
          <a:off x="0" y="2154512"/>
          <a:ext cx="6096000"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s-MX" sz="2600" kern="1200" dirty="0" smtClean="0"/>
            <a:t>Alcance</a:t>
          </a:r>
          <a:endParaRPr lang="es-MX" sz="2600" kern="1200" dirty="0"/>
        </a:p>
      </dsp:txBody>
      <dsp:txXfrm>
        <a:off x="0" y="2154512"/>
        <a:ext cx="6096000" cy="546480"/>
      </dsp:txXfrm>
    </dsp:sp>
    <dsp:sp modelId="{DE89C68A-93B8-4517-ACC6-B101D40F5EDA}">
      <dsp:nvSpPr>
        <dsp:cNvPr id="0" name=""/>
        <dsp:cNvSpPr/>
      </dsp:nvSpPr>
      <dsp:spPr>
        <a:xfrm>
          <a:off x="0" y="2700992"/>
          <a:ext cx="6096000" cy="791505"/>
        </a:xfrm>
        <a:prstGeom prst="round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s-MX" sz="3300" kern="1200" dirty="0" smtClean="0"/>
            <a:t>Descripción del Proyecto</a:t>
          </a:r>
          <a:endParaRPr lang="es-MX" sz="3300" kern="1200" dirty="0"/>
        </a:p>
      </dsp:txBody>
      <dsp:txXfrm>
        <a:off x="38638" y="2739630"/>
        <a:ext cx="6018724" cy="714229"/>
      </dsp:txXfrm>
    </dsp:sp>
    <dsp:sp modelId="{691D71FA-3C8D-4333-A248-8B8B123CB320}">
      <dsp:nvSpPr>
        <dsp:cNvPr id="0" name=""/>
        <dsp:cNvSpPr/>
      </dsp:nvSpPr>
      <dsp:spPr>
        <a:xfrm>
          <a:off x="0" y="3492497"/>
          <a:ext cx="6096000"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s-MX" sz="2600" kern="1200" dirty="0" smtClean="0"/>
            <a:t>Metodología</a:t>
          </a:r>
          <a:endParaRPr lang="es-MX" sz="2600" kern="1200" dirty="0"/>
        </a:p>
      </dsp:txBody>
      <dsp:txXfrm>
        <a:off x="0" y="3492497"/>
        <a:ext cx="6096000" cy="546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2C9FDFED-8292-4CBA-89E1-739F5110180D}" type="datetimeFigureOut">
              <a:rPr lang="es-EC" smtClean="0"/>
              <a:pPr/>
              <a:t>15/10/2014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2C9FDFED-8292-4CBA-89E1-739F5110180D}" type="datetimeFigureOut">
              <a:rPr lang="es-EC" smtClean="0"/>
              <a:pPr/>
              <a:t>15/10/2014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2C9FDFED-8292-4CBA-89E1-739F5110180D}" type="datetimeFigureOut">
              <a:rPr lang="es-EC" smtClean="0"/>
              <a:pPr/>
              <a:t>15/10/2014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2C9FDFED-8292-4CBA-89E1-739F5110180D}" type="datetimeFigureOut">
              <a:rPr lang="es-EC" smtClean="0"/>
              <a:pPr/>
              <a:t>15/10/2014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2C9FDFED-8292-4CBA-89E1-739F5110180D}" type="datetimeFigureOut">
              <a:rPr lang="es-EC" smtClean="0"/>
              <a:pPr/>
              <a:t>15/10/2014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2C9FDFED-8292-4CBA-89E1-739F5110180D}" type="datetimeFigureOut">
              <a:rPr lang="es-EC" smtClean="0"/>
              <a:pPr/>
              <a:t>15/10/2014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2C9FDFED-8292-4CBA-89E1-739F5110180D}" type="datetimeFigureOut">
              <a:rPr lang="es-EC" smtClean="0"/>
              <a:pPr/>
              <a:t>15/10/2014</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2C9FDFED-8292-4CBA-89E1-739F5110180D}" type="datetimeFigureOut">
              <a:rPr lang="es-EC" smtClean="0"/>
              <a:pPr/>
              <a:t>15/10/2014</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C9FDFED-8292-4CBA-89E1-739F5110180D}" type="datetimeFigureOut">
              <a:rPr lang="es-EC" smtClean="0"/>
              <a:pPr/>
              <a:t>15/10/2014</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C9FDFED-8292-4CBA-89E1-739F5110180D}" type="datetimeFigureOut">
              <a:rPr lang="es-EC" smtClean="0"/>
              <a:pPr/>
              <a:t>15/10/2014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C9FDFED-8292-4CBA-89E1-739F5110180D}" type="datetimeFigureOut">
              <a:rPr lang="es-EC" smtClean="0"/>
              <a:pPr/>
              <a:t>15/10/2014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FDFED-8292-4CBA-89E1-739F5110180D}" type="datetimeFigureOut">
              <a:rPr lang="es-EC" smtClean="0"/>
              <a:pPr/>
              <a:t>15/10/2014</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58D59F-4691-481F-BB0B-A01A8D389D3C}"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15.jpeg"/><Relationship Id="rId4" Type="http://schemas.openxmlformats.org/officeDocument/2006/relationships/image" Target="../media/image4.jpe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5.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jpeg"/><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png"/><Relationship Id="rId7" Type="http://schemas.openxmlformats.org/officeDocument/2006/relationships/diagramQuickStyle" Target="../diagrams/quickStyle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jpeg"/><Relationship Id="rId9" Type="http://schemas.microsoft.com/office/2007/relationships/diagramDrawing" Target="../diagrams/drawing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image" Target="../media/image4.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240.pn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slide" Target="slide1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jpeg"/><Relationship Id="rId9" Type="http://schemas.openxmlformats.org/officeDocument/2006/relationships/image" Target="../media/image29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280.pn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0.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slide" Target="slide14.xml"/><Relationship Id="rId4" Type="http://schemas.openxmlformats.org/officeDocument/2006/relationships/image" Target="../media/image4.jpeg"/><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png"/><Relationship Id="rId7" Type="http://schemas.openxmlformats.org/officeDocument/2006/relationships/diagramQuickStyle" Target="../diagrams/quickStyle5.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slide" Target="slide15.xml"/><Relationship Id="rId4" Type="http://schemas.openxmlformats.org/officeDocument/2006/relationships/image" Target="../media/image4.jpeg"/><Relationship Id="rId9" Type="http://schemas.microsoft.com/office/2007/relationships/diagramDrawing" Target="../diagrams/drawing5.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slide" Target="slide26.xml"/><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diagramQuickStyle" Target="../diagrams/quickStyle6.xml"/><Relationship Id="rId12"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6.xml"/><Relationship Id="rId11" Type="http://schemas.openxmlformats.org/officeDocument/2006/relationships/image" Target="../media/image41.png"/><Relationship Id="rId5" Type="http://schemas.openxmlformats.org/officeDocument/2006/relationships/diagramData" Target="../diagrams/data6.xml"/><Relationship Id="rId15" Type="http://schemas.openxmlformats.org/officeDocument/2006/relationships/slide" Target="slide26.xml"/><Relationship Id="rId10" Type="http://schemas.openxmlformats.org/officeDocument/2006/relationships/image" Target="../media/image40.png"/><Relationship Id="rId4" Type="http://schemas.openxmlformats.org/officeDocument/2006/relationships/image" Target="../media/image4.jpeg"/><Relationship Id="rId9" Type="http://schemas.microsoft.com/office/2007/relationships/diagramDrawing" Target="../diagrams/drawing6.xml"/><Relationship Id="rId14"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jpeg"/><Relationship Id="rId9" Type="http://schemas.openxmlformats.org/officeDocument/2006/relationships/slide" Target="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3.png"/><Relationship Id="rId7"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jpeg"/><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3.png"/><Relationship Id="rId7" Type="http://schemas.openxmlformats.org/officeDocument/2006/relationships/diagramQuickStyle" Target="../diagrams/quickStyle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image" Target="../media/image55.png"/><Relationship Id="rId5" Type="http://schemas.openxmlformats.org/officeDocument/2006/relationships/diagramData" Target="../diagrams/data7.xml"/><Relationship Id="rId10" Type="http://schemas.openxmlformats.org/officeDocument/2006/relationships/image" Target="../media/image54.png"/><Relationship Id="rId4" Type="http://schemas.openxmlformats.org/officeDocument/2006/relationships/image" Target="../media/image4.jpeg"/><Relationship Id="rId9" Type="http://schemas.microsoft.com/office/2007/relationships/diagramDrawing" Target="../diagrams/drawing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slide" Target="slide26.xml"/><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3.png"/><Relationship Id="rId7" Type="http://schemas.openxmlformats.org/officeDocument/2006/relationships/diagramQuickStyle" Target="../diagrams/quickStyle8.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57.png"/><Relationship Id="rId4" Type="http://schemas.openxmlformats.org/officeDocument/2006/relationships/image" Target="../media/image4.jpeg"/><Relationship Id="rId9" Type="http://schemas.microsoft.com/office/2007/relationships/diagramDrawing" Target="../diagrams/drawing8.xml"/></Relationships>
</file>

<file path=ppt/slides/_rels/slide34.xml.rels><?xml version="1.0" encoding="UTF-8" standalone="yes"?>
<Relationships xmlns="http://schemas.openxmlformats.org/package/2006/relationships"><Relationship Id="rId13" Type="http://schemas.openxmlformats.org/officeDocument/2006/relationships/image" Target="../media/image61.png"/><Relationship Id="rId3" Type="http://schemas.openxmlformats.org/officeDocument/2006/relationships/image" Target="../media/image3.png"/><Relationship Id="rId12"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98.png"/><Relationship Id="rId5" Type="http://schemas.openxmlformats.org/officeDocument/2006/relationships/image" Target="../media/image58.png"/><Relationship Id="rId10" Type="http://schemas.openxmlformats.org/officeDocument/2006/relationships/image" Target="../media/image97.png"/><Relationship Id="rId4" Type="http://schemas.openxmlformats.org/officeDocument/2006/relationships/image" Target="../media/image4.jpeg"/><Relationship Id="rId9" Type="http://schemas.openxmlformats.org/officeDocument/2006/relationships/image" Target="../media/image96.png"/><Relationship Id="rId14" Type="http://schemas.openxmlformats.org/officeDocument/2006/relationships/slide" Target="slide26.xml"/></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png"/><Relationship Id="rId7"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png"/><Relationship Id="rId7"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slide" Target="slide26.xml"/><Relationship Id="rId10" Type="http://schemas.openxmlformats.org/officeDocument/2006/relationships/image" Target="../media/image70.png"/><Relationship Id="rId4" Type="http://schemas.openxmlformats.org/officeDocument/2006/relationships/image" Target="../media/image4.jpeg"/><Relationship Id="rId9" Type="http://schemas.openxmlformats.org/officeDocument/2006/relationships/image" Target="../media/image69.png"/></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1260.png"/><Relationship Id="rId3" Type="http://schemas.openxmlformats.org/officeDocument/2006/relationships/image" Target="../media/image71.jpeg"/><Relationship Id="rId7" Type="http://schemas.openxmlformats.org/officeDocument/2006/relationships/image" Target="../media/image72.png"/><Relationship Id="rId12" Type="http://schemas.openxmlformats.org/officeDocument/2006/relationships/image" Target="../media/image125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90.png"/><Relationship Id="rId11" Type="http://schemas.openxmlformats.org/officeDocument/2006/relationships/image" Target="../media/image1240.png"/><Relationship Id="rId5" Type="http://schemas.openxmlformats.org/officeDocument/2006/relationships/image" Target="../media/image4.jpeg"/><Relationship Id="rId10" Type="http://schemas.openxmlformats.org/officeDocument/2006/relationships/image" Target="../media/image75.png"/><Relationship Id="rId4" Type="http://schemas.openxmlformats.org/officeDocument/2006/relationships/image" Target="../media/image3.png"/><Relationship Id="rId9" Type="http://schemas.openxmlformats.org/officeDocument/2006/relationships/image" Target="../media/image74.png"/></Relationships>
</file>

<file path=ppt/slides/_rels/slide3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pn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jpeg"/><Relationship Id="rId4" Type="http://schemas.openxmlformats.org/officeDocument/2006/relationships/image" Target="../media/image4.jpeg"/><Relationship Id="rId9" Type="http://schemas.openxmlformats.org/officeDocument/2006/relationships/image" Target="../media/image80.jpeg"/></Relationships>
</file>

<file path=ppt/slides/_rels/slide39.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3.png"/><Relationship Id="rId7" Type="http://schemas.openxmlformats.org/officeDocument/2006/relationships/image" Target="../media/image8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slide" Target="slide15.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4.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15.xml"/><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3.png"/><Relationship Id="rId7" Type="http://schemas.openxmlformats.org/officeDocument/2006/relationships/image" Target="../media/image9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slide" Target="slide15.xml"/><Relationship Id="rId4" Type="http://schemas.openxmlformats.org/officeDocument/2006/relationships/image" Target="../media/image4.jpeg"/><Relationship Id="rId9" Type="http://schemas.openxmlformats.org/officeDocument/2006/relationships/image" Target="../media/image94.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png"/><Relationship Id="rId4" Type="http://schemas.openxmlformats.org/officeDocument/2006/relationships/image" Target="../media/image4.jpe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4" name="3 Rectángulo"/>
          <p:cNvSpPr/>
          <p:nvPr/>
        </p:nvSpPr>
        <p:spPr>
          <a:xfrm>
            <a:off x="611560" y="764704"/>
            <a:ext cx="7344816" cy="1754326"/>
          </a:xfrm>
          <a:prstGeom prst="rect">
            <a:avLst/>
          </a:prstGeom>
        </p:spPr>
        <p:txBody>
          <a:bodyPr wrap="square">
            <a:spAutoFit/>
          </a:bodyPr>
          <a:lstStyle/>
          <a:p>
            <a:pPr algn="just"/>
            <a:r>
              <a:rPr lang="es-EC" b="1" dirty="0" smtClean="0"/>
              <a:t>PROYECTO DE TITULACIÓN PREVIO A LA OBTENCIÓN DEL TÍTULO EN INGENIERÍA MECATRÓNICA</a:t>
            </a:r>
          </a:p>
          <a:p>
            <a:pPr algn="just"/>
            <a:endParaRPr lang="es-EC" b="1" dirty="0" smtClean="0"/>
          </a:p>
          <a:p>
            <a:r>
              <a:rPr lang="es-EC" b="1" dirty="0" smtClean="0"/>
              <a:t>TEMA: DISEÑO Y FABRICACIÓN DE UN PROTOTIPO DE PLATAFORMA MÓVIL OMNIDIRRECCIONAL PARA LA EMPRESA SIMYM - SERVICIOS INDUSTRIALES MECÁNICOS Y MECATRÓNICOS</a:t>
            </a:r>
            <a:endParaRPr lang="es-MX" dirty="0"/>
          </a:p>
        </p:txBody>
      </p:sp>
      <p:pic>
        <p:nvPicPr>
          <p:cNvPr id="1026" name="Picture 2"/>
          <p:cNvPicPr>
            <a:picLocks noChangeAspect="1" noChangeArrowheads="1"/>
          </p:cNvPicPr>
          <p:nvPr/>
        </p:nvPicPr>
        <p:blipFill>
          <a:blip r:embed="rId3" cstate="print"/>
          <a:srcRect/>
          <a:stretch>
            <a:fillRect/>
          </a:stretch>
        </p:blipFill>
        <p:spPr bwMode="auto">
          <a:xfrm>
            <a:off x="4283968" y="2420888"/>
            <a:ext cx="4612594" cy="388843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1033"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14" name="13 Rectángulo"/>
          <p:cNvSpPr/>
          <p:nvPr/>
        </p:nvSpPr>
        <p:spPr>
          <a:xfrm>
            <a:off x="1331640" y="2996952"/>
            <a:ext cx="7344816" cy="1477328"/>
          </a:xfrm>
          <a:prstGeom prst="rect">
            <a:avLst/>
          </a:prstGeom>
        </p:spPr>
        <p:txBody>
          <a:bodyPr wrap="square">
            <a:spAutoFit/>
          </a:bodyPr>
          <a:lstStyle/>
          <a:p>
            <a:pPr algn="just"/>
            <a:r>
              <a:rPr lang="es-MX" b="1" dirty="0" smtClean="0"/>
              <a:t>AUTORES:</a:t>
            </a:r>
          </a:p>
          <a:p>
            <a:pPr algn="just"/>
            <a:r>
              <a:rPr lang="es-MX" b="1" dirty="0" smtClean="0"/>
              <a:t>BERNAL DIEGO</a:t>
            </a:r>
          </a:p>
          <a:p>
            <a:pPr algn="just"/>
            <a:r>
              <a:rPr lang="es-MX" b="1" dirty="0" smtClean="0"/>
              <a:t>YÉPEZ JOHNNY</a:t>
            </a:r>
          </a:p>
          <a:p>
            <a:pPr algn="just"/>
            <a:endParaRPr lang="es-MX" b="1" dirty="0" smtClean="0"/>
          </a:p>
          <a:p>
            <a:pPr algn="just"/>
            <a:r>
              <a:rPr lang="es-MX" b="1" dirty="0" smtClean="0"/>
              <a:t>2014 - 2015</a:t>
            </a:r>
            <a:endParaRPr lang="es-MX"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8677" name="Rectangle 5"/>
          <p:cNvSpPr>
            <a:spLocks noChangeArrowheads="1"/>
          </p:cNvSpPr>
          <p:nvPr/>
        </p:nvSpPr>
        <p:spPr bwMode="auto">
          <a:xfrm>
            <a:off x="683568" y="476672"/>
            <a:ext cx="8064896" cy="1282362"/>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b="1" i="0" u="none" strike="noStrike" cap="none" normalizeH="0" baseline="0" dirty="0" smtClean="0" bmk="">
              <a:ln>
                <a:noFill/>
              </a:ln>
              <a:solidFill>
                <a:schemeClr val="tx1"/>
              </a:solidFill>
              <a:effectLst/>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bmk="">
                <a:ln>
                  <a:noFill/>
                </a:ln>
                <a:solidFill>
                  <a:schemeClr val="tx1"/>
                </a:solidFill>
                <a:effectLst/>
                <a:ea typeface="Times New Roman" pitchFamily="18" charset="0"/>
                <a:cs typeface="Times New Roman" pitchFamily="18" charset="0"/>
              </a:rPr>
              <a:t>MOVILIDAD OMNIDIRECCIONAL</a:t>
            </a:r>
            <a:endParaRPr lang="es-EC" b="1" dirty="0" smtClean="0" bmk="">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s-EC" b="1" dirty="0" smtClean="0" bmk="">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Arial" pitchFamily="34" charset="0"/>
              <a:cs typeface="Arial" pitchFamily="34" charset="0"/>
            </a:endParaRPr>
          </a:p>
        </p:txBody>
      </p:sp>
      <p:sp>
        <p:nvSpPr>
          <p:cNvPr id="28678" name="Rectangle 6"/>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pic>
        <p:nvPicPr>
          <p:cNvPr id="14" name="Picture 4"/>
          <p:cNvPicPr>
            <a:picLocks noChangeAspect="1" noChangeArrowheads="1"/>
          </p:cNvPicPr>
          <p:nvPr/>
        </p:nvPicPr>
        <p:blipFill>
          <a:blip r:embed="rId5" cstate="print">
            <a:lum bright="40000"/>
          </a:blip>
          <a:srcRect/>
          <a:stretch>
            <a:fillRect/>
          </a:stretch>
        </p:blipFill>
        <p:spPr bwMode="auto">
          <a:xfrm>
            <a:off x="7688543" y="5517232"/>
            <a:ext cx="1455457" cy="1340768"/>
          </a:xfrm>
          <a:prstGeom prst="rect">
            <a:avLst/>
          </a:prstGeom>
          <a:noFill/>
          <a:ln w="9525">
            <a:noFill/>
            <a:miter lim="800000"/>
            <a:headEnd/>
            <a:tailEnd/>
          </a:ln>
        </p:spPr>
      </p:pic>
      <p:pic>
        <p:nvPicPr>
          <p:cNvPr id="9" name="8 Imagen"/>
          <p:cNvPicPr/>
          <p:nvPr/>
        </p:nvPicPr>
        <p:blipFill>
          <a:blip r:embed="rId6" cstate="print"/>
          <a:srcRect/>
          <a:stretch>
            <a:fillRect/>
          </a:stretch>
        </p:blipFill>
        <p:spPr bwMode="auto">
          <a:xfrm>
            <a:off x="2339752" y="1124744"/>
            <a:ext cx="4110973" cy="1876301"/>
          </a:xfrm>
          <a:prstGeom prst="rect">
            <a:avLst/>
          </a:prstGeom>
          <a:noFill/>
          <a:ln w="9525">
            <a:noFill/>
            <a:miter lim="800000"/>
            <a:headEnd/>
            <a:tailEnd/>
          </a:ln>
        </p:spPr>
      </p:pic>
      <p:sp>
        <p:nvSpPr>
          <p:cNvPr id="53249" name="Rectangle 1"/>
          <p:cNvSpPr>
            <a:spLocks noChangeArrowheads="1"/>
          </p:cNvSpPr>
          <p:nvPr/>
        </p:nvSpPr>
        <p:spPr bwMode="auto">
          <a:xfrm>
            <a:off x="663633" y="2981563"/>
            <a:ext cx="7884724"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tabLst>
                <a:tab pos="2716213" algn="ctr"/>
                <a:tab pos="4787900" algn="l"/>
              </a:tabLst>
            </a:pPr>
            <a:r>
              <a:rPr kumimoji="0" lang="es-EC" sz="1400" b="1" i="0" u="none" strike="noStrike" cap="none" normalizeH="0" baseline="0" dirty="0" smtClean="0" bmk="_Toc400054983">
                <a:ln>
                  <a:noFill/>
                </a:ln>
                <a:solidFill>
                  <a:schemeClr val="tx1"/>
                </a:solidFill>
                <a:effectLst/>
                <a:ea typeface="Times New Roman" pitchFamily="18" charset="0"/>
                <a:cs typeface="Times New Roman" pitchFamily="18" charset="0"/>
              </a:rPr>
              <a:t>Movimiento de A </a:t>
            </a:r>
            <a:r>
              <a:rPr kumimoji="0" lang="es-EC" sz="1400" b="1" i="0" u="none" strike="noStrike" cap="none" normalizeH="0" baseline="0" dirty="0" err="1" smtClean="0" bmk="_Toc400054983">
                <a:ln>
                  <a:noFill/>
                </a:ln>
                <a:solidFill>
                  <a:schemeClr val="tx1"/>
                </a:solidFill>
                <a:effectLst/>
                <a:ea typeface="Times New Roman" pitchFamily="18" charset="0"/>
                <a:cs typeface="Times New Roman" pitchFamily="18" charset="0"/>
              </a:rPr>
              <a:t>a</a:t>
            </a:r>
            <a:r>
              <a:rPr kumimoji="0" lang="es-EC" sz="1400" b="1" i="0" u="none" strike="noStrike" cap="none" normalizeH="0" baseline="0" dirty="0" smtClean="0" bmk="_Toc400054983">
                <a:ln>
                  <a:noFill/>
                </a:ln>
                <a:solidFill>
                  <a:schemeClr val="tx1"/>
                </a:solidFill>
                <a:effectLst/>
                <a:ea typeface="Times New Roman" pitchFamily="18" charset="0"/>
                <a:cs typeface="Times New Roman" pitchFamily="18" charset="0"/>
              </a:rPr>
              <a:t> B: dirección deslizante (izq.) y movimiento omnidireccional (der.) (</a:t>
            </a:r>
            <a:r>
              <a:rPr lang="es-MX" sz="1400" b="1" dirty="0" err="1" smtClean="0" bmk="_Toc400054983">
                <a:ea typeface="Times New Roman" pitchFamily="18" charset="0"/>
                <a:cs typeface="Times New Roman" pitchFamily="18" charset="0"/>
              </a:rPr>
              <a:t>Steinbuch</a:t>
            </a:r>
            <a:r>
              <a:rPr lang="es-MX" sz="1400" b="1" dirty="0" smtClean="0" bmk="_Toc400054983">
                <a:ea typeface="Times New Roman" pitchFamily="18" charset="0"/>
                <a:cs typeface="Times New Roman" pitchFamily="18" charset="0"/>
              </a:rPr>
              <a:t>, 2006)</a:t>
            </a:r>
          </a:p>
        </p:txBody>
      </p:sp>
      <p:pic>
        <p:nvPicPr>
          <p:cNvPr id="10" name="9 Imagen" descr="http://www.festo-didactic.com/ov3/media/customers/1100/00060705001226926310.jpg"/>
          <p:cNvPicPr/>
          <p:nvPr/>
        </p:nvPicPr>
        <p:blipFill>
          <a:blip r:embed="rId7" cstate="print"/>
          <a:srcRect l="14083" r="2991"/>
          <a:stretch>
            <a:fillRect/>
          </a:stretch>
        </p:blipFill>
        <p:spPr bwMode="auto">
          <a:xfrm>
            <a:off x="2555776" y="3356992"/>
            <a:ext cx="1728192" cy="1944216"/>
          </a:xfrm>
          <a:prstGeom prst="rect">
            <a:avLst/>
          </a:prstGeom>
          <a:noFill/>
          <a:ln w="9525">
            <a:noFill/>
            <a:miter lim="800000"/>
            <a:headEnd/>
            <a:tailEnd/>
          </a:ln>
        </p:spPr>
      </p:pic>
      <p:pic>
        <p:nvPicPr>
          <p:cNvPr id="11" name="10 Imagen"/>
          <p:cNvPicPr/>
          <p:nvPr/>
        </p:nvPicPr>
        <p:blipFill>
          <a:blip r:embed="rId8" cstate="print"/>
          <a:srcRect/>
          <a:stretch>
            <a:fillRect/>
          </a:stretch>
        </p:blipFill>
        <p:spPr bwMode="auto">
          <a:xfrm>
            <a:off x="5580112" y="3284984"/>
            <a:ext cx="2183765" cy="2101850"/>
          </a:xfrm>
          <a:prstGeom prst="rect">
            <a:avLst/>
          </a:prstGeom>
          <a:noFill/>
          <a:ln w="9525">
            <a:noFill/>
            <a:miter lim="800000"/>
            <a:headEnd/>
            <a:tailEnd/>
          </a:ln>
        </p:spPr>
      </p:pic>
      <p:sp>
        <p:nvSpPr>
          <p:cNvPr id="12" name="11 Rectángulo"/>
          <p:cNvSpPr/>
          <p:nvPr/>
        </p:nvSpPr>
        <p:spPr>
          <a:xfrm>
            <a:off x="5652120" y="5373216"/>
            <a:ext cx="2144690" cy="307777"/>
          </a:xfrm>
          <a:prstGeom prst="rect">
            <a:avLst/>
          </a:prstGeom>
        </p:spPr>
        <p:txBody>
          <a:bodyPr wrap="none">
            <a:spAutoFit/>
          </a:bodyPr>
          <a:lstStyle/>
          <a:p>
            <a:r>
              <a:rPr lang="es-EC" sz="1400" b="1" dirty="0" smtClean="0"/>
              <a:t>Rueda Mecanum </a:t>
            </a:r>
            <a:r>
              <a:rPr lang="es-MX" sz="1400" b="1" dirty="0" smtClean="0"/>
              <a:t>(</a:t>
            </a:r>
            <a:r>
              <a:rPr lang="es-MX" sz="1400" b="1" dirty="0" err="1" smtClean="0"/>
              <a:t>Robotc</a:t>
            </a:r>
            <a:r>
              <a:rPr lang="es-MX" sz="1400" b="1" dirty="0" smtClean="0"/>
              <a:t>)</a:t>
            </a:r>
            <a:r>
              <a:rPr lang="es-EC" sz="1400" b="1" dirty="0" smtClean="0"/>
              <a:t> </a:t>
            </a:r>
            <a:endParaRPr lang="es-MX" sz="1400" b="1" dirty="0"/>
          </a:p>
        </p:txBody>
      </p:sp>
      <p:sp>
        <p:nvSpPr>
          <p:cNvPr id="13" name="12 Rectángulo"/>
          <p:cNvSpPr/>
          <p:nvPr/>
        </p:nvSpPr>
        <p:spPr>
          <a:xfrm>
            <a:off x="1979712" y="5229200"/>
            <a:ext cx="3125856" cy="307777"/>
          </a:xfrm>
          <a:prstGeom prst="rect">
            <a:avLst/>
          </a:prstGeom>
        </p:spPr>
        <p:txBody>
          <a:bodyPr wrap="none">
            <a:spAutoFit/>
          </a:bodyPr>
          <a:lstStyle/>
          <a:p>
            <a:r>
              <a:rPr lang="es-EC" sz="1400" b="1" dirty="0" smtClean="0"/>
              <a:t>Rueda Omnidireccional </a:t>
            </a:r>
            <a:r>
              <a:rPr lang="es-MX" sz="1400" b="1" dirty="0" smtClean="0"/>
              <a:t>(</a:t>
            </a:r>
            <a:r>
              <a:rPr lang="es-MX" sz="1400" b="1" dirty="0" err="1" smtClean="0"/>
              <a:t>Festo</a:t>
            </a:r>
            <a:r>
              <a:rPr lang="es-MX" sz="1400" b="1" dirty="0" smtClean="0"/>
              <a:t> </a:t>
            </a:r>
            <a:r>
              <a:rPr lang="es-MX" sz="1400" b="1" dirty="0" err="1" smtClean="0"/>
              <a:t>Didactic</a:t>
            </a:r>
            <a:r>
              <a:rPr lang="es-MX" sz="1400" b="1" dirty="0" smtClean="0"/>
              <a:t>)</a:t>
            </a:r>
            <a:r>
              <a:rPr lang="es-EC" sz="1400" b="1" dirty="0" smtClean="0"/>
              <a:t> </a:t>
            </a:r>
            <a:endParaRPr lang="es-MX" sz="14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8677" name="Rectangle 5"/>
          <p:cNvSpPr>
            <a:spLocks noChangeArrowheads="1"/>
          </p:cNvSpPr>
          <p:nvPr/>
        </p:nvSpPr>
        <p:spPr bwMode="auto">
          <a:xfrm>
            <a:off x="683568" y="476672"/>
            <a:ext cx="8064896" cy="1282362"/>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b="1" i="0" u="none" strike="noStrike" cap="none" normalizeH="0" baseline="0" dirty="0" smtClean="0" bmk="">
              <a:ln>
                <a:noFill/>
              </a:ln>
              <a:solidFill>
                <a:schemeClr val="tx1"/>
              </a:solidFill>
              <a:effectLst/>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bmk="">
                <a:ln>
                  <a:noFill/>
                </a:ln>
                <a:solidFill>
                  <a:schemeClr val="tx1"/>
                </a:solidFill>
                <a:effectLst/>
                <a:ea typeface="Times New Roman" pitchFamily="18" charset="0"/>
                <a:cs typeface="Times New Roman" pitchFamily="18" charset="0"/>
              </a:rPr>
              <a:t>CONFIGURACIONES DE UN VEHÍCULO OMNIDIRECCIONAL</a:t>
            </a:r>
            <a:endParaRPr lang="es-EC" b="1" dirty="0" smtClean="0" bmk="">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s-EC" b="1" dirty="0" smtClean="0" bmk="">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Arial" pitchFamily="34" charset="0"/>
              <a:cs typeface="Arial" pitchFamily="34" charset="0"/>
            </a:endParaRPr>
          </a:p>
        </p:txBody>
      </p:sp>
      <p:sp>
        <p:nvSpPr>
          <p:cNvPr id="28678" name="Rectangle 6"/>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pic>
        <p:nvPicPr>
          <p:cNvPr id="14" name="Picture 4"/>
          <p:cNvPicPr>
            <a:picLocks noChangeAspect="1" noChangeArrowheads="1"/>
          </p:cNvPicPr>
          <p:nvPr/>
        </p:nvPicPr>
        <p:blipFill>
          <a:blip r:embed="rId5" cstate="print">
            <a:lum bright="40000"/>
          </a:blip>
          <a:srcRect/>
          <a:stretch>
            <a:fillRect/>
          </a:stretch>
        </p:blipFill>
        <p:spPr bwMode="auto">
          <a:xfrm>
            <a:off x="7688543" y="5517232"/>
            <a:ext cx="1455457" cy="1340768"/>
          </a:xfrm>
          <a:prstGeom prst="rect">
            <a:avLst/>
          </a:prstGeom>
          <a:noFill/>
          <a:ln w="9525">
            <a:noFill/>
            <a:miter lim="800000"/>
            <a:headEnd/>
            <a:tailEnd/>
          </a:ln>
        </p:spPr>
      </p:pic>
      <p:pic>
        <p:nvPicPr>
          <p:cNvPr id="15" name="14 Imagen"/>
          <p:cNvPicPr/>
          <p:nvPr/>
        </p:nvPicPr>
        <p:blipFill>
          <a:blip r:embed="rId6" cstate="print"/>
          <a:srcRect/>
          <a:stretch>
            <a:fillRect/>
          </a:stretch>
        </p:blipFill>
        <p:spPr bwMode="auto">
          <a:xfrm>
            <a:off x="827584" y="1412776"/>
            <a:ext cx="2304256" cy="1728192"/>
          </a:xfrm>
          <a:prstGeom prst="rect">
            <a:avLst/>
          </a:prstGeom>
          <a:noFill/>
          <a:ln w="9525">
            <a:noFill/>
            <a:miter lim="800000"/>
            <a:headEnd/>
            <a:tailEnd/>
          </a:ln>
        </p:spPr>
      </p:pic>
      <p:pic>
        <p:nvPicPr>
          <p:cNvPr id="16" name="15 Imagen"/>
          <p:cNvPicPr/>
          <p:nvPr/>
        </p:nvPicPr>
        <p:blipFill>
          <a:blip r:embed="rId7" cstate="print"/>
          <a:srcRect/>
          <a:stretch>
            <a:fillRect/>
          </a:stretch>
        </p:blipFill>
        <p:spPr bwMode="auto">
          <a:xfrm>
            <a:off x="3275856" y="2060848"/>
            <a:ext cx="996648" cy="1146412"/>
          </a:xfrm>
          <a:prstGeom prst="rect">
            <a:avLst/>
          </a:prstGeom>
          <a:noFill/>
          <a:ln w="9525">
            <a:noFill/>
            <a:miter lim="800000"/>
            <a:headEnd/>
            <a:tailEnd/>
          </a:ln>
        </p:spPr>
      </p:pic>
      <p:pic>
        <p:nvPicPr>
          <p:cNvPr id="17" name="16 Imagen"/>
          <p:cNvPicPr/>
          <p:nvPr/>
        </p:nvPicPr>
        <p:blipFill>
          <a:blip r:embed="rId8" cstate="print"/>
          <a:srcRect/>
          <a:stretch>
            <a:fillRect/>
          </a:stretch>
        </p:blipFill>
        <p:spPr bwMode="auto">
          <a:xfrm>
            <a:off x="4788024" y="1556792"/>
            <a:ext cx="2078936" cy="1800200"/>
          </a:xfrm>
          <a:prstGeom prst="rect">
            <a:avLst/>
          </a:prstGeom>
          <a:noFill/>
          <a:ln w="9525">
            <a:noFill/>
            <a:miter lim="800000"/>
            <a:headEnd/>
            <a:tailEnd/>
          </a:ln>
        </p:spPr>
      </p:pic>
      <p:pic>
        <p:nvPicPr>
          <p:cNvPr id="18" name="17 Imagen"/>
          <p:cNvPicPr/>
          <p:nvPr/>
        </p:nvPicPr>
        <p:blipFill>
          <a:blip r:embed="rId9" cstate="print"/>
          <a:srcRect/>
          <a:stretch>
            <a:fillRect/>
          </a:stretch>
        </p:blipFill>
        <p:spPr bwMode="auto">
          <a:xfrm>
            <a:off x="7164288" y="2348880"/>
            <a:ext cx="1078173" cy="1078173"/>
          </a:xfrm>
          <a:prstGeom prst="rect">
            <a:avLst/>
          </a:prstGeom>
          <a:noFill/>
          <a:ln w="9525">
            <a:noFill/>
            <a:miter lim="800000"/>
            <a:headEnd/>
            <a:tailEnd/>
          </a:ln>
        </p:spPr>
      </p:pic>
      <p:sp>
        <p:nvSpPr>
          <p:cNvPr id="19" name="18 Rectángulo"/>
          <p:cNvSpPr/>
          <p:nvPr/>
        </p:nvSpPr>
        <p:spPr>
          <a:xfrm>
            <a:off x="683568" y="3212976"/>
            <a:ext cx="3443891" cy="523220"/>
          </a:xfrm>
          <a:prstGeom prst="rect">
            <a:avLst/>
          </a:prstGeom>
        </p:spPr>
        <p:txBody>
          <a:bodyPr wrap="none">
            <a:spAutoFit/>
          </a:bodyPr>
          <a:lstStyle/>
          <a:p>
            <a:r>
              <a:rPr lang="es-EC" sz="1400" b="1" dirty="0" smtClean="0"/>
              <a:t>Vehículo con tres ruedas omnidireccionales </a:t>
            </a:r>
          </a:p>
          <a:p>
            <a:r>
              <a:rPr lang="es-EC" sz="1400" b="1" dirty="0" smtClean="0"/>
              <a:t>(</a:t>
            </a:r>
            <a:r>
              <a:rPr lang="es-EC" sz="1400" b="1" dirty="0" err="1" smtClean="0"/>
              <a:t>Omni-wheel</a:t>
            </a:r>
            <a:r>
              <a:rPr lang="es-EC" sz="1400" dirty="0" smtClean="0"/>
              <a:t>)</a:t>
            </a:r>
            <a:r>
              <a:rPr lang="es-EC" sz="1400" b="1" dirty="0" smtClean="0"/>
              <a:t> </a:t>
            </a:r>
            <a:endParaRPr lang="es-MX" sz="1400" b="1" dirty="0"/>
          </a:p>
        </p:txBody>
      </p:sp>
      <p:sp>
        <p:nvSpPr>
          <p:cNvPr id="20" name="19 Rectángulo"/>
          <p:cNvSpPr/>
          <p:nvPr/>
        </p:nvSpPr>
        <p:spPr>
          <a:xfrm>
            <a:off x="4788024" y="3356992"/>
            <a:ext cx="3635995" cy="523220"/>
          </a:xfrm>
          <a:prstGeom prst="rect">
            <a:avLst/>
          </a:prstGeom>
        </p:spPr>
        <p:txBody>
          <a:bodyPr wrap="none">
            <a:spAutoFit/>
          </a:bodyPr>
          <a:lstStyle/>
          <a:p>
            <a:r>
              <a:rPr lang="es-EC" sz="1400" b="1" dirty="0" smtClean="0"/>
              <a:t>Vehículo con cuatro ruedas omnidireccionales </a:t>
            </a:r>
          </a:p>
          <a:p>
            <a:r>
              <a:rPr lang="es-EC" sz="1400" b="1" dirty="0" smtClean="0"/>
              <a:t>(</a:t>
            </a:r>
            <a:r>
              <a:rPr lang="es-EC" sz="1400" b="1" dirty="0" err="1" smtClean="0"/>
              <a:t>Omni-wheel</a:t>
            </a:r>
            <a:r>
              <a:rPr lang="es-EC" sz="1400" b="1" dirty="0" smtClean="0"/>
              <a:t>) </a:t>
            </a:r>
            <a:endParaRPr lang="es-MX" sz="1400" b="1" dirty="0"/>
          </a:p>
        </p:txBody>
      </p:sp>
      <p:pic>
        <p:nvPicPr>
          <p:cNvPr id="21" name="20 Imagen" descr="http://www.hizook.com/files/users/3/Airtrax_OmniMove.jpg"/>
          <p:cNvPicPr/>
          <p:nvPr/>
        </p:nvPicPr>
        <p:blipFill>
          <a:blip r:embed="rId10" cstate="print">
            <a:lum bright="10000"/>
          </a:blip>
          <a:srcRect l="3382" t="5842" r="5088" b="6529"/>
          <a:stretch>
            <a:fillRect/>
          </a:stretch>
        </p:blipFill>
        <p:spPr bwMode="auto">
          <a:xfrm>
            <a:off x="1475656" y="3841884"/>
            <a:ext cx="2380229" cy="2113471"/>
          </a:xfrm>
          <a:prstGeom prst="rect">
            <a:avLst/>
          </a:prstGeom>
          <a:noFill/>
          <a:ln w="9525">
            <a:noFill/>
            <a:miter lim="800000"/>
            <a:headEnd/>
            <a:tailEnd/>
          </a:ln>
        </p:spPr>
      </p:pic>
      <p:sp>
        <p:nvSpPr>
          <p:cNvPr id="22" name="21 Rectángulo"/>
          <p:cNvSpPr/>
          <p:nvPr/>
        </p:nvSpPr>
        <p:spPr>
          <a:xfrm>
            <a:off x="1043608" y="5930116"/>
            <a:ext cx="3345596" cy="523220"/>
          </a:xfrm>
          <a:prstGeom prst="rect">
            <a:avLst/>
          </a:prstGeom>
        </p:spPr>
        <p:txBody>
          <a:bodyPr wrap="none">
            <a:spAutoFit/>
          </a:bodyPr>
          <a:lstStyle/>
          <a:p>
            <a:r>
              <a:rPr lang="es-EC" sz="1400" b="1" dirty="0" smtClean="0"/>
              <a:t>Vehículo con ruedas Mecanum </a:t>
            </a:r>
          </a:p>
          <a:p>
            <a:r>
              <a:rPr lang="es-EC" sz="1400" b="1" dirty="0" smtClean="0"/>
              <a:t>(</a:t>
            </a:r>
            <a:r>
              <a:rPr lang="es-EC" sz="1400" b="1" dirty="0" err="1" smtClean="0"/>
              <a:t>Coyright</a:t>
            </a:r>
            <a:r>
              <a:rPr lang="es-EC" sz="1400" b="1" dirty="0" smtClean="0"/>
              <a:t> </a:t>
            </a:r>
            <a:r>
              <a:rPr lang="es-EC" sz="1400" b="1" dirty="0" err="1" smtClean="0"/>
              <a:t>Vehicle</a:t>
            </a:r>
            <a:r>
              <a:rPr lang="es-EC" sz="1400" b="1" dirty="0" smtClean="0"/>
              <a:t> Technologies, Inc., 2011) </a:t>
            </a:r>
            <a:endParaRPr lang="es-MX" sz="1400" b="1" dirty="0"/>
          </a:p>
        </p:txBody>
      </p:sp>
      <p:pic>
        <p:nvPicPr>
          <p:cNvPr id="23" name="22 Imagen"/>
          <p:cNvPicPr/>
          <p:nvPr/>
        </p:nvPicPr>
        <p:blipFill>
          <a:blip r:embed="rId11" cstate="print">
            <a:lum bright="10000"/>
          </a:blip>
          <a:srcRect/>
          <a:stretch>
            <a:fillRect/>
          </a:stretch>
        </p:blipFill>
        <p:spPr bwMode="auto">
          <a:xfrm>
            <a:off x="4644008" y="4149080"/>
            <a:ext cx="3157488" cy="1512168"/>
          </a:xfrm>
          <a:prstGeom prst="rect">
            <a:avLst/>
          </a:prstGeom>
          <a:noFill/>
          <a:ln w="9525">
            <a:noFill/>
            <a:miter lim="800000"/>
            <a:headEnd/>
            <a:tailEnd/>
          </a:ln>
        </p:spPr>
      </p:pic>
      <p:sp>
        <p:nvSpPr>
          <p:cNvPr id="24" name="23 Rectángulo"/>
          <p:cNvSpPr/>
          <p:nvPr/>
        </p:nvSpPr>
        <p:spPr>
          <a:xfrm>
            <a:off x="4788024" y="5589240"/>
            <a:ext cx="2997359" cy="523220"/>
          </a:xfrm>
          <a:prstGeom prst="rect">
            <a:avLst/>
          </a:prstGeom>
        </p:spPr>
        <p:txBody>
          <a:bodyPr wrap="none">
            <a:spAutoFit/>
          </a:bodyPr>
          <a:lstStyle/>
          <a:p>
            <a:r>
              <a:rPr lang="es-MX" sz="1400" b="1" dirty="0" smtClean="0"/>
              <a:t>Plataforma</a:t>
            </a:r>
            <a:r>
              <a:rPr lang="en-US" sz="1400" b="1" dirty="0" smtClean="0"/>
              <a:t> </a:t>
            </a:r>
            <a:r>
              <a:rPr lang="en-US" sz="1400" b="1" dirty="0" err="1" smtClean="0"/>
              <a:t>Kuka</a:t>
            </a:r>
            <a:endParaRPr lang="en-US" sz="1400" b="1" dirty="0" smtClean="0"/>
          </a:p>
          <a:p>
            <a:r>
              <a:rPr lang="en-US" sz="1400" b="1" dirty="0" smtClean="0"/>
              <a:t> (</a:t>
            </a:r>
            <a:r>
              <a:rPr lang="en-US" sz="1400" b="1" dirty="0" err="1" smtClean="0"/>
              <a:t>iVT</a:t>
            </a:r>
            <a:r>
              <a:rPr lang="en-US" sz="1400" b="1" dirty="0" smtClean="0"/>
              <a:t> International Off-Highway, 2013)</a:t>
            </a:r>
            <a:endParaRPr lang="es-MX" sz="14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8677" name="Rectangle 5"/>
          <p:cNvSpPr>
            <a:spLocks noChangeArrowheads="1"/>
          </p:cNvSpPr>
          <p:nvPr/>
        </p:nvSpPr>
        <p:spPr bwMode="auto">
          <a:xfrm>
            <a:off x="6300192" y="548680"/>
            <a:ext cx="2088232" cy="1282362"/>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b="1" i="0" u="none" strike="noStrike" cap="none" normalizeH="0" baseline="0" dirty="0" smtClean="0" bmk="">
              <a:ln>
                <a:noFill/>
              </a:ln>
              <a:solidFill>
                <a:schemeClr val="tx1"/>
              </a:solidFill>
              <a:effectLst/>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bmk="">
                <a:ln>
                  <a:noFill/>
                </a:ln>
                <a:solidFill>
                  <a:schemeClr val="tx1"/>
                </a:solidFill>
                <a:effectLst/>
                <a:ea typeface="Times New Roman" pitchFamily="18" charset="0"/>
                <a:cs typeface="Times New Roman" pitchFamily="18" charset="0"/>
              </a:rPr>
              <a:t>MOTOR ELÉCTRICO</a:t>
            </a:r>
            <a:endParaRPr lang="es-EC" b="1" dirty="0" smtClean="0" bmk="">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s-EC" b="1" dirty="0" smtClean="0" bmk="">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Arial" pitchFamily="34" charset="0"/>
              <a:cs typeface="Arial" pitchFamily="34" charset="0"/>
            </a:endParaRPr>
          </a:p>
        </p:txBody>
      </p:sp>
      <p:sp>
        <p:nvSpPr>
          <p:cNvPr id="28678" name="Rectangle 6"/>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pic>
        <p:nvPicPr>
          <p:cNvPr id="14" name="Picture 4"/>
          <p:cNvPicPr>
            <a:picLocks noChangeAspect="1" noChangeArrowheads="1"/>
          </p:cNvPicPr>
          <p:nvPr/>
        </p:nvPicPr>
        <p:blipFill>
          <a:blip r:embed="rId5" cstate="print">
            <a:lum bright="40000"/>
          </a:blip>
          <a:srcRect/>
          <a:stretch>
            <a:fillRect/>
          </a:stretch>
        </p:blipFill>
        <p:spPr bwMode="auto">
          <a:xfrm>
            <a:off x="7688543" y="5517232"/>
            <a:ext cx="1455457" cy="1340768"/>
          </a:xfrm>
          <a:prstGeom prst="rect">
            <a:avLst/>
          </a:prstGeom>
          <a:noFill/>
          <a:ln w="9525">
            <a:noFill/>
            <a:miter lim="800000"/>
            <a:headEnd/>
            <a:tailEnd/>
          </a:ln>
        </p:spPr>
      </p:pic>
      <p:graphicFrame>
        <p:nvGraphicFramePr>
          <p:cNvPr id="25" name="24 Tabla"/>
          <p:cNvGraphicFramePr>
            <a:graphicFrameLocks noGrp="1"/>
          </p:cNvGraphicFramePr>
          <p:nvPr>
            <p:extLst>
              <p:ext uri="{D42A27DB-BD31-4B8C-83A1-F6EECF244321}">
                <p14:modId xmlns:p14="http://schemas.microsoft.com/office/powerpoint/2010/main" val="3613818438"/>
              </p:ext>
            </p:extLst>
          </p:nvPr>
        </p:nvGraphicFramePr>
        <p:xfrm>
          <a:off x="939891" y="1556792"/>
          <a:ext cx="7488832" cy="2523744"/>
        </p:xfrm>
        <a:graphic>
          <a:graphicData uri="http://schemas.openxmlformats.org/drawingml/2006/table">
            <a:tbl>
              <a:tblPr/>
              <a:tblGrid>
                <a:gridCol w="3960440"/>
                <a:gridCol w="3528392"/>
              </a:tblGrid>
              <a:tr h="350520">
                <a:tc>
                  <a:txBody>
                    <a:bodyPr/>
                    <a:lstStyle/>
                    <a:p>
                      <a:pPr algn="ctr">
                        <a:lnSpc>
                          <a:spcPct val="115000"/>
                        </a:lnSpc>
                        <a:spcAft>
                          <a:spcPts val="0"/>
                        </a:spcAft>
                      </a:pPr>
                      <a:r>
                        <a:rPr lang="es-EC" sz="1400" b="1" dirty="0">
                          <a:solidFill>
                            <a:srgbClr val="FFFFFF"/>
                          </a:solidFill>
                          <a:latin typeface="+mn-lt"/>
                          <a:ea typeface="Times New Roman"/>
                          <a:cs typeface="Times New Roman"/>
                        </a:rPr>
                        <a:t>Motor paso a paso</a:t>
                      </a:r>
                      <a:endParaRPr lang="es-MX" sz="1400" b="1" dirty="0">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s-EC" sz="1400" b="1">
                          <a:solidFill>
                            <a:srgbClr val="FFFFFF"/>
                          </a:solidFill>
                          <a:latin typeface="+mn-lt"/>
                          <a:ea typeface="Times New Roman"/>
                          <a:cs typeface="Times New Roman"/>
                        </a:rPr>
                        <a:t>Servomotor de c.c</a:t>
                      </a:r>
                      <a:endParaRPr lang="es-MX" sz="1400" b="1">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350520">
                <a:tc>
                  <a:txBody>
                    <a:bodyPr/>
                    <a:lstStyle/>
                    <a:p>
                      <a:pPr algn="l">
                        <a:lnSpc>
                          <a:spcPct val="115000"/>
                        </a:lnSpc>
                        <a:spcAft>
                          <a:spcPts val="0"/>
                        </a:spcAft>
                      </a:pPr>
                      <a:r>
                        <a:rPr lang="es-EC" sz="1400" b="1" dirty="0">
                          <a:latin typeface="+mn-lt"/>
                          <a:ea typeface="Times New Roman"/>
                          <a:cs typeface="Times New Roman"/>
                        </a:rPr>
                        <a:t>No necesita realimentación (control en lazo abierto)</a:t>
                      </a:r>
                      <a:endParaRPr lang="es-MX" sz="1400" b="1" dirty="0">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15000"/>
                        </a:lnSpc>
                        <a:spcAft>
                          <a:spcPts val="0"/>
                        </a:spcAft>
                      </a:pPr>
                      <a:r>
                        <a:rPr lang="es-EC" sz="1400" b="1" dirty="0">
                          <a:latin typeface="+mn-lt"/>
                          <a:ea typeface="Times New Roman"/>
                          <a:cs typeface="Times New Roman"/>
                        </a:rPr>
                        <a:t>Es esencial la realimentación (potenciómetro, codificadores, </a:t>
                      </a:r>
                      <a:r>
                        <a:rPr lang="es-EC" sz="1400" b="1" dirty="0" err="1">
                          <a:latin typeface="+mn-lt"/>
                          <a:ea typeface="Times New Roman"/>
                          <a:cs typeface="Times New Roman"/>
                        </a:rPr>
                        <a:t>etc</a:t>
                      </a:r>
                      <a:r>
                        <a:rPr lang="es-EC" sz="1400" b="1" dirty="0">
                          <a:latin typeface="+mn-lt"/>
                          <a:ea typeface="Times New Roman"/>
                          <a:cs typeface="Times New Roman"/>
                        </a:rPr>
                        <a:t>)</a:t>
                      </a:r>
                      <a:endParaRPr lang="es-MX" sz="1400" b="1" dirty="0">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50520">
                <a:tc>
                  <a:txBody>
                    <a:bodyPr/>
                    <a:lstStyle/>
                    <a:p>
                      <a:pPr algn="l">
                        <a:lnSpc>
                          <a:spcPct val="115000"/>
                        </a:lnSpc>
                        <a:spcAft>
                          <a:spcPts val="0"/>
                        </a:spcAft>
                      </a:pPr>
                      <a:r>
                        <a:rPr lang="es-EC" sz="1400" b="1">
                          <a:latin typeface="+mn-lt"/>
                          <a:ea typeface="Times New Roman"/>
                          <a:cs typeface="Times New Roman"/>
                        </a:rPr>
                        <a:t>Pobre relación potencia-volumen, por eso son más grandes</a:t>
                      </a:r>
                      <a:endParaRPr lang="es-MX" sz="1400" b="1">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ct val="115000"/>
                        </a:lnSpc>
                        <a:spcAft>
                          <a:spcPts val="0"/>
                        </a:spcAft>
                      </a:pPr>
                      <a:r>
                        <a:rPr lang="es-EC" sz="1400" b="1">
                          <a:latin typeface="+mn-lt"/>
                          <a:ea typeface="Times New Roman"/>
                          <a:cs typeface="Times New Roman"/>
                        </a:rPr>
                        <a:t>Buena relación potencia-volumen</a:t>
                      </a:r>
                      <a:endParaRPr lang="es-MX" sz="1400" b="1">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50520">
                <a:tc>
                  <a:txBody>
                    <a:bodyPr/>
                    <a:lstStyle/>
                    <a:p>
                      <a:pPr algn="l">
                        <a:lnSpc>
                          <a:spcPct val="115000"/>
                        </a:lnSpc>
                        <a:spcAft>
                          <a:spcPts val="0"/>
                        </a:spcAft>
                      </a:pPr>
                      <a:r>
                        <a:rPr lang="es-EC" sz="1400" b="1">
                          <a:latin typeface="+mn-lt"/>
                          <a:ea typeface="Times New Roman"/>
                          <a:cs typeface="Times New Roman"/>
                        </a:rPr>
                        <a:t>Robustos, envejecen muy lentamente </a:t>
                      </a:r>
                      <a:endParaRPr lang="es-MX" sz="1400" b="1">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ct val="115000"/>
                        </a:lnSpc>
                        <a:spcAft>
                          <a:spcPts val="0"/>
                        </a:spcAft>
                      </a:pPr>
                      <a:r>
                        <a:rPr lang="es-EC" sz="1400" b="1">
                          <a:latin typeface="+mn-lt"/>
                          <a:ea typeface="Times New Roman"/>
                          <a:cs typeface="Times New Roman"/>
                        </a:rPr>
                        <a:t>Presentan envejecimiento de las escobillas</a:t>
                      </a:r>
                      <a:endParaRPr lang="es-MX" sz="1400" b="1">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50520">
                <a:tc>
                  <a:txBody>
                    <a:bodyPr/>
                    <a:lstStyle/>
                    <a:p>
                      <a:pPr algn="l">
                        <a:lnSpc>
                          <a:spcPct val="115000"/>
                        </a:lnSpc>
                        <a:spcAft>
                          <a:spcPts val="0"/>
                        </a:spcAft>
                      </a:pPr>
                      <a:r>
                        <a:rPr lang="es-EC" sz="1400" b="1" dirty="0">
                          <a:latin typeface="+mn-lt"/>
                          <a:ea typeface="Times New Roman"/>
                          <a:cs typeface="Times New Roman"/>
                        </a:rPr>
                        <a:t>Propenso a resonancia - ruido</a:t>
                      </a:r>
                      <a:endParaRPr lang="es-MX" sz="1400" b="1" dirty="0">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ct val="115000"/>
                        </a:lnSpc>
                        <a:spcAft>
                          <a:spcPts val="0"/>
                        </a:spcAft>
                      </a:pPr>
                      <a:r>
                        <a:rPr lang="es-EC" sz="1400" b="1">
                          <a:latin typeface="+mn-lt"/>
                          <a:ea typeface="Times New Roman"/>
                          <a:cs typeface="Times New Roman"/>
                        </a:rPr>
                        <a:t>Movimiento suave</a:t>
                      </a:r>
                      <a:endParaRPr lang="es-MX" sz="1400" b="1">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50520">
                <a:tc>
                  <a:txBody>
                    <a:bodyPr/>
                    <a:lstStyle/>
                    <a:p>
                      <a:pPr algn="l">
                        <a:lnSpc>
                          <a:spcPct val="115000"/>
                        </a:lnSpc>
                        <a:spcAft>
                          <a:spcPts val="0"/>
                        </a:spcAft>
                      </a:pPr>
                      <a:r>
                        <a:rPr lang="es-EC" sz="1400" b="1" dirty="0">
                          <a:latin typeface="+mn-lt"/>
                          <a:ea typeface="Times New Roman"/>
                          <a:cs typeface="Times New Roman"/>
                        </a:rPr>
                        <a:t>No posee sistema de ventilación, propenso a sobrecalentamiento</a:t>
                      </a:r>
                      <a:endParaRPr lang="es-MX" sz="1400" b="1" dirty="0">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ct val="115000"/>
                        </a:lnSpc>
                        <a:spcAft>
                          <a:spcPts val="0"/>
                        </a:spcAft>
                      </a:pPr>
                      <a:r>
                        <a:rPr lang="es-EC" sz="1400" b="1" dirty="0">
                          <a:latin typeface="+mn-lt"/>
                          <a:ea typeface="Times New Roman"/>
                          <a:cs typeface="Times New Roman"/>
                        </a:rPr>
                        <a:t>El sistema de ventilación se contamina fácilmente</a:t>
                      </a:r>
                      <a:endParaRPr lang="es-MX" sz="1400" b="1" dirty="0">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pic>
        <p:nvPicPr>
          <p:cNvPr id="28" name="27 Imagen"/>
          <p:cNvPicPr/>
          <p:nvPr/>
        </p:nvPicPr>
        <p:blipFill>
          <a:blip r:embed="rId6" cstate="print">
            <a:lum bright="10000"/>
          </a:blip>
          <a:srcRect/>
          <a:stretch>
            <a:fillRect/>
          </a:stretch>
        </p:blipFill>
        <p:spPr bwMode="auto">
          <a:xfrm>
            <a:off x="2987824" y="4221089"/>
            <a:ext cx="4701922" cy="1800200"/>
          </a:xfrm>
          <a:prstGeom prst="rect">
            <a:avLst/>
          </a:prstGeom>
          <a:noFill/>
          <a:ln w="9525">
            <a:noFill/>
            <a:miter lim="800000"/>
            <a:headEnd/>
            <a:tailEnd/>
          </a:ln>
        </p:spPr>
      </p:pic>
      <p:sp>
        <p:nvSpPr>
          <p:cNvPr id="29" name="28 Rectángulo"/>
          <p:cNvSpPr/>
          <p:nvPr/>
        </p:nvSpPr>
        <p:spPr>
          <a:xfrm>
            <a:off x="4139952" y="6021288"/>
            <a:ext cx="1937966" cy="307777"/>
          </a:xfrm>
          <a:prstGeom prst="rect">
            <a:avLst/>
          </a:prstGeom>
        </p:spPr>
        <p:txBody>
          <a:bodyPr wrap="none">
            <a:spAutoFit/>
          </a:bodyPr>
          <a:lstStyle/>
          <a:p>
            <a:r>
              <a:rPr lang="es-EC" sz="1400" b="1" dirty="0" smtClean="0"/>
              <a:t>Motor a pasos (</a:t>
            </a:r>
            <a:r>
              <a:rPr lang="es-EC" sz="1400" b="1" dirty="0" err="1" smtClean="0"/>
              <a:t>Wantai</a:t>
            </a:r>
            <a:r>
              <a:rPr lang="es-EC" sz="1400" b="1" dirty="0" smtClean="0"/>
              <a:t>)</a:t>
            </a:r>
            <a:endParaRPr lang="es-MX" sz="1400" b="1" dirty="0"/>
          </a:p>
        </p:txBody>
      </p:sp>
      <p:sp>
        <p:nvSpPr>
          <p:cNvPr id="2" name="1 Rectángulo"/>
          <p:cNvSpPr/>
          <p:nvPr/>
        </p:nvSpPr>
        <p:spPr>
          <a:xfrm>
            <a:off x="929060" y="1189861"/>
            <a:ext cx="4572000" cy="307777"/>
          </a:xfrm>
          <a:prstGeom prst="rect">
            <a:avLst/>
          </a:prstGeom>
        </p:spPr>
        <p:txBody>
          <a:bodyPr>
            <a:spAutoFit/>
          </a:bodyPr>
          <a:lstStyle/>
          <a:p>
            <a:r>
              <a:rPr lang="es-EC" sz="1400" b="1" dirty="0"/>
              <a:t>Comparación Motor PAP con Servomotor </a:t>
            </a:r>
            <a:r>
              <a:rPr lang="es-MX" sz="1400" b="1" dirty="0"/>
              <a:t>(</a:t>
            </a:r>
            <a:r>
              <a:rPr lang="es-MX" sz="1400" b="1" dirty="0" err="1"/>
              <a:t>Conti</a:t>
            </a:r>
            <a:r>
              <a:rPr lang="es-MX" sz="1400" b="1" dirty="0"/>
              <a:t>)</a:t>
            </a:r>
            <a:endParaRPr lang="es-EC" sz="14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8677" name="Rectangle 5"/>
          <p:cNvSpPr>
            <a:spLocks noChangeArrowheads="1"/>
          </p:cNvSpPr>
          <p:nvPr/>
        </p:nvSpPr>
        <p:spPr bwMode="auto">
          <a:xfrm>
            <a:off x="5940152" y="548680"/>
            <a:ext cx="2520280" cy="1282362"/>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b="1" i="0" u="none" strike="noStrike" cap="none" normalizeH="0" baseline="0" dirty="0" smtClean="0" bmk="">
              <a:ln>
                <a:noFill/>
              </a:ln>
              <a:solidFill>
                <a:schemeClr val="tx1"/>
              </a:solidFill>
              <a:effectLst/>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bmk="">
                <a:ln>
                  <a:noFill/>
                </a:ln>
                <a:solidFill>
                  <a:schemeClr val="tx1"/>
                </a:solidFill>
                <a:effectLst/>
                <a:ea typeface="Times New Roman" pitchFamily="18" charset="0"/>
                <a:cs typeface="Times New Roman" pitchFamily="18" charset="0"/>
              </a:rPr>
              <a:t>MICROCONTROLADOR</a:t>
            </a:r>
            <a:endParaRPr lang="es-EC" b="1" dirty="0" smtClean="0" bmk="">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s-EC" b="1" dirty="0" smtClean="0" bmk="">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Arial" pitchFamily="34" charset="0"/>
              <a:cs typeface="Arial" pitchFamily="34" charset="0"/>
            </a:endParaRPr>
          </a:p>
        </p:txBody>
      </p:sp>
      <p:sp>
        <p:nvSpPr>
          <p:cNvPr id="28678" name="Rectangle 6"/>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pic>
        <p:nvPicPr>
          <p:cNvPr id="14" name="Picture 4"/>
          <p:cNvPicPr>
            <a:picLocks noChangeAspect="1" noChangeArrowheads="1"/>
          </p:cNvPicPr>
          <p:nvPr/>
        </p:nvPicPr>
        <p:blipFill>
          <a:blip r:embed="rId5" cstate="print">
            <a:lum bright="40000"/>
          </a:blip>
          <a:srcRect/>
          <a:stretch>
            <a:fillRect/>
          </a:stretch>
        </p:blipFill>
        <p:spPr bwMode="auto">
          <a:xfrm>
            <a:off x="7688543" y="5517232"/>
            <a:ext cx="1455457" cy="1340768"/>
          </a:xfrm>
          <a:prstGeom prst="rect">
            <a:avLst/>
          </a:prstGeom>
          <a:noFill/>
          <a:ln w="9525">
            <a:noFill/>
            <a:miter lim="800000"/>
            <a:headEnd/>
            <a:tailEnd/>
          </a:ln>
        </p:spPr>
      </p:pic>
      <p:graphicFrame>
        <p:nvGraphicFramePr>
          <p:cNvPr id="10" name="9 Tabla"/>
          <p:cNvGraphicFramePr>
            <a:graphicFrameLocks noGrp="1"/>
          </p:cNvGraphicFramePr>
          <p:nvPr>
            <p:extLst>
              <p:ext uri="{D42A27DB-BD31-4B8C-83A1-F6EECF244321}">
                <p14:modId xmlns:p14="http://schemas.microsoft.com/office/powerpoint/2010/main" val="1851483281"/>
              </p:ext>
            </p:extLst>
          </p:nvPr>
        </p:nvGraphicFramePr>
        <p:xfrm>
          <a:off x="2015208" y="1556792"/>
          <a:ext cx="6264696" cy="2955231"/>
        </p:xfrm>
        <a:graphic>
          <a:graphicData uri="http://schemas.openxmlformats.org/drawingml/2006/table">
            <a:tbl>
              <a:tblPr/>
              <a:tblGrid>
                <a:gridCol w="2448272"/>
                <a:gridCol w="2016224"/>
                <a:gridCol w="1800200"/>
              </a:tblGrid>
              <a:tr h="216024">
                <a:tc>
                  <a:txBody>
                    <a:bodyPr/>
                    <a:lstStyle/>
                    <a:p>
                      <a:pPr indent="252095" algn="ctr">
                        <a:lnSpc>
                          <a:spcPct val="100000"/>
                        </a:lnSpc>
                        <a:spcAft>
                          <a:spcPts val="0"/>
                        </a:spcAft>
                      </a:pPr>
                      <a:r>
                        <a:rPr lang="es-EC" sz="1400" b="1" dirty="0">
                          <a:solidFill>
                            <a:srgbClr val="FFFFFF"/>
                          </a:solidFill>
                          <a:latin typeface="+mn-lt"/>
                          <a:ea typeface="Times New Roman"/>
                        </a:rPr>
                        <a:t>Descripción</a:t>
                      </a:r>
                      <a:endParaRPr lang="es-MX" sz="1400" b="1" dirty="0">
                        <a:latin typeface="+mn-lt"/>
                        <a:ea typeface="Times New Roman"/>
                      </a:endParaRPr>
                    </a:p>
                  </a:txBody>
                  <a:tcPr marL="59765" marR="59765" marT="0" marB="0">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c>
                  <a:txBody>
                    <a:bodyPr/>
                    <a:lstStyle/>
                    <a:p>
                      <a:pPr indent="252095" algn="ctr">
                        <a:lnSpc>
                          <a:spcPct val="100000"/>
                        </a:lnSpc>
                        <a:spcAft>
                          <a:spcPts val="0"/>
                        </a:spcAft>
                      </a:pPr>
                      <a:r>
                        <a:rPr lang="es-EC" sz="1400" b="1" dirty="0">
                          <a:solidFill>
                            <a:srgbClr val="FFFFFF"/>
                          </a:solidFill>
                          <a:latin typeface="+mn-lt"/>
                          <a:ea typeface="Times New Roman"/>
                        </a:rPr>
                        <a:t>Arduino Mega 2560</a:t>
                      </a:r>
                      <a:endParaRPr lang="es-MX" sz="1400" b="1" dirty="0">
                        <a:latin typeface="+mn-lt"/>
                        <a:ea typeface="Times New Roman"/>
                      </a:endParaRPr>
                    </a:p>
                  </a:txBody>
                  <a:tcPr marL="59765" marR="59765" marT="0" marB="0">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c>
                  <a:txBody>
                    <a:bodyPr/>
                    <a:lstStyle/>
                    <a:p>
                      <a:pPr indent="252095" algn="ctr">
                        <a:lnSpc>
                          <a:spcPct val="100000"/>
                        </a:lnSpc>
                        <a:spcAft>
                          <a:spcPts val="0"/>
                        </a:spcAft>
                      </a:pPr>
                      <a:r>
                        <a:rPr lang="es-EC" sz="1400" b="1" dirty="0">
                          <a:solidFill>
                            <a:srgbClr val="FFFFFF"/>
                          </a:solidFill>
                          <a:latin typeface="+mn-lt"/>
                          <a:ea typeface="Times New Roman"/>
                        </a:rPr>
                        <a:t>PIC16F1947</a:t>
                      </a:r>
                      <a:endParaRPr lang="es-MX" sz="1400" b="1" dirty="0">
                        <a:latin typeface="+mn-lt"/>
                        <a:ea typeface="Times New Roman"/>
                      </a:endParaRPr>
                    </a:p>
                  </a:txBody>
                  <a:tcPr marL="59765" marR="59765" marT="0" marB="0">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r>
              <a:tr h="239059">
                <a:tc>
                  <a:txBody>
                    <a:bodyPr/>
                    <a:lstStyle/>
                    <a:p>
                      <a:pPr indent="252095" algn="ctr">
                        <a:lnSpc>
                          <a:spcPct val="100000"/>
                        </a:lnSpc>
                        <a:spcAft>
                          <a:spcPts val="0"/>
                        </a:spcAft>
                      </a:pPr>
                      <a:r>
                        <a:rPr lang="es-EC" sz="1400" b="1">
                          <a:solidFill>
                            <a:srgbClr val="FFFFFF"/>
                          </a:solidFill>
                          <a:latin typeface="+mn-lt"/>
                          <a:ea typeface="Times New Roman"/>
                        </a:rPr>
                        <a:t>Arquitectura</a:t>
                      </a:r>
                      <a:endParaRPr lang="es-MX" sz="1400" b="1">
                        <a:latin typeface="+mn-lt"/>
                        <a:ea typeface="Times New Roman"/>
                      </a:endParaRPr>
                    </a:p>
                  </a:txBody>
                  <a:tcPr marL="59765" marR="59765" marT="0" marB="0">
                    <a:lnL>
                      <a:noFill/>
                    </a:lnL>
                    <a:lnR>
                      <a:noFill/>
                    </a:lnR>
                    <a:lnT w="28575" cap="flat" cmpd="sng" algn="ctr">
                      <a:solidFill>
                        <a:srgbClr val="000000"/>
                      </a:solidFill>
                      <a:prstDash val="solid"/>
                      <a:round/>
                      <a:headEnd type="none" w="med" len="med"/>
                      <a:tailEnd type="none" w="med" len="med"/>
                    </a:lnT>
                    <a:lnB>
                      <a:noFill/>
                    </a:lnB>
                    <a:solidFill>
                      <a:srgbClr val="4F81BD"/>
                    </a:solidFill>
                  </a:tcPr>
                </a:tc>
                <a:tc>
                  <a:txBody>
                    <a:bodyPr/>
                    <a:lstStyle/>
                    <a:p>
                      <a:pPr indent="252095" algn="ctr">
                        <a:lnSpc>
                          <a:spcPct val="100000"/>
                        </a:lnSpc>
                        <a:spcAft>
                          <a:spcPts val="0"/>
                        </a:spcAft>
                      </a:pPr>
                      <a:r>
                        <a:rPr lang="es-EC" sz="1400" b="1">
                          <a:latin typeface="+mn-lt"/>
                          <a:ea typeface="Times New Roman"/>
                        </a:rPr>
                        <a:t>8 bits</a:t>
                      </a:r>
                      <a:endParaRPr lang="es-MX" sz="1400" b="1">
                        <a:latin typeface="+mn-lt"/>
                        <a:ea typeface="Times New Roman"/>
                      </a:endParaRPr>
                    </a:p>
                  </a:txBody>
                  <a:tcPr marL="59765" marR="59765" marT="0" marB="0">
                    <a:lnL>
                      <a:noFill/>
                    </a:lnL>
                    <a:lnR>
                      <a:noFill/>
                    </a:lnR>
                    <a:lnT w="28575" cap="flat" cmpd="sng" algn="ctr">
                      <a:solidFill>
                        <a:srgbClr val="000000"/>
                      </a:solidFill>
                      <a:prstDash val="solid"/>
                      <a:round/>
                      <a:headEnd type="none" w="med" len="med"/>
                      <a:tailEnd type="none" w="med" len="med"/>
                    </a:lnT>
                    <a:lnB>
                      <a:noFill/>
                    </a:lnB>
                    <a:solidFill>
                      <a:srgbClr val="D8D8D8"/>
                    </a:solidFill>
                  </a:tcPr>
                </a:tc>
                <a:tc>
                  <a:txBody>
                    <a:bodyPr/>
                    <a:lstStyle/>
                    <a:p>
                      <a:pPr indent="252095" algn="ctr">
                        <a:lnSpc>
                          <a:spcPct val="100000"/>
                        </a:lnSpc>
                        <a:spcAft>
                          <a:spcPts val="0"/>
                        </a:spcAft>
                      </a:pPr>
                      <a:r>
                        <a:rPr lang="es-EC" sz="1400" b="1">
                          <a:latin typeface="+mn-lt"/>
                          <a:ea typeface="Times New Roman"/>
                        </a:rPr>
                        <a:t>8 bits</a:t>
                      </a:r>
                      <a:endParaRPr lang="es-MX" sz="1400" b="1">
                        <a:latin typeface="+mn-lt"/>
                        <a:ea typeface="Times New Roman"/>
                      </a:endParaRPr>
                    </a:p>
                  </a:txBody>
                  <a:tcPr marL="59765" marR="59765" marT="0" marB="0">
                    <a:lnL>
                      <a:noFill/>
                    </a:lnL>
                    <a:lnR>
                      <a:noFill/>
                    </a:lnR>
                    <a:lnT w="28575" cap="flat" cmpd="sng" algn="ctr">
                      <a:solidFill>
                        <a:srgbClr val="000000"/>
                      </a:solidFill>
                      <a:prstDash val="solid"/>
                      <a:round/>
                      <a:headEnd type="none" w="med" len="med"/>
                      <a:tailEnd type="none" w="med" len="med"/>
                    </a:lnT>
                    <a:lnB>
                      <a:noFill/>
                    </a:lnB>
                    <a:solidFill>
                      <a:srgbClr val="D8D8D8"/>
                    </a:solidFill>
                  </a:tcPr>
                </a:tc>
              </a:tr>
              <a:tr h="264997">
                <a:tc>
                  <a:txBody>
                    <a:bodyPr/>
                    <a:lstStyle/>
                    <a:p>
                      <a:pPr indent="252095" algn="ctr">
                        <a:lnSpc>
                          <a:spcPct val="100000"/>
                        </a:lnSpc>
                        <a:spcAft>
                          <a:spcPts val="0"/>
                        </a:spcAft>
                      </a:pPr>
                      <a:r>
                        <a:rPr lang="es-EC" sz="1400" b="1">
                          <a:solidFill>
                            <a:srgbClr val="FFFFFF"/>
                          </a:solidFill>
                          <a:latin typeface="+mn-lt"/>
                          <a:ea typeface="Times New Roman"/>
                        </a:rPr>
                        <a:t>Voltaje de operación</a:t>
                      </a:r>
                      <a:endParaRPr lang="es-MX" sz="1400" b="1">
                        <a:latin typeface="+mn-lt"/>
                        <a:ea typeface="Times New Roman"/>
                      </a:endParaRPr>
                    </a:p>
                  </a:txBody>
                  <a:tcPr marL="59765" marR="59765" marT="0" marB="0">
                    <a:lnL>
                      <a:noFill/>
                    </a:lnL>
                    <a:lnR>
                      <a:noFill/>
                    </a:lnR>
                    <a:lnT>
                      <a:noFill/>
                    </a:lnT>
                    <a:lnB>
                      <a:noFill/>
                    </a:lnB>
                    <a:solidFill>
                      <a:srgbClr val="4F81BD"/>
                    </a:solidFill>
                  </a:tcPr>
                </a:tc>
                <a:tc>
                  <a:txBody>
                    <a:bodyPr/>
                    <a:lstStyle/>
                    <a:p>
                      <a:pPr indent="252095" algn="ctr">
                        <a:lnSpc>
                          <a:spcPct val="100000"/>
                        </a:lnSpc>
                        <a:spcAft>
                          <a:spcPts val="0"/>
                        </a:spcAft>
                      </a:pPr>
                      <a:r>
                        <a:rPr lang="es-EC" sz="1400" b="1">
                          <a:latin typeface="+mn-lt"/>
                          <a:ea typeface="Times New Roman"/>
                        </a:rPr>
                        <a:t>5 V</a:t>
                      </a:r>
                      <a:endParaRPr lang="es-MX" sz="1400" b="1">
                        <a:latin typeface="+mn-lt"/>
                        <a:ea typeface="Times New Roman"/>
                      </a:endParaRPr>
                    </a:p>
                  </a:txBody>
                  <a:tcPr marL="59765" marR="59765" marT="0" marB="0">
                    <a:lnL>
                      <a:noFill/>
                    </a:lnL>
                    <a:lnR>
                      <a:noFill/>
                    </a:lnR>
                    <a:lnT>
                      <a:noFill/>
                    </a:lnT>
                    <a:lnB>
                      <a:noFill/>
                    </a:lnB>
                  </a:tcPr>
                </a:tc>
                <a:tc>
                  <a:txBody>
                    <a:bodyPr/>
                    <a:lstStyle/>
                    <a:p>
                      <a:pPr indent="252095" algn="ctr">
                        <a:lnSpc>
                          <a:spcPct val="100000"/>
                        </a:lnSpc>
                        <a:spcAft>
                          <a:spcPts val="0"/>
                        </a:spcAft>
                      </a:pPr>
                      <a:r>
                        <a:rPr lang="es-EC" sz="1400" b="1">
                          <a:latin typeface="+mn-lt"/>
                          <a:ea typeface="Times New Roman"/>
                        </a:rPr>
                        <a:t>1.8 – 5.5 V</a:t>
                      </a:r>
                      <a:endParaRPr lang="es-MX" sz="1400" b="1">
                        <a:latin typeface="+mn-lt"/>
                        <a:ea typeface="Times New Roman"/>
                      </a:endParaRPr>
                    </a:p>
                  </a:txBody>
                  <a:tcPr marL="59765" marR="59765" marT="0" marB="0">
                    <a:lnL>
                      <a:noFill/>
                    </a:lnL>
                    <a:lnR>
                      <a:noFill/>
                    </a:lnR>
                    <a:lnT>
                      <a:noFill/>
                    </a:lnT>
                    <a:lnB>
                      <a:noFill/>
                    </a:lnB>
                  </a:tcPr>
                </a:tc>
              </a:tr>
              <a:tr h="239059">
                <a:tc>
                  <a:txBody>
                    <a:bodyPr/>
                    <a:lstStyle/>
                    <a:p>
                      <a:pPr indent="252095" algn="ctr">
                        <a:lnSpc>
                          <a:spcPct val="100000"/>
                        </a:lnSpc>
                        <a:spcAft>
                          <a:spcPts val="0"/>
                        </a:spcAft>
                      </a:pPr>
                      <a:r>
                        <a:rPr lang="es-EC" sz="1400" b="1">
                          <a:solidFill>
                            <a:srgbClr val="FFFFFF"/>
                          </a:solidFill>
                          <a:latin typeface="+mn-lt"/>
                          <a:ea typeface="Times New Roman"/>
                        </a:rPr>
                        <a:t>Oscilador Interno</a:t>
                      </a:r>
                      <a:endParaRPr lang="es-MX" sz="1400" b="1">
                        <a:latin typeface="+mn-lt"/>
                        <a:ea typeface="Times New Roman"/>
                      </a:endParaRPr>
                    </a:p>
                  </a:txBody>
                  <a:tcPr marL="59765" marR="59765" marT="0" marB="0">
                    <a:lnL>
                      <a:noFill/>
                    </a:lnL>
                    <a:lnR>
                      <a:noFill/>
                    </a:lnR>
                    <a:lnT>
                      <a:noFill/>
                    </a:lnT>
                    <a:lnB>
                      <a:noFill/>
                    </a:lnB>
                    <a:solidFill>
                      <a:srgbClr val="4F81BD"/>
                    </a:solidFill>
                  </a:tcPr>
                </a:tc>
                <a:tc>
                  <a:txBody>
                    <a:bodyPr/>
                    <a:lstStyle/>
                    <a:p>
                      <a:pPr indent="252095" algn="ctr">
                        <a:lnSpc>
                          <a:spcPct val="100000"/>
                        </a:lnSpc>
                        <a:spcAft>
                          <a:spcPts val="0"/>
                        </a:spcAft>
                      </a:pPr>
                      <a:r>
                        <a:rPr lang="es-EC" sz="1400" b="1">
                          <a:latin typeface="+mn-lt"/>
                          <a:ea typeface="Times New Roman"/>
                        </a:rPr>
                        <a:t>16 MHz</a:t>
                      </a:r>
                      <a:endParaRPr lang="es-MX" sz="1400" b="1">
                        <a:latin typeface="+mn-lt"/>
                        <a:ea typeface="Times New Roman"/>
                      </a:endParaRPr>
                    </a:p>
                  </a:txBody>
                  <a:tcPr marL="59765" marR="59765" marT="0" marB="0">
                    <a:lnL>
                      <a:noFill/>
                    </a:lnL>
                    <a:lnR>
                      <a:noFill/>
                    </a:lnR>
                    <a:lnT>
                      <a:noFill/>
                    </a:lnT>
                    <a:lnB>
                      <a:noFill/>
                    </a:lnB>
                    <a:solidFill>
                      <a:srgbClr val="D8D8D8"/>
                    </a:solidFill>
                  </a:tcPr>
                </a:tc>
                <a:tc>
                  <a:txBody>
                    <a:bodyPr/>
                    <a:lstStyle/>
                    <a:p>
                      <a:pPr indent="252095" algn="ctr">
                        <a:lnSpc>
                          <a:spcPct val="100000"/>
                        </a:lnSpc>
                        <a:spcAft>
                          <a:spcPts val="0"/>
                        </a:spcAft>
                      </a:pPr>
                      <a:r>
                        <a:rPr lang="es-EC" sz="1400" b="1">
                          <a:latin typeface="+mn-lt"/>
                          <a:ea typeface="Times New Roman"/>
                        </a:rPr>
                        <a:t>32 MHz</a:t>
                      </a:r>
                      <a:endParaRPr lang="es-MX" sz="1400" b="1">
                        <a:latin typeface="+mn-lt"/>
                        <a:ea typeface="Times New Roman"/>
                      </a:endParaRPr>
                    </a:p>
                  </a:txBody>
                  <a:tcPr marL="59765" marR="59765" marT="0" marB="0">
                    <a:lnL>
                      <a:noFill/>
                    </a:lnL>
                    <a:lnR>
                      <a:noFill/>
                    </a:lnR>
                    <a:lnT>
                      <a:noFill/>
                    </a:lnT>
                    <a:lnB>
                      <a:noFill/>
                    </a:lnB>
                    <a:solidFill>
                      <a:srgbClr val="D8D8D8"/>
                    </a:solidFill>
                  </a:tcPr>
                </a:tc>
              </a:tr>
              <a:tr h="239059">
                <a:tc>
                  <a:txBody>
                    <a:bodyPr/>
                    <a:lstStyle/>
                    <a:p>
                      <a:pPr indent="252095" algn="ctr">
                        <a:lnSpc>
                          <a:spcPct val="100000"/>
                        </a:lnSpc>
                        <a:spcAft>
                          <a:spcPts val="0"/>
                        </a:spcAft>
                      </a:pPr>
                      <a:r>
                        <a:rPr lang="es-EC" sz="1400" b="1">
                          <a:solidFill>
                            <a:srgbClr val="FFFFFF"/>
                          </a:solidFill>
                          <a:latin typeface="+mn-lt"/>
                          <a:ea typeface="Times New Roman"/>
                        </a:rPr>
                        <a:t>Pines digitales E/S</a:t>
                      </a:r>
                      <a:endParaRPr lang="es-MX" sz="1400" b="1">
                        <a:latin typeface="+mn-lt"/>
                        <a:ea typeface="Times New Roman"/>
                      </a:endParaRPr>
                    </a:p>
                  </a:txBody>
                  <a:tcPr marL="59765" marR="59765" marT="0" marB="0">
                    <a:lnL>
                      <a:noFill/>
                    </a:lnL>
                    <a:lnR>
                      <a:noFill/>
                    </a:lnR>
                    <a:lnT>
                      <a:noFill/>
                    </a:lnT>
                    <a:lnB>
                      <a:noFill/>
                    </a:lnB>
                    <a:solidFill>
                      <a:srgbClr val="4F81BD"/>
                    </a:solidFill>
                  </a:tcPr>
                </a:tc>
                <a:tc>
                  <a:txBody>
                    <a:bodyPr/>
                    <a:lstStyle/>
                    <a:p>
                      <a:pPr indent="252095" algn="ctr">
                        <a:lnSpc>
                          <a:spcPct val="100000"/>
                        </a:lnSpc>
                        <a:spcAft>
                          <a:spcPts val="0"/>
                        </a:spcAft>
                      </a:pPr>
                      <a:r>
                        <a:rPr lang="es-EC" sz="1400" b="1">
                          <a:latin typeface="+mn-lt"/>
                          <a:ea typeface="Times New Roman"/>
                        </a:rPr>
                        <a:t>54</a:t>
                      </a:r>
                      <a:endParaRPr lang="es-MX" sz="1400" b="1">
                        <a:latin typeface="+mn-lt"/>
                        <a:ea typeface="Times New Roman"/>
                      </a:endParaRPr>
                    </a:p>
                  </a:txBody>
                  <a:tcPr marL="59765" marR="59765" marT="0" marB="0">
                    <a:lnL>
                      <a:noFill/>
                    </a:lnL>
                    <a:lnR>
                      <a:noFill/>
                    </a:lnR>
                    <a:lnT>
                      <a:noFill/>
                    </a:lnT>
                    <a:lnB>
                      <a:noFill/>
                    </a:lnB>
                  </a:tcPr>
                </a:tc>
                <a:tc>
                  <a:txBody>
                    <a:bodyPr/>
                    <a:lstStyle/>
                    <a:p>
                      <a:pPr indent="252095" algn="ctr">
                        <a:lnSpc>
                          <a:spcPct val="100000"/>
                        </a:lnSpc>
                        <a:spcAft>
                          <a:spcPts val="0"/>
                        </a:spcAft>
                      </a:pPr>
                      <a:r>
                        <a:rPr lang="es-EC" sz="1400" b="1" dirty="0">
                          <a:latin typeface="+mn-lt"/>
                          <a:ea typeface="Times New Roman"/>
                        </a:rPr>
                        <a:t>54</a:t>
                      </a:r>
                      <a:endParaRPr lang="es-MX" sz="1400" b="1" dirty="0">
                        <a:latin typeface="+mn-lt"/>
                        <a:ea typeface="Times New Roman"/>
                      </a:endParaRPr>
                    </a:p>
                  </a:txBody>
                  <a:tcPr marL="59765" marR="59765" marT="0" marB="0">
                    <a:lnL>
                      <a:noFill/>
                    </a:lnL>
                    <a:lnR>
                      <a:noFill/>
                    </a:lnR>
                    <a:lnT>
                      <a:noFill/>
                    </a:lnT>
                    <a:lnB>
                      <a:noFill/>
                    </a:lnB>
                  </a:tcPr>
                </a:tc>
              </a:tr>
              <a:tr h="239059">
                <a:tc>
                  <a:txBody>
                    <a:bodyPr/>
                    <a:lstStyle/>
                    <a:p>
                      <a:pPr indent="252095" algn="ctr">
                        <a:lnSpc>
                          <a:spcPct val="100000"/>
                        </a:lnSpc>
                        <a:spcAft>
                          <a:spcPts val="0"/>
                        </a:spcAft>
                      </a:pPr>
                      <a:r>
                        <a:rPr lang="es-EC" sz="1400" b="1" dirty="0">
                          <a:solidFill>
                            <a:srgbClr val="FFFFFF"/>
                          </a:solidFill>
                          <a:latin typeface="+mn-lt"/>
                          <a:ea typeface="Times New Roman"/>
                        </a:rPr>
                        <a:t>Pines análogos</a:t>
                      </a:r>
                      <a:endParaRPr lang="es-MX" sz="1400" b="1" dirty="0">
                        <a:latin typeface="+mn-lt"/>
                        <a:ea typeface="Times New Roman"/>
                      </a:endParaRPr>
                    </a:p>
                  </a:txBody>
                  <a:tcPr marL="59765" marR="59765" marT="0" marB="0">
                    <a:lnL>
                      <a:noFill/>
                    </a:lnL>
                    <a:lnR>
                      <a:noFill/>
                    </a:lnR>
                    <a:lnT>
                      <a:noFill/>
                    </a:lnT>
                    <a:lnB>
                      <a:noFill/>
                    </a:lnB>
                    <a:solidFill>
                      <a:srgbClr val="4F81BD"/>
                    </a:solidFill>
                  </a:tcPr>
                </a:tc>
                <a:tc>
                  <a:txBody>
                    <a:bodyPr/>
                    <a:lstStyle/>
                    <a:p>
                      <a:pPr indent="252095" algn="ctr">
                        <a:lnSpc>
                          <a:spcPct val="100000"/>
                        </a:lnSpc>
                        <a:spcAft>
                          <a:spcPts val="0"/>
                        </a:spcAft>
                      </a:pPr>
                      <a:r>
                        <a:rPr lang="es-EC" sz="1400" b="1">
                          <a:latin typeface="+mn-lt"/>
                          <a:ea typeface="Times New Roman"/>
                        </a:rPr>
                        <a:t>16</a:t>
                      </a:r>
                      <a:endParaRPr lang="es-MX" sz="1400" b="1">
                        <a:latin typeface="+mn-lt"/>
                        <a:ea typeface="Times New Roman"/>
                      </a:endParaRPr>
                    </a:p>
                  </a:txBody>
                  <a:tcPr marL="59765" marR="59765" marT="0" marB="0">
                    <a:lnL>
                      <a:noFill/>
                    </a:lnL>
                    <a:lnR>
                      <a:noFill/>
                    </a:lnR>
                    <a:lnT>
                      <a:noFill/>
                    </a:lnT>
                    <a:lnB>
                      <a:noFill/>
                    </a:lnB>
                    <a:solidFill>
                      <a:srgbClr val="D8D8D8"/>
                    </a:solidFill>
                  </a:tcPr>
                </a:tc>
                <a:tc>
                  <a:txBody>
                    <a:bodyPr/>
                    <a:lstStyle/>
                    <a:p>
                      <a:pPr indent="252095" algn="ctr">
                        <a:lnSpc>
                          <a:spcPct val="100000"/>
                        </a:lnSpc>
                        <a:spcAft>
                          <a:spcPts val="0"/>
                        </a:spcAft>
                      </a:pPr>
                      <a:r>
                        <a:rPr lang="es-EC" sz="1400" b="1">
                          <a:latin typeface="+mn-lt"/>
                          <a:ea typeface="Times New Roman"/>
                        </a:rPr>
                        <a:t>17</a:t>
                      </a:r>
                      <a:endParaRPr lang="es-MX" sz="1400" b="1">
                        <a:latin typeface="+mn-lt"/>
                        <a:ea typeface="Times New Roman"/>
                      </a:endParaRPr>
                    </a:p>
                  </a:txBody>
                  <a:tcPr marL="59765" marR="59765" marT="0" marB="0">
                    <a:lnL>
                      <a:noFill/>
                    </a:lnL>
                    <a:lnR>
                      <a:noFill/>
                    </a:lnR>
                    <a:lnT>
                      <a:noFill/>
                    </a:lnT>
                    <a:lnB>
                      <a:noFill/>
                    </a:lnB>
                    <a:solidFill>
                      <a:srgbClr val="D8D8D8"/>
                    </a:solidFill>
                  </a:tcPr>
                </a:tc>
              </a:tr>
              <a:tr h="239059">
                <a:tc>
                  <a:txBody>
                    <a:bodyPr/>
                    <a:lstStyle/>
                    <a:p>
                      <a:pPr indent="252095" algn="ctr">
                        <a:lnSpc>
                          <a:spcPct val="100000"/>
                        </a:lnSpc>
                        <a:spcAft>
                          <a:spcPts val="0"/>
                        </a:spcAft>
                      </a:pPr>
                      <a:r>
                        <a:rPr lang="es-EC" sz="1400" b="1">
                          <a:solidFill>
                            <a:srgbClr val="FFFFFF"/>
                          </a:solidFill>
                          <a:latin typeface="+mn-lt"/>
                          <a:ea typeface="Times New Roman"/>
                        </a:rPr>
                        <a:t>Memoria Flash </a:t>
                      </a:r>
                      <a:endParaRPr lang="es-MX" sz="1400" b="1">
                        <a:latin typeface="+mn-lt"/>
                        <a:ea typeface="Times New Roman"/>
                      </a:endParaRPr>
                    </a:p>
                  </a:txBody>
                  <a:tcPr marL="59765" marR="59765" marT="0" marB="0">
                    <a:lnL>
                      <a:noFill/>
                    </a:lnL>
                    <a:lnR>
                      <a:noFill/>
                    </a:lnR>
                    <a:lnT>
                      <a:noFill/>
                    </a:lnT>
                    <a:lnB>
                      <a:noFill/>
                    </a:lnB>
                    <a:solidFill>
                      <a:srgbClr val="4F81BD"/>
                    </a:solidFill>
                  </a:tcPr>
                </a:tc>
                <a:tc>
                  <a:txBody>
                    <a:bodyPr/>
                    <a:lstStyle/>
                    <a:p>
                      <a:pPr indent="252095" algn="ctr">
                        <a:lnSpc>
                          <a:spcPct val="100000"/>
                        </a:lnSpc>
                        <a:spcAft>
                          <a:spcPts val="0"/>
                        </a:spcAft>
                      </a:pPr>
                      <a:r>
                        <a:rPr lang="es-EC" sz="1400" b="1">
                          <a:latin typeface="+mn-lt"/>
                          <a:ea typeface="Times New Roman"/>
                        </a:rPr>
                        <a:t>256 KB</a:t>
                      </a:r>
                      <a:endParaRPr lang="es-MX" sz="1400" b="1">
                        <a:latin typeface="+mn-lt"/>
                        <a:ea typeface="Times New Roman"/>
                      </a:endParaRPr>
                    </a:p>
                  </a:txBody>
                  <a:tcPr marL="59765" marR="59765" marT="0" marB="0">
                    <a:lnL>
                      <a:noFill/>
                    </a:lnL>
                    <a:lnR>
                      <a:noFill/>
                    </a:lnR>
                    <a:lnT>
                      <a:noFill/>
                    </a:lnT>
                    <a:lnB>
                      <a:noFill/>
                    </a:lnB>
                  </a:tcPr>
                </a:tc>
                <a:tc>
                  <a:txBody>
                    <a:bodyPr/>
                    <a:lstStyle/>
                    <a:p>
                      <a:pPr indent="252095" algn="ctr">
                        <a:lnSpc>
                          <a:spcPct val="100000"/>
                        </a:lnSpc>
                        <a:spcAft>
                          <a:spcPts val="0"/>
                        </a:spcAft>
                      </a:pPr>
                      <a:r>
                        <a:rPr lang="es-EC" sz="1400" b="1">
                          <a:latin typeface="+mn-lt"/>
                          <a:ea typeface="Times New Roman"/>
                        </a:rPr>
                        <a:t>16 KB</a:t>
                      </a:r>
                      <a:endParaRPr lang="es-MX" sz="1400" b="1">
                        <a:latin typeface="+mn-lt"/>
                        <a:ea typeface="Times New Roman"/>
                      </a:endParaRPr>
                    </a:p>
                  </a:txBody>
                  <a:tcPr marL="59765" marR="59765" marT="0" marB="0">
                    <a:lnL>
                      <a:noFill/>
                    </a:lnL>
                    <a:lnR>
                      <a:noFill/>
                    </a:lnR>
                    <a:lnT>
                      <a:noFill/>
                    </a:lnT>
                    <a:lnB>
                      <a:noFill/>
                    </a:lnB>
                  </a:tcPr>
                </a:tc>
              </a:tr>
              <a:tr h="239059">
                <a:tc>
                  <a:txBody>
                    <a:bodyPr/>
                    <a:lstStyle/>
                    <a:p>
                      <a:pPr indent="252095" algn="ctr">
                        <a:lnSpc>
                          <a:spcPct val="100000"/>
                        </a:lnSpc>
                        <a:spcAft>
                          <a:spcPts val="0"/>
                        </a:spcAft>
                      </a:pPr>
                      <a:r>
                        <a:rPr lang="es-EC" sz="1400" b="1">
                          <a:solidFill>
                            <a:srgbClr val="FFFFFF"/>
                          </a:solidFill>
                          <a:latin typeface="+mn-lt"/>
                          <a:ea typeface="Times New Roman"/>
                        </a:rPr>
                        <a:t>Memoria Ram </a:t>
                      </a:r>
                      <a:endParaRPr lang="es-MX" sz="1400" b="1">
                        <a:latin typeface="+mn-lt"/>
                        <a:ea typeface="Times New Roman"/>
                      </a:endParaRPr>
                    </a:p>
                  </a:txBody>
                  <a:tcPr marL="59765" marR="59765" marT="0" marB="0">
                    <a:lnL>
                      <a:noFill/>
                    </a:lnL>
                    <a:lnR>
                      <a:noFill/>
                    </a:lnR>
                    <a:lnT>
                      <a:noFill/>
                    </a:lnT>
                    <a:lnB>
                      <a:noFill/>
                    </a:lnB>
                    <a:solidFill>
                      <a:srgbClr val="4F81BD"/>
                    </a:solidFill>
                  </a:tcPr>
                </a:tc>
                <a:tc>
                  <a:txBody>
                    <a:bodyPr/>
                    <a:lstStyle/>
                    <a:p>
                      <a:pPr indent="252095" algn="ctr">
                        <a:lnSpc>
                          <a:spcPct val="100000"/>
                        </a:lnSpc>
                        <a:spcAft>
                          <a:spcPts val="0"/>
                        </a:spcAft>
                      </a:pPr>
                      <a:r>
                        <a:rPr lang="es-EC" sz="1400" b="1">
                          <a:latin typeface="+mn-lt"/>
                          <a:ea typeface="Times New Roman"/>
                        </a:rPr>
                        <a:t>8KB</a:t>
                      </a:r>
                      <a:endParaRPr lang="es-MX" sz="1400" b="1">
                        <a:latin typeface="+mn-lt"/>
                        <a:ea typeface="Times New Roman"/>
                      </a:endParaRPr>
                    </a:p>
                  </a:txBody>
                  <a:tcPr marL="59765" marR="59765" marT="0" marB="0">
                    <a:lnL>
                      <a:noFill/>
                    </a:lnL>
                    <a:lnR>
                      <a:noFill/>
                    </a:lnR>
                    <a:lnT>
                      <a:noFill/>
                    </a:lnT>
                    <a:lnB>
                      <a:noFill/>
                    </a:lnB>
                    <a:solidFill>
                      <a:srgbClr val="D8D8D8"/>
                    </a:solidFill>
                  </a:tcPr>
                </a:tc>
                <a:tc>
                  <a:txBody>
                    <a:bodyPr/>
                    <a:lstStyle/>
                    <a:p>
                      <a:pPr indent="252095" algn="ctr">
                        <a:lnSpc>
                          <a:spcPct val="100000"/>
                        </a:lnSpc>
                        <a:spcAft>
                          <a:spcPts val="0"/>
                        </a:spcAft>
                      </a:pPr>
                      <a:r>
                        <a:rPr lang="es-EC" sz="1400" b="1">
                          <a:latin typeface="+mn-lt"/>
                          <a:ea typeface="Times New Roman"/>
                        </a:rPr>
                        <a:t>1 KB</a:t>
                      </a:r>
                      <a:endParaRPr lang="es-MX" sz="1400" b="1">
                        <a:latin typeface="+mn-lt"/>
                        <a:ea typeface="Times New Roman"/>
                      </a:endParaRPr>
                    </a:p>
                  </a:txBody>
                  <a:tcPr marL="59765" marR="59765" marT="0" marB="0">
                    <a:lnL>
                      <a:noFill/>
                    </a:lnL>
                    <a:lnR>
                      <a:noFill/>
                    </a:lnR>
                    <a:lnT>
                      <a:noFill/>
                    </a:lnT>
                    <a:lnB>
                      <a:noFill/>
                    </a:lnB>
                    <a:solidFill>
                      <a:srgbClr val="D8D8D8"/>
                    </a:solidFill>
                  </a:tcPr>
                </a:tc>
              </a:tr>
              <a:tr h="273706">
                <a:tc>
                  <a:txBody>
                    <a:bodyPr/>
                    <a:lstStyle/>
                    <a:p>
                      <a:pPr indent="252095" algn="ctr">
                        <a:lnSpc>
                          <a:spcPct val="100000"/>
                        </a:lnSpc>
                        <a:spcAft>
                          <a:spcPts val="0"/>
                        </a:spcAft>
                      </a:pPr>
                      <a:r>
                        <a:rPr lang="es-EC" sz="1400" b="1">
                          <a:solidFill>
                            <a:srgbClr val="FFFFFF"/>
                          </a:solidFill>
                          <a:latin typeface="+mn-lt"/>
                          <a:ea typeface="Times New Roman"/>
                        </a:rPr>
                        <a:t>Maestro Esclavo SPI</a:t>
                      </a:r>
                      <a:endParaRPr lang="es-MX" sz="1400" b="1">
                        <a:latin typeface="+mn-lt"/>
                        <a:ea typeface="Times New Roman"/>
                      </a:endParaRPr>
                    </a:p>
                  </a:txBody>
                  <a:tcPr marL="59765" marR="59765" marT="0" marB="0">
                    <a:lnL>
                      <a:noFill/>
                    </a:lnL>
                    <a:lnR>
                      <a:noFill/>
                    </a:lnR>
                    <a:lnT>
                      <a:noFill/>
                    </a:lnT>
                    <a:lnB>
                      <a:noFill/>
                    </a:lnB>
                    <a:solidFill>
                      <a:srgbClr val="4F81BD"/>
                    </a:solidFill>
                  </a:tcPr>
                </a:tc>
                <a:tc>
                  <a:txBody>
                    <a:bodyPr/>
                    <a:lstStyle/>
                    <a:p>
                      <a:pPr indent="252095" algn="ctr">
                        <a:lnSpc>
                          <a:spcPct val="100000"/>
                        </a:lnSpc>
                        <a:spcAft>
                          <a:spcPts val="0"/>
                        </a:spcAft>
                      </a:pPr>
                      <a:r>
                        <a:rPr lang="es-EC" sz="1400" b="1" dirty="0">
                          <a:latin typeface="+mn-lt"/>
                          <a:ea typeface="Times New Roman"/>
                        </a:rPr>
                        <a:t>1</a:t>
                      </a:r>
                      <a:endParaRPr lang="es-MX" sz="1400" b="1" dirty="0">
                        <a:latin typeface="+mn-lt"/>
                        <a:ea typeface="Times New Roman"/>
                      </a:endParaRPr>
                    </a:p>
                  </a:txBody>
                  <a:tcPr marL="59765" marR="59765" marT="0" marB="0">
                    <a:lnL>
                      <a:noFill/>
                    </a:lnL>
                    <a:lnR>
                      <a:noFill/>
                    </a:lnR>
                    <a:lnT>
                      <a:noFill/>
                    </a:lnT>
                    <a:lnB>
                      <a:noFill/>
                    </a:lnB>
                  </a:tcPr>
                </a:tc>
                <a:tc>
                  <a:txBody>
                    <a:bodyPr/>
                    <a:lstStyle/>
                    <a:p>
                      <a:pPr indent="252095" algn="ctr">
                        <a:lnSpc>
                          <a:spcPct val="100000"/>
                        </a:lnSpc>
                        <a:spcAft>
                          <a:spcPts val="0"/>
                        </a:spcAft>
                      </a:pPr>
                      <a:r>
                        <a:rPr lang="es-EC" sz="1400" b="1" dirty="0">
                          <a:latin typeface="+mn-lt"/>
                          <a:ea typeface="Times New Roman"/>
                        </a:rPr>
                        <a:t>2</a:t>
                      </a:r>
                      <a:endParaRPr lang="es-MX" sz="1400" b="1" dirty="0">
                        <a:latin typeface="+mn-lt"/>
                        <a:ea typeface="Times New Roman"/>
                      </a:endParaRPr>
                    </a:p>
                  </a:txBody>
                  <a:tcPr marL="59765" marR="59765" marT="0" marB="0">
                    <a:lnL>
                      <a:noFill/>
                    </a:lnL>
                    <a:lnR>
                      <a:noFill/>
                    </a:lnR>
                    <a:lnT>
                      <a:noFill/>
                    </a:lnT>
                    <a:lnB>
                      <a:noFill/>
                    </a:lnB>
                  </a:tcPr>
                </a:tc>
              </a:tr>
              <a:tr h="239059">
                <a:tc>
                  <a:txBody>
                    <a:bodyPr/>
                    <a:lstStyle/>
                    <a:p>
                      <a:pPr indent="252095" algn="ctr">
                        <a:lnSpc>
                          <a:spcPct val="100000"/>
                        </a:lnSpc>
                        <a:spcAft>
                          <a:spcPts val="0"/>
                        </a:spcAft>
                      </a:pPr>
                      <a:r>
                        <a:rPr lang="es-EC" sz="1400" b="1">
                          <a:solidFill>
                            <a:srgbClr val="FFFFFF"/>
                          </a:solidFill>
                          <a:latin typeface="+mn-lt"/>
                          <a:ea typeface="Times New Roman"/>
                        </a:rPr>
                        <a:t>UART</a:t>
                      </a:r>
                      <a:endParaRPr lang="es-MX" sz="1400" b="1">
                        <a:latin typeface="+mn-lt"/>
                        <a:ea typeface="Times New Roman"/>
                      </a:endParaRPr>
                    </a:p>
                  </a:txBody>
                  <a:tcPr marL="59765" marR="59765" marT="0" marB="0">
                    <a:lnL>
                      <a:noFill/>
                    </a:lnL>
                    <a:lnR>
                      <a:noFill/>
                    </a:lnR>
                    <a:lnT>
                      <a:noFill/>
                    </a:lnT>
                    <a:lnB>
                      <a:noFill/>
                    </a:lnB>
                    <a:solidFill>
                      <a:srgbClr val="4F81BD"/>
                    </a:solidFill>
                  </a:tcPr>
                </a:tc>
                <a:tc>
                  <a:txBody>
                    <a:bodyPr/>
                    <a:lstStyle/>
                    <a:p>
                      <a:pPr indent="252095" algn="ctr">
                        <a:lnSpc>
                          <a:spcPct val="100000"/>
                        </a:lnSpc>
                        <a:spcAft>
                          <a:spcPts val="0"/>
                        </a:spcAft>
                      </a:pPr>
                      <a:r>
                        <a:rPr lang="es-EC" sz="1400" b="1">
                          <a:latin typeface="+mn-lt"/>
                          <a:ea typeface="Times New Roman"/>
                        </a:rPr>
                        <a:t>4</a:t>
                      </a:r>
                      <a:endParaRPr lang="es-MX" sz="1400" b="1">
                        <a:latin typeface="+mn-lt"/>
                        <a:ea typeface="Times New Roman"/>
                      </a:endParaRPr>
                    </a:p>
                  </a:txBody>
                  <a:tcPr marL="59765" marR="59765" marT="0" marB="0">
                    <a:lnL>
                      <a:noFill/>
                    </a:lnL>
                    <a:lnR>
                      <a:noFill/>
                    </a:lnR>
                    <a:lnT>
                      <a:noFill/>
                    </a:lnT>
                    <a:lnB>
                      <a:noFill/>
                    </a:lnB>
                    <a:solidFill>
                      <a:srgbClr val="D8D8D8"/>
                    </a:solidFill>
                  </a:tcPr>
                </a:tc>
                <a:tc>
                  <a:txBody>
                    <a:bodyPr/>
                    <a:lstStyle/>
                    <a:p>
                      <a:pPr indent="252095" algn="ctr">
                        <a:lnSpc>
                          <a:spcPct val="100000"/>
                        </a:lnSpc>
                        <a:spcAft>
                          <a:spcPts val="0"/>
                        </a:spcAft>
                      </a:pPr>
                      <a:r>
                        <a:rPr lang="es-EC" sz="1400" b="1">
                          <a:latin typeface="+mn-lt"/>
                          <a:ea typeface="Times New Roman"/>
                        </a:rPr>
                        <a:t>2</a:t>
                      </a:r>
                      <a:endParaRPr lang="es-MX" sz="1400" b="1">
                        <a:latin typeface="+mn-lt"/>
                        <a:ea typeface="Times New Roman"/>
                      </a:endParaRPr>
                    </a:p>
                  </a:txBody>
                  <a:tcPr marL="59765" marR="59765" marT="0" marB="0">
                    <a:lnL>
                      <a:noFill/>
                    </a:lnL>
                    <a:lnR>
                      <a:noFill/>
                    </a:lnR>
                    <a:lnT>
                      <a:noFill/>
                    </a:lnT>
                    <a:lnB>
                      <a:noFill/>
                    </a:lnB>
                    <a:solidFill>
                      <a:srgbClr val="D8D8D8"/>
                    </a:solidFill>
                  </a:tcPr>
                </a:tc>
              </a:tr>
              <a:tr h="264997">
                <a:tc>
                  <a:txBody>
                    <a:bodyPr/>
                    <a:lstStyle/>
                    <a:p>
                      <a:pPr indent="252095" algn="ctr">
                        <a:lnSpc>
                          <a:spcPct val="100000"/>
                        </a:lnSpc>
                        <a:spcAft>
                          <a:spcPts val="0"/>
                        </a:spcAft>
                      </a:pPr>
                      <a:r>
                        <a:rPr lang="es-EC" sz="1400" b="1">
                          <a:solidFill>
                            <a:srgbClr val="FFFFFF"/>
                          </a:solidFill>
                          <a:latin typeface="+mn-lt"/>
                          <a:ea typeface="Times New Roman"/>
                        </a:rPr>
                        <a:t>Timer </a:t>
                      </a:r>
                      <a:endParaRPr lang="es-MX" sz="1400" b="1">
                        <a:latin typeface="+mn-lt"/>
                        <a:ea typeface="Times New Roman"/>
                      </a:endParaRPr>
                    </a:p>
                  </a:txBody>
                  <a:tcPr marL="59765" marR="59765" marT="0" marB="0">
                    <a:lnL>
                      <a:noFill/>
                    </a:lnL>
                    <a:lnR>
                      <a:noFill/>
                    </a:lnR>
                    <a:lnT>
                      <a:noFill/>
                    </a:lnT>
                    <a:lnB>
                      <a:noFill/>
                    </a:lnB>
                    <a:solidFill>
                      <a:srgbClr val="4F81BD"/>
                    </a:solidFill>
                  </a:tcPr>
                </a:tc>
                <a:tc>
                  <a:txBody>
                    <a:bodyPr/>
                    <a:lstStyle/>
                    <a:p>
                      <a:pPr indent="252095" algn="ctr">
                        <a:lnSpc>
                          <a:spcPct val="100000"/>
                        </a:lnSpc>
                        <a:spcAft>
                          <a:spcPts val="0"/>
                        </a:spcAft>
                      </a:pPr>
                      <a:r>
                        <a:rPr lang="es-EC" sz="1400" b="1" dirty="0">
                          <a:latin typeface="+mn-lt"/>
                          <a:ea typeface="Times New Roman"/>
                        </a:rPr>
                        <a:t>2 x 8-bit, 3 x 16-bit</a:t>
                      </a:r>
                      <a:endParaRPr lang="es-MX" sz="1400" b="1" dirty="0">
                        <a:latin typeface="+mn-lt"/>
                        <a:ea typeface="Times New Roman"/>
                      </a:endParaRPr>
                    </a:p>
                  </a:txBody>
                  <a:tcPr marL="59765" marR="59765" marT="0" marB="0">
                    <a:lnL>
                      <a:noFill/>
                    </a:lnL>
                    <a:lnR>
                      <a:noFill/>
                    </a:lnR>
                    <a:lnT>
                      <a:noFill/>
                    </a:lnT>
                    <a:lnB>
                      <a:noFill/>
                    </a:lnB>
                  </a:tcPr>
                </a:tc>
                <a:tc>
                  <a:txBody>
                    <a:bodyPr/>
                    <a:lstStyle/>
                    <a:p>
                      <a:pPr indent="252095" algn="ctr">
                        <a:lnSpc>
                          <a:spcPct val="100000"/>
                        </a:lnSpc>
                        <a:spcAft>
                          <a:spcPts val="0"/>
                        </a:spcAft>
                      </a:pPr>
                      <a:r>
                        <a:rPr lang="es-EC" sz="1400" b="1">
                          <a:latin typeface="+mn-lt"/>
                          <a:ea typeface="Times New Roman"/>
                        </a:rPr>
                        <a:t>4 x 8-bit, 1 x 16-bit</a:t>
                      </a:r>
                      <a:endParaRPr lang="es-MX" sz="1400" b="1">
                        <a:latin typeface="+mn-lt"/>
                        <a:ea typeface="Times New Roman"/>
                      </a:endParaRPr>
                    </a:p>
                  </a:txBody>
                  <a:tcPr marL="59765" marR="59765" marT="0" marB="0">
                    <a:lnL>
                      <a:noFill/>
                    </a:lnL>
                    <a:lnR>
                      <a:noFill/>
                    </a:lnR>
                    <a:lnT>
                      <a:noFill/>
                    </a:lnT>
                    <a:lnB>
                      <a:noFill/>
                    </a:lnB>
                  </a:tcPr>
                </a:tc>
              </a:tr>
              <a:tr h="262094">
                <a:tc>
                  <a:txBody>
                    <a:bodyPr/>
                    <a:lstStyle/>
                    <a:p>
                      <a:pPr indent="252095" algn="ctr">
                        <a:lnSpc>
                          <a:spcPct val="100000"/>
                        </a:lnSpc>
                        <a:spcAft>
                          <a:spcPts val="0"/>
                        </a:spcAft>
                      </a:pPr>
                      <a:r>
                        <a:rPr lang="es-EC" sz="1400" b="1" dirty="0">
                          <a:solidFill>
                            <a:srgbClr val="FFFFFF"/>
                          </a:solidFill>
                          <a:latin typeface="+mn-lt"/>
                          <a:ea typeface="Times New Roman"/>
                        </a:rPr>
                        <a:t>Rango de temperatura</a:t>
                      </a:r>
                      <a:endParaRPr lang="es-MX" sz="1400" b="1" dirty="0">
                        <a:latin typeface="+mn-lt"/>
                        <a:ea typeface="Times New Roman"/>
                      </a:endParaRPr>
                    </a:p>
                  </a:txBody>
                  <a:tcPr marL="59765" marR="59765" marT="0" marB="0">
                    <a:lnL>
                      <a:noFill/>
                    </a:lnL>
                    <a:lnR>
                      <a:noFill/>
                    </a:lnR>
                    <a:lnT>
                      <a:noFill/>
                    </a:lnT>
                    <a:lnB w="28575" cap="flat" cmpd="sng" algn="ctr">
                      <a:solidFill>
                        <a:srgbClr val="000000"/>
                      </a:solidFill>
                      <a:prstDash val="solid"/>
                      <a:round/>
                      <a:headEnd type="none" w="med" len="med"/>
                      <a:tailEnd type="none" w="med" len="med"/>
                    </a:lnB>
                    <a:solidFill>
                      <a:srgbClr val="4F81BD"/>
                    </a:solidFill>
                  </a:tcPr>
                </a:tc>
                <a:tc>
                  <a:txBody>
                    <a:bodyPr/>
                    <a:lstStyle/>
                    <a:p>
                      <a:pPr indent="252095" algn="ctr">
                        <a:lnSpc>
                          <a:spcPct val="100000"/>
                        </a:lnSpc>
                        <a:spcAft>
                          <a:spcPts val="0"/>
                        </a:spcAft>
                      </a:pPr>
                      <a:r>
                        <a:rPr lang="es-EC" sz="1400" b="1">
                          <a:latin typeface="+mn-lt"/>
                          <a:ea typeface="Times New Roman"/>
                        </a:rPr>
                        <a:t>-40C a 125C </a:t>
                      </a:r>
                      <a:endParaRPr lang="es-MX" sz="1400" b="1">
                        <a:latin typeface="+mn-lt"/>
                        <a:ea typeface="Times New Roman"/>
                      </a:endParaRPr>
                    </a:p>
                  </a:txBody>
                  <a:tcPr marL="59765" marR="59765" marT="0" marB="0">
                    <a:lnL>
                      <a:noFill/>
                    </a:lnL>
                    <a:lnR>
                      <a:noFill/>
                    </a:lnR>
                    <a:lnT>
                      <a:noFill/>
                    </a:lnT>
                    <a:lnB w="28575" cap="flat" cmpd="sng" algn="ctr">
                      <a:solidFill>
                        <a:srgbClr val="000000"/>
                      </a:solidFill>
                      <a:prstDash val="solid"/>
                      <a:round/>
                      <a:headEnd type="none" w="med" len="med"/>
                      <a:tailEnd type="none" w="med" len="med"/>
                    </a:lnB>
                    <a:solidFill>
                      <a:srgbClr val="D8D8D8"/>
                    </a:solidFill>
                  </a:tcPr>
                </a:tc>
                <a:tc>
                  <a:txBody>
                    <a:bodyPr/>
                    <a:lstStyle/>
                    <a:p>
                      <a:pPr indent="252095" algn="ctr">
                        <a:lnSpc>
                          <a:spcPct val="100000"/>
                        </a:lnSpc>
                        <a:spcAft>
                          <a:spcPts val="0"/>
                        </a:spcAft>
                      </a:pPr>
                      <a:r>
                        <a:rPr lang="es-EC" sz="1400" b="1" dirty="0">
                          <a:latin typeface="+mn-lt"/>
                          <a:ea typeface="Times New Roman"/>
                        </a:rPr>
                        <a:t>-40C a 85C</a:t>
                      </a:r>
                      <a:endParaRPr lang="es-MX" sz="1400" b="1" dirty="0">
                        <a:latin typeface="+mn-lt"/>
                        <a:ea typeface="Times New Roman"/>
                      </a:endParaRPr>
                    </a:p>
                  </a:txBody>
                  <a:tcPr marL="59765" marR="59765" marT="0" marB="0">
                    <a:lnL>
                      <a:noFill/>
                    </a:lnL>
                    <a:lnR>
                      <a:noFill/>
                    </a:lnR>
                    <a:lnT>
                      <a:noFill/>
                    </a:lnT>
                    <a:lnB w="28575" cap="flat" cmpd="sng" algn="ctr">
                      <a:solidFill>
                        <a:srgbClr val="000000"/>
                      </a:solidFill>
                      <a:prstDash val="solid"/>
                      <a:round/>
                      <a:headEnd type="none" w="med" len="med"/>
                      <a:tailEnd type="none" w="med" len="med"/>
                    </a:lnB>
                    <a:solidFill>
                      <a:srgbClr val="D8D8D8"/>
                    </a:solidFill>
                  </a:tcPr>
                </a:tc>
              </a:tr>
            </a:tbl>
          </a:graphicData>
        </a:graphic>
      </p:graphicFrame>
      <p:pic>
        <p:nvPicPr>
          <p:cNvPr id="33794" name="Picture 2" descr="http://arduino.cc/en/uploads/Main/ArduinoMega2560_R3_Front_450px.jpg"/>
          <p:cNvPicPr>
            <a:picLocks noChangeAspect="1" noChangeArrowheads="1"/>
          </p:cNvPicPr>
          <p:nvPr/>
        </p:nvPicPr>
        <p:blipFill>
          <a:blip r:embed="rId6" cstate="print"/>
          <a:srcRect l="3360" t="15324" r="4241" b="15717"/>
          <a:stretch>
            <a:fillRect/>
          </a:stretch>
        </p:blipFill>
        <p:spPr bwMode="auto">
          <a:xfrm>
            <a:off x="4067944" y="4653136"/>
            <a:ext cx="3456384" cy="1696770"/>
          </a:xfrm>
          <a:prstGeom prst="rect">
            <a:avLst/>
          </a:prstGeom>
          <a:noFill/>
        </p:spPr>
      </p:pic>
      <p:sp>
        <p:nvSpPr>
          <p:cNvPr id="11" name="10 Rectángulo"/>
          <p:cNvSpPr/>
          <p:nvPr/>
        </p:nvSpPr>
        <p:spPr>
          <a:xfrm>
            <a:off x="4716016" y="6309320"/>
            <a:ext cx="2400594" cy="307777"/>
          </a:xfrm>
          <a:prstGeom prst="rect">
            <a:avLst/>
          </a:prstGeom>
        </p:spPr>
        <p:txBody>
          <a:bodyPr wrap="none">
            <a:spAutoFit/>
          </a:bodyPr>
          <a:lstStyle/>
          <a:p>
            <a:r>
              <a:rPr lang="es-EC" sz="1400" b="1" dirty="0" smtClean="0"/>
              <a:t>Arduino Mega 2560 (Arduino)</a:t>
            </a:r>
            <a:endParaRPr lang="es-MX" sz="1400" b="1" dirty="0"/>
          </a:p>
        </p:txBody>
      </p:sp>
      <p:sp>
        <p:nvSpPr>
          <p:cNvPr id="12" name="11 Rectángulo"/>
          <p:cNvSpPr/>
          <p:nvPr/>
        </p:nvSpPr>
        <p:spPr>
          <a:xfrm>
            <a:off x="539552" y="1198622"/>
            <a:ext cx="6811865" cy="307777"/>
          </a:xfrm>
          <a:prstGeom prst="rect">
            <a:avLst/>
          </a:prstGeom>
        </p:spPr>
        <p:txBody>
          <a:bodyPr wrap="none">
            <a:spAutoFit/>
          </a:bodyPr>
          <a:lstStyle/>
          <a:p>
            <a:r>
              <a:rPr lang="es-EC" sz="1400" b="1" dirty="0"/>
              <a:t>Comparación entre Arduino Mega 2560 y PIC16F1947 </a:t>
            </a:r>
            <a:r>
              <a:rPr lang="es-MX" sz="1400" b="1" dirty="0"/>
              <a:t>(</a:t>
            </a:r>
            <a:r>
              <a:rPr lang="es-MX" sz="1400" b="1" dirty="0" err="1"/>
              <a:t>Arduino</a:t>
            </a:r>
            <a:r>
              <a:rPr lang="es-MX" sz="1400" b="1" dirty="0"/>
              <a:t>)</a:t>
            </a:r>
            <a:r>
              <a:rPr lang="es-EC" sz="1400" b="1" dirty="0"/>
              <a:t> y </a:t>
            </a:r>
            <a:r>
              <a:rPr lang="es-MX" sz="1400" b="1" dirty="0"/>
              <a:t>(</a:t>
            </a:r>
            <a:r>
              <a:rPr lang="es-MX" sz="1400" b="1" dirty="0" err="1"/>
              <a:t>MicroChip</a:t>
            </a:r>
            <a:r>
              <a:rPr lang="es-MX" sz="1400" b="1" dirty="0"/>
              <a:t>, 1998-2014)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6"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7"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ctrTitle"/>
          </p:nvPr>
        </p:nvSpPr>
        <p:spPr>
          <a:xfrm>
            <a:off x="827584" y="332656"/>
            <a:ext cx="7772400" cy="1470025"/>
          </a:xfrm>
        </p:spPr>
        <p:txBody>
          <a:bodyPr/>
          <a:lstStyle/>
          <a:p>
            <a:r>
              <a:rPr lang="es-EC" dirty="0" smtClean="0"/>
              <a:t>MODELAMIENTO MATEMÁTICO</a:t>
            </a:r>
            <a:endParaRPr lang="es-EC" dirty="0"/>
          </a:p>
        </p:txBody>
      </p:sp>
      <p:graphicFrame>
        <p:nvGraphicFramePr>
          <p:cNvPr id="5" name="4 Diagrama"/>
          <p:cNvGraphicFramePr/>
          <p:nvPr>
            <p:extLst>
              <p:ext uri="{D42A27DB-BD31-4B8C-83A1-F6EECF244321}">
                <p14:modId xmlns:p14="http://schemas.microsoft.com/office/powerpoint/2010/main" val="3748352379"/>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0474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6"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7"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a:xfrm>
            <a:off x="457200" y="188640"/>
            <a:ext cx="8229600" cy="1143000"/>
          </a:xfrm>
        </p:spPr>
        <p:txBody>
          <a:bodyPr/>
          <a:lstStyle/>
          <a:p>
            <a:r>
              <a:rPr lang="es-EC" dirty="0" smtClean="0"/>
              <a:t>DISEÑO MECATRÓNICO</a:t>
            </a:r>
            <a:endParaRPr lang="es-EC" dirty="0"/>
          </a:p>
        </p:txBody>
      </p:sp>
      <p:graphicFrame>
        <p:nvGraphicFramePr>
          <p:cNvPr id="4" name="3 Diagrama"/>
          <p:cNvGraphicFramePr/>
          <p:nvPr>
            <p:extLst>
              <p:ext uri="{D42A27DB-BD31-4B8C-83A1-F6EECF244321}">
                <p14:modId xmlns:p14="http://schemas.microsoft.com/office/powerpoint/2010/main" val="1285703169"/>
              </p:ext>
            </p:extLst>
          </p:nvPr>
        </p:nvGraphicFramePr>
        <p:xfrm>
          <a:off x="0" y="1196752"/>
          <a:ext cx="9144000" cy="55172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3456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6"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7"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a:xfrm>
            <a:off x="457200" y="188640"/>
            <a:ext cx="8229600" cy="1143000"/>
          </a:xfrm>
        </p:spPr>
        <p:txBody>
          <a:bodyPr/>
          <a:lstStyle/>
          <a:p>
            <a:r>
              <a:rPr lang="es-EC" dirty="0" smtClean="0"/>
              <a:t>MANUFACTURA</a:t>
            </a:r>
            <a:endParaRPr lang="es-EC" dirty="0"/>
          </a:p>
        </p:txBody>
      </p:sp>
    </p:spTree>
    <p:extLst>
      <p:ext uri="{BB962C8B-B14F-4D97-AF65-F5344CB8AC3E}">
        <p14:creationId xmlns:p14="http://schemas.microsoft.com/office/powerpoint/2010/main" val="32425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p:txBody>
          <a:bodyPr/>
          <a:lstStyle/>
          <a:p>
            <a:r>
              <a:rPr lang="es-EC" dirty="0" smtClean="0"/>
              <a:t>PRUEBA</a:t>
            </a:r>
            <a:endParaRPr lang="es-EC" dirty="0"/>
          </a:p>
        </p:txBody>
      </p:sp>
      <p:pic>
        <p:nvPicPr>
          <p:cNvPr id="4"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5"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graphicFrame>
        <p:nvGraphicFramePr>
          <p:cNvPr id="6" name="5 Tabla"/>
          <p:cNvGraphicFramePr>
            <a:graphicFrameLocks noGrp="1"/>
          </p:cNvGraphicFramePr>
          <p:nvPr>
            <p:extLst>
              <p:ext uri="{D42A27DB-BD31-4B8C-83A1-F6EECF244321}">
                <p14:modId xmlns:p14="http://schemas.microsoft.com/office/powerpoint/2010/main" val="95813293"/>
              </p:ext>
            </p:extLst>
          </p:nvPr>
        </p:nvGraphicFramePr>
        <p:xfrm>
          <a:off x="1097360" y="1772816"/>
          <a:ext cx="3960440" cy="1600200"/>
        </p:xfrm>
        <a:graphic>
          <a:graphicData uri="http://schemas.openxmlformats.org/drawingml/2006/table">
            <a:tbl>
              <a:tblPr firstRow="1" firstCol="1" bandRow="1">
                <a:tableStyleId>{5C22544A-7EE6-4342-B048-85BDC9FD1C3A}</a:tableStyleId>
              </a:tblPr>
              <a:tblGrid>
                <a:gridCol w="1979961"/>
                <a:gridCol w="1980479"/>
              </a:tblGrid>
              <a:tr h="0">
                <a:tc>
                  <a:txBody>
                    <a:bodyPr/>
                    <a:lstStyle/>
                    <a:p>
                      <a:pPr indent="252095" algn="ctr">
                        <a:lnSpc>
                          <a:spcPct val="150000"/>
                        </a:lnSpc>
                        <a:spcAft>
                          <a:spcPts val="0"/>
                        </a:spcAft>
                      </a:pPr>
                      <a:r>
                        <a:rPr lang="es-EC" sz="1400" dirty="0">
                          <a:effectLst/>
                        </a:rPr>
                        <a:t>Carga</a:t>
                      </a:r>
                      <a:endParaRPr lang="es-EC" sz="1400" dirty="0">
                        <a:effectLst/>
                        <a:latin typeface="Arial"/>
                        <a:ea typeface="Times New Roman"/>
                      </a:endParaRPr>
                    </a:p>
                  </a:txBody>
                  <a:tcPr marL="68580" marR="68580" marT="0" marB="0"/>
                </a:tc>
                <a:tc>
                  <a:txBody>
                    <a:bodyPr/>
                    <a:lstStyle/>
                    <a:p>
                      <a:pPr indent="252095" algn="ctr">
                        <a:lnSpc>
                          <a:spcPct val="150000"/>
                        </a:lnSpc>
                        <a:spcAft>
                          <a:spcPts val="0"/>
                        </a:spcAft>
                      </a:pPr>
                      <a:r>
                        <a:rPr lang="es-EC" sz="1400">
                          <a:effectLst/>
                        </a:rPr>
                        <a:t>150 kgf</a:t>
                      </a:r>
                      <a:endParaRPr lang="es-EC" sz="1400">
                        <a:effectLst/>
                        <a:latin typeface="Arial"/>
                        <a:ea typeface="Times New Roman"/>
                      </a:endParaRPr>
                    </a:p>
                  </a:txBody>
                  <a:tcPr marL="68580" marR="68580" marT="0" marB="0"/>
                </a:tc>
              </a:tr>
              <a:tr h="0">
                <a:tc>
                  <a:txBody>
                    <a:bodyPr/>
                    <a:lstStyle/>
                    <a:p>
                      <a:pPr indent="252095" algn="ctr">
                        <a:lnSpc>
                          <a:spcPct val="150000"/>
                        </a:lnSpc>
                        <a:spcAft>
                          <a:spcPts val="0"/>
                        </a:spcAft>
                      </a:pPr>
                      <a:r>
                        <a:rPr lang="es-EC" sz="1400">
                          <a:effectLst/>
                        </a:rPr>
                        <a:t>Divergencia en Y</a:t>
                      </a:r>
                      <a:endParaRPr lang="es-EC" sz="1400">
                        <a:effectLst/>
                        <a:latin typeface="Arial"/>
                        <a:ea typeface="Times New Roman"/>
                      </a:endParaRPr>
                    </a:p>
                  </a:txBody>
                  <a:tcPr marL="68580" marR="68580" marT="0" marB="0"/>
                </a:tc>
                <a:tc>
                  <a:txBody>
                    <a:bodyPr/>
                    <a:lstStyle/>
                    <a:p>
                      <a:pPr indent="252095" algn="ctr">
                        <a:lnSpc>
                          <a:spcPct val="150000"/>
                        </a:lnSpc>
                        <a:spcAft>
                          <a:spcPts val="0"/>
                        </a:spcAft>
                      </a:pPr>
                      <a:r>
                        <a:rPr lang="es-EC" sz="1400">
                          <a:effectLst/>
                        </a:rPr>
                        <a:t>2 cm</a:t>
                      </a:r>
                      <a:endParaRPr lang="es-EC" sz="1400">
                        <a:effectLst/>
                        <a:latin typeface="Arial"/>
                        <a:ea typeface="Times New Roman"/>
                      </a:endParaRPr>
                    </a:p>
                  </a:txBody>
                  <a:tcPr marL="68580" marR="68580" marT="0" marB="0"/>
                </a:tc>
              </a:tr>
              <a:tr h="0">
                <a:tc>
                  <a:txBody>
                    <a:bodyPr/>
                    <a:lstStyle/>
                    <a:p>
                      <a:pPr indent="252095" algn="ctr">
                        <a:lnSpc>
                          <a:spcPct val="150000"/>
                        </a:lnSpc>
                        <a:spcAft>
                          <a:spcPts val="0"/>
                        </a:spcAft>
                      </a:pPr>
                      <a:r>
                        <a:rPr lang="es-EC" sz="1400">
                          <a:effectLst/>
                        </a:rPr>
                        <a:t>Divergencia en X</a:t>
                      </a:r>
                      <a:endParaRPr lang="es-EC" sz="1400">
                        <a:effectLst/>
                        <a:latin typeface="Arial"/>
                        <a:ea typeface="Times New Roman"/>
                      </a:endParaRPr>
                    </a:p>
                  </a:txBody>
                  <a:tcPr marL="68580" marR="68580" marT="0" marB="0"/>
                </a:tc>
                <a:tc>
                  <a:txBody>
                    <a:bodyPr/>
                    <a:lstStyle/>
                    <a:p>
                      <a:pPr indent="252095" algn="ctr">
                        <a:lnSpc>
                          <a:spcPct val="150000"/>
                        </a:lnSpc>
                        <a:spcAft>
                          <a:spcPts val="0"/>
                        </a:spcAft>
                      </a:pPr>
                      <a:r>
                        <a:rPr lang="es-EC" sz="1400">
                          <a:effectLst/>
                        </a:rPr>
                        <a:t>2.5 cm</a:t>
                      </a:r>
                      <a:endParaRPr lang="es-EC" sz="1400">
                        <a:effectLst/>
                        <a:latin typeface="Arial"/>
                        <a:ea typeface="Times New Roman"/>
                      </a:endParaRPr>
                    </a:p>
                  </a:txBody>
                  <a:tcPr marL="68580" marR="68580" marT="0" marB="0"/>
                </a:tc>
              </a:tr>
              <a:tr h="0">
                <a:tc>
                  <a:txBody>
                    <a:bodyPr/>
                    <a:lstStyle/>
                    <a:p>
                      <a:pPr indent="252095" algn="ctr">
                        <a:lnSpc>
                          <a:spcPct val="150000"/>
                        </a:lnSpc>
                        <a:spcAft>
                          <a:spcPts val="0"/>
                        </a:spcAft>
                      </a:pPr>
                      <a:r>
                        <a:rPr lang="es-EC" sz="1400">
                          <a:effectLst/>
                        </a:rPr>
                        <a:t>Tiempo de operación</a:t>
                      </a:r>
                      <a:endParaRPr lang="es-EC" sz="1400">
                        <a:effectLst/>
                        <a:latin typeface="Arial"/>
                        <a:ea typeface="Times New Roman"/>
                      </a:endParaRPr>
                    </a:p>
                  </a:txBody>
                  <a:tcPr marL="68580" marR="68580" marT="0" marB="0"/>
                </a:tc>
                <a:tc>
                  <a:txBody>
                    <a:bodyPr/>
                    <a:lstStyle/>
                    <a:p>
                      <a:pPr indent="252095" algn="ctr">
                        <a:lnSpc>
                          <a:spcPct val="150000"/>
                        </a:lnSpc>
                        <a:spcAft>
                          <a:spcPts val="0"/>
                        </a:spcAft>
                      </a:pPr>
                      <a:r>
                        <a:rPr lang="es-EC" sz="1400">
                          <a:effectLst/>
                        </a:rPr>
                        <a:t>125 s</a:t>
                      </a:r>
                      <a:endParaRPr lang="es-EC" sz="1400">
                        <a:effectLst/>
                        <a:latin typeface="Arial"/>
                        <a:ea typeface="Times New Roman"/>
                      </a:endParaRPr>
                    </a:p>
                  </a:txBody>
                  <a:tcPr marL="68580" marR="68580" marT="0" marB="0"/>
                </a:tc>
              </a:tr>
              <a:tr h="0">
                <a:tc>
                  <a:txBody>
                    <a:bodyPr/>
                    <a:lstStyle/>
                    <a:p>
                      <a:pPr indent="252095" algn="ctr">
                        <a:lnSpc>
                          <a:spcPct val="150000"/>
                        </a:lnSpc>
                        <a:spcAft>
                          <a:spcPts val="0"/>
                        </a:spcAft>
                      </a:pPr>
                      <a:r>
                        <a:rPr lang="es-EC" sz="1400">
                          <a:effectLst/>
                        </a:rPr>
                        <a:t>Observaciones</a:t>
                      </a:r>
                      <a:endParaRPr lang="es-EC" sz="1400">
                        <a:effectLst/>
                        <a:latin typeface="Arial"/>
                        <a:ea typeface="Times New Roman"/>
                      </a:endParaRPr>
                    </a:p>
                  </a:txBody>
                  <a:tcPr marL="68580" marR="68580" marT="0" marB="0"/>
                </a:tc>
                <a:tc>
                  <a:txBody>
                    <a:bodyPr/>
                    <a:lstStyle/>
                    <a:p>
                      <a:pPr indent="252095" algn="ctr">
                        <a:lnSpc>
                          <a:spcPct val="150000"/>
                        </a:lnSpc>
                        <a:spcAft>
                          <a:spcPts val="0"/>
                        </a:spcAft>
                      </a:pPr>
                      <a:r>
                        <a:rPr lang="es-EC" sz="1400" dirty="0">
                          <a:effectLst/>
                        </a:rPr>
                        <a:t>Ninguna</a:t>
                      </a:r>
                      <a:endParaRPr lang="es-EC" sz="1400" dirty="0">
                        <a:effectLst/>
                        <a:latin typeface="Arial"/>
                        <a:ea typeface="Times New Roman"/>
                      </a:endParaRPr>
                    </a:p>
                  </a:txBody>
                  <a:tcPr marL="68580" marR="68580" marT="0" marB="0"/>
                </a:tc>
              </a:tr>
            </a:tbl>
          </a:graphicData>
        </a:graphic>
      </p:graphicFrame>
      <p:pic>
        <p:nvPicPr>
          <p:cNvPr id="7" name="6 Imagen"/>
          <p:cNvPicPr/>
          <p:nvPr/>
        </p:nvPicPr>
        <p:blipFill rotWithShape="1">
          <a:blip r:embed="rId5" cstate="print"/>
          <a:srcRect l="14502" t="2780" r="19421" b="9524"/>
          <a:stretch/>
        </p:blipFill>
        <p:spPr bwMode="auto">
          <a:xfrm>
            <a:off x="5796136" y="1340768"/>
            <a:ext cx="3147060" cy="2348230"/>
          </a:xfrm>
          <a:prstGeom prst="rect">
            <a:avLst/>
          </a:prstGeom>
          <a:ln>
            <a:noFill/>
          </a:ln>
          <a:extLst>
            <a:ext uri="{53640926-AAD7-44D8-BBD7-CCE9431645EC}">
              <a14:shadowObscured xmlns:a14="http://schemas.microsoft.com/office/drawing/2010/main"/>
            </a:ext>
          </a:extLst>
        </p:spPr>
      </p:pic>
      <p:graphicFrame>
        <p:nvGraphicFramePr>
          <p:cNvPr id="8" name="7 Tabla"/>
          <p:cNvGraphicFramePr>
            <a:graphicFrameLocks noGrp="1"/>
          </p:cNvGraphicFramePr>
          <p:nvPr>
            <p:extLst>
              <p:ext uri="{D42A27DB-BD31-4B8C-83A1-F6EECF244321}">
                <p14:modId xmlns:p14="http://schemas.microsoft.com/office/powerpoint/2010/main" val="345259895"/>
              </p:ext>
            </p:extLst>
          </p:nvPr>
        </p:nvGraphicFramePr>
        <p:xfrm>
          <a:off x="971600" y="4173056"/>
          <a:ext cx="4217982" cy="1920240"/>
        </p:xfrm>
        <a:graphic>
          <a:graphicData uri="http://schemas.openxmlformats.org/drawingml/2006/table">
            <a:tbl>
              <a:tblPr firstRow="1" firstCol="1" bandRow="1">
                <a:tableStyleId>{5C22544A-7EE6-4342-B048-85BDC9FD1C3A}</a:tableStyleId>
              </a:tblPr>
              <a:tblGrid>
                <a:gridCol w="2108716"/>
                <a:gridCol w="2109266"/>
              </a:tblGrid>
              <a:tr h="0">
                <a:tc>
                  <a:txBody>
                    <a:bodyPr/>
                    <a:lstStyle/>
                    <a:p>
                      <a:pPr indent="252095" algn="ctr">
                        <a:lnSpc>
                          <a:spcPct val="150000"/>
                        </a:lnSpc>
                        <a:spcAft>
                          <a:spcPts val="0"/>
                        </a:spcAft>
                      </a:pPr>
                      <a:r>
                        <a:rPr lang="es-EC" sz="1400" dirty="0">
                          <a:effectLst/>
                        </a:rPr>
                        <a:t>Carga</a:t>
                      </a:r>
                      <a:endParaRPr lang="es-EC" sz="1400" dirty="0">
                        <a:effectLst/>
                        <a:latin typeface="Arial"/>
                        <a:ea typeface="Times New Roman"/>
                      </a:endParaRPr>
                    </a:p>
                  </a:txBody>
                  <a:tcPr marL="68580" marR="68580" marT="0" marB="0"/>
                </a:tc>
                <a:tc>
                  <a:txBody>
                    <a:bodyPr/>
                    <a:lstStyle/>
                    <a:p>
                      <a:pPr indent="252095" algn="ctr">
                        <a:lnSpc>
                          <a:spcPct val="150000"/>
                        </a:lnSpc>
                        <a:spcAft>
                          <a:spcPts val="0"/>
                        </a:spcAft>
                      </a:pPr>
                      <a:r>
                        <a:rPr lang="es-EC" sz="1400">
                          <a:effectLst/>
                        </a:rPr>
                        <a:t>200 kgf</a:t>
                      </a:r>
                      <a:endParaRPr lang="es-EC" sz="1400">
                        <a:effectLst/>
                        <a:latin typeface="Arial"/>
                        <a:ea typeface="Times New Roman"/>
                      </a:endParaRPr>
                    </a:p>
                  </a:txBody>
                  <a:tcPr marL="68580" marR="68580" marT="0" marB="0"/>
                </a:tc>
              </a:tr>
              <a:tr h="0">
                <a:tc>
                  <a:txBody>
                    <a:bodyPr/>
                    <a:lstStyle/>
                    <a:p>
                      <a:pPr indent="252095" algn="ctr">
                        <a:lnSpc>
                          <a:spcPct val="150000"/>
                        </a:lnSpc>
                        <a:spcAft>
                          <a:spcPts val="0"/>
                        </a:spcAft>
                      </a:pPr>
                      <a:r>
                        <a:rPr lang="es-EC" sz="1400">
                          <a:effectLst/>
                        </a:rPr>
                        <a:t>Divergencia en Y</a:t>
                      </a:r>
                      <a:endParaRPr lang="es-EC" sz="1400">
                        <a:effectLst/>
                        <a:latin typeface="Arial"/>
                        <a:ea typeface="Times New Roman"/>
                      </a:endParaRPr>
                    </a:p>
                  </a:txBody>
                  <a:tcPr marL="68580" marR="68580" marT="0" marB="0"/>
                </a:tc>
                <a:tc>
                  <a:txBody>
                    <a:bodyPr/>
                    <a:lstStyle/>
                    <a:p>
                      <a:pPr indent="252095" algn="ctr">
                        <a:lnSpc>
                          <a:spcPct val="150000"/>
                        </a:lnSpc>
                        <a:spcAft>
                          <a:spcPts val="0"/>
                        </a:spcAft>
                      </a:pPr>
                      <a:r>
                        <a:rPr lang="es-EC" sz="1400">
                          <a:effectLst/>
                        </a:rPr>
                        <a:t>----</a:t>
                      </a:r>
                      <a:endParaRPr lang="es-EC" sz="1400">
                        <a:effectLst/>
                        <a:latin typeface="Arial"/>
                        <a:ea typeface="Times New Roman"/>
                      </a:endParaRPr>
                    </a:p>
                  </a:txBody>
                  <a:tcPr marL="68580" marR="68580" marT="0" marB="0"/>
                </a:tc>
              </a:tr>
              <a:tr h="0">
                <a:tc>
                  <a:txBody>
                    <a:bodyPr/>
                    <a:lstStyle/>
                    <a:p>
                      <a:pPr indent="252095" algn="ctr">
                        <a:lnSpc>
                          <a:spcPct val="150000"/>
                        </a:lnSpc>
                        <a:spcAft>
                          <a:spcPts val="0"/>
                        </a:spcAft>
                      </a:pPr>
                      <a:r>
                        <a:rPr lang="es-EC" sz="1400">
                          <a:effectLst/>
                        </a:rPr>
                        <a:t>Divergencia en X</a:t>
                      </a:r>
                      <a:endParaRPr lang="es-EC" sz="1400">
                        <a:effectLst/>
                        <a:latin typeface="Arial"/>
                        <a:ea typeface="Times New Roman"/>
                      </a:endParaRPr>
                    </a:p>
                  </a:txBody>
                  <a:tcPr marL="68580" marR="68580" marT="0" marB="0"/>
                </a:tc>
                <a:tc>
                  <a:txBody>
                    <a:bodyPr/>
                    <a:lstStyle/>
                    <a:p>
                      <a:pPr indent="252095" algn="ctr">
                        <a:lnSpc>
                          <a:spcPct val="150000"/>
                        </a:lnSpc>
                        <a:spcAft>
                          <a:spcPts val="0"/>
                        </a:spcAft>
                      </a:pPr>
                      <a:r>
                        <a:rPr lang="es-EC" sz="1400">
                          <a:effectLst/>
                        </a:rPr>
                        <a:t>----</a:t>
                      </a:r>
                      <a:endParaRPr lang="es-EC" sz="1400">
                        <a:effectLst/>
                        <a:latin typeface="Arial"/>
                        <a:ea typeface="Times New Roman"/>
                      </a:endParaRPr>
                    </a:p>
                  </a:txBody>
                  <a:tcPr marL="68580" marR="68580" marT="0" marB="0"/>
                </a:tc>
              </a:tr>
              <a:tr h="0">
                <a:tc>
                  <a:txBody>
                    <a:bodyPr/>
                    <a:lstStyle/>
                    <a:p>
                      <a:pPr indent="252095" algn="ctr">
                        <a:lnSpc>
                          <a:spcPct val="150000"/>
                        </a:lnSpc>
                        <a:spcAft>
                          <a:spcPts val="0"/>
                        </a:spcAft>
                      </a:pPr>
                      <a:r>
                        <a:rPr lang="es-EC" sz="1400">
                          <a:effectLst/>
                        </a:rPr>
                        <a:t>Tiempo de operación</a:t>
                      </a:r>
                      <a:endParaRPr lang="es-EC" sz="1400">
                        <a:effectLst/>
                        <a:latin typeface="Arial"/>
                        <a:ea typeface="Times New Roman"/>
                      </a:endParaRPr>
                    </a:p>
                  </a:txBody>
                  <a:tcPr marL="68580" marR="68580" marT="0" marB="0"/>
                </a:tc>
                <a:tc>
                  <a:txBody>
                    <a:bodyPr/>
                    <a:lstStyle/>
                    <a:p>
                      <a:pPr indent="252095" algn="ctr">
                        <a:lnSpc>
                          <a:spcPct val="150000"/>
                        </a:lnSpc>
                        <a:spcAft>
                          <a:spcPts val="0"/>
                        </a:spcAft>
                      </a:pPr>
                      <a:r>
                        <a:rPr lang="es-EC" sz="1400">
                          <a:effectLst/>
                        </a:rPr>
                        <a:t>----</a:t>
                      </a:r>
                      <a:endParaRPr lang="es-EC" sz="1400">
                        <a:effectLst/>
                        <a:latin typeface="Arial"/>
                        <a:ea typeface="Times New Roman"/>
                      </a:endParaRPr>
                    </a:p>
                  </a:txBody>
                  <a:tcPr marL="68580" marR="68580" marT="0" marB="0"/>
                </a:tc>
              </a:tr>
              <a:tr h="0">
                <a:tc>
                  <a:txBody>
                    <a:bodyPr/>
                    <a:lstStyle/>
                    <a:p>
                      <a:pPr indent="252095" algn="ctr">
                        <a:lnSpc>
                          <a:spcPct val="150000"/>
                        </a:lnSpc>
                        <a:spcAft>
                          <a:spcPts val="0"/>
                        </a:spcAft>
                      </a:pPr>
                      <a:r>
                        <a:rPr lang="es-EC" sz="1400">
                          <a:effectLst/>
                        </a:rPr>
                        <a:t>Observaciones</a:t>
                      </a:r>
                      <a:endParaRPr lang="es-EC" sz="1400">
                        <a:effectLst/>
                        <a:latin typeface="Arial"/>
                        <a:ea typeface="Times New Roman"/>
                      </a:endParaRPr>
                    </a:p>
                  </a:txBody>
                  <a:tcPr marL="68580" marR="68580" marT="0" marB="0"/>
                </a:tc>
                <a:tc>
                  <a:txBody>
                    <a:bodyPr/>
                    <a:lstStyle/>
                    <a:p>
                      <a:pPr indent="252095" algn="ctr">
                        <a:lnSpc>
                          <a:spcPct val="150000"/>
                        </a:lnSpc>
                        <a:spcAft>
                          <a:spcPts val="0"/>
                        </a:spcAft>
                      </a:pPr>
                      <a:r>
                        <a:rPr lang="es-EC" sz="1400" dirty="0">
                          <a:effectLst/>
                        </a:rPr>
                        <a:t>No cumple con la trayectoria.</a:t>
                      </a:r>
                      <a:endParaRPr lang="es-EC" sz="1400" dirty="0">
                        <a:effectLst/>
                        <a:latin typeface="Arial"/>
                        <a:ea typeface="Times New Roman"/>
                      </a:endParaRPr>
                    </a:p>
                  </a:txBody>
                  <a:tcPr marL="68580" marR="68580" marT="0" marB="0"/>
                </a:tc>
              </a:tr>
            </a:tbl>
          </a:graphicData>
        </a:graphic>
      </p:graphicFrame>
      <p:pic>
        <p:nvPicPr>
          <p:cNvPr id="9" name="8 Imagen" descr="https://fbcdn-sphotos-h-a.akamaihd.net/hphotos-ak-xpf1/v/t34.0-12/10717555_908260962520780_709492588_n.jpg?oh=753ad6a04b78a5c8d66b9ba91001aa2c&amp;oe=54299E12&amp;__gda__=1412078223_a791d93f1fdb52d5bc03a3609b848cec"/>
          <p:cNvPicPr/>
          <p:nvPr/>
        </p:nvPicPr>
        <p:blipFill>
          <a:blip r:embed="rId6" cstate="print"/>
          <a:srcRect l="11424" t="7092" r="25390" b="7359"/>
          <a:stretch>
            <a:fillRect/>
          </a:stretch>
        </p:blipFill>
        <p:spPr bwMode="auto">
          <a:xfrm>
            <a:off x="5922501" y="4221088"/>
            <a:ext cx="3020695" cy="2291715"/>
          </a:xfrm>
          <a:prstGeom prst="rect">
            <a:avLst/>
          </a:prstGeom>
          <a:noFill/>
          <a:ln w="9525">
            <a:noFill/>
            <a:miter lim="800000"/>
            <a:headEnd/>
            <a:tailEnd/>
          </a:ln>
        </p:spPr>
      </p:pic>
      <p:sp>
        <p:nvSpPr>
          <p:cNvPr id="10" name="9 Rectángulo"/>
          <p:cNvSpPr/>
          <p:nvPr/>
        </p:nvSpPr>
        <p:spPr>
          <a:xfrm>
            <a:off x="5940152" y="3666510"/>
            <a:ext cx="2904706" cy="338554"/>
          </a:xfrm>
          <a:prstGeom prst="rect">
            <a:avLst/>
          </a:prstGeom>
        </p:spPr>
        <p:txBody>
          <a:bodyPr wrap="none">
            <a:spAutoFit/>
          </a:bodyPr>
          <a:lstStyle/>
          <a:p>
            <a:r>
              <a:rPr lang="es-EC" sz="1600" b="1" dirty="0"/>
              <a:t>Plataforma con 150 </a:t>
            </a:r>
            <a:r>
              <a:rPr lang="es-EC" sz="1600" b="1" dirty="0" err="1"/>
              <a:t>kgf</a:t>
            </a:r>
            <a:r>
              <a:rPr lang="es-EC" sz="1600" b="1" dirty="0"/>
              <a:t> de carga</a:t>
            </a:r>
          </a:p>
        </p:txBody>
      </p:sp>
      <p:sp>
        <p:nvSpPr>
          <p:cNvPr id="11" name="10 Rectángulo"/>
          <p:cNvSpPr/>
          <p:nvPr/>
        </p:nvSpPr>
        <p:spPr>
          <a:xfrm>
            <a:off x="6012160" y="6453336"/>
            <a:ext cx="2904706" cy="338554"/>
          </a:xfrm>
          <a:prstGeom prst="rect">
            <a:avLst/>
          </a:prstGeom>
        </p:spPr>
        <p:txBody>
          <a:bodyPr wrap="none">
            <a:spAutoFit/>
          </a:bodyPr>
          <a:lstStyle/>
          <a:p>
            <a:r>
              <a:rPr lang="es-EC" sz="1600" b="1" dirty="0"/>
              <a:t>Plataforma con 200 </a:t>
            </a:r>
            <a:r>
              <a:rPr lang="es-EC" sz="1600" b="1" dirty="0" err="1"/>
              <a:t>kgf</a:t>
            </a:r>
            <a:r>
              <a:rPr lang="es-EC" sz="1600" b="1" dirty="0"/>
              <a:t> de carga</a:t>
            </a:r>
          </a:p>
        </p:txBody>
      </p:sp>
      <p:sp>
        <p:nvSpPr>
          <p:cNvPr id="12" name="11 Rectángulo"/>
          <p:cNvSpPr/>
          <p:nvPr/>
        </p:nvSpPr>
        <p:spPr>
          <a:xfrm>
            <a:off x="1547664" y="3356992"/>
            <a:ext cx="3121688" cy="338554"/>
          </a:xfrm>
          <a:prstGeom prst="rect">
            <a:avLst/>
          </a:prstGeom>
        </p:spPr>
        <p:txBody>
          <a:bodyPr wrap="none">
            <a:spAutoFit/>
          </a:bodyPr>
          <a:lstStyle/>
          <a:p>
            <a:r>
              <a:rPr lang="es-EC" sz="1600" b="1" dirty="0" smtClean="0"/>
              <a:t>Tabla: Prueba </a:t>
            </a:r>
            <a:r>
              <a:rPr lang="es-EC" sz="1600" b="1" dirty="0"/>
              <a:t>con carga de 150 </a:t>
            </a:r>
            <a:r>
              <a:rPr lang="es-EC" sz="1600" b="1" dirty="0" err="1"/>
              <a:t>kgf</a:t>
            </a:r>
            <a:endParaRPr lang="es-EC" sz="1600" b="1" dirty="0"/>
          </a:p>
        </p:txBody>
      </p:sp>
      <p:sp>
        <p:nvSpPr>
          <p:cNvPr id="13" name="12 Rectángulo"/>
          <p:cNvSpPr/>
          <p:nvPr/>
        </p:nvSpPr>
        <p:spPr>
          <a:xfrm>
            <a:off x="1644744" y="6093296"/>
            <a:ext cx="3075201" cy="338554"/>
          </a:xfrm>
          <a:prstGeom prst="rect">
            <a:avLst/>
          </a:prstGeom>
        </p:spPr>
        <p:txBody>
          <a:bodyPr wrap="none">
            <a:spAutoFit/>
          </a:bodyPr>
          <a:lstStyle/>
          <a:p>
            <a:r>
              <a:rPr lang="es-EC" sz="1600" b="1" dirty="0" smtClean="0"/>
              <a:t>Tabla: Prueba </a:t>
            </a:r>
            <a:r>
              <a:rPr lang="es-EC" sz="1600" b="1" dirty="0"/>
              <a:t>con carga de 200kgf</a:t>
            </a:r>
          </a:p>
        </p:txBody>
      </p:sp>
    </p:spTree>
    <p:extLst>
      <p:ext uri="{BB962C8B-B14F-4D97-AF65-F5344CB8AC3E}">
        <p14:creationId xmlns:p14="http://schemas.microsoft.com/office/powerpoint/2010/main" val="349777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fontScale="90000"/>
          </a:bodyPr>
          <a:lstStyle/>
          <a:p>
            <a:r>
              <a:rPr lang="es-EC" dirty="0" smtClean="0"/>
              <a:t>CONCLUSIONES Y RECOMENDACIONES</a:t>
            </a:r>
            <a:endParaRPr lang="es-EC" dirty="0"/>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3" name="2 Rectángulo"/>
          <p:cNvSpPr/>
          <p:nvPr/>
        </p:nvSpPr>
        <p:spPr>
          <a:xfrm>
            <a:off x="323528" y="1628800"/>
            <a:ext cx="8496944" cy="4801314"/>
          </a:xfrm>
          <a:prstGeom prst="rect">
            <a:avLst/>
          </a:prstGeom>
        </p:spPr>
        <p:txBody>
          <a:bodyPr wrap="square">
            <a:spAutoFit/>
          </a:bodyPr>
          <a:lstStyle/>
          <a:p>
            <a:pPr marL="285750" lvl="0" indent="-285750" algn="just">
              <a:buFont typeface="Arial" panose="020B0604020202020204" pitchFamily="34" charset="0"/>
              <a:buChar char="•"/>
            </a:pPr>
            <a:r>
              <a:rPr lang="es-EC" dirty="0"/>
              <a:t>La velocidad máxima de los motores es de 300 rpm y un torque de 9 </a:t>
            </a:r>
            <a:r>
              <a:rPr lang="es-EC" dirty="0" err="1"/>
              <a:t>Nm</a:t>
            </a:r>
            <a:r>
              <a:rPr lang="es-EC" dirty="0"/>
              <a:t>, con la reducción de 4:1, las ruedas logran valores máximos de 75 RPM y 36 </a:t>
            </a:r>
            <a:r>
              <a:rPr lang="es-EC" dirty="0" err="1"/>
              <a:t>Nm</a:t>
            </a:r>
            <a:r>
              <a:rPr lang="es-EC" dirty="0"/>
              <a:t>.</a:t>
            </a:r>
          </a:p>
          <a:p>
            <a:pPr marL="285750" lvl="0" indent="-285750" algn="just">
              <a:buFont typeface="Arial" panose="020B0604020202020204" pitchFamily="34" charset="0"/>
              <a:buChar char="•"/>
            </a:pPr>
            <a:r>
              <a:rPr lang="es-EC" dirty="0"/>
              <a:t>El prototipo es capaz de trasladar una carga máxima de 150 </a:t>
            </a:r>
            <a:r>
              <a:rPr lang="es-EC" dirty="0" err="1"/>
              <a:t>kgf</a:t>
            </a:r>
            <a:r>
              <a:rPr lang="es-EC" dirty="0"/>
              <a:t>, por lo tanto, no cumple con el objetivo planteado, es necesario cambiar la transmisión de bandas por un sistema de tornillo sin </a:t>
            </a:r>
            <a:r>
              <a:rPr lang="es-EC" dirty="0" smtClean="0"/>
              <a:t>fin–piñón.</a:t>
            </a:r>
            <a:endParaRPr lang="es-EC" dirty="0"/>
          </a:p>
          <a:p>
            <a:pPr marL="285750" lvl="0" indent="-285750" algn="just">
              <a:buFont typeface="Arial" panose="020B0604020202020204" pitchFamily="34" charset="0"/>
              <a:buChar char="•"/>
            </a:pPr>
            <a:r>
              <a:rPr lang="es-EC" dirty="0"/>
              <a:t>Un sistema de transmisión tornillo sin fin – piñón, logra aumentar la reducción 20:1, alcanzando un torque de 180 </a:t>
            </a:r>
            <a:r>
              <a:rPr lang="es-EC" dirty="0" err="1"/>
              <a:t>Nm</a:t>
            </a:r>
            <a:r>
              <a:rPr lang="es-EC" dirty="0"/>
              <a:t> pero disminuyendo la velocidad hasta 15 rpm, siendo aún mayor que la velocidad alcanzada puesta a prueba.</a:t>
            </a:r>
          </a:p>
          <a:p>
            <a:pPr marL="285750" lvl="0" indent="-285750" algn="just">
              <a:buFont typeface="Arial" panose="020B0604020202020204" pitchFamily="34" charset="0"/>
              <a:buChar char="•"/>
            </a:pPr>
            <a:r>
              <a:rPr lang="es-EC" dirty="0"/>
              <a:t>La transmisión debe producir movimientos regulares, estables y ser capaces de reaccionar rápidamente en las aceleraciones y desaceleraciones. </a:t>
            </a:r>
          </a:p>
          <a:p>
            <a:pPr marL="285750" lvl="0" indent="-285750" algn="just">
              <a:buFont typeface="Arial" panose="020B0604020202020204" pitchFamily="34" charset="0"/>
              <a:buChar char="•"/>
            </a:pPr>
            <a:r>
              <a:rPr lang="es-EC" dirty="0"/>
              <a:t>El torque nominal del motor está relacionado directamente con el peso de la plataforma, el peso de la plataforma con el tamaño de la misma, el tamaño de la plataforma en relación con las dimensiones de los elementos internos. Por lo tanto es necesario relacionar estas condiciones de forma tal que cada una se adapte a la otra. </a:t>
            </a:r>
          </a:p>
          <a:p>
            <a:pPr marL="285750" lvl="0" indent="-285750" algn="just">
              <a:buFont typeface="Arial" panose="020B0604020202020204" pitchFamily="34" charset="0"/>
              <a:buChar char="•"/>
            </a:pPr>
            <a:r>
              <a:rPr lang="es-EC" dirty="0"/>
              <a:t>El material del rodillo debe poseer alta resistencia mecánica, alto poder amortiguador (elasticidad),  repelencia al agua (no ser absorbente de humedad). En conclusión un material similar al caucho o poliuretano.</a:t>
            </a:r>
          </a:p>
        </p:txBody>
      </p:sp>
    </p:spTree>
    <p:extLst>
      <p:ext uri="{BB962C8B-B14F-4D97-AF65-F5344CB8AC3E}">
        <p14:creationId xmlns:p14="http://schemas.microsoft.com/office/powerpoint/2010/main" val="363900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fontScale="90000"/>
          </a:bodyPr>
          <a:lstStyle/>
          <a:p>
            <a:r>
              <a:rPr lang="es-EC" dirty="0" smtClean="0"/>
              <a:t>CONCLUSIONES Y RECOMENDACIONES</a:t>
            </a:r>
            <a:endParaRPr lang="es-EC" dirty="0"/>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3" name="2 Rectángulo"/>
          <p:cNvSpPr/>
          <p:nvPr/>
        </p:nvSpPr>
        <p:spPr>
          <a:xfrm>
            <a:off x="323528" y="1488841"/>
            <a:ext cx="8496944" cy="5324535"/>
          </a:xfrm>
          <a:prstGeom prst="rect">
            <a:avLst/>
          </a:prstGeom>
        </p:spPr>
        <p:txBody>
          <a:bodyPr wrap="square">
            <a:spAutoFit/>
          </a:bodyPr>
          <a:lstStyle/>
          <a:p>
            <a:pPr marL="285750" lvl="0" indent="-285750">
              <a:buFont typeface="Arial" panose="020B0604020202020204" pitchFamily="34" charset="0"/>
              <a:buChar char="•"/>
            </a:pPr>
            <a:r>
              <a:rPr lang="es-EC" sz="1700" dirty="0"/>
              <a:t>Tomar en cuenta el espesor de la pintura en los planos, para tener las dimensiones y ajustes adecuados en el momento de ensamblar.</a:t>
            </a:r>
          </a:p>
          <a:p>
            <a:pPr marL="285750" lvl="0" indent="-285750">
              <a:buFont typeface="Arial" panose="020B0604020202020204" pitchFamily="34" charset="0"/>
              <a:buChar char="•"/>
            </a:pPr>
            <a:r>
              <a:rPr lang="es-EC" sz="1700" dirty="0"/>
              <a:t>La plataforma a ser móvil posee vibraciones, lo cual afecta a las uniones de pernos, sus ajustes deben ser supervisado y verificado con </a:t>
            </a:r>
            <a:r>
              <a:rPr lang="es-EC" sz="1700" dirty="0" err="1"/>
              <a:t>torquímetro</a:t>
            </a:r>
            <a:r>
              <a:rPr lang="es-EC" sz="1700" dirty="0"/>
              <a:t>.</a:t>
            </a:r>
          </a:p>
          <a:p>
            <a:pPr marL="285750" lvl="0" indent="-285750">
              <a:buFont typeface="Arial" panose="020B0604020202020204" pitchFamily="34" charset="0"/>
              <a:buChar char="•"/>
            </a:pPr>
            <a:r>
              <a:rPr lang="es-EC" sz="1700" dirty="0"/>
              <a:t>Existe margen de error en la trayectoria, esto se debe a deslizamiento, se recomienda no despreciarlo.</a:t>
            </a:r>
          </a:p>
          <a:p>
            <a:pPr marL="285750" lvl="0" indent="-285750">
              <a:buFont typeface="Arial" panose="020B0604020202020204" pitchFamily="34" charset="0"/>
              <a:buChar char="•"/>
            </a:pPr>
            <a:r>
              <a:rPr lang="es-EC" sz="1700" dirty="0"/>
              <a:t>En el modelo matemático se consideró que el centro de gravedad de la carga es coincidente con el centro de la plataforma, ocasionando que un motor trate de ejercer un torque mayor a los calculados por la simulación, para evitar incluir esta condición en el cálculo; se opta por aumentar la reducción.</a:t>
            </a:r>
          </a:p>
          <a:p>
            <a:pPr marL="285750" lvl="0" indent="-285750">
              <a:buFont typeface="Arial" panose="020B0604020202020204" pitchFamily="34" charset="0"/>
              <a:buChar char="•"/>
            </a:pPr>
            <a:r>
              <a:rPr lang="es-EC" sz="1700" dirty="0"/>
              <a:t>Como trabajo a futuros, se recomienda lo siguiente:</a:t>
            </a:r>
          </a:p>
          <a:p>
            <a:pPr marL="742950" lvl="1" indent="-285750">
              <a:buFont typeface="Symbol" panose="05050102010706020507" pitchFamily="18" charset="2"/>
              <a:buChar char=""/>
            </a:pPr>
            <a:r>
              <a:rPr lang="es-EC" sz="1700" dirty="0"/>
              <a:t>Incluir los dos sistemas: global y local, como opciones a utilizar para el operador.</a:t>
            </a:r>
          </a:p>
          <a:p>
            <a:pPr marL="742950" lvl="1" indent="-285750">
              <a:buFont typeface="Symbol" panose="05050102010706020507" pitchFamily="18" charset="2"/>
              <a:buChar char=""/>
            </a:pPr>
            <a:r>
              <a:rPr lang="es-EC" sz="1700" dirty="0"/>
              <a:t>Utilización baterías de litios y para ello; el cálculo de la máxima capacidad de amperios-hora y el diseño de un circuito de carga y descarga.</a:t>
            </a:r>
          </a:p>
          <a:p>
            <a:pPr marL="742950" lvl="1" indent="-285750">
              <a:buFont typeface="Symbol" panose="05050102010706020507" pitchFamily="18" charset="2"/>
              <a:buChar char=""/>
            </a:pPr>
            <a:r>
              <a:rPr lang="es-EC" sz="1700" dirty="0"/>
              <a:t>Utilización de sensores de localización como GPS, sensores para detectar y lograr evitar obstáculo.</a:t>
            </a:r>
          </a:p>
          <a:p>
            <a:pPr marL="742950" lvl="1" indent="-285750">
              <a:buFont typeface="Symbol" panose="05050102010706020507" pitchFamily="18" charset="2"/>
              <a:buChar char=""/>
            </a:pPr>
            <a:r>
              <a:rPr lang="es-EC" sz="1700" dirty="0"/>
              <a:t>Utilización de un mejor dispositivo de mando.</a:t>
            </a:r>
          </a:p>
          <a:p>
            <a:pPr marL="742950" lvl="1" indent="-285750">
              <a:buFont typeface="Symbol" panose="05050102010706020507" pitchFamily="18" charset="2"/>
              <a:buChar char=""/>
            </a:pPr>
            <a:r>
              <a:rPr lang="es-EC" sz="1700" dirty="0"/>
              <a:t>Reemplazo del microcontrolador por un procesador, para eliminar el uso de la memoria SD y así evitar la movilización entre la computadora y la plataforma, alcanzando disminuir el tiempo muerto y logrando una operación a tiempo real</a:t>
            </a:r>
            <a:r>
              <a:rPr lang="es-EC" sz="1700" dirty="0" smtClean="0"/>
              <a:t>.</a:t>
            </a:r>
            <a:endParaRPr lang="es-EC" sz="1700" dirty="0"/>
          </a:p>
        </p:txBody>
      </p:sp>
    </p:spTree>
    <p:extLst>
      <p:ext uri="{BB962C8B-B14F-4D97-AF65-F5344CB8AC3E}">
        <p14:creationId xmlns:p14="http://schemas.microsoft.com/office/powerpoint/2010/main" val="90545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1033"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8" name="1 Título"/>
          <p:cNvSpPr txBox="1">
            <a:spLocks/>
          </p:cNvSpPr>
          <p:nvPr/>
        </p:nvSpPr>
        <p:spPr>
          <a:xfrm>
            <a:off x="755576" y="18864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2800" b="1" i="0" u="none" strike="noStrike" kern="1200" cap="none" spc="0" normalizeH="0" baseline="0" noProof="0" dirty="0" smtClean="0">
                <a:ln>
                  <a:noFill/>
                </a:ln>
                <a:solidFill>
                  <a:schemeClr val="tx1"/>
                </a:solidFill>
                <a:effectLst/>
                <a:uLnTx/>
                <a:uFillTx/>
                <a:latin typeface="+mj-lt"/>
                <a:ea typeface="+mj-ea"/>
                <a:cs typeface="+mj-cs"/>
              </a:rPr>
              <a:t>GENERALIDADES</a:t>
            </a:r>
            <a:endParaRPr kumimoji="0" lang="es-EC" sz="2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16" name="15 Diagrama"/>
          <p:cNvGraphicFramePr/>
          <p:nvPr/>
        </p:nvGraphicFramePr>
        <p:xfrm>
          <a:off x="1475656" y="16288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7" name="Picture 4"/>
          <p:cNvPicPr>
            <a:picLocks noChangeAspect="1" noChangeArrowheads="1"/>
          </p:cNvPicPr>
          <p:nvPr/>
        </p:nvPicPr>
        <p:blipFill>
          <a:blip r:embed="rId10" cstate="print">
            <a:lum bright="40000"/>
          </a:blip>
          <a:srcRect/>
          <a:stretch>
            <a:fillRect/>
          </a:stretch>
        </p:blipFill>
        <p:spPr bwMode="auto">
          <a:xfrm>
            <a:off x="7688543" y="5517232"/>
            <a:ext cx="1455457" cy="134076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 name="1 Título"/>
          <p:cNvSpPr>
            <a:spLocks noGrp="1"/>
          </p:cNvSpPr>
          <p:nvPr>
            <p:ph type="title"/>
          </p:nvPr>
        </p:nvSpPr>
        <p:spPr>
          <a:xfrm>
            <a:off x="395536" y="620688"/>
            <a:ext cx="8229600" cy="1143000"/>
          </a:xfrm>
        </p:spPr>
        <p:txBody>
          <a:bodyPr>
            <a:normAutofit/>
          </a:bodyPr>
          <a:lstStyle/>
          <a:p>
            <a:r>
              <a:rPr lang="es-EC" dirty="0" smtClean="0"/>
              <a:t>FUNCIONAMIENTO</a:t>
            </a:r>
            <a:endParaRPr lang="es-EC" dirty="0"/>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pic>
        <p:nvPicPr>
          <p:cNvPr id="7" name="6 Imagen" descr="C:\Users\Diego\Desktop\Diagrama.jpg"/>
          <p:cNvPicPr/>
          <p:nvPr/>
        </p:nvPicPr>
        <p:blipFill>
          <a:blip r:embed="rId5" cstate="print"/>
          <a:srcRect/>
          <a:stretch>
            <a:fillRect/>
          </a:stretch>
        </p:blipFill>
        <p:spPr bwMode="auto">
          <a:xfrm>
            <a:off x="1475656" y="1525905"/>
            <a:ext cx="6120680" cy="5143455"/>
          </a:xfrm>
          <a:prstGeom prst="rect">
            <a:avLst/>
          </a:prstGeom>
          <a:noFill/>
          <a:ln w="9525">
            <a:noFill/>
            <a:miter lim="800000"/>
            <a:headEnd/>
            <a:tailEnd/>
          </a:ln>
        </p:spPr>
      </p:pic>
    </p:spTree>
    <p:extLst>
      <p:ext uri="{BB962C8B-B14F-4D97-AF65-F5344CB8AC3E}">
        <p14:creationId xmlns:p14="http://schemas.microsoft.com/office/powerpoint/2010/main" val="206484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3"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14"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pic>
        <p:nvPicPr>
          <p:cNvPr id="5" name="4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0842" y="3743677"/>
            <a:ext cx="2399030" cy="1773555"/>
          </a:xfrm>
          <a:prstGeom prst="rect">
            <a:avLst/>
          </a:prstGeom>
          <a:noFill/>
          <a:ln>
            <a:noFill/>
          </a:ln>
        </p:spPr>
      </p:pic>
      <mc:AlternateContent xmlns:mc="http://schemas.openxmlformats.org/markup-compatibility/2006" xmlns:a14="http://schemas.microsoft.com/office/drawing/2010/main">
        <mc:Choice Requires="a14">
          <p:sp>
            <p:nvSpPr>
              <p:cNvPr id="6" name="5 Rectángulo"/>
              <p:cNvSpPr/>
              <p:nvPr/>
            </p:nvSpPr>
            <p:spPr>
              <a:xfrm>
                <a:off x="244015" y="6023030"/>
                <a:ext cx="3967945" cy="7183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a:rPr>
                          </m:ctrlPr>
                        </m:dPr>
                        <m:e>
                          <m:eqArr>
                            <m:eqArrPr>
                              <m:ctrlPr>
                                <a:rPr lang="es-EC" i="1">
                                  <a:latin typeface="Cambria Math"/>
                                </a:rPr>
                              </m:ctrlPr>
                            </m:eqArrPr>
                            <m:e>
                              <m:r>
                                <a:rPr lang="es-EC" i="1">
                                  <a:latin typeface="Cambria Math"/>
                                </a:rPr>
                                <m:t>𝑋𝑐</m:t>
                              </m:r>
                              <m:r>
                                <a:rPr lang="es-EC" i="1">
                                  <a:latin typeface="Cambria Math"/>
                                </a:rPr>
                                <m:t>=</m:t>
                              </m:r>
                              <m:d>
                                <m:dPr>
                                  <m:ctrlPr>
                                    <a:rPr lang="es-EC" i="1">
                                      <a:latin typeface="Cambria Math"/>
                                    </a:rPr>
                                  </m:ctrlPr>
                                </m:dPr>
                                <m:e>
                                  <m:sSub>
                                    <m:sSubPr>
                                      <m:ctrlPr>
                                        <a:rPr lang="es-EC" i="1">
                                          <a:latin typeface="Cambria Math"/>
                                        </a:rPr>
                                      </m:ctrlPr>
                                    </m:sSubPr>
                                    <m:e>
                                      <m:r>
                                        <a:rPr lang="es-EC" i="1">
                                          <a:latin typeface="Cambria Math"/>
                                        </a:rPr>
                                        <m:t>𝑥</m:t>
                                      </m:r>
                                    </m:e>
                                    <m:sub>
                                      <m:r>
                                        <a:rPr lang="es-EC" i="1">
                                          <a:latin typeface="Cambria Math"/>
                                        </a:rPr>
                                        <m:t>𝑖</m:t>
                                      </m:r>
                                    </m:sub>
                                  </m:sSub>
                                  <m:r>
                                    <a:rPr lang="es-EC" i="1">
                                      <a:latin typeface="Cambria Math"/>
                                    </a:rPr>
                                    <m:t>+</m:t>
                                  </m:r>
                                  <m:r>
                                    <a:rPr lang="es-EC" i="1">
                                      <a:latin typeface="Cambria Math"/>
                                    </a:rPr>
                                    <m:t>𝐿</m:t>
                                  </m:r>
                                </m:e>
                              </m:d>
                              <m:r>
                                <a:rPr lang="es-EC" i="1">
                                  <a:latin typeface="Cambria Math"/>
                                </a:rPr>
                                <m:t>∗</m:t>
                              </m:r>
                              <m:func>
                                <m:funcPr>
                                  <m:ctrlPr>
                                    <a:rPr lang="es-EC" i="1">
                                      <a:latin typeface="Cambria Math"/>
                                    </a:rPr>
                                  </m:ctrlPr>
                                </m:funcPr>
                                <m:fName>
                                  <m:r>
                                    <m:rPr>
                                      <m:sty m:val="p"/>
                                    </m:rPr>
                                    <a:rPr lang="es-EC">
                                      <a:latin typeface="Cambria Math"/>
                                    </a:rPr>
                                    <m:t>cos</m:t>
                                  </m:r>
                                </m:fName>
                                <m:e>
                                  <m:d>
                                    <m:dPr>
                                      <m:ctrlPr>
                                        <a:rPr lang="es-EC" i="1">
                                          <a:latin typeface="Cambria Math"/>
                                        </a:rPr>
                                      </m:ctrlPr>
                                    </m:dPr>
                                    <m:e>
                                      <m:sSub>
                                        <m:sSubPr>
                                          <m:ctrlPr>
                                            <a:rPr lang="es-EC" i="1">
                                              <a:latin typeface="Cambria Math"/>
                                            </a:rPr>
                                          </m:ctrlPr>
                                        </m:sSubPr>
                                        <m:e>
                                          <m:r>
                                            <a:rPr lang="es-EC" i="1">
                                              <a:latin typeface="Cambria Math"/>
                                            </a:rPr>
                                            <m:t>𝛼</m:t>
                                          </m:r>
                                        </m:e>
                                        <m:sub>
                                          <m:r>
                                            <a:rPr lang="es-EC" i="1">
                                              <a:latin typeface="Cambria Math"/>
                                            </a:rPr>
                                            <m:t>𝑖</m:t>
                                          </m:r>
                                        </m:sub>
                                      </m:sSub>
                                    </m:e>
                                  </m:d>
                                  <m:r>
                                    <a:rPr lang="es-EC" i="1">
                                      <a:latin typeface="Cambria Math"/>
                                    </a:rPr>
                                    <m:t>−</m:t>
                                  </m:r>
                                  <m:sSub>
                                    <m:sSubPr>
                                      <m:ctrlPr>
                                        <a:rPr lang="es-EC" i="1">
                                          <a:latin typeface="Cambria Math"/>
                                        </a:rPr>
                                      </m:ctrlPr>
                                    </m:sSubPr>
                                    <m:e>
                                      <m:r>
                                        <a:rPr lang="es-EC" i="1">
                                          <a:latin typeface="Cambria Math"/>
                                        </a:rPr>
                                        <m:t>𝑦</m:t>
                                      </m:r>
                                    </m:e>
                                    <m:sub>
                                      <m:r>
                                        <a:rPr lang="es-EC" i="1">
                                          <a:latin typeface="Cambria Math"/>
                                        </a:rPr>
                                        <m:t>𝑖</m:t>
                                      </m:r>
                                    </m:sub>
                                  </m:sSub>
                                  <m:func>
                                    <m:funcPr>
                                      <m:ctrlPr>
                                        <a:rPr lang="es-EC" i="1">
                                          <a:latin typeface="Cambria Math"/>
                                        </a:rPr>
                                      </m:ctrlPr>
                                    </m:funcPr>
                                    <m:fName>
                                      <m:r>
                                        <a:rPr lang="es-EC" i="1">
                                          <a:latin typeface="Cambria Math"/>
                                        </a:rPr>
                                        <m:t>∗</m:t>
                                      </m:r>
                                      <m:r>
                                        <m:rPr>
                                          <m:sty m:val="p"/>
                                        </m:rPr>
                                        <a:rPr lang="es-EC">
                                          <a:latin typeface="Cambria Math"/>
                                        </a:rPr>
                                        <m:t>sin</m:t>
                                      </m:r>
                                    </m:fName>
                                    <m:e>
                                      <m:d>
                                        <m:dPr>
                                          <m:ctrlPr>
                                            <a:rPr lang="es-EC" i="1">
                                              <a:latin typeface="Cambria Math"/>
                                            </a:rPr>
                                          </m:ctrlPr>
                                        </m:dPr>
                                        <m:e>
                                          <m:sSub>
                                            <m:sSubPr>
                                              <m:ctrlPr>
                                                <a:rPr lang="es-EC" i="1">
                                                  <a:latin typeface="Cambria Math"/>
                                                </a:rPr>
                                              </m:ctrlPr>
                                            </m:sSubPr>
                                            <m:e>
                                              <m:r>
                                                <a:rPr lang="es-EC" i="1">
                                                  <a:latin typeface="Cambria Math"/>
                                                </a:rPr>
                                                <m:t>𝛼</m:t>
                                              </m:r>
                                            </m:e>
                                            <m:sub>
                                              <m:r>
                                                <a:rPr lang="es-EC" i="1">
                                                  <a:latin typeface="Cambria Math"/>
                                                </a:rPr>
                                                <m:t>𝑖</m:t>
                                              </m:r>
                                            </m:sub>
                                          </m:sSub>
                                        </m:e>
                                      </m:d>
                                    </m:e>
                                  </m:func>
                                </m:e>
                              </m:func>
                            </m:e>
                            <m:e>
                              <m:r>
                                <a:rPr lang="es-EC" i="1">
                                  <a:latin typeface="Cambria Math"/>
                                </a:rPr>
                                <m:t>𝑌𝑐</m:t>
                              </m:r>
                              <m:r>
                                <a:rPr lang="es-EC" i="1">
                                  <a:latin typeface="Cambria Math"/>
                                </a:rPr>
                                <m:t>=</m:t>
                              </m:r>
                              <m:d>
                                <m:dPr>
                                  <m:ctrlPr>
                                    <a:rPr lang="es-EC" i="1">
                                      <a:latin typeface="Cambria Math"/>
                                    </a:rPr>
                                  </m:ctrlPr>
                                </m:dPr>
                                <m:e>
                                  <m:sSub>
                                    <m:sSubPr>
                                      <m:ctrlPr>
                                        <a:rPr lang="es-EC" i="1">
                                          <a:latin typeface="Cambria Math"/>
                                        </a:rPr>
                                      </m:ctrlPr>
                                    </m:sSubPr>
                                    <m:e>
                                      <m:r>
                                        <a:rPr lang="es-EC" i="1">
                                          <a:latin typeface="Cambria Math"/>
                                        </a:rPr>
                                        <m:t>𝑥</m:t>
                                      </m:r>
                                    </m:e>
                                    <m:sub>
                                      <m:r>
                                        <a:rPr lang="es-EC" i="1">
                                          <a:latin typeface="Cambria Math"/>
                                        </a:rPr>
                                        <m:t>𝑖</m:t>
                                      </m:r>
                                    </m:sub>
                                  </m:sSub>
                                  <m:r>
                                    <a:rPr lang="es-EC" i="1">
                                      <a:latin typeface="Cambria Math"/>
                                    </a:rPr>
                                    <m:t>+</m:t>
                                  </m:r>
                                  <m:r>
                                    <a:rPr lang="es-EC" i="1">
                                      <a:latin typeface="Cambria Math"/>
                                    </a:rPr>
                                    <m:t>𝐿</m:t>
                                  </m:r>
                                </m:e>
                              </m:d>
                              <m:func>
                                <m:funcPr>
                                  <m:ctrlPr>
                                    <a:rPr lang="es-EC" i="1">
                                      <a:latin typeface="Cambria Math"/>
                                    </a:rPr>
                                  </m:ctrlPr>
                                </m:funcPr>
                                <m:fName>
                                  <m:r>
                                    <a:rPr lang="es-EC" i="1">
                                      <a:latin typeface="Cambria Math"/>
                                    </a:rPr>
                                    <m:t>∗</m:t>
                                  </m:r>
                                  <m:r>
                                    <m:rPr>
                                      <m:sty m:val="p"/>
                                    </m:rPr>
                                    <a:rPr lang="es-EC">
                                      <a:latin typeface="Cambria Math"/>
                                    </a:rPr>
                                    <m:t>sin</m:t>
                                  </m:r>
                                </m:fName>
                                <m:e>
                                  <m:d>
                                    <m:dPr>
                                      <m:ctrlPr>
                                        <a:rPr lang="es-EC" i="1">
                                          <a:latin typeface="Cambria Math"/>
                                        </a:rPr>
                                      </m:ctrlPr>
                                    </m:dPr>
                                    <m:e>
                                      <m:sSub>
                                        <m:sSubPr>
                                          <m:ctrlPr>
                                            <a:rPr lang="es-EC" i="1">
                                              <a:latin typeface="Cambria Math"/>
                                            </a:rPr>
                                          </m:ctrlPr>
                                        </m:sSubPr>
                                        <m:e>
                                          <m:r>
                                            <a:rPr lang="es-EC" i="1">
                                              <a:latin typeface="Cambria Math"/>
                                            </a:rPr>
                                            <m:t>𝛼</m:t>
                                          </m:r>
                                        </m:e>
                                        <m:sub>
                                          <m:r>
                                            <a:rPr lang="es-EC" i="1">
                                              <a:latin typeface="Cambria Math"/>
                                            </a:rPr>
                                            <m:t>𝑖</m:t>
                                          </m:r>
                                        </m:sub>
                                      </m:sSub>
                                    </m:e>
                                  </m:d>
                                </m:e>
                              </m:func>
                              <m:r>
                                <a:rPr lang="es-EC" i="1">
                                  <a:latin typeface="Cambria Math"/>
                                </a:rPr>
                                <m:t>+</m:t>
                              </m:r>
                              <m:sSub>
                                <m:sSubPr>
                                  <m:ctrlPr>
                                    <a:rPr lang="es-EC" i="1">
                                      <a:latin typeface="Cambria Math"/>
                                    </a:rPr>
                                  </m:ctrlPr>
                                </m:sSubPr>
                                <m:e>
                                  <m:r>
                                    <a:rPr lang="es-EC" i="1">
                                      <a:latin typeface="Cambria Math"/>
                                    </a:rPr>
                                    <m:t>𝑦</m:t>
                                  </m:r>
                                </m:e>
                                <m:sub>
                                  <m:r>
                                    <a:rPr lang="es-EC" i="1">
                                      <a:latin typeface="Cambria Math"/>
                                    </a:rPr>
                                    <m:t>𝑖</m:t>
                                  </m:r>
                                </m:sub>
                              </m:sSub>
                              <m:func>
                                <m:funcPr>
                                  <m:ctrlPr>
                                    <a:rPr lang="es-EC" i="1">
                                      <a:latin typeface="Cambria Math"/>
                                    </a:rPr>
                                  </m:ctrlPr>
                                </m:funcPr>
                                <m:fName>
                                  <m:r>
                                    <a:rPr lang="es-EC" i="1">
                                      <a:latin typeface="Cambria Math"/>
                                    </a:rPr>
                                    <m:t>∗</m:t>
                                  </m:r>
                                  <m:r>
                                    <m:rPr>
                                      <m:sty m:val="p"/>
                                    </m:rPr>
                                    <a:rPr lang="es-EC">
                                      <a:latin typeface="Cambria Math"/>
                                    </a:rPr>
                                    <m:t>cos</m:t>
                                  </m:r>
                                </m:fName>
                                <m:e>
                                  <m:d>
                                    <m:dPr>
                                      <m:ctrlPr>
                                        <a:rPr lang="es-EC" i="1">
                                          <a:latin typeface="Cambria Math"/>
                                        </a:rPr>
                                      </m:ctrlPr>
                                    </m:dPr>
                                    <m:e>
                                      <m:sSub>
                                        <m:sSubPr>
                                          <m:ctrlPr>
                                            <a:rPr lang="es-EC" i="1">
                                              <a:latin typeface="Cambria Math"/>
                                            </a:rPr>
                                          </m:ctrlPr>
                                        </m:sSubPr>
                                        <m:e>
                                          <m:r>
                                            <a:rPr lang="es-EC" i="1">
                                              <a:latin typeface="Cambria Math"/>
                                            </a:rPr>
                                            <m:t>𝛼</m:t>
                                          </m:r>
                                        </m:e>
                                        <m:sub>
                                          <m:r>
                                            <a:rPr lang="es-EC" i="1">
                                              <a:latin typeface="Cambria Math"/>
                                            </a:rPr>
                                            <m:t>𝑖</m:t>
                                          </m:r>
                                        </m:sub>
                                      </m:sSub>
                                    </m:e>
                                  </m:d>
                                </m:e>
                              </m:func>
                            </m:e>
                          </m:eqArr>
                        </m:e>
                      </m:d>
                    </m:oMath>
                  </m:oMathPara>
                </a14:m>
                <a:endParaRPr lang="es-EC" dirty="0"/>
              </a:p>
            </p:txBody>
          </p:sp>
        </mc:Choice>
        <mc:Fallback xmlns="">
          <p:sp>
            <p:nvSpPr>
              <p:cNvPr id="6" name="5 Rectángulo"/>
              <p:cNvSpPr>
                <a:spLocks noRot="1" noChangeAspect="1" noMove="1" noResize="1" noEditPoints="1" noAdjustHandles="1" noChangeArrowheads="1" noChangeShapeType="1" noTextEdit="1"/>
              </p:cNvSpPr>
              <p:nvPr/>
            </p:nvSpPr>
            <p:spPr>
              <a:xfrm>
                <a:off x="244015" y="6023030"/>
                <a:ext cx="3967945" cy="718338"/>
              </a:xfrm>
              <a:prstGeom prst="rect">
                <a:avLst/>
              </a:prstGeom>
              <a:blipFill rotWithShape="1">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9 Rectángulo"/>
              <p:cNvSpPr/>
              <p:nvPr/>
            </p:nvSpPr>
            <p:spPr>
              <a:xfrm>
                <a:off x="5899698" y="3935374"/>
                <a:ext cx="1689372" cy="6457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a:rPr>
                          </m:ctrlPr>
                        </m:dPr>
                        <m:e>
                          <m:eqArr>
                            <m:eqArrPr>
                              <m:ctrlPr>
                                <a:rPr lang="es-EC" i="1">
                                  <a:latin typeface="Cambria Math"/>
                                </a:rPr>
                              </m:ctrlPr>
                            </m:eqArrPr>
                            <m:e>
                              <m:sSub>
                                <m:sSubPr>
                                  <m:ctrlPr>
                                    <a:rPr lang="es-EC" i="1">
                                      <a:latin typeface="Cambria Math"/>
                                    </a:rPr>
                                  </m:ctrlPr>
                                </m:sSubPr>
                                <m:e>
                                  <m:r>
                                    <a:rPr lang="es-EC" i="1">
                                      <a:latin typeface="Cambria Math"/>
                                    </a:rPr>
                                    <m:t>𝑥</m:t>
                                  </m:r>
                                </m:e>
                                <m:sub>
                                  <m:r>
                                    <a:rPr lang="es-EC" i="1">
                                      <a:latin typeface="Cambria Math"/>
                                    </a:rPr>
                                    <m:t>𝑖</m:t>
                                  </m:r>
                                </m:sub>
                              </m:sSub>
                              <m:r>
                                <a:rPr lang="es-EC" i="1">
                                  <a:latin typeface="Cambria Math"/>
                                </a:rPr>
                                <m:t>=</m:t>
                              </m:r>
                              <m:r>
                                <a:rPr lang="es-EC" i="1">
                                  <a:latin typeface="Cambria Math"/>
                                </a:rPr>
                                <m:t>𝑟</m:t>
                              </m:r>
                              <m:r>
                                <a:rPr lang="es-EC" i="1">
                                  <a:latin typeface="Cambria Math"/>
                                </a:rPr>
                                <m:t>∗</m:t>
                              </m:r>
                              <m:sSub>
                                <m:sSubPr>
                                  <m:ctrlPr>
                                    <a:rPr lang="es-EC" i="1">
                                      <a:latin typeface="Cambria Math"/>
                                    </a:rPr>
                                  </m:ctrlPr>
                                </m:sSubPr>
                                <m:e>
                                  <m:r>
                                    <a:rPr lang="es-EC" i="1">
                                      <a:latin typeface="Cambria Math"/>
                                    </a:rPr>
                                    <m:t>𝜑</m:t>
                                  </m:r>
                                </m:e>
                                <m:sub>
                                  <m:r>
                                    <a:rPr lang="es-EC" i="1">
                                      <a:latin typeface="Cambria Math"/>
                                    </a:rPr>
                                    <m:t>𝑖</m:t>
                                  </m:r>
                                </m:sub>
                              </m:sSub>
                            </m:e>
                            <m:e>
                              <m:sSub>
                                <m:sSubPr>
                                  <m:ctrlPr>
                                    <a:rPr lang="es-EC" i="1">
                                      <a:latin typeface="Cambria Math"/>
                                    </a:rPr>
                                  </m:ctrlPr>
                                </m:sSubPr>
                                <m:e>
                                  <m:r>
                                    <a:rPr lang="es-EC" i="1">
                                      <a:latin typeface="Cambria Math"/>
                                    </a:rPr>
                                    <m:t>𝑦</m:t>
                                  </m:r>
                                </m:e>
                                <m:sub>
                                  <m:r>
                                    <a:rPr lang="es-EC" i="1">
                                      <a:latin typeface="Cambria Math"/>
                                    </a:rPr>
                                    <m:t>𝑖</m:t>
                                  </m:r>
                                </m:sub>
                              </m:sSub>
                              <m:r>
                                <a:rPr lang="es-EC" i="1">
                                  <a:latin typeface="Cambria Math"/>
                                </a:rPr>
                                <m:t>=−</m:t>
                              </m:r>
                              <m:r>
                                <a:rPr lang="es-EC" i="1">
                                  <a:latin typeface="Cambria Math"/>
                                </a:rPr>
                                <m:t>𝑅</m:t>
                              </m:r>
                              <m:r>
                                <a:rPr lang="es-EC" i="1">
                                  <a:latin typeface="Cambria Math"/>
                                </a:rPr>
                                <m:t>∗</m:t>
                              </m:r>
                              <m:sSub>
                                <m:sSubPr>
                                  <m:ctrlPr>
                                    <a:rPr lang="es-EC" i="1">
                                      <a:latin typeface="Cambria Math"/>
                                    </a:rPr>
                                  </m:ctrlPr>
                                </m:sSubPr>
                                <m:e>
                                  <m:r>
                                    <a:rPr lang="es-EC" i="1">
                                      <a:latin typeface="Cambria Math"/>
                                    </a:rPr>
                                    <m:t>∅</m:t>
                                  </m:r>
                                </m:e>
                                <m:sub>
                                  <m:r>
                                    <a:rPr lang="es-EC" i="1">
                                      <a:latin typeface="Cambria Math"/>
                                    </a:rPr>
                                    <m:t>𝑖𝑥</m:t>
                                  </m:r>
                                  <m:r>
                                    <a:rPr lang="es-EC" i="1">
                                      <a:latin typeface="Cambria Math"/>
                                    </a:rPr>
                                    <m:t> </m:t>
                                  </m:r>
                                </m:sub>
                              </m:sSub>
                            </m:e>
                          </m:eqArr>
                        </m:e>
                      </m:d>
                    </m:oMath>
                  </m:oMathPara>
                </a14:m>
                <a:endParaRPr lang="es-EC" dirty="0"/>
              </a:p>
            </p:txBody>
          </p:sp>
        </mc:Choice>
        <mc:Fallback xmlns="">
          <p:sp>
            <p:nvSpPr>
              <p:cNvPr id="10" name="9 Rectángulo"/>
              <p:cNvSpPr>
                <a:spLocks noRot="1" noChangeAspect="1" noMove="1" noResize="1" noEditPoints="1" noAdjustHandles="1" noChangeArrowheads="1" noChangeShapeType="1" noTextEdit="1"/>
              </p:cNvSpPr>
              <p:nvPr/>
            </p:nvSpPr>
            <p:spPr>
              <a:xfrm>
                <a:off x="5899698" y="3935374"/>
                <a:ext cx="1689372" cy="645754"/>
              </a:xfrm>
              <a:prstGeom prst="rect">
                <a:avLst/>
              </a:prstGeom>
              <a:blipFill rotWithShape="1">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10 Rectángulo"/>
              <p:cNvSpPr/>
              <p:nvPr/>
            </p:nvSpPr>
            <p:spPr>
              <a:xfrm>
                <a:off x="4582221" y="4671897"/>
                <a:ext cx="4324325" cy="13408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a:rPr>
                          </m:ctrlPr>
                        </m:dPr>
                        <m:e>
                          <m:eqArr>
                            <m:eqArrPr>
                              <m:ctrlPr>
                                <a:rPr lang="es-EC" i="1">
                                  <a:latin typeface="Cambria Math"/>
                                </a:rPr>
                              </m:ctrlPr>
                            </m:eqArrPr>
                            <m:e>
                              <m:r>
                                <a:rPr lang="es-EC" i="1">
                                  <a:latin typeface="Cambria Math"/>
                                </a:rPr>
                                <m:t>𝑟</m:t>
                              </m:r>
                              <m:r>
                                <a:rPr lang="es-EC" i="1">
                                  <a:latin typeface="Cambria Math"/>
                                </a:rPr>
                                <m:t>∗</m:t>
                              </m:r>
                              <m:sSub>
                                <m:sSubPr>
                                  <m:ctrlPr>
                                    <a:rPr lang="es-EC" i="1">
                                      <a:latin typeface="Cambria Math"/>
                                    </a:rPr>
                                  </m:ctrlPr>
                                </m:sSubPr>
                                <m:e>
                                  <m:r>
                                    <a:rPr lang="es-EC" i="1">
                                      <a:latin typeface="Cambria Math"/>
                                    </a:rPr>
                                    <m:t>𝜑</m:t>
                                  </m:r>
                                </m:e>
                                <m:sub>
                                  <m:r>
                                    <a:rPr lang="es-EC" i="1">
                                      <a:latin typeface="Cambria Math"/>
                                    </a:rPr>
                                    <m:t>𝑖</m:t>
                                  </m:r>
                                </m:sub>
                              </m:sSub>
                              <m:r>
                                <a:rPr lang="es-EC" i="1">
                                  <a:latin typeface="Cambria Math"/>
                                </a:rPr>
                                <m:t>=</m:t>
                              </m:r>
                              <m:f>
                                <m:fPr>
                                  <m:ctrlPr>
                                    <a:rPr lang="es-EC" i="1">
                                      <a:latin typeface="Cambria Math"/>
                                    </a:rPr>
                                  </m:ctrlPr>
                                </m:fPr>
                                <m:num>
                                  <m:r>
                                    <a:rPr lang="es-EC" i="1">
                                      <a:latin typeface="Cambria Math"/>
                                    </a:rPr>
                                    <m:t>1</m:t>
                                  </m:r>
                                </m:num>
                                <m:den>
                                  <m:func>
                                    <m:funcPr>
                                      <m:ctrlPr>
                                        <a:rPr lang="es-EC" i="1">
                                          <a:latin typeface="Cambria Math"/>
                                        </a:rPr>
                                      </m:ctrlPr>
                                    </m:funcPr>
                                    <m:fName>
                                      <m:r>
                                        <m:rPr>
                                          <m:sty m:val="p"/>
                                        </m:rPr>
                                        <a:rPr lang="es-EC">
                                          <a:latin typeface="Cambria Math"/>
                                        </a:rPr>
                                        <m:t>cos</m:t>
                                      </m:r>
                                    </m:fName>
                                    <m:e>
                                      <m:d>
                                        <m:dPr>
                                          <m:ctrlPr>
                                            <a:rPr lang="es-EC" i="1">
                                              <a:latin typeface="Cambria Math"/>
                                            </a:rPr>
                                          </m:ctrlPr>
                                        </m:dPr>
                                        <m:e>
                                          <m:r>
                                            <a:rPr lang="es-EC">
                                              <a:latin typeface="Cambria Math"/>
                                            </a:rPr>
                                            <m:t> </m:t>
                                          </m:r>
                                          <m:sSub>
                                            <m:sSubPr>
                                              <m:ctrlPr>
                                                <a:rPr lang="es-EC" i="1">
                                                  <a:latin typeface="Cambria Math"/>
                                                </a:rPr>
                                              </m:ctrlPr>
                                            </m:sSubPr>
                                            <m:e>
                                              <m:r>
                                                <a:rPr lang="es-EC" i="1">
                                                  <a:latin typeface="Cambria Math"/>
                                                </a:rPr>
                                                <m:t>𝛼</m:t>
                                              </m:r>
                                            </m:e>
                                            <m:sub>
                                              <m:r>
                                                <a:rPr lang="es-EC" i="1">
                                                  <a:latin typeface="Cambria Math"/>
                                                </a:rPr>
                                                <m:t>𝑖</m:t>
                                              </m:r>
                                            </m:sub>
                                          </m:sSub>
                                        </m:e>
                                      </m:d>
                                      <m:r>
                                        <a:rPr lang="es-EC" i="1">
                                          <a:latin typeface="Cambria Math"/>
                                        </a:rPr>
                                        <m:t> </m:t>
                                      </m:r>
                                    </m:e>
                                  </m:func>
                                </m:den>
                              </m:f>
                              <m:r>
                                <a:rPr lang="es-EC" i="1">
                                  <a:latin typeface="Cambria Math"/>
                                </a:rPr>
                                <m:t>𝑋𝑐</m:t>
                              </m:r>
                              <m:r>
                                <a:rPr lang="es-EC" i="1">
                                  <a:latin typeface="Cambria Math"/>
                                </a:rPr>
                                <m:t>−</m:t>
                              </m:r>
                              <m:f>
                                <m:fPr>
                                  <m:ctrlPr>
                                    <a:rPr lang="es-EC" i="1">
                                      <a:latin typeface="Cambria Math"/>
                                    </a:rPr>
                                  </m:ctrlPr>
                                </m:fPr>
                                <m:num>
                                  <m:func>
                                    <m:funcPr>
                                      <m:ctrlPr>
                                        <a:rPr lang="es-EC" i="1">
                                          <a:latin typeface="Cambria Math"/>
                                        </a:rPr>
                                      </m:ctrlPr>
                                    </m:funcPr>
                                    <m:fName>
                                      <m:r>
                                        <m:rPr>
                                          <m:sty m:val="p"/>
                                        </m:rPr>
                                        <a:rPr lang="es-EC">
                                          <a:latin typeface="Cambria Math"/>
                                        </a:rPr>
                                        <m:t>sin</m:t>
                                      </m:r>
                                    </m:fName>
                                    <m:e>
                                      <m:d>
                                        <m:dPr>
                                          <m:ctrlPr>
                                            <a:rPr lang="es-EC" i="1">
                                              <a:latin typeface="Cambria Math"/>
                                            </a:rPr>
                                          </m:ctrlPr>
                                        </m:dPr>
                                        <m:e>
                                          <m:sSub>
                                            <m:sSubPr>
                                              <m:ctrlPr>
                                                <a:rPr lang="es-EC" i="1">
                                                  <a:latin typeface="Cambria Math"/>
                                                </a:rPr>
                                              </m:ctrlPr>
                                            </m:sSubPr>
                                            <m:e>
                                              <m:r>
                                                <a:rPr lang="es-EC" i="1">
                                                  <a:latin typeface="Cambria Math"/>
                                                </a:rPr>
                                                <m:t>𝛼</m:t>
                                              </m:r>
                                            </m:e>
                                            <m:sub>
                                              <m:r>
                                                <a:rPr lang="es-EC" i="1">
                                                  <a:latin typeface="Cambria Math"/>
                                                </a:rPr>
                                                <m:t>𝑖</m:t>
                                              </m:r>
                                            </m:sub>
                                          </m:sSub>
                                        </m:e>
                                      </m:d>
                                    </m:e>
                                  </m:func>
                                </m:num>
                                <m:den>
                                  <m:func>
                                    <m:funcPr>
                                      <m:ctrlPr>
                                        <a:rPr lang="es-EC" i="1">
                                          <a:latin typeface="Cambria Math"/>
                                        </a:rPr>
                                      </m:ctrlPr>
                                    </m:funcPr>
                                    <m:fName>
                                      <m:r>
                                        <m:rPr>
                                          <m:sty m:val="p"/>
                                        </m:rPr>
                                        <a:rPr lang="es-EC">
                                          <a:latin typeface="Cambria Math"/>
                                        </a:rPr>
                                        <m:t>cos</m:t>
                                      </m:r>
                                    </m:fName>
                                    <m:e>
                                      <m:d>
                                        <m:dPr>
                                          <m:ctrlPr>
                                            <a:rPr lang="es-EC" i="1">
                                              <a:latin typeface="Cambria Math"/>
                                            </a:rPr>
                                          </m:ctrlPr>
                                        </m:dPr>
                                        <m:e>
                                          <m:r>
                                            <a:rPr lang="es-EC">
                                              <a:latin typeface="Cambria Math"/>
                                            </a:rPr>
                                            <m:t> </m:t>
                                          </m:r>
                                          <m:sSub>
                                            <m:sSubPr>
                                              <m:ctrlPr>
                                                <a:rPr lang="es-EC" i="1">
                                                  <a:latin typeface="Cambria Math"/>
                                                </a:rPr>
                                              </m:ctrlPr>
                                            </m:sSubPr>
                                            <m:e>
                                              <m:r>
                                                <a:rPr lang="es-EC" i="1">
                                                  <a:latin typeface="Cambria Math"/>
                                                </a:rPr>
                                                <m:t>𝛼</m:t>
                                              </m:r>
                                            </m:e>
                                            <m:sub>
                                              <m:r>
                                                <a:rPr lang="es-EC" i="1">
                                                  <a:latin typeface="Cambria Math"/>
                                                </a:rPr>
                                                <m:t>𝑖</m:t>
                                              </m:r>
                                            </m:sub>
                                          </m:sSub>
                                        </m:e>
                                      </m:d>
                                      <m:r>
                                        <a:rPr lang="es-EC" i="1">
                                          <a:latin typeface="Cambria Math"/>
                                        </a:rPr>
                                        <m:t> </m:t>
                                      </m:r>
                                    </m:e>
                                  </m:func>
                                </m:den>
                              </m:f>
                              <m:r>
                                <a:rPr lang="es-EC" i="1">
                                  <a:latin typeface="Cambria Math"/>
                                </a:rPr>
                                <m:t>𝑅</m:t>
                              </m:r>
                              <m:sSub>
                                <m:sSubPr>
                                  <m:ctrlPr>
                                    <a:rPr lang="es-EC" i="1">
                                      <a:latin typeface="Cambria Math"/>
                                    </a:rPr>
                                  </m:ctrlPr>
                                </m:sSubPr>
                                <m:e>
                                  <m:r>
                                    <a:rPr lang="es-EC" i="1">
                                      <a:latin typeface="Cambria Math"/>
                                    </a:rPr>
                                    <m:t>∅</m:t>
                                  </m:r>
                                </m:e>
                                <m:sub>
                                  <m:r>
                                    <a:rPr lang="es-EC" i="1">
                                      <a:latin typeface="Cambria Math"/>
                                    </a:rPr>
                                    <m:t>𝑖𝑥</m:t>
                                  </m:r>
                                </m:sub>
                              </m:sSub>
                              <m:r>
                                <a:rPr lang="es-EC" i="1">
                                  <a:latin typeface="Cambria Math"/>
                                </a:rPr>
                                <m:t>−</m:t>
                              </m:r>
                              <m:r>
                                <a:rPr lang="es-EC" i="1">
                                  <a:latin typeface="Cambria Math"/>
                                </a:rPr>
                                <m:t>𝐿</m:t>
                              </m:r>
                            </m:e>
                            <m:e>
                              <m:r>
                                <a:rPr lang="es-EC" i="1">
                                  <a:latin typeface="Cambria Math"/>
                                </a:rPr>
                                <m:t>𝑟</m:t>
                              </m:r>
                              <m:r>
                                <a:rPr lang="es-EC" i="1">
                                  <a:latin typeface="Cambria Math"/>
                                </a:rPr>
                                <m:t>∗</m:t>
                              </m:r>
                              <m:sSub>
                                <m:sSubPr>
                                  <m:ctrlPr>
                                    <a:rPr lang="es-EC" i="1">
                                      <a:latin typeface="Cambria Math"/>
                                    </a:rPr>
                                  </m:ctrlPr>
                                </m:sSubPr>
                                <m:e>
                                  <m:r>
                                    <a:rPr lang="es-EC" i="1">
                                      <a:latin typeface="Cambria Math"/>
                                    </a:rPr>
                                    <m:t>𝜑</m:t>
                                  </m:r>
                                </m:e>
                                <m:sub>
                                  <m:r>
                                    <a:rPr lang="es-EC" i="1">
                                      <a:latin typeface="Cambria Math"/>
                                    </a:rPr>
                                    <m:t>𝑖</m:t>
                                  </m:r>
                                </m:sub>
                              </m:sSub>
                              <m:r>
                                <a:rPr lang="es-EC" i="1">
                                  <a:latin typeface="Cambria Math"/>
                                </a:rPr>
                                <m:t>=</m:t>
                              </m:r>
                              <m:f>
                                <m:fPr>
                                  <m:ctrlPr>
                                    <a:rPr lang="es-EC" i="1">
                                      <a:latin typeface="Cambria Math"/>
                                    </a:rPr>
                                  </m:ctrlPr>
                                </m:fPr>
                                <m:num>
                                  <m:r>
                                    <a:rPr lang="es-EC" i="1">
                                      <a:latin typeface="Cambria Math"/>
                                    </a:rPr>
                                    <m:t>1</m:t>
                                  </m:r>
                                </m:num>
                                <m:den>
                                  <m:func>
                                    <m:funcPr>
                                      <m:ctrlPr>
                                        <a:rPr lang="es-EC" i="1">
                                          <a:latin typeface="Cambria Math"/>
                                        </a:rPr>
                                      </m:ctrlPr>
                                    </m:funcPr>
                                    <m:fName>
                                      <m:r>
                                        <m:rPr>
                                          <m:sty m:val="p"/>
                                        </m:rPr>
                                        <a:rPr lang="es-EC">
                                          <a:latin typeface="Cambria Math"/>
                                        </a:rPr>
                                        <m:t>sin</m:t>
                                      </m:r>
                                    </m:fName>
                                    <m:e>
                                      <m:d>
                                        <m:dPr>
                                          <m:ctrlPr>
                                            <a:rPr lang="es-EC" i="1">
                                              <a:latin typeface="Cambria Math"/>
                                            </a:rPr>
                                          </m:ctrlPr>
                                        </m:dPr>
                                        <m:e>
                                          <m:r>
                                            <a:rPr lang="es-EC">
                                              <a:latin typeface="Cambria Math"/>
                                            </a:rPr>
                                            <m:t> </m:t>
                                          </m:r>
                                          <m:sSub>
                                            <m:sSubPr>
                                              <m:ctrlPr>
                                                <a:rPr lang="es-EC" i="1">
                                                  <a:latin typeface="Cambria Math"/>
                                                </a:rPr>
                                              </m:ctrlPr>
                                            </m:sSubPr>
                                            <m:e>
                                              <m:r>
                                                <a:rPr lang="es-EC" i="1">
                                                  <a:latin typeface="Cambria Math"/>
                                                </a:rPr>
                                                <m:t>𝛼</m:t>
                                              </m:r>
                                            </m:e>
                                            <m:sub>
                                              <m:r>
                                                <a:rPr lang="es-EC" i="1">
                                                  <a:latin typeface="Cambria Math"/>
                                                </a:rPr>
                                                <m:t>𝑖</m:t>
                                              </m:r>
                                            </m:sub>
                                          </m:sSub>
                                        </m:e>
                                      </m:d>
                                    </m:e>
                                  </m:func>
                                </m:den>
                              </m:f>
                              <m:r>
                                <a:rPr lang="es-EC" i="1">
                                  <a:latin typeface="Cambria Math"/>
                                </a:rPr>
                                <m:t>𝑌𝑐</m:t>
                              </m:r>
                              <m:r>
                                <a:rPr lang="es-EC" i="1">
                                  <a:latin typeface="Cambria Math"/>
                                </a:rPr>
                                <m:t>+</m:t>
                              </m:r>
                              <m:f>
                                <m:fPr>
                                  <m:ctrlPr>
                                    <a:rPr lang="es-EC" i="1">
                                      <a:latin typeface="Cambria Math"/>
                                    </a:rPr>
                                  </m:ctrlPr>
                                </m:fPr>
                                <m:num>
                                  <m:func>
                                    <m:funcPr>
                                      <m:ctrlPr>
                                        <a:rPr lang="es-EC" i="1">
                                          <a:latin typeface="Cambria Math"/>
                                        </a:rPr>
                                      </m:ctrlPr>
                                    </m:funcPr>
                                    <m:fName>
                                      <m:r>
                                        <m:rPr>
                                          <m:sty m:val="p"/>
                                        </m:rPr>
                                        <a:rPr lang="es-EC">
                                          <a:latin typeface="Cambria Math"/>
                                        </a:rPr>
                                        <m:t>cos</m:t>
                                      </m:r>
                                    </m:fName>
                                    <m:e>
                                      <m:d>
                                        <m:dPr>
                                          <m:ctrlPr>
                                            <a:rPr lang="es-EC" i="1">
                                              <a:latin typeface="Cambria Math"/>
                                            </a:rPr>
                                          </m:ctrlPr>
                                        </m:dPr>
                                        <m:e>
                                          <m:r>
                                            <a:rPr lang="es-EC">
                                              <a:latin typeface="Cambria Math"/>
                                            </a:rPr>
                                            <m:t> </m:t>
                                          </m:r>
                                          <m:sSub>
                                            <m:sSubPr>
                                              <m:ctrlPr>
                                                <a:rPr lang="es-EC" i="1">
                                                  <a:latin typeface="Cambria Math"/>
                                                </a:rPr>
                                              </m:ctrlPr>
                                            </m:sSubPr>
                                            <m:e>
                                              <m:r>
                                                <a:rPr lang="es-EC" i="1">
                                                  <a:latin typeface="Cambria Math"/>
                                                </a:rPr>
                                                <m:t>𝛼</m:t>
                                              </m:r>
                                            </m:e>
                                            <m:sub>
                                              <m:r>
                                                <a:rPr lang="es-EC" i="1">
                                                  <a:latin typeface="Cambria Math"/>
                                                </a:rPr>
                                                <m:t>𝑖</m:t>
                                              </m:r>
                                            </m:sub>
                                          </m:sSub>
                                        </m:e>
                                      </m:d>
                                      <m:r>
                                        <a:rPr lang="es-EC" i="1">
                                          <a:latin typeface="Cambria Math"/>
                                        </a:rPr>
                                        <m:t> </m:t>
                                      </m:r>
                                    </m:e>
                                  </m:func>
                                </m:num>
                                <m:den>
                                  <m:func>
                                    <m:funcPr>
                                      <m:ctrlPr>
                                        <a:rPr lang="es-EC" i="1">
                                          <a:latin typeface="Cambria Math"/>
                                        </a:rPr>
                                      </m:ctrlPr>
                                    </m:funcPr>
                                    <m:fName>
                                      <m:r>
                                        <m:rPr>
                                          <m:sty m:val="p"/>
                                        </m:rPr>
                                        <a:rPr lang="es-EC">
                                          <a:latin typeface="Cambria Math"/>
                                        </a:rPr>
                                        <m:t>sin</m:t>
                                      </m:r>
                                    </m:fName>
                                    <m:e>
                                      <m:d>
                                        <m:dPr>
                                          <m:ctrlPr>
                                            <a:rPr lang="es-EC" i="1">
                                              <a:latin typeface="Cambria Math"/>
                                            </a:rPr>
                                          </m:ctrlPr>
                                        </m:dPr>
                                        <m:e>
                                          <m:sSub>
                                            <m:sSubPr>
                                              <m:ctrlPr>
                                                <a:rPr lang="es-EC" i="1">
                                                  <a:latin typeface="Cambria Math"/>
                                                </a:rPr>
                                              </m:ctrlPr>
                                            </m:sSubPr>
                                            <m:e>
                                              <m:r>
                                                <a:rPr lang="es-EC" i="1">
                                                  <a:latin typeface="Cambria Math"/>
                                                </a:rPr>
                                                <m:t>𝛼</m:t>
                                              </m:r>
                                            </m:e>
                                            <m:sub>
                                              <m:r>
                                                <a:rPr lang="es-EC" i="1">
                                                  <a:latin typeface="Cambria Math"/>
                                                </a:rPr>
                                                <m:t>𝑖</m:t>
                                              </m:r>
                                            </m:sub>
                                          </m:sSub>
                                        </m:e>
                                      </m:d>
                                    </m:e>
                                  </m:func>
                                </m:den>
                              </m:f>
                              <m:r>
                                <a:rPr lang="es-EC" i="1">
                                  <a:latin typeface="Cambria Math"/>
                                </a:rPr>
                                <m:t>𝑅</m:t>
                              </m:r>
                              <m:sSub>
                                <m:sSubPr>
                                  <m:ctrlPr>
                                    <a:rPr lang="es-EC" i="1">
                                      <a:latin typeface="Cambria Math"/>
                                    </a:rPr>
                                  </m:ctrlPr>
                                </m:sSubPr>
                                <m:e>
                                  <m:r>
                                    <a:rPr lang="es-EC" i="1">
                                      <a:latin typeface="Cambria Math"/>
                                    </a:rPr>
                                    <m:t>∅</m:t>
                                  </m:r>
                                </m:e>
                                <m:sub>
                                  <m:r>
                                    <a:rPr lang="es-EC" i="1">
                                      <a:latin typeface="Cambria Math"/>
                                    </a:rPr>
                                    <m:t>𝑖𝑥</m:t>
                                  </m:r>
                                </m:sub>
                              </m:sSub>
                              <m:r>
                                <a:rPr lang="es-EC" i="1">
                                  <a:latin typeface="Cambria Math"/>
                                </a:rPr>
                                <m:t>−</m:t>
                              </m:r>
                              <m:r>
                                <a:rPr lang="es-EC" i="1">
                                  <a:latin typeface="Cambria Math"/>
                                </a:rPr>
                                <m:t>𝐿</m:t>
                              </m:r>
                            </m:e>
                          </m:eqArr>
                        </m:e>
                      </m:d>
                    </m:oMath>
                  </m:oMathPara>
                </a14:m>
                <a:endParaRPr lang="es-EC" dirty="0"/>
              </a:p>
            </p:txBody>
          </p:sp>
        </mc:Choice>
        <mc:Fallback xmlns="">
          <p:sp>
            <p:nvSpPr>
              <p:cNvPr id="11" name="10 Rectángulo"/>
              <p:cNvSpPr>
                <a:spLocks noRot="1" noChangeAspect="1" noMove="1" noResize="1" noEditPoints="1" noAdjustHandles="1" noChangeArrowheads="1" noChangeShapeType="1" noTextEdit="1"/>
              </p:cNvSpPr>
              <p:nvPr/>
            </p:nvSpPr>
            <p:spPr>
              <a:xfrm>
                <a:off x="4582221" y="4671897"/>
                <a:ext cx="4324325" cy="1340880"/>
              </a:xfrm>
              <a:prstGeom prst="rect">
                <a:avLst/>
              </a:prstGeom>
              <a:blipFill rotWithShape="1">
                <a:blip r:embed="rId10" cstate="print"/>
                <a:stretch>
                  <a:fillRect/>
                </a:stretch>
              </a:blipFill>
            </p:spPr>
            <p:txBody>
              <a:bodyPr/>
              <a:lstStyle/>
              <a:p>
                <a:r>
                  <a:rPr lang="es-EC">
                    <a:noFill/>
                  </a:rPr>
                  <a:t> </a:t>
                </a:r>
              </a:p>
            </p:txBody>
          </p:sp>
        </mc:Fallback>
      </mc:AlternateContent>
      <p:pic>
        <p:nvPicPr>
          <p:cNvPr id="16" name="15 Imagen"/>
          <p:cNvPicPr/>
          <p:nvPr/>
        </p:nvPicPr>
        <p:blipFill rotWithShape="1">
          <a:blip r:embed="rId11" cstate="print"/>
          <a:srcRect l="35697" t="38124" r="32821" b="11508"/>
          <a:stretch/>
        </p:blipFill>
        <p:spPr bwMode="auto">
          <a:xfrm>
            <a:off x="5357689" y="1268760"/>
            <a:ext cx="2591450" cy="2093297"/>
          </a:xfrm>
          <a:prstGeom prst="rect">
            <a:avLst/>
          </a:prstGeom>
          <a:ln>
            <a:noFill/>
          </a:ln>
          <a:extLst>
            <a:ext uri="{53640926-AAD7-44D8-BBD7-CCE9431645EC}">
              <a14:shadowObscured xmlns:a14="http://schemas.microsoft.com/office/drawing/2010/main"/>
            </a:ext>
          </a:extLst>
        </p:spPr>
      </p:pic>
      <p:sp>
        <p:nvSpPr>
          <p:cNvPr id="3" name="2 Rectángulo"/>
          <p:cNvSpPr/>
          <p:nvPr/>
        </p:nvSpPr>
        <p:spPr>
          <a:xfrm>
            <a:off x="467544" y="3485043"/>
            <a:ext cx="3870176" cy="307777"/>
          </a:xfrm>
          <a:prstGeom prst="rect">
            <a:avLst/>
          </a:prstGeom>
        </p:spPr>
        <p:txBody>
          <a:bodyPr wrap="square">
            <a:spAutoFit/>
          </a:bodyPr>
          <a:lstStyle/>
          <a:p>
            <a:r>
              <a:rPr lang="es-EC" sz="1400" b="1" dirty="0"/>
              <a:t>Esquema cinemático del robot </a:t>
            </a:r>
            <a:r>
              <a:rPr lang="es-MX" sz="1400" b="1" dirty="0"/>
              <a:t>(Muñoz Martínez)</a:t>
            </a:r>
            <a:endParaRPr lang="es-EC" sz="1400" b="1" dirty="0"/>
          </a:p>
        </p:txBody>
      </p:sp>
      <p:sp>
        <p:nvSpPr>
          <p:cNvPr id="7" name="6 Rectángulo"/>
          <p:cNvSpPr/>
          <p:nvPr/>
        </p:nvSpPr>
        <p:spPr>
          <a:xfrm>
            <a:off x="692275" y="5538718"/>
            <a:ext cx="3303661" cy="307777"/>
          </a:xfrm>
          <a:prstGeom prst="rect">
            <a:avLst/>
          </a:prstGeom>
        </p:spPr>
        <p:txBody>
          <a:bodyPr wrap="none">
            <a:spAutoFit/>
          </a:bodyPr>
          <a:lstStyle/>
          <a:p>
            <a:r>
              <a:rPr lang="es-EC" sz="1400" b="1" dirty="0"/>
              <a:t>Sistema de referencia: Plataforma - Rueda</a:t>
            </a:r>
          </a:p>
        </p:txBody>
      </p:sp>
      <p:sp>
        <p:nvSpPr>
          <p:cNvPr id="8" name="7 Rectángulo"/>
          <p:cNvSpPr/>
          <p:nvPr/>
        </p:nvSpPr>
        <p:spPr>
          <a:xfrm>
            <a:off x="4798997" y="3276273"/>
            <a:ext cx="3877459" cy="584775"/>
          </a:xfrm>
          <a:prstGeom prst="rect">
            <a:avLst/>
          </a:prstGeom>
        </p:spPr>
        <p:txBody>
          <a:bodyPr wrap="square">
            <a:spAutoFit/>
          </a:bodyPr>
          <a:lstStyle/>
          <a:p>
            <a:pPr algn="ctr"/>
            <a:r>
              <a:rPr lang="es-EC" sz="1600" b="1" dirty="0"/>
              <a:t>Sistema de referencia de la rueda omnidireccional</a:t>
            </a:r>
          </a:p>
        </p:txBody>
      </p:sp>
      <p:pic>
        <p:nvPicPr>
          <p:cNvPr id="15" name="14 Imagen"/>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1600" y="796453"/>
            <a:ext cx="3136265" cy="2688590"/>
          </a:xfrm>
          <a:prstGeom prst="rect">
            <a:avLst/>
          </a:prstGeom>
          <a:noFill/>
          <a:ln>
            <a:noFill/>
          </a:ln>
        </p:spPr>
      </p:pic>
      <p:sp>
        <p:nvSpPr>
          <p:cNvPr id="2" name="1 Título"/>
          <p:cNvSpPr>
            <a:spLocks noGrp="1"/>
          </p:cNvSpPr>
          <p:nvPr>
            <p:ph type="title"/>
          </p:nvPr>
        </p:nvSpPr>
        <p:spPr/>
        <p:txBody>
          <a:bodyPr/>
          <a:lstStyle/>
          <a:p>
            <a:r>
              <a:rPr lang="es-EC" dirty="0" smtClean="0"/>
              <a:t>TRASLACIÓN</a:t>
            </a:r>
            <a:endParaRPr lang="es-EC" dirty="0"/>
          </a:p>
        </p:txBody>
      </p:sp>
    </p:spTree>
    <p:extLst>
      <p:ext uri="{BB962C8B-B14F-4D97-AF65-F5344CB8AC3E}">
        <p14:creationId xmlns:p14="http://schemas.microsoft.com/office/powerpoint/2010/main" val="288476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11"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p:txBody>
          <a:bodyPr/>
          <a:lstStyle/>
          <a:p>
            <a:r>
              <a:rPr lang="es-EC" dirty="0" smtClean="0"/>
              <a:t>TRASLACIÓN</a:t>
            </a:r>
            <a:endParaRPr lang="es-EC" dirty="0"/>
          </a:p>
        </p:txBody>
      </p:sp>
      <mc:AlternateContent xmlns:mc="http://schemas.openxmlformats.org/markup-compatibility/2006" xmlns:a14="http://schemas.microsoft.com/office/drawing/2010/main">
        <mc:Choice Requires="a14">
          <p:sp>
            <p:nvSpPr>
              <p:cNvPr id="6" name="5 Rectángulo"/>
              <p:cNvSpPr/>
              <p:nvPr/>
            </p:nvSpPr>
            <p:spPr>
              <a:xfrm>
                <a:off x="3461843" y="4519009"/>
                <a:ext cx="2653419" cy="18524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a:rPr>
                          </m:ctrlPr>
                        </m:dPr>
                        <m:e>
                          <m:eqArr>
                            <m:eqArrPr>
                              <m:ctrlPr>
                                <a:rPr lang="es-EC" i="1">
                                  <a:latin typeface="Cambria Math"/>
                                </a:rPr>
                              </m:ctrlPr>
                            </m:eqArrPr>
                            <m:e>
                              <m:sSub>
                                <m:sSubPr>
                                  <m:ctrlPr>
                                    <a:rPr lang="es-EC" i="1">
                                      <a:latin typeface="Cambria Math"/>
                                    </a:rPr>
                                  </m:ctrlPr>
                                </m:sSubPr>
                                <m:e>
                                  <m:r>
                                    <a:rPr lang="es-EC" i="1">
                                      <a:latin typeface="Cambria Math"/>
                                    </a:rPr>
                                    <m:t>∅</m:t>
                                  </m:r>
                                </m:e>
                                <m:sub>
                                  <m:r>
                                    <a:rPr lang="es-EC" i="1">
                                      <a:latin typeface="Cambria Math"/>
                                    </a:rPr>
                                    <m:t>1</m:t>
                                  </m:r>
                                  <m:r>
                                    <a:rPr lang="es-EC" i="1">
                                      <a:latin typeface="Cambria Math"/>
                                    </a:rPr>
                                    <m:t>𝑥</m:t>
                                  </m:r>
                                </m:sub>
                              </m:sSub>
                              <m:r>
                                <a:rPr lang="es-EC" i="1">
                                  <a:latin typeface="Cambria Math"/>
                                </a:rPr>
                                <m:t>=</m:t>
                              </m:r>
                              <m:f>
                                <m:fPr>
                                  <m:ctrlPr>
                                    <a:rPr lang="es-EC" i="1">
                                      <a:latin typeface="Cambria Math"/>
                                    </a:rPr>
                                  </m:ctrlPr>
                                </m:fPr>
                                <m:num>
                                  <m:r>
                                    <a:rPr lang="es-EC" i="1">
                                      <a:latin typeface="Cambria Math"/>
                                    </a:rPr>
                                    <m:t>1</m:t>
                                  </m:r>
                                </m:num>
                                <m:den>
                                  <m:r>
                                    <a:rPr lang="es-EC" i="1">
                                      <a:latin typeface="Cambria Math"/>
                                    </a:rPr>
                                    <m:t>𝑅</m:t>
                                  </m:r>
                                </m:den>
                              </m:f>
                              <m:r>
                                <a:rPr lang="es-EC" i="1">
                                  <a:latin typeface="Cambria Math"/>
                                </a:rPr>
                                <m:t>𝑌𝑐</m:t>
                              </m:r>
                            </m:e>
                            <m:e>
                              <m:sSub>
                                <m:sSubPr>
                                  <m:ctrlPr>
                                    <a:rPr lang="es-EC" i="1">
                                      <a:latin typeface="Cambria Math"/>
                                    </a:rPr>
                                  </m:ctrlPr>
                                </m:sSubPr>
                                <m:e>
                                  <m:r>
                                    <a:rPr lang="es-EC" i="1">
                                      <a:latin typeface="Cambria Math"/>
                                    </a:rPr>
                                    <m:t>∅</m:t>
                                  </m:r>
                                </m:e>
                                <m:sub>
                                  <m:r>
                                    <a:rPr lang="es-EC" i="1">
                                      <a:latin typeface="Cambria Math"/>
                                    </a:rPr>
                                    <m:t>2</m:t>
                                  </m:r>
                                  <m:r>
                                    <a:rPr lang="es-EC" i="1">
                                      <a:latin typeface="Cambria Math"/>
                                    </a:rPr>
                                    <m:t>𝑥</m:t>
                                  </m:r>
                                </m:sub>
                              </m:sSub>
                              <m:r>
                                <a:rPr lang="es-EC" i="1">
                                  <a:latin typeface="Cambria Math"/>
                                </a:rPr>
                                <m:t>=</m:t>
                              </m:r>
                              <m:f>
                                <m:fPr>
                                  <m:ctrlPr>
                                    <a:rPr lang="es-EC" i="1">
                                      <a:latin typeface="Cambria Math"/>
                                    </a:rPr>
                                  </m:ctrlPr>
                                </m:fPr>
                                <m:num>
                                  <m:rad>
                                    <m:radPr>
                                      <m:degHide m:val="on"/>
                                      <m:ctrlPr>
                                        <a:rPr lang="es-EC" i="1">
                                          <a:latin typeface="Cambria Math"/>
                                        </a:rPr>
                                      </m:ctrlPr>
                                    </m:radPr>
                                    <m:deg/>
                                    <m:e>
                                      <m:r>
                                        <a:rPr lang="es-EC" i="1">
                                          <a:latin typeface="Cambria Math"/>
                                        </a:rPr>
                                        <m:t>3</m:t>
                                      </m:r>
                                    </m:e>
                                  </m:rad>
                                </m:num>
                                <m:den>
                                  <m:r>
                                    <a:rPr lang="es-EC" i="1">
                                      <a:latin typeface="Cambria Math"/>
                                    </a:rPr>
                                    <m:t>2</m:t>
                                  </m:r>
                                  <m:r>
                                    <a:rPr lang="es-EC" i="1">
                                      <a:latin typeface="Cambria Math"/>
                                    </a:rPr>
                                    <m:t>𝑅</m:t>
                                  </m:r>
                                </m:den>
                              </m:f>
                              <m:r>
                                <a:rPr lang="es-EC" i="1">
                                  <a:latin typeface="Cambria Math"/>
                                </a:rPr>
                                <m:t>𝑋𝑐</m:t>
                              </m:r>
                              <m:r>
                                <a:rPr lang="es-EC" i="1">
                                  <a:latin typeface="Cambria Math"/>
                                </a:rPr>
                                <m:t>−</m:t>
                              </m:r>
                              <m:f>
                                <m:fPr>
                                  <m:ctrlPr>
                                    <a:rPr lang="es-EC" i="1">
                                      <a:latin typeface="Cambria Math"/>
                                    </a:rPr>
                                  </m:ctrlPr>
                                </m:fPr>
                                <m:num>
                                  <m:r>
                                    <a:rPr lang="es-EC" i="1">
                                      <a:latin typeface="Cambria Math"/>
                                    </a:rPr>
                                    <m:t>1</m:t>
                                  </m:r>
                                </m:num>
                                <m:den>
                                  <m:r>
                                    <a:rPr lang="es-EC" i="1">
                                      <a:latin typeface="Cambria Math"/>
                                    </a:rPr>
                                    <m:t>2</m:t>
                                  </m:r>
                                  <m:r>
                                    <a:rPr lang="es-EC" i="1">
                                      <a:latin typeface="Cambria Math"/>
                                    </a:rPr>
                                    <m:t>𝑅</m:t>
                                  </m:r>
                                </m:den>
                              </m:f>
                              <m:r>
                                <a:rPr lang="es-EC" i="1">
                                  <a:latin typeface="Cambria Math"/>
                                </a:rPr>
                                <m:t>𝑌𝑐</m:t>
                              </m:r>
                            </m:e>
                            <m:e>
                              <m:sSub>
                                <m:sSubPr>
                                  <m:ctrlPr>
                                    <a:rPr lang="es-EC" i="1">
                                      <a:latin typeface="Cambria Math"/>
                                    </a:rPr>
                                  </m:ctrlPr>
                                </m:sSubPr>
                                <m:e>
                                  <m:r>
                                    <a:rPr lang="es-EC" i="1">
                                      <a:latin typeface="Cambria Math"/>
                                    </a:rPr>
                                    <m:t>∅</m:t>
                                  </m:r>
                                </m:e>
                                <m:sub>
                                  <m:r>
                                    <a:rPr lang="es-EC" i="1">
                                      <a:latin typeface="Cambria Math"/>
                                    </a:rPr>
                                    <m:t>3</m:t>
                                  </m:r>
                                  <m:r>
                                    <a:rPr lang="es-EC" i="1">
                                      <a:latin typeface="Cambria Math"/>
                                    </a:rPr>
                                    <m:t>𝑥</m:t>
                                  </m:r>
                                </m:sub>
                              </m:sSub>
                              <m:r>
                                <a:rPr lang="es-EC" i="1">
                                  <a:latin typeface="Cambria Math"/>
                                </a:rPr>
                                <m:t>=−</m:t>
                              </m:r>
                              <m:f>
                                <m:fPr>
                                  <m:ctrlPr>
                                    <a:rPr lang="es-EC" i="1">
                                      <a:latin typeface="Cambria Math"/>
                                    </a:rPr>
                                  </m:ctrlPr>
                                </m:fPr>
                                <m:num>
                                  <m:rad>
                                    <m:radPr>
                                      <m:degHide m:val="on"/>
                                      <m:ctrlPr>
                                        <a:rPr lang="es-EC" i="1">
                                          <a:latin typeface="Cambria Math"/>
                                        </a:rPr>
                                      </m:ctrlPr>
                                    </m:radPr>
                                    <m:deg/>
                                    <m:e>
                                      <m:r>
                                        <a:rPr lang="es-EC" i="1">
                                          <a:latin typeface="Cambria Math"/>
                                        </a:rPr>
                                        <m:t>3</m:t>
                                      </m:r>
                                    </m:e>
                                  </m:rad>
                                </m:num>
                                <m:den>
                                  <m:r>
                                    <a:rPr lang="es-EC" i="1">
                                      <a:latin typeface="Cambria Math"/>
                                    </a:rPr>
                                    <m:t>2</m:t>
                                  </m:r>
                                  <m:r>
                                    <a:rPr lang="es-EC" i="1">
                                      <a:latin typeface="Cambria Math"/>
                                    </a:rPr>
                                    <m:t>𝑅</m:t>
                                  </m:r>
                                </m:den>
                              </m:f>
                              <m:r>
                                <a:rPr lang="es-EC" i="1">
                                  <a:latin typeface="Cambria Math"/>
                                </a:rPr>
                                <m:t>𝑋𝑐</m:t>
                              </m:r>
                              <m:r>
                                <a:rPr lang="es-EC" i="1">
                                  <a:latin typeface="Cambria Math"/>
                                </a:rPr>
                                <m:t>−</m:t>
                              </m:r>
                              <m:f>
                                <m:fPr>
                                  <m:ctrlPr>
                                    <a:rPr lang="es-EC" i="1">
                                      <a:latin typeface="Cambria Math"/>
                                    </a:rPr>
                                  </m:ctrlPr>
                                </m:fPr>
                                <m:num>
                                  <m:r>
                                    <a:rPr lang="es-EC" i="1">
                                      <a:latin typeface="Cambria Math"/>
                                    </a:rPr>
                                    <m:t>1</m:t>
                                  </m:r>
                                </m:num>
                                <m:den>
                                  <m:r>
                                    <a:rPr lang="es-EC" i="1">
                                      <a:latin typeface="Cambria Math"/>
                                    </a:rPr>
                                    <m:t>2</m:t>
                                  </m:r>
                                  <m:r>
                                    <a:rPr lang="es-EC" i="1">
                                      <a:latin typeface="Cambria Math"/>
                                    </a:rPr>
                                    <m:t>𝑅</m:t>
                                  </m:r>
                                </m:den>
                              </m:f>
                              <m:r>
                                <a:rPr lang="es-EC" i="1">
                                  <a:latin typeface="Cambria Math"/>
                                </a:rPr>
                                <m:t>𝑌𝑐</m:t>
                              </m:r>
                            </m:e>
                          </m:eqArr>
                        </m:e>
                      </m:d>
                    </m:oMath>
                  </m:oMathPara>
                </a14:m>
                <a:endParaRPr lang="es-EC" dirty="0"/>
              </a:p>
            </p:txBody>
          </p:sp>
        </mc:Choice>
        <mc:Fallback xmlns="">
          <p:sp>
            <p:nvSpPr>
              <p:cNvPr id="6" name="5 Rectángulo"/>
              <p:cNvSpPr>
                <a:spLocks noRot="1" noChangeAspect="1" noMove="1" noResize="1" noEditPoints="1" noAdjustHandles="1" noChangeArrowheads="1" noChangeShapeType="1" noTextEdit="1"/>
              </p:cNvSpPr>
              <p:nvPr/>
            </p:nvSpPr>
            <p:spPr>
              <a:xfrm>
                <a:off x="3461843" y="4519009"/>
                <a:ext cx="2653419" cy="1852430"/>
              </a:xfrm>
              <a:prstGeom prst="rect">
                <a:avLst/>
              </a:prstGeom>
              <a:blipFill rotWithShape="1">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graphicFrame>
            <p:nvGraphicFramePr>
              <p:cNvPr id="7" name="6 Tabla"/>
              <p:cNvGraphicFramePr>
                <a:graphicFrameLocks noGrp="1"/>
              </p:cNvGraphicFramePr>
              <p:nvPr>
                <p:extLst>
                  <p:ext uri="{D42A27DB-BD31-4B8C-83A1-F6EECF244321}">
                    <p14:modId xmlns:p14="http://schemas.microsoft.com/office/powerpoint/2010/main" val="3415249395"/>
                  </p:ext>
                </p:extLst>
              </p:nvPr>
            </p:nvGraphicFramePr>
            <p:xfrm>
              <a:off x="4355976" y="2517331"/>
              <a:ext cx="4464497" cy="990600"/>
            </p:xfrm>
            <a:graphic>
              <a:graphicData uri="http://schemas.openxmlformats.org/drawingml/2006/table">
                <a:tbl>
                  <a:tblPr firstRow="1" firstCol="1" bandRow="1">
                    <a:tableStyleId>{5C22544A-7EE6-4342-B048-85BDC9FD1C3A}</a:tableStyleId>
                  </a:tblPr>
                  <a:tblGrid>
                    <a:gridCol w="691628"/>
                    <a:gridCol w="1041531"/>
                    <a:gridCol w="1365669"/>
                    <a:gridCol w="1365669"/>
                  </a:tblGrid>
                  <a:tr h="0">
                    <a:tc>
                      <a:txBody>
                        <a:bodyPr/>
                        <a:lstStyle/>
                        <a:p>
                          <a:pPr algn="ctr">
                            <a:lnSpc>
                              <a:spcPct val="150000"/>
                            </a:lnSpc>
                            <a:spcAft>
                              <a:spcPts val="600"/>
                            </a:spcAft>
                          </a:pPr>
                          <a:r>
                            <a:rPr lang="es-ES" sz="2000" dirty="0">
                              <a:effectLst/>
                            </a:rPr>
                            <a:t> </a:t>
                          </a:r>
                          <a:endParaRPr lang="es-EC" sz="2000" dirty="0">
                            <a:effectLst/>
                            <a:latin typeface="Calibri"/>
                            <a:ea typeface="Calibri"/>
                            <a:cs typeface="Times New Roman"/>
                          </a:endParaRPr>
                        </a:p>
                      </a:txBody>
                      <a:tcPr marL="68580" marR="68580" marT="0" marB="0"/>
                    </a:tc>
                    <a:tc>
                      <a:txBody>
                        <a:bodyPr/>
                        <a:lstStyle/>
                        <a:p>
                          <a:pPr algn="ctr">
                            <a:lnSpc>
                              <a:spcPct val="150000"/>
                            </a:lnSpc>
                            <a:spcAft>
                              <a:spcPts val="600"/>
                            </a:spcAft>
                          </a:pPr>
                          <a:r>
                            <a:rPr lang="es-ES" sz="2000">
                              <a:effectLst/>
                            </a:rPr>
                            <a:t>Rueda 1</a:t>
                          </a:r>
                          <a:endParaRPr lang="es-EC" sz="2000">
                            <a:effectLst/>
                            <a:latin typeface="Calibri"/>
                            <a:ea typeface="Calibri"/>
                            <a:cs typeface="Times New Roman"/>
                          </a:endParaRPr>
                        </a:p>
                      </a:txBody>
                      <a:tcPr marL="68580" marR="68580" marT="0" marB="0"/>
                    </a:tc>
                    <a:tc>
                      <a:txBody>
                        <a:bodyPr/>
                        <a:lstStyle/>
                        <a:p>
                          <a:pPr algn="ctr">
                            <a:lnSpc>
                              <a:spcPct val="150000"/>
                            </a:lnSpc>
                            <a:spcAft>
                              <a:spcPts val="600"/>
                            </a:spcAft>
                          </a:pPr>
                          <a:r>
                            <a:rPr lang="es-ES" sz="2000">
                              <a:effectLst/>
                            </a:rPr>
                            <a:t>Rueda 2</a:t>
                          </a:r>
                          <a:endParaRPr lang="es-EC" sz="2000">
                            <a:effectLst/>
                            <a:latin typeface="Calibri"/>
                            <a:ea typeface="Calibri"/>
                            <a:cs typeface="Times New Roman"/>
                          </a:endParaRPr>
                        </a:p>
                      </a:txBody>
                      <a:tcPr marL="68580" marR="68580" marT="0" marB="0"/>
                    </a:tc>
                    <a:tc>
                      <a:txBody>
                        <a:bodyPr/>
                        <a:lstStyle/>
                        <a:p>
                          <a:pPr algn="ctr">
                            <a:lnSpc>
                              <a:spcPct val="150000"/>
                            </a:lnSpc>
                            <a:spcAft>
                              <a:spcPts val="600"/>
                            </a:spcAft>
                          </a:pPr>
                          <a:r>
                            <a:rPr lang="es-ES" sz="2000" dirty="0">
                              <a:effectLst/>
                            </a:rPr>
                            <a:t>Rueda 3</a:t>
                          </a:r>
                          <a:endParaRPr lang="es-EC" sz="2000" dirty="0">
                            <a:effectLst/>
                            <a:latin typeface="Calibri"/>
                            <a:ea typeface="Calibri"/>
                            <a:cs typeface="Times New Roman"/>
                          </a:endParaRPr>
                        </a:p>
                      </a:txBody>
                      <a:tcPr marL="68580" marR="68580" marT="0" marB="0"/>
                    </a:tc>
                  </a:tr>
                  <a:tr h="0">
                    <a:tc>
                      <a:txBody>
                        <a:bodyPr/>
                        <a:lstStyle/>
                        <a:p>
                          <a:pPr algn="ctr">
                            <a:lnSpc>
                              <a:spcPct val="150000"/>
                            </a:lnSpc>
                            <a:spcAft>
                              <a:spcPts val="600"/>
                            </a:spcAft>
                          </a:pPr>
                          <a14:m>
                            <m:oMathPara xmlns:m="http://schemas.openxmlformats.org/officeDocument/2006/math">
                              <m:oMathParaPr>
                                <m:jc m:val="centerGroup"/>
                              </m:oMathParaPr>
                              <m:oMath xmlns:m="http://schemas.openxmlformats.org/officeDocument/2006/math">
                                <m:sSub>
                                  <m:sSubPr>
                                    <m:ctrlPr>
                                      <a:rPr lang="es-EC" sz="2000" i="1">
                                        <a:effectLst/>
                                        <a:latin typeface="Cambria Math"/>
                                      </a:rPr>
                                    </m:ctrlPr>
                                  </m:sSubPr>
                                  <m:e>
                                    <m:r>
                                      <a:rPr lang="es-ES" sz="2000">
                                        <a:effectLst/>
                                        <a:latin typeface="Cambria Math"/>
                                      </a:rPr>
                                      <m:t>𝜶</m:t>
                                    </m:r>
                                  </m:e>
                                  <m:sub>
                                    <m:r>
                                      <a:rPr lang="es-ES" sz="2000">
                                        <a:effectLst/>
                                        <a:latin typeface="Cambria Math"/>
                                      </a:rPr>
                                      <m:t>𝒊</m:t>
                                    </m:r>
                                  </m:sub>
                                </m:sSub>
                              </m:oMath>
                            </m:oMathPara>
                          </a14:m>
                          <a:endParaRPr lang="es-EC" sz="2000">
                            <a:effectLst/>
                            <a:latin typeface="Calibri"/>
                            <a:ea typeface="Calibri"/>
                            <a:cs typeface="Times New Roman"/>
                          </a:endParaRPr>
                        </a:p>
                      </a:txBody>
                      <a:tcPr marL="68580" marR="68580" marT="0" marB="0"/>
                    </a:tc>
                    <a:tc>
                      <a:txBody>
                        <a:bodyPr/>
                        <a:lstStyle/>
                        <a:p>
                          <a:pPr algn="ctr">
                            <a:lnSpc>
                              <a:spcPct val="150000"/>
                            </a:lnSpc>
                            <a:spcAft>
                              <a:spcPts val="600"/>
                            </a:spcAft>
                          </a:pPr>
                          <a14:m>
                            <m:oMathPara xmlns:m="http://schemas.openxmlformats.org/officeDocument/2006/math">
                              <m:oMathParaPr>
                                <m:jc m:val="centerGroup"/>
                              </m:oMathParaPr>
                              <m:oMath xmlns:m="http://schemas.openxmlformats.org/officeDocument/2006/math">
                                <m:sSup>
                                  <m:sSupPr>
                                    <m:ctrlPr>
                                      <a:rPr lang="es-EC" sz="2000" i="1">
                                        <a:effectLst/>
                                        <a:latin typeface="Cambria Math"/>
                                      </a:rPr>
                                    </m:ctrlPr>
                                  </m:sSupPr>
                                  <m:e>
                                    <m:r>
                                      <a:rPr lang="es-ES" sz="2000">
                                        <a:effectLst/>
                                        <a:latin typeface="Cambria Math"/>
                                      </a:rPr>
                                      <m:t>180</m:t>
                                    </m:r>
                                  </m:e>
                                  <m:sup>
                                    <m:r>
                                      <a:rPr lang="es-ES" sz="2000">
                                        <a:effectLst/>
                                        <a:latin typeface="Cambria Math"/>
                                      </a:rPr>
                                      <m:t>0</m:t>
                                    </m:r>
                                  </m:sup>
                                </m:sSup>
                              </m:oMath>
                            </m:oMathPara>
                          </a14:m>
                          <a:endParaRPr lang="es-EC" sz="2000">
                            <a:effectLst/>
                            <a:latin typeface="Calibri"/>
                            <a:ea typeface="Calibri"/>
                            <a:cs typeface="Times New Roman"/>
                          </a:endParaRPr>
                        </a:p>
                      </a:txBody>
                      <a:tcPr marL="68580" marR="68580" marT="0" marB="0"/>
                    </a:tc>
                    <a:tc>
                      <a:txBody>
                        <a:bodyPr/>
                        <a:lstStyle/>
                        <a:p>
                          <a:pPr algn="ctr">
                            <a:lnSpc>
                              <a:spcPct val="150000"/>
                            </a:lnSpc>
                            <a:spcAft>
                              <a:spcPts val="600"/>
                            </a:spcAft>
                          </a:pPr>
                          <a14:m>
                            <m:oMathPara xmlns:m="http://schemas.openxmlformats.org/officeDocument/2006/math">
                              <m:oMathParaPr>
                                <m:jc m:val="centerGroup"/>
                              </m:oMathParaPr>
                              <m:oMath xmlns:m="http://schemas.openxmlformats.org/officeDocument/2006/math">
                                <m:sSup>
                                  <m:sSupPr>
                                    <m:ctrlPr>
                                      <a:rPr lang="es-EC" sz="2000" i="1">
                                        <a:effectLst/>
                                        <a:latin typeface="Cambria Math"/>
                                      </a:rPr>
                                    </m:ctrlPr>
                                  </m:sSupPr>
                                  <m:e>
                                    <m:r>
                                      <a:rPr lang="es-ES" sz="2000">
                                        <a:effectLst/>
                                        <a:latin typeface="Cambria Math"/>
                                      </a:rPr>
                                      <m:t>60</m:t>
                                    </m:r>
                                  </m:e>
                                  <m:sup>
                                    <m:r>
                                      <a:rPr lang="es-ES" sz="2000">
                                        <a:effectLst/>
                                        <a:latin typeface="Cambria Math"/>
                                      </a:rPr>
                                      <m:t>0</m:t>
                                    </m:r>
                                  </m:sup>
                                </m:sSup>
                              </m:oMath>
                            </m:oMathPara>
                          </a14:m>
                          <a:endParaRPr lang="es-EC" sz="2000">
                            <a:effectLst/>
                            <a:latin typeface="Calibri"/>
                            <a:ea typeface="Calibri"/>
                            <a:cs typeface="Times New Roman"/>
                          </a:endParaRPr>
                        </a:p>
                      </a:txBody>
                      <a:tcPr marL="68580" marR="68580" marT="0" marB="0"/>
                    </a:tc>
                    <a:tc>
                      <a:txBody>
                        <a:bodyPr/>
                        <a:lstStyle/>
                        <a:p>
                          <a:pPr algn="ctr">
                            <a:lnSpc>
                              <a:spcPct val="150000"/>
                            </a:lnSpc>
                            <a:spcAft>
                              <a:spcPts val="600"/>
                            </a:spcAft>
                          </a:pPr>
                          <a14:m>
                            <m:oMathPara xmlns:m="http://schemas.openxmlformats.org/officeDocument/2006/math">
                              <m:oMathParaPr>
                                <m:jc m:val="centerGroup"/>
                              </m:oMathParaPr>
                              <m:oMath xmlns:m="http://schemas.openxmlformats.org/officeDocument/2006/math">
                                <m:sSup>
                                  <m:sSupPr>
                                    <m:ctrlPr>
                                      <a:rPr lang="es-EC" sz="2000" i="1">
                                        <a:effectLst/>
                                        <a:latin typeface="Cambria Math"/>
                                      </a:rPr>
                                    </m:ctrlPr>
                                  </m:sSupPr>
                                  <m:e>
                                    <m:r>
                                      <a:rPr lang="es-ES" sz="2000">
                                        <a:effectLst/>
                                        <a:latin typeface="Cambria Math"/>
                                      </a:rPr>
                                      <m:t>−60</m:t>
                                    </m:r>
                                  </m:e>
                                  <m:sup>
                                    <m:r>
                                      <a:rPr lang="es-ES" sz="2000">
                                        <a:effectLst/>
                                        <a:latin typeface="Cambria Math"/>
                                      </a:rPr>
                                      <m:t>0</m:t>
                                    </m:r>
                                  </m:sup>
                                </m:sSup>
                              </m:oMath>
                            </m:oMathPara>
                          </a14:m>
                          <a:endParaRPr lang="es-EC" sz="2000" dirty="0">
                            <a:effectLst/>
                            <a:latin typeface="Calibri"/>
                            <a:ea typeface="Calibri"/>
                            <a:cs typeface="Times New Roman"/>
                          </a:endParaRPr>
                        </a:p>
                      </a:txBody>
                      <a:tcPr marL="68580" marR="68580" marT="0" marB="0"/>
                    </a:tc>
                  </a:tr>
                </a:tbl>
              </a:graphicData>
            </a:graphic>
          </p:graphicFrame>
        </mc:Choice>
        <mc:Fallback xmlns="">
          <p:graphicFrame>
            <p:nvGraphicFramePr>
              <p:cNvPr id="7" name="6 Tabla"/>
              <p:cNvGraphicFramePr>
                <a:graphicFrameLocks noGrp="1"/>
              </p:cNvGraphicFramePr>
              <p:nvPr>
                <p:extLst>
                  <p:ext uri="{D42A27DB-BD31-4B8C-83A1-F6EECF244321}">
                    <p14:modId xmlns:p14="http://schemas.microsoft.com/office/powerpoint/2010/main" val="3415249395"/>
                  </p:ext>
                </p:extLst>
              </p:nvPr>
            </p:nvGraphicFramePr>
            <p:xfrm>
              <a:off x="4355976" y="2517331"/>
              <a:ext cx="4464497" cy="990600"/>
            </p:xfrm>
            <a:graphic>
              <a:graphicData uri="http://schemas.openxmlformats.org/drawingml/2006/table">
                <a:tbl>
                  <a:tblPr firstRow="1" firstCol="1" bandRow="1">
                    <a:tableStyleId>{5C22544A-7EE6-4342-B048-85BDC9FD1C3A}</a:tableStyleId>
                  </a:tblPr>
                  <a:tblGrid>
                    <a:gridCol w="691628"/>
                    <a:gridCol w="1041531"/>
                    <a:gridCol w="1365669"/>
                    <a:gridCol w="1365669"/>
                  </a:tblGrid>
                  <a:tr h="457200">
                    <a:tc>
                      <a:txBody>
                        <a:bodyPr/>
                        <a:lstStyle/>
                        <a:p>
                          <a:pPr algn="ctr">
                            <a:lnSpc>
                              <a:spcPct val="150000"/>
                            </a:lnSpc>
                            <a:spcAft>
                              <a:spcPts val="600"/>
                            </a:spcAft>
                          </a:pPr>
                          <a:r>
                            <a:rPr lang="es-ES" sz="2000" dirty="0">
                              <a:effectLst/>
                            </a:rPr>
                            <a:t> </a:t>
                          </a:r>
                          <a:endParaRPr lang="es-EC" sz="2000" dirty="0">
                            <a:effectLst/>
                            <a:latin typeface="Calibri"/>
                            <a:ea typeface="Calibri"/>
                            <a:cs typeface="Times New Roman"/>
                          </a:endParaRPr>
                        </a:p>
                      </a:txBody>
                      <a:tcPr marL="68580" marR="68580" marT="0" marB="0"/>
                    </a:tc>
                    <a:tc>
                      <a:txBody>
                        <a:bodyPr/>
                        <a:lstStyle/>
                        <a:p>
                          <a:pPr algn="ctr">
                            <a:lnSpc>
                              <a:spcPct val="150000"/>
                            </a:lnSpc>
                            <a:spcAft>
                              <a:spcPts val="600"/>
                            </a:spcAft>
                          </a:pPr>
                          <a:r>
                            <a:rPr lang="es-ES" sz="2000">
                              <a:effectLst/>
                            </a:rPr>
                            <a:t>Rueda 1</a:t>
                          </a:r>
                          <a:endParaRPr lang="es-EC" sz="2000">
                            <a:effectLst/>
                            <a:latin typeface="Calibri"/>
                            <a:ea typeface="Calibri"/>
                            <a:cs typeface="Times New Roman"/>
                          </a:endParaRPr>
                        </a:p>
                      </a:txBody>
                      <a:tcPr marL="68580" marR="68580" marT="0" marB="0"/>
                    </a:tc>
                    <a:tc>
                      <a:txBody>
                        <a:bodyPr/>
                        <a:lstStyle/>
                        <a:p>
                          <a:pPr algn="ctr">
                            <a:lnSpc>
                              <a:spcPct val="150000"/>
                            </a:lnSpc>
                            <a:spcAft>
                              <a:spcPts val="600"/>
                            </a:spcAft>
                          </a:pPr>
                          <a:r>
                            <a:rPr lang="es-ES" sz="2000">
                              <a:effectLst/>
                            </a:rPr>
                            <a:t>Rueda 2</a:t>
                          </a:r>
                          <a:endParaRPr lang="es-EC" sz="2000">
                            <a:effectLst/>
                            <a:latin typeface="Calibri"/>
                            <a:ea typeface="Calibri"/>
                            <a:cs typeface="Times New Roman"/>
                          </a:endParaRPr>
                        </a:p>
                      </a:txBody>
                      <a:tcPr marL="68580" marR="68580" marT="0" marB="0"/>
                    </a:tc>
                    <a:tc>
                      <a:txBody>
                        <a:bodyPr/>
                        <a:lstStyle/>
                        <a:p>
                          <a:pPr algn="ctr">
                            <a:lnSpc>
                              <a:spcPct val="150000"/>
                            </a:lnSpc>
                            <a:spcAft>
                              <a:spcPts val="600"/>
                            </a:spcAft>
                          </a:pPr>
                          <a:r>
                            <a:rPr lang="es-ES" sz="2000" dirty="0">
                              <a:effectLst/>
                            </a:rPr>
                            <a:t>Rueda 3</a:t>
                          </a:r>
                          <a:endParaRPr lang="es-EC" sz="2000" dirty="0">
                            <a:effectLst/>
                            <a:latin typeface="Calibri"/>
                            <a:ea typeface="Calibri"/>
                            <a:cs typeface="Times New Roman"/>
                          </a:endParaRPr>
                        </a:p>
                      </a:txBody>
                      <a:tcPr marL="68580" marR="68580" marT="0" marB="0"/>
                    </a:tc>
                  </a:tr>
                  <a:tr h="533400">
                    <a:tc>
                      <a:txBody>
                        <a:bodyPr/>
                        <a:lstStyle/>
                        <a:p>
                          <a:endParaRPr lang="es-EC"/>
                        </a:p>
                      </a:txBody>
                      <a:tcPr marL="68580" marR="68580" marT="0" marB="0">
                        <a:blipFill rotWithShape="1">
                          <a:blip r:embed="rId6"/>
                          <a:stretch>
                            <a:fillRect l="-885" t="-87356" r="-547788" b="-1149"/>
                          </a:stretch>
                        </a:blipFill>
                      </a:tcPr>
                    </a:tc>
                    <a:tc>
                      <a:txBody>
                        <a:bodyPr/>
                        <a:lstStyle/>
                        <a:p>
                          <a:endParaRPr lang="es-EC"/>
                        </a:p>
                      </a:txBody>
                      <a:tcPr marL="68580" marR="68580" marT="0" marB="0">
                        <a:blipFill rotWithShape="1">
                          <a:blip r:embed="rId6"/>
                          <a:stretch>
                            <a:fillRect l="-66667" t="-87356" r="-261988" b="-1149"/>
                          </a:stretch>
                        </a:blipFill>
                      </a:tcPr>
                    </a:tc>
                    <a:tc>
                      <a:txBody>
                        <a:bodyPr/>
                        <a:lstStyle/>
                        <a:p>
                          <a:endParaRPr lang="es-EC"/>
                        </a:p>
                      </a:txBody>
                      <a:tcPr marL="68580" marR="68580" marT="0" marB="0">
                        <a:blipFill rotWithShape="1">
                          <a:blip r:embed="rId6"/>
                          <a:stretch>
                            <a:fillRect l="-127232" t="-87356" r="-100000" b="-1149"/>
                          </a:stretch>
                        </a:blipFill>
                      </a:tcPr>
                    </a:tc>
                    <a:tc>
                      <a:txBody>
                        <a:bodyPr/>
                        <a:lstStyle/>
                        <a:p>
                          <a:endParaRPr lang="es-EC"/>
                        </a:p>
                      </a:txBody>
                      <a:tcPr marL="68580" marR="68580" marT="0" marB="0">
                        <a:blipFill rotWithShape="1">
                          <a:blip r:embed="rId6"/>
                          <a:stretch>
                            <a:fillRect l="-227232" t="-87356" b="-1149"/>
                          </a:stretch>
                        </a:blipFill>
                      </a:tcPr>
                    </a:tc>
                  </a:tr>
                </a:tbl>
              </a:graphicData>
            </a:graphic>
          </p:graphicFrame>
        </mc:Fallback>
      </mc:AlternateContent>
      <p:sp>
        <p:nvSpPr>
          <p:cNvPr id="3" name="2 Flecha izquierda">
            <a:hlinkClick r:id="rId7" action="ppaction://hlinksldjump"/>
          </p:cNvPr>
          <p:cNvSpPr/>
          <p:nvPr/>
        </p:nvSpPr>
        <p:spPr>
          <a:xfrm>
            <a:off x="7092280" y="5445224"/>
            <a:ext cx="1368152" cy="10081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GO BACK</a:t>
            </a:r>
            <a:endParaRPr lang="es-EC" dirty="0"/>
          </a:p>
        </p:txBody>
      </p:sp>
      <p:sp>
        <p:nvSpPr>
          <p:cNvPr id="4" name="3 Rectángulo"/>
          <p:cNvSpPr/>
          <p:nvPr/>
        </p:nvSpPr>
        <p:spPr>
          <a:xfrm>
            <a:off x="4644008" y="3594502"/>
            <a:ext cx="3885166" cy="338554"/>
          </a:xfrm>
          <a:prstGeom prst="rect">
            <a:avLst/>
          </a:prstGeom>
        </p:spPr>
        <p:txBody>
          <a:bodyPr wrap="none">
            <a:spAutoFit/>
          </a:bodyPr>
          <a:lstStyle/>
          <a:p>
            <a:r>
              <a:rPr lang="es-EC" sz="1600" b="1" dirty="0" smtClean="0"/>
              <a:t>Tabla: Parámetros </a:t>
            </a:r>
            <a:r>
              <a:rPr lang="es-EC" sz="1600" b="1" dirty="0"/>
              <a:t>configuración cinemática</a:t>
            </a:r>
          </a:p>
        </p:txBody>
      </p:sp>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4636" y="1556792"/>
            <a:ext cx="2962275"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Rectángulo"/>
          <p:cNvSpPr/>
          <p:nvPr/>
        </p:nvSpPr>
        <p:spPr>
          <a:xfrm>
            <a:off x="251520" y="4150677"/>
            <a:ext cx="3870176" cy="307777"/>
          </a:xfrm>
          <a:prstGeom prst="rect">
            <a:avLst/>
          </a:prstGeom>
        </p:spPr>
        <p:txBody>
          <a:bodyPr wrap="square">
            <a:spAutoFit/>
          </a:bodyPr>
          <a:lstStyle/>
          <a:p>
            <a:r>
              <a:rPr lang="es-EC" sz="1400" b="1" dirty="0"/>
              <a:t>Esquema cinemático del robot </a:t>
            </a:r>
            <a:r>
              <a:rPr lang="es-MX" sz="1400" b="1" dirty="0"/>
              <a:t>(Muñoz Martínez)</a:t>
            </a:r>
            <a:endParaRPr lang="es-EC" sz="1400" b="1" dirty="0"/>
          </a:p>
        </p:txBody>
      </p:sp>
      <mc:AlternateContent xmlns:mc="http://schemas.openxmlformats.org/markup-compatibility/2006" xmlns:a14="http://schemas.microsoft.com/office/drawing/2010/main">
        <mc:Choice Requires="a14">
          <p:sp>
            <p:nvSpPr>
              <p:cNvPr id="8" name="7 Rectángulo"/>
              <p:cNvSpPr/>
              <p:nvPr/>
            </p:nvSpPr>
            <p:spPr>
              <a:xfrm>
                <a:off x="3042511" y="1628800"/>
                <a:ext cx="3085973" cy="6280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m:t>
                          </m:r>
                        </m:e>
                        <m:sub>
                          <m:r>
                            <a:rPr lang="es-EC" i="1">
                              <a:latin typeface="Cambria Math"/>
                            </a:rPr>
                            <m:t>𝑖𝑥</m:t>
                          </m:r>
                        </m:sub>
                      </m:sSub>
                      <m:r>
                        <a:rPr lang="es-EC" i="1">
                          <a:latin typeface="Cambria Math"/>
                        </a:rPr>
                        <m:t>=</m:t>
                      </m:r>
                      <m:f>
                        <m:fPr>
                          <m:ctrlPr>
                            <a:rPr lang="es-EC" i="1">
                              <a:latin typeface="Cambria Math"/>
                            </a:rPr>
                          </m:ctrlPr>
                        </m:fPr>
                        <m:num>
                          <m:func>
                            <m:funcPr>
                              <m:ctrlPr>
                                <a:rPr lang="es-EC" i="1">
                                  <a:latin typeface="Cambria Math"/>
                                </a:rPr>
                              </m:ctrlPr>
                            </m:funcPr>
                            <m:fName>
                              <m:r>
                                <m:rPr>
                                  <m:sty m:val="p"/>
                                </m:rPr>
                                <a:rPr lang="es-EC">
                                  <a:latin typeface="Cambria Math"/>
                                </a:rPr>
                                <m:t>sin</m:t>
                              </m:r>
                            </m:fName>
                            <m:e>
                              <m:d>
                                <m:dPr>
                                  <m:ctrlPr>
                                    <a:rPr lang="es-EC" i="1">
                                      <a:latin typeface="Cambria Math"/>
                                    </a:rPr>
                                  </m:ctrlPr>
                                </m:dPr>
                                <m:e>
                                  <m:sSub>
                                    <m:sSubPr>
                                      <m:ctrlPr>
                                        <a:rPr lang="es-EC" i="1">
                                          <a:latin typeface="Cambria Math"/>
                                        </a:rPr>
                                      </m:ctrlPr>
                                    </m:sSubPr>
                                    <m:e>
                                      <m:r>
                                        <a:rPr lang="es-EC" i="1">
                                          <a:latin typeface="Cambria Math"/>
                                        </a:rPr>
                                        <m:t>𝛼</m:t>
                                      </m:r>
                                    </m:e>
                                    <m:sub>
                                      <m:r>
                                        <a:rPr lang="es-EC" i="1">
                                          <a:latin typeface="Cambria Math"/>
                                        </a:rPr>
                                        <m:t>𝑖</m:t>
                                      </m:r>
                                    </m:sub>
                                  </m:sSub>
                                </m:e>
                              </m:d>
                            </m:e>
                          </m:func>
                        </m:num>
                        <m:den>
                          <m:r>
                            <a:rPr lang="es-EC" i="1">
                              <a:latin typeface="Cambria Math"/>
                            </a:rPr>
                            <m:t>𝑅</m:t>
                          </m:r>
                        </m:den>
                      </m:f>
                      <m:r>
                        <a:rPr lang="es-EC" i="1">
                          <a:latin typeface="Cambria Math"/>
                        </a:rPr>
                        <m:t>𝑋𝑐</m:t>
                      </m:r>
                      <m:r>
                        <a:rPr lang="es-EC" i="1">
                          <a:latin typeface="Cambria Math"/>
                        </a:rPr>
                        <m:t>−</m:t>
                      </m:r>
                      <m:f>
                        <m:fPr>
                          <m:ctrlPr>
                            <a:rPr lang="es-EC" i="1">
                              <a:latin typeface="Cambria Math"/>
                            </a:rPr>
                          </m:ctrlPr>
                        </m:fPr>
                        <m:num>
                          <m:func>
                            <m:funcPr>
                              <m:ctrlPr>
                                <a:rPr lang="es-EC" i="1">
                                  <a:latin typeface="Cambria Math"/>
                                </a:rPr>
                              </m:ctrlPr>
                            </m:funcPr>
                            <m:fName>
                              <m:r>
                                <m:rPr>
                                  <m:sty m:val="p"/>
                                </m:rPr>
                                <a:rPr lang="es-EC">
                                  <a:latin typeface="Cambria Math"/>
                                </a:rPr>
                                <m:t>cos</m:t>
                              </m:r>
                            </m:fName>
                            <m:e>
                              <m:d>
                                <m:dPr>
                                  <m:ctrlPr>
                                    <a:rPr lang="es-EC" i="1">
                                      <a:latin typeface="Cambria Math"/>
                                    </a:rPr>
                                  </m:ctrlPr>
                                </m:dPr>
                                <m:e>
                                  <m:sSub>
                                    <m:sSubPr>
                                      <m:ctrlPr>
                                        <a:rPr lang="es-EC" i="1">
                                          <a:latin typeface="Cambria Math"/>
                                        </a:rPr>
                                      </m:ctrlPr>
                                    </m:sSubPr>
                                    <m:e>
                                      <m:r>
                                        <a:rPr lang="es-EC" i="1">
                                          <a:latin typeface="Cambria Math"/>
                                        </a:rPr>
                                        <m:t>𝛼</m:t>
                                      </m:r>
                                    </m:e>
                                    <m:sub>
                                      <m:r>
                                        <a:rPr lang="es-EC" i="1">
                                          <a:latin typeface="Cambria Math"/>
                                        </a:rPr>
                                        <m:t>𝑖</m:t>
                                      </m:r>
                                    </m:sub>
                                  </m:sSub>
                                </m:e>
                              </m:d>
                            </m:e>
                          </m:func>
                        </m:num>
                        <m:den>
                          <m:r>
                            <a:rPr lang="es-EC" i="1">
                              <a:latin typeface="Cambria Math"/>
                            </a:rPr>
                            <m:t>𝑅</m:t>
                          </m:r>
                        </m:den>
                      </m:f>
                      <m:r>
                        <a:rPr lang="es-EC" i="1">
                          <a:latin typeface="Cambria Math"/>
                        </a:rPr>
                        <m:t>𝑌𝑐</m:t>
                      </m:r>
                    </m:oMath>
                  </m:oMathPara>
                </a14:m>
                <a:endParaRPr lang="es-EC" dirty="0"/>
              </a:p>
            </p:txBody>
          </p:sp>
        </mc:Choice>
        <mc:Fallback xmlns="">
          <p:sp>
            <p:nvSpPr>
              <p:cNvPr id="8" name="7 Rectángulo"/>
              <p:cNvSpPr>
                <a:spLocks noRot="1" noChangeAspect="1" noMove="1" noResize="1" noEditPoints="1" noAdjustHandles="1" noChangeArrowheads="1" noChangeShapeType="1" noTextEdit="1"/>
              </p:cNvSpPr>
              <p:nvPr/>
            </p:nvSpPr>
            <p:spPr>
              <a:xfrm>
                <a:off x="3042511" y="1628800"/>
                <a:ext cx="3085973" cy="628057"/>
              </a:xfrm>
              <a:prstGeom prst="rect">
                <a:avLst/>
              </a:prstGeom>
              <a:blipFill rotWithShape="1">
                <a:blip r:embed="rId9"/>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91265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8"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9"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p:txBody>
          <a:bodyPr/>
          <a:lstStyle/>
          <a:p>
            <a:r>
              <a:rPr lang="es-EC" dirty="0" smtClean="0"/>
              <a:t>ROTACIÓN</a:t>
            </a:r>
            <a:endParaRPr lang="es-EC" dirty="0"/>
          </a:p>
        </p:txBody>
      </p:sp>
      <mc:AlternateContent xmlns:mc="http://schemas.openxmlformats.org/markup-compatibility/2006" xmlns:a14="http://schemas.microsoft.com/office/drawing/2010/main">
        <mc:Choice Requires="a14">
          <p:sp>
            <p:nvSpPr>
              <p:cNvPr id="5" name="4 Rectángulo"/>
              <p:cNvSpPr/>
              <p:nvPr/>
            </p:nvSpPr>
            <p:spPr>
              <a:xfrm>
                <a:off x="3672873" y="2060848"/>
                <a:ext cx="4572000" cy="675185"/>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𝐿</m:t>
                          </m:r>
                          <m:r>
                            <a:rPr lang="es-EC" i="1">
                              <a:latin typeface="Cambria Math"/>
                            </a:rPr>
                            <m:t>∗</m:t>
                          </m:r>
                          <m:r>
                            <a:rPr lang="es-EC" i="1">
                              <a:latin typeface="Cambria Math"/>
                            </a:rPr>
                            <m:t>𝜃</m:t>
                          </m:r>
                          <m:r>
                            <a:rPr lang="es-EC" i="1">
                              <a:latin typeface="Cambria Math"/>
                            </a:rPr>
                            <m:t>𝑐</m:t>
                          </m:r>
                          <m:r>
                            <a:rPr lang="es-EC" i="1">
                              <a:latin typeface="Cambria Math"/>
                            </a:rPr>
                            <m:t>=</m:t>
                          </m:r>
                          <m:r>
                            <a:rPr lang="es-EC" i="1">
                              <a:latin typeface="Cambria Math"/>
                            </a:rPr>
                            <m:t>𝑦</m:t>
                          </m:r>
                        </m:e>
                        <m:sub>
                          <m:r>
                            <a:rPr lang="es-EC" i="1">
                              <a:latin typeface="Cambria Math"/>
                            </a:rPr>
                            <m:t>𝑖</m:t>
                          </m:r>
                        </m:sub>
                      </m:sSub>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𝐿</m:t>
                      </m:r>
                      <m:r>
                        <a:rPr lang="es-EC" i="1">
                          <a:latin typeface="Cambria Math"/>
                        </a:rPr>
                        <m:t>∗</m:t>
                      </m:r>
                      <m:r>
                        <a:rPr lang="es-EC" i="1">
                          <a:latin typeface="Cambria Math"/>
                        </a:rPr>
                        <m:t>𝜃</m:t>
                      </m:r>
                      <m:r>
                        <a:rPr lang="es-EC" i="1">
                          <a:latin typeface="Cambria Math"/>
                        </a:rPr>
                        <m:t>𝑐</m:t>
                      </m:r>
                      <m:r>
                        <a:rPr lang="es-EC" i="1">
                          <a:latin typeface="Cambria Math"/>
                        </a:rPr>
                        <m:t>=−</m:t>
                      </m:r>
                      <m:r>
                        <a:rPr lang="es-EC" i="1">
                          <a:latin typeface="Cambria Math"/>
                        </a:rPr>
                        <m:t>𝑅</m:t>
                      </m:r>
                      <m:r>
                        <a:rPr lang="es-EC" i="1">
                          <a:latin typeface="Cambria Math"/>
                        </a:rPr>
                        <m:t>∗</m:t>
                      </m:r>
                      <m:sSub>
                        <m:sSubPr>
                          <m:ctrlPr>
                            <a:rPr lang="es-EC" i="1">
                              <a:latin typeface="Cambria Math"/>
                            </a:rPr>
                          </m:ctrlPr>
                        </m:sSubPr>
                        <m:e>
                          <m:r>
                            <a:rPr lang="es-EC" i="1">
                              <a:latin typeface="Cambria Math"/>
                            </a:rPr>
                            <m:t>𝜗</m:t>
                          </m:r>
                        </m:e>
                        <m:sub>
                          <m:r>
                            <a:rPr lang="es-EC" i="1">
                              <a:latin typeface="Cambria Math"/>
                            </a:rPr>
                            <m:t>𝑖𝑥</m:t>
                          </m:r>
                          <m:r>
                            <a:rPr lang="es-EC" i="1">
                              <a:latin typeface="Cambria Math"/>
                            </a:rPr>
                            <m:t> </m:t>
                          </m:r>
                        </m:sub>
                      </m:sSub>
                    </m:oMath>
                  </m:oMathPara>
                </a14:m>
                <a:endParaRPr lang="es-EC" dirty="0"/>
              </a:p>
            </p:txBody>
          </p:sp>
        </mc:Choice>
        <mc:Fallback xmlns="">
          <p:sp>
            <p:nvSpPr>
              <p:cNvPr id="5" name="4 Rectángulo"/>
              <p:cNvSpPr>
                <a:spLocks noRot="1" noChangeAspect="1" noMove="1" noResize="1" noEditPoints="1" noAdjustHandles="1" noChangeArrowheads="1" noChangeShapeType="1" noTextEdit="1"/>
              </p:cNvSpPr>
              <p:nvPr/>
            </p:nvSpPr>
            <p:spPr>
              <a:xfrm>
                <a:off x="3672873" y="2060848"/>
                <a:ext cx="4572000" cy="675185"/>
              </a:xfrm>
              <a:prstGeom prst="rect">
                <a:avLst/>
              </a:prstGeom>
              <a:blipFill rotWithShape="1">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5130345" y="3325088"/>
                <a:ext cx="1657056" cy="17222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a:rPr>
                          </m:ctrlPr>
                        </m:dPr>
                        <m:e>
                          <m:eqArr>
                            <m:eqArrPr>
                              <m:ctrlPr>
                                <a:rPr lang="es-EC" i="1">
                                  <a:latin typeface="Cambria Math"/>
                                </a:rPr>
                              </m:ctrlPr>
                            </m:eqArrPr>
                            <m:e>
                              <m:sSub>
                                <m:sSubPr>
                                  <m:ctrlPr>
                                    <a:rPr lang="es-EC" i="1">
                                      <a:latin typeface="Cambria Math"/>
                                    </a:rPr>
                                  </m:ctrlPr>
                                </m:sSubPr>
                                <m:e>
                                  <m:r>
                                    <a:rPr lang="es-EC" i="1">
                                      <a:latin typeface="Cambria Math"/>
                                    </a:rPr>
                                    <m:t>𝜗</m:t>
                                  </m:r>
                                </m:e>
                                <m:sub>
                                  <m:r>
                                    <a:rPr lang="es-EC" i="1">
                                      <a:latin typeface="Cambria Math"/>
                                    </a:rPr>
                                    <m:t>1</m:t>
                                  </m:r>
                                  <m:r>
                                    <a:rPr lang="es-EC" i="1">
                                      <a:latin typeface="Cambria Math"/>
                                    </a:rPr>
                                    <m:t>𝑥</m:t>
                                  </m:r>
                                </m:sub>
                              </m:sSub>
                              <m:r>
                                <a:rPr lang="es-EC" i="1">
                                  <a:latin typeface="Cambria Math"/>
                                </a:rPr>
                                <m:t>=−</m:t>
                              </m:r>
                              <m:f>
                                <m:fPr>
                                  <m:ctrlPr>
                                    <a:rPr lang="es-EC" i="1">
                                      <a:latin typeface="Cambria Math"/>
                                    </a:rPr>
                                  </m:ctrlPr>
                                </m:fPr>
                                <m:num>
                                  <m:r>
                                    <a:rPr lang="es-EC" i="1">
                                      <a:latin typeface="Cambria Math"/>
                                    </a:rPr>
                                    <m:t>𝐿</m:t>
                                  </m:r>
                                </m:num>
                                <m:den>
                                  <m:r>
                                    <a:rPr lang="es-EC" i="1">
                                      <a:latin typeface="Cambria Math"/>
                                    </a:rPr>
                                    <m:t>𝑅</m:t>
                                  </m:r>
                                </m:den>
                              </m:f>
                              <m:r>
                                <a:rPr lang="es-EC" i="1">
                                  <a:latin typeface="Cambria Math"/>
                                </a:rPr>
                                <m:t>𝜃</m:t>
                              </m:r>
                              <m:r>
                                <a:rPr lang="es-EC" i="1">
                                  <a:latin typeface="Cambria Math"/>
                                </a:rPr>
                                <m:t>𝑐</m:t>
                              </m:r>
                            </m:e>
                            <m:e>
                              <m:sSub>
                                <m:sSubPr>
                                  <m:ctrlPr>
                                    <a:rPr lang="es-EC" i="1">
                                      <a:latin typeface="Cambria Math"/>
                                    </a:rPr>
                                  </m:ctrlPr>
                                </m:sSubPr>
                                <m:e>
                                  <m:r>
                                    <a:rPr lang="es-EC" i="1">
                                      <a:latin typeface="Cambria Math"/>
                                    </a:rPr>
                                    <m:t>𝜗</m:t>
                                  </m:r>
                                </m:e>
                                <m:sub>
                                  <m:r>
                                    <a:rPr lang="es-EC" i="1">
                                      <a:latin typeface="Cambria Math"/>
                                    </a:rPr>
                                    <m:t>2</m:t>
                                  </m:r>
                                  <m:r>
                                    <a:rPr lang="es-EC" i="1">
                                      <a:latin typeface="Cambria Math"/>
                                    </a:rPr>
                                    <m:t>𝑥</m:t>
                                  </m:r>
                                </m:sub>
                              </m:sSub>
                              <m:r>
                                <a:rPr lang="es-EC" i="1">
                                  <a:latin typeface="Cambria Math"/>
                                </a:rPr>
                                <m:t>=−</m:t>
                              </m:r>
                              <m:f>
                                <m:fPr>
                                  <m:ctrlPr>
                                    <a:rPr lang="es-EC" i="1">
                                      <a:latin typeface="Cambria Math"/>
                                    </a:rPr>
                                  </m:ctrlPr>
                                </m:fPr>
                                <m:num>
                                  <m:r>
                                    <a:rPr lang="es-EC" i="1">
                                      <a:latin typeface="Cambria Math"/>
                                    </a:rPr>
                                    <m:t>𝐿</m:t>
                                  </m:r>
                                </m:num>
                                <m:den>
                                  <m:r>
                                    <a:rPr lang="es-EC" i="1">
                                      <a:latin typeface="Cambria Math"/>
                                    </a:rPr>
                                    <m:t>𝑅</m:t>
                                  </m:r>
                                </m:den>
                              </m:f>
                              <m:r>
                                <a:rPr lang="es-EC" i="1">
                                  <a:latin typeface="Cambria Math"/>
                                </a:rPr>
                                <m:t>𝜃</m:t>
                              </m:r>
                              <m:r>
                                <a:rPr lang="es-EC" i="1">
                                  <a:latin typeface="Cambria Math"/>
                                </a:rPr>
                                <m:t>𝑐</m:t>
                              </m:r>
                            </m:e>
                            <m:e>
                              <m:sSub>
                                <m:sSubPr>
                                  <m:ctrlPr>
                                    <a:rPr lang="es-EC" i="1">
                                      <a:latin typeface="Cambria Math"/>
                                    </a:rPr>
                                  </m:ctrlPr>
                                </m:sSubPr>
                                <m:e>
                                  <m:r>
                                    <a:rPr lang="es-EC" i="1">
                                      <a:latin typeface="Cambria Math"/>
                                    </a:rPr>
                                    <m:t>𝜗</m:t>
                                  </m:r>
                                </m:e>
                                <m:sub>
                                  <m:r>
                                    <a:rPr lang="es-EC" i="1">
                                      <a:latin typeface="Cambria Math"/>
                                    </a:rPr>
                                    <m:t>3</m:t>
                                  </m:r>
                                  <m:r>
                                    <a:rPr lang="es-EC" i="1">
                                      <a:latin typeface="Cambria Math"/>
                                    </a:rPr>
                                    <m:t>𝑥</m:t>
                                  </m:r>
                                </m:sub>
                              </m:sSub>
                              <m:r>
                                <a:rPr lang="es-EC" i="1">
                                  <a:latin typeface="Cambria Math"/>
                                </a:rPr>
                                <m:t>=−</m:t>
                              </m:r>
                              <m:f>
                                <m:fPr>
                                  <m:ctrlPr>
                                    <a:rPr lang="es-EC" i="1">
                                      <a:latin typeface="Cambria Math"/>
                                    </a:rPr>
                                  </m:ctrlPr>
                                </m:fPr>
                                <m:num>
                                  <m:r>
                                    <a:rPr lang="es-EC" i="1">
                                      <a:latin typeface="Cambria Math"/>
                                    </a:rPr>
                                    <m:t>𝐿</m:t>
                                  </m:r>
                                </m:num>
                                <m:den>
                                  <m:r>
                                    <a:rPr lang="es-EC" i="1">
                                      <a:latin typeface="Cambria Math"/>
                                    </a:rPr>
                                    <m:t>𝑅</m:t>
                                  </m:r>
                                </m:den>
                              </m:f>
                              <m:r>
                                <a:rPr lang="es-EC" i="1">
                                  <a:latin typeface="Cambria Math"/>
                                </a:rPr>
                                <m:t>𝜃</m:t>
                              </m:r>
                              <m:r>
                                <a:rPr lang="es-EC" i="1">
                                  <a:latin typeface="Cambria Math"/>
                                </a:rPr>
                                <m:t>𝑐</m:t>
                              </m:r>
                            </m:e>
                          </m:eqArr>
                        </m:e>
                      </m:d>
                    </m:oMath>
                  </m:oMathPara>
                </a14:m>
                <a:endParaRPr lang="es-EC" dirty="0"/>
              </a:p>
            </p:txBody>
          </p:sp>
        </mc:Choice>
        <mc:Fallback xmlns="">
          <p:sp>
            <p:nvSpPr>
              <p:cNvPr id="6" name="5 Rectángulo"/>
              <p:cNvSpPr>
                <a:spLocks noRot="1" noChangeAspect="1" noMove="1" noResize="1" noEditPoints="1" noAdjustHandles="1" noChangeArrowheads="1" noChangeShapeType="1" noTextEdit="1"/>
              </p:cNvSpPr>
              <p:nvPr/>
            </p:nvSpPr>
            <p:spPr>
              <a:xfrm>
                <a:off x="5130345" y="3325088"/>
                <a:ext cx="1657056" cy="1722203"/>
              </a:xfrm>
              <a:prstGeom prst="rect">
                <a:avLst/>
              </a:prstGeom>
              <a:blipFill rotWithShape="1">
                <a:blip r:embed="rId6"/>
                <a:stretch>
                  <a:fillRect/>
                </a:stretch>
              </a:blipFill>
            </p:spPr>
            <p:txBody>
              <a:bodyPr/>
              <a:lstStyle/>
              <a:p>
                <a:r>
                  <a:rPr lang="es-EC">
                    <a:noFill/>
                  </a:rPr>
                  <a:t> </a:t>
                </a:r>
              </a:p>
            </p:txBody>
          </p:sp>
        </mc:Fallback>
      </mc:AlternateContent>
      <p:pic>
        <p:nvPicPr>
          <p:cNvPr id="11" name="10 Imagen"/>
          <p:cNvPicPr/>
          <p:nvPr/>
        </p:nvPicPr>
        <p:blipFill rotWithShape="1">
          <a:blip r:embed="rId7" cstate="print"/>
          <a:srcRect l="36128" t="36212" r="34331" b="9826"/>
          <a:stretch/>
        </p:blipFill>
        <p:spPr bwMode="auto">
          <a:xfrm>
            <a:off x="1619672" y="2271554"/>
            <a:ext cx="2705100" cy="2573020"/>
          </a:xfrm>
          <a:prstGeom prst="rect">
            <a:avLst/>
          </a:prstGeom>
          <a:ln>
            <a:noFill/>
          </a:ln>
          <a:extLst>
            <a:ext uri="{53640926-AAD7-44D8-BBD7-CCE9431645EC}">
              <a14:shadowObscured xmlns:a14="http://schemas.microsoft.com/office/drawing/2010/main"/>
            </a:ext>
          </a:extLst>
        </p:spPr>
      </p:pic>
      <p:sp>
        <p:nvSpPr>
          <p:cNvPr id="3" name="2 Rectángulo"/>
          <p:cNvSpPr/>
          <p:nvPr/>
        </p:nvSpPr>
        <p:spPr>
          <a:xfrm>
            <a:off x="1393759" y="4837708"/>
            <a:ext cx="3250249" cy="338554"/>
          </a:xfrm>
          <a:prstGeom prst="rect">
            <a:avLst/>
          </a:prstGeom>
        </p:spPr>
        <p:txBody>
          <a:bodyPr wrap="none">
            <a:spAutoFit/>
          </a:bodyPr>
          <a:lstStyle/>
          <a:p>
            <a:r>
              <a:rPr lang="es-EC" sz="1600" b="1" dirty="0"/>
              <a:t>Esquema del movimiento rotacional</a:t>
            </a:r>
          </a:p>
        </p:txBody>
      </p:sp>
    </p:spTree>
    <p:extLst>
      <p:ext uri="{BB962C8B-B14F-4D97-AF65-F5344CB8AC3E}">
        <p14:creationId xmlns:p14="http://schemas.microsoft.com/office/powerpoint/2010/main" val="94831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9"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10"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p:txBody>
          <a:bodyPr/>
          <a:lstStyle/>
          <a:p>
            <a:r>
              <a:rPr lang="es-EC" dirty="0" smtClean="0"/>
              <a:t>MATRIZ CINEMÁTICA</a:t>
            </a:r>
            <a:endParaRPr lang="es-EC" dirty="0"/>
          </a:p>
        </p:txBody>
      </p:sp>
      <mc:AlternateContent xmlns:mc="http://schemas.openxmlformats.org/markup-compatibility/2006" xmlns:a14="http://schemas.microsoft.com/office/drawing/2010/main">
        <mc:Choice Requires="a14">
          <p:sp>
            <p:nvSpPr>
              <p:cNvPr id="4" name="3 Rectángulo"/>
              <p:cNvSpPr/>
              <p:nvPr/>
            </p:nvSpPr>
            <p:spPr>
              <a:xfrm>
                <a:off x="3002532" y="1403484"/>
                <a:ext cx="31389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𝜃</m:t>
                          </m:r>
                        </m:e>
                        <m:sub>
                          <m:r>
                            <a:rPr lang="es-EC" i="1">
                              <a:latin typeface="Cambria Math"/>
                            </a:rPr>
                            <m:t>𝑖𝑥</m:t>
                          </m:r>
                        </m:sub>
                      </m:sSub>
                      <m:r>
                        <a:rPr lang="es-EC" i="1">
                          <a:latin typeface="Cambria Math"/>
                        </a:rPr>
                        <m:t>=</m:t>
                      </m:r>
                      <m:r>
                        <a:rPr lang="es-EC" i="1">
                          <a:latin typeface="Cambria Math"/>
                        </a:rPr>
                        <m:t>𝑇𝑟𝑎𝑠𝑙𝑎𝑐𝑖</m:t>
                      </m:r>
                      <m:r>
                        <a:rPr lang="es-EC" i="1">
                          <a:latin typeface="Cambria Math"/>
                        </a:rPr>
                        <m:t>ó</m:t>
                      </m:r>
                      <m:r>
                        <a:rPr lang="es-EC" i="1">
                          <a:latin typeface="Cambria Math"/>
                        </a:rPr>
                        <m:t>𝑛</m:t>
                      </m:r>
                      <m:r>
                        <a:rPr lang="es-EC" i="1">
                          <a:latin typeface="Cambria Math"/>
                        </a:rPr>
                        <m:t>+</m:t>
                      </m:r>
                      <m:r>
                        <a:rPr lang="es-EC" i="1">
                          <a:latin typeface="Cambria Math"/>
                        </a:rPr>
                        <m:t>𝑅𝑜𝑡𝑎𝑐𝑖</m:t>
                      </m:r>
                      <m:r>
                        <a:rPr lang="es-EC" i="1">
                          <a:latin typeface="Cambria Math"/>
                        </a:rPr>
                        <m:t>ó</m:t>
                      </m:r>
                      <m:r>
                        <a:rPr lang="es-EC" i="1">
                          <a:latin typeface="Cambria Math"/>
                        </a:rPr>
                        <m:t>𝑛</m:t>
                      </m:r>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3002532" y="1403484"/>
                <a:ext cx="3138936" cy="369332"/>
              </a:xfrm>
              <a:prstGeom prst="rect">
                <a:avLst/>
              </a:prstGeom>
              <a:blipFill rotWithShape="1">
                <a:blip r:embed="rId5"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11 Rectángulo"/>
              <p:cNvSpPr/>
              <p:nvPr/>
            </p:nvSpPr>
            <p:spPr>
              <a:xfrm>
                <a:off x="2286000" y="1910418"/>
                <a:ext cx="4572000" cy="185243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d>
                        <m:dPr>
                          <m:ctrlPr>
                            <a:rPr lang="es-EC" i="1">
                              <a:latin typeface="Cambria Math"/>
                            </a:rPr>
                          </m:ctrlPr>
                        </m:dPr>
                        <m:e>
                          <m:m>
                            <m:mPr>
                              <m:mcs>
                                <m:mc>
                                  <m:mcPr>
                                    <m:count m:val="1"/>
                                    <m:mcJc m:val="center"/>
                                  </m:mcPr>
                                </m:mc>
                              </m:mcs>
                              <m:ctrlPr>
                                <a:rPr lang="es-EC" i="1">
                                  <a:latin typeface="Cambria Math"/>
                                </a:rPr>
                              </m:ctrlPr>
                            </m:mPr>
                            <m:mr>
                              <m:e>
                                <m:sSub>
                                  <m:sSubPr>
                                    <m:ctrlPr>
                                      <a:rPr lang="es-EC" i="1">
                                        <a:latin typeface="Cambria Math"/>
                                      </a:rPr>
                                    </m:ctrlPr>
                                  </m:sSubPr>
                                  <m:e>
                                    <m:r>
                                      <a:rPr lang="es-EC" i="1">
                                        <a:latin typeface="Cambria Math"/>
                                      </a:rPr>
                                      <m:t>𝜃</m:t>
                                    </m:r>
                                  </m:e>
                                  <m:sub>
                                    <m:r>
                                      <a:rPr lang="es-EC" i="1">
                                        <a:latin typeface="Cambria Math"/>
                                      </a:rPr>
                                      <m:t>1</m:t>
                                    </m:r>
                                    <m:r>
                                      <a:rPr lang="es-EC" i="1">
                                        <a:latin typeface="Cambria Math"/>
                                      </a:rPr>
                                      <m:t>𝑥</m:t>
                                    </m:r>
                                  </m:sub>
                                </m:sSub>
                              </m:e>
                            </m:mr>
                            <m:mr>
                              <m:e>
                                <m:sSub>
                                  <m:sSubPr>
                                    <m:ctrlPr>
                                      <a:rPr lang="es-EC" i="1">
                                        <a:latin typeface="Cambria Math"/>
                                      </a:rPr>
                                    </m:ctrlPr>
                                  </m:sSubPr>
                                  <m:e>
                                    <m:r>
                                      <a:rPr lang="es-EC" i="1">
                                        <a:latin typeface="Cambria Math"/>
                                      </a:rPr>
                                      <m:t>𝜃</m:t>
                                    </m:r>
                                  </m:e>
                                  <m:sub>
                                    <m:r>
                                      <a:rPr lang="es-EC" i="1">
                                        <a:latin typeface="Cambria Math"/>
                                      </a:rPr>
                                      <m:t>2</m:t>
                                    </m:r>
                                    <m:r>
                                      <a:rPr lang="es-EC" i="1">
                                        <a:latin typeface="Cambria Math"/>
                                      </a:rPr>
                                      <m:t>𝑥</m:t>
                                    </m:r>
                                  </m:sub>
                                </m:sSub>
                              </m:e>
                            </m:mr>
                            <m:mr>
                              <m:e>
                                <m:sSub>
                                  <m:sSubPr>
                                    <m:ctrlPr>
                                      <a:rPr lang="es-EC" i="1">
                                        <a:latin typeface="Cambria Math"/>
                                      </a:rPr>
                                    </m:ctrlPr>
                                  </m:sSubPr>
                                  <m:e>
                                    <m:r>
                                      <a:rPr lang="es-EC" i="1">
                                        <a:latin typeface="Cambria Math"/>
                                      </a:rPr>
                                      <m:t>𝜃</m:t>
                                    </m:r>
                                  </m:e>
                                  <m:sub>
                                    <m:r>
                                      <a:rPr lang="es-EC" i="1">
                                        <a:latin typeface="Cambria Math"/>
                                      </a:rPr>
                                      <m:t>3</m:t>
                                    </m:r>
                                    <m:r>
                                      <a:rPr lang="es-EC" i="1">
                                        <a:latin typeface="Cambria Math"/>
                                      </a:rPr>
                                      <m:t>𝑥</m:t>
                                    </m:r>
                                  </m:sub>
                                </m:sSub>
                              </m:e>
                            </m:mr>
                          </m:m>
                        </m:e>
                      </m:d>
                      <m:r>
                        <a:rPr lang="es-EC" i="1">
                          <a:latin typeface="Cambria Math"/>
                        </a:rPr>
                        <m:t>=</m:t>
                      </m:r>
                      <m:d>
                        <m:dPr>
                          <m:ctrlPr>
                            <a:rPr lang="es-EC" i="1">
                              <a:latin typeface="Cambria Math"/>
                            </a:rPr>
                          </m:ctrlPr>
                        </m:dPr>
                        <m:e>
                          <m:m>
                            <m:mPr>
                              <m:mcs>
                                <m:mc>
                                  <m:mcPr>
                                    <m:count m:val="3"/>
                                    <m:mcJc m:val="center"/>
                                  </m:mcPr>
                                </m:mc>
                              </m:mcs>
                              <m:ctrlPr>
                                <a:rPr lang="es-EC" i="1">
                                  <a:latin typeface="Cambria Math"/>
                                </a:rPr>
                              </m:ctrlPr>
                            </m:mPr>
                            <m:mr>
                              <m:e>
                                <m:r>
                                  <a:rPr lang="es-EC" i="1">
                                    <a:latin typeface="Cambria Math"/>
                                  </a:rPr>
                                  <m:t>0</m:t>
                                </m:r>
                              </m:e>
                              <m:e>
                                <m:f>
                                  <m:fPr>
                                    <m:ctrlPr>
                                      <a:rPr lang="es-EC" i="1">
                                        <a:latin typeface="Cambria Math"/>
                                      </a:rPr>
                                    </m:ctrlPr>
                                  </m:fPr>
                                  <m:num>
                                    <m:r>
                                      <a:rPr lang="es-EC" i="1">
                                        <a:latin typeface="Cambria Math"/>
                                      </a:rPr>
                                      <m:t>1</m:t>
                                    </m:r>
                                  </m:num>
                                  <m:den>
                                    <m:r>
                                      <a:rPr lang="es-EC" i="1">
                                        <a:latin typeface="Cambria Math"/>
                                      </a:rPr>
                                      <m:t>𝑅</m:t>
                                    </m:r>
                                  </m:den>
                                </m:f>
                              </m:e>
                              <m:e>
                                <m:r>
                                  <a:rPr lang="es-EC" i="1">
                                    <a:latin typeface="Cambria Math"/>
                                  </a:rPr>
                                  <m:t>−</m:t>
                                </m:r>
                                <m:f>
                                  <m:fPr>
                                    <m:ctrlPr>
                                      <a:rPr lang="es-EC" i="1">
                                        <a:latin typeface="Cambria Math"/>
                                      </a:rPr>
                                    </m:ctrlPr>
                                  </m:fPr>
                                  <m:num>
                                    <m:r>
                                      <a:rPr lang="es-EC" i="1">
                                        <a:latin typeface="Cambria Math"/>
                                      </a:rPr>
                                      <m:t>𝐿</m:t>
                                    </m:r>
                                  </m:num>
                                  <m:den>
                                    <m:r>
                                      <a:rPr lang="es-EC" i="1">
                                        <a:latin typeface="Cambria Math"/>
                                      </a:rPr>
                                      <m:t>𝑅</m:t>
                                    </m:r>
                                  </m:den>
                                </m:f>
                              </m:e>
                            </m:mr>
                            <m:mr>
                              <m:e>
                                <m:f>
                                  <m:fPr>
                                    <m:ctrlPr>
                                      <a:rPr lang="es-EC" i="1">
                                        <a:latin typeface="Cambria Math"/>
                                      </a:rPr>
                                    </m:ctrlPr>
                                  </m:fPr>
                                  <m:num>
                                    <m:rad>
                                      <m:radPr>
                                        <m:degHide m:val="on"/>
                                        <m:ctrlPr>
                                          <a:rPr lang="es-EC" i="1">
                                            <a:latin typeface="Cambria Math"/>
                                          </a:rPr>
                                        </m:ctrlPr>
                                      </m:radPr>
                                      <m:deg/>
                                      <m:e>
                                        <m:r>
                                          <a:rPr lang="es-EC" i="1">
                                            <a:latin typeface="Cambria Math"/>
                                          </a:rPr>
                                          <m:t>3</m:t>
                                        </m:r>
                                      </m:e>
                                    </m:rad>
                                  </m:num>
                                  <m:den>
                                    <m:r>
                                      <a:rPr lang="es-EC" i="1">
                                        <a:latin typeface="Cambria Math"/>
                                      </a:rPr>
                                      <m:t>2</m:t>
                                    </m:r>
                                    <m:r>
                                      <a:rPr lang="es-EC" i="1">
                                        <a:latin typeface="Cambria Math"/>
                                      </a:rPr>
                                      <m:t>𝑅</m:t>
                                    </m:r>
                                  </m:den>
                                </m:f>
                              </m:e>
                              <m:e>
                                <m:r>
                                  <a:rPr lang="es-EC" i="1">
                                    <a:latin typeface="Cambria Math"/>
                                  </a:rPr>
                                  <m:t>−</m:t>
                                </m:r>
                                <m:f>
                                  <m:fPr>
                                    <m:ctrlPr>
                                      <a:rPr lang="es-EC" i="1">
                                        <a:latin typeface="Cambria Math"/>
                                      </a:rPr>
                                    </m:ctrlPr>
                                  </m:fPr>
                                  <m:num>
                                    <m:r>
                                      <a:rPr lang="es-EC" i="1">
                                        <a:latin typeface="Cambria Math"/>
                                      </a:rPr>
                                      <m:t>1</m:t>
                                    </m:r>
                                  </m:num>
                                  <m:den>
                                    <m:r>
                                      <a:rPr lang="es-EC" i="1">
                                        <a:latin typeface="Cambria Math"/>
                                      </a:rPr>
                                      <m:t>2</m:t>
                                    </m:r>
                                    <m:r>
                                      <a:rPr lang="es-EC" i="1">
                                        <a:latin typeface="Cambria Math"/>
                                      </a:rPr>
                                      <m:t>𝑅</m:t>
                                    </m:r>
                                  </m:den>
                                </m:f>
                              </m:e>
                              <m:e>
                                <m:r>
                                  <a:rPr lang="es-EC" i="1">
                                    <a:latin typeface="Cambria Math"/>
                                  </a:rPr>
                                  <m:t>−</m:t>
                                </m:r>
                                <m:f>
                                  <m:fPr>
                                    <m:ctrlPr>
                                      <a:rPr lang="es-EC" i="1">
                                        <a:latin typeface="Cambria Math"/>
                                      </a:rPr>
                                    </m:ctrlPr>
                                  </m:fPr>
                                  <m:num>
                                    <m:r>
                                      <a:rPr lang="es-EC" i="1">
                                        <a:latin typeface="Cambria Math"/>
                                      </a:rPr>
                                      <m:t>𝐿</m:t>
                                    </m:r>
                                  </m:num>
                                  <m:den>
                                    <m:r>
                                      <a:rPr lang="es-EC" i="1">
                                        <a:latin typeface="Cambria Math"/>
                                      </a:rPr>
                                      <m:t>𝑅</m:t>
                                    </m:r>
                                  </m:den>
                                </m:f>
                              </m:e>
                            </m:mr>
                            <m:mr>
                              <m:e>
                                <m:r>
                                  <a:rPr lang="es-EC" i="1">
                                    <a:latin typeface="Cambria Math"/>
                                  </a:rPr>
                                  <m:t>−</m:t>
                                </m:r>
                                <m:f>
                                  <m:fPr>
                                    <m:ctrlPr>
                                      <a:rPr lang="es-EC" i="1">
                                        <a:latin typeface="Cambria Math"/>
                                      </a:rPr>
                                    </m:ctrlPr>
                                  </m:fPr>
                                  <m:num>
                                    <m:rad>
                                      <m:radPr>
                                        <m:degHide m:val="on"/>
                                        <m:ctrlPr>
                                          <a:rPr lang="es-EC" i="1">
                                            <a:latin typeface="Cambria Math"/>
                                          </a:rPr>
                                        </m:ctrlPr>
                                      </m:radPr>
                                      <m:deg/>
                                      <m:e>
                                        <m:r>
                                          <a:rPr lang="es-EC" i="1">
                                            <a:latin typeface="Cambria Math"/>
                                          </a:rPr>
                                          <m:t>3</m:t>
                                        </m:r>
                                      </m:e>
                                    </m:rad>
                                  </m:num>
                                  <m:den>
                                    <m:r>
                                      <a:rPr lang="es-EC" i="1">
                                        <a:latin typeface="Cambria Math"/>
                                      </a:rPr>
                                      <m:t>2</m:t>
                                    </m:r>
                                    <m:r>
                                      <a:rPr lang="es-EC" i="1">
                                        <a:latin typeface="Cambria Math"/>
                                      </a:rPr>
                                      <m:t>𝑅</m:t>
                                    </m:r>
                                  </m:den>
                                </m:f>
                              </m:e>
                              <m:e>
                                <m:r>
                                  <a:rPr lang="es-EC" i="1">
                                    <a:latin typeface="Cambria Math"/>
                                  </a:rPr>
                                  <m:t>−</m:t>
                                </m:r>
                                <m:f>
                                  <m:fPr>
                                    <m:ctrlPr>
                                      <a:rPr lang="es-EC" i="1">
                                        <a:latin typeface="Cambria Math"/>
                                      </a:rPr>
                                    </m:ctrlPr>
                                  </m:fPr>
                                  <m:num>
                                    <m:r>
                                      <a:rPr lang="es-EC" i="1">
                                        <a:latin typeface="Cambria Math"/>
                                      </a:rPr>
                                      <m:t>1</m:t>
                                    </m:r>
                                  </m:num>
                                  <m:den>
                                    <m:r>
                                      <a:rPr lang="es-EC" i="1">
                                        <a:latin typeface="Cambria Math"/>
                                      </a:rPr>
                                      <m:t>2</m:t>
                                    </m:r>
                                    <m:r>
                                      <a:rPr lang="es-EC" i="1">
                                        <a:latin typeface="Cambria Math"/>
                                      </a:rPr>
                                      <m:t>𝑅</m:t>
                                    </m:r>
                                  </m:den>
                                </m:f>
                              </m:e>
                              <m:e>
                                <m:r>
                                  <a:rPr lang="es-EC" i="1">
                                    <a:latin typeface="Cambria Math"/>
                                  </a:rPr>
                                  <m:t>−</m:t>
                                </m:r>
                                <m:f>
                                  <m:fPr>
                                    <m:ctrlPr>
                                      <a:rPr lang="es-EC" i="1">
                                        <a:latin typeface="Cambria Math"/>
                                      </a:rPr>
                                    </m:ctrlPr>
                                  </m:fPr>
                                  <m:num>
                                    <m:r>
                                      <a:rPr lang="es-EC" i="1">
                                        <a:latin typeface="Cambria Math"/>
                                      </a:rPr>
                                      <m:t>𝐿</m:t>
                                    </m:r>
                                  </m:num>
                                  <m:den>
                                    <m:r>
                                      <a:rPr lang="es-EC" i="1">
                                        <a:latin typeface="Cambria Math"/>
                                      </a:rPr>
                                      <m:t>𝑅</m:t>
                                    </m:r>
                                  </m:den>
                                </m:f>
                              </m:e>
                            </m:mr>
                          </m:m>
                        </m:e>
                      </m:d>
                      <m:r>
                        <a:rPr lang="es-EC" i="1">
                          <a:latin typeface="Cambria Math"/>
                        </a:rPr>
                        <m:t>∙</m:t>
                      </m:r>
                      <m:d>
                        <m:dPr>
                          <m:ctrlPr>
                            <a:rPr lang="es-EC" i="1">
                              <a:latin typeface="Cambria Math"/>
                            </a:rPr>
                          </m:ctrlPr>
                        </m:dPr>
                        <m:e>
                          <m:m>
                            <m:mPr>
                              <m:mcs>
                                <m:mc>
                                  <m:mcPr>
                                    <m:count m:val="1"/>
                                    <m:mcJc m:val="center"/>
                                  </m:mcPr>
                                </m:mc>
                              </m:mcs>
                              <m:ctrlPr>
                                <a:rPr lang="es-EC" i="1">
                                  <a:latin typeface="Cambria Math"/>
                                </a:rPr>
                              </m:ctrlPr>
                            </m:mPr>
                            <m:mr>
                              <m:e>
                                <m:r>
                                  <a:rPr lang="es-EC" i="1">
                                    <a:latin typeface="Cambria Math"/>
                                  </a:rPr>
                                  <m:t>𝑋𝑐</m:t>
                                </m:r>
                              </m:e>
                            </m:mr>
                            <m:mr>
                              <m:e>
                                <m:r>
                                  <a:rPr lang="es-EC" i="1">
                                    <a:latin typeface="Cambria Math"/>
                                  </a:rPr>
                                  <m:t>𝑌𝑐</m:t>
                                </m:r>
                              </m:e>
                            </m:mr>
                            <m:mr>
                              <m:e>
                                <m:r>
                                  <a:rPr lang="es-EC" i="1">
                                    <a:latin typeface="Cambria Math"/>
                                  </a:rPr>
                                  <m:t>𝜃</m:t>
                                </m:r>
                                <m:r>
                                  <a:rPr lang="es-EC" i="1">
                                    <a:latin typeface="Cambria Math"/>
                                  </a:rPr>
                                  <m:t>𝑐</m:t>
                                </m:r>
                              </m:e>
                            </m:mr>
                          </m:m>
                        </m:e>
                      </m:d>
                    </m:oMath>
                  </m:oMathPara>
                </a14:m>
                <a:endParaRPr lang="es-EC" dirty="0"/>
              </a:p>
            </p:txBody>
          </p:sp>
        </mc:Choice>
        <mc:Fallback xmlns="">
          <p:sp>
            <p:nvSpPr>
              <p:cNvPr id="12" name="11 Rectángulo"/>
              <p:cNvSpPr>
                <a:spLocks noRot="1" noChangeAspect="1" noMove="1" noResize="1" noEditPoints="1" noAdjustHandles="1" noChangeArrowheads="1" noChangeShapeType="1" noTextEdit="1"/>
              </p:cNvSpPr>
              <p:nvPr/>
            </p:nvSpPr>
            <p:spPr>
              <a:xfrm>
                <a:off x="2286000" y="1910418"/>
                <a:ext cx="4572000" cy="1852430"/>
              </a:xfrm>
              <a:prstGeom prst="rect">
                <a:avLst/>
              </a:prstGeom>
              <a:blipFill rotWithShape="1">
                <a:blip r:embed="rId6"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13 Rectángulo"/>
              <p:cNvSpPr/>
              <p:nvPr/>
            </p:nvSpPr>
            <p:spPr>
              <a:xfrm>
                <a:off x="2483768" y="3830884"/>
                <a:ext cx="4146391" cy="24064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a:rPr>
                        <m:t>𝐽</m:t>
                      </m:r>
                    </m:oMath>
                  </m:oMathPara>
                </a14:m>
                <a:endParaRPr lang="es-EC" dirty="0" smtClean="0"/>
              </a:p>
              <a:p>
                <a:endParaRPr lang="es-EC" dirty="0" smtClean="0"/>
              </a:p>
              <a:p>
                <a:pPr/>
                <a14:m>
                  <m:oMathPara xmlns:m="http://schemas.openxmlformats.org/officeDocument/2006/math">
                    <m:oMathParaPr>
                      <m:jc m:val="centerGroup"/>
                    </m:oMathParaPr>
                    <m:oMath xmlns:m="http://schemas.openxmlformats.org/officeDocument/2006/math">
                      <m:d>
                        <m:dPr>
                          <m:ctrlPr>
                            <a:rPr lang="es-EC" i="1" smtClean="0">
                              <a:latin typeface="Cambria Math"/>
                            </a:rPr>
                          </m:ctrlPr>
                        </m:dPr>
                        <m:e>
                          <m:m>
                            <m:mPr>
                              <m:mcs>
                                <m:mc>
                                  <m:mcPr>
                                    <m:count m:val="1"/>
                                    <m:mcJc m:val="center"/>
                                  </m:mcPr>
                                </m:mc>
                              </m:mcs>
                              <m:ctrlPr>
                                <a:rPr lang="es-EC" i="1">
                                  <a:latin typeface="Cambria Math"/>
                                </a:rPr>
                              </m:ctrlPr>
                            </m:mPr>
                            <m:mr>
                              <m:e>
                                <m:sSub>
                                  <m:sSubPr>
                                    <m:ctrlPr>
                                      <a:rPr lang="es-EC" i="1">
                                        <a:latin typeface="Cambria Math"/>
                                      </a:rPr>
                                    </m:ctrlPr>
                                  </m:sSubPr>
                                  <m:e>
                                    <m:r>
                                      <a:rPr lang="es-EC" i="1">
                                        <a:latin typeface="Cambria Math"/>
                                      </a:rPr>
                                      <m:t>𝜔</m:t>
                                    </m:r>
                                  </m:e>
                                  <m:sub>
                                    <m:r>
                                      <a:rPr lang="es-EC" i="1">
                                        <a:latin typeface="Cambria Math"/>
                                      </a:rPr>
                                      <m:t>1</m:t>
                                    </m:r>
                                    <m:r>
                                      <a:rPr lang="es-EC" i="1">
                                        <a:latin typeface="Cambria Math"/>
                                      </a:rPr>
                                      <m:t>𝑥</m:t>
                                    </m:r>
                                  </m:sub>
                                </m:sSub>
                              </m:e>
                            </m:mr>
                            <m:mr>
                              <m:e>
                                <m:sSub>
                                  <m:sSubPr>
                                    <m:ctrlPr>
                                      <a:rPr lang="es-EC" i="1">
                                        <a:latin typeface="Cambria Math"/>
                                      </a:rPr>
                                    </m:ctrlPr>
                                  </m:sSubPr>
                                  <m:e>
                                    <m:r>
                                      <a:rPr lang="es-EC" i="1">
                                        <a:latin typeface="Cambria Math"/>
                                      </a:rPr>
                                      <m:t>𝜔</m:t>
                                    </m:r>
                                  </m:e>
                                  <m:sub>
                                    <m:r>
                                      <a:rPr lang="es-EC" i="1">
                                        <a:latin typeface="Cambria Math"/>
                                      </a:rPr>
                                      <m:t>2</m:t>
                                    </m:r>
                                    <m:r>
                                      <a:rPr lang="es-EC" i="1">
                                        <a:latin typeface="Cambria Math"/>
                                      </a:rPr>
                                      <m:t>𝑥</m:t>
                                    </m:r>
                                  </m:sub>
                                </m:sSub>
                              </m:e>
                            </m:mr>
                            <m:mr>
                              <m:e>
                                <m:sSub>
                                  <m:sSubPr>
                                    <m:ctrlPr>
                                      <a:rPr lang="es-EC" i="1">
                                        <a:latin typeface="Cambria Math"/>
                                      </a:rPr>
                                    </m:ctrlPr>
                                  </m:sSubPr>
                                  <m:e>
                                    <m:r>
                                      <a:rPr lang="es-EC" i="1">
                                        <a:latin typeface="Cambria Math"/>
                                      </a:rPr>
                                      <m:t>𝜔</m:t>
                                    </m:r>
                                  </m:e>
                                  <m:sub>
                                    <m:r>
                                      <a:rPr lang="es-EC" i="1">
                                        <a:latin typeface="Cambria Math"/>
                                      </a:rPr>
                                      <m:t>3</m:t>
                                    </m:r>
                                    <m:r>
                                      <a:rPr lang="es-EC" i="1">
                                        <a:latin typeface="Cambria Math"/>
                                      </a:rPr>
                                      <m:t>𝑥</m:t>
                                    </m:r>
                                  </m:sub>
                                </m:sSub>
                              </m:e>
                            </m:mr>
                          </m:m>
                        </m:e>
                      </m:d>
                      <m:r>
                        <a:rPr lang="es-EC" i="1">
                          <a:latin typeface="Cambria Math"/>
                        </a:rPr>
                        <m:t>=</m:t>
                      </m:r>
                      <m:d>
                        <m:dPr>
                          <m:ctrlPr>
                            <a:rPr lang="es-EC" i="1">
                              <a:latin typeface="Cambria Math"/>
                            </a:rPr>
                          </m:ctrlPr>
                        </m:dPr>
                        <m:e>
                          <m:m>
                            <m:mPr>
                              <m:mcs>
                                <m:mc>
                                  <m:mcPr>
                                    <m:count m:val="3"/>
                                    <m:mcJc m:val="center"/>
                                  </m:mcPr>
                                </m:mc>
                              </m:mcs>
                              <m:ctrlPr>
                                <a:rPr lang="es-EC" i="1">
                                  <a:latin typeface="Cambria Math"/>
                                </a:rPr>
                              </m:ctrlPr>
                            </m:mPr>
                            <m:mr>
                              <m:e>
                                <m:r>
                                  <a:rPr lang="es-EC" i="1">
                                    <a:latin typeface="Cambria Math"/>
                                  </a:rPr>
                                  <m:t>0</m:t>
                                </m:r>
                              </m:e>
                              <m:e>
                                <m:f>
                                  <m:fPr>
                                    <m:ctrlPr>
                                      <a:rPr lang="es-EC" i="1">
                                        <a:latin typeface="Cambria Math"/>
                                      </a:rPr>
                                    </m:ctrlPr>
                                  </m:fPr>
                                  <m:num>
                                    <m:r>
                                      <a:rPr lang="es-EC" i="1">
                                        <a:latin typeface="Cambria Math"/>
                                      </a:rPr>
                                      <m:t>1</m:t>
                                    </m:r>
                                  </m:num>
                                  <m:den>
                                    <m:r>
                                      <a:rPr lang="es-EC" i="1">
                                        <a:latin typeface="Cambria Math"/>
                                      </a:rPr>
                                      <m:t>𝑅</m:t>
                                    </m:r>
                                  </m:den>
                                </m:f>
                              </m:e>
                              <m:e>
                                <m:r>
                                  <a:rPr lang="es-EC" i="1">
                                    <a:latin typeface="Cambria Math"/>
                                  </a:rPr>
                                  <m:t>−</m:t>
                                </m:r>
                                <m:f>
                                  <m:fPr>
                                    <m:ctrlPr>
                                      <a:rPr lang="es-EC" i="1">
                                        <a:latin typeface="Cambria Math"/>
                                      </a:rPr>
                                    </m:ctrlPr>
                                  </m:fPr>
                                  <m:num>
                                    <m:r>
                                      <a:rPr lang="es-EC" i="1">
                                        <a:latin typeface="Cambria Math"/>
                                      </a:rPr>
                                      <m:t>𝐿</m:t>
                                    </m:r>
                                  </m:num>
                                  <m:den>
                                    <m:r>
                                      <a:rPr lang="es-EC" i="1">
                                        <a:latin typeface="Cambria Math"/>
                                      </a:rPr>
                                      <m:t>𝑅</m:t>
                                    </m:r>
                                  </m:den>
                                </m:f>
                              </m:e>
                            </m:mr>
                            <m:mr>
                              <m:e>
                                <m:f>
                                  <m:fPr>
                                    <m:ctrlPr>
                                      <a:rPr lang="es-EC" i="1">
                                        <a:latin typeface="Cambria Math"/>
                                      </a:rPr>
                                    </m:ctrlPr>
                                  </m:fPr>
                                  <m:num>
                                    <m:rad>
                                      <m:radPr>
                                        <m:degHide m:val="on"/>
                                        <m:ctrlPr>
                                          <a:rPr lang="es-EC" i="1">
                                            <a:latin typeface="Cambria Math"/>
                                          </a:rPr>
                                        </m:ctrlPr>
                                      </m:radPr>
                                      <m:deg/>
                                      <m:e>
                                        <m:r>
                                          <a:rPr lang="es-EC" i="1">
                                            <a:latin typeface="Cambria Math"/>
                                          </a:rPr>
                                          <m:t>3</m:t>
                                        </m:r>
                                      </m:e>
                                    </m:rad>
                                  </m:num>
                                  <m:den>
                                    <m:r>
                                      <a:rPr lang="es-EC" i="1">
                                        <a:latin typeface="Cambria Math"/>
                                      </a:rPr>
                                      <m:t>2</m:t>
                                    </m:r>
                                    <m:r>
                                      <a:rPr lang="es-EC" i="1">
                                        <a:latin typeface="Cambria Math"/>
                                      </a:rPr>
                                      <m:t>𝑅</m:t>
                                    </m:r>
                                  </m:den>
                                </m:f>
                              </m:e>
                              <m:e>
                                <m:r>
                                  <a:rPr lang="es-EC" i="1">
                                    <a:latin typeface="Cambria Math"/>
                                  </a:rPr>
                                  <m:t>−</m:t>
                                </m:r>
                                <m:f>
                                  <m:fPr>
                                    <m:ctrlPr>
                                      <a:rPr lang="es-EC" i="1">
                                        <a:latin typeface="Cambria Math"/>
                                      </a:rPr>
                                    </m:ctrlPr>
                                  </m:fPr>
                                  <m:num>
                                    <m:r>
                                      <a:rPr lang="es-EC" i="1">
                                        <a:latin typeface="Cambria Math"/>
                                      </a:rPr>
                                      <m:t>1</m:t>
                                    </m:r>
                                  </m:num>
                                  <m:den>
                                    <m:r>
                                      <a:rPr lang="es-EC" i="1">
                                        <a:latin typeface="Cambria Math"/>
                                      </a:rPr>
                                      <m:t>2</m:t>
                                    </m:r>
                                    <m:r>
                                      <a:rPr lang="es-EC" i="1">
                                        <a:latin typeface="Cambria Math"/>
                                      </a:rPr>
                                      <m:t>𝑅</m:t>
                                    </m:r>
                                  </m:den>
                                </m:f>
                              </m:e>
                              <m:e>
                                <m:r>
                                  <a:rPr lang="es-EC" i="1">
                                    <a:latin typeface="Cambria Math"/>
                                  </a:rPr>
                                  <m:t>−</m:t>
                                </m:r>
                                <m:f>
                                  <m:fPr>
                                    <m:ctrlPr>
                                      <a:rPr lang="es-EC" i="1">
                                        <a:latin typeface="Cambria Math"/>
                                      </a:rPr>
                                    </m:ctrlPr>
                                  </m:fPr>
                                  <m:num>
                                    <m:r>
                                      <a:rPr lang="es-EC" i="1">
                                        <a:latin typeface="Cambria Math"/>
                                      </a:rPr>
                                      <m:t>𝐿</m:t>
                                    </m:r>
                                  </m:num>
                                  <m:den>
                                    <m:r>
                                      <a:rPr lang="es-EC" i="1">
                                        <a:latin typeface="Cambria Math"/>
                                      </a:rPr>
                                      <m:t>𝑅</m:t>
                                    </m:r>
                                  </m:den>
                                </m:f>
                              </m:e>
                            </m:mr>
                            <m:mr>
                              <m:e>
                                <m:r>
                                  <a:rPr lang="es-EC" i="1">
                                    <a:latin typeface="Cambria Math"/>
                                  </a:rPr>
                                  <m:t>−</m:t>
                                </m:r>
                                <m:f>
                                  <m:fPr>
                                    <m:ctrlPr>
                                      <a:rPr lang="es-EC" i="1">
                                        <a:latin typeface="Cambria Math"/>
                                      </a:rPr>
                                    </m:ctrlPr>
                                  </m:fPr>
                                  <m:num>
                                    <m:rad>
                                      <m:radPr>
                                        <m:degHide m:val="on"/>
                                        <m:ctrlPr>
                                          <a:rPr lang="es-EC" i="1">
                                            <a:latin typeface="Cambria Math"/>
                                          </a:rPr>
                                        </m:ctrlPr>
                                      </m:radPr>
                                      <m:deg/>
                                      <m:e>
                                        <m:r>
                                          <a:rPr lang="es-EC" i="1">
                                            <a:latin typeface="Cambria Math"/>
                                          </a:rPr>
                                          <m:t>3</m:t>
                                        </m:r>
                                      </m:e>
                                    </m:rad>
                                  </m:num>
                                  <m:den>
                                    <m:r>
                                      <a:rPr lang="es-EC" i="1">
                                        <a:latin typeface="Cambria Math"/>
                                      </a:rPr>
                                      <m:t>2</m:t>
                                    </m:r>
                                    <m:r>
                                      <a:rPr lang="es-EC" i="1">
                                        <a:latin typeface="Cambria Math"/>
                                      </a:rPr>
                                      <m:t>𝑅</m:t>
                                    </m:r>
                                  </m:den>
                                </m:f>
                              </m:e>
                              <m:e>
                                <m:r>
                                  <a:rPr lang="es-EC" i="1">
                                    <a:latin typeface="Cambria Math"/>
                                  </a:rPr>
                                  <m:t>−</m:t>
                                </m:r>
                                <m:f>
                                  <m:fPr>
                                    <m:ctrlPr>
                                      <a:rPr lang="es-EC" i="1">
                                        <a:latin typeface="Cambria Math"/>
                                      </a:rPr>
                                    </m:ctrlPr>
                                  </m:fPr>
                                  <m:num>
                                    <m:r>
                                      <a:rPr lang="es-EC" i="1">
                                        <a:latin typeface="Cambria Math"/>
                                      </a:rPr>
                                      <m:t>1</m:t>
                                    </m:r>
                                  </m:num>
                                  <m:den>
                                    <m:r>
                                      <a:rPr lang="es-EC" i="1">
                                        <a:latin typeface="Cambria Math"/>
                                      </a:rPr>
                                      <m:t>2</m:t>
                                    </m:r>
                                    <m:r>
                                      <a:rPr lang="es-EC" i="1">
                                        <a:latin typeface="Cambria Math"/>
                                      </a:rPr>
                                      <m:t>𝑅</m:t>
                                    </m:r>
                                  </m:den>
                                </m:f>
                              </m:e>
                              <m:e>
                                <m:r>
                                  <a:rPr lang="es-EC" i="1">
                                    <a:latin typeface="Cambria Math"/>
                                  </a:rPr>
                                  <m:t>−</m:t>
                                </m:r>
                                <m:f>
                                  <m:fPr>
                                    <m:ctrlPr>
                                      <a:rPr lang="es-EC" i="1">
                                        <a:latin typeface="Cambria Math"/>
                                      </a:rPr>
                                    </m:ctrlPr>
                                  </m:fPr>
                                  <m:num>
                                    <m:r>
                                      <a:rPr lang="es-EC" i="1">
                                        <a:latin typeface="Cambria Math"/>
                                      </a:rPr>
                                      <m:t>𝐿</m:t>
                                    </m:r>
                                  </m:num>
                                  <m:den>
                                    <m:r>
                                      <a:rPr lang="es-EC" i="1">
                                        <a:latin typeface="Cambria Math"/>
                                      </a:rPr>
                                      <m:t>𝑅</m:t>
                                    </m:r>
                                  </m:den>
                                </m:f>
                              </m:e>
                            </m:mr>
                          </m:m>
                        </m:e>
                      </m:d>
                      <m:r>
                        <a:rPr lang="es-EC" i="1">
                          <a:latin typeface="Cambria Math"/>
                        </a:rPr>
                        <m:t>∙</m:t>
                      </m:r>
                      <m:d>
                        <m:dPr>
                          <m:ctrlPr>
                            <a:rPr lang="es-EC" i="1">
                              <a:latin typeface="Cambria Math"/>
                            </a:rPr>
                          </m:ctrlPr>
                        </m:dPr>
                        <m:e>
                          <m:m>
                            <m:mPr>
                              <m:mcs>
                                <m:mc>
                                  <m:mcPr>
                                    <m:count m:val="1"/>
                                    <m:mcJc m:val="center"/>
                                  </m:mcPr>
                                </m:mc>
                              </m:mcs>
                              <m:ctrlPr>
                                <a:rPr lang="es-EC" i="1">
                                  <a:latin typeface="Cambria Math"/>
                                </a:rPr>
                              </m:ctrlPr>
                            </m:mPr>
                            <m:mr>
                              <m:e>
                                <m:sSub>
                                  <m:sSubPr>
                                    <m:ctrlPr>
                                      <a:rPr lang="es-EC" i="1">
                                        <a:latin typeface="Cambria Math"/>
                                      </a:rPr>
                                    </m:ctrlPr>
                                  </m:sSubPr>
                                  <m:e>
                                    <m:r>
                                      <a:rPr lang="es-EC" i="1">
                                        <a:latin typeface="Cambria Math"/>
                                      </a:rPr>
                                      <m:t>𝑣</m:t>
                                    </m:r>
                                  </m:e>
                                  <m:sub>
                                    <m:r>
                                      <a:rPr lang="es-EC" i="1">
                                        <a:latin typeface="Cambria Math"/>
                                      </a:rPr>
                                      <m:t>𝐶𝑥</m:t>
                                    </m:r>
                                  </m:sub>
                                </m:sSub>
                              </m:e>
                            </m:mr>
                            <m:mr>
                              <m:e>
                                <m:sSub>
                                  <m:sSubPr>
                                    <m:ctrlPr>
                                      <a:rPr lang="es-EC" i="1">
                                        <a:latin typeface="Cambria Math"/>
                                      </a:rPr>
                                    </m:ctrlPr>
                                  </m:sSubPr>
                                  <m:e>
                                    <m:r>
                                      <a:rPr lang="es-EC" i="1">
                                        <a:latin typeface="Cambria Math"/>
                                      </a:rPr>
                                      <m:t>𝑣</m:t>
                                    </m:r>
                                  </m:e>
                                  <m:sub>
                                    <m:r>
                                      <a:rPr lang="es-EC" i="1">
                                        <a:latin typeface="Cambria Math"/>
                                      </a:rPr>
                                      <m:t>𝐶𝑦</m:t>
                                    </m:r>
                                  </m:sub>
                                </m:sSub>
                              </m:e>
                            </m:mr>
                            <m:mr>
                              <m:e>
                                <m:sSub>
                                  <m:sSubPr>
                                    <m:ctrlPr>
                                      <a:rPr lang="es-EC" i="1">
                                        <a:latin typeface="Cambria Math"/>
                                      </a:rPr>
                                    </m:ctrlPr>
                                  </m:sSubPr>
                                  <m:e>
                                    <m:r>
                                      <a:rPr lang="es-EC" i="1">
                                        <a:latin typeface="Cambria Math"/>
                                      </a:rPr>
                                      <m:t>𝜔</m:t>
                                    </m:r>
                                  </m:e>
                                  <m:sub>
                                    <m:r>
                                      <a:rPr lang="es-EC" i="1">
                                        <a:latin typeface="Cambria Math"/>
                                      </a:rPr>
                                      <m:t>𝐶</m:t>
                                    </m:r>
                                  </m:sub>
                                </m:sSub>
                              </m:e>
                            </m:mr>
                          </m:m>
                        </m:e>
                      </m:d>
                    </m:oMath>
                  </m:oMathPara>
                </a14:m>
                <a:endParaRPr lang="es-EC" dirty="0"/>
              </a:p>
            </p:txBody>
          </p:sp>
        </mc:Choice>
        <mc:Fallback xmlns="">
          <p:sp>
            <p:nvSpPr>
              <p:cNvPr id="14" name="13 Rectángulo"/>
              <p:cNvSpPr>
                <a:spLocks noRot="1" noChangeAspect="1" noMove="1" noResize="1" noEditPoints="1" noAdjustHandles="1" noChangeArrowheads="1" noChangeShapeType="1" noTextEdit="1"/>
              </p:cNvSpPr>
              <p:nvPr/>
            </p:nvSpPr>
            <p:spPr>
              <a:xfrm>
                <a:off x="2483768" y="3830884"/>
                <a:ext cx="4146391" cy="2406428"/>
              </a:xfrm>
              <a:prstGeom prst="rect">
                <a:avLst/>
              </a:prstGeom>
              <a:blipFill rotWithShape="1">
                <a:blip r:embed="rId7" cstate="print"/>
                <a:stretch>
                  <a:fillRect/>
                </a:stretch>
              </a:blipFill>
            </p:spPr>
            <p:txBody>
              <a:bodyPr/>
              <a:lstStyle/>
              <a:p>
                <a:r>
                  <a:rPr lang="es-EC">
                    <a:noFill/>
                  </a:rPr>
                  <a:t> </a:t>
                </a:r>
              </a:p>
            </p:txBody>
          </p:sp>
        </mc:Fallback>
      </mc:AlternateContent>
      <p:sp>
        <p:nvSpPr>
          <p:cNvPr id="7" name="6 Flecha izquierda">
            <a:hlinkClick r:id="rId8" action="ppaction://hlinksldjump"/>
          </p:cNvPr>
          <p:cNvSpPr/>
          <p:nvPr/>
        </p:nvSpPr>
        <p:spPr>
          <a:xfrm>
            <a:off x="7092280" y="5445224"/>
            <a:ext cx="1368152" cy="10081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GO BACK</a:t>
            </a:r>
            <a:endParaRPr lang="es-EC" dirty="0"/>
          </a:p>
        </p:txBody>
      </p:sp>
      <p:sp>
        <p:nvSpPr>
          <p:cNvPr id="13" name="AutoShape 7"/>
          <p:cNvSpPr>
            <a:spLocks/>
          </p:cNvSpPr>
          <p:nvPr/>
        </p:nvSpPr>
        <p:spPr bwMode="auto">
          <a:xfrm rot="-5400000">
            <a:off x="4455319" y="3473676"/>
            <a:ext cx="233363" cy="1584174"/>
          </a:xfrm>
          <a:prstGeom prst="rightBrace">
            <a:avLst>
              <a:gd name="adj1" fmla="val 36962"/>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Tree>
    <p:extLst>
      <p:ext uri="{BB962C8B-B14F-4D97-AF65-F5344CB8AC3E}">
        <p14:creationId xmlns:p14="http://schemas.microsoft.com/office/powerpoint/2010/main" val="200902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3"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14"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p:txBody>
          <a:bodyPr/>
          <a:lstStyle/>
          <a:p>
            <a:r>
              <a:rPr lang="es-EC" dirty="0" smtClean="0"/>
              <a:t>DINÁMICA</a:t>
            </a:r>
            <a:endParaRPr lang="es-EC" dirty="0"/>
          </a:p>
        </p:txBody>
      </p:sp>
      <mc:AlternateContent xmlns:mc="http://schemas.openxmlformats.org/markup-compatibility/2006" xmlns:a14="http://schemas.microsoft.com/office/drawing/2010/main">
        <mc:Choice Requires="a14">
          <p:sp>
            <p:nvSpPr>
              <p:cNvPr id="4" name="3 Rectángulo"/>
              <p:cNvSpPr/>
              <p:nvPr/>
            </p:nvSpPr>
            <p:spPr>
              <a:xfrm>
                <a:off x="755576" y="1484784"/>
                <a:ext cx="2450671"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𝜏</m:t>
                      </m:r>
                      <m:r>
                        <a:rPr lang="es-EC" i="1">
                          <a:latin typeface="Cambria Math"/>
                        </a:rPr>
                        <m:t>=</m:t>
                      </m:r>
                      <m:f>
                        <m:fPr>
                          <m:ctrlPr>
                            <a:rPr lang="es-EC" i="1">
                              <a:latin typeface="Cambria Math"/>
                            </a:rPr>
                          </m:ctrlPr>
                        </m:fPr>
                        <m:num>
                          <m:r>
                            <a:rPr lang="es-EC" i="1">
                              <a:latin typeface="Cambria Math"/>
                            </a:rPr>
                            <m:t>𝑑</m:t>
                          </m:r>
                        </m:num>
                        <m:den>
                          <m:r>
                            <a:rPr lang="es-EC" i="1">
                              <a:latin typeface="Cambria Math"/>
                            </a:rPr>
                            <m:t>𝑑𝑡</m:t>
                          </m:r>
                        </m:den>
                      </m:f>
                      <m:d>
                        <m:dPr>
                          <m:ctrlPr>
                            <a:rPr lang="es-EC" i="1">
                              <a:latin typeface="Cambria Math"/>
                            </a:rPr>
                          </m:ctrlPr>
                        </m:dPr>
                        <m:e>
                          <m:f>
                            <m:fPr>
                              <m:ctrlPr>
                                <a:rPr lang="es-EC" i="1">
                                  <a:latin typeface="Cambria Math"/>
                                </a:rPr>
                              </m:ctrlPr>
                            </m:fPr>
                            <m:num>
                              <m:r>
                                <a:rPr lang="es-EC" i="1">
                                  <a:latin typeface="Cambria Math"/>
                                </a:rPr>
                                <m:t>𝜕</m:t>
                              </m:r>
                              <m:r>
                                <a:rPr lang="es-EC" i="1">
                                  <a:latin typeface="Cambria Math"/>
                                </a:rPr>
                                <m:t>ℒ</m:t>
                              </m:r>
                            </m:num>
                            <m:den>
                              <m:r>
                                <a:rPr lang="es-EC" i="1">
                                  <a:latin typeface="Cambria Math"/>
                                </a:rPr>
                                <m:t>𝜕</m:t>
                              </m:r>
                              <m:sSub>
                                <m:sSubPr>
                                  <m:ctrlPr>
                                    <a:rPr lang="es-EC" i="1">
                                      <a:latin typeface="Cambria Math"/>
                                    </a:rPr>
                                  </m:ctrlPr>
                                </m:sSubPr>
                                <m:e>
                                  <m:r>
                                    <a:rPr lang="es-EC" i="1">
                                      <a:latin typeface="Cambria Math"/>
                                    </a:rPr>
                                    <m:t>𝜔</m:t>
                                  </m:r>
                                </m:e>
                                <m:sub>
                                  <m:r>
                                    <a:rPr lang="es-EC" i="1">
                                      <a:latin typeface="Cambria Math"/>
                                    </a:rPr>
                                    <m:t>𝑖𝑥</m:t>
                                  </m:r>
                                </m:sub>
                              </m:sSub>
                            </m:den>
                          </m:f>
                        </m:e>
                      </m:d>
                      <m:r>
                        <a:rPr lang="es-EC" i="1">
                          <a:latin typeface="Cambria Math"/>
                        </a:rPr>
                        <m:t>−</m:t>
                      </m:r>
                      <m:f>
                        <m:fPr>
                          <m:ctrlPr>
                            <a:rPr lang="es-EC" i="1">
                              <a:latin typeface="Cambria Math"/>
                            </a:rPr>
                          </m:ctrlPr>
                        </m:fPr>
                        <m:num>
                          <m:r>
                            <a:rPr lang="es-EC" i="1">
                              <a:latin typeface="Cambria Math"/>
                            </a:rPr>
                            <m:t>𝜕</m:t>
                          </m:r>
                          <m:r>
                            <a:rPr lang="es-EC" i="1">
                              <a:latin typeface="Cambria Math"/>
                            </a:rPr>
                            <m:t>ℒ</m:t>
                          </m:r>
                        </m:num>
                        <m:den>
                          <m:r>
                            <a:rPr lang="es-EC" i="1">
                              <a:latin typeface="Cambria Math"/>
                            </a:rPr>
                            <m:t>𝜕</m:t>
                          </m:r>
                          <m:sSub>
                            <m:sSubPr>
                              <m:ctrlPr>
                                <a:rPr lang="es-EC" i="1">
                                  <a:latin typeface="Cambria Math"/>
                                </a:rPr>
                              </m:ctrlPr>
                            </m:sSubPr>
                            <m:e>
                              <m:r>
                                <a:rPr lang="es-EC" i="1" smtClean="0">
                                  <a:latin typeface="Cambria Math"/>
                                  <a:ea typeface="Cambria Math"/>
                                </a:rPr>
                                <m:t>𝜃</m:t>
                              </m:r>
                            </m:e>
                            <m:sub>
                              <m:r>
                                <a:rPr lang="es-EC" i="1">
                                  <a:latin typeface="Cambria Math"/>
                                </a:rPr>
                                <m:t>𝑖𝑥</m:t>
                              </m:r>
                            </m:sub>
                          </m:sSub>
                        </m:den>
                      </m:f>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755576" y="1484784"/>
                <a:ext cx="2450671" cy="714683"/>
              </a:xfrm>
              <a:prstGeom prst="rect">
                <a:avLst/>
              </a:prstGeom>
              <a:blipFill rotWithShape="1">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4 Rectángulo"/>
              <p:cNvSpPr/>
              <p:nvPr/>
            </p:nvSpPr>
            <p:spPr>
              <a:xfrm>
                <a:off x="1175723" y="2708920"/>
                <a:ext cx="15022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ℒ</m:t>
                      </m:r>
                      <m:r>
                        <a:rPr lang="es-EC" i="1">
                          <a:latin typeface="Cambria Math"/>
                        </a:rPr>
                        <m:t>=</m:t>
                      </m:r>
                      <m:sSub>
                        <m:sSubPr>
                          <m:ctrlPr>
                            <a:rPr lang="es-EC" i="1">
                              <a:latin typeface="Cambria Math"/>
                            </a:rPr>
                          </m:ctrlPr>
                        </m:sSubPr>
                        <m:e>
                          <m:r>
                            <a:rPr lang="es-EC" i="1">
                              <a:latin typeface="Cambria Math"/>
                            </a:rPr>
                            <m:t>𝐾</m:t>
                          </m:r>
                        </m:e>
                        <m:sub>
                          <m:r>
                            <a:rPr lang="es-EC" i="1">
                              <a:latin typeface="Cambria Math"/>
                            </a:rPr>
                            <m:t>𝑇</m:t>
                          </m:r>
                        </m:sub>
                      </m:sSub>
                      <m:r>
                        <a:rPr lang="es-EC" i="1">
                          <a:latin typeface="Cambria Math"/>
                        </a:rPr>
                        <m:t>+</m:t>
                      </m:r>
                      <m:sSub>
                        <m:sSubPr>
                          <m:ctrlPr>
                            <a:rPr lang="es-EC" i="1">
                              <a:latin typeface="Cambria Math"/>
                            </a:rPr>
                          </m:ctrlPr>
                        </m:sSubPr>
                        <m:e>
                          <m:r>
                            <a:rPr lang="es-EC" i="1">
                              <a:latin typeface="Cambria Math"/>
                            </a:rPr>
                            <m:t>𝐾</m:t>
                          </m:r>
                        </m:e>
                        <m:sub>
                          <m:r>
                            <a:rPr lang="es-EC" i="1">
                              <a:latin typeface="Cambria Math"/>
                            </a:rPr>
                            <m:t>𝑅</m:t>
                          </m:r>
                        </m:sub>
                      </m:sSub>
                    </m:oMath>
                  </m:oMathPara>
                </a14:m>
                <a:endParaRPr lang="es-EC" dirty="0"/>
              </a:p>
            </p:txBody>
          </p:sp>
        </mc:Choice>
        <mc:Fallback xmlns="">
          <p:sp>
            <p:nvSpPr>
              <p:cNvPr id="5" name="4 Rectángulo"/>
              <p:cNvSpPr>
                <a:spLocks noRot="1" noChangeAspect="1" noMove="1" noResize="1" noEditPoints="1" noAdjustHandles="1" noChangeArrowheads="1" noChangeShapeType="1" noTextEdit="1"/>
              </p:cNvSpPr>
              <p:nvPr/>
            </p:nvSpPr>
            <p:spPr>
              <a:xfrm>
                <a:off x="1175723" y="2708920"/>
                <a:ext cx="1502206" cy="369332"/>
              </a:xfrm>
              <a:prstGeom prst="rect">
                <a:avLst/>
              </a:prstGeom>
              <a:blipFill rotWithShape="1">
                <a:blip r:embed="rId6"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3452302" y="2385542"/>
                <a:ext cx="2239396" cy="491096"/>
              </a:xfrm>
              <a:prstGeom prst="rect">
                <a:avLst/>
              </a:prstGeom>
            </p:spPr>
            <p:txBody>
              <a:bodyPr wrap="none">
                <a:spAutoFit/>
              </a:bodyPr>
              <a:lstStyle/>
              <a:p>
                <a14:m>
                  <m:oMath xmlns:m="http://schemas.openxmlformats.org/officeDocument/2006/math">
                    <m:sSub>
                      <m:sSubPr>
                        <m:ctrlPr>
                          <a:rPr lang="es-EC" i="1">
                            <a:latin typeface="Cambria Math"/>
                          </a:rPr>
                        </m:ctrlPr>
                      </m:sSubPr>
                      <m:e>
                        <m:r>
                          <a:rPr lang="es-EC" i="1">
                            <a:latin typeface="Cambria Math"/>
                          </a:rPr>
                          <m:t>𝐾</m:t>
                        </m:r>
                      </m:e>
                      <m:sub>
                        <m:r>
                          <a:rPr lang="es-EC" i="1">
                            <a:latin typeface="Cambria Math"/>
                          </a:rPr>
                          <m:t>𝑇</m:t>
                        </m:r>
                      </m:sub>
                    </m:sSub>
                    <m:r>
                      <a:rPr lang="es-EC" i="1">
                        <a:latin typeface="Cambria Math"/>
                      </a:rPr>
                      <m:t>=</m:t>
                    </m:r>
                    <m:f>
                      <m:fPr>
                        <m:ctrlPr>
                          <a:rPr lang="es-EC" i="1">
                            <a:latin typeface="Cambria Math"/>
                          </a:rPr>
                        </m:ctrlPr>
                      </m:fPr>
                      <m:num>
                        <m:r>
                          <a:rPr lang="es-EC" i="1">
                            <a:latin typeface="Cambria Math"/>
                          </a:rPr>
                          <m:t>1</m:t>
                        </m:r>
                      </m:num>
                      <m:den>
                        <m:r>
                          <a:rPr lang="es-EC" i="1">
                            <a:latin typeface="Cambria Math"/>
                          </a:rPr>
                          <m:t>2</m:t>
                        </m:r>
                      </m:den>
                    </m:f>
                    <m:r>
                      <a:rPr lang="es-EC" i="1">
                        <a:latin typeface="Cambria Math"/>
                      </a:rPr>
                      <m:t>𝑀</m:t>
                    </m:r>
                    <m:r>
                      <a:rPr lang="es-EC" i="1">
                        <a:latin typeface="Cambria Math"/>
                      </a:rPr>
                      <m:t>(</m:t>
                    </m:r>
                    <m:sSup>
                      <m:sSupPr>
                        <m:ctrlPr>
                          <a:rPr lang="es-EC" i="1">
                            <a:latin typeface="Cambria Math"/>
                          </a:rPr>
                        </m:ctrlPr>
                      </m:sSupPr>
                      <m:e>
                        <m:sSub>
                          <m:sSubPr>
                            <m:ctrlPr>
                              <a:rPr lang="es-EC" i="1">
                                <a:latin typeface="Cambria Math"/>
                              </a:rPr>
                            </m:ctrlPr>
                          </m:sSubPr>
                          <m:e>
                            <m:acc>
                              <m:accPr>
                                <m:chr m:val="̇"/>
                                <m:ctrlPr>
                                  <a:rPr lang="es-EC" i="1">
                                    <a:latin typeface="Cambria Math"/>
                                  </a:rPr>
                                </m:ctrlPr>
                              </m:accPr>
                              <m:e>
                                <m:r>
                                  <a:rPr lang="es-EC" i="1">
                                    <a:latin typeface="Cambria Math"/>
                                  </a:rPr>
                                  <m:t>𝑥</m:t>
                                </m:r>
                              </m:e>
                            </m:acc>
                          </m:e>
                          <m:sub>
                            <m:r>
                              <a:rPr lang="es-EC" i="1">
                                <a:latin typeface="Cambria Math"/>
                              </a:rPr>
                              <m:t>𝑐</m:t>
                            </m:r>
                          </m:sub>
                        </m:sSub>
                      </m:e>
                      <m:sup>
                        <m:r>
                          <a:rPr lang="es-EC" i="1">
                            <a:latin typeface="Cambria Math"/>
                          </a:rPr>
                          <m:t>2</m:t>
                        </m:r>
                      </m:sup>
                    </m:sSup>
                    <m:r>
                      <a:rPr lang="es-EC" i="1">
                        <a:latin typeface="Cambria Math"/>
                      </a:rPr>
                      <m:t>+</m:t>
                    </m:r>
                    <m:sSup>
                      <m:sSupPr>
                        <m:ctrlPr>
                          <a:rPr lang="es-EC" i="1">
                            <a:latin typeface="Cambria Math"/>
                          </a:rPr>
                        </m:ctrlPr>
                      </m:sSupPr>
                      <m:e>
                        <m:sSub>
                          <m:sSubPr>
                            <m:ctrlPr>
                              <a:rPr lang="es-EC" i="1">
                                <a:latin typeface="Cambria Math"/>
                              </a:rPr>
                            </m:ctrlPr>
                          </m:sSubPr>
                          <m:e>
                            <m:acc>
                              <m:accPr>
                                <m:chr m:val="̇"/>
                                <m:ctrlPr>
                                  <a:rPr lang="es-EC" i="1">
                                    <a:latin typeface="Cambria Math"/>
                                  </a:rPr>
                                </m:ctrlPr>
                              </m:accPr>
                              <m:e>
                                <m:r>
                                  <a:rPr lang="es-EC" i="1">
                                    <a:latin typeface="Cambria Math"/>
                                  </a:rPr>
                                  <m:t>𝑦</m:t>
                                </m:r>
                              </m:e>
                            </m:acc>
                          </m:e>
                          <m:sub>
                            <m:r>
                              <a:rPr lang="es-EC" i="1">
                                <a:latin typeface="Cambria Math"/>
                              </a:rPr>
                              <m:t>𝑐</m:t>
                            </m:r>
                          </m:sub>
                        </m:sSub>
                      </m:e>
                      <m:sup>
                        <m:r>
                          <a:rPr lang="es-EC" i="1">
                            <a:latin typeface="Cambria Math"/>
                          </a:rPr>
                          <m:t>2</m:t>
                        </m:r>
                      </m:sup>
                    </m:sSup>
                    <m:r>
                      <a:rPr lang="es-EC" i="1">
                        <a:latin typeface="Cambria Math"/>
                      </a:rPr>
                      <m:t>)</m:t>
                    </m:r>
                  </m:oMath>
                </a14:m>
                <a:r>
                  <a:rPr lang="es-EC" dirty="0"/>
                  <a:t> </a:t>
                </a:r>
              </a:p>
            </p:txBody>
          </p:sp>
        </mc:Choice>
        <mc:Fallback xmlns="">
          <p:sp>
            <p:nvSpPr>
              <p:cNvPr id="6" name="5 Rectángulo"/>
              <p:cNvSpPr>
                <a:spLocks noRot="1" noChangeAspect="1" noMove="1" noResize="1" noEditPoints="1" noAdjustHandles="1" noChangeArrowheads="1" noChangeShapeType="1" noTextEdit="1"/>
              </p:cNvSpPr>
              <p:nvPr/>
            </p:nvSpPr>
            <p:spPr>
              <a:xfrm>
                <a:off x="3452302" y="2385542"/>
                <a:ext cx="2239396" cy="491096"/>
              </a:xfrm>
              <a:prstGeom prst="rect">
                <a:avLst/>
              </a:prstGeom>
              <a:blipFill rotWithShape="1">
                <a:blip r:embed="rId7" cstate="print"/>
                <a:stretch>
                  <a:fillRect b="-123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6 Rectángulo"/>
              <p:cNvSpPr/>
              <p:nvPr/>
            </p:nvSpPr>
            <p:spPr>
              <a:xfrm>
                <a:off x="3402132" y="3078252"/>
                <a:ext cx="4268989"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𝐾</m:t>
                          </m:r>
                        </m:e>
                        <m:sub>
                          <m:r>
                            <a:rPr lang="es-EC" i="1">
                              <a:latin typeface="Cambria Math"/>
                            </a:rPr>
                            <m:t>𝑅</m:t>
                          </m:r>
                        </m:sub>
                      </m:sSub>
                      <m:r>
                        <a:rPr lang="es-EC" i="1">
                          <a:latin typeface="Cambria Math"/>
                        </a:rPr>
                        <m:t>=</m:t>
                      </m:r>
                      <m:f>
                        <m:fPr>
                          <m:ctrlPr>
                            <a:rPr lang="es-EC" i="1">
                              <a:latin typeface="Cambria Math"/>
                            </a:rPr>
                          </m:ctrlPr>
                        </m:fPr>
                        <m:num>
                          <m:r>
                            <a:rPr lang="es-EC" i="1">
                              <a:latin typeface="Cambria Math"/>
                            </a:rPr>
                            <m:t>1</m:t>
                          </m:r>
                        </m:num>
                        <m:den>
                          <m:r>
                            <a:rPr lang="es-EC" i="1">
                              <a:latin typeface="Cambria Math"/>
                            </a:rPr>
                            <m:t>2</m:t>
                          </m:r>
                        </m:den>
                      </m:f>
                      <m:sSub>
                        <m:sSubPr>
                          <m:ctrlPr>
                            <a:rPr lang="es-EC" i="1">
                              <a:latin typeface="Cambria Math"/>
                            </a:rPr>
                          </m:ctrlPr>
                        </m:sSubPr>
                        <m:e>
                          <m:r>
                            <a:rPr lang="es-EC" i="1">
                              <a:latin typeface="Cambria Math"/>
                            </a:rPr>
                            <m:t>𝐼</m:t>
                          </m:r>
                        </m:e>
                        <m:sub>
                          <m:r>
                            <a:rPr lang="es-EC" i="1">
                              <a:latin typeface="Cambria Math"/>
                            </a:rPr>
                            <m:t>𝑐</m:t>
                          </m:r>
                        </m:sub>
                      </m:sSub>
                      <m:sSup>
                        <m:sSupPr>
                          <m:ctrlPr>
                            <a:rPr lang="es-EC" i="1">
                              <a:latin typeface="Cambria Math"/>
                            </a:rPr>
                          </m:ctrlPr>
                        </m:sSupPr>
                        <m:e>
                          <m:acc>
                            <m:accPr>
                              <m:chr m:val="̇"/>
                              <m:ctrlPr>
                                <a:rPr lang="es-EC" i="1">
                                  <a:latin typeface="Cambria Math"/>
                                </a:rPr>
                              </m:ctrlPr>
                            </m:accPr>
                            <m:e>
                              <m:sSub>
                                <m:sSubPr>
                                  <m:ctrlPr>
                                    <a:rPr lang="es-EC" i="1">
                                      <a:latin typeface="Cambria Math"/>
                                    </a:rPr>
                                  </m:ctrlPr>
                                </m:sSubPr>
                                <m:e>
                                  <m:r>
                                    <a:rPr lang="es-EC" i="1">
                                      <a:latin typeface="Cambria Math"/>
                                    </a:rPr>
                                    <m:t>𝜃</m:t>
                                  </m:r>
                                </m:e>
                                <m:sub>
                                  <m:r>
                                    <a:rPr lang="es-EC" i="1">
                                      <a:latin typeface="Cambria Math"/>
                                    </a:rPr>
                                    <m:t>𝑐</m:t>
                                  </m:r>
                                </m:sub>
                              </m:sSub>
                            </m:e>
                          </m:acc>
                        </m:e>
                        <m:sup>
                          <m:r>
                            <a:rPr lang="es-EC" i="1">
                              <a:latin typeface="Cambria Math"/>
                            </a:rPr>
                            <m:t>2</m:t>
                          </m:r>
                        </m:sup>
                      </m:sSup>
                      <m:r>
                        <a:rPr lang="es-EC" i="1">
                          <a:latin typeface="Cambria Math"/>
                        </a:rPr>
                        <m:t>+</m:t>
                      </m:r>
                      <m:f>
                        <m:fPr>
                          <m:ctrlPr>
                            <a:rPr lang="es-EC" i="1">
                              <a:latin typeface="Cambria Math"/>
                            </a:rPr>
                          </m:ctrlPr>
                        </m:fPr>
                        <m:num>
                          <m:r>
                            <a:rPr lang="es-EC" i="1">
                              <a:latin typeface="Cambria Math"/>
                            </a:rPr>
                            <m:t>1</m:t>
                          </m:r>
                        </m:num>
                        <m:den>
                          <m:r>
                            <a:rPr lang="es-EC" i="1">
                              <a:latin typeface="Cambria Math"/>
                            </a:rPr>
                            <m:t>2</m:t>
                          </m:r>
                        </m:den>
                      </m:f>
                      <m:sSub>
                        <m:sSubPr>
                          <m:ctrlPr>
                            <a:rPr lang="es-EC" i="1">
                              <a:latin typeface="Cambria Math"/>
                            </a:rPr>
                          </m:ctrlPr>
                        </m:sSubPr>
                        <m:e>
                          <m:r>
                            <a:rPr lang="es-EC" i="1">
                              <a:latin typeface="Cambria Math"/>
                            </a:rPr>
                            <m:t>𝐼</m:t>
                          </m:r>
                        </m:e>
                        <m:sub>
                          <m:r>
                            <a:rPr lang="es-EC" i="1">
                              <a:latin typeface="Cambria Math"/>
                            </a:rPr>
                            <m:t>𝑅</m:t>
                          </m:r>
                        </m:sub>
                      </m:sSub>
                      <m:d>
                        <m:dPr>
                          <m:ctrlPr>
                            <a:rPr lang="es-EC" i="1">
                              <a:latin typeface="Cambria Math"/>
                            </a:rPr>
                          </m:ctrlPr>
                        </m:dPr>
                        <m:e>
                          <m:sSup>
                            <m:sSupPr>
                              <m:ctrlPr>
                                <a:rPr lang="es-EC" i="1">
                                  <a:latin typeface="Cambria Math"/>
                                </a:rPr>
                              </m:ctrlPr>
                            </m:sSupPr>
                            <m:e>
                              <m:sSub>
                                <m:sSubPr>
                                  <m:ctrlPr>
                                    <a:rPr lang="es-EC" i="1">
                                      <a:latin typeface="Cambria Math"/>
                                    </a:rPr>
                                  </m:ctrlPr>
                                </m:sSubPr>
                                <m:e>
                                  <m:r>
                                    <a:rPr lang="es-EC" i="1">
                                      <a:latin typeface="Cambria Math"/>
                                    </a:rPr>
                                    <m:t>𝜔</m:t>
                                  </m:r>
                                </m:e>
                                <m:sub>
                                  <m:r>
                                    <a:rPr lang="es-EC" i="1">
                                      <a:latin typeface="Cambria Math"/>
                                    </a:rPr>
                                    <m:t>1</m:t>
                                  </m:r>
                                  <m:r>
                                    <a:rPr lang="es-EC" i="1">
                                      <a:latin typeface="Cambria Math"/>
                                    </a:rPr>
                                    <m:t>𝑥</m:t>
                                  </m:r>
                                </m:sub>
                              </m:sSub>
                            </m:e>
                            <m:sup>
                              <m:r>
                                <a:rPr lang="es-EC" i="1">
                                  <a:latin typeface="Cambria Math"/>
                                </a:rPr>
                                <m:t>2</m:t>
                              </m:r>
                            </m:sup>
                          </m:sSup>
                          <m:r>
                            <a:rPr lang="es-EC" i="1">
                              <a:latin typeface="Cambria Math"/>
                            </a:rPr>
                            <m:t>+</m:t>
                          </m:r>
                          <m:sSup>
                            <m:sSupPr>
                              <m:ctrlPr>
                                <a:rPr lang="es-EC" i="1">
                                  <a:latin typeface="Cambria Math"/>
                                </a:rPr>
                              </m:ctrlPr>
                            </m:sSupPr>
                            <m:e>
                              <m:sSub>
                                <m:sSubPr>
                                  <m:ctrlPr>
                                    <a:rPr lang="es-EC" i="1">
                                      <a:latin typeface="Cambria Math"/>
                                    </a:rPr>
                                  </m:ctrlPr>
                                </m:sSubPr>
                                <m:e>
                                  <m:r>
                                    <a:rPr lang="es-EC" i="1">
                                      <a:latin typeface="Cambria Math"/>
                                    </a:rPr>
                                    <m:t>𝜔</m:t>
                                  </m:r>
                                </m:e>
                                <m:sub>
                                  <m:r>
                                    <a:rPr lang="es-EC" i="1">
                                      <a:latin typeface="Cambria Math"/>
                                    </a:rPr>
                                    <m:t>2</m:t>
                                  </m:r>
                                  <m:r>
                                    <a:rPr lang="es-EC" i="1">
                                      <a:latin typeface="Cambria Math"/>
                                    </a:rPr>
                                    <m:t>𝑥</m:t>
                                  </m:r>
                                </m:sub>
                              </m:sSub>
                            </m:e>
                            <m:sup>
                              <m:r>
                                <a:rPr lang="es-EC" i="1">
                                  <a:latin typeface="Cambria Math"/>
                                </a:rPr>
                                <m:t>2</m:t>
                              </m:r>
                            </m:sup>
                          </m:sSup>
                          <m:r>
                            <a:rPr lang="es-EC" i="1">
                              <a:latin typeface="Cambria Math"/>
                            </a:rPr>
                            <m:t>+</m:t>
                          </m:r>
                          <m:sSup>
                            <m:sSupPr>
                              <m:ctrlPr>
                                <a:rPr lang="es-EC" i="1">
                                  <a:latin typeface="Cambria Math"/>
                                </a:rPr>
                              </m:ctrlPr>
                            </m:sSupPr>
                            <m:e>
                              <m:sSub>
                                <m:sSubPr>
                                  <m:ctrlPr>
                                    <a:rPr lang="es-EC" i="1">
                                      <a:latin typeface="Cambria Math"/>
                                    </a:rPr>
                                  </m:ctrlPr>
                                </m:sSubPr>
                                <m:e>
                                  <m:r>
                                    <a:rPr lang="es-EC" i="1">
                                      <a:latin typeface="Cambria Math"/>
                                    </a:rPr>
                                    <m:t>𝜔</m:t>
                                  </m:r>
                                </m:e>
                                <m:sub>
                                  <m:r>
                                    <a:rPr lang="es-EC" i="1">
                                      <a:latin typeface="Cambria Math"/>
                                    </a:rPr>
                                    <m:t>3</m:t>
                                  </m:r>
                                  <m:r>
                                    <a:rPr lang="es-EC" i="1">
                                      <a:latin typeface="Cambria Math"/>
                                    </a:rPr>
                                    <m:t>𝑥</m:t>
                                  </m:r>
                                </m:sub>
                              </m:sSub>
                            </m:e>
                            <m:sup>
                              <m:r>
                                <a:rPr lang="es-EC" i="1">
                                  <a:latin typeface="Cambria Math"/>
                                </a:rPr>
                                <m:t>2</m:t>
                              </m:r>
                            </m:sup>
                          </m:sSup>
                        </m:e>
                      </m:d>
                    </m:oMath>
                  </m:oMathPara>
                </a14:m>
                <a:endParaRPr lang="es-EC" dirty="0"/>
              </a:p>
            </p:txBody>
          </p:sp>
        </mc:Choice>
        <mc:Fallback xmlns="">
          <p:sp>
            <p:nvSpPr>
              <p:cNvPr id="7" name="6 Rectángulo"/>
              <p:cNvSpPr>
                <a:spLocks noRot="1" noChangeAspect="1" noMove="1" noResize="1" noEditPoints="1" noAdjustHandles="1" noChangeArrowheads="1" noChangeShapeType="1" noTextEdit="1"/>
              </p:cNvSpPr>
              <p:nvPr/>
            </p:nvSpPr>
            <p:spPr>
              <a:xfrm>
                <a:off x="3402132" y="3078252"/>
                <a:ext cx="4268989" cy="610936"/>
              </a:xfrm>
              <a:prstGeom prst="rect">
                <a:avLst/>
              </a:prstGeom>
              <a:blipFill rotWithShape="1">
                <a:blip r:embed="rId8"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395536" y="4196502"/>
                <a:ext cx="3995936" cy="19763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C" i="1">
                              <a:latin typeface="Cambria Math"/>
                            </a:rPr>
                            <m:t>𝜏</m:t>
                          </m:r>
                        </m:e>
                        <m:sub>
                          <m:r>
                            <a:rPr lang="es-EC" i="1">
                              <a:latin typeface="Cambria Math"/>
                            </a:rPr>
                            <m:t>1</m:t>
                          </m:r>
                          <m:r>
                            <a:rPr lang="es-EC" i="1">
                              <a:latin typeface="Cambria Math"/>
                            </a:rPr>
                            <m:t>𝑥</m:t>
                          </m:r>
                        </m:sub>
                      </m:sSub>
                      <m:r>
                        <a:rPr lang="es-EC" i="1">
                          <a:latin typeface="Cambria Math"/>
                        </a:rPr>
                        <m:t>=</m:t>
                      </m:r>
                      <m:d>
                        <m:dPr>
                          <m:ctrlPr>
                            <a:rPr lang="es-EC" i="1" smtClean="0">
                              <a:latin typeface="Cambria Math"/>
                            </a:rPr>
                          </m:ctrlPr>
                        </m:dPr>
                        <m:e>
                          <m:f>
                            <m:fPr>
                              <m:ctrlPr>
                                <a:rPr lang="es-EC" i="1" smtClean="0">
                                  <a:latin typeface="Cambria Math"/>
                                </a:rPr>
                              </m:ctrlPr>
                            </m:fPr>
                            <m:num>
                              <m:r>
                                <a:rPr lang="es-EC" i="1">
                                  <a:latin typeface="Cambria Math"/>
                                </a:rPr>
                                <m:t>4</m:t>
                              </m:r>
                            </m:num>
                            <m:den>
                              <m:r>
                                <a:rPr lang="es-EC" i="1">
                                  <a:latin typeface="Cambria Math"/>
                                </a:rPr>
                                <m:t>9</m:t>
                              </m:r>
                            </m:den>
                          </m:f>
                          <m:r>
                            <a:rPr lang="es-EC" i="1">
                              <a:latin typeface="Cambria Math"/>
                            </a:rPr>
                            <m:t>𝑀</m:t>
                          </m:r>
                          <m:sSup>
                            <m:sSupPr>
                              <m:ctrlPr>
                                <a:rPr lang="es-EC" i="1">
                                  <a:latin typeface="Cambria Math"/>
                                </a:rPr>
                              </m:ctrlPr>
                            </m:sSupPr>
                            <m:e>
                              <m:r>
                                <a:rPr lang="es-EC" i="1">
                                  <a:latin typeface="Cambria Math"/>
                                </a:rPr>
                                <m:t>𝑅</m:t>
                              </m:r>
                            </m:e>
                            <m:sup>
                              <m:r>
                                <a:rPr lang="es-EC" i="1">
                                  <a:latin typeface="Cambria Math"/>
                                </a:rPr>
                                <m:t>2</m:t>
                              </m:r>
                            </m:sup>
                          </m:sSup>
                          <m:r>
                            <a:rPr lang="es-EC" i="1">
                              <a:latin typeface="Cambria Math"/>
                            </a:rPr>
                            <m:t>+</m:t>
                          </m:r>
                          <m:f>
                            <m:fPr>
                              <m:ctrlPr>
                                <a:rPr lang="es-EC" i="1">
                                  <a:latin typeface="Cambria Math"/>
                                </a:rPr>
                              </m:ctrlPr>
                            </m:fPr>
                            <m:num>
                              <m:sSub>
                                <m:sSubPr>
                                  <m:ctrlPr>
                                    <a:rPr lang="es-EC" i="1">
                                      <a:latin typeface="Cambria Math"/>
                                    </a:rPr>
                                  </m:ctrlPr>
                                </m:sSubPr>
                                <m:e>
                                  <m:r>
                                    <m:rPr>
                                      <m:sty m:val="p"/>
                                    </m:rPr>
                                    <a:rPr lang="es-EC">
                                      <a:latin typeface="Cambria Math"/>
                                    </a:rPr>
                                    <m:t>I</m:t>
                                  </m:r>
                                </m:e>
                                <m:sub>
                                  <m:r>
                                    <a:rPr lang="es-EC" i="1">
                                      <a:latin typeface="Cambria Math"/>
                                    </a:rPr>
                                    <m:t>𝑐</m:t>
                                  </m:r>
                                </m:sub>
                              </m:sSub>
                              <m:sSup>
                                <m:sSupPr>
                                  <m:ctrlPr>
                                    <a:rPr lang="es-EC" i="1">
                                      <a:latin typeface="Cambria Math"/>
                                    </a:rPr>
                                  </m:ctrlPr>
                                </m:sSupPr>
                                <m:e>
                                  <m:r>
                                    <a:rPr lang="es-EC" i="1">
                                      <a:latin typeface="Cambria Math"/>
                                    </a:rPr>
                                    <m:t>𝑅</m:t>
                                  </m:r>
                                </m:e>
                                <m:sup>
                                  <m:r>
                                    <a:rPr lang="es-EC" i="1">
                                      <a:latin typeface="Cambria Math"/>
                                    </a:rPr>
                                    <m:t>2</m:t>
                                  </m:r>
                                </m:sup>
                              </m:sSup>
                            </m:num>
                            <m:den>
                              <m:r>
                                <a:rPr lang="es-EC" i="1">
                                  <a:latin typeface="Cambria Math"/>
                                </a:rPr>
                                <m:t>9</m:t>
                              </m:r>
                              <m:sSup>
                                <m:sSupPr>
                                  <m:ctrlPr>
                                    <a:rPr lang="es-EC" i="1">
                                      <a:latin typeface="Cambria Math"/>
                                    </a:rPr>
                                  </m:ctrlPr>
                                </m:sSupPr>
                                <m:e>
                                  <m:r>
                                    <a:rPr lang="es-EC" i="1">
                                      <a:latin typeface="Cambria Math"/>
                                    </a:rPr>
                                    <m:t>𝐿</m:t>
                                  </m:r>
                                </m:e>
                                <m:sup>
                                  <m:r>
                                    <a:rPr lang="es-EC" i="1">
                                      <a:latin typeface="Cambria Math"/>
                                    </a:rPr>
                                    <m:t>2</m:t>
                                  </m:r>
                                </m:sup>
                              </m:sSup>
                            </m:den>
                          </m:f>
                          <m:r>
                            <a:rPr lang="es-EC" i="1">
                              <a:latin typeface="Cambria Math"/>
                            </a:rPr>
                            <m:t>+</m:t>
                          </m:r>
                          <m:sSub>
                            <m:sSubPr>
                              <m:ctrlPr>
                                <a:rPr lang="es-EC" i="1">
                                  <a:latin typeface="Cambria Math"/>
                                </a:rPr>
                              </m:ctrlPr>
                            </m:sSubPr>
                            <m:e>
                              <m:r>
                                <m:rPr>
                                  <m:sty m:val="p"/>
                                </m:rPr>
                                <a:rPr lang="es-EC">
                                  <a:latin typeface="Cambria Math"/>
                                </a:rPr>
                                <m:t>I</m:t>
                              </m:r>
                            </m:e>
                            <m:sub>
                              <m:r>
                                <m:rPr>
                                  <m:sty m:val="p"/>
                                </m:rPr>
                                <a:rPr lang="es-EC">
                                  <a:latin typeface="Cambria Math"/>
                                </a:rPr>
                                <m:t>R</m:t>
                              </m:r>
                            </m:sub>
                          </m:sSub>
                        </m:e>
                      </m:d>
                      <m:sSub>
                        <m:sSubPr>
                          <m:ctrlPr>
                            <a:rPr lang="es-EC" i="1" smtClean="0">
                              <a:latin typeface="Cambria Math"/>
                            </a:rPr>
                          </m:ctrlPr>
                        </m:sSubPr>
                        <m:e>
                          <m:r>
                            <a:rPr lang="es-EC" i="1">
                              <a:latin typeface="Cambria Math"/>
                            </a:rPr>
                            <m:t>∝</m:t>
                          </m:r>
                        </m:e>
                        <m:sub>
                          <m:r>
                            <a:rPr lang="es-EC">
                              <a:latin typeface="Cambria Math"/>
                            </a:rPr>
                            <m:t>1</m:t>
                          </m:r>
                          <m:r>
                            <m:rPr>
                              <m:sty m:val="p"/>
                            </m:rPr>
                            <a:rPr lang="es-EC">
                              <a:latin typeface="Cambria Math"/>
                            </a:rPr>
                            <m:t>x</m:t>
                          </m:r>
                        </m:sub>
                      </m:sSub>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𝜏</m:t>
                          </m:r>
                        </m:e>
                        <m:sub>
                          <m:r>
                            <a:rPr lang="es-EC" i="1">
                              <a:latin typeface="Cambria Math"/>
                            </a:rPr>
                            <m:t>2</m:t>
                          </m:r>
                          <m:r>
                            <a:rPr lang="es-EC" i="1">
                              <a:latin typeface="Cambria Math"/>
                            </a:rPr>
                            <m:t>𝑥</m:t>
                          </m:r>
                        </m:sub>
                      </m:sSub>
                      <m:r>
                        <a:rPr lang="es-EC" i="1">
                          <a:latin typeface="Cambria Math"/>
                        </a:rPr>
                        <m:t>=</m:t>
                      </m:r>
                      <m:d>
                        <m:dPr>
                          <m:ctrlPr>
                            <a:rPr lang="es-EC" i="1" smtClean="0">
                              <a:latin typeface="Cambria Math"/>
                            </a:rPr>
                          </m:ctrlPr>
                        </m:dPr>
                        <m:e>
                          <m:f>
                            <m:fPr>
                              <m:ctrlPr>
                                <a:rPr lang="es-EC" i="1" smtClean="0">
                                  <a:latin typeface="Cambria Math"/>
                                </a:rPr>
                              </m:ctrlPr>
                            </m:fPr>
                            <m:num>
                              <m:r>
                                <a:rPr lang="es-EC" i="1">
                                  <a:latin typeface="Cambria Math"/>
                                </a:rPr>
                                <m:t>4</m:t>
                              </m:r>
                            </m:num>
                            <m:den>
                              <m:r>
                                <a:rPr lang="es-EC" i="1">
                                  <a:latin typeface="Cambria Math"/>
                                </a:rPr>
                                <m:t>9</m:t>
                              </m:r>
                            </m:den>
                          </m:f>
                          <m:r>
                            <a:rPr lang="es-EC" i="1">
                              <a:latin typeface="Cambria Math"/>
                            </a:rPr>
                            <m:t>𝑀</m:t>
                          </m:r>
                          <m:sSup>
                            <m:sSupPr>
                              <m:ctrlPr>
                                <a:rPr lang="es-EC" i="1">
                                  <a:latin typeface="Cambria Math"/>
                                </a:rPr>
                              </m:ctrlPr>
                            </m:sSupPr>
                            <m:e>
                              <m:r>
                                <a:rPr lang="es-EC" i="1">
                                  <a:latin typeface="Cambria Math"/>
                                </a:rPr>
                                <m:t>𝑅</m:t>
                              </m:r>
                            </m:e>
                            <m:sup>
                              <m:r>
                                <a:rPr lang="es-EC" i="1">
                                  <a:latin typeface="Cambria Math"/>
                                </a:rPr>
                                <m:t>2</m:t>
                              </m:r>
                            </m:sup>
                          </m:sSup>
                          <m:r>
                            <a:rPr lang="es-EC" i="1">
                              <a:latin typeface="Cambria Math"/>
                            </a:rPr>
                            <m:t>+</m:t>
                          </m:r>
                          <m:f>
                            <m:fPr>
                              <m:ctrlPr>
                                <a:rPr lang="es-EC" i="1">
                                  <a:latin typeface="Cambria Math"/>
                                </a:rPr>
                              </m:ctrlPr>
                            </m:fPr>
                            <m:num>
                              <m:sSub>
                                <m:sSubPr>
                                  <m:ctrlPr>
                                    <a:rPr lang="es-EC" i="1">
                                      <a:latin typeface="Cambria Math"/>
                                    </a:rPr>
                                  </m:ctrlPr>
                                </m:sSubPr>
                                <m:e>
                                  <m:r>
                                    <m:rPr>
                                      <m:sty m:val="p"/>
                                    </m:rPr>
                                    <a:rPr lang="es-EC">
                                      <a:latin typeface="Cambria Math"/>
                                    </a:rPr>
                                    <m:t>I</m:t>
                                  </m:r>
                                </m:e>
                                <m:sub>
                                  <m:r>
                                    <a:rPr lang="es-EC" i="1">
                                      <a:latin typeface="Cambria Math"/>
                                    </a:rPr>
                                    <m:t>𝑐</m:t>
                                  </m:r>
                                </m:sub>
                              </m:sSub>
                              <m:sSup>
                                <m:sSupPr>
                                  <m:ctrlPr>
                                    <a:rPr lang="es-EC" i="1">
                                      <a:latin typeface="Cambria Math"/>
                                    </a:rPr>
                                  </m:ctrlPr>
                                </m:sSupPr>
                                <m:e>
                                  <m:r>
                                    <a:rPr lang="es-EC" i="1">
                                      <a:latin typeface="Cambria Math"/>
                                    </a:rPr>
                                    <m:t>𝑅</m:t>
                                  </m:r>
                                </m:e>
                                <m:sup>
                                  <m:r>
                                    <a:rPr lang="es-EC" i="1">
                                      <a:latin typeface="Cambria Math"/>
                                    </a:rPr>
                                    <m:t>2</m:t>
                                  </m:r>
                                </m:sup>
                              </m:sSup>
                            </m:num>
                            <m:den>
                              <m:r>
                                <a:rPr lang="es-EC" i="1">
                                  <a:latin typeface="Cambria Math"/>
                                </a:rPr>
                                <m:t>9</m:t>
                              </m:r>
                              <m:sSup>
                                <m:sSupPr>
                                  <m:ctrlPr>
                                    <a:rPr lang="es-EC" i="1">
                                      <a:latin typeface="Cambria Math"/>
                                    </a:rPr>
                                  </m:ctrlPr>
                                </m:sSupPr>
                                <m:e>
                                  <m:r>
                                    <a:rPr lang="es-EC" i="1">
                                      <a:latin typeface="Cambria Math"/>
                                    </a:rPr>
                                    <m:t>𝐿</m:t>
                                  </m:r>
                                </m:e>
                                <m:sup>
                                  <m:r>
                                    <a:rPr lang="es-EC" i="1">
                                      <a:latin typeface="Cambria Math"/>
                                    </a:rPr>
                                    <m:t>2</m:t>
                                  </m:r>
                                </m:sup>
                              </m:sSup>
                            </m:den>
                          </m:f>
                          <m:r>
                            <a:rPr lang="es-EC" i="1">
                              <a:latin typeface="Cambria Math"/>
                            </a:rPr>
                            <m:t>+</m:t>
                          </m:r>
                          <m:sSub>
                            <m:sSubPr>
                              <m:ctrlPr>
                                <a:rPr lang="es-EC" i="1">
                                  <a:latin typeface="Cambria Math"/>
                                </a:rPr>
                              </m:ctrlPr>
                            </m:sSubPr>
                            <m:e>
                              <m:r>
                                <m:rPr>
                                  <m:sty m:val="p"/>
                                </m:rPr>
                                <a:rPr lang="es-EC">
                                  <a:latin typeface="Cambria Math"/>
                                </a:rPr>
                                <m:t>I</m:t>
                              </m:r>
                            </m:e>
                            <m:sub>
                              <m:r>
                                <m:rPr>
                                  <m:sty m:val="p"/>
                                </m:rPr>
                                <a:rPr lang="es-EC">
                                  <a:latin typeface="Cambria Math"/>
                                </a:rPr>
                                <m:t>R</m:t>
                              </m:r>
                            </m:sub>
                          </m:sSub>
                        </m:e>
                      </m:d>
                      <m:sSub>
                        <m:sSubPr>
                          <m:ctrlPr>
                            <a:rPr lang="es-EC" i="1" smtClean="0">
                              <a:latin typeface="Cambria Math"/>
                            </a:rPr>
                          </m:ctrlPr>
                        </m:sSubPr>
                        <m:e>
                          <m:r>
                            <a:rPr lang="es-EC">
                              <a:latin typeface="Cambria Math"/>
                            </a:rPr>
                            <m:t>∝</m:t>
                          </m:r>
                        </m:e>
                        <m:sub>
                          <m:r>
                            <a:rPr lang="es-EC">
                              <a:latin typeface="Cambria Math"/>
                            </a:rPr>
                            <m:t>2</m:t>
                          </m:r>
                          <m:r>
                            <m:rPr>
                              <m:sty m:val="p"/>
                            </m:rPr>
                            <a:rPr lang="es-EC">
                              <a:latin typeface="Cambria Math"/>
                            </a:rPr>
                            <m:t>x</m:t>
                          </m:r>
                        </m:sub>
                      </m:sSub>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𝜏</m:t>
                          </m:r>
                        </m:e>
                        <m:sub>
                          <m:r>
                            <a:rPr lang="es-EC" i="1">
                              <a:latin typeface="Cambria Math"/>
                            </a:rPr>
                            <m:t>3</m:t>
                          </m:r>
                          <m:r>
                            <a:rPr lang="es-EC" i="1">
                              <a:latin typeface="Cambria Math"/>
                            </a:rPr>
                            <m:t>𝑥</m:t>
                          </m:r>
                        </m:sub>
                      </m:sSub>
                      <m:r>
                        <a:rPr lang="es-EC" i="1">
                          <a:latin typeface="Cambria Math"/>
                        </a:rPr>
                        <m:t>=</m:t>
                      </m:r>
                      <m:d>
                        <m:dPr>
                          <m:ctrlPr>
                            <a:rPr lang="es-EC" i="1" smtClean="0">
                              <a:latin typeface="Cambria Math"/>
                            </a:rPr>
                          </m:ctrlPr>
                        </m:dPr>
                        <m:e>
                          <m:f>
                            <m:fPr>
                              <m:ctrlPr>
                                <a:rPr lang="es-EC" i="1" smtClean="0">
                                  <a:latin typeface="Cambria Math"/>
                                </a:rPr>
                              </m:ctrlPr>
                            </m:fPr>
                            <m:num>
                              <m:r>
                                <a:rPr lang="es-EC" i="1">
                                  <a:latin typeface="Cambria Math"/>
                                </a:rPr>
                                <m:t>4</m:t>
                              </m:r>
                            </m:num>
                            <m:den>
                              <m:r>
                                <a:rPr lang="es-EC" i="1">
                                  <a:latin typeface="Cambria Math"/>
                                </a:rPr>
                                <m:t>9</m:t>
                              </m:r>
                            </m:den>
                          </m:f>
                          <m:r>
                            <a:rPr lang="es-EC" i="1">
                              <a:latin typeface="Cambria Math"/>
                            </a:rPr>
                            <m:t>𝑀</m:t>
                          </m:r>
                          <m:sSup>
                            <m:sSupPr>
                              <m:ctrlPr>
                                <a:rPr lang="es-EC" i="1">
                                  <a:latin typeface="Cambria Math"/>
                                </a:rPr>
                              </m:ctrlPr>
                            </m:sSupPr>
                            <m:e>
                              <m:r>
                                <a:rPr lang="es-EC" i="1">
                                  <a:latin typeface="Cambria Math"/>
                                </a:rPr>
                                <m:t>𝑅</m:t>
                              </m:r>
                            </m:e>
                            <m:sup>
                              <m:r>
                                <a:rPr lang="es-EC" i="1">
                                  <a:latin typeface="Cambria Math"/>
                                </a:rPr>
                                <m:t>2</m:t>
                              </m:r>
                            </m:sup>
                          </m:sSup>
                          <m:r>
                            <a:rPr lang="es-EC" i="1">
                              <a:latin typeface="Cambria Math"/>
                            </a:rPr>
                            <m:t>+</m:t>
                          </m:r>
                          <m:f>
                            <m:fPr>
                              <m:ctrlPr>
                                <a:rPr lang="es-EC" i="1">
                                  <a:latin typeface="Cambria Math"/>
                                </a:rPr>
                              </m:ctrlPr>
                            </m:fPr>
                            <m:num>
                              <m:sSub>
                                <m:sSubPr>
                                  <m:ctrlPr>
                                    <a:rPr lang="es-EC" i="1">
                                      <a:latin typeface="Cambria Math"/>
                                    </a:rPr>
                                  </m:ctrlPr>
                                </m:sSubPr>
                                <m:e>
                                  <m:r>
                                    <m:rPr>
                                      <m:sty m:val="p"/>
                                    </m:rPr>
                                    <a:rPr lang="es-EC">
                                      <a:latin typeface="Cambria Math"/>
                                    </a:rPr>
                                    <m:t>I</m:t>
                                  </m:r>
                                </m:e>
                                <m:sub>
                                  <m:r>
                                    <a:rPr lang="es-EC" i="1">
                                      <a:latin typeface="Cambria Math"/>
                                    </a:rPr>
                                    <m:t>𝑐</m:t>
                                  </m:r>
                                </m:sub>
                              </m:sSub>
                              <m:sSup>
                                <m:sSupPr>
                                  <m:ctrlPr>
                                    <a:rPr lang="es-EC" i="1">
                                      <a:latin typeface="Cambria Math"/>
                                    </a:rPr>
                                  </m:ctrlPr>
                                </m:sSupPr>
                                <m:e>
                                  <m:r>
                                    <a:rPr lang="es-EC" i="1">
                                      <a:latin typeface="Cambria Math"/>
                                    </a:rPr>
                                    <m:t>𝑅</m:t>
                                  </m:r>
                                </m:e>
                                <m:sup>
                                  <m:r>
                                    <a:rPr lang="es-EC" i="1">
                                      <a:latin typeface="Cambria Math"/>
                                    </a:rPr>
                                    <m:t>2</m:t>
                                  </m:r>
                                </m:sup>
                              </m:sSup>
                            </m:num>
                            <m:den>
                              <m:r>
                                <a:rPr lang="es-EC" i="1">
                                  <a:latin typeface="Cambria Math"/>
                                </a:rPr>
                                <m:t>9</m:t>
                              </m:r>
                              <m:sSup>
                                <m:sSupPr>
                                  <m:ctrlPr>
                                    <a:rPr lang="es-EC" i="1">
                                      <a:latin typeface="Cambria Math"/>
                                    </a:rPr>
                                  </m:ctrlPr>
                                </m:sSupPr>
                                <m:e>
                                  <m:r>
                                    <a:rPr lang="es-EC" i="1">
                                      <a:latin typeface="Cambria Math"/>
                                    </a:rPr>
                                    <m:t>𝐿</m:t>
                                  </m:r>
                                </m:e>
                                <m:sup>
                                  <m:r>
                                    <a:rPr lang="es-EC" i="1">
                                      <a:latin typeface="Cambria Math"/>
                                    </a:rPr>
                                    <m:t>2</m:t>
                                  </m:r>
                                </m:sup>
                              </m:sSup>
                            </m:den>
                          </m:f>
                          <m:r>
                            <a:rPr lang="es-EC" i="1">
                              <a:latin typeface="Cambria Math"/>
                            </a:rPr>
                            <m:t>+</m:t>
                          </m:r>
                          <m:sSub>
                            <m:sSubPr>
                              <m:ctrlPr>
                                <a:rPr lang="es-EC" i="1">
                                  <a:latin typeface="Cambria Math"/>
                                </a:rPr>
                              </m:ctrlPr>
                            </m:sSubPr>
                            <m:e>
                              <m:r>
                                <m:rPr>
                                  <m:sty m:val="p"/>
                                </m:rPr>
                                <a:rPr lang="es-EC">
                                  <a:latin typeface="Cambria Math"/>
                                </a:rPr>
                                <m:t>I</m:t>
                              </m:r>
                            </m:e>
                            <m:sub>
                              <m:r>
                                <m:rPr>
                                  <m:sty m:val="p"/>
                                </m:rPr>
                                <a:rPr lang="es-EC">
                                  <a:latin typeface="Cambria Math"/>
                                </a:rPr>
                                <m:t>R</m:t>
                              </m:r>
                            </m:sub>
                          </m:sSub>
                        </m:e>
                      </m:d>
                      <m:sSub>
                        <m:sSubPr>
                          <m:ctrlPr>
                            <a:rPr lang="es-EC" i="1" smtClean="0">
                              <a:latin typeface="Cambria Math"/>
                            </a:rPr>
                          </m:ctrlPr>
                        </m:sSubPr>
                        <m:e>
                          <m:r>
                            <a:rPr lang="es-EC">
                              <a:latin typeface="Cambria Math"/>
                            </a:rPr>
                            <m:t>∝</m:t>
                          </m:r>
                        </m:e>
                        <m:sub>
                          <m:r>
                            <a:rPr lang="es-EC">
                              <a:latin typeface="Cambria Math"/>
                            </a:rPr>
                            <m:t>3</m:t>
                          </m:r>
                          <m:r>
                            <m:rPr>
                              <m:sty m:val="p"/>
                            </m:rPr>
                            <a:rPr lang="es-EC">
                              <a:latin typeface="Cambria Math"/>
                            </a:rPr>
                            <m:t>x</m:t>
                          </m:r>
                        </m:sub>
                      </m:sSub>
                    </m:oMath>
                  </m:oMathPara>
                </a14:m>
                <a:endParaRPr lang="es-EC" dirty="0"/>
              </a:p>
            </p:txBody>
          </p:sp>
        </mc:Choice>
        <mc:Fallback xmlns="">
          <p:sp>
            <p:nvSpPr>
              <p:cNvPr id="8" name="7 Rectángulo"/>
              <p:cNvSpPr>
                <a:spLocks noRot="1" noChangeAspect="1" noMove="1" noResize="1" noEditPoints="1" noAdjustHandles="1" noChangeArrowheads="1" noChangeShapeType="1" noTextEdit="1"/>
              </p:cNvSpPr>
              <p:nvPr/>
            </p:nvSpPr>
            <p:spPr>
              <a:xfrm>
                <a:off x="395536" y="4196502"/>
                <a:ext cx="3995936" cy="1976310"/>
              </a:xfrm>
              <a:prstGeom prst="rect">
                <a:avLst/>
              </a:prstGeom>
              <a:blipFill rotWithShape="1">
                <a:blip r:embed="rId9" cstate="print"/>
                <a:stretch>
                  <a:fillRect/>
                </a:stretch>
              </a:blipFill>
            </p:spPr>
            <p:txBody>
              <a:bodyPr/>
              <a:lstStyle/>
              <a:p>
                <a:r>
                  <a:rPr lang="es-EC">
                    <a:noFill/>
                  </a:rPr>
                  <a:t> </a:t>
                </a:r>
              </a:p>
            </p:txBody>
          </p:sp>
        </mc:Fallback>
      </mc:AlternateContent>
      <p:sp>
        <p:nvSpPr>
          <p:cNvPr id="9" name="8 Flecha izquierda">
            <a:hlinkClick r:id="rId10" action="ppaction://hlinksldjump"/>
          </p:cNvPr>
          <p:cNvSpPr/>
          <p:nvPr/>
        </p:nvSpPr>
        <p:spPr>
          <a:xfrm>
            <a:off x="7092280" y="5445224"/>
            <a:ext cx="1368152" cy="10081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GO BACK</a:t>
            </a:r>
            <a:endParaRPr lang="es-EC" dirty="0"/>
          </a:p>
        </p:txBody>
      </p:sp>
      <p:cxnSp>
        <p:nvCxnSpPr>
          <p:cNvPr id="10" name="9 Conector recto de flecha"/>
          <p:cNvCxnSpPr>
            <a:stCxn id="5" idx="3"/>
            <a:endCxn id="6" idx="1"/>
          </p:cNvCxnSpPr>
          <p:nvPr/>
        </p:nvCxnSpPr>
        <p:spPr>
          <a:xfrm flipV="1">
            <a:off x="2677929" y="2631090"/>
            <a:ext cx="774373" cy="26249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2" name="11 Conector recto de flecha"/>
          <p:cNvCxnSpPr>
            <a:stCxn id="5" idx="3"/>
            <a:endCxn id="7" idx="1"/>
          </p:cNvCxnSpPr>
          <p:nvPr/>
        </p:nvCxnSpPr>
        <p:spPr>
          <a:xfrm>
            <a:off x="2677929" y="2893586"/>
            <a:ext cx="724203" cy="49013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9437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7"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8"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p:txBody>
          <a:bodyPr/>
          <a:lstStyle/>
          <a:p>
            <a:r>
              <a:rPr lang="es-EC" dirty="0" smtClean="0"/>
              <a:t>DISEÑO MECÁNICO</a:t>
            </a:r>
            <a:endParaRPr lang="es-EC" dirty="0"/>
          </a:p>
        </p:txBody>
      </p:sp>
      <p:graphicFrame>
        <p:nvGraphicFramePr>
          <p:cNvPr id="6" name="5 Diagrama"/>
          <p:cNvGraphicFramePr/>
          <p:nvPr>
            <p:extLst>
              <p:ext uri="{D42A27DB-BD31-4B8C-83A1-F6EECF244321}">
                <p14:modId xmlns:p14="http://schemas.microsoft.com/office/powerpoint/2010/main" val="1308819894"/>
              </p:ext>
            </p:extLst>
          </p:nvPr>
        </p:nvGraphicFramePr>
        <p:xfrm>
          <a:off x="0" y="1268760"/>
          <a:ext cx="9144000" cy="5461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8 Flecha izquierda">
            <a:hlinkClick r:id="rId10" action="ppaction://hlinksldjump"/>
          </p:cNvPr>
          <p:cNvSpPr/>
          <p:nvPr/>
        </p:nvSpPr>
        <p:spPr>
          <a:xfrm>
            <a:off x="7727621" y="5480248"/>
            <a:ext cx="1368152" cy="10081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MENU</a:t>
            </a:r>
            <a:endParaRPr lang="es-EC" dirty="0"/>
          </a:p>
        </p:txBody>
      </p:sp>
    </p:spTree>
    <p:extLst>
      <p:ext uri="{BB962C8B-B14F-4D97-AF65-F5344CB8AC3E}">
        <p14:creationId xmlns:p14="http://schemas.microsoft.com/office/powerpoint/2010/main" val="86845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7"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8"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9" name="8 Flecha izquierda">
            <a:hlinkClick r:id="rId5" action="ppaction://hlinksldjump"/>
          </p:cNvPr>
          <p:cNvSpPr/>
          <p:nvPr/>
        </p:nvSpPr>
        <p:spPr>
          <a:xfrm>
            <a:off x="7092280" y="5445224"/>
            <a:ext cx="1368152" cy="10081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GO BACK</a:t>
            </a:r>
            <a:endParaRPr lang="es-EC" dirty="0"/>
          </a:p>
        </p:txBody>
      </p:sp>
      <p:sp>
        <p:nvSpPr>
          <p:cNvPr id="11" name="10 Rectángulo"/>
          <p:cNvSpPr/>
          <p:nvPr/>
        </p:nvSpPr>
        <p:spPr>
          <a:xfrm>
            <a:off x="392844" y="5206652"/>
            <a:ext cx="4572000" cy="307777"/>
          </a:xfrm>
          <a:prstGeom prst="rect">
            <a:avLst/>
          </a:prstGeom>
        </p:spPr>
        <p:txBody>
          <a:bodyPr>
            <a:spAutoFit/>
          </a:bodyPr>
          <a:lstStyle/>
          <a:p>
            <a:pPr algn="ctr"/>
            <a:r>
              <a:rPr lang="es-EC" sz="1400" b="1" dirty="0" smtClean="0"/>
              <a:t>QLM-20 </a:t>
            </a:r>
            <a:r>
              <a:rPr lang="es-EC" sz="1400" b="1" dirty="0" err="1"/>
              <a:t>Omni</a:t>
            </a:r>
            <a:r>
              <a:rPr lang="es-EC" sz="1400" b="1" dirty="0"/>
              <a:t> </a:t>
            </a:r>
            <a:r>
              <a:rPr lang="es-EC" sz="1400" b="1" dirty="0" smtClean="0"/>
              <a:t>Wheel (HANGFA)</a:t>
            </a:r>
            <a:endParaRPr lang="es-MX" sz="1400" b="1" dirty="0"/>
          </a:p>
        </p:txBody>
      </p:sp>
      <p:sp>
        <p:nvSpPr>
          <p:cNvPr id="12" name="Rectangle 5"/>
          <p:cNvSpPr>
            <a:spLocks noChangeArrowheads="1"/>
          </p:cNvSpPr>
          <p:nvPr/>
        </p:nvSpPr>
        <p:spPr bwMode="auto">
          <a:xfrm>
            <a:off x="5334862" y="413434"/>
            <a:ext cx="4176464" cy="1282362"/>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b="1" i="0" u="none" strike="noStrike" cap="none" normalizeH="0" baseline="0" dirty="0" smtClean="0" bmk="">
              <a:ln>
                <a:noFill/>
              </a:ln>
              <a:solidFill>
                <a:schemeClr val="tx1"/>
              </a:solidFill>
              <a:effectLst/>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bmk="">
                <a:ln>
                  <a:noFill/>
                </a:ln>
                <a:solidFill>
                  <a:schemeClr val="tx1"/>
                </a:solidFill>
                <a:effectLst/>
                <a:ea typeface="Times New Roman" pitchFamily="18" charset="0"/>
                <a:cs typeface="Times New Roman" pitchFamily="18" charset="0"/>
              </a:rPr>
              <a:t>RUEDA OMNIDIRECCIONAL</a:t>
            </a:r>
            <a:endParaRPr lang="es-EC" b="1" dirty="0" smtClean="0" bmk="">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s-EC" b="1" dirty="0" smtClean="0" bmk="">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Arial" pitchFamily="34" charset="0"/>
              <a:cs typeface="Arial" pitchFamily="34" charset="0"/>
            </a:endParaRPr>
          </a:p>
        </p:txBody>
      </p:sp>
      <p:pic>
        <p:nvPicPr>
          <p:cNvPr id="14" name="13 Imagen"/>
          <p:cNvPicPr/>
          <p:nvPr/>
        </p:nvPicPr>
        <p:blipFill rotWithShape="1">
          <a:blip r:embed="rId6" cstate="print"/>
          <a:srcRect l="36089" t="23648" r="28202" b="9123"/>
          <a:stretch/>
        </p:blipFill>
        <p:spPr bwMode="auto">
          <a:xfrm>
            <a:off x="4939151" y="1263795"/>
            <a:ext cx="3716922" cy="3934349"/>
          </a:xfrm>
          <a:prstGeom prst="rect">
            <a:avLst/>
          </a:prstGeom>
          <a:ln>
            <a:noFill/>
          </a:ln>
          <a:extLst>
            <a:ext uri="{53640926-AAD7-44D8-BBD7-CCE9431645EC}">
              <a14:shadowObscured xmlns:a14="http://schemas.microsoft.com/office/drawing/2010/main"/>
            </a:ext>
          </a:extLst>
        </p:spPr>
      </p:pic>
      <p:sp>
        <p:nvSpPr>
          <p:cNvPr id="15" name="14 Rectángulo"/>
          <p:cNvSpPr/>
          <p:nvPr/>
        </p:nvSpPr>
        <p:spPr>
          <a:xfrm>
            <a:off x="4572000" y="5141291"/>
            <a:ext cx="4572000" cy="307777"/>
          </a:xfrm>
          <a:prstGeom prst="rect">
            <a:avLst/>
          </a:prstGeom>
        </p:spPr>
        <p:txBody>
          <a:bodyPr>
            <a:spAutoFit/>
          </a:bodyPr>
          <a:lstStyle/>
          <a:p>
            <a:pPr algn="ctr"/>
            <a:r>
              <a:rPr lang="es-EC" sz="1400" b="1" dirty="0" smtClean="0"/>
              <a:t>Diseño geométrico de la rueda</a:t>
            </a:r>
            <a:endParaRPr lang="es-MX" sz="1400" b="1" dirty="0"/>
          </a:p>
        </p:txBody>
      </p:sp>
      <p:sp>
        <p:nvSpPr>
          <p:cNvPr id="2" name="1 CuadroTexto"/>
          <p:cNvSpPr txBox="1"/>
          <p:nvPr/>
        </p:nvSpPr>
        <p:spPr>
          <a:xfrm>
            <a:off x="899592" y="5477544"/>
            <a:ext cx="3168352" cy="1015663"/>
          </a:xfrm>
          <a:prstGeom prst="rect">
            <a:avLst/>
          </a:prstGeom>
          <a:noFill/>
        </p:spPr>
        <p:txBody>
          <a:bodyPr wrap="square" rtlCol="0">
            <a:spAutoFit/>
          </a:bodyPr>
          <a:lstStyle/>
          <a:p>
            <a:r>
              <a:rPr lang="es-EC" sz="1400" dirty="0" smtClean="0"/>
              <a:t>Diámetro: 203.2mm</a:t>
            </a:r>
          </a:p>
          <a:p>
            <a:r>
              <a:rPr lang="es-EC" sz="1400" dirty="0" smtClean="0"/>
              <a:t>Número de rodillos: 12</a:t>
            </a:r>
          </a:p>
          <a:p>
            <a:r>
              <a:rPr lang="es-EC" sz="1400" dirty="0" smtClean="0"/>
              <a:t>Capacidad de carga: 160 kg</a:t>
            </a:r>
          </a:p>
          <a:p>
            <a:endParaRPr lang="es-EC" dirty="0"/>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588" y="1602160"/>
            <a:ext cx="4204511" cy="3539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919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20"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21"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p:txBody>
          <a:bodyPr/>
          <a:lstStyle/>
          <a:p>
            <a:r>
              <a:rPr lang="es-EC" dirty="0" smtClean="0"/>
              <a:t>EJE DEL RODILLO</a:t>
            </a:r>
            <a:endParaRPr lang="es-EC" dirty="0"/>
          </a:p>
        </p:txBody>
      </p:sp>
      <p:graphicFrame>
        <p:nvGraphicFramePr>
          <p:cNvPr id="5" name="4 Diagrama"/>
          <p:cNvGraphicFramePr/>
          <p:nvPr>
            <p:extLst>
              <p:ext uri="{D42A27DB-BD31-4B8C-83A1-F6EECF244321}">
                <p14:modId xmlns:p14="http://schemas.microsoft.com/office/powerpoint/2010/main" val="206933528"/>
              </p:ext>
            </p:extLst>
          </p:nvPr>
        </p:nvGraphicFramePr>
        <p:xfrm>
          <a:off x="397574" y="1330216"/>
          <a:ext cx="3454346" cy="53984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2" name="21 Imagen"/>
          <p:cNvPicPr/>
          <p:nvPr/>
        </p:nvPicPr>
        <p:blipFill rotWithShape="1">
          <a:blip r:embed="rId10" cstate="print"/>
          <a:srcRect l="17518" t="20788" r="6345" b="12166"/>
          <a:stretch/>
        </p:blipFill>
        <p:spPr bwMode="auto">
          <a:xfrm>
            <a:off x="3923928" y="1136205"/>
            <a:ext cx="3085759" cy="1572716"/>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3" name="22 Rectángulo"/>
              <p:cNvSpPr/>
              <p:nvPr/>
            </p:nvSpPr>
            <p:spPr>
              <a:xfrm>
                <a:off x="6948264" y="1412776"/>
                <a:ext cx="2214224" cy="954107"/>
              </a:xfrm>
              <a:prstGeom prst="rect">
                <a:avLst/>
              </a:prstGeom>
            </p:spPr>
            <p:txBody>
              <a:bodyPr wrap="square">
                <a:spAutoFit/>
              </a:bodyPr>
              <a:lstStyle/>
              <a:p>
                <a:pPr algn="just"/>
                <a:r>
                  <a:rPr lang="es-EC" sz="1400" dirty="0" smtClean="0"/>
                  <a:t>Esfuerzo </a:t>
                </a:r>
                <a:r>
                  <a:rPr lang="es-EC" sz="1400" dirty="0"/>
                  <a:t>máximo es de </a:t>
                </a:r>
                <a14:m>
                  <m:oMath xmlns:m="http://schemas.openxmlformats.org/officeDocument/2006/math">
                    <m:r>
                      <a:rPr lang="es-EC" sz="1400">
                        <a:latin typeface="Cambria Math"/>
                      </a:rPr>
                      <m:t>70,2</m:t>
                    </m:r>
                    <m:r>
                      <m:rPr>
                        <m:sty m:val="p"/>
                      </m:rPr>
                      <a:rPr lang="es-EC" sz="1400">
                        <a:latin typeface="Cambria Math"/>
                      </a:rPr>
                      <m:t>MPa</m:t>
                    </m:r>
                  </m:oMath>
                </a14:m>
                <a:r>
                  <a:rPr lang="es-EC" sz="1400" dirty="0"/>
                  <a:t>, sin que supere el esfuerzo admisible de </a:t>
                </a:r>
                <a14:m>
                  <m:oMath xmlns:m="http://schemas.openxmlformats.org/officeDocument/2006/math">
                    <m:r>
                      <a:rPr lang="es-EC" sz="1400">
                        <a:latin typeface="Cambria Math"/>
                      </a:rPr>
                      <m:t>351,57</m:t>
                    </m:r>
                    <m:r>
                      <m:rPr>
                        <m:sty m:val="p"/>
                      </m:rPr>
                      <a:rPr lang="es-EC" sz="1400">
                        <a:latin typeface="Cambria Math"/>
                      </a:rPr>
                      <m:t>MPa</m:t>
                    </m:r>
                  </m:oMath>
                </a14:m>
                <a:r>
                  <a:rPr lang="es-EC" sz="1400" dirty="0" smtClean="0"/>
                  <a:t>.</a:t>
                </a:r>
                <a:endParaRPr lang="es-EC" sz="1400" dirty="0"/>
              </a:p>
            </p:txBody>
          </p:sp>
        </mc:Choice>
        <mc:Fallback xmlns="">
          <p:sp>
            <p:nvSpPr>
              <p:cNvPr id="23" name="22 Rectángulo"/>
              <p:cNvSpPr>
                <a:spLocks noRot="1" noChangeAspect="1" noMove="1" noResize="1" noEditPoints="1" noAdjustHandles="1" noChangeArrowheads="1" noChangeShapeType="1" noTextEdit="1"/>
              </p:cNvSpPr>
              <p:nvPr/>
            </p:nvSpPr>
            <p:spPr>
              <a:xfrm>
                <a:off x="6948264" y="1412776"/>
                <a:ext cx="2214224" cy="954107"/>
              </a:xfrm>
              <a:prstGeom prst="rect">
                <a:avLst/>
              </a:prstGeom>
              <a:blipFill rotWithShape="1">
                <a:blip r:embed="rId11"/>
                <a:stretch>
                  <a:fillRect l="-826" t="-641" r="-826" b="-5769"/>
                </a:stretch>
              </a:blipFill>
            </p:spPr>
            <p:txBody>
              <a:bodyPr/>
              <a:lstStyle/>
              <a:p>
                <a:r>
                  <a:rPr lang="es-EC">
                    <a:noFill/>
                  </a:rPr>
                  <a:t> </a:t>
                </a:r>
              </a:p>
            </p:txBody>
          </p:sp>
        </mc:Fallback>
      </mc:AlternateContent>
      <p:pic>
        <p:nvPicPr>
          <p:cNvPr id="24" name="23 Imagen"/>
          <p:cNvPicPr/>
          <p:nvPr/>
        </p:nvPicPr>
        <p:blipFill rotWithShape="1">
          <a:blip r:embed="rId12" cstate="print"/>
          <a:srcRect l="18018" t="21085" r="9685" b="13057"/>
          <a:stretch/>
        </p:blipFill>
        <p:spPr bwMode="auto">
          <a:xfrm>
            <a:off x="3923928" y="2996952"/>
            <a:ext cx="3076051" cy="1559330"/>
          </a:xfrm>
          <a:prstGeom prst="rect">
            <a:avLst/>
          </a:prstGeom>
          <a:ln>
            <a:noFill/>
          </a:ln>
          <a:extLst>
            <a:ext uri="{53640926-AAD7-44D8-BBD7-CCE9431645EC}">
              <a14:shadowObscured xmlns:a14="http://schemas.microsoft.com/office/drawing/2010/main"/>
            </a:ext>
          </a:extLst>
        </p:spPr>
      </p:pic>
      <p:sp>
        <p:nvSpPr>
          <p:cNvPr id="25" name="24 Rectángulo"/>
          <p:cNvSpPr/>
          <p:nvPr/>
        </p:nvSpPr>
        <p:spPr>
          <a:xfrm rot="10800000" flipV="1">
            <a:off x="7010252" y="3553852"/>
            <a:ext cx="2170260" cy="523220"/>
          </a:xfrm>
          <a:prstGeom prst="rect">
            <a:avLst/>
          </a:prstGeom>
        </p:spPr>
        <p:txBody>
          <a:bodyPr wrap="square">
            <a:spAutoFit/>
          </a:bodyPr>
          <a:lstStyle/>
          <a:p>
            <a:pPr algn="just"/>
            <a:r>
              <a:rPr lang="es-EC" sz="1400" dirty="0" smtClean="0"/>
              <a:t>Deformación </a:t>
            </a:r>
            <a:r>
              <a:rPr lang="es-EC" sz="1400" dirty="0"/>
              <a:t>de 0,005mm </a:t>
            </a:r>
            <a:r>
              <a:rPr lang="es-EC" sz="1400" dirty="0" smtClean="0"/>
              <a:t>aproximadamente.</a:t>
            </a:r>
            <a:endParaRPr lang="es-EC" sz="1400" dirty="0"/>
          </a:p>
        </p:txBody>
      </p:sp>
      <p:pic>
        <p:nvPicPr>
          <p:cNvPr id="26" name="25 Imagen"/>
          <p:cNvPicPr/>
          <p:nvPr/>
        </p:nvPicPr>
        <p:blipFill rotWithShape="1">
          <a:blip r:embed="rId13" cstate="print"/>
          <a:srcRect l="17518" t="20491" r="9851" b="11574"/>
          <a:stretch/>
        </p:blipFill>
        <p:spPr bwMode="auto">
          <a:xfrm>
            <a:off x="4000395" y="4941168"/>
            <a:ext cx="3024336" cy="1586399"/>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7" name="26 Rectángulo"/>
              <p:cNvSpPr/>
              <p:nvPr/>
            </p:nvSpPr>
            <p:spPr>
              <a:xfrm>
                <a:off x="6980213" y="5229200"/>
                <a:ext cx="2056284" cy="1169551"/>
              </a:xfrm>
              <a:prstGeom prst="rect">
                <a:avLst/>
              </a:prstGeom>
            </p:spPr>
            <p:txBody>
              <a:bodyPr wrap="square">
                <a:spAutoFit/>
              </a:bodyPr>
              <a:lstStyle/>
              <a:p>
                <a:pPr algn="just"/>
                <a:r>
                  <a:rPr lang="es-EC" sz="1400" dirty="0"/>
                  <a:t>El factor de seguridad mínimo es de un valor de </a:t>
                </a:r>
                <a14:m>
                  <m:oMath xmlns:m="http://schemas.openxmlformats.org/officeDocument/2006/math">
                    <m:r>
                      <a:rPr lang="es-EC" sz="1400" i="1">
                        <a:latin typeface="Cambria Math"/>
                      </a:rPr>
                      <m:t>5</m:t>
                    </m:r>
                  </m:oMath>
                </a14:m>
                <a:r>
                  <a:rPr lang="es-EC" sz="1400" dirty="0"/>
                  <a:t> superando al valor del diseño anteriormente </a:t>
                </a:r>
                <a:r>
                  <a:rPr lang="es-EC" sz="1400" dirty="0" smtClean="0"/>
                  <a:t>estimado.</a:t>
                </a:r>
                <a:endParaRPr lang="es-EC" sz="1400" dirty="0"/>
              </a:p>
            </p:txBody>
          </p:sp>
        </mc:Choice>
        <mc:Fallback xmlns="">
          <p:sp>
            <p:nvSpPr>
              <p:cNvPr id="27" name="26 Rectángulo"/>
              <p:cNvSpPr>
                <a:spLocks noRot="1" noChangeAspect="1" noMove="1" noResize="1" noEditPoints="1" noAdjustHandles="1" noChangeArrowheads="1" noChangeShapeType="1" noTextEdit="1"/>
              </p:cNvSpPr>
              <p:nvPr/>
            </p:nvSpPr>
            <p:spPr>
              <a:xfrm>
                <a:off x="6980213" y="5229200"/>
                <a:ext cx="2056284" cy="1169551"/>
              </a:xfrm>
              <a:prstGeom prst="rect">
                <a:avLst/>
              </a:prstGeom>
              <a:blipFill rotWithShape="1">
                <a:blip r:embed="rId14"/>
                <a:stretch>
                  <a:fillRect l="-593" t="-521" r="-1187" b="-4167"/>
                </a:stretch>
              </a:blipFill>
            </p:spPr>
            <p:txBody>
              <a:bodyPr/>
              <a:lstStyle/>
              <a:p>
                <a:r>
                  <a:rPr lang="es-EC">
                    <a:noFill/>
                  </a:rPr>
                  <a:t> </a:t>
                </a:r>
              </a:p>
            </p:txBody>
          </p:sp>
        </mc:Fallback>
      </mc:AlternateContent>
      <p:sp>
        <p:nvSpPr>
          <p:cNvPr id="28" name="27 Flecha izquierda">
            <a:hlinkClick r:id="rId15" action="ppaction://hlinksldjump"/>
          </p:cNvPr>
          <p:cNvSpPr/>
          <p:nvPr/>
        </p:nvSpPr>
        <p:spPr>
          <a:xfrm>
            <a:off x="1907704" y="5229200"/>
            <a:ext cx="1368152" cy="10081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GO BACK</a:t>
            </a:r>
            <a:endParaRPr lang="es-EC" dirty="0"/>
          </a:p>
        </p:txBody>
      </p:sp>
    </p:spTree>
    <p:extLst>
      <p:ext uri="{BB962C8B-B14F-4D97-AF65-F5344CB8AC3E}">
        <p14:creationId xmlns:p14="http://schemas.microsoft.com/office/powerpoint/2010/main" val="153334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38"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39"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p:txBody>
          <a:bodyPr/>
          <a:lstStyle/>
          <a:p>
            <a:r>
              <a:rPr lang="es-EC" dirty="0" smtClean="0"/>
              <a:t>RODILLO</a:t>
            </a:r>
            <a:endParaRPr lang="es-EC" dirty="0"/>
          </a:p>
        </p:txBody>
      </p:sp>
      <p:sp>
        <p:nvSpPr>
          <p:cNvPr id="1331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1331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1331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pic>
        <p:nvPicPr>
          <p:cNvPr id="11" name="10 Imagen"/>
          <p:cNvPicPr/>
          <p:nvPr/>
        </p:nvPicPr>
        <p:blipFill rotWithShape="1">
          <a:blip r:embed="rId5" cstate="print"/>
          <a:srcRect l="5861" r="18211" b="4829"/>
          <a:stretch/>
        </p:blipFill>
        <p:spPr bwMode="auto">
          <a:xfrm>
            <a:off x="406867" y="1064479"/>
            <a:ext cx="2076901" cy="1788457"/>
          </a:xfrm>
          <a:prstGeom prst="rect">
            <a:avLst/>
          </a:prstGeom>
          <a:noFill/>
          <a:ln w="9525">
            <a:noFill/>
            <a:miter lim="800000"/>
            <a:headEnd/>
            <a:tailEnd/>
          </a:ln>
        </p:spPr>
      </p:pic>
      <p:sp>
        <p:nvSpPr>
          <p:cNvPr id="1332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13321" name="Rectangle 9"/>
          <p:cNvSpPr>
            <a:spLocks noChangeArrowheads="1"/>
          </p:cNvSpPr>
          <p:nvPr/>
        </p:nvSpPr>
        <p:spPr bwMode="auto">
          <a:xfrm>
            <a:off x="0" y="1028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332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13324" name="Rectangle 12"/>
          <p:cNvSpPr>
            <a:spLocks noChangeArrowheads="1"/>
          </p:cNvSpPr>
          <p:nvPr/>
        </p:nvSpPr>
        <p:spPr bwMode="auto">
          <a:xfrm>
            <a:off x="0" y="1028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3326"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13327" name="Rectangle 15"/>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3329"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13330" name="Rectangle 18"/>
          <p:cNvSpPr>
            <a:spLocks noChangeArrowheads="1"/>
          </p:cNvSpPr>
          <p:nvPr/>
        </p:nvSpPr>
        <p:spPr bwMode="auto">
          <a:xfrm>
            <a:off x="0" y="1028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3332"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13334"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13335" name="Rectangle 23"/>
          <p:cNvSpPr>
            <a:spLocks noChangeArrowheads="1"/>
          </p:cNvSpPr>
          <p:nvPr/>
        </p:nvSpPr>
        <p:spPr bwMode="auto">
          <a:xfrm>
            <a:off x="0" y="8953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3337" name="Rectangle 2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13339" name="Rectangle 2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13341" name="Rectangle 2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13342" name="Rectangle 30"/>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pic>
        <p:nvPicPr>
          <p:cNvPr id="41" name="40 Imagen"/>
          <p:cNvPicPr/>
          <p:nvPr/>
        </p:nvPicPr>
        <p:blipFill>
          <a:blip r:embed="rId6" cstate="print"/>
          <a:srcRect l="2034" r="2542"/>
          <a:stretch>
            <a:fillRect/>
          </a:stretch>
        </p:blipFill>
        <p:spPr bwMode="auto">
          <a:xfrm>
            <a:off x="2555776" y="1082603"/>
            <a:ext cx="2681605" cy="1733550"/>
          </a:xfrm>
          <a:prstGeom prst="rect">
            <a:avLst/>
          </a:prstGeom>
          <a:noFill/>
          <a:ln w="9525">
            <a:noFill/>
            <a:miter lim="800000"/>
            <a:headEnd/>
            <a:tailEnd/>
          </a:ln>
        </p:spPr>
      </p:pic>
      <p:pic>
        <p:nvPicPr>
          <p:cNvPr id="42" name="41 Imagen"/>
          <p:cNvPicPr/>
          <p:nvPr/>
        </p:nvPicPr>
        <p:blipFill>
          <a:blip r:embed="rId7" cstate="print"/>
          <a:srcRect/>
          <a:stretch>
            <a:fillRect/>
          </a:stretch>
        </p:blipFill>
        <p:spPr bwMode="auto">
          <a:xfrm>
            <a:off x="5296205" y="1028452"/>
            <a:ext cx="3812299" cy="1968500"/>
          </a:xfrm>
          <a:prstGeom prst="rect">
            <a:avLst/>
          </a:prstGeom>
          <a:noFill/>
          <a:ln w="9525">
            <a:noFill/>
            <a:miter lim="800000"/>
            <a:headEnd/>
            <a:tailEnd/>
          </a:ln>
        </p:spPr>
      </p:pic>
      <p:sp>
        <p:nvSpPr>
          <p:cNvPr id="13344" name="Rectangle 3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13346" name="Rectangle 3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13347" name="Rectangle 35"/>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3" name="2 CuadroTexto"/>
          <p:cNvSpPr txBox="1"/>
          <p:nvPr/>
        </p:nvSpPr>
        <p:spPr>
          <a:xfrm>
            <a:off x="35496" y="2852936"/>
            <a:ext cx="2734350" cy="800219"/>
          </a:xfrm>
          <a:prstGeom prst="rect">
            <a:avLst/>
          </a:prstGeom>
          <a:noFill/>
        </p:spPr>
        <p:txBody>
          <a:bodyPr wrap="square" rtlCol="0">
            <a:spAutoFit/>
          </a:bodyPr>
          <a:lstStyle/>
          <a:p>
            <a:pPr algn="ctr"/>
            <a:r>
              <a:rPr lang="es-EC" sz="1400" b="1" dirty="0" smtClean="0"/>
              <a:t>Contacto Esférico </a:t>
            </a:r>
            <a:r>
              <a:rPr lang="es-EC" sz="1400" b="1" dirty="0"/>
              <a:t>(</a:t>
            </a:r>
            <a:r>
              <a:rPr lang="es-EC" sz="1400" b="1" dirty="0" err="1"/>
              <a:t>Puttock</a:t>
            </a:r>
            <a:r>
              <a:rPr lang="es-EC" sz="1400" b="1" dirty="0"/>
              <a:t> &amp; </a:t>
            </a:r>
            <a:r>
              <a:rPr lang="es-EC" sz="1400" b="1" dirty="0" err="1"/>
              <a:t>Thwaite</a:t>
            </a:r>
            <a:r>
              <a:rPr lang="es-EC" sz="1400" b="1" dirty="0"/>
              <a:t>, 1969)</a:t>
            </a:r>
          </a:p>
          <a:p>
            <a:pPr algn="ctr"/>
            <a:endParaRPr lang="es-EC" dirty="0"/>
          </a:p>
        </p:txBody>
      </p:sp>
      <p:sp>
        <p:nvSpPr>
          <p:cNvPr id="4" name="3 CuadroTexto"/>
          <p:cNvSpPr txBox="1"/>
          <p:nvPr/>
        </p:nvSpPr>
        <p:spPr>
          <a:xfrm>
            <a:off x="2287251" y="2802547"/>
            <a:ext cx="3004829" cy="307777"/>
          </a:xfrm>
          <a:prstGeom prst="rect">
            <a:avLst/>
          </a:prstGeom>
          <a:noFill/>
        </p:spPr>
        <p:txBody>
          <a:bodyPr wrap="square" rtlCol="0">
            <a:spAutoFit/>
          </a:bodyPr>
          <a:lstStyle/>
          <a:p>
            <a:pPr algn="ctr"/>
            <a:r>
              <a:rPr lang="es-EC" sz="1400" b="1" dirty="0" smtClean="0"/>
              <a:t>Aproximación con elipsoide</a:t>
            </a:r>
            <a:endParaRPr lang="es-EC" sz="1400" b="1" dirty="0"/>
          </a:p>
        </p:txBody>
      </p:sp>
      <p:sp>
        <p:nvSpPr>
          <p:cNvPr id="14" name="13 Rectángulo"/>
          <p:cNvSpPr/>
          <p:nvPr/>
        </p:nvSpPr>
        <p:spPr>
          <a:xfrm>
            <a:off x="5148064" y="2996952"/>
            <a:ext cx="4032448" cy="523220"/>
          </a:xfrm>
          <a:prstGeom prst="rect">
            <a:avLst/>
          </a:prstGeom>
        </p:spPr>
        <p:txBody>
          <a:bodyPr wrap="square">
            <a:spAutoFit/>
          </a:bodyPr>
          <a:lstStyle/>
          <a:p>
            <a:pPr algn="ctr"/>
            <a:r>
              <a:rPr lang="es-EC" sz="1400" b="1" dirty="0"/>
              <a:t>Gráfica de la evolución de esfuerzos y cortantes para el elipsoide (</a:t>
            </a:r>
            <a:r>
              <a:rPr lang="es-EC" sz="1400" b="1" dirty="0" err="1"/>
              <a:t>Mesys</a:t>
            </a:r>
            <a:r>
              <a:rPr lang="es-EC" sz="1400" b="1" dirty="0"/>
              <a:t>)</a:t>
            </a:r>
          </a:p>
        </p:txBody>
      </p:sp>
      <p:graphicFrame>
        <p:nvGraphicFramePr>
          <p:cNvPr id="43" name="42 Tabla"/>
          <p:cNvGraphicFramePr>
            <a:graphicFrameLocks noGrp="1"/>
          </p:cNvGraphicFramePr>
          <p:nvPr>
            <p:extLst>
              <p:ext uri="{D42A27DB-BD31-4B8C-83A1-F6EECF244321}">
                <p14:modId xmlns:p14="http://schemas.microsoft.com/office/powerpoint/2010/main" val="2085432256"/>
              </p:ext>
            </p:extLst>
          </p:nvPr>
        </p:nvGraphicFramePr>
        <p:xfrm>
          <a:off x="383968" y="3990176"/>
          <a:ext cx="3789045" cy="2103120"/>
        </p:xfrm>
        <a:graphic>
          <a:graphicData uri="http://schemas.openxmlformats.org/drawingml/2006/table">
            <a:tbl>
              <a:tblPr/>
              <a:tblGrid>
                <a:gridCol w="2029460"/>
                <a:gridCol w="1759585"/>
              </a:tblGrid>
              <a:tr h="350520">
                <a:tc>
                  <a:txBody>
                    <a:bodyPr/>
                    <a:lstStyle/>
                    <a:p>
                      <a:pPr>
                        <a:lnSpc>
                          <a:spcPct val="115000"/>
                        </a:lnSpc>
                        <a:spcAft>
                          <a:spcPts val="0"/>
                        </a:spcAft>
                      </a:pPr>
                      <a:r>
                        <a:rPr lang="es-EC" sz="1200" dirty="0">
                          <a:solidFill>
                            <a:srgbClr val="FFFFFF"/>
                          </a:solidFill>
                          <a:latin typeface="Arial"/>
                          <a:ea typeface="Times New Roman"/>
                          <a:cs typeface="Times New Roman"/>
                        </a:rPr>
                        <a:t>Densidad</a:t>
                      </a:r>
                      <a:endParaRPr lang="es-MX" sz="1100" dirty="0">
                        <a:latin typeface="Calibri"/>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just">
                        <a:lnSpc>
                          <a:spcPct val="115000"/>
                        </a:lnSpc>
                        <a:spcAft>
                          <a:spcPts val="0"/>
                        </a:spcAft>
                      </a:pPr>
                      <a:r>
                        <a:rPr lang="es-EC" sz="1200" b="1" dirty="0">
                          <a:solidFill>
                            <a:srgbClr val="FFFFFF"/>
                          </a:solidFill>
                          <a:latin typeface="Arial"/>
                          <a:ea typeface="Times New Roman"/>
                          <a:cs typeface="Times New Roman"/>
                        </a:rPr>
                        <a:t>1.12e3 – 1.14 kg/m^3</a:t>
                      </a:r>
                      <a:endParaRPr lang="es-MX" sz="1100" dirty="0">
                        <a:latin typeface="Calibri"/>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350520">
                <a:tc>
                  <a:txBody>
                    <a:bodyPr/>
                    <a:lstStyle/>
                    <a:p>
                      <a:pPr>
                        <a:lnSpc>
                          <a:spcPct val="115000"/>
                        </a:lnSpc>
                        <a:spcAft>
                          <a:spcPts val="0"/>
                        </a:spcAft>
                      </a:pPr>
                      <a:r>
                        <a:rPr lang="es-EC" sz="1200">
                          <a:latin typeface="Arial"/>
                          <a:ea typeface="Times New Roman"/>
                          <a:cs typeface="Times New Roman"/>
                        </a:rPr>
                        <a:t>Módulo Young</a:t>
                      </a:r>
                      <a:endParaRPr lang="es-MX" sz="1100">
                        <a:latin typeface="Calibri"/>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ct val="115000"/>
                        </a:lnSpc>
                        <a:spcAft>
                          <a:spcPts val="0"/>
                        </a:spcAft>
                      </a:pPr>
                      <a:r>
                        <a:rPr lang="es-EC" sz="1200" b="1">
                          <a:latin typeface="Arial"/>
                          <a:ea typeface="Times New Roman"/>
                          <a:cs typeface="Times New Roman"/>
                        </a:rPr>
                        <a:t>2.62 – 3.2 GPa</a:t>
                      </a:r>
                      <a:endParaRPr lang="es-MX" sz="1100">
                        <a:latin typeface="Calibri"/>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50520">
                <a:tc>
                  <a:txBody>
                    <a:bodyPr/>
                    <a:lstStyle/>
                    <a:p>
                      <a:pPr>
                        <a:lnSpc>
                          <a:spcPct val="115000"/>
                        </a:lnSpc>
                        <a:spcAft>
                          <a:spcPts val="0"/>
                        </a:spcAft>
                      </a:pPr>
                      <a:r>
                        <a:rPr lang="es-EC" sz="1200" dirty="0" err="1">
                          <a:latin typeface="Arial"/>
                          <a:ea typeface="Times New Roman"/>
                          <a:cs typeface="Times New Roman"/>
                        </a:rPr>
                        <a:t>Coef</a:t>
                      </a:r>
                      <a:r>
                        <a:rPr lang="es-EC" sz="1200" dirty="0">
                          <a:latin typeface="Arial"/>
                          <a:ea typeface="Times New Roman"/>
                          <a:cs typeface="Times New Roman"/>
                        </a:rPr>
                        <a:t>. de Poisson </a:t>
                      </a:r>
                      <a:endParaRPr lang="es-MX" sz="1100" dirty="0">
                        <a:latin typeface="Calibri"/>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ct val="115000"/>
                        </a:lnSpc>
                        <a:spcAft>
                          <a:spcPts val="0"/>
                        </a:spcAft>
                      </a:pPr>
                      <a:r>
                        <a:rPr lang="es-EC" sz="1200" b="1" dirty="0">
                          <a:latin typeface="Arial"/>
                          <a:ea typeface="Times New Roman"/>
                          <a:cs typeface="Times New Roman"/>
                        </a:rPr>
                        <a:t>0.34 – 0.36</a:t>
                      </a:r>
                      <a:endParaRPr lang="es-MX" sz="1100" dirty="0">
                        <a:latin typeface="Calibri"/>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50520">
                <a:tc>
                  <a:txBody>
                    <a:bodyPr/>
                    <a:lstStyle/>
                    <a:p>
                      <a:pPr>
                        <a:lnSpc>
                          <a:spcPct val="115000"/>
                        </a:lnSpc>
                        <a:spcAft>
                          <a:spcPts val="0"/>
                        </a:spcAft>
                      </a:pPr>
                      <a:r>
                        <a:rPr lang="es-EC" sz="1200">
                          <a:latin typeface="Arial"/>
                          <a:ea typeface="Times New Roman"/>
                          <a:cs typeface="Times New Roman"/>
                        </a:rPr>
                        <a:t>Límite Elástico</a:t>
                      </a:r>
                      <a:endParaRPr lang="es-MX" sz="1100">
                        <a:latin typeface="Calibri"/>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ct val="115000"/>
                        </a:lnSpc>
                        <a:spcAft>
                          <a:spcPts val="0"/>
                        </a:spcAft>
                      </a:pPr>
                      <a:r>
                        <a:rPr lang="es-EC" sz="1200" b="1">
                          <a:latin typeface="Arial"/>
                          <a:ea typeface="Times New Roman"/>
                          <a:cs typeface="Times New Roman"/>
                        </a:rPr>
                        <a:t>50 – 94.8 MPa</a:t>
                      </a:r>
                      <a:endParaRPr lang="es-MX" sz="1100">
                        <a:latin typeface="Calibri"/>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50520">
                <a:tc>
                  <a:txBody>
                    <a:bodyPr/>
                    <a:lstStyle/>
                    <a:p>
                      <a:pPr>
                        <a:lnSpc>
                          <a:spcPct val="115000"/>
                        </a:lnSpc>
                        <a:spcAft>
                          <a:spcPts val="0"/>
                        </a:spcAft>
                      </a:pPr>
                      <a:r>
                        <a:rPr lang="es-EC" sz="1200">
                          <a:latin typeface="Arial"/>
                          <a:ea typeface="Times New Roman"/>
                          <a:cs typeface="Times New Roman"/>
                        </a:rPr>
                        <a:t>Resistencia a tracción</a:t>
                      </a:r>
                      <a:endParaRPr lang="es-MX" sz="1100">
                        <a:latin typeface="Calibri"/>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ct val="115000"/>
                        </a:lnSpc>
                        <a:spcAft>
                          <a:spcPts val="0"/>
                        </a:spcAft>
                      </a:pPr>
                      <a:r>
                        <a:rPr lang="es-EC" sz="1200" b="1">
                          <a:latin typeface="Arial"/>
                          <a:ea typeface="Times New Roman"/>
                          <a:cs typeface="Times New Roman"/>
                        </a:rPr>
                        <a:t>90 – 165  MPa</a:t>
                      </a:r>
                      <a:endParaRPr lang="es-MX" sz="1100">
                        <a:latin typeface="Calibri"/>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50520">
                <a:tc>
                  <a:txBody>
                    <a:bodyPr/>
                    <a:lstStyle/>
                    <a:p>
                      <a:pPr>
                        <a:lnSpc>
                          <a:spcPct val="115000"/>
                        </a:lnSpc>
                        <a:spcAft>
                          <a:spcPts val="0"/>
                        </a:spcAft>
                      </a:pPr>
                      <a:r>
                        <a:rPr lang="es-EC" sz="1200">
                          <a:latin typeface="Arial"/>
                          <a:ea typeface="Times New Roman"/>
                          <a:cs typeface="Times New Roman"/>
                        </a:rPr>
                        <a:t>Resistencia a compresión</a:t>
                      </a:r>
                      <a:endParaRPr lang="es-MX" sz="1100">
                        <a:latin typeface="Calibri"/>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s-EC" sz="1200" b="1" dirty="0">
                          <a:latin typeface="Arial"/>
                          <a:ea typeface="Times New Roman"/>
                          <a:cs typeface="Times New Roman"/>
                        </a:rPr>
                        <a:t>55 – 104 </a:t>
                      </a:r>
                      <a:r>
                        <a:rPr lang="es-EC" sz="1200" b="1" dirty="0" err="1">
                          <a:latin typeface="Arial"/>
                          <a:ea typeface="Times New Roman"/>
                          <a:cs typeface="Times New Roman"/>
                        </a:rPr>
                        <a:t>MPa</a:t>
                      </a:r>
                      <a:endParaRPr lang="es-MX" sz="1100" dirty="0">
                        <a:latin typeface="Calibri"/>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44" name="43 CuadroTexto"/>
          <p:cNvSpPr txBox="1"/>
          <p:nvPr/>
        </p:nvSpPr>
        <p:spPr>
          <a:xfrm>
            <a:off x="349960" y="3653134"/>
            <a:ext cx="4222040" cy="307777"/>
          </a:xfrm>
          <a:prstGeom prst="rect">
            <a:avLst/>
          </a:prstGeom>
          <a:noFill/>
        </p:spPr>
        <p:txBody>
          <a:bodyPr wrap="square" rtlCol="0">
            <a:spAutoFit/>
          </a:bodyPr>
          <a:lstStyle/>
          <a:p>
            <a:r>
              <a:rPr lang="es-MX" sz="1400" b="1" dirty="0" smtClean="0"/>
              <a:t>Propiedades mecánicas </a:t>
            </a:r>
            <a:r>
              <a:rPr lang="es-MX" sz="1400" b="1" dirty="0" err="1" smtClean="0"/>
              <a:t>duralón</a:t>
            </a:r>
            <a:r>
              <a:rPr lang="es-MX" sz="1400" b="1" dirty="0" smtClean="0"/>
              <a:t> </a:t>
            </a:r>
            <a:r>
              <a:rPr lang="es-EC" sz="1400" b="1" dirty="0"/>
              <a:t>(</a:t>
            </a:r>
            <a:r>
              <a:rPr lang="es-EC" sz="1400" b="1" dirty="0" err="1"/>
              <a:t>EduPack</a:t>
            </a:r>
            <a:r>
              <a:rPr lang="es-EC" sz="1400" b="1" dirty="0"/>
              <a:t>, 2009)</a:t>
            </a:r>
            <a:endParaRPr lang="es-MX" sz="1400" b="1" dirty="0"/>
          </a:p>
        </p:txBody>
      </p:sp>
      <p:pic>
        <p:nvPicPr>
          <p:cNvPr id="45" name="Picture 1"/>
          <p:cNvPicPr>
            <a:picLocks noChangeAspect="1" noChangeArrowheads="1"/>
          </p:cNvPicPr>
          <p:nvPr/>
        </p:nvPicPr>
        <p:blipFill>
          <a:blip r:embed="rId8" cstate="print"/>
          <a:srcRect/>
          <a:stretch>
            <a:fillRect/>
          </a:stretch>
        </p:blipFill>
        <p:spPr bwMode="auto">
          <a:xfrm>
            <a:off x="4253477" y="3573016"/>
            <a:ext cx="4121108" cy="2337431"/>
          </a:xfrm>
          <a:prstGeom prst="rect">
            <a:avLst/>
          </a:prstGeom>
          <a:noFill/>
          <a:ln w="9525">
            <a:noFill/>
            <a:miter lim="800000"/>
            <a:headEnd/>
            <a:tailEnd/>
          </a:ln>
        </p:spPr>
      </p:pic>
      <p:sp>
        <p:nvSpPr>
          <p:cNvPr id="46" name="45 CuadroTexto"/>
          <p:cNvSpPr txBox="1"/>
          <p:nvPr/>
        </p:nvSpPr>
        <p:spPr>
          <a:xfrm>
            <a:off x="4067944" y="5902942"/>
            <a:ext cx="4492174" cy="307777"/>
          </a:xfrm>
          <a:prstGeom prst="rect">
            <a:avLst/>
          </a:prstGeom>
          <a:noFill/>
        </p:spPr>
        <p:txBody>
          <a:bodyPr wrap="square" rtlCol="0">
            <a:spAutoFit/>
          </a:bodyPr>
          <a:lstStyle/>
          <a:p>
            <a:pPr algn="ctr"/>
            <a:r>
              <a:rPr lang="es-MX" sz="1400" b="1" dirty="0" smtClean="0"/>
              <a:t>Rodillo de </a:t>
            </a:r>
            <a:r>
              <a:rPr lang="es-MX" sz="1400" b="1" dirty="0" err="1" smtClean="0"/>
              <a:t>Duralón</a:t>
            </a:r>
            <a:r>
              <a:rPr lang="es-MX" sz="1400" b="1" dirty="0" smtClean="0"/>
              <a:t> implementado</a:t>
            </a:r>
            <a:endParaRPr lang="es-MX" sz="1400" b="1" dirty="0"/>
          </a:p>
        </p:txBody>
      </p:sp>
      <p:sp>
        <p:nvSpPr>
          <p:cNvPr id="47" name="46 Flecha izquierda">
            <a:hlinkClick r:id="rId9" action="ppaction://hlinksldjump"/>
          </p:cNvPr>
          <p:cNvSpPr/>
          <p:nvPr/>
        </p:nvSpPr>
        <p:spPr>
          <a:xfrm>
            <a:off x="7668344" y="5805264"/>
            <a:ext cx="1368152" cy="10081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GO BACK</a:t>
            </a:r>
            <a:endParaRPr lang="es-EC" dirty="0"/>
          </a:p>
        </p:txBody>
      </p:sp>
    </p:spTree>
    <p:extLst>
      <p:ext uri="{BB962C8B-B14F-4D97-AF65-F5344CB8AC3E}">
        <p14:creationId xmlns:p14="http://schemas.microsoft.com/office/powerpoint/2010/main" val="40706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par>
                                <p:cTn id="27" presetID="10"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44" grpId="0"/>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1033"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pic>
        <p:nvPicPr>
          <p:cNvPr id="1028" name="Picture 4"/>
          <p:cNvPicPr>
            <a:picLocks noChangeAspect="1" noChangeArrowheads="1"/>
          </p:cNvPicPr>
          <p:nvPr/>
        </p:nvPicPr>
        <p:blipFill>
          <a:blip r:embed="rId5" cstate="print">
            <a:lum bright="40000"/>
          </a:blip>
          <a:srcRect/>
          <a:stretch>
            <a:fillRect/>
          </a:stretch>
        </p:blipFill>
        <p:spPr bwMode="auto">
          <a:xfrm>
            <a:off x="7688543" y="5517232"/>
            <a:ext cx="1455457" cy="1340768"/>
          </a:xfrm>
          <a:prstGeom prst="rect">
            <a:avLst/>
          </a:prstGeom>
          <a:noFill/>
          <a:ln w="9525">
            <a:noFill/>
            <a:miter lim="800000"/>
            <a:headEnd/>
            <a:tailEnd/>
          </a:ln>
        </p:spPr>
      </p:pic>
      <p:sp>
        <p:nvSpPr>
          <p:cNvPr id="9" name="Rectangle 5"/>
          <p:cNvSpPr>
            <a:spLocks noChangeArrowheads="1"/>
          </p:cNvSpPr>
          <p:nvPr/>
        </p:nvSpPr>
        <p:spPr bwMode="auto">
          <a:xfrm>
            <a:off x="755576" y="1268760"/>
            <a:ext cx="7848872" cy="4606349"/>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EC" b="1" dirty="0" smtClean="0" bmk="">
                <a:ea typeface="Times New Roman" pitchFamily="18" charset="0"/>
                <a:cs typeface="Times New Roman" pitchFamily="18" charset="0"/>
              </a:rPr>
              <a:t>ANTECEDENTES</a:t>
            </a:r>
          </a:p>
          <a:p>
            <a:pPr marL="0" marR="0" lvl="0" indent="0" algn="l" defTabSz="914400" rtl="0" eaLnBrk="1" fontAlgn="base" latinLnBrk="0" hangingPunct="1">
              <a:lnSpc>
                <a:spcPct val="100000"/>
              </a:lnSpc>
              <a:spcBef>
                <a:spcPct val="0"/>
              </a:spcBef>
              <a:spcAft>
                <a:spcPct val="0"/>
              </a:spcAft>
              <a:buClrTx/>
              <a:buSzTx/>
              <a:buFontTx/>
              <a:buNone/>
              <a:tabLst/>
            </a:pPr>
            <a:endParaRPr lang="es-EC" b="1" dirty="0" smtClean="0" bmk="">
              <a:ea typeface="Times New Roman" pitchFamily="18" charset="0"/>
              <a:cs typeface="Times New Roman" pitchFamily="18" charset="0"/>
            </a:endParaRPr>
          </a:p>
          <a:p>
            <a:pPr algn="just">
              <a:buFont typeface="Arial" pitchFamily="34" charset="0"/>
              <a:buChar char="•"/>
            </a:pPr>
            <a:r>
              <a:rPr lang="es-EC" dirty="0" smtClean="0"/>
              <a:t>A lo largo de la historia la humanidad se ha fascinado por máquinas que puedan imitar sus movimientos y realizar tareas que demanden precisión, destinado a sustituir la actividad física del hombre en las tareas repetitivas, monótonas y peligrosas.</a:t>
            </a:r>
          </a:p>
          <a:p>
            <a:pPr algn="just"/>
            <a:endParaRPr lang="es-MX" dirty="0" smtClean="0"/>
          </a:p>
          <a:p>
            <a:pPr algn="just">
              <a:buFont typeface="Arial" pitchFamily="34" charset="0"/>
              <a:buChar char="•"/>
            </a:pPr>
            <a:r>
              <a:rPr lang="es-EC" dirty="0" smtClean="0"/>
              <a:t>Las empresas nacionales dedicadas al diseño y construcción integral de equipos y maquinaria industriales, son pequeñas y están dirigidas por personas que tratan de abrirse un espacio en el mercado, como lo es la empresa beneficiada por este proyecto, SIMYM.</a:t>
            </a:r>
          </a:p>
          <a:p>
            <a:pPr algn="just"/>
            <a:endParaRPr lang="es-MX" dirty="0" smtClean="0"/>
          </a:p>
          <a:p>
            <a:pPr algn="just">
              <a:buFont typeface="Arial" pitchFamily="34" charset="0"/>
              <a:buChar char="•"/>
            </a:pPr>
            <a:r>
              <a:rPr lang="es-EC" dirty="0" smtClean="0"/>
              <a:t>La empresa desde su inicio ha pretendido aplicar el concepto de “Diseño Mecatrónico”, que representa un conjunto de procedimientos multidisciplinarios en busca del mejor diseño posible teniendo en cuenta restricciones como el costo.</a:t>
            </a:r>
          </a:p>
          <a:p>
            <a:pPr algn="just"/>
            <a:endParaRPr lang="es-EC"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2"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13"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p:txBody>
          <a:bodyPr/>
          <a:lstStyle/>
          <a:p>
            <a:r>
              <a:rPr lang="es-EC" dirty="0" smtClean="0"/>
              <a:t>BASE DE LA RUEDA</a:t>
            </a:r>
            <a:endParaRPr lang="es-EC" dirty="0"/>
          </a:p>
        </p:txBody>
      </p:sp>
      <p:pic>
        <p:nvPicPr>
          <p:cNvPr id="5" name="4 Imagen"/>
          <p:cNvPicPr/>
          <p:nvPr/>
        </p:nvPicPr>
        <p:blipFill rotWithShape="1">
          <a:blip r:embed="rId5" cstate="print">
            <a:lum bright="20000"/>
          </a:blip>
          <a:srcRect l="19915" t="20708" r="7622" b="9809"/>
          <a:stretch/>
        </p:blipFill>
        <p:spPr bwMode="auto">
          <a:xfrm>
            <a:off x="395536" y="4365104"/>
            <a:ext cx="3240360" cy="2109718"/>
          </a:xfrm>
          <a:prstGeom prst="rect">
            <a:avLst/>
          </a:prstGeom>
          <a:ln>
            <a:noFill/>
          </a:ln>
          <a:extLst>
            <a:ext uri="{53640926-AAD7-44D8-BBD7-CCE9431645EC}">
              <a14:shadowObscured xmlns:a14="http://schemas.microsoft.com/office/drawing/2010/main"/>
            </a:ext>
          </a:extLst>
        </p:spPr>
      </p:pic>
      <p:pic>
        <p:nvPicPr>
          <p:cNvPr id="6" name="5 Imagen"/>
          <p:cNvPicPr/>
          <p:nvPr/>
        </p:nvPicPr>
        <p:blipFill rotWithShape="1">
          <a:blip r:embed="rId6" cstate="print">
            <a:lum bright="20000"/>
          </a:blip>
          <a:srcRect l="20222" t="20436" r="5631" b="9538"/>
          <a:stretch/>
        </p:blipFill>
        <p:spPr bwMode="auto">
          <a:xfrm>
            <a:off x="5938659" y="1412778"/>
            <a:ext cx="3097837" cy="2172677"/>
          </a:xfrm>
          <a:prstGeom prst="rect">
            <a:avLst/>
          </a:prstGeom>
          <a:ln>
            <a:noFill/>
          </a:ln>
          <a:extLst>
            <a:ext uri="{53640926-AAD7-44D8-BBD7-CCE9431645EC}">
              <a14:shadowObscured xmlns:a14="http://schemas.microsoft.com/office/drawing/2010/main"/>
            </a:ext>
          </a:extLst>
        </p:spPr>
      </p:pic>
      <p:pic>
        <p:nvPicPr>
          <p:cNvPr id="7" name="6 Imagen"/>
          <p:cNvPicPr/>
          <p:nvPr/>
        </p:nvPicPr>
        <p:blipFill rotWithShape="1">
          <a:blip r:embed="rId7" cstate="print">
            <a:lum bright="20000"/>
          </a:blip>
          <a:srcRect l="20069" t="20708" r="6857" b="10354"/>
          <a:stretch/>
        </p:blipFill>
        <p:spPr bwMode="auto">
          <a:xfrm>
            <a:off x="3635896" y="4365104"/>
            <a:ext cx="3555738" cy="2099903"/>
          </a:xfrm>
          <a:prstGeom prst="rect">
            <a:avLst/>
          </a:prstGeom>
          <a:ln>
            <a:noFill/>
          </a:ln>
          <a:extLst>
            <a:ext uri="{53640926-AAD7-44D8-BBD7-CCE9431645EC}">
              <a14:shadowObscured xmlns:a14="http://schemas.microsoft.com/office/drawing/2010/main"/>
            </a:ext>
          </a:extLst>
        </p:spPr>
      </p:pic>
      <p:sp>
        <p:nvSpPr>
          <p:cNvPr id="4" name="3 Rectángulo"/>
          <p:cNvSpPr/>
          <p:nvPr/>
        </p:nvSpPr>
        <p:spPr>
          <a:xfrm>
            <a:off x="5868144" y="3663315"/>
            <a:ext cx="3240360" cy="584775"/>
          </a:xfrm>
          <a:prstGeom prst="rect">
            <a:avLst/>
          </a:prstGeom>
        </p:spPr>
        <p:txBody>
          <a:bodyPr wrap="square">
            <a:spAutoFit/>
          </a:bodyPr>
          <a:lstStyle/>
          <a:p>
            <a:pPr algn="just"/>
            <a:r>
              <a:rPr lang="es-EC" sz="1600" dirty="0" smtClean="0"/>
              <a:t>El </a:t>
            </a:r>
            <a:r>
              <a:rPr lang="es-EC" sz="1600" dirty="0"/>
              <a:t>diseño está sobredimensionado con factor de </a:t>
            </a:r>
            <a:r>
              <a:rPr lang="es-EC" sz="1600" dirty="0" smtClean="0"/>
              <a:t>10,26</a:t>
            </a:r>
            <a:endParaRPr lang="es-EC" sz="1600" dirty="0"/>
          </a:p>
        </p:txBody>
      </p:sp>
      <p:sp>
        <p:nvSpPr>
          <p:cNvPr id="8" name="7 Rectángulo"/>
          <p:cNvSpPr/>
          <p:nvPr/>
        </p:nvSpPr>
        <p:spPr>
          <a:xfrm>
            <a:off x="424261" y="6474822"/>
            <a:ext cx="3623749" cy="338554"/>
          </a:xfrm>
          <a:prstGeom prst="rect">
            <a:avLst/>
          </a:prstGeom>
        </p:spPr>
        <p:txBody>
          <a:bodyPr wrap="none">
            <a:spAutoFit/>
          </a:bodyPr>
          <a:lstStyle/>
          <a:p>
            <a:r>
              <a:rPr lang="es-EC" sz="1600" dirty="0"/>
              <a:t>Se tiene un factor confiable e ideal de 3.6</a:t>
            </a:r>
          </a:p>
        </p:txBody>
      </p:sp>
      <p:sp>
        <p:nvSpPr>
          <p:cNvPr id="9" name="8 Rectángulo"/>
          <p:cNvSpPr/>
          <p:nvPr/>
        </p:nvSpPr>
        <p:spPr>
          <a:xfrm>
            <a:off x="4285512" y="6451217"/>
            <a:ext cx="2369846" cy="338554"/>
          </a:xfrm>
          <a:prstGeom prst="rect">
            <a:avLst/>
          </a:prstGeom>
        </p:spPr>
        <p:txBody>
          <a:bodyPr wrap="square">
            <a:spAutoFit/>
          </a:bodyPr>
          <a:lstStyle/>
          <a:p>
            <a:r>
              <a:rPr lang="es-EC" sz="1600" dirty="0"/>
              <a:t>Se tiene un factor de 4.53</a:t>
            </a:r>
          </a:p>
        </p:txBody>
      </p:sp>
      <p:sp>
        <p:nvSpPr>
          <p:cNvPr id="10" name="9 Flecha izquierda">
            <a:hlinkClick r:id="rId8" action="ppaction://hlinksldjump"/>
          </p:cNvPr>
          <p:cNvSpPr/>
          <p:nvPr/>
        </p:nvSpPr>
        <p:spPr>
          <a:xfrm>
            <a:off x="7092280" y="5445224"/>
            <a:ext cx="1368152" cy="10081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GO BACK</a:t>
            </a:r>
            <a:endParaRPr lang="es-EC" dirty="0"/>
          </a:p>
        </p:txBody>
      </p:sp>
      <p:pic>
        <p:nvPicPr>
          <p:cNvPr id="16" name="15 Imagen"/>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417" y="1146433"/>
            <a:ext cx="2963447" cy="2859568"/>
          </a:xfrm>
          <a:prstGeom prst="rect">
            <a:avLst/>
          </a:prstGeom>
          <a:noFill/>
          <a:ln>
            <a:noFill/>
          </a:ln>
        </p:spPr>
      </p:pic>
      <p:pic>
        <p:nvPicPr>
          <p:cNvPr id="17" name="16 Imagen"/>
          <p:cNvPicPr/>
          <p:nvPr/>
        </p:nvPicPr>
        <p:blipFill rotWithShape="1">
          <a:blip r:embed="rId10" cstate="print"/>
          <a:srcRect l="37110" t="37286" r="40510" b="16359"/>
          <a:stretch/>
        </p:blipFill>
        <p:spPr bwMode="auto">
          <a:xfrm>
            <a:off x="3275856" y="1146433"/>
            <a:ext cx="2518150" cy="2787194"/>
          </a:xfrm>
          <a:prstGeom prst="rect">
            <a:avLst/>
          </a:prstGeom>
          <a:ln>
            <a:noFill/>
          </a:ln>
          <a:extLst>
            <a:ext uri="{53640926-AAD7-44D8-BBD7-CCE9431645EC}">
              <a14:shadowObscured xmlns:a14="http://schemas.microsoft.com/office/drawing/2010/main"/>
            </a:ext>
          </a:extLst>
        </p:spPr>
      </p:pic>
      <p:sp>
        <p:nvSpPr>
          <p:cNvPr id="18" name="17 Rectángulo"/>
          <p:cNvSpPr/>
          <p:nvPr/>
        </p:nvSpPr>
        <p:spPr>
          <a:xfrm>
            <a:off x="2267744" y="3585455"/>
            <a:ext cx="1800200" cy="307777"/>
          </a:xfrm>
          <a:prstGeom prst="rect">
            <a:avLst/>
          </a:prstGeom>
        </p:spPr>
        <p:txBody>
          <a:bodyPr wrap="square">
            <a:spAutoFit/>
          </a:bodyPr>
          <a:lstStyle/>
          <a:p>
            <a:pPr algn="ctr"/>
            <a:r>
              <a:rPr lang="es-EC" sz="1400" b="1" dirty="0" smtClean="0"/>
              <a:t>Diagrama de la rueda</a:t>
            </a:r>
            <a:endParaRPr lang="es-MX" sz="1400" b="1" dirty="0"/>
          </a:p>
        </p:txBody>
      </p:sp>
    </p:spTree>
    <p:extLst>
      <p:ext uri="{BB962C8B-B14F-4D97-AF65-F5344CB8AC3E}">
        <p14:creationId xmlns:p14="http://schemas.microsoft.com/office/powerpoint/2010/main" val="147374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p:txBody>
          <a:bodyPr/>
          <a:lstStyle/>
          <a:p>
            <a:r>
              <a:rPr lang="es-EC" dirty="0" smtClean="0"/>
              <a:t>BANDA SINCRÓNICA</a:t>
            </a:r>
            <a:endParaRPr lang="es-EC" dirty="0"/>
          </a:p>
        </p:txBody>
      </p:sp>
      <p:graphicFrame>
        <p:nvGraphicFramePr>
          <p:cNvPr id="21" name="20 Diagrama"/>
          <p:cNvGraphicFramePr/>
          <p:nvPr>
            <p:extLst>
              <p:ext uri="{D42A27DB-BD31-4B8C-83A1-F6EECF244321}">
                <p14:modId xmlns:p14="http://schemas.microsoft.com/office/powerpoint/2010/main" val="3215211714"/>
              </p:ext>
            </p:extLst>
          </p:nvPr>
        </p:nvGraphicFramePr>
        <p:xfrm>
          <a:off x="611560" y="1196752"/>
          <a:ext cx="3672408" cy="54599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098"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t="6797"/>
          <a:stretch/>
        </p:blipFill>
        <p:spPr bwMode="auto">
          <a:xfrm>
            <a:off x="4676451" y="1124744"/>
            <a:ext cx="4190926" cy="2062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53643" y="3735772"/>
            <a:ext cx="2971881" cy="2613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5376317" y="3242544"/>
            <a:ext cx="3024336" cy="307777"/>
          </a:xfrm>
          <a:prstGeom prst="rect">
            <a:avLst/>
          </a:prstGeom>
          <a:noFill/>
        </p:spPr>
        <p:txBody>
          <a:bodyPr wrap="square" rtlCol="0">
            <a:spAutoFit/>
          </a:bodyPr>
          <a:lstStyle/>
          <a:p>
            <a:pPr algn="ctr"/>
            <a:r>
              <a:rPr lang="es-EC" sz="1400" b="1" dirty="0" smtClean="0"/>
              <a:t>Selección de correas sincrónicas</a:t>
            </a:r>
            <a:endParaRPr lang="es-EC" sz="1400" b="1" dirty="0"/>
          </a:p>
        </p:txBody>
      </p:sp>
      <p:sp>
        <p:nvSpPr>
          <p:cNvPr id="31" name="30 CuadroTexto"/>
          <p:cNvSpPr txBox="1"/>
          <p:nvPr/>
        </p:nvSpPr>
        <p:spPr>
          <a:xfrm>
            <a:off x="5333281" y="6363650"/>
            <a:ext cx="3024336" cy="307777"/>
          </a:xfrm>
          <a:prstGeom prst="rect">
            <a:avLst/>
          </a:prstGeom>
          <a:noFill/>
        </p:spPr>
        <p:txBody>
          <a:bodyPr wrap="square" rtlCol="0">
            <a:spAutoFit/>
          </a:bodyPr>
          <a:lstStyle/>
          <a:p>
            <a:pPr algn="ctr"/>
            <a:r>
              <a:rPr lang="es-EC" sz="1400" b="1" dirty="0" smtClean="0"/>
              <a:t>Cálculo factor de servicio</a:t>
            </a:r>
            <a:endParaRPr lang="es-EC" sz="1400" b="1" dirty="0"/>
          </a:p>
        </p:txBody>
      </p:sp>
    </p:spTree>
    <p:extLst>
      <p:ext uri="{BB962C8B-B14F-4D97-AF65-F5344CB8AC3E}">
        <p14:creationId xmlns:p14="http://schemas.microsoft.com/office/powerpoint/2010/main" val="330814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3" name="2 Flecha izquierda">
            <a:hlinkClick r:id="rId5" action="ppaction://hlinksldjump"/>
          </p:cNvPr>
          <p:cNvSpPr/>
          <p:nvPr/>
        </p:nvSpPr>
        <p:spPr>
          <a:xfrm>
            <a:off x="7092280" y="5445224"/>
            <a:ext cx="1368152" cy="10081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GO BACK</a:t>
            </a:r>
            <a:endParaRPr lang="es-EC" dirty="0"/>
          </a:p>
        </p:txBody>
      </p:sp>
      <p:sp>
        <p:nvSpPr>
          <p:cNvPr id="7" name="6 CuadroTexto"/>
          <p:cNvSpPr txBox="1"/>
          <p:nvPr/>
        </p:nvSpPr>
        <p:spPr>
          <a:xfrm>
            <a:off x="6156176" y="2723128"/>
            <a:ext cx="2808312" cy="1446550"/>
          </a:xfrm>
          <a:prstGeom prst="rect">
            <a:avLst/>
          </a:prstGeom>
          <a:noFill/>
        </p:spPr>
        <p:txBody>
          <a:bodyPr wrap="square" rtlCol="0">
            <a:spAutoFit/>
          </a:bodyPr>
          <a:lstStyle/>
          <a:p>
            <a:endParaRPr lang="es-MX" sz="1400" dirty="0" smtClean="0"/>
          </a:p>
          <a:p>
            <a:r>
              <a:rPr lang="es-MX" sz="1400" dirty="0" smtClean="0"/>
              <a:t>Sistema silencioso, no necesita lubricación, resulta poco costoso de construir, puede ser utilizado como fusible mecánico </a:t>
            </a:r>
          </a:p>
          <a:p>
            <a:endParaRPr lang="es-MX" dirty="0"/>
          </a:p>
        </p:txBody>
      </p:sp>
      <p:graphicFrame>
        <p:nvGraphicFramePr>
          <p:cNvPr id="15" name="14 Tabla"/>
          <p:cNvGraphicFramePr>
            <a:graphicFrameLocks noGrp="1"/>
          </p:cNvGraphicFramePr>
          <p:nvPr>
            <p:extLst>
              <p:ext uri="{D42A27DB-BD31-4B8C-83A1-F6EECF244321}">
                <p14:modId xmlns:p14="http://schemas.microsoft.com/office/powerpoint/2010/main" val="776734298"/>
              </p:ext>
            </p:extLst>
          </p:nvPr>
        </p:nvGraphicFramePr>
        <p:xfrm>
          <a:off x="662620" y="1329748"/>
          <a:ext cx="4032448" cy="1261872"/>
        </p:xfrm>
        <a:graphic>
          <a:graphicData uri="http://schemas.openxmlformats.org/drawingml/2006/table">
            <a:tbl>
              <a:tblPr/>
              <a:tblGrid>
                <a:gridCol w="1559595"/>
                <a:gridCol w="1063360"/>
                <a:gridCol w="1409493"/>
              </a:tblGrid>
              <a:tr h="0">
                <a:tc>
                  <a:txBody>
                    <a:bodyPr/>
                    <a:lstStyle/>
                    <a:p>
                      <a:pPr algn="just">
                        <a:lnSpc>
                          <a:spcPct val="115000"/>
                        </a:lnSpc>
                        <a:spcAft>
                          <a:spcPts val="0"/>
                        </a:spcAft>
                      </a:pPr>
                      <a:r>
                        <a:rPr lang="es-MX" sz="1200" b="1" dirty="0">
                          <a:solidFill>
                            <a:srgbClr val="FFFFFF"/>
                          </a:solidFill>
                          <a:latin typeface="Arial"/>
                          <a:ea typeface="Calibri"/>
                          <a:cs typeface="Times New Roman"/>
                        </a:rPr>
                        <a:t>Servicio</a:t>
                      </a:r>
                      <a:endParaRPr lang="es-MX" sz="1100" dirty="0">
                        <a:latin typeface="Calibri"/>
                        <a:ea typeface="Times New Roman"/>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just">
                        <a:lnSpc>
                          <a:spcPct val="115000"/>
                        </a:lnSpc>
                        <a:spcAft>
                          <a:spcPts val="0"/>
                        </a:spcAft>
                      </a:pPr>
                      <a:r>
                        <a:rPr lang="es-MX" sz="1200" b="1" dirty="0">
                          <a:solidFill>
                            <a:srgbClr val="FFFFFF"/>
                          </a:solidFill>
                          <a:latin typeface="Arial"/>
                          <a:ea typeface="Calibri"/>
                          <a:cs typeface="Times New Roman"/>
                        </a:rPr>
                        <a:t>Designación</a:t>
                      </a:r>
                      <a:endParaRPr lang="es-MX" sz="1100" dirty="0">
                        <a:latin typeface="Calibri"/>
                        <a:ea typeface="Times New Roman"/>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just">
                        <a:lnSpc>
                          <a:spcPct val="115000"/>
                        </a:lnSpc>
                        <a:spcAft>
                          <a:spcPts val="0"/>
                        </a:spcAft>
                      </a:pPr>
                      <a:r>
                        <a:rPr lang="es-MX" sz="1200" b="1" dirty="0">
                          <a:solidFill>
                            <a:srgbClr val="FFFFFF"/>
                          </a:solidFill>
                          <a:latin typeface="Arial"/>
                          <a:ea typeface="Calibri"/>
                          <a:cs typeface="Times New Roman"/>
                        </a:rPr>
                        <a:t>Paso p, pulgadas</a:t>
                      </a:r>
                      <a:endParaRPr lang="es-MX" sz="1100" dirty="0">
                        <a:latin typeface="Calibri"/>
                        <a:ea typeface="Times New Roman"/>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0">
                <a:tc>
                  <a:txBody>
                    <a:bodyPr/>
                    <a:lstStyle/>
                    <a:p>
                      <a:pPr algn="just">
                        <a:lnSpc>
                          <a:spcPct val="115000"/>
                        </a:lnSpc>
                        <a:spcAft>
                          <a:spcPts val="0"/>
                        </a:spcAft>
                      </a:pPr>
                      <a:r>
                        <a:rPr lang="es-MX" sz="1200" b="1">
                          <a:latin typeface="Arial"/>
                          <a:ea typeface="Calibri"/>
                          <a:cs typeface="Times New Roman"/>
                        </a:rPr>
                        <a:t>Extra ligero</a:t>
                      </a:r>
                      <a:endParaRPr lang="es-MX" sz="1100">
                        <a:latin typeface="Calibri"/>
                        <a:ea typeface="Times New Roman"/>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MX" sz="1200">
                          <a:latin typeface="Arial"/>
                          <a:ea typeface="Calibri"/>
                          <a:cs typeface="Times New Roman"/>
                        </a:rPr>
                        <a:t>XL</a:t>
                      </a:r>
                      <a:endParaRPr lang="es-MX" sz="1100">
                        <a:latin typeface="Calibri"/>
                        <a:ea typeface="Times New Roman"/>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s-MX" sz="1200" dirty="0" smtClean="0">
                          <a:latin typeface="Arial"/>
                          <a:ea typeface="Calibri"/>
                          <a:cs typeface="Times New Roman"/>
                        </a:rPr>
                        <a:t>1/5</a:t>
                      </a:r>
                      <a:endParaRPr lang="es-MX" sz="1200" dirty="0">
                        <a:latin typeface="Arial"/>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0">
                <a:tc>
                  <a:txBody>
                    <a:bodyPr/>
                    <a:lstStyle/>
                    <a:p>
                      <a:pPr algn="just">
                        <a:lnSpc>
                          <a:spcPct val="115000"/>
                        </a:lnSpc>
                        <a:spcAft>
                          <a:spcPts val="0"/>
                        </a:spcAft>
                      </a:pPr>
                      <a:r>
                        <a:rPr lang="es-MX" sz="1200" b="1">
                          <a:latin typeface="Arial"/>
                          <a:ea typeface="Calibri"/>
                          <a:cs typeface="Times New Roman"/>
                        </a:rPr>
                        <a:t>Ligero</a:t>
                      </a:r>
                      <a:endParaRPr lang="es-MX" sz="1100">
                        <a:latin typeface="Calibri"/>
                        <a:ea typeface="Times New Roman"/>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MX" sz="1200">
                          <a:latin typeface="Arial"/>
                          <a:ea typeface="Calibri"/>
                          <a:cs typeface="Times New Roman"/>
                        </a:rPr>
                        <a:t>L</a:t>
                      </a:r>
                      <a:endParaRPr lang="es-MX" sz="1100">
                        <a:latin typeface="Calibri"/>
                        <a:ea typeface="Times New Roman"/>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lnSpc>
                          <a:spcPct val="115000"/>
                        </a:lnSpc>
                        <a:spcAft>
                          <a:spcPts val="0"/>
                        </a:spcAft>
                      </a:pPr>
                      <a:r>
                        <a:rPr lang="es-MX" sz="1200" dirty="0" smtClean="0">
                          <a:latin typeface="Arial"/>
                          <a:ea typeface="Calibri"/>
                          <a:cs typeface="Times New Roman"/>
                        </a:rPr>
                        <a:t>3/8</a:t>
                      </a:r>
                      <a:endParaRPr lang="es-MX" sz="1200" dirty="0">
                        <a:latin typeface="Arial"/>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0">
                <a:tc>
                  <a:txBody>
                    <a:bodyPr/>
                    <a:lstStyle/>
                    <a:p>
                      <a:pPr algn="just">
                        <a:lnSpc>
                          <a:spcPct val="115000"/>
                        </a:lnSpc>
                        <a:spcAft>
                          <a:spcPts val="0"/>
                        </a:spcAft>
                      </a:pPr>
                      <a:r>
                        <a:rPr lang="es-MX" sz="1200" b="1">
                          <a:latin typeface="Arial"/>
                          <a:ea typeface="Calibri"/>
                          <a:cs typeface="Times New Roman"/>
                        </a:rPr>
                        <a:t>Pesado</a:t>
                      </a:r>
                      <a:endParaRPr lang="es-MX" sz="1100">
                        <a:latin typeface="Calibri"/>
                        <a:ea typeface="Times New Roman"/>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MX" sz="1200">
                          <a:latin typeface="Arial"/>
                          <a:ea typeface="Calibri"/>
                          <a:cs typeface="Times New Roman"/>
                        </a:rPr>
                        <a:t>H</a:t>
                      </a:r>
                      <a:endParaRPr lang="es-MX" sz="1100">
                        <a:latin typeface="Calibri"/>
                        <a:ea typeface="Times New Roman"/>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s-MX" sz="1200" dirty="0" smtClean="0">
                          <a:latin typeface="Arial"/>
                          <a:ea typeface="Calibri"/>
                          <a:cs typeface="Times New Roman"/>
                        </a:rPr>
                        <a:t>1/2</a:t>
                      </a:r>
                      <a:endParaRPr lang="es-MX" sz="1200" dirty="0">
                        <a:latin typeface="Arial"/>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0">
                <a:tc>
                  <a:txBody>
                    <a:bodyPr/>
                    <a:lstStyle/>
                    <a:p>
                      <a:pPr algn="just">
                        <a:lnSpc>
                          <a:spcPct val="115000"/>
                        </a:lnSpc>
                        <a:spcAft>
                          <a:spcPts val="0"/>
                        </a:spcAft>
                      </a:pPr>
                      <a:r>
                        <a:rPr lang="es-MX" sz="1200" b="1" dirty="0">
                          <a:latin typeface="Arial"/>
                          <a:ea typeface="Calibri"/>
                          <a:cs typeface="Times New Roman"/>
                        </a:rPr>
                        <a:t>Extra pesado</a:t>
                      </a:r>
                      <a:endParaRPr lang="es-MX" sz="1100" dirty="0">
                        <a:latin typeface="Calibri"/>
                        <a:ea typeface="Times New Roman"/>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MX" sz="1200">
                          <a:latin typeface="Arial"/>
                          <a:ea typeface="Calibri"/>
                          <a:cs typeface="Times New Roman"/>
                        </a:rPr>
                        <a:t>XH</a:t>
                      </a:r>
                      <a:endParaRPr lang="es-MX" sz="1100">
                        <a:latin typeface="Calibri"/>
                        <a:ea typeface="Times New Roman"/>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lnSpc>
                          <a:spcPct val="115000"/>
                        </a:lnSpc>
                        <a:spcAft>
                          <a:spcPts val="0"/>
                        </a:spcAft>
                      </a:pPr>
                      <a:r>
                        <a:rPr lang="es-MX" sz="1200" dirty="0" smtClean="0">
                          <a:latin typeface="Arial"/>
                          <a:ea typeface="Calibri"/>
                          <a:cs typeface="Times New Roman"/>
                        </a:rPr>
                        <a:t>7/8</a:t>
                      </a:r>
                      <a:endParaRPr lang="es-MX" sz="1200" dirty="0">
                        <a:latin typeface="Arial"/>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0">
                <a:tc>
                  <a:txBody>
                    <a:bodyPr/>
                    <a:lstStyle/>
                    <a:p>
                      <a:pPr algn="just">
                        <a:lnSpc>
                          <a:spcPct val="115000"/>
                        </a:lnSpc>
                        <a:spcAft>
                          <a:spcPts val="0"/>
                        </a:spcAft>
                      </a:pPr>
                      <a:r>
                        <a:rPr lang="es-MX" sz="1200" b="1">
                          <a:latin typeface="Arial"/>
                          <a:ea typeface="Calibri"/>
                          <a:cs typeface="Times New Roman"/>
                        </a:rPr>
                        <a:t>Doble extra pesado</a:t>
                      </a:r>
                      <a:endParaRPr lang="es-MX" sz="1100">
                        <a:latin typeface="Calibri"/>
                        <a:ea typeface="Times New Roman"/>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MX" sz="1200">
                          <a:latin typeface="Arial"/>
                          <a:ea typeface="Calibri"/>
                          <a:cs typeface="Times New Roman"/>
                        </a:rPr>
                        <a:t>XXH</a:t>
                      </a:r>
                      <a:endParaRPr lang="es-MX" sz="1100">
                        <a:latin typeface="Calibri"/>
                        <a:ea typeface="Times New Roman"/>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s-MX" sz="1200" dirty="0" smtClean="0">
                          <a:latin typeface="Arial"/>
                          <a:ea typeface="Calibri"/>
                          <a:cs typeface="Times New Roman"/>
                        </a:rPr>
                        <a:t>1 1/4</a:t>
                      </a:r>
                      <a:endParaRPr lang="es-MX" sz="1200" dirty="0">
                        <a:latin typeface="Arial"/>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bl>
          </a:graphicData>
        </a:graphic>
      </p:graphicFrame>
      <p:graphicFrame>
        <p:nvGraphicFramePr>
          <p:cNvPr id="22" name="21 Tabla"/>
          <p:cNvGraphicFramePr>
            <a:graphicFrameLocks noGrp="1"/>
          </p:cNvGraphicFramePr>
          <p:nvPr>
            <p:extLst>
              <p:ext uri="{D42A27DB-BD31-4B8C-83A1-F6EECF244321}">
                <p14:modId xmlns:p14="http://schemas.microsoft.com/office/powerpoint/2010/main" val="1503366020"/>
              </p:ext>
            </p:extLst>
          </p:nvPr>
        </p:nvGraphicFramePr>
        <p:xfrm>
          <a:off x="656324" y="2564904"/>
          <a:ext cx="5357495" cy="1261872"/>
        </p:xfrm>
        <a:graphic>
          <a:graphicData uri="http://schemas.openxmlformats.org/drawingml/2006/table">
            <a:tbl>
              <a:tblPr/>
              <a:tblGrid>
                <a:gridCol w="2700655"/>
                <a:gridCol w="2656840"/>
              </a:tblGrid>
              <a:tr h="0">
                <a:tc>
                  <a:txBody>
                    <a:bodyPr/>
                    <a:lstStyle/>
                    <a:p>
                      <a:pPr algn="just">
                        <a:lnSpc>
                          <a:spcPct val="115000"/>
                        </a:lnSpc>
                        <a:spcAft>
                          <a:spcPts val="0"/>
                        </a:spcAft>
                      </a:pPr>
                      <a:r>
                        <a:rPr lang="es-MX" sz="1200" b="1" dirty="0">
                          <a:solidFill>
                            <a:srgbClr val="FFFFFF"/>
                          </a:solidFill>
                          <a:latin typeface="Arial"/>
                          <a:ea typeface="Calibri"/>
                          <a:cs typeface="Times New Roman"/>
                        </a:rPr>
                        <a:t>Correa</a:t>
                      </a:r>
                      <a:endParaRPr lang="es-MX" sz="1100" dirty="0">
                        <a:latin typeface="Calibri"/>
                        <a:ea typeface="Times New Roman"/>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just">
                        <a:lnSpc>
                          <a:spcPct val="115000"/>
                        </a:lnSpc>
                        <a:spcAft>
                          <a:spcPts val="0"/>
                        </a:spcAft>
                      </a:pPr>
                      <a:endParaRPr lang="es-MX" sz="1100" dirty="0">
                        <a:latin typeface="Calibri"/>
                        <a:ea typeface="Times New Roman"/>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0">
                <a:tc>
                  <a:txBody>
                    <a:bodyPr/>
                    <a:lstStyle/>
                    <a:p>
                      <a:pPr algn="just">
                        <a:lnSpc>
                          <a:spcPct val="115000"/>
                        </a:lnSpc>
                        <a:spcAft>
                          <a:spcPts val="0"/>
                        </a:spcAft>
                      </a:pPr>
                      <a:r>
                        <a:rPr lang="es-MX" sz="1200" b="1">
                          <a:latin typeface="Arial"/>
                          <a:ea typeface="Calibri"/>
                          <a:cs typeface="Times New Roman"/>
                        </a:rPr>
                        <a:t>Designación</a:t>
                      </a:r>
                      <a:endParaRPr lang="es-MX" sz="1100">
                        <a:latin typeface="Calibri"/>
                        <a:ea typeface="Times New Roman"/>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MX" sz="1200">
                          <a:latin typeface="Arial"/>
                          <a:ea typeface="Calibri"/>
                          <a:cs typeface="Times New Roman"/>
                        </a:rPr>
                        <a:t>PHG 160-XL-037</a:t>
                      </a:r>
                      <a:endParaRPr lang="es-MX" sz="1100">
                        <a:latin typeface="Calibri"/>
                        <a:ea typeface="Times New Roman"/>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0">
                <a:tc>
                  <a:txBody>
                    <a:bodyPr/>
                    <a:lstStyle/>
                    <a:p>
                      <a:pPr algn="just">
                        <a:lnSpc>
                          <a:spcPct val="115000"/>
                        </a:lnSpc>
                        <a:spcAft>
                          <a:spcPts val="0"/>
                        </a:spcAft>
                      </a:pPr>
                      <a:r>
                        <a:rPr lang="es-MX" sz="1200" b="1">
                          <a:latin typeface="Arial"/>
                          <a:ea typeface="Calibri"/>
                          <a:cs typeface="Times New Roman"/>
                        </a:rPr>
                        <a:t>Ancho de la correa (mm)</a:t>
                      </a:r>
                      <a:endParaRPr lang="es-MX" sz="1100">
                        <a:latin typeface="Calibri"/>
                        <a:ea typeface="Times New Roman"/>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MX" sz="1200">
                          <a:latin typeface="Arial"/>
                          <a:ea typeface="Calibri"/>
                          <a:cs typeface="Times New Roman"/>
                        </a:rPr>
                        <a:t>9.525</a:t>
                      </a:r>
                      <a:endParaRPr lang="es-MX" sz="1100">
                        <a:latin typeface="Calibri"/>
                        <a:ea typeface="Times New Roman"/>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0">
                <a:tc>
                  <a:txBody>
                    <a:bodyPr/>
                    <a:lstStyle/>
                    <a:p>
                      <a:pPr algn="just">
                        <a:lnSpc>
                          <a:spcPct val="115000"/>
                        </a:lnSpc>
                        <a:spcAft>
                          <a:spcPts val="0"/>
                        </a:spcAft>
                      </a:pPr>
                      <a:r>
                        <a:rPr lang="es-MX" sz="1200" b="1">
                          <a:latin typeface="Arial"/>
                          <a:ea typeface="Calibri"/>
                          <a:cs typeface="Times New Roman"/>
                        </a:rPr>
                        <a:t>Factor de servicio actual</a:t>
                      </a:r>
                      <a:endParaRPr lang="es-MX" sz="1100">
                        <a:latin typeface="Calibri"/>
                        <a:ea typeface="Times New Roman"/>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MX" sz="1200" dirty="0" smtClean="0">
                          <a:latin typeface="Arial"/>
                          <a:ea typeface="Calibri"/>
                          <a:cs typeface="Times New Roman"/>
                        </a:rPr>
                        <a:t>0.55</a:t>
                      </a:r>
                      <a:endParaRPr lang="es-MX" sz="1100" dirty="0">
                        <a:latin typeface="Calibri"/>
                        <a:ea typeface="Times New Roman"/>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0">
                <a:tc>
                  <a:txBody>
                    <a:bodyPr/>
                    <a:lstStyle/>
                    <a:p>
                      <a:pPr algn="just">
                        <a:lnSpc>
                          <a:spcPct val="115000"/>
                        </a:lnSpc>
                        <a:spcAft>
                          <a:spcPts val="0"/>
                        </a:spcAft>
                      </a:pPr>
                      <a:r>
                        <a:rPr lang="es-MX" sz="1200" b="1">
                          <a:latin typeface="Arial"/>
                          <a:ea typeface="Calibri"/>
                          <a:cs typeface="Times New Roman"/>
                        </a:rPr>
                        <a:t>Potencia de la correa (kW)</a:t>
                      </a:r>
                      <a:endParaRPr lang="es-MX" sz="1100">
                        <a:latin typeface="Calibri"/>
                        <a:ea typeface="Times New Roman"/>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MX" sz="1200" dirty="0" smtClean="0">
                          <a:latin typeface="Arial"/>
                          <a:ea typeface="Calibri"/>
                          <a:cs typeface="Times New Roman"/>
                        </a:rPr>
                        <a:t>0.03</a:t>
                      </a:r>
                      <a:endParaRPr lang="es-MX" sz="1100" dirty="0">
                        <a:latin typeface="Calibri"/>
                        <a:ea typeface="Times New Roman"/>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0">
                <a:tc>
                  <a:txBody>
                    <a:bodyPr/>
                    <a:lstStyle/>
                    <a:p>
                      <a:pPr algn="just">
                        <a:lnSpc>
                          <a:spcPct val="115000"/>
                        </a:lnSpc>
                        <a:spcAft>
                          <a:spcPts val="0"/>
                        </a:spcAft>
                      </a:pPr>
                      <a:r>
                        <a:rPr lang="es-MX" sz="1200" b="1">
                          <a:latin typeface="Arial"/>
                          <a:ea typeface="Calibri"/>
                          <a:cs typeface="Times New Roman"/>
                        </a:rPr>
                        <a:t>Masa de correa (kg)</a:t>
                      </a:r>
                      <a:endParaRPr lang="es-MX" sz="1100">
                        <a:latin typeface="Calibri"/>
                        <a:ea typeface="Times New Roman"/>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MX" sz="1200" dirty="0">
                          <a:latin typeface="Arial"/>
                          <a:ea typeface="Calibri"/>
                          <a:cs typeface="Times New Roman"/>
                        </a:rPr>
                        <a:t>0.01</a:t>
                      </a:r>
                      <a:endParaRPr lang="es-MX" sz="1100" dirty="0">
                        <a:latin typeface="Calibri"/>
                        <a:ea typeface="Times New Roman"/>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bl>
          </a:graphicData>
        </a:graphic>
      </p:graphicFrame>
      <p:graphicFrame>
        <p:nvGraphicFramePr>
          <p:cNvPr id="23" name="22 Tabla"/>
          <p:cNvGraphicFramePr>
            <a:graphicFrameLocks noGrp="1"/>
          </p:cNvGraphicFramePr>
          <p:nvPr>
            <p:extLst>
              <p:ext uri="{D42A27DB-BD31-4B8C-83A1-F6EECF244321}">
                <p14:modId xmlns:p14="http://schemas.microsoft.com/office/powerpoint/2010/main" val="82641913"/>
              </p:ext>
            </p:extLst>
          </p:nvPr>
        </p:nvGraphicFramePr>
        <p:xfrm>
          <a:off x="683568" y="3861048"/>
          <a:ext cx="5701030" cy="1051560"/>
        </p:xfrm>
        <a:graphic>
          <a:graphicData uri="http://schemas.openxmlformats.org/drawingml/2006/table">
            <a:tbl>
              <a:tblPr/>
              <a:tblGrid>
                <a:gridCol w="2850515"/>
                <a:gridCol w="2850515"/>
              </a:tblGrid>
              <a:tr h="0">
                <a:tc>
                  <a:txBody>
                    <a:bodyPr/>
                    <a:lstStyle/>
                    <a:p>
                      <a:pPr algn="just">
                        <a:lnSpc>
                          <a:spcPct val="115000"/>
                        </a:lnSpc>
                        <a:spcAft>
                          <a:spcPts val="0"/>
                        </a:spcAft>
                      </a:pPr>
                      <a:r>
                        <a:rPr lang="es-MX" sz="1200" b="1" dirty="0">
                          <a:solidFill>
                            <a:srgbClr val="FFFFFF"/>
                          </a:solidFill>
                          <a:latin typeface="Arial"/>
                          <a:ea typeface="Calibri"/>
                          <a:cs typeface="Times New Roman"/>
                        </a:rPr>
                        <a:t>Polea Motriz</a:t>
                      </a:r>
                      <a:endParaRPr lang="es-MX" sz="1100" dirty="0">
                        <a:latin typeface="Calibri"/>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just">
                        <a:lnSpc>
                          <a:spcPct val="115000"/>
                        </a:lnSpc>
                        <a:spcAft>
                          <a:spcPts val="0"/>
                        </a:spcAft>
                      </a:pPr>
                      <a:endParaRPr lang="es-MX" sz="1100" dirty="0">
                        <a:latin typeface="Calibri"/>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0">
                <a:tc>
                  <a:txBody>
                    <a:bodyPr/>
                    <a:lstStyle/>
                    <a:p>
                      <a:pPr algn="just">
                        <a:lnSpc>
                          <a:spcPct val="115000"/>
                        </a:lnSpc>
                        <a:spcAft>
                          <a:spcPts val="0"/>
                        </a:spcAft>
                      </a:pPr>
                      <a:r>
                        <a:rPr lang="es-MX" sz="1200" b="1">
                          <a:latin typeface="Arial"/>
                          <a:ea typeface="Calibri"/>
                          <a:cs typeface="Times New Roman"/>
                        </a:rPr>
                        <a:t>Designación</a:t>
                      </a:r>
                      <a:endParaRPr lang="es-MX" sz="1100">
                        <a:latin typeface="Calibri"/>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ct val="115000"/>
                        </a:lnSpc>
                        <a:spcAft>
                          <a:spcPts val="0"/>
                        </a:spcAft>
                      </a:pPr>
                      <a:r>
                        <a:rPr lang="es-MX" sz="1200">
                          <a:latin typeface="Arial"/>
                          <a:ea typeface="Calibri"/>
                          <a:cs typeface="Times New Roman"/>
                        </a:rPr>
                        <a:t>PHP 14XL037RSB</a:t>
                      </a:r>
                      <a:endParaRPr lang="es-MX" sz="1100">
                        <a:latin typeface="Calibri"/>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0">
                <a:tc>
                  <a:txBody>
                    <a:bodyPr/>
                    <a:lstStyle/>
                    <a:p>
                      <a:pPr algn="just">
                        <a:lnSpc>
                          <a:spcPct val="115000"/>
                        </a:lnSpc>
                        <a:spcAft>
                          <a:spcPts val="0"/>
                        </a:spcAft>
                      </a:pPr>
                      <a:r>
                        <a:rPr lang="es-MX" sz="1200" b="1">
                          <a:latin typeface="Arial"/>
                          <a:ea typeface="Calibri"/>
                          <a:cs typeface="Times New Roman"/>
                        </a:rPr>
                        <a:t>Diámetro de referencia (mm)</a:t>
                      </a:r>
                      <a:endParaRPr lang="es-MX" sz="1100">
                        <a:latin typeface="Calibri"/>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ct val="115000"/>
                        </a:lnSpc>
                        <a:spcAft>
                          <a:spcPts val="0"/>
                        </a:spcAft>
                      </a:pPr>
                      <a:r>
                        <a:rPr lang="es-MX" sz="1200">
                          <a:latin typeface="Arial"/>
                          <a:ea typeface="Calibri"/>
                          <a:cs typeface="Times New Roman"/>
                        </a:rPr>
                        <a:t>22.64</a:t>
                      </a:r>
                      <a:endParaRPr lang="es-MX" sz="1100">
                        <a:latin typeface="Calibri"/>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0">
                <a:tc>
                  <a:txBody>
                    <a:bodyPr/>
                    <a:lstStyle/>
                    <a:p>
                      <a:pPr algn="just">
                        <a:lnSpc>
                          <a:spcPct val="115000"/>
                        </a:lnSpc>
                        <a:spcAft>
                          <a:spcPts val="0"/>
                        </a:spcAft>
                      </a:pPr>
                      <a:r>
                        <a:rPr lang="es-MX" sz="1200" b="1">
                          <a:latin typeface="Arial"/>
                          <a:ea typeface="Calibri"/>
                          <a:cs typeface="Times New Roman"/>
                        </a:rPr>
                        <a:t>Número de dientes</a:t>
                      </a:r>
                      <a:endParaRPr lang="es-MX" sz="1100">
                        <a:latin typeface="Calibri"/>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ct val="115000"/>
                        </a:lnSpc>
                        <a:spcAft>
                          <a:spcPts val="0"/>
                        </a:spcAft>
                      </a:pPr>
                      <a:r>
                        <a:rPr lang="es-MX" sz="1200">
                          <a:latin typeface="Arial"/>
                          <a:ea typeface="Calibri"/>
                          <a:cs typeface="Times New Roman"/>
                        </a:rPr>
                        <a:t>14</a:t>
                      </a:r>
                      <a:endParaRPr lang="es-MX" sz="1100">
                        <a:latin typeface="Calibri"/>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0">
                <a:tc>
                  <a:txBody>
                    <a:bodyPr/>
                    <a:lstStyle/>
                    <a:p>
                      <a:pPr algn="just">
                        <a:lnSpc>
                          <a:spcPct val="115000"/>
                        </a:lnSpc>
                        <a:spcAft>
                          <a:spcPts val="0"/>
                        </a:spcAft>
                      </a:pPr>
                      <a:r>
                        <a:rPr lang="es-MX" sz="1200" b="1" dirty="0">
                          <a:latin typeface="Arial"/>
                          <a:ea typeface="Calibri"/>
                          <a:cs typeface="Times New Roman"/>
                        </a:rPr>
                        <a:t>Paso (in)</a:t>
                      </a:r>
                      <a:endParaRPr lang="es-MX" sz="1100" dirty="0">
                        <a:latin typeface="Calibri"/>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ct val="115000"/>
                        </a:lnSpc>
                        <a:spcAft>
                          <a:spcPts val="0"/>
                        </a:spcAft>
                      </a:pPr>
                      <a:r>
                        <a:rPr lang="es-MX" sz="1200" dirty="0">
                          <a:latin typeface="Arial"/>
                          <a:ea typeface="Calibri"/>
                          <a:cs typeface="Times New Roman"/>
                        </a:rPr>
                        <a:t>0.2</a:t>
                      </a:r>
                      <a:endParaRPr lang="es-MX" sz="1100" dirty="0">
                        <a:latin typeface="Calibri"/>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graphicFrame>
        <p:nvGraphicFramePr>
          <p:cNvPr id="24" name="23 Tabla"/>
          <p:cNvGraphicFramePr>
            <a:graphicFrameLocks noGrp="1"/>
          </p:cNvGraphicFramePr>
          <p:nvPr>
            <p:extLst>
              <p:ext uri="{D42A27DB-BD31-4B8C-83A1-F6EECF244321}">
                <p14:modId xmlns:p14="http://schemas.microsoft.com/office/powerpoint/2010/main" val="2098940140"/>
              </p:ext>
            </p:extLst>
          </p:nvPr>
        </p:nvGraphicFramePr>
        <p:xfrm>
          <a:off x="683568" y="4919444"/>
          <a:ext cx="5701030" cy="1051560"/>
        </p:xfrm>
        <a:graphic>
          <a:graphicData uri="http://schemas.openxmlformats.org/drawingml/2006/table">
            <a:tbl>
              <a:tblPr/>
              <a:tblGrid>
                <a:gridCol w="2850515"/>
                <a:gridCol w="2850515"/>
              </a:tblGrid>
              <a:tr h="0">
                <a:tc>
                  <a:txBody>
                    <a:bodyPr/>
                    <a:lstStyle/>
                    <a:p>
                      <a:pPr algn="just">
                        <a:lnSpc>
                          <a:spcPct val="115000"/>
                        </a:lnSpc>
                        <a:spcAft>
                          <a:spcPts val="0"/>
                        </a:spcAft>
                      </a:pPr>
                      <a:r>
                        <a:rPr lang="es-MX" sz="1200" b="1" dirty="0">
                          <a:solidFill>
                            <a:srgbClr val="FFFFFF"/>
                          </a:solidFill>
                          <a:latin typeface="Arial"/>
                          <a:ea typeface="Calibri"/>
                          <a:cs typeface="Times New Roman"/>
                        </a:rPr>
                        <a:t>Polea Conducida</a:t>
                      </a:r>
                      <a:endParaRPr lang="es-MX" sz="1100" dirty="0">
                        <a:latin typeface="Calibri"/>
                        <a:ea typeface="Times New Roman"/>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just">
                        <a:lnSpc>
                          <a:spcPct val="115000"/>
                        </a:lnSpc>
                        <a:spcAft>
                          <a:spcPts val="0"/>
                        </a:spcAft>
                      </a:pPr>
                      <a:endParaRPr lang="es-MX" sz="1100">
                        <a:latin typeface="Calibri"/>
                        <a:ea typeface="Times New Roman"/>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0">
                <a:tc>
                  <a:txBody>
                    <a:bodyPr/>
                    <a:lstStyle/>
                    <a:p>
                      <a:pPr algn="just">
                        <a:lnSpc>
                          <a:spcPct val="115000"/>
                        </a:lnSpc>
                        <a:spcAft>
                          <a:spcPts val="0"/>
                        </a:spcAft>
                      </a:pPr>
                      <a:r>
                        <a:rPr lang="es-MX" sz="1200" b="1">
                          <a:latin typeface="Arial"/>
                          <a:ea typeface="Calibri"/>
                          <a:cs typeface="Times New Roman"/>
                        </a:rPr>
                        <a:t>Designación</a:t>
                      </a:r>
                      <a:endParaRPr lang="es-MX" sz="1100">
                        <a:latin typeface="Calibri"/>
                        <a:ea typeface="Times New Roman"/>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MX" sz="1200">
                          <a:latin typeface="Arial"/>
                          <a:ea typeface="Calibri"/>
                          <a:cs typeface="Times New Roman"/>
                        </a:rPr>
                        <a:t>PHP 56XL37.5RTB</a:t>
                      </a:r>
                      <a:endParaRPr lang="es-MX" sz="1100">
                        <a:latin typeface="Calibri"/>
                        <a:ea typeface="Times New Roman"/>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0">
                <a:tc>
                  <a:txBody>
                    <a:bodyPr/>
                    <a:lstStyle/>
                    <a:p>
                      <a:pPr algn="just">
                        <a:lnSpc>
                          <a:spcPct val="115000"/>
                        </a:lnSpc>
                        <a:spcAft>
                          <a:spcPts val="0"/>
                        </a:spcAft>
                      </a:pPr>
                      <a:r>
                        <a:rPr lang="es-MX" sz="1200" b="1">
                          <a:latin typeface="Arial"/>
                          <a:ea typeface="Calibri"/>
                          <a:cs typeface="Times New Roman"/>
                        </a:rPr>
                        <a:t>Diámetro de referencia (mm)</a:t>
                      </a:r>
                      <a:endParaRPr lang="es-MX" sz="1100">
                        <a:latin typeface="Calibri"/>
                        <a:ea typeface="Times New Roman"/>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MX" sz="1200">
                          <a:latin typeface="Arial"/>
                          <a:ea typeface="Calibri"/>
                          <a:cs typeface="Times New Roman"/>
                        </a:rPr>
                        <a:t>90.55</a:t>
                      </a:r>
                      <a:endParaRPr lang="es-MX" sz="1100">
                        <a:latin typeface="Calibri"/>
                        <a:ea typeface="Times New Roman"/>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0">
                <a:tc>
                  <a:txBody>
                    <a:bodyPr/>
                    <a:lstStyle/>
                    <a:p>
                      <a:pPr algn="just">
                        <a:lnSpc>
                          <a:spcPct val="115000"/>
                        </a:lnSpc>
                        <a:spcAft>
                          <a:spcPts val="0"/>
                        </a:spcAft>
                      </a:pPr>
                      <a:r>
                        <a:rPr lang="es-MX" sz="1200" b="1">
                          <a:latin typeface="Arial"/>
                          <a:ea typeface="Calibri"/>
                          <a:cs typeface="Times New Roman"/>
                        </a:rPr>
                        <a:t>Número de dientes</a:t>
                      </a:r>
                      <a:endParaRPr lang="es-MX" sz="1100">
                        <a:latin typeface="Calibri"/>
                        <a:ea typeface="Times New Roman"/>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MX" sz="1200">
                          <a:latin typeface="Arial"/>
                          <a:ea typeface="Calibri"/>
                          <a:cs typeface="Times New Roman"/>
                        </a:rPr>
                        <a:t>56</a:t>
                      </a:r>
                      <a:endParaRPr lang="es-MX" sz="1100">
                        <a:latin typeface="Calibri"/>
                        <a:ea typeface="Times New Roman"/>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0">
                <a:tc>
                  <a:txBody>
                    <a:bodyPr/>
                    <a:lstStyle/>
                    <a:p>
                      <a:pPr algn="just">
                        <a:lnSpc>
                          <a:spcPct val="115000"/>
                        </a:lnSpc>
                        <a:spcAft>
                          <a:spcPts val="0"/>
                        </a:spcAft>
                      </a:pPr>
                      <a:r>
                        <a:rPr lang="es-MX" sz="1200" b="1">
                          <a:latin typeface="Arial"/>
                          <a:ea typeface="Calibri"/>
                          <a:cs typeface="Times New Roman"/>
                        </a:rPr>
                        <a:t>Paso (in)</a:t>
                      </a:r>
                      <a:endParaRPr lang="es-MX" sz="1100">
                        <a:latin typeface="Calibri"/>
                        <a:ea typeface="Times New Roman"/>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MX" sz="1200" dirty="0">
                          <a:latin typeface="Arial"/>
                          <a:ea typeface="Calibri"/>
                          <a:cs typeface="Times New Roman"/>
                        </a:rPr>
                        <a:t>0.2</a:t>
                      </a:r>
                      <a:endParaRPr lang="es-MX" sz="1100" dirty="0">
                        <a:latin typeface="Calibri"/>
                        <a:ea typeface="Times New Roman"/>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pic>
        <p:nvPicPr>
          <p:cNvPr id="1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6501" t="10484" r="3428"/>
          <a:stretch/>
        </p:blipFill>
        <p:spPr bwMode="auto">
          <a:xfrm>
            <a:off x="5951248" y="1043836"/>
            <a:ext cx="2664296" cy="1552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Rectángulo"/>
          <p:cNvSpPr/>
          <p:nvPr/>
        </p:nvSpPr>
        <p:spPr>
          <a:xfrm>
            <a:off x="6162976" y="2596262"/>
            <a:ext cx="2275623" cy="307777"/>
          </a:xfrm>
          <a:prstGeom prst="rect">
            <a:avLst/>
          </a:prstGeom>
        </p:spPr>
        <p:txBody>
          <a:bodyPr wrap="none">
            <a:spAutoFit/>
          </a:bodyPr>
          <a:lstStyle/>
          <a:p>
            <a:r>
              <a:rPr lang="es-MX" sz="1400" b="1" dirty="0" smtClean="0"/>
              <a:t>Sistema banda – polea (SKF)</a:t>
            </a:r>
            <a:endParaRPr lang="es-EC" sz="1400" b="1" dirty="0"/>
          </a:p>
        </p:txBody>
      </p:sp>
      <p:sp>
        <p:nvSpPr>
          <p:cNvPr id="2" name="1 Título"/>
          <p:cNvSpPr>
            <a:spLocks noGrp="1"/>
          </p:cNvSpPr>
          <p:nvPr>
            <p:ph type="title"/>
          </p:nvPr>
        </p:nvSpPr>
        <p:spPr>
          <a:xfrm>
            <a:off x="465431" y="332656"/>
            <a:ext cx="8229600" cy="1143000"/>
          </a:xfrm>
        </p:spPr>
        <p:txBody>
          <a:bodyPr/>
          <a:lstStyle/>
          <a:p>
            <a:r>
              <a:rPr lang="es-EC" dirty="0" smtClean="0"/>
              <a:t>BANDA SINCRÓNICA</a:t>
            </a:r>
            <a:endParaRPr lang="es-EC" dirty="0"/>
          </a:p>
        </p:txBody>
      </p:sp>
    </p:spTree>
    <p:extLst>
      <p:ext uri="{BB962C8B-B14F-4D97-AF65-F5344CB8AC3E}">
        <p14:creationId xmlns:p14="http://schemas.microsoft.com/office/powerpoint/2010/main" val="330814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7"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p:txBody>
          <a:bodyPr/>
          <a:lstStyle/>
          <a:p>
            <a:r>
              <a:rPr lang="es-EC" dirty="0" smtClean="0"/>
              <a:t>EJE CENTRAL</a:t>
            </a:r>
            <a:endParaRPr lang="es-EC" dirty="0"/>
          </a:p>
        </p:txBody>
      </p:sp>
      <p:graphicFrame>
        <p:nvGraphicFramePr>
          <p:cNvPr id="6" name="5 Diagrama"/>
          <p:cNvGraphicFramePr/>
          <p:nvPr>
            <p:extLst>
              <p:ext uri="{D42A27DB-BD31-4B8C-83A1-F6EECF244321}">
                <p14:modId xmlns:p14="http://schemas.microsoft.com/office/powerpoint/2010/main" val="488089449"/>
              </p:ext>
            </p:extLst>
          </p:nvPr>
        </p:nvGraphicFramePr>
        <p:xfrm>
          <a:off x="467544" y="1144586"/>
          <a:ext cx="8676456" cy="32205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7 Imagen"/>
          <p:cNvPicPr/>
          <p:nvPr/>
        </p:nvPicPr>
        <p:blipFill>
          <a:blip r:embed="rId10">
            <a:extLst>
              <a:ext uri="{28A0092B-C50C-407E-A947-70E740481C1C}">
                <a14:useLocalDpi xmlns:a14="http://schemas.microsoft.com/office/drawing/2010/main" val="0"/>
              </a:ext>
            </a:extLst>
          </a:blip>
          <a:srcRect/>
          <a:stretch>
            <a:fillRect/>
          </a:stretch>
        </p:blipFill>
        <p:spPr bwMode="auto">
          <a:xfrm>
            <a:off x="2267744" y="4444067"/>
            <a:ext cx="4768850" cy="2153285"/>
          </a:xfrm>
          <a:prstGeom prst="rect">
            <a:avLst/>
          </a:prstGeom>
          <a:noFill/>
          <a:ln>
            <a:noFill/>
          </a:ln>
        </p:spPr>
      </p:pic>
      <p:sp>
        <p:nvSpPr>
          <p:cNvPr id="9" name="8 Rectángulo"/>
          <p:cNvSpPr/>
          <p:nvPr/>
        </p:nvSpPr>
        <p:spPr>
          <a:xfrm>
            <a:off x="3347864" y="6577607"/>
            <a:ext cx="2755499" cy="307777"/>
          </a:xfrm>
          <a:prstGeom prst="rect">
            <a:avLst/>
          </a:prstGeom>
        </p:spPr>
        <p:txBody>
          <a:bodyPr wrap="square">
            <a:spAutoFit/>
          </a:bodyPr>
          <a:lstStyle/>
          <a:p>
            <a:pPr algn="ctr"/>
            <a:r>
              <a:rPr lang="es-EC" sz="1400" b="1" dirty="0" smtClean="0"/>
              <a:t>DCL del eje central o de la rueda</a:t>
            </a:r>
            <a:endParaRPr lang="es-MX" sz="1400" b="1" dirty="0"/>
          </a:p>
        </p:txBody>
      </p:sp>
    </p:spTree>
    <p:extLst>
      <p:ext uri="{BB962C8B-B14F-4D97-AF65-F5344CB8AC3E}">
        <p14:creationId xmlns:p14="http://schemas.microsoft.com/office/powerpoint/2010/main" val="203601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11"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p:txBody>
          <a:bodyPr/>
          <a:lstStyle/>
          <a:p>
            <a:r>
              <a:rPr lang="es-EC" dirty="0" smtClean="0"/>
              <a:t>EJE CENTRAL</a:t>
            </a:r>
            <a:endParaRPr lang="es-EC" dirty="0"/>
          </a:p>
        </p:txBody>
      </p:sp>
      <mc:AlternateContent xmlns:mc="http://schemas.openxmlformats.org/markup-compatibility/2006" xmlns:a14="http://schemas.microsoft.com/office/drawing/2010/main">
        <mc:Choice Requires="a14">
          <p:sp>
            <p:nvSpPr>
              <p:cNvPr id="8" name="7 Rectángulo"/>
              <p:cNvSpPr/>
              <p:nvPr/>
            </p:nvSpPr>
            <p:spPr>
              <a:xfrm>
                <a:off x="2339752" y="6037330"/>
                <a:ext cx="4416915" cy="7760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a:rPr>
                        <m:t>𝐷</m:t>
                      </m:r>
                      <m:r>
                        <a:rPr lang="es-EC" i="1" smtClean="0">
                          <a:latin typeface="Cambria Math"/>
                        </a:rPr>
                        <m:t>=</m:t>
                      </m:r>
                      <m:sSup>
                        <m:sSupPr>
                          <m:ctrlPr>
                            <a:rPr lang="es-EC" i="1">
                              <a:latin typeface="Cambria Math"/>
                            </a:rPr>
                          </m:ctrlPr>
                        </m:sSupPr>
                        <m:e>
                          <m:d>
                            <m:dPr>
                              <m:begChr m:val="{"/>
                              <m:endChr m:val="}"/>
                              <m:ctrlPr>
                                <a:rPr lang="es-EC" i="1">
                                  <a:latin typeface="Cambria Math"/>
                                </a:rPr>
                              </m:ctrlPr>
                            </m:dPr>
                            <m:e>
                              <m:f>
                                <m:fPr>
                                  <m:ctrlPr>
                                    <a:rPr lang="es-EC" i="1">
                                      <a:latin typeface="Cambria Math"/>
                                    </a:rPr>
                                  </m:ctrlPr>
                                </m:fPr>
                                <m:num>
                                  <m:r>
                                    <a:rPr lang="es-EC" i="1">
                                      <a:latin typeface="Cambria Math"/>
                                    </a:rPr>
                                    <m:t>16 </m:t>
                                  </m:r>
                                  <m:sSub>
                                    <m:sSubPr>
                                      <m:ctrlPr>
                                        <a:rPr lang="es-EC" i="1">
                                          <a:latin typeface="Cambria Math"/>
                                        </a:rPr>
                                      </m:ctrlPr>
                                    </m:sSubPr>
                                    <m:e>
                                      <m:r>
                                        <a:rPr lang="es-EC" i="1">
                                          <a:latin typeface="Cambria Math"/>
                                        </a:rPr>
                                        <m:t>𝑛</m:t>
                                      </m:r>
                                    </m:e>
                                    <m:sub>
                                      <m:r>
                                        <a:rPr lang="es-EC" i="1">
                                          <a:latin typeface="Cambria Math"/>
                                        </a:rPr>
                                        <m:t>𝑓</m:t>
                                      </m:r>
                                    </m:sub>
                                  </m:sSub>
                                </m:num>
                                <m:den>
                                  <m:r>
                                    <a:rPr lang="es-EC" i="1">
                                      <a:latin typeface="Cambria Math"/>
                                    </a:rPr>
                                    <m:t>𝑆𝑦</m:t>
                                  </m:r>
                                  <m:r>
                                    <a:rPr lang="es-EC" i="1">
                                      <a:latin typeface="Cambria Math"/>
                                    </a:rPr>
                                    <m:t> </m:t>
                                  </m:r>
                                  <m:r>
                                    <a:rPr lang="es-EC" i="1">
                                      <a:latin typeface="Cambria Math"/>
                                    </a:rPr>
                                    <m:t>𝜋</m:t>
                                  </m:r>
                                </m:den>
                              </m:f>
                              <m:sSup>
                                <m:sSupPr>
                                  <m:ctrlPr>
                                    <a:rPr lang="es-EC" i="1">
                                      <a:latin typeface="Cambria Math"/>
                                    </a:rPr>
                                  </m:ctrlPr>
                                </m:sSupPr>
                                <m:e>
                                  <m:d>
                                    <m:dPr>
                                      <m:begChr m:val="["/>
                                      <m:endChr m:val="]"/>
                                      <m:ctrlPr>
                                        <a:rPr lang="es-EC" i="1">
                                          <a:latin typeface="Cambria Math"/>
                                        </a:rPr>
                                      </m:ctrlPr>
                                    </m:dPr>
                                    <m:e>
                                      <m:r>
                                        <a:rPr lang="es-EC" i="1">
                                          <a:latin typeface="Cambria Math"/>
                                        </a:rPr>
                                        <m:t>4 </m:t>
                                      </m:r>
                                      <m:sSup>
                                        <m:sSupPr>
                                          <m:ctrlPr>
                                            <a:rPr lang="es-EC" i="1">
                                              <a:latin typeface="Cambria Math"/>
                                            </a:rPr>
                                          </m:ctrlPr>
                                        </m:sSupPr>
                                        <m:e>
                                          <m:r>
                                            <a:rPr lang="es-EC" i="1">
                                              <a:latin typeface="Cambria Math"/>
                                            </a:rPr>
                                            <m:t>𝑀</m:t>
                                          </m:r>
                                        </m:e>
                                        <m:sup>
                                          <m:r>
                                            <a:rPr lang="es-EC" i="1">
                                              <a:latin typeface="Cambria Math"/>
                                            </a:rPr>
                                            <m:t>2</m:t>
                                          </m:r>
                                        </m:sup>
                                      </m:sSup>
                                      <m:r>
                                        <a:rPr lang="es-EC" i="1">
                                          <a:latin typeface="Cambria Math"/>
                                        </a:rPr>
                                        <m:t>+3 </m:t>
                                      </m:r>
                                      <m:sSup>
                                        <m:sSupPr>
                                          <m:ctrlPr>
                                            <a:rPr lang="es-EC" i="1">
                                              <a:latin typeface="Cambria Math"/>
                                            </a:rPr>
                                          </m:ctrlPr>
                                        </m:sSupPr>
                                        <m:e>
                                          <m:r>
                                            <a:rPr lang="es-EC" i="1">
                                              <a:latin typeface="Cambria Math"/>
                                            </a:rPr>
                                            <m:t>𝜏</m:t>
                                          </m:r>
                                        </m:e>
                                        <m:sup>
                                          <m:r>
                                            <a:rPr lang="es-EC" i="1">
                                              <a:latin typeface="Cambria Math"/>
                                            </a:rPr>
                                            <m:t>2</m:t>
                                          </m:r>
                                        </m:sup>
                                      </m:sSup>
                                    </m:e>
                                  </m:d>
                                </m:e>
                                <m:sup>
                                  <m:r>
                                    <a:rPr lang="es-EC" i="1">
                                      <a:latin typeface="Cambria Math"/>
                                    </a:rPr>
                                    <m:t>1/2</m:t>
                                  </m:r>
                                </m:sup>
                              </m:sSup>
                            </m:e>
                          </m:d>
                        </m:e>
                        <m:sup>
                          <m:r>
                            <a:rPr lang="es-EC" i="1">
                              <a:latin typeface="Cambria Math"/>
                            </a:rPr>
                            <m:t>1/3</m:t>
                          </m:r>
                        </m:sup>
                      </m:sSup>
                      <m:r>
                        <a:rPr lang="es-EC" b="0" i="1" smtClean="0">
                          <a:latin typeface="Cambria Math"/>
                        </a:rPr>
                        <m:t>=30 </m:t>
                      </m:r>
                      <m:r>
                        <a:rPr lang="es-EC" b="0" i="1" smtClean="0">
                          <a:latin typeface="Cambria Math"/>
                        </a:rPr>
                        <m:t>𝑚𝑚</m:t>
                      </m:r>
                    </m:oMath>
                  </m:oMathPara>
                </a14:m>
                <a:endParaRPr lang="es-EC" dirty="0"/>
              </a:p>
            </p:txBody>
          </p:sp>
        </mc:Choice>
        <mc:Fallback xmlns="">
          <p:sp>
            <p:nvSpPr>
              <p:cNvPr id="8" name="7 Rectángulo"/>
              <p:cNvSpPr>
                <a:spLocks noRot="1" noChangeAspect="1" noMove="1" noResize="1" noEditPoints="1" noAdjustHandles="1" noChangeArrowheads="1" noChangeShapeType="1" noTextEdit="1"/>
              </p:cNvSpPr>
              <p:nvPr/>
            </p:nvSpPr>
            <p:spPr>
              <a:xfrm>
                <a:off x="2339752" y="6037330"/>
                <a:ext cx="4416915" cy="776046"/>
              </a:xfrm>
              <a:prstGeom prst="rect">
                <a:avLst/>
              </a:prstGeom>
              <a:blipFill rotWithShape="1">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2 CuadroTexto"/>
              <p:cNvSpPr txBox="1"/>
              <p:nvPr/>
            </p:nvSpPr>
            <p:spPr>
              <a:xfrm>
                <a:off x="5652120" y="5313982"/>
                <a:ext cx="2347116" cy="9233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a:rPr>
                        <m:t>𝐹𝑎</m:t>
                      </m:r>
                      <m:r>
                        <a:rPr lang="es-EC" b="0" i="1" smtClean="0">
                          <a:latin typeface="Cambria Math"/>
                        </a:rPr>
                        <m:t>=3.8 </m:t>
                      </m:r>
                      <m:r>
                        <a:rPr lang="es-EC" b="0" i="1" smtClean="0">
                          <a:latin typeface="Cambria Math"/>
                        </a:rPr>
                        <m:t>𝑘𝑁</m:t>
                      </m:r>
                    </m:oMath>
                  </m:oMathPara>
                </a14:m>
                <a:endParaRPr lang="es-EC" b="0" dirty="0" smtClean="0"/>
              </a:p>
              <a:p>
                <a:pPr/>
                <a14:m>
                  <m:oMathPara xmlns:m="http://schemas.openxmlformats.org/officeDocument/2006/math">
                    <m:oMathParaPr>
                      <m:jc m:val="centerGroup"/>
                    </m:oMathParaPr>
                    <m:oMath xmlns:m="http://schemas.openxmlformats.org/officeDocument/2006/math">
                      <m:r>
                        <a:rPr lang="es-EC" b="0" i="1" smtClean="0">
                          <a:latin typeface="Cambria Math"/>
                        </a:rPr>
                        <m:t>𝐹𝑏</m:t>
                      </m:r>
                      <m:r>
                        <a:rPr lang="es-EC" b="0" i="1" smtClean="0">
                          <a:latin typeface="Cambria Math"/>
                        </a:rPr>
                        <m:t>=−1.84 </m:t>
                      </m:r>
                      <m:r>
                        <a:rPr lang="es-EC" b="0" i="1" smtClean="0">
                          <a:latin typeface="Cambria Math"/>
                        </a:rPr>
                        <m:t>𝑘𝑁</m:t>
                      </m:r>
                    </m:oMath>
                  </m:oMathPara>
                </a14:m>
                <a:endParaRPr lang="es-EC" b="0" dirty="0" smtClean="0"/>
              </a:p>
              <a:p>
                <a:pPr/>
                <a14:m>
                  <m:oMathPara xmlns:m="http://schemas.openxmlformats.org/officeDocument/2006/math">
                    <m:oMathParaPr>
                      <m:jc m:val="centerGroup"/>
                    </m:oMathParaPr>
                    <m:oMath xmlns:m="http://schemas.openxmlformats.org/officeDocument/2006/math">
                      <m:r>
                        <a:rPr lang="es-EC" b="0" i="1" smtClean="0">
                          <a:latin typeface="Cambria Math"/>
                        </a:rPr>
                        <m:t>𝑀</m:t>
                      </m:r>
                      <m:r>
                        <a:rPr lang="es-EC" b="0" i="1" smtClean="0">
                          <a:latin typeface="Cambria Math"/>
                        </a:rPr>
                        <m:t>=−147 150 </m:t>
                      </m:r>
                      <m:r>
                        <a:rPr lang="es-EC" b="0" i="1" smtClean="0">
                          <a:latin typeface="Cambria Math"/>
                        </a:rPr>
                        <m:t>𝑁𝑚𝑚</m:t>
                      </m:r>
                    </m:oMath>
                  </m:oMathPara>
                </a14:m>
                <a:endParaRPr lang="es-EC" dirty="0" smtClean="0"/>
              </a:p>
            </p:txBody>
          </p:sp>
        </mc:Choice>
        <mc:Fallback xmlns="">
          <p:sp>
            <p:nvSpPr>
              <p:cNvPr id="3" name="2 CuadroTexto"/>
              <p:cNvSpPr txBox="1">
                <a:spLocks noRot="1" noChangeAspect="1" noMove="1" noResize="1" noEditPoints="1" noAdjustHandles="1" noChangeArrowheads="1" noChangeShapeType="1" noTextEdit="1"/>
              </p:cNvSpPr>
              <p:nvPr/>
            </p:nvSpPr>
            <p:spPr>
              <a:xfrm>
                <a:off x="5652120" y="5313982"/>
                <a:ext cx="2347116" cy="923330"/>
              </a:xfrm>
              <a:prstGeom prst="rect">
                <a:avLst/>
              </a:prstGeom>
              <a:blipFill rotWithShape="1">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11 CuadroTexto"/>
              <p:cNvSpPr txBox="1"/>
              <p:nvPr/>
            </p:nvSpPr>
            <p:spPr>
              <a:xfrm>
                <a:off x="1331640" y="5313982"/>
                <a:ext cx="2347116" cy="9233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a:rPr>
                        <m:t>𝐹𝑎</m:t>
                      </m:r>
                      <m:r>
                        <a:rPr lang="es-EC" b="0" i="1" smtClean="0">
                          <a:latin typeface="Cambria Math"/>
                        </a:rPr>
                        <m:t>=5.64 </m:t>
                      </m:r>
                      <m:r>
                        <a:rPr lang="es-EC" b="0" i="1" smtClean="0">
                          <a:latin typeface="Cambria Math"/>
                        </a:rPr>
                        <m:t>𝑘𝑁</m:t>
                      </m:r>
                    </m:oMath>
                  </m:oMathPara>
                </a14:m>
                <a:endParaRPr lang="es-EC" b="0" dirty="0" smtClean="0"/>
              </a:p>
              <a:p>
                <a:pPr/>
                <a14:m>
                  <m:oMathPara xmlns:m="http://schemas.openxmlformats.org/officeDocument/2006/math">
                    <m:oMathParaPr>
                      <m:jc m:val="centerGroup"/>
                    </m:oMathParaPr>
                    <m:oMath xmlns:m="http://schemas.openxmlformats.org/officeDocument/2006/math">
                      <m:r>
                        <a:rPr lang="es-EC" b="0" i="1" smtClean="0">
                          <a:latin typeface="Cambria Math"/>
                        </a:rPr>
                        <m:t>𝐹𝑏</m:t>
                      </m:r>
                      <m:r>
                        <a:rPr lang="es-EC" b="0" i="1" smtClean="0">
                          <a:latin typeface="Cambria Math"/>
                        </a:rPr>
                        <m:t>=−3.68 </m:t>
                      </m:r>
                      <m:r>
                        <a:rPr lang="es-EC" b="0" i="1" smtClean="0">
                          <a:latin typeface="Cambria Math"/>
                        </a:rPr>
                        <m:t>𝑘𝑁</m:t>
                      </m:r>
                    </m:oMath>
                  </m:oMathPara>
                </a14:m>
                <a:endParaRPr lang="es-EC" b="0" dirty="0" smtClean="0"/>
              </a:p>
              <a:p>
                <a:pPr/>
                <a14:m>
                  <m:oMathPara xmlns:m="http://schemas.openxmlformats.org/officeDocument/2006/math">
                    <m:oMathParaPr>
                      <m:jc m:val="centerGroup"/>
                    </m:oMathParaPr>
                    <m:oMath xmlns:m="http://schemas.openxmlformats.org/officeDocument/2006/math">
                      <m:r>
                        <a:rPr lang="es-EC" b="0" i="1" smtClean="0">
                          <a:latin typeface="Cambria Math"/>
                        </a:rPr>
                        <m:t>𝑀</m:t>
                      </m:r>
                      <m:r>
                        <a:rPr lang="es-EC" b="0" i="1" smtClean="0">
                          <a:latin typeface="Cambria Math"/>
                        </a:rPr>
                        <m:t>=−147 150 </m:t>
                      </m:r>
                      <m:r>
                        <a:rPr lang="es-EC" b="0" i="1" smtClean="0">
                          <a:latin typeface="Cambria Math"/>
                        </a:rPr>
                        <m:t>𝑁𝑚𝑚</m:t>
                      </m:r>
                    </m:oMath>
                  </m:oMathPara>
                </a14:m>
                <a:endParaRPr lang="es-EC" dirty="0" smtClean="0"/>
              </a:p>
            </p:txBody>
          </p:sp>
        </mc:Choice>
        <mc:Fallback xmlns="">
          <p:sp>
            <p:nvSpPr>
              <p:cNvPr id="12" name="11 CuadroTexto"/>
              <p:cNvSpPr txBox="1">
                <a:spLocks noRot="1" noChangeAspect="1" noMove="1" noResize="1" noEditPoints="1" noAdjustHandles="1" noChangeArrowheads="1" noChangeShapeType="1" noTextEdit="1"/>
              </p:cNvSpPr>
              <p:nvPr/>
            </p:nvSpPr>
            <p:spPr>
              <a:xfrm>
                <a:off x="1331640" y="5313982"/>
                <a:ext cx="2347116" cy="923330"/>
              </a:xfrm>
              <a:prstGeom prst="rect">
                <a:avLst/>
              </a:prstGeom>
              <a:blipFill rotWithShape="1">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3 CuadroTexto"/>
              <p:cNvSpPr txBox="1"/>
              <p:nvPr/>
            </p:nvSpPr>
            <p:spPr>
              <a:xfrm>
                <a:off x="1598404" y="971436"/>
                <a:ext cx="131741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a:rPr>
                        <m:t>𝑏</m:t>
                      </m:r>
                      <m:r>
                        <a:rPr lang="es-EC" b="0" i="1" smtClean="0">
                          <a:latin typeface="Cambria Math"/>
                        </a:rPr>
                        <m:t>=40</m:t>
                      </m:r>
                      <m:r>
                        <a:rPr lang="es-EC" b="0" i="1" smtClean="0">
                          <a:latin typeface="Cambria Math"/>
                        </a:rPr>
                        <m:t>𝑚𝑚</m:t>
                      </m:r>
                    </m:oMath>
                  </m:oMathPara>
                </a14:m>
                <a:endParaRPr lang="es-EC" dirty="0"/>
              </a:p>
            </p:txBody>
          </p:sp>
        </mc:Choice>
        <mc:Fallback xmlns="">
          <p:sp>
            <p:nvSpPr>
              <p:cNvPr id="4" name="3 CuadroTexto"/>
              <p:cNvSpPr txBox="1">
                <a:spLocks noRot="1" noChangeAspect="1" noMove="1" noResize="1" noEditPoints="1" noAdjustHandles="1" noChangeArrowheads="1" noChangeShapeType="1" noTextEdit="1"/>
              </p:cNvSpPr>
              <p:nvPr/>
            </p:nvSpPr>
            <p:spPr>
              <a:xfrm>
                <a:off x="1598404" y="971436"/>
                <a:ext cx="1317412" cy="369332"/>
              </a:xfrm>
              <a:prstGeom prst="rect">
                <a:avLst/>
              </a:prstGeom>
              <a:blipFill rotWithShape="1">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12 CuadroTexto"/>
              <p:cNvSpPr txBox="1"/>
              <p:nvPr/>
            </p:nvSpPr>
            <p:spPr>
              <a:xfrm>
                <a:off x="6166972" y="971436"/>
                <a:ext cx="131741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a:rPr>
                        <m:t>𝑏</m:t>
                      </m:r>
                      <m:r>
                        <a:rPr lang="es-EC" b="0" i="1" smtClean="0">
                          <a:latin typeface="Cambria Math"/>
                        </a:rPr>
                        <m:t>=80</m:t>
                      </m:r>
                      <m:r>
                        <a:rPr lang="es-EC" b="0" i="1" smtClean="0">
                          <a:latin typeface="Cambria Math"/>
                        </a:rPr>
                        <m:t>𝑚𝑚</m:t>
                      </m:r>
                    </m:oMath>
                  </m:oMathPara>
                </a14:m>
                <a:endParaRPr lang="es-EC" dirty="0"/>
              </a:p>
            </p:txBody>
          </p:sp>
        </mc:Choice>
        <mc:Fallback xmlns="">
          <p:sp>
            <p:nvSpPr>
              <p:cNvPr id="13" name="12 CuadroTexto"/>
              <p:cNvSpPr txBox="1">
                <a:spLocks noRot="1" noChangeAspect="1" noMove="1" noResize="1" noEditPoints="1" noAdjustHandles="1" noChangeArrowheads="1" noChangeShapeType="1" noTextEdit="1"/>
              </p:cNvSpPr>
              <p:nvPr/>
            </p:nvSpPr>
            <p:spPr>
              <a:xfrm>
                <a:off x="6166972" y="971436"/>
                <a:ext cx="1317412" cy="369332"/>
              </a:xfrm>
              <a:prstGeom prst="rect">
                <a:avLst/>
              </a:prstGeom>
              <a:blipFill rotWithShape="1">
                <a:blip r:embed="rId11"/>
                <a:stretch>
                  <a:fillRect/>
                </a:stretch>
              </a:blipFill>
            </p:spPr>
            <p:txBody>
              <a:bodyPr/>
              <a:lstStyle/>
              <a:p>
                <a:r>
                  <a:rPr lang="es-EC">
                    <a:noFill/>
                  </a:rPr>
                  <a:t> </a:t>
                </a:r>
              </a:p>
            </p:txBody>
          </p:sp>
        </mc:Fallback>
      </mc:AlternateContent>
      <p:sp>
        <p:nvSpPr>
          <p:cNvPr id="5" name="4 Rectángulo"/>
          <p:cNvSpPr/>
          <p:nvPr/>
        </p:nvSpPr>
        <p:spPr>
          <a:xfrm>
            <a:off x="1043608" y="5070505"/>
            <a:ext cx="3613810" cy="307777"/>
          </a:xfrm>
          <a:prstGeom prst="rect">
            <a:avLst/>
          </a:prstGeom>
        </p:spPr>
        <p:txBody>
          <a:bodyPr wrap="none">
            <a:spAutoFit/>
          </a:bodyPr>
          <a:lstStyle/>
          <a:p>
            <a:r>
              <a:rPr lang="es-EC" sz="1400" b="1" dirty="0"/>
              <a:t>Gráfico de cortante y momento</a:t>
            </a:r>
            <a:r>
              <a:rPr lang="es-MX" sz="1400" b="1" dirty="0"/>
              <a:t>(MDSolids-3.5)</a:t>
            </a:r>
            <a:endParaRPr lang="es-EC" sz="1400" b="1" dirty="0"/>
          </a:p>
        </p:txBody>
      </p:sp>
      <p:sp>
        <p:nvSpPr>
          <p:cNvPr id="14" name="13 Rectángulo"/>
          <p:cNvSpPr/>
          <p:nvPr/>
        </p:nvSpPr>
        <p:spPr>
          <a:xfrm>
            <a:off x="5199864" y="5085184"/>
            <a:ext cx="3612207" cy="307777"/>
          </a:xfrm>
          <a:prstGeom prst="rect">
            <a:avLst/>
          </a:prstGeom>
        </p:spPr>
        <p:txBody>
          <a:bodyPr wrap="none">
            <a:spAutoFit/>
          </a:bodyPr>
          <a:lstStyle/>
          <a:p>
            <a:r>
              <a:rPr lang="es-EC" sz="1400" b="1" dirty="0"/>
              <a:t>Gráfico de cortante y momento</a:t>
            </a:r>
            <a:r>
              <a:rPr lang="es-MX" sz="1400" b="1" dirty="0"/>
              <a:t>(MDSolids-3.5)</a:t>
            </a:r>
            <a:endParaRPr lang="es-EC" sz="1400" b="1" dirty="0"/>
          </a:p>
        </p:txBody>
      </p:sp>
      <p:pic>
        <p:nvPicPr>
          <p:cNvPr id="15" name="14 Imagen"/>
          <p:cNvPicPr/>
          <p:nvPr/>
        </p:nvPicPr>
        <p:blipFill rotWithShape="1">
          <a:blip r:embed="rId12" cstate="print"/>
          <a:srcRect l="49754" t="14697" r="10243" b="12698"/>
          <a:stretch/>
        </p:blipFill>
        <p:spPr bwMode="auto">
          <a:xfrm>
            <a:off x="827584" y="1268760"/>
            <a:ext cx="3672408" cy="3821738"/>
          </a:xfrm>
          <a:prstGeom prst="rect">
            <a:avLst/>
          </a:prstGeom>
          <a:ln>
            <a:noFill/>
          </a:ln>
          <a:extLst>
            <a:ext uri="{53640926-AAD7-44D8-BBD7-CCE9431645EC}">
              <a14:shadowObscured xmlns:a14="http://schemas.microsoft.com/office/drawing/2010/main"/>
            </a:ext>
          </a:extLst>
        </p:spPr>
      </p:pic>
      <p:pic>
        <p:nvPicPr>
          <p:cNvPr id="16" name="15 Imagen"/>
          <p:cNvPicPr/>
          <p:nvPr/>
        </p:nvPicPr>
        <p:blipFill rotWithShape="1">
          <a:blip r:embed="rId13" cstate="print"/>
          <a:srcRect l="49704" t="15005" r="10031" b="13095"/>
          <a:stretch/>
        </p:blipFill>
        <p:spPr bwMode="auto">
          <a:xfrm>
            <a:off x="5046483" y="1323876"/>
            <a:ext cx="3765588" cy="3766622"/>
          </a:xfrm>
          <a:prstGeom prst="rect">
            <a:avLst/>
          </a:prstGeom>
          <a:ln>
            <a:noFill/>
          </a:ln>
          <a:extLst>
            <a:ext uri="{53640926-AAD7-44D8-BBD7-CCE9431645EC}">
              <a14:shadowObscured xmlns:a14="http://schemas.microsoft.com/office/drawing/2010/main"/>
            </a:ext>
          </a:extLst>
        </p:spPr>
      </p:pic>
      <p:sp>
        <p:nvSpPr>
          <p:cNvPr id="17" name="16 Flecha izquierda">
            <a:hlinkClick r:id="rId14" action="ppaction://hlinksldjump"/>
          </p:cNvPr>
          <p:cNvSpPr/>
          <p:nvPr/>
        </p:nvSpPr>
        <p:spPr>
          <a:xfrm>
            <a:off x="7740352" y="5805264"/>
            <a:ext cx="1368152" cy="10081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GO BACK</a:t>
            </a:r>
            <a:endParaRPr lang="es-EC" dirty="0"/>
          </a:p>
        </p:txBody>
      </p:sp>
    </p:spTree>
    <p:extLst>
      <p:ext uri="{BB962C8B-B14F-4D97-AF65-F5344CB8AC3E}">
        <p14:creationId xmlns:p14="http://schemas.microsoft.com/office/powerpoint/2010/main" val="51776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6"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7"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p:txBody>
          <a:bodyPr/>
          <a:lstStyle/>
          <a:p>
            <a:r>
              <a:rPr lang="es-EC" dirty="0" smtClean="0"/>
              <a:t>ESTRUCTURA METÁLICA</a:t>
            </a:r>
            <a:endParaRPr lang="es-EC" dirty="0"/>
          </a:p>
        </p:txBody>
      </p:sp>
      <p:pic>
        <p:nvPicPr>
          <p:cNvPr id="15" name="14 Imagen"/>
          <p:cNvPicPr/>
          <p:nvPr/>
        </p:nvPicPr>
        <p:blipFill rotWithShape="1">
          <a:blip r:embed="rId5" cstate="print"/>
          <a:srcRect l="16851" t="21798" r="19266" b="10081"/>
          <a:stretch/>
        </p:blipFill>
        <p:spPr bwMode="auto">
          <a:xfrm>
            <a:off x="467544" y="3717032"/>
            <a:ext cx="4376727" cy="2238978"/>
          </a:xfrm>
          <a:prstGeom prst="rect">
            <a:avLst/>
          </a:prstGeom>
          <a:ln>
            <a:noFill/>
          </a:ln>
          <a:extLst>
            <a:ext uri="{53640926-AAD7-44D8-BBD7-CCE9431645EC}">
              <a14:shadowObscured xmlns:a14="http://schemas.microsoft.com/office/drawing/2010/main"/>
            </a:ext>
          </a:extLst>
        </p:spPr>
      </p:pic>
      <p:sp>
        <p:nvSpPr>
          <p:cNvPr id="4" name="3 Rectángulo"/>
          <p:cNvSpPr/>
          <p:nvPr/>
        </p:nvSpPr>
        <p:spPr>
          <a:xfrm>
            <a:off x="745051" y="3356992"/>
            <a:ext cx="3610925" cy="369332"/>
          </a:xfrm>
          <a:prstGeom prst="rect">
            <a:avLst/>
          </a:prstGeom>
        </p:spPr>
        <p:txBody>
          <a:bodyPr wrap="none">
            <a:spAutoFit/>
          </a:bodyPr>
          <a:lstStyle/>
          <a:p>
            <a:r>
              <a:rPr lang="es-EC" b="1" dirty="0"/>
              <a:t>Diagrama de cuerpo libre Eje - Placa</a:t>
            </a:r>
          </a:p>
        </p:txBody>
      </p:sp>
      <p:sp>
        <p:nvSpPr>
          <p:cNvPr id="8" name="7 Rectángulo"/>
          <p:cNvSpPr/>
          <p:nvPr/>
        </p:nvSpPr>
        <p:spPr>
          <a:xfrm>
            <a:off x="694280" y="5940678"/>
            <a:ext cx="3990964" cy="369332"/>
          </a:xfrm>
          <a:prstGeom prst="rect">
            <a:avLst/>
          </a:prstGeom>
        </p:spPr>
        <p:txBody>
          <a:bodyPr wrap="none">
            <a:spAutoFit/>
          </a:bodyPr>
          <a:lstStyle/>
          <a:p>
            <a:r>
              <a:rPr lang="es-EC" b="1" dirty="0"/>
              <a:t>Ubicación de la placa</a:t>
            </a:r>
            <a:r>
              <a:rPr lang="es-MX" b="1" dirty="0"/>
              <a:t>(</a:t>
            </a:r>
            <a:r>
              <a:rPr lang="es-MX" b="1" dirty="0" err="1"/>
              <a:t>SolidWorks</a:t>
            </a:r>
            <a:r>
              <a:rPr lang="es-MX" b="1" dirty="0"/>
              <a:t>, 2013)</a:t>
            </a:r>
            <a:endParaRPr lang="es-EC" b="1"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3" y="1201318"/>
            <a:ext cx="3096344" cy="2117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15 Imagen"/>
          <p:cNvPicPr/>
          <p:nvPr/>
        </p:nvPicPr>
        <p:blipFill rotWithShape="1">
          <a:blip r:embed="rId7" cstate="print">
            <a:lum bright="20000"/>
          </a:blip>
          <a:srcRect l="17359" t="21428" r="5949" b="9908"/>
          <a:stretch/>
        </p:blipFill>
        <p:spPr bwMode="auto">
          <a:xfrm>
            <a:off x="4872801" y="1124744"/>
            <a:ext cx="4163695" cy="2095500"/>
          </a:xfrm>
          <a:prstGeom prst="rect">
            <a:avLst/>
          </a:prstGeom>
          <a:ln>
            <a:noFill/>
          </a:ln>
          <a:extLst>
            <a:ext uri="{53640926-AAD7-44D8-BBD7-CCE9431645EC}">
              <a14:shadowObscured xmlns:a14="http://schemas.microsoft.com/office/drawing/2010/main"/>
            </a:ext>
          </a:extLst>
        </p:spPr>
      </p:pic>
      <p:sp>
        <p:nvSpPr>
          <p:cNvPr id="17" name="16 Rectángulo"/>
          <p:cNvSpPr/>
          <p:nvPr/>
        </p:nvSpPr>
        <p:spPr>
          <a:xfrm>
            <a:off x="4932040" y="3220244"/>
            <a:ext cx="4092585" cy="584775"/>
          </a:xfrm>
          <a:prstGeom prst="rect">
            <a:avLst/>
          </a:prstGeom>
        </p:spPr>
        <p:txBody>
          <a:bodyPr wrap="square">
            <a:spAutoFit/>
          </a:bodyPr>
          <a:lstStyle/>
          <a:p>
            <a:pPr algn="ctr"/>
            <a:r>
              <a:rPr lang="es-EC" sz="1600" dirty="0" smtClean="0"/>
              <a:t>El esfuerzo máximo es de 153 </a:t>
            </a:r>
            <a:r>
              <a:rPr lang="es-EC" sz="1600" dirty="0" err="1" smtClean="0"/>
              <a:t>MPa</a:t>
            </a:r>
            <a:r>
              <a:rPr lang="es-EC" sz="1600" dirty="0" smtClean="0"/>
              <a:t>, teniendo un límite de 250 </a:t>
            </a:r>
            <a:r>
              <a:rPr lang="es-EC" sz="1600" dirty="0" err="1" smtClean="0"/>
              <a:t>MPa</a:t>
            </a:r>
            <a:r>
              <a:rPr lang="es-EC" sz="1600" dirty="0" smtClean="0"/>
              <a:t>.</a:t>
            </a:r>
            <a:endParaRPr lang="es-EC" sz="1600" dirty="0"/>
          </a:p>
        </p:txBody>
      </p:sp>
      <p:pic>
        <p:nvPicPr>
          <p:cNvPr id="18" name="17 Imagen"/>
          <p:cNvPicPr/>
          <p:nvPr/>
        </p:nvPicPr>
        <p:blipFill rotWithShape="1">
          <a:blip r:embed="rId8" cstate="print">
            <a:lum bright="10000"/>
          </a:blip>
          <a:srcRect l="17359" t="21429" r="9576" b="9677"/>
          <a:stretch/>
        </p:blipFill>
        <p:spPr bwMode="auto">
          <a:xfrm>
            <a:off x="4932040" y="3861048"/>
            <a:ext cx="4027264" cy="2058035"/>
          </a:xfrm>
          <a:prstGeom prst="rect">
            <a:avLst/>
          </a:prstGeom>
          <a:ln>
            <a:noFill/>
          </a:ln>
          <a:extLst>
            <a:ext uri="{53640926-AAD7-44D8-BBD7-CCE9431645EC}">
              <a14:shadowObscured xmlns:a14="http://schemas.microsoft.com/office/drawing/2010/main"/>
            </a:ext>
          </a:extLst>
        </p:spPr>
      </p:pic>
      <p:sp>
        <p:nvSpPr>
          <p:cNvPr id="19" name="18 Rectángulo"/>
          <p:cNvSpPr/>
          <p:nvPr/>
        </p:nvSpPr>
        <p:spPr>
          <a:xfrm>
            <a:off x="4680520" y="5877272"/>
            <a:ext cx="4572000" cy="584775"/>
          </a:xfrm>
          <a:prstGeom prst="rect">
            <a:avLst/>
          </a:prstGeom>
        </p:spPr>
        <p:txBody>
          <a:bodyPr>
            <a:spAutoFit/>
          </a:bodyPr>
          <a:lstStyle/>
          <a:p>
            <a:pPr algn="ctr"/>
            <a:r>
              <a:rPr lang="es-EC" sz="1600" dirty="0"/>
              <a:t>Se confirma que el factor de seguridad es de 1,63 teniendo un espesor de 12 </a:t>
            </a:r>
            <a:r>
              <a:rPr lang="es-EC" sz="1600" dirty="0" err="1"/>
              <a:t>mm.</a:t>
            </a:r>
            <a:endParaRPr lang="es-EC" sz="1600" dirty="0"/>
          </a:p>
        </p:txBody>
      </p:sp>
    </p:spTree>
    <p:extLst>
      <p:ext uri="{BB962C8B-B14F-4D97-AF65-F5344CB8AC3E}">
        <p14:creationId xmlns:p14="http://schemas.microsoft.com/office/powerpoint/2010/main" val="271292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6"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7"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p:txBody>
          <a:bodyPr/>
          <a:lstStyle/>
          <a:p>
            <a:r>
              <a:rPr lang="es-EC" dirty="0" smtClean="0"/>
              <a:t>ESTRUCTURA METÁLICA</a:t>
            </a:r>
            <a:endParaRPr lang="es-EC" dirty="0"/>
          </a:p>
        </p:txBody>
      </p:sp>
      <p:sp>
        <p:nvSpPr>
          <p:cNvPr id="4" name="3 Flecha izquierda">
            <a:hlinkClick r:id="rId5" action="ppaction://hlinksldjump"/>
          </p:cNvPr>
          <p:cNvSpPr/>
          <p:nvPr/>
        </p:nvSpPr>
        <p:spPr>
          <a:xfrm>
            <a:off x="7668344" y="5805264"/>
            <a:ext cx="1368152" cy="10081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GO BACK</a:t>
            </a:r>
            <a:endParaRPr lang="es-EC" dirty="0"/>
          </a:p>
        </p:txBody>
      </p:sp>
      <p:pic>
        <p:nvPicPr>
          <p:cNvPr id="8" name="7 Imagen"/>
          <p:cNvPicPr/>
          <p:nvPr/>
        </p:nvPicPr>
        <p:blipFill rotWithShape="1">
          <a:blip r:embed="rId6" cstate="print">
            <a:lum bright="10000"/>
          </a:blip>
          <a:srcRect l="19974" t="36842" r="45071" b="12500"/>
          <a:stretch/>
        </p:blipFill>
        <p:spPr bwMode="auto">
          <a:xfrm>
            <a:off x="3352988" y="1484784"/>
            <a:ext cx="2160905" cy="1760855"/>
          </a:xfrm>
          <a:prstGeom prst="rect">
            <a:avLst/>
          </a:prstGeom>
          <a:ln>
            <a:noFill/>
          </a:ln>
          <a:extLst>
            <a:ext uri="{53640926-AAD7-44D8-BBD7-CCE9431645EC}">
              <a14:shadowObscured xmlns:a14="http://schemas.microsoft.com/office/drawing/2010/main"/>
            </a:ext>
          </a:extLst>
        </p:spPr>
      </p:pic>
      <p:pic>
        <p:nvPicPr>
          <p:cNvPr id="9" name="8 Imagen"/>
          <p:cNvPicPr/>
          <p:nvPr/>
        </p:nvPicPr>
        <p:blipFill rotWithShape="1">
          <a:blip r:embed="rId7" cstate="print"/>
          <a:srcRect l="24131" t="16814" r="17655" b="26991"/>
          <a:stretch/>
        </p:blipFill>
        <p:spPr bwMode="auto">
          <a:xfrm>
            <a:off x="5679496" y="1388578"/>
            <a:ext cx="3212984" cy="1904968"/>
          </a:xfrm>
          <a:prstGeom prst="rect">
            <a:avLst/>
          </a:prstGeom>
          <a:ln>
            <a:noFill/>
          </a:ln>
          <a:extLst>
            <a:ext uri="{53640926-AAD7-44D8-BBD7-CCE9431645EC}">
              <a14:shadowObscured xmlns:a14="http://schemas.microsoft.com/office/drawing/2010/main"/>
            </a:ext>
          </a:extLst>
        </p:spPr>
      </p:pic>
      <p:pic>
        <p:nvPicPr>
          <p:cNvPr id="10" name="9 Imagen"/>
          <p:cNvPicPr/>
          <p:nvPr/>
        </p:nvPicPr>
        <p:blipFill rotWithShape="1">
          <a:blip r:embed="rId8" cstate="print"/>
          <a:srcRect l="24630" t="15930" r="18152" b="25663"/>
          <a:stretch/>
        </p:blipFill>
        <p:spPr bwMode="auto">
          <a:xfrm>
            <a:off x="738394" y="4293096"/>
            <a:ext cx="3329550" cy="2101147"/>
          </a:xfrm>
          <a:prstGeom prst="rect">
            <a:avLst/>
          </a:prstGeom>
          <a:ln>
            <a:noFill/>
          </a:ln>
          <a:extLst>
            <a:ext uri="{53640926-AAD7-44D8-BBD7-CCE9431645EC}">
              <a14:shadowObscured xmlns:a14="http://schemas.microsoft.com/office/drawing/2010/main"/>
            </a:ext>
          </a:extLst>
        </p:spPr>
      </p:pic>
      <p:pic>
        <p:nvPicPr>
          <p:cNvPr id="11" name="10 Imagen"/>
          <p:cNvPicPr/>
          <p:nvPr/>
        </p:nvPicPr>
        <p:blipFill rotWithShape="1">
          <a:blip r:embed="rId9" cstate="print"/>
          <a:srcRect l="24629" t="16372" r="15915" b="26991"/>
          <a:stretch/>
        </p:blipFill>
        <p:spPr bwMode="auto">
          <a:xfrm>
            <a:off x="4355977" y="4301666"/>
            <a:ext cx="3240825" cy="1956643"/>
          </a:xfrm>
          <a:prstGeom prst="rect">
            <a:avLst/>
          </a:prstGeom>
          <a:ln>
            <a:noFill/>
          </a:ln>
          <a:extLst>
            <a:ext uri="{53640926-AAD7-44D8-BBD7-CCE9431645EC}">
              <a14:shadowObscured xmlns:a14="http://schemas.microsoft.com/office/drawing/2010/main"/>
            </a:ext>
          </a:extLst>
        </p:spPr>
      </p:pic>
      <p:sp>
        <p:nvSpPr>
          <p:cNvPr id="16" name="15 Rectángulo"/>
          <p:cNvSpPr/>
          <p:nvPr/>
        </p:nvSpPr>
        <p:spPr>
          <a:xfrm>
            <a:off x="5756251" y="3306470"/>
            <a:ext cx="3136229" cy="338554"/>
          </a:xfrm>
          <a:prstGeom prst="rect">
            <a:avLst/>
          </a:prstGeom>
        </p:spPr>
        <p:txBody>
          <a:bodyPr wrap="square">
            <a:spAutoFit/>
          </a:bodyPr>
          <a:lstStyle/>
          <a:p>
            <a:pPr algn="just"/>
            <a:r>
              <a:rPr lang="es-EC" sz="1600" dirty="0" smtClean="0"/>
              <a:t>El esfuerzo máximo es de 124 </a:t>
            </a:r>
            <a:r>
              <a:rPr lang="es-EC" sz="1600" dirty="0" err="1" smtClean="0"/>
              <a:t>MPa</a:t>
            </a:r>
            <a:r>
              <a:rPr lang="es-EC" sz="1600" dirty="0" smtClean="0"/>
              <a:t>.</a:t>
            </a:r>
            <a:endParaRPr lang="es-EC" sz="1600" dirty="0"/>
          </a:p>
        </p:txBody>
      </p:sp>
      <p:sp>
        <p:nvSpPr>
          <p:cNvPr id="18" name="17 Rectángulo"/>
          <p:cNvSpPr/>
          <p:nvPr/>
        </p:nvSpPr>
        <p:spPr>
          <a:xfrm>
            <a:off x="709298" y="6400237"/>
            <a:ext cx="3358646" cy="338554"/>
          </a:xfrm>
          <a:prstGeom prst="rect">
            <a:avLst/>
          </a:prstGeom>
        </p:spPr>
        <p:txBody>
          <a:bodyPr wrap="square">
            <a:spAutoFit/>
          </a:bodyPr>
          <a:lstStyle/>
          <a:p>
            <a:pPr algn="just"/>
            <a:r>
              <a:rPr lang="es-EC" sz="1600" dirty="0" smtClean="0"/>
              <a:t>Se obtiene una deformación 0.18 </a:t>
            </a:r>
            <a:r>
              <a:rPr lang="es-EC" sz="1600" dirty="0" err="1" smtClean="0"/>
              <a:t>mm.</a:t>
            </a:r>
            <a:endParaRPr lang="es-EC" sz="1600" dirty="0"/>
          </a:p>
        </p:txBody>
      </p:sp>
      <p:sp>
        <p:nvSpPr>
          <p:cNvPr id="19" name="18 Rectángulo"/>
          <p:cNvSpPr/>
          <p:nvPr/>
        </p:nvSpPr>
        <p:spPr>
          <a:xfrm>
            <a:off x="4913216" y="6402814"/>
            <a:ext cx="2098506" cy="338554"/>
          </a:xfrm>
          <a:prstGeom prst="rect">
            <a:avLst/>
          </a:prstGeom>
        </p:spPr>
        <p:txBody>
          <a:bodyPr wrap="square">
            <a:spAutoFit/>
          </a:bodyPr>
          <a:lstStyle/>
          <a:p>
            <a:pPr algn="just"/>
            <a:r>
              <a:rPr lang="es-EC" sz="1600" dirty="0" smtClean="0"/>
              <a:t>Factor de seguridad 2</a:t>
            </a:r>
            <a:endParaRPr lang="es-EC" sz="1600" dirty="0"/>
          </a:p>
        </p:txBody>
      </p:sp>
      <p:sp>
        <p:nvSpPr>
          <p:cNvPr id="3" name="2 Rectángulo"/>
          <p:cNvSpPr/>
          <p:nvPr/>
        </p:nvSpPr>
        <p:spPr>
          <a:xfrm>
            <a:off x="3059832" y="3327375"/>
            <a:ext cx="2738996" cy="461665"/>
          </a:xfrm>
          <a:prstGeom prst="rect">
            <a:avLst/>
          </a:prstGeom>
        </p:spPr>
        <p:txBody>
          <a:bodyPr wrap="square">
            <a:spAutoFit/>
          </a:bodyPr>
          <a:lstStyle/>
          <a:p>
            <a:pPr algn="ctr"/>
            <a:r>
              <a:rPr lang="es-EC" sz="1200" b="1" dirty="0"/>
              <a:t>DCL de la plataforma – vista isométrico </a:t>
            </a:r>
            <a:r>
              <a:rPr lang="es-MX" sz="1200" b="1" dirty="0"/>
              <a:t>(</a:t>
            </a:r>
            <a:r>
              <a:rPr lang="es-MX" sz="1200" b="1" dirty="0" err="1"/>
              <a:t>SolidWorks</a:t>
            </a:r>
            <a:r>
              <a:rPr lang="es-MX" sz="1200" b="1" dirty="0"/>
              <a:t>, 2013)</a:t>
            </a:r>
            <a:endParaRPr lang="es-EC" sz="1200" b="1" dirty="0"/>
          </a:p>
        </p:txBody>
      </p:sp>
      <p:pic>
        <p:nvPicPr>
          <p:cNvPr id="15" name="14 Imagen"/>
          <p:cNvPicPr/>
          <p:nvPr/>
        </p:nvPicPr>
        <p:blipFill rotWithShape="1">
          <a:blip r:embed="rId10" cstate="print"/>
          <a:srcRect l="29962" t="24013" r="37118" b="13487"/>
          <a:stretch/>
        </p:blipFill>
        <p:spPr bwMode="auto">
          <a:xfrm rot="5400000">
            <a:off x="762307" y="1370325"/>
            <a:ext cx="2339975" cy="2497455"/>
          </a:xfrm>
          <a:prstGeom prst="rect">
            <a:avLst/>
          </a:prstGeom>
          <a:ln>
            <a:noFill/>
          </a:ln>
          <a:extLst>
            <a:ext uri="{53640926-AAD7-44D8-BBD7-CCE9431645EC}">
              <a14:shadowObscured xmlns:a14="http://schemas.microsoft.com/office/drawing/2010/main"/>
            </a:ext>
          </a:extLst>
        </p:spPr>
      </p:pic>
      <p:sp>
        <p:nvSpPr>
          <p:cNvPr id="17" name="16 Rectángulo"/>
          <p:cNvSpPr/>
          <p:nvPr/>
        </p:nvSpPr>
        <p:spPr>
          <a:xfrm>
            <a:off x="467544" y="1233041"/>
            <a:ext cx="3168352" cy="276999"/>
          </a:xfrm>
          <a:prstGeom prst="rect">
            <a:avLst/>
          </a:prstGeom>
        </p:spPr>
        <p:txBody>
          <a:bodyPr wrap="square">
            <a:spAutoFit/>
          </a:bodyPr>
          <a:lstStyle/>
          <a:p>
            <a:r>
              <a:rPr lang="es-EC" sz="1200" b="1" dirty="0"/>
              <a:t>Plataforma omnidireccional</a:t>
            </a:r>
            <a:r>
              <a:rPr lang="es-MX" sz="1200" b="1" dirty="0"/>
              <a:t>(</a:t>
            </a:r>
            <a:r>
              <a:rPr lang="es-MX" sz="1200" b="1" dirty="0" err="1"/>
              <a:t>SolidWorks</a:t>
            </a:r>
            <a:r>
              <a:rPr lang="es-MX" sz="1200" b="1" dirty="0"/>
              <a:t>, 2013</a:t>
            </a:r>
            <a:r>
              <a:rPr lang="es-MX" sz="1200" dirty="0"/>
              <a:t>)</a:t>
            </a:r>
            <a:endParaRPr lang="es-EC" sz="1200" dirty="0"/>
          </a:p>
        </p:txBody>
      </p:sp>
    </p:spTree>
    <p:extLst>
      <p:ext uri="{BB962C8B-B14F-4D97-AF65-F5344CB8AC3E}">
        <p14:creationId xmlns:p14="http://schemas.microsoft.com/office/powerpoint/2010/main" val="106336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9" name="18 Imagen" descr="C:\Users\Diego\Desktop\Diagrama.jpg"/>
          <p:cNvPicPr/>
          <p:nvPr/>
        </p:nvPicPr>
        <p:blipFill>
          <a:blip r:embed="rId3" cstate="print"/>
          <a:srcRect/>
          <a:stretch>
            <a:fillRect/>
          </a:stretch>
        </p:blipFill>
        <p:spPr bwMode="auto">
          <a:xfrm>
            <a:off x="323528" y="1120921"/>
            <a:ext cx="3075940" cy="5236845"/>
          </a:xfrm>
          <a:prstGeom prst="rect">
            <a:avLst/>
          </a:prstGeom>
          <a:noFill/>
          <a:ln w="9525">
            <a:noFill/>
            <a:miter lim="800000"/>
            <a:headEnd/>
            <a:tailEnd/>
          </a:ln>
        </p:spPr>
      </p:pic>
      <p:pic>
        <p:nvPicPr>
          <p:cNvPr id="17"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18"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p:txBody>
          <a:bodyPr/>
          <a:lstStyle/>
          <a:p>
            <a:r>
              <a:rPr lang="es-EC" dirty="0" smtClean="0"/>
              <a:t>ALGORITMO DE MATLAB</a:t>
            </a:r>
            <a:endParaRPr lang="es-EC" dirty="0"/>
          </a:p>
        </p:txBody>
      </p:sp>
      <mc:AlternateContent xmlns:mc="http://schemas.openxmlformats.org/markup-compatibility/2006" xmlns:a14="http://schemas.microsoft.com/office/drawing/2010/main">
        <mc:Choice Requires="a14">
          <p:sp>
            <p:nvSpPr>
              <p:cNvPr id="5" name="4 Rectángulo"/>
              <p:cNvSpPr/>
              <p:nvPr/>
            </p:nvSpPr>
            <p:spPr>
              <a:xfrm>
                <a:off x="5508104" y="1412776"/>
                <a:ext cx="3340183" cy="954107"/>
              </a:xfrm>
              <a:prstGeom prst="rect">
                <a:avLst/>
              </a:prstGeom>
            </p:spPr>
            <p:txBody>
              <a:bodyPr wrap="square">
                <a:spAutoFit/>
              </a:bodyPr>
              <a:lstStyle/>
              <a:p>
                <a:r>
                  <a:rPr lang="es-EC" sz="1400" dirty="0" smtClean="0"/>
                  <a:t>Trayectoria lineal: </a:t>
                </a:r>
                <a:r>
                  <a:rPr lang="es-EC" sz="1400" dirty="0"/>
                  <a:t>	</a:t>
                </a:r>
                <a14:m>
                  <m:oMath xmlns:m="http://schemas.openxmlformats.org/officeDocument/2006/math">
                    <m:r>
                      <a:rPr lang="es-EC" sz="1400" b="1" i="1">
                        <a:latin typeface="Cambria Math"/>
                      </a:rPr>
                      <m:t>𝐥𝐢𝐧𝐞</m:t>
                    </m:r>
                  </m:oMath>
                </a14:m>
                <a:r>
                  <a:rPr lang="es-EC" sz="1400" b="1" dirty="0"/>
                  <a:t> </a:t>
                </a:r>
                <a14:m>
                  <m:oMath xmlns:m="http://schemas.openxmlformats.org/officeDocument/2006/math">
                    <m:r>
                      <a:rPr lang="es-EC" sz="1400" b="1" i="1">
                        <a:latin typeface="Cambria Math"/>
                      </a:rPr>
                      <m:t>𝐱</m:t>
                    </m:r>
                  </m:oMath>
                </a14:m>
                <a:r>
                  <a:rPr lang="es-EC" sz="1400" b="1" dirty="0"/>
                  <a:t> y, </a:t>
                </a:r>
                <a14:m>
                  <m:oMath xmlns:m="http://schemas.openxmlformats.org/officeDocument/2006/math">
                    <m:r>
                      <a:rPr lang="es-EC" sz="1400" b="1" i="1">
                        <a:latin typeface="Cambria Math"/>
                      </a:rPr>
                      <m:t>𝐯</m:t>
                    </m:r>
                  </m:oMath>
                </a14:m>
                <a:r>
                  <a:rPr lang="es-EC" sz="1400" b="1" dirty="0"/>
                  <a:t> </a:t>
                </a:r>
                <a14:m>
                  <m:oMath xmlns:m="http://schemas.openxmlformats.org/officeDocument/2006/math">
                    <m:r>
                      <a:rPr lang="es-EC" sz="1400" b="1" i="1">
                        <a:latin typeface="Cambria Math"/>
                      </a:rPr>
                      <m:t>𝐚</m:t>
                    </m:r>
                  </m:oMath>
                </a14:m>
                <a:endParaRPr lang="es-EC" sz="1400" b="1" dirty="0"/>
              </a:p>
              <a:p>
                <a:r>
                  <a:rPr lang="es-EC" sz="1400" dirty="0" smtClean="0"/>
                  <a:t>Trayectoria </a:t>
                </a:r>
                <a:r>
                  <a:rPr lang="es-EC" sz="1400" dirty="0"/>
                  <a:t>curva</a:t>
                </a:r>
                <a:r>
                  <a:rPr lang="es-EC" sz="1400" dirty="0" smtClean="0"/>
                  <a:t>:	</a:t>
                </a:r>
                <a14:m>
                  <m:oMath xmlns:m="http://schemas.openxmlformats.org/officeDocument/2006/math">
                    <m:r>
                      <a:rPr lang="es-EC" sz="1400" b="1" i="1">
                        <a:latin typeface="Cambria Math"/>
                      </a:rPr>
                      <m:t>𝐜𝐢𝐫𝐜</m:t>
                    </m:r>
                  </m:oMath>
                </a14:m>
                <a:r>
                  <a:rPr lang="es-EC" sz="1400" b="1" dirty="0"/>
                  <a:t> </a:t>
                </a:r>
                <a14:m>
                  <m:oMath xmlns:m="http://schemas.openxmlformats.org/officeDocument/2006/math">
                    <m:r>
                      <a:rPr lang="es-EC" sz="1400" b="1" i="1">
                        <a:latin typeface="Cambria Math"/>
                      </a:rPr>
                      <m:t>𝐱</m:t>
                    </m:r>
                  </m:oMath>
                </a14:m>
                <a:r>
                  <a:rPr lang="es-EC" sz="1400" b="1" dirty="0"/>
                  <a:t> y </a:t>
                </a:r>
                <a14:m>
                  <m:oMath xmlns:m="http://schemas.openxmlformats.org/officeDocument/2006/math">
                    <m:r>
                      <a:rPr lang="es-EC" sz="1400" b="1" i="1">
                        <a:latin typeface="Cambria Math"/>
                      </a:rPr>
                      <m:t>𝐫</m:t>
                    </m:r>
                  </m:oMath>
                </a14:m>
                <a:r>
                  <a:rPr lang="es-EC" sz="1400" b="1" dirty="0"/>
                  <a:t> </a:t>
                </a:r>
                <a14:m>
                  <m:oMath xmlns:m="http://schemas.openxmlformats.org/officeDocument/2006/math">
                    <m:r>
                      <a:rPr lang="es-EC" sz="1400" b="1">
                        <a:latin typeface="Cambria Math"/>
                      </a:rPr>
                      <m:t>±</m:t>
                    </m:r>
                  </m:oMath>
                </a14:m>
                <a:r>
                  <a:rPr lang="es-EC" sz="1400" b="1" dirty="0"/>
                  <a:t>, </a:t>
                </a:r>
                <a14:m>
                  <m:oMath xmlns:m="http://schemas.openxmlformats.org/officeDocument/2006/math">
                    <m:r>
                      <a:rPr lang="es-EC" sz="1400" b="1" i="1">
                        <a:latin typeface="Cambria Math"/>
                      </a:rPr>
                      <m:t>𝐯</m:t>
                    </m:r>
                  </m:oMath>
                </a14:m>
                <a:r>
                  <a:rPr lang="es-EC" sz="1400" b="1" dirty="0"/>
                  <a:t> </a:t>
                </a:r>
                <a14:m>
                  <m:oMath xmlns:m="http://schemas.openxmlformats.org/officeDocument/2006/math">
                    <m:r>
                      <a:rPr lang="es-EC" sz="1400" b="1" i="1">
                        <a:latin typeface="Cambria Math"/>
                      </a:rPr>
                      <m:t>𝐚</m:t>
                    </m:r>
                  </m:oMath>
                </a14:m>
                <a:endParaRPr lang="es-EC" sz="1400" b="1" dirty="0"/>
              </a:p>
              <a:p>
                <a:r>
                  <a:rPr lang="es-EC" sz="1400" dirty="0" smtClean="0"/>
                  <a:t>Giro </a:t>
                </a:r>
                <a:r>
                  <a:rPr lang="es-EC" sz="1400" dirty="0"/>
                  <a:t>de su propio eje: </a:t>
                </a:r>
                <a:r>
                  <a:rPr lang="es-EC" sz="1400" dirty="0" smtClean="0"/>
                  <a:t>	</a:t>
                </a:r>
                <a:r>
                  <a:rPr lang="es-EC" sz="1400" b="1" dirty="0" err="1" smtClean="0"/>
                  <a:t>rotate</a:t>
                </a:r>
                <a:r>
                  <a:rPr lang="es-EC" sz="1400" b="1" dirty="0" smtClean="0"/>
                  <a:t> </a:t>
                </a:r>
                <a14:m>
                  <m:oMath xmlns:m="http://schemas.openxmlformats.org/officeDocument/2006/math">
                    <m:sSub>
                      <m:sSubPr>
                        <m:ctrlPr>
                          <a:rPr lang="es-EC" sz="1400" b="1" i="1">
                            <a:latin typeface="Cambria Math"/>
                          </a:rPr>
                        </m:ctrlPr>
                      </m:sSubPr>
                      <m:e>
                        <m:r>
                          <a:rPr lang="es-EC" sz="1400" b="1" i="1">
                            <a:latin typeface="Cambria Math"/>
                          </a:rPr>
                          <m:t>𝜽</m:t>
                        </m:r>
                      </m:e>
                      <m:sub>
                        <m:r>
                          <a:rPr lang="es-EC" sz="1400" b="1" i="1">
                            <a:latin typeface="Cambria Math"/>
                          </a:rPr>
                          <m:t>𝑮</m:t>
                        </m:r>
                      </m:sub>
                    </m:sSub>
                  </m:oMath>
                </a14:m>
                <a:r>
                  <a:rPr lang="es-EC" sz="1400" b="1" dirty="0"/>
                  <a:t>,</a:t>
                </a:r>
                <a14:m>
                  <m:oMath xmlns:m="http://schemas.openxmlformats.org/officeDocument/2006/math">
                    <m:r>
                      <a:rPr lang="es-EC" sz="1400" b="1">
                        <a:latin typeface="Cambria Math"/>
                      </a:rPr>
                      <m:t> </m:t>
                    </m:r>
                    <m:sSub>
                      <m:sSubPr>
                        <m:ctrlPr>
                          <a:rPr lang="es-EC" sz="1400" b="1" i="1">
                            <a:latin typeface="Cambria Math"/>
                          </a:rPr>
                        </m:ctrlPr>
                      </m:sSubPr>
                      <m:e>
                        <m:r>
                          <a:rPr lang="es-EC" sz="1400" b="1" i="1">
                            <a:latin typeface="Cambria Math"/>
                          </a:rPr>
                          <m:t>𝝎</m:t>
                        </m:r>
                      </m:e>
                      <m:sub>
                        <m:r>
                          <a:rPr lang="es-EC" sz="1400" b="1" i="1">
                            <a:latin typeface="Cambria Math"/>
                          </a:rPr>
                          <m:t>𝑮</m:t>
                        </m:r>
                      </m:sub>
                    </m:sSub>
                  </m:oMath>
                </a14:m>
                <a:r>
                  <a:rPr lang="es-EC" sz="1400" b="1" dirty="0"/>
                  <a:t> </a:t>
                </a:r>
                <a14:m>
                  <m:oMath xmlns:m="http://schemas.openxmlformats.org/officeDocument/2006/math">
                    <m:sSub>
                      <m:sSubPr>
                        <m:ctrlPr>
                          <a:rPr lang="es-EC" sz="1400" b="1" i="1">
                            <a:latin typeface="Cambria Math"/>
                          </a:rPr>
                        </m:ctrlPr>
                      </m:sSubPr>
                      <m:e>
                        <m:r>
                          <a:rPr lang="es-EC" sz="1400" b="1" i="1">
                            <a:latin typeface="Cambria Math"/>
                          </a:rPr>
                          <m:t>𝜶</m:t>
                        </m:r>
                      </m:e>
                      <m:sub>
                        <m:r>
                          <a:rPr lang="es-EC" sz="1400" b="1" i="1">
                            <a:latin typeface="Cambria Math"/>
                          </a:rPr>
                          <m:t>𝑮</m:t>
                        </m:r>
                      </m:sub>
                    </m:sSub>
                  </m:oMath>
                </a14:m>
                <a:endParaRPr lang="es-EC" sz="1400" b="1" dirty="0"/>
              </a:p>
              <a:p>
                <a:r>
                  <a:rPr lang="es-EC" sz="1400" dirty="0" smtClean="0"/>
                  <a:t>Tiempo </a:t>
                </a:r>
                <a:r>
                  <a:rPr lang="es-EC" sz="1400" dirty="0"/>
                  <a:t>de espera</a:t>
                </a:r>
                <a:r>
                  <a:rPr lang="es-EC" sz="1400" dirty="0" smtClean="0"/>
                  <a:t>:	</a:t>
                </a:r>
                <a:r>
                  <a:rPr lang="es-EC" sz="1400" b="1" dirty="0" err="1" smtClean="0"/>
                  <a:t>wait</a:t>
                </a:r>
                <a:r>
                  <a:rPr lang="es-EC" sz="1400" b="1" dirty="0" smtClean="0"/>
                  <a:t> </a:t>
                </a:r>
                <a:r>
                  <a:rPr lang="es-EC" sz="1400" b="1" dirty="0"/>
                  <a:t>t</a:t>
                </a:r>
              </a:p>
            </p:txBody>
          </p:sp>
        </mc:Choice>
        <mc:Fallback xmlns="">
          <p:sp>
            <p:nvSpPr>
              <p:cNvPr id="5" name="4 Rectángulo"/>
              <p:cNvSpPr>
                <a:spLocks noRot="1" noChangeAspect="1" noMove="1" noResize="1" noEditPoints="1" noAdjustHandles="1" noChangeArrowheads="1" noChangeShapeType="1" noTextEdit="1"/>
              </p:cNvSpPr>
              <p:nvPr/>
            </p:nvSpPr>
            <p:spPr>
              <a:xfrm>
                <a:off x="5508104" y="1412776"/>
                <a:ext cx="3340183" cy="954107"/>
              </a:xfrm>
              <a:prstGeom prst="rect">
                <a:avLst/>
              </a:prstGeom>
              <a:blipFill rotWithShape="1">
                <a:blip r:embed="rId6" cstate="print"/>
                <a:stretch>
                  <a:fillRect l="-548" t="-641" b="-5769"/>
                </a:stretch>
              </a:blipFill>
            </p:spPr>
            <p:txBody>
              <a:bodyPr/>
              <a:lstStyle/>
              <a:p>
                <a:r>
                  <a:rPr lang="es-EC">
                    <a:noFill/>
                  </a:rPr>
                  <a:t> </a:t>
                </a:r>
              </a:p>
            </p:txBody>
          </p:sp>
        </mc:Fallback>
      </mc:AlternateContent>
      <p:pic>
        <p:nvPicPr>
          <p:cNvPr id="6" name="5 Imagen"/>
          <p:cNvPicPr/>
          <p:nvPr/>
        </p:nvPicPr>
        <p:blipFill rotWithShape="1">
          <a:blip r:embed="rId7" cstate="print"/>
          <a:srcRect l="30432" t="14240" r="30685" b="35581"/>
          <a:stretch/>
        </p:blipFill>
        <p:spPr bwMode="auto">
          <a:xfrm>
            <a:off x="3433004" y="1248131"/>
            <a:ext cx="2141786" cy="1724331"/>
          </a:xfrm>
          <a:prstGeom prst="rect">
            <a:avLst/>
          </a:prstGeom>
          <a:ln>
            <a:noFill/>
          </a:ln>
          <a:extLst>
            <a:ext uri="{53640926-AAD7-44D8-BBD7-CCE9431645EC}">
              <a14:shadowObscured xmlns:a14="http://schemas.microsoft.com/office/drawing/2010/main"/>
            </a:ext>
          </a:extLst>
        </p:spPr>
      </p:pic>
      <p:pic>
        <p:nvPicPr>
          <p:cNvPr id="7" name="6 Imagen"/>
          <p:cNvPicPr/>
          <p:nvPr/>
        </p:nvPicPr>
        <p:blipFill rotWithShape="1">
          <a:blip r:embed="rId8" cstate="print"/>
          <a:srcRect l="29730" t="13865" r="30684" b="35207"/>
          <a:stretch/>
        </p:blipFill>
        <p:spPr bwMode="auto">
          <a:xfrm>
            <a:off x="3366318" y="3216837"/>
            <a:ext cx="2141786" cy="1724331"/>
          </a:xfrm>
          <a:prstGeom prst="rect">
            <a:avLst/>
          </a:prstGeom>
          <a:ln>
            <a:noFill/>
          </a:ln>
          <a:extLst>
            <a:ext uri="{53640926-AAD7-44D8-BBD7-CCE9431645EC}">
              <a14:shadowObscured xmlns:a14="http://schemas.microsoft.com/office/drawing/2010/main"/>
            </a:ext>
          </a:extLst>
        </p:spPr>
      </p:pic>
      <p:pic>
        <p:nvPicPr>
          <p:cNvPr id="8" name="7 Imagen"/>
          <p:cNvPicPr/>
          <p:nvPr/>
        </p:nvPicPr>
        <p:blipFill rotWithShape="1">
          <a:blip r:embed="rId9" cstate="print"/>
          <a:srcRect l="28559" t="14990" r="30918" b="35955"/>
          <a:stretch/>
        </p:blipFill>
        <p:spPr bwMode="auto">
          <a:xfrm>
            <a:off x="3347864" y="5112568"/>
            <a:ext cx="2162529" cy="1700808"/>
          </a:xfrm>
          <a:prstGeom prst="rect">
            <a:avLst/>
          </a:prstGeom>
          <a:ln>
            <a:noFill/>
          </a:ln>
          <a:extLst>
            <a:ext uri="{53640926-AAD7-44D8-BBD7-CCE9431645EC}">
              <a14:shadowObscured xmlns:a14="http://schemas.microsoft.com/office/drawing/2010/main"/>
            </a:ext>
          </a:extLst>
        </p:spPr>
      </p:pic>
      <p:pic>
        <p:nvPicPr>
          <p:cNvPr id="11" name="10 Imagen"/>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68144" y="2355645"/>
            <a:ext cx="2664296" cy="2225483"/>
          </a:xfrm>
          <a:prstGeom prst="rect">
            <a:avLst/>
          </a:prstGeom>
          <a:noFill/>
          <a:ln>
            <a:noFill/>
          </a:ln>
        </p:spPr>
      </p:pic>
      <mc:AlternateContent xmlns:mc="http://schemas.openxmlformats.org/markup-compatibility/2006" xmlns:a14="http://schemas.microsoft.com/office/drawing/2010/main">
        <mc:Choice Requires="a14">
          <p:sp>
            <p:nvSpPr>
              <p:cNvPr id="12" name="11 Rectángulo"/>
              <p:cNvSpPr/>
              <p:nvPr/>
            </p:nvSpPr>
            <p:spPr>
              <a:xfrm>
                <a:off x="5069429" y="4481734"/>
                <a:ext cx="4572000" cy="858184"/>
              </a:xfrm>
              <a:prstGeom prst="rect">
                <a:avLst/>
              </a:prstGeom>
            </p:spPr>
            <p:txBody>
              <a:bodyPr>
                <a:spAutoFit/>
              </a:bodyPr>
              <a:lstStyle/>
              <a:p>
                <a:r>
                  <a:rPr lang="es-EC" dirty="0"/>
                  <a:t> </a:t>
                </a:r>
              </a:p>
              <a:p>
                <a:pPr/>
                <a14:m>
                  <m:oMathPara xmlns:m="http://schemas.openxmlformats.org/officeDocument/2006/math">
                    <m:oMathParaPr>
                      <m:jc m:val="centerGroup"/>
                    </m:oMathParaPr>
                    <m:oMath xmlns:m="http://schemas.openxmlformats.org/officeDocument/2006/math">
                      <m:d>
                        <m:dPr>
                          <m:begChr m:val="{"/>
                          <m:endChr m:val=""/>
                          <m:ctrlPr>
                            <a:rPr lang="es-EC" sz="1600" i="1">
                              <a:latin typeface="Cambria Math"/>
                            </a:rPr>
                          </m:ctrlPr>
                        </m:dPr>
                        <m:e>
                          <m:eqArr>
                            <m:eqArrPr>
                              <m:ctrlPr>
                                <a:rPr lang="es-EC" sz="1600" i="1">
                                  <a:latin typeface="Cambria Math"/>
                                </a:rPr>
                              </m:ctrlPr>
                            </m:eqArrPr>
                            <m:e>
                              <m:sSub>
                                <m:sSubPr>
                                  <m:ctrlPr>
                                    <a:rPr lang="es-EC" sz="1600" i="1">
                                      <a:latin typeface="Cambria Math"/>
                                    </a:rPr>
                                  </m:ctrlPr>
                                </m:sSubPr>
                                <m:e>
                                  <m:r>
                                    <a:rPr lang="es-EC" sz="1600" i="1">
                                      <a:latin typeface="Cambria Math"/>
                                    </a:rPr>
                                    <m:t>𝑋𝑐</m:t>
                                  </m:r>
                                </m:e>
                                <m:sub>
                                  <m:r>
                                    <a:rPr lang="es-EC" sz="1600" i="1">
                                      <a:latin typeface="Cambria Math"/>
                                    </a:rPr>
                                    <m:t>𝑖</m:t>
                                  </m:r>
                                </m:sub>
                              </m:sSub>
                              <m:r>
                                <a:rPr lang="es-EC" sz="1600" i="1">
                                  <a:latin typeface="Cambria Math"/>
                                </a:rPr>
                                <m:t>=</m:t>
                              </m:r>
                              <m:sSub>
                                <m:sSubPr>
                                  <m:ctrlPr>
                                    <a:rPr lang="es-EC" sz="1600" i="1">
                                      <a:latin typeface="Cambria Math"/>
                                    </a:rPr>
                                  </m:ctrlPr>
                                </m:sSubPr>
                                <m:e>
                                  <m:r>
                                    <a:rPr lang="es-EC" sz="1600" i="1">
                                      <a:latin typeface="Cambria Math"/>
                                    </a:rPr>
                                    <m:t>𝑋𝑐</m:t>
                                  </m:r>
                                </m:e>
                                <m:sub>
                                  <m:r>
                                    <a:rPr lang="es-EC" sz="1600" i="1">
                                      <a:latin typeface="Cambria Math"/>
                                    </a:rPr>
                                    <m:t>𝑖</m:t>
                                  </m:r>
                                  <m:r>
                                    <a:rPr lang="es-EC" sz="1600" i="1">
                                      <a:latin typeface="Cambria Math"/>
                                    </a:rPr>
                                    <m:t>−1</m:t>
                                  </m:r>
                                </m:sub>
                              </m:sSub>
                              <m:r>
                                <a:rPr lang="es-EC" sz="1600" i="1">
                                  <a:latin typeface="Cambria Math"/>
                                </a:rPr>
                                <m:t>+</m:t>
                              </m:r>
                              <m:r>
                                <a:rPr lang="es-EC" sz="1600" i="1">
                                  <a:latin typeface="Cambria Math"/>
                                </a:rPr>
                                <m:t>𝑆</m:t>
                              </m:r>
                              <m:r>
                                <a:rPr lang="es-EC" sz="1600">
                                  <a:latin typeface="Cambria Math"/>
                                </a:rPr>
                                <m:t>∙</m:t>
                              </m:r>
                              <m:func>
                                <m:funcPr>
                                  <m:ctrlPr>
                                    <a:rPr lang="es-EC" sz="1600" i="1">
                                      <a:latin typeface="Cambria Math"/>
                                    </a:rPr>
                                  </m:ctrlPr>
                                </m:funcPr>
                                <m:fName>
                                  <m:r>
                                    <m:rPr>
                                      <m:sty m:val="p"/>
                                    </m:rPr>
                                    <a:rPr lang="es-EC" sz="1600">
                                      <a:latin typeface="Cambria Math"/>
                                    </a:rPr>
                                    <m:t>cos</m:t>
                                  </m:r>
                                </m:fName>
                                <m:e>
                                  <m:d>
                                    <m:dPr>
                                      <m:ctrlPr>
                                        <a:rPr lang="es-EC" sz="1600" i="1">
                                          <a:latin typeface="Cambria Math"/>
                                        </a:rPr>
                                      </m:ctrlPr>
                                    </m:dPr>
                                    <m:e>
                                      <m:r>
                                        <a:rPr lang="es-EC" sz="1600" i="1">
                                          <a:latin typeface="Cambria Math"/>
                                        </a:rPr>
                                        <m:t>𝜆</m:t>
                                      </m:r>
                                      <m:r>
                                        <a:rPr lang="es-EC" sz="1600" i="1">
                                          <a:latin typeface="Cambria Math"/>
                                        </a:rPr>
                                        <m:t>−</m:t>
                                      </m:r>
                                      <m:sSub>
                                        <m:sSubPr>
                                          <m:ctrlPr>
                                            <a:rPr lang="es-EC" sz="1600" i="1">
                                              <a:latin typeface="Cambria Math"/>
                                            </a:rPr>
                                          </m:ctrlPr>
                                        </m:sSubPr>
                                        <m:e>
                                          <m:r>
                                            <a:rPr lang="es-EC" sz="1600" i="1">
                                              <a:latin typeface="Cambria Math"/>
                                            </a:rPr>
                                            <m:t>𝜃</m:t>
                                          </m:r>
                                          <m:r>
                                            <a:rPr lang="es-EC" sz="1600" i="1">
                                              <a:latin typeface="Cambria Math"/>
                                            </a:rPr>
                                            <m:t>𝑡</m:t>
                                          </m:r>
                                        </m:e>
                                        <m:sub>
                                          <m:r>
                                            <a:rPr lang="es-EC" sz="1600" i="1">
                                              <a:latin typeface="Cambria Math"/>
                                            </a:rPr>
                                            <m:t>𝑖</m:t>
                                          </m:r>
                                        </m:sub>
                                      </m:sSub>
                                    </m:e>
                                  </m:d>
                                </m:e>
                              </m:func>
                            </m:e>
                            <m:e>
                              <m:sSub>
                                <m:sSubPr>
                                  <m:ctrlPr>
                                    <a:rPr lang="es-EC" sz="1600" i="1">
                                      <a:latin typeface="Cambria Math"/>
                                    </a:rPr>
                                  </m:ctrlPr>
                                </m:sSubPr>
                                <m:e>
                                  <m:r>
                                    <a:rPr lang="es-EC" sz="1600" i="1">
                                      <a:latin typeface="Cambria Math"/>
                                    </a:rPr>
                                    <m:t>𝑌𝑐</m:t>
                                  </m:r>
                                </m:e>
                                <m:sub>
                                  <m:r>
                                    <a:rPr lang="es-EC" sz="1600" i="1">
                                      <a:latin typeface="Cambria Math"/>
                                    </a:rPr>
                                    <m:t>𝑖</m:t>
                                  </m:r>
                                </m:sub>
                              </m:sSub>
                              <m:r>
                                <a:rPr lang="es-EC" sz="1600" i="1">
                                  <a:latin typeface="Cambria Math"/>
                                </a:rPr>
                                <m:t>=</m:t>
                              </m:r>
                              <m:sSub>
                                <m:sSubPr>
                                  <m:ctrlPr>
                                    <a:rPr lang="es-EC" sz="1600" i="1">
                                      <a:latin typeface="Cambria Math"/>
                                    </a:rPr>
                                  </m:ctrlPr>
                                </m:sSubPr>
                                <m:e>
                                  <m:r>
                                    <a:rPr lang="es-EC" sz="1600" i="1">
                                      <a:latin typeface="Cambria Math"/>
                                    </a:rPr>
                                    <m:t>𝑌𝑐</m:t>
                                  </m:r>
                                </m:e>
                                <m:sub>
                                  <m:r>
                                    <a:rPr lang="es-EC" sz="1600" i="1">
                                      <a:latin typeface="Cambria Math"/>
                                    </a:rPr>
                                    <m:t>𝑖</m:t>
                                  </m:r>
                                  <m:r>
                                    <a:rPr lang="es-EC" sz="1600" i="1">
                                      <a:latin typeface="Cambria Math"/>
                                    </a:rPr>
                                    <m:t>−1</m:t>
                                  </m:r>
                                </m:sub>
                              </m:sSub>
                              <m:r>
                                <a:rPr lang="es-EC" sz="1600" i="1">
                                  <a:latin typeface="Cambria Math"/>
                                </a:rPr>
                                <m:t>+</m:t>
                              </m:r>
                              <m:r>
                                <a:rPr lang="es-EC" sz="1600" i="1">
                                  <a:latin typeface="Cambria Math"/>
                                </a:rPr>
                                <m:t>𝑆</m:t>
                              </m:r>
                              <m:func>
                                <m:funcPr>
                                  <m:ctrlPr>
                                    <a:rPr lang="es-EC" sz="1600" i="1">
                                      <a:latin typeface="Cambria Math"/>
                                    </a:rPr>
                                  </m:ctrlPr>
                                </m:funcPr>
                                <m:fName>
                                  <m:r>
                                    <a:rPr lang="es-EC" sz="1600">
                                      <a:latin typeface="Cambria Math"/>
                                    </a:rPr>
                                    <m:t>∙</m:t>
                                  </m:r>
                                  <m:r>
                                    <m:rPr>
                                      <m:sty m:val="p"/>
                                    </m:rPr>
                                    <a:rPr lang="es-EC" sz="1600">
                                      <a:latin typeface="Cambria Math"/>
                                    </a:rPr>
                                    <m:t>cos</m:t>
                                  </m:r>
                                </m:fName>
                                <m:e>
                                  <m:d>
                                    <m:dPr>
                                      <m:ctrlPr>
                                        <a:rPr lang="es-EC" sz="1600" i="1">
                                          <a:latin typeface="Cambria Math"/>
                                        </a:rPr>
                                      </m:ctrlPr>
                                    </m:dPr>
                                    <m:e>
                                      <m:r>
                                        <a:rPr lang="es-EC" sz="1600" i="1">
                                          <a:latin typeface="Cambria Math"/>
                                        </a:rPr>
                                        <m:t>𝜆</m:t>
                                      </m:r>
                                      <m:r>
                                        <a:rPr lang="es-EC" sz="1600" i="1">
                                          <a:latin typeface="Cambria Math"/>
                                        </a:rPr>
                                        <m:t>−</m:t>
                                      </m:r>
                                      <m:sSub>
                                        <m:sSubPr>
                                          <m:ctrlPr>
                                            <a:rPr lang="es-EC" sz="1600" i="1">
                                              <a:latin typeface="Cambria Math"/>
                                            </a:rPr>
                                          </m:ctrlPr>
                                        </m:sSubPr>
                                        <m:e>
                                          <m:r>
                                            <a:rPr lang="es-EC" sz="1600" i="1">
                                              <a:latin typeface="Cambria Math"/>
                                            </a:rPr>
                                            <m:t>𝜃</m:t>
                                          </m:r>
                                          <m:r>
                                            <a:rPr lang="es-EC" sz="1600" i="1">
                                              <a:latin typeface="Cambria Math"/>
                                            </a:rPr>
                                            <m:t>𝑡</m:t>
                                          </m:r>
                                        </m:e>
                                        <m:sub>
                                          <m:r>
                                            <a:rPr lang="es-EC" sz="1600" i="1">
                                              <a:latin typeface="Cambria Math"/>
                                            </a:rPr>
                                            <m:t>𝑖</m:t>
                                          </m:r>
                                        </m:sub>
                                      </m:sSub>
                                    </m:e>
                                  </m:d>
                                </m:e>
                              </m:func>
                            </m:e>
                          </m:eqArr>
                        </m:e>
                      </m:d>
                    </m:oMath>
                  </m:oMathPara>
                </a14:m>
                <a:endParaRPr lang="es-EC" sz="1600" dirty="0"/>
              </a:p>
            </p:txBody>
          </p:sp>
        </mc:Choice>
        <mc:Fallback xmlns="">
          <p:sp>
            <p:nvSpPr>
              <p:cNvPr id="12" name="11 Rectángulo"/>
              <p:cNvSpPr>
                <a:spLocks noRot="1" noChangeAspect="1" noMove="1" noResize="1" noEditPoints="1" noAdjustHandles="1" noChangeArrowheads="1" noChangeShapeType="1" noTextEdit="1"/>
              </p:cNvSpPr>
              <p:nvPr/>
            </p:nvSpPr>
            <p:spPr>
              <a:xfrm>
                <a:off x="5069429" y="4481734"/>
                <a:ext cx="4572000" cy="858184"/>
              </a:xfrm>
              <a:prstGeom prst="rect">
                <a:avLst/>
              </a:prstGeom>
              <a:blipFill rotWithShape="1">
                <a:blip r:embed="rId11"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12 Rectángulo"/>
              <p:cNvSpPr/>
              <p:nvPr/>
            </p:nvSpPr>
            <p:spPr>
              <a:xfrm>
                <a:off x="5558877" y="5445224"/>
                <a:ext cx="3477619" cy="3918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600" i="1">
                          <a:latin typeface="Cambria Math"/>
                        </a:rPr>
                        <m:t>𝑆</m:t>
                      </m:r>
                      <m:r>
                        <a:rPr lang="es-EC" sz="1600" i="1">
                          <a:latin typeface="Cambria Math"/>
                        </a:rPr>
                        <m:t>=</m:t>
                      </m:r>
                      <m:rad>
                        <m:radPr>
                          <m:degHide m:val="on"/>
                          <m:ctrlPr>
                            <a:rPr lang="es-EC" sz="1600" i="1">
                              <a:latin typeface="Cambria Math"/>
                            </a:rPr>
                          </m:ctrlPr>
                        </m:radPr>
                        <m:deg/>
                        <m:e>
                          <m:sSup>
                            <m:sSupPr>
                              <m:ctrlPr>
                                <a:rPr lang="es-EC" sz="1600" i="1">
                                  <a:latin typeface="Cambria Math"/>
                                </a:rPr>
                              </m:ctrlPr>
                            </m:sSupPr>
                            <m:e>
                              <m:d>
                                <m:dPr>
                                  <m:ctrlPr>
                                    <a:rPr lang="es-EC" sz="1600" i="1">
                                      <a:latin typeface="Cambria Math"/>
                                    </a:rPr>
                                  </m:ctrlPr>
                                </m:dPr>
                                <m:e>
                                  <m:sSub>
                                    <m:sSubPr>
                                      <m:ctrlPr>
                                        <a:rPr lang="es-EC" sz="1600" i="1">
                                          <a:latin typeface="Cambria Math"/>
                                        </a:rPr>
                                      </m:ctrlPr>
                                    </m:sSubPr>
                                    <m:e>
                                      <m:r>
                                        <a:rPr lang="es-EC" sz="1600" i="1">
                                          <a:latin typeface="Cambria Math"/>
                                        </a:rPr>
                                        <m:t>𝑋𝑡</m:t>
                                      </m:r>
                                    </m:e>
                                    <m:sub>
                                      <m:r>
                                        <a:rPr lang="es-EC" sz="1600" i="1">
                                          <a:latin typeface="Cambria Math"/>
                                        </a:rPr>
                                        <m:t>𝑖</m:t>
                                      </m:r>
                                    </m:sub>
                                  </m:sSub>
                                  <m:r>
                                    <a:rPr lang="es-EC" sz="1600" i="1">
                                      <a:latin typeface="Cambria Math"/>
                                    </a:rPr>
                                    <m:t>−</m:t>
                                  </m:r>
                                  <m:sSub>
                                    <m:sSubPr>
                                      <m:ctrlPr>
                                        <a:rPr lang="es-EC" sz="1600" i="1">
                                          <a:latin typeface="Cambria Math"/>
                                        </a:rPr>
                                      </m:ctrlPr>
                                    </m:sSubPr>
                                    <m:e>
                                      <m:r>
                                        <a:rPr lang="es-EC" sz="1600" i="1">
                                          <a:latin typeface="Cambria Math"/>
                                        </a:rPr>
                                        <m:t>𝑋𝑡</m:t>
                                      </m:r>
                                    </m:e>
                                    <m:sub>
                                      <m:r>
                                        <a:rPr lang="es-EC" sz="1600" i="1">
                                          <a:latin typeface="Cambria Math"/>
                                        </a:rPr>
                                        <m:t>𝑖</m:t>
                                      </m:r>
                                      <m:r>
                                        <a:rPr lang="es-EC" sz="1600" i="1">
                                          <a:latin typeface="Cambria Math"/>
                                        </a:rPr>
                                        <m:t>−1</m:t>
                                      </m:r>
                                    </m:sub>
                                  </m:sSub>
                                </m:e>
                              </m:d>
                            </m:e>
                            <m:sup>
                              <m:r>
                                <a:rPr lang="es-EC" sz="1600" i="1">
                                  <a:latin typeface="Cambria Math"/>
                                </a:rPr>
                                <m:t>2</m:t>
                              </m:r>
                            </m:sup>
                          </m:sSup>
                          <m:r>
                            <a:rPr lang="es-EC" sz="1600" i="1">
                              <a:latin typeface="Cambria Math"/>
                            </a:rPr>
                            <m:t>+</m:t>
                          </m:r>
                          <m:sSup>
                            <m:sSupPr>
                              <m:ctrlPr>
                                <a:rPr lang="es-EC" sz="1600" i="1">
                                  <a:latin typeface="Cambria Math"/>
                                </a:rPr>
                              </m:ctrlPr>
                            </m:sSupPr>
                            <m:e>
                              <m:d>
                                <m:dPr>
                                  <m:ctrlPr>
                                    <a:rPr lang="es-EC" sz="1600" i="1">
                                      <a:latin typeface="Cambria Math"/>
                                    </a:rPr>
                                  </m:ctrlPr>
                                </m:dPr>
                                <m:e>
                                  <m:sSub>
                                    <m:sSubPr>
                                      <m:ctrlPr>
                                        <a:rPr lang="es-EC" sz="1600" i="1">
                                          <a:latin typeface="Cambria Math"/>
                                        </a:rPr>
                                      </m:ctrlPr>
                                    </m:sSubPr>
                                    <m:e>
                                      <m:r>
                                        <a:rPr lang="es-EC" sz="1600" i="1">
                                          <a:latin typeface="Cambria Math"/>
                                        </a:rPr>
                                        <m:t>𝑌𝑡</m:t>
                                      </m:r>
                                    </m:e>
                                    <m:sub>
                                      <m:r>
                                        <a:rPr lang="es-EC" sz="1600" i="1">
                                          <a:latin typeface="Cambria Math"/>
                                        </a:rPr>
                                        <m:t>𝑖</m:t>
                                      </m:r>
                                    </m:sub>
                                  </m:sSub>
                                  <m:r>
                                    <a:rPr lang="es-EC" sz="1600" i="1">
                                      <a:latin typeface="Cambria Math"/>
                                    </a:rPr>
                                    <m:t>−</m:t>
                                  </m:r>
                                  <m:sSub>
                                    <m:sSubPr>
                                      <m:ctrlPr>
                                        <a:rPr lang="es-EC" sz="1600" i="1">
                                          <a:latin typeface="Cambria Math"/>
                                        </a:rPr>
                                      </m:ctrlPr>
                                    </m:sSubPr>
                                    <m:e>
                                      <m:r>
                                        <a:rPr lang="es-EC" sz="1600" i="1">
                                          <a:latin typeface="Cambria Math"/>
                                        </a:rPr>
                                        <m:t>𝑌𝑡</m:t>
                                      </m:r>
                                    </m:e>
                                    <m:sub>
                                      <m:r>
                                        <a:rPr lang="es-EC" sz="1600" i="1">
                                          <a:latin typeface="Cambria Math"/>
                                        </a:rPr>
                                        <m:t>𝑖</m:t>
                                      </m:r>
                                      <m:r>
                                        <a:rPr lang="es-EC" sz="1600" i="1">
                                          <a:latin typeface="Cambria Math"/>
                                        </a:rPr>
                                        <m:t>−1</m:t>
                                      </m:r>
                                    </m:sub>
                                  </m:sSub>
                                </m:e>
                              </m:d>
                            </m:e>
                            <m:sup>
                              <m:r>
                                <a:rPr lang="es-EC" sz="1600" i="1">
                                  <a:latin typeface="Cambria Math"/>
                                </a:rPr>
                                <m:t>2</m:t>
                              </m:r>
                            </m:sup>
                          </m:sSup>
                        </m:e>
                      </m:rad>
                    </m:oMath>
                  </m:oMathPara>
                </a14:m>
                <a:endParaRPr lang="es-EC" sz="1600" dirty="0"/>
              </a:p>
            </p:txBody>
          </p:sp>
        </mc:Choice>
        <mc:Fallback xmlns="">
          <p:sp>
            <p:nvSpPr>
              <p:cNvPr id="13" name="12 Rectángulo"/>
              <p:cNvSpPr>
                <a:spLocks noRot="1" noChangeAspect="1" noMove="1" noResize="1" noEditPoints="1" noAdjustHandles="1" noChangeArrowheads="1" noChangeShapeType="1" noTextEdit="1"/>
              </p:cNvSpPr>
              <p:nvPr/>
            </p:nvSpPr>
            <p:spPr>
              <a:xfrm>
                <a:off x="5558877" y="5445224"/>
                <a:ext cx="3477619" cy="391839"/>
              </a:xfrm>
              <a:prstGeom prst="rect">
                <a:avLst/>
              </a:prstGeom>
              <a:blipFill rotWithShape="1">
                <a:blip r:embed="rId12"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13 Rectángulo"/>
              <p:cNvSpPr/>
              <p:nvPr/>
            </p:nvSpPr>
            <p:spPr>
              <a:xfrm>
                <a:off x="5940152" y="5927440"/>
                <a:ext cx="2345770" cy="6455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600" i="1">
                          <a:latin typeface="Cambria Math"/>
                        </a:rPr>
                        <m:t>𝜆</m:t>
                      </m:r>
                      <m:r>
                        <a:rPr lang="es-EC" sz="1600" i="1">
                          <a:latin typeface="Cambria Math"/>
                        </a:rPr>
                        <m:t>=</m:t>
                      </m:r>
                      <m:func>
                        <m:funcPr>
                          <m:ctrlPr>
                            <a:rPr lang="es-EC" sz="1600" i="1">
                              <a:latin typeface="Cambria Math"/>
                            </a:rPr>
                          </m:ctrlPr>
                        </m:funcPr>
                        <m:fName>
                          <m:sSup>
                            <m:sSupPr>
                              <m:ctrlPr>
                                <a:rPr lang="es-EC" sz="1600" i="1">
                                  <a:latin typeface="Cambria Math"/>
                                </a:rPr>
                              </m:ctrlPr>
                            </m:sSupPr>
                            <m:e>
                              <m:r>
                                <m:rPr>
                                  <m:sty m:val="p"/>
                                </m:rPr>
                                <a:rPr lang="es-EC" sz="1600">
                                  <a:latin typeface="Cambria Math"/>
                                </a:rPr>
                                <m:t>tan</m:t>
                              </m:r>
                            </m:e>
                            <m:sup>
                              <m:r>
                                <a:rPr lang="es-EC" sz="1600" i="1">
                                  <a:latin typeface="Cambria Math"/>
                                </a:rPr>
                                <m:t>−1</m:t>
                              </m:r>
                            </m:sup>
                          </m:sSup>
                        </m:fName>
                        <m:e>
                          <m:d>
                            <m:dPr>
                              <m:ctrlPr>
                                <a:rPr lang="es-EC" sz="1600" i="1">
                                  <a:latin typeface="Cambria Math"/>
                                </a:rPr>
                              </m:ctrlPr>
                            </m:dPr>
                            <m:e>
                              <m:f>
                                <m:fPr>
                                  <m:ctrlPr>
                                    <a:rPr lang="es-EC" sz="1600" i="1">
                                      <a:latin typeface="Cambria Math"/>
                                    </a:rPr>
                                  </m:ctrlPr>
                                </m:fPr>
                                <m:num>
                                  <m:sSub>
                                    <m:sSubPr>
                                      <m:ctrlPr>
                                        <a:rPr lang="es-EC" sz="1600" i="1">
                                          <a:latin typeface="Cambria Math"/>
                                        </a:rPr>
                                      </m:ctrlPr>
                                    </m:sSubPr>
                                    <m:e>
                                      <m:r>
                                        <a:rPr lang="es-EC" sz="1600" i="1">
                                          <a:latin typeface="Cambria Math"/>
                                        </a:rPr>
                                        <m:t>𝑌𝑡</m:t>
                                      </m:r>
                                    </m:e>
                                    <m:sub>
                                      <m:r>
                                        <a:rPr lang="es-EC" sz="1600" i="1">
                                          <a:latin typeface="Cambria Math"/>
                                        </a:rPr>
                                        <m:t>𝑖</m:t>
                                      </m:r>
                                    </m:sub>
                                  </m:sSub>
                                  <m:r>
                                    <a:rPr lang="es-EC" sz="1600" i="1">
                                      <a:latin typeface="Cambria Math"/>
                                    </a:rPr>
                                    <m:t>−</m:t>
                                  </m:r>
                                  <m:sSub>
                                    <m:sSubPr>
                                      <m:ctrlPr>
                                        <a:rPr lang="es-EC" sz="1600" i="1">
                                          <a:latin typeface="Cambria Math"/>
                                        </a:rPr>
                                      </m:ctrlPr>
                                    </m:sSubPr>
                                    <m:e>
                                      <m:r>
                                        <a:rPr lang="es-EC" sz="1600" i="1">
                                          <a:latin typeface="Cambria Math"/>
                                        </a:rPr>
                                        <m:t>𝑌𝑡</m:t>
                                      </m:r>
                                    </m:e>
                                    <m:sub>
                                      <m:r>
                                        <a:rPr lang="es-EC" sz="1600" i="1">
                                          <a:latin typeface="Cambria Math"/>
                                        </a:rPr>
                                        <m:t>𝑖</m:t>
                                      </m:r>
                                      <m:r>
                                        <a:rPr lang="es-EC" sz="1600" i="1">
                                          <a:latin typeface="Cambria Math"/>
                                        </a:rPr>
                                        <m:t>−1</m:t>
                                      </m:r>
                                    </m:sub>
                                  </m:sSub>
                                </m:num>
                                <m:den>
                                  <m:sSub>
                                    <m:sSubPr>
                                      <m:ctrlPr>
                                        <a:rPr lang="es-EC" sz="1600" i="1">
                                          <a:latin typeface="Cambria Math"/>
                                        </a:rPr>
                                      </m:ctrlPr>
                                    </m:sSubPr>
                                    <m:e>
                                      <m:r>
                                        <a:rPr lang="es-EC" sz="1600" i="1">
                                          <a:latin typeface="Cambria Math"/>
                                        </a:rPr>
                                        <m:t>𝑋𝑡</m:t>
                                      </m:r>
                                    </m:e>
                                    <m:sub>
                                      <m:r>
                                        <a:rPr lang="es-EC" sz="1600" i="1">
                                          <a:latin typeface="Cambria Math"/>
                                        </a:rPr>
                                        <m:t>𝑖</m:t>
                                      </m:r>
                                    </m:sub>
                                  </m:sSub>
                                  <m:r>
                                    <a:rPr lang="es-EC" sz="1600" i="1">
                                      <a:latin typeface="Cambria Math"/>
                                    </a:rPr>
                                    <m:t>−</m:t>
                                  </m:r>
                                  <m:sSub>
                                    <m:sSubPr>
                                      <m:ctrlPr>
                                        <a:rPr lang="es-EC" sz="1600" i="1">
                                          <a:latin typeface="Cambria Math"/>
                                        </a:rPr>
                                      </m:ctrlPr>
                                    </m:sSubPr>
                                    <m:e>
                                      <m:r>
                                        <a:rPr lang="es-EC" sz="1600" i="1">
                                          <a:latin typeface="Cambria Math"/>
                                        </a:rPr>
                                        <m:t>𝑋𝑡</m:t>
                                      </m:r>
                                    </m:e>
                                    <m:sub>
                                      <m:r>
                                        <a:rPr lang="es-EC" sz="1600" i="1">
                                          <a:latin typeface="Cambria Math"/>
                                        </a:rPr>
                                        <m:t>𝑖</m:t>
                                      </m:r>
                                      <m:r>
                                        <a:rPr lang="es-EC" sz="1600" i="1">
                                          <a:latin typeface="Cambria Math"/>
                                        </a:rPr>
                                        <m:t>−1</m:t>
                                      </m:r>
                                    </m:sub>
                                  </m:sSub>
                                </m:den>
                              </m:f>
                            </m:e>
                          </m:d>
                        </m:e>
                      </m:func>
                    </m:oMath>
                  </m:oMathPara>
                </a14:m>
                <a:endParaRPr lang="es-EC" sz="1600" dirty="0"/>
              </a:p>
            </p:txBody>
          </p:sp>
        </mc:Choice>
        <mc:Fallback xmlns="">
          <p:sp>
            <p:nvSpPr>
              <p:cNvPr id="14" name="13 Rectángulo"/>
              <p:cNvSpPr>
                <a:spLocks noRot="1" noChangeAspect="1" noMove="1" noResize="1" noEditPoints="1" noAdjustHandles="1" noChangeArrowheads="1" noChangeShapeType="1" noTextEdit="1"/>
              </p:cNvSpPr>
              <p:nvPr/>
            </p:nvSpPr>
            <p:spPr>
              <a:xfrm>
                <a:off x="5940152" y="5927440"/>
                <a:ext cx="2345770" cy="645561"/>
              </a:xfrm>
              <a:prstGeom prst="rect">
                <a:avLst/>
              </a:prstGeom>
              <a:blipFill rotWithShape="1">
                <a:blip r:embed="rId13" cstate="print"/>
                <a:stretch>
                  <a:fillRect/>
                </a:stretch>
              </a:blipFill>
            </p:spPr>
            <p:txBody>
              <a:bodyPr/>
              <a:lstStyle/>
              <a:p>
                <a:r>
                  <a:rPr lang="es-EC">
                    <a:noFill/>
                  </a:rPr>
                  <a:t> </a:t>
                </a:r>
              </a:p>
            </p:txBody>
          </p:sp>
        </mc:Fallback>
      </mc:AlternateContent>
      <p:sp>
        <p:nvSpPr>
          <p:cNvPr id="3" name="2 Rectángulo"/>
          <p:cNvSpPr/>
          <p:nvPr/>
        </p:nvSpPr>
        <p:spPr>
          <a:xfrm>
            <a:off x="3050900" y="980728"/>
            <a:ext cx="3011337" cy="307777"/>
          </a:xfrm>
          <a:prstGeom prst="rect">
            <a:avLst/>
          </a:prstGeom>
        </p:spPr>
        <p:txBody>
          <a:bodyPr wrap="none">
            <a:spAutoFit/>
          </a:bodyPr>
          <a:lstStyle/>
          <a:p>
            <a:r>
              <a:rPr lang="es-EC" sz="1200" b="1" dirty="0" smtClean="0"/>
              <a:t>Trayectoria – Desplazamiento </a:t>
            </a:r>
            <a:r>
              <a:rPr lang="es-MX" sz="1200" b="1" dirty="0" smtClean="0"/>
              <a:t>(Matlab </a:t>
            </a:r>
            <a:r>
              <a:rPr lang="es-MX" sz="1200" b="1" dirty="0"/>
              <a:t>2011</a:t>
            </a:r>
            <a:r>
              <a:rPr lang="es-MX" sz="1400" b="1" dirty="0"/>
              <a:t>)</a:t>
            </a:r>
            <a:endParaRPr lang="es-EC" sz="1400" b="1" dirty="0"/>
          </a:p>
        </p:txBody>
      </p:sp>
      <p:sp>
        <p:nvSpPr>
          <p:cNvPr id="4" name="3 Rectángulo"/>
          <p:cNvSpPr/>
          <p:nvPr/>
        </p:nvSpPr>
        <p:spPr>
          <a:xfrm>
            <a:off x="2646040" y="2924944"/>
            <a:ext cx="3510136" cy="276999"/>
          </a:xfrm>
          <a:prstGeom prst="rect">
            <a:avLst/>
          </a:prstGeom>
        </p:spPr>
        <p:txBody>
          <a:bodyPr wrap="square">
            <a:spAutoFit/>
          </a:bodyPr>
          <a:lstStyle/>
          <a:p>
            <a:r>
              <a:rPr lang="es-EC" sz="1200" b="1" dirty="0"/>
              <a:t>Derivada de trayectoria – </a:t>
            </a:r>
            <a:r>
              <a:rPr lang="es-EC" sz="1200" b="1" dirty="0" smtClean="0"/>
              <a:t>Velocidad </a:t>
            </a:r>
            <a:r>
              <a:rPr lang="es-MX" sz="1200" b="1" dirty="0"/>
              <a:t>(Matlab 2011)</a:t>
            </a:r>
            <a:endParaRPr lang="es-EC" sz="1200" b="1" dirty="0"/>
          </a:p>
        </p:txBody>
      </p:sp>
      <p:sp>
        <p:nvSpPr>
          <p:cNvPr id="9" name="8 Rectángulo"/>
          <p:cNvSpPr/>
          <p:nvPr/>
        </p:nvSpPr>
        <p:spPr>
          <a:xfrm>
            <a:off x="2376264" y="4870038"/>
            <a:ext cx="3779912" cy="276999"/>
          </a:xfrm>
          <a:prstGeom prst="rect">
            <a:avLst/>
          </a:prstGeom>
        </p:spPr>
        <p:txBody>
          <a:bodyPr wrap="square">
            <a:spAutoFit/>
          </a:bodyPr>
          <a:lstStyle/>
          <a:p>
            <a:pPr algn="ctr"/>
            <a:r>
              <a:rPr lang="es-EC" sz="1200" b="1" dirty="0"/>
              <a:t>Derivada de la velocidad – Aceleración </a:t>
            </a:r>
            <a:r>
              <a:rPr lang="es-MX" sz="1200" b="1" dirty="0"/>
              <a:t>(Matlab 2011)</a:t>
            </a:r>
            <a:endParaRPr lang="es-EC" sz="1200" b="1" dirty="0"/>
          </a:p>
        </p:txBody>
      </p:sp>
      <p:sp>
        <p:nvSpPr>
          <p:cNvPr id="10" name="9 Rectángulo"/>
          <p:cNvSpPr/>
          <p:nvPr/>
        </p:nvSpPr>
        <p:spPr>
          <a:xfrm>
            <a:off x="251520" y="6402814"/>
            <a:ext cx="3101747" cy="338554"/>
          </a:xfrm>
          <a:prstGeom prst="rect">
            <a:avLst/>
          </a:prstGeom>
        </p:spPr>
        <p:txBody>
          <a:bodyPr wrap="none">
            <a:spAutoFit/>
          </a:bodyPr>
          <a:lstStyle/>
          <a:p>
            <a:r>
              <a:rPr lang="es-EC" sz="1600" b="1" dirty="0"/>
              <a:t>Diagrama del algoritmo de Matlab</a:t>
            </a:r>
          </a:p>
        </p:txBody>
      </p:sp>
      <p:sp>
        <p:nvSpPr>
          <p:cNvPr id="20" name="19 Rectángulo"/>
          <p:cNvSpPr/>
          <p:nvPr/>
        </p:nvSpPr>
        <p:spPr>
          <a:xfrm>
            <a:off x="6012160" y="4417367"/>
            <a:ext cx="2857642" cy="307777"/>
          </a:xfrm>
          <a:prstGeom prst="rect">
            <a:avLst/>
          </a:prstGeom>
        </p:spPr>
        <p:txBody>
          <a:bodyPr wrap="none">
            <a:spAutoFit/>
          </a:bodyPr>
          <a:lstStyle/>
          <a:p>
            <a:r>
              <a:rPr lang="es-EC" sz="1400" b="1" dirty="0"/>
              <a:t>Sistema de referencia Local – Global</a:t>
            </a:r>
          </a:p>
        </p:txBody>
      </p:sp>
    </p:spTree>
    <p:extLst>
      <p:ext uri="{BB962C8B-B14F-4D97-AF65-F5344CB8AC3E}">
        <p14:creationId xmlns:p14="http://schemas.microsoft.com/office/powerpoint/2010/main" val="121168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13" grpId="0"/>
      <p:bldP spid="14" grpId="0"/>
      <p:bldP spid="3" grpId="0"/>
      <p:bldP spid="4" grpId="0"/>
      <p:bldP spid="9"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7"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18"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p:txBody>
          <a:bodyPr/>
          <a:lstStyle/>
          <a:p>
            <a:r>
              <a:rPr lang="es-EC" dirty="0" smtClean="0"/>
              <a:t>ALGORITMO DE MATLAB</a:t>
            </a:r>
            <a:endParaRPr lang="es-EC" dirty="0"/>
          </a:p>
        </p:txBody>
      </p:sp>
      <p:pic>
        <p:nvPicPr>
          <p:cNvPr id="20" name="19 Imagen"/>
          <p:cNvPicPr/>
          <p:nvPr/>
        </p:nvPicPr>
        <p:blipFill rotWithShape="1">
          <a:blip r:embed="rId5" cstate="print"/>
          <a:srcRect l="30957" t="13780" r="32356" b="31984"/>
          <a:stretch/>
        </p:blipFill>
        <p:spPr bwMode="auto">
          <a:xfrm>
            <a:off x="683568" y="1277099"/>
            <a:ext cx="2448272" cy="2033151"/>
          </a:xfrm>
          <a:prstGeom prst="rect">
            <a:avLst/>
          </a:prstGeom>
          <a:ln>
            <a:noFill/>
          </a:ln>
          <a:extLst>
            <a:ext uri="{53640926-AAD7-44D8-BBD7-CCE9431645EC}">
              <a14:shadowObscured xmlns:a14="http://schemas.microsoft.com/office/drawing/2010/main"/>
            </a:ext>
          </a:extLst>
        </p:spPr>
      </p:pic>
      <p:pic>
        <p:nvPicPr>
          <p:cNvPr id="21" name="20 Imagen"/>
          <p:cNvPicPr/>
          <p:nvPr/>
        </p:nvPicPr>
        <p:blipFill rotWithShape="1">
          <a:blip r:embed="rId6" cstate="print"/>
          <a:srcRect l="31867" t="13781" r="32357" b="32388"/>
          <a:stretch/>
        </p:blipFill>
        <p:spPr bwMode="auto">
          <a:xfrm>
            <a:off x="3347864" y="1277099"/>
            <a:ext cx="2449062" cy="2033151"/>
          </a:xfrm>
          <a:prstGeom prst="rect">
            <a:avLst/>
          </a:prstGeom>
          <a:ln>
            <a:noFill/>
          </a:ln>
          <a:extLst>
            <a:ext uri="{53640926-AAD7-44D8-BBD7-CCE9431645EC}">
              <a14:shadowObscured xmlns:a14="http://schemas.microsoft.com/office/drawing/2010/main"/>
            </a:ext>
          </a:extLst>
        </p:spPr>
      </p:pic>
      <p:pic>
        <p:nvPicPr>
          <p:cNvPr id="22" name="21 Imagen"/>
          <p:cNvPicPr/>
          <p:nvPr/>
        </p:nvPicPr>
        <p:blipFill rotWithShape="1">
          <a:blip r:embed="rId7" cstate="print"/>
          <a:srcRect l="31640" t="13780" r="32585" b="32794"/>
          <a:stretch/>
        </p:blipFill>
        <p:spPr bwMode="auto">
          <a:xfrm>
            <a:off x="6121456" y="1277099"/>
            <a:ext cx="2545964" cy="2033151"/>
          </a:xfrm>
          <a:prstGeom prst="rect">
            <a:avLst/>
          </a:prstGeom>
          <a:ln>
            <a:noFill/>
          </a:ln>
          <a:extLst>
            <a:ext uri="{53640926-AAD7-44D8-BBD7-CCE9431645EC}">
              <a14:shadowObscured xmlns:a14="http://schemas.microsoft.com/office/drawing/2010/main"/>
            </a:ext>
          </a:extLst>
        </p:spPr>
      </p:pic>
      <p:pic>
        <p:nvPicPr>
          <p:cNvPr id="23" name="22 Imagen"/>
          <p:cNvPicPr/>
          <p:nvPr/>
        </p:nvPicPr>
        <p:blipFill rotWithShape="1">
          <a:blip r:embed="rId8" cstate="print"/>
          <a:srcRect l="30957" t="12969" r="32585" b="32389"/>
          <a:stretch/>
        </p:blipFill>
        <p:spPr bwMode="auto">
          <a:xfrm>
            <a:off x="683569" y="4053279"/>
            <a:ext cx="2448272" cy="2040017"/>
          </a:xfrm>
          <a:prstGeom prst="rect">
            <a:avLst/>
          </a:prstGeom>
          <a:ln>
            <a:noFill/>
          </a:ln>
          <a:extLst>
            <a:ext uri="{53640926-AAD7-44D8-BBD7-CCE9431645EC}">
              <a14:shadowObscured xmlns:a14="http://schemas.microsoft.com/office/drawing/2010/main"/>
            </a:ext>
          </a:extLst>
        </p:spPr>
      </p:pic>
      <p:pic>
        <p:nvPicPr>
          <p:cNvPr id="24" name="23 Imagen"/>
          <p:cNvPicPr/>
          <p:nvPr/>
        </p:nvPicPr>
        <p:blipFill rotWithShape="1">
          <a:blip r:embed="rId9" cstate="print"/>
          <a:srcRect l="30730" t="13375" r="32811" b="33127"/>
          <a:stretch/>
        </p:blipFill>
        <p:spPr bwMode="auto">
          <a:xfrm>
            <a:off x="3343797" y="4075603"/>
            <a:ext cx="2453130" cy="2017693"/>
          </a:xfrm>
          <a:prstGeom prst="rect">
            <a:avLst/>
          </a:prstGeom>
          <a:ln>
            <a:noFill/>
          </a:ln>
          <a:extLst>
            <a:ext uri="{53640926-AAD7-44D8-BBD7-CCE9431645EC}">
              <a14:shadowObscured xmlns:a14="http://schemas.microsoft.com/office/drawing/2010/main"/>
            </a:ext>
          </a:extLst>
        </p:spPr>
      </p:pic>
      <p:pic>
        <p:nvPicPr>
          <p:cNvPr id="25" name="24 Imagen"/>
          <p:cNvPicPr/>
          <p:nvPr/>
        </p:nvPicPr>
        <p:blipFill rotWithShape="1">
          <a:blip r:embed="rId10" cstate="print"/>
          <a:srcRect l="30730" t="13780" r="32585" b="33198"/>
          <a:stretch/>
        </p:blipFill>
        <p:spPr bwMode="auto">
          <a:xfrm>
            <a:off x="6121456" y="4072403"/>
            <a:ext cx="2545964" cy="2020893"/>
          </a:xfrm>
          <a:prstGeom prst="rect">
            <a:avLst/>
          </a:prstGeom>
          <a:ln>
            <a:noFill/>
          </a:ln>
          <a:extLst>
            <a:ext uri="{53640926-AAD7-44D8-BBD7-CCE9431645EC}">
              <a14:shadowObscured xmlns:a14="http://schemas.microsoft.com/office/drawing/2010/main"/>
            </a:ext>
          </a:extLst>
        </p:spPr>
      </p:pic>
      <p:sp>
        <p:nvSpPr>
          <p:cNvPr id="26" name="25 Rectángulo"/>
          <p:cNvSpPr/>
          <p:nvPr/>
        </p:nvSpPr>
        <p:spPr>
          <a:xfrm>
            <a:off x="2719151" y="3410466"/>
            <a:ext cx="3797065" cy="369332"/>
          </a:xfrm>
          <a:prstGeom prst="rect">
            <a:avLst/>
          </a:prstGeom>
        </p:spPr>
        <p:txBody>
          <a:bodyPr wrap="none">
            <a:spAutoFit/>
          </a:bodyPr>
          <a:lstStyle/>
          <a:p>
            <a:r>
              <a:rPr lang="es-EC" b="1" dirty="0"/>
              <a:t>Velocidad angular ω(t) </a:t>
            </a:r>
            <a:r>
              <a:rPr lang="es-MX" b="1" dirty="0" smtClean="0"/>
              <a:t>(</a:t>
            </a:r>
            <a:r>
              <a:rPr lang="es-MX" b="1" dirty="0"/>
              <a:t>Matlab 2011)</a:t>
            </a:r>
            <a:endParaRPr lang="es-EC" b="1" dirty="0"/>
          </a:p>
        </p:txBody>
      </p:sp>
      <p:sp>
        <p:nvSpPr>
          <p:cNvPr id="27" name="26 Rectángulo"/>
          <p:cNvSpPr/>
          <p:nvPr/>
        </p:nvSpPr>
        <p:spPr>
          <a:xfrm>
            <a:off x="2987824" y="6093296"/>
            <a:ext cx="3395545" cy="369332"/>
          </a:xfrm>
          <a:prstGeom prst="rect">
            <a:avLst/>
          </a:prstGeom>
        </p:spPr>
        <p:txBody>
          <a:bodyPr wrap="none">
            <a:spAutoFit/>
          </a:bodyPr>
          <a:lstStyle/>
          <a:p>
            <a:r>
              <a:rPr lang="es-EC" b="1" dirty="0"/>
              <a:t>Torque vs Tiempo </a:t>
            </a:r>
            <a:r>
              <a:rPr lang="es-MX" b="1" dirty="0" smtClean="0"/>
              <a:t>(</a:t>
            </a:r>
            <a:r>
              <a:rPr lang="es-MX" b="1" dirty="0"/>
              <a:t>Matlab 2011</a:t>
            </a:r>
            <a:r>
              <a:rPr lang="es-MX" dirty="0"/>
              <a:t>)</a:t>
            </a:r>
            <a:endParaRPr lang="es-EC" dirty="0"/>
          </a:p>
        </p:txBody>
      </p:sp>
    </p:spTree>
    <p:extLst>
      <p:ext uri="{BB962C8B-B14F-4D97-AF65-F5344CB8AC3E}">
        <p14:creationId xmlns:p14="http://schemas.microsoft.com/office/powerpoint/2010/main" val="400412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7"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18"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p:txBody>
          <a:bodyPr/>
          <a:lstStyle/>
          <a:p>
            <a:r>
              <a:rPr lang="es-EC" dirty="0" smtClean="0"/>
              <a:t>ALGORITMO DE MATLAB</a:t>
            </a:r>
            <a:endParaRPr lang="es-EC" dirty="0"/>
          </a:p>
        </p:txBody>
      </p:sp>
      <p:sp>
        <p:nvSpPr>
          <p:cNvPr id="15" name="14 Flecha izquierda">
            <a:hlinkClick r:id="rId5" action="ppaction://hlinksldjump"/>
          </p:cNvPr>
          <p:cNvSpPr/>
          <p:nvPr/>
        </p:nvSpPr>
        <p:spPr>
          <a:xfrm>
            <a:off x="7326284" y="5733256"/>
            <a:ext cx="1368152" cy="10081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GO BACK</a:t>
            </a:r>
            <a:endParaRPr lang="es-EC" dirty="0"/>
          </a:p>
        </p:txBody>
      </p:sp>
      <p:pic>
        <p:nvPicPr>
          <p:cNvPr id="13" name="12 Imagen"/>
          <p:cNvPicPr/>
          <p:nvPr/>
        </p:nvPicPr>
        <p:blipFill rotWithShape="1">
          <a:blip r:embed="rId6" cstate="print"/>
          <a:srcRect l="31412" t="13780" r="32585" b="32794"/>
          <a:stretch/>
        </p:blipFill>
        <p:spPr bwMode="auto">
          <a:xfrm>
            <a:off x="683569" y="1412777"/>
            <a:ext cx="2448271" cy="2088232"/>
          </a:xfrm>
          <a:prstGeom prst="rect">
            <a:avLst/>
          </a:prstGeom>
          <a:ln>
            <a:noFill/>
          </a:ln>
          <a:extLst>
            <a:ext uri="{53640926-AAD7-44D8-BBD7-CCE9431645EC}">
              <a14:shadowObscured xmlns:a14="http://schemas.microsoft.com/office/drawing/2010/main"/>
            </a:ext>
          </a:extLst>
        </p:spPr>
      </p:pic>
      <p:pic>
        <p:nvPicPr>
          <p:cNvPr id="14" name="13 Imagen"/>
          <p:cNvPicPr/>
          <p:nvPr/>
        </p:nvPicPr>
        <p:blipFill rotWithShape="1">
          <a:blip r:embed="rId7" cstate="print"/>
          <a:srcRect l="31412" t="13780" r="32357" b="32794"/>
          <a:stretch/>
        </p:blipFill>
        <p:spPr bwMode="auto">
          <a:xfrm>
            <a:off x="3347864" y="1412404"/>
            <a:ext cx="2520280" cy="2088233"/>
          </a:xfrm>
          <a:prstGeom prst="rect">
            <a:avLst/>
          </a:prstGeom>
          <a:ln>
            <a:noFill/>
          </a:ln>
          <a:extLst>
            <a:ext uri="{53640926-AAD7-44D8-BBD7-CCE9431645EC}">
              <a14:shadowObscured xmlns:a14="http://schemas.microsoft.com/office/drawing/2010/main"/>
            </a:ext>
          </a:extLst>
        </p:spPr>
      </p:pic>
      <p:pic>
        <p:nvPicPr>
          <p:cNvPr id="19" name="18 Imagen"/>
          <p:cNvPicPr/>
          <p:nvPr/>
        </p:nvPicPr>
        <p:blipFill rotWithShape="1">
          <a:blip r:embed="rId8" cstate="print"/>
          <a:srcRect l="31412" t="13780" r="32585" b="33198"/>
          <a:stretch/>
        </p:blipFill>
        <p:spPr bwMode="auto">
          <a:xfrm>
            <a:off x="6068883" y="1378371"/>
            <a:ext cx="2514801" cy="2122265"/>
          </a:xfrm>
          <a:prstGeom prst="rect">
            <a:avLst/>
          </a:prstGeom>
          <a:ln>
            <a:noFill/>
          </a:ln>
          <a:extLst>
            <a:ext uri="{53640926-AAD7-44D8-BBD7-CCE9431645EC}">
              <a14:shadowObscured xmlns:a14="http://schemas.microsoft.com/office/drawing/2010/main"/>
            </a:ext>
          </a:extLst>
        </p:spPr>
      </p:pic>
      <p:sp>
        <p:nvSpPr>
          <p:cNvPr id="3" name="2 Rectángulo"/>
          <p:cNvSpPr/>
          <p:nvPr/>
        </p:nvSpPr>
        <p:spPr>
          <a:xfrm>
            <a:off x="2859570" y="3613666"/>
            <a:ext cx="3440622" cy="369332"/>
          </a:xfrm>
          <a:prstGeom prst="rect">
            <a:avLst/>
          </a:prstGeom>
        </p:spPr>
        <p:txBody>
          <a:bodyPr wrap="none">
            <a:spAutoFit/>
          </a:bodyPr>
          <a:lstStyle/>
          <a:p>
            <a:r>
              <a:rPr lang="es-EC" b="1" dirty="0"/>
              <a:t>Potencia vs Tiempo </a:t>
            </a:r>
            <a:r>
              <a:rPr lang="es-MX" b="1" dirty="0" smtClean="0"/>
              <a:t>(</a:t>
            </a:r>
            <a:r>
              <a:rPr lang="es-MX" b="1" dirty="0"/>
              <a:t>Matlab 2011)</a:t>
            </a:r>
            <a:endParaRPr lang="es-EC" b="1" dirty="0"/>
          </a:p>
        </p:txBody>
      </p:sp>
      <p:sp>
        <p:nvSpPr>
          <p:cNvPr id="4" name="3 Rectángulo"/>
          <p:cNvSpPr/>
          <p:nvPr/>
        </p:nvSpPr>
        <p:spPr>
          <a:xfrm>
            <a:off x="1943940" y="4365104"/>
            <a:ext cx="5382344" cy="923330"/>
          </a:xfrm>
          <a:prstGeom prst="rect">
            <a:avLst/>
          </a:prstGeom>
        </p:spPr>
        <p:txBody>
          <a:bodyPr wrap="square">
            <a:spAutoFit/>
          </a:bodyPr>
          <a:lstStyle/>
          <a:p>
            <a:pPr algn="just"/>
            <a:r>
              <a:rPr lang="es-EC" dirty="0"/>
              <a:t>E</a:t>
            </a:r>
            <a:r>
              <a:rPr lang="es-EC" dirty="0" smtClean="0"/>
              <a:t>n </a:t>
            </a:r>
            <a:r>
              <a:rPr lang="es-EC" dirty="0"/>
              <a:t>esta trayectoria se obtuvo los siguientes valores en general: Una potencia de 26 W capaz de girar a 10 RPM para ejercer un torque de 37 </a:t>
            </a:r>
            <a:r>
              <a:rPr lang="es-EC" dirty="0" err="1"/>
              <a:t>Nm</a:t>
            </a:r>
            <a:r>
              <a:rPr lang="es-EC" dirty="0"/>
              <a:t>.</a:t>
            </a:r>
          </a:p>
        </p:txBody>
      </p:sp>
    </p:spTree>
    <p:extLst>
      <p:ext uri="{BB962C8B-B14F-4D97-AF65-F5344CB8AC3E}">
        <p14:creationId xmlns:p14="http://schemas.microsoft.com/office/powerpoint/2010/main" val="194362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1033"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pic>
        <p:nvPicPr>
          <p:cNvPr id="1028" name="Picture 4"/>
          <p:cNvPicPr>
            <a:picLocks noChangeAspect="1" noChangeArrowheads="1"/>
          </p:cNvPicPr>
          <p:nvPr/>
        </p:nvPicPr>
        <p:blipFill>
          <a:blip r:embed="rId5" cstate="print">
            <a:lum bright="40000"/>
          </a:blip>
          <a:srcRect/>
          <a:stretch>
            <a:fillRect/>
          </a:stretch>
        </p:blipFill>
        <p:spPr bwMode="auto">
          <a:xfrm>
            <a:off x="7688543" y="5517232"/>
            <a:ext cx="1455457" cy="1340768"/>
          </a:xfrm>
          <a:prstGeom prst="rect">
            <a:avLst/>
          </a:prstGeom>
          <a:noFill/>
          <a:ln w="9525">
            <a:noFill/>
            <a:miter lim="800000"/>
            <a:headEnd/>
            <a:tailEnd/>
          </a:ln>
        </p:spPr>
      </p:pic>
      <p:sp>
        <p:nvSpPr>
          <p:cNvPr id="9" name="Rectangle 5"/>
          <p:cNvSpPr>
            <a:spLocks noChangeArrowheads="1"/>
          </p:cNvSpPr>
          <p:nvPr/>
        </p:nvSpPr>
        <p:spPr bwMode="auto">
          <a:xfrm>
            <a:off x="755576" y="1684259"/>
            <a:ext cx="7848872" cy="3775352"/>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C" b="1" dirty="0" smtClean="0" bmk="">
                <a:ea typeface="Times New Roman" pitchFamily="18" charset="0"/>
                <a:cs typeface="Times New Roman" pitchFamily="18" charset="0"/>
              </a:rPr>
              <a:t>JUSTIFICACIÓN</a:t>
            </a: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endParaRPr lang="es-EC" b="1" dirty="0" smtClean="0" bmk="">
              <a:ea typeface="Times New Roman" pitchFamily="18" charset="0"/>
              <a:cs typeface="Times New Roman" pitchFamily="18" charset="0"/>
            </a:endParaRPr>
          </a:p>
          <a:p>
            <a:pPr algn="just">
              <a:buFont typeface="Arial" pitchFamily="34" charset="0"/>
              <a:buChar char="•"/>
            </a:pPr>
            <a:r>
              <a:rPr lang="es-EC" dirty="0" smtClean="0"/>
              <a:t>Una de las áreas más influyentes de la Mecatrónica es su aplicación en el diseño de equipos industriales, por lo que se propone la elaboración de un prototipo de plataforma móvil omnidireccional, que trabajando en conjunto con los conocimientos mecatrónicos se podrá conformar una plataforma industrial móvil que servirá para trasladar cargas de hasta 500 kg. </a:t>
            </a:r>
          </a:p>
          <a:p>
            <a:pPr algn="just"/>
            <a:endParaRPr lang="es-MX" dirty="0" smtClean="0"/>
          </a:p>
          <a:p>
            <a:pPr algn="just">
              <a:buFont typeface="Arial" pitchFamily="34" charset="0"/>
              <a:buChar char="•"/>
            </a:pPr>
            <a:r>
              <a:rPr lang="es-EC" dirty="0" smtClean="0"/>
              <a:t> En el campo de la robótica, la importancia de los robots móviles está aumentando constantemente. Como tal la empresa está interesada en diseñar y fabricar un sistema que ejecute de manera armoniosa cada uno de los campos de la ingeniería relacionados.</a:t>
            </a:r>
            <a:endParaRPr lang="es-MX" dirty="0" smtClean="0"/>
          </a:p>
          <a:p>
            <a:pPr algn="just"/>
            <a:endParaRPr lang="es-EC"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7"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8"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p:txBody>
          <a:bodyPr/>
          <a:lstStyle/>
          <a:p>
            <a:r>
              <a:rPr lang="es-EC" dirty="0" smtClean="0"/>
              <a:t>ALGORITMO ARDUINO</a:t>
            </a:r>
            <a:endParaRPr lang="es-EC" dirty="0"/>
          </a:p>
        </p:txBody>
      </p:sp>
      <p:pic>
        <p:nvPicPr>
          <p:cNvPr id="1026" name="Picture 2" descr="C:\Users\YEPEZ\Desktop\Diagrama Arduin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848" y="1403777"/>
            <a:ext cx="3747405" cy="402430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9492" y="1576034"/>
            <a:ext cx="3575381" cy="1659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9492" y="3814712"/>
            <a:ext cx="3473900" cy="162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4764762" y="1186879"/>
            <a:ext cx="3283360" cy="307777"/>
          </a:xfrm>
          <a:prstGeom prst="rect">
            <a:avLst/>
          </a:prstGeom>
          <a:noFill/>
        </p:spPr>
        <p:txBody>
          <a:bodyPr wrap="square" rtlCol="0">
            <a:spAutoFit/>
          </a:bodyPr>
          <a:lstStyle/>
          <a:p>
            <a:r>
              <a:rPr lang="es-EC" sz="1400" b="1" dirty="0" smtClean="0"/>
              <a:t>Configuración Timer1 (500us)</a:t>
            </a:r>
            <a:endParaRPr lang="es-EC" sz="1400" b="1" dirty="0"/>
          </a:p>
        </p:txBody>
      </p:sp>
      <p:sp>
        <p:nvSpPr>
          <p:cNvPr id="12" name="11 CuadroTexto"/>
          <p:cNvSpPr txBox="1"/>
          <p:nvPr/>
        </p:nvSpPr>
        <p:spPr>
          <a:xfrm>
            <a:off x="4815502" y="3502991"/>
            <a:ext cx="3283360" cy="307777"/>
          </a:xfrm>
          <a:prstGeom prst="rect">
            <a:avLst/>
          </a:prstGeom>
          <a:noFill/>
        </p:spPr>
        <p:txBody>
          <a:bodyPr wrap="square" rtlCol="0">
            <a:spAutoFit/>
          </a:bodyPr>
          <a:lstStyle/>
          <a:p>
            <a:r>
              <a:rPr lang="es-EC" sz="1400" b="1" dirty="0" smtClean="0"/>
              <a:t>Configuración Timer1 (10us)</a:t>
            </a:r>
            <a:endParaRPr lang="es-EC" sz="1400" b="1" dirty="0"/>
          </a:p>
        </p:txBody>
      </p:sp>
      <p:sp>
        <p:nvSpPr>
          <p:cNvPr id="13" name="12 CuadroTexto"/>
          <p:cNvSpPr txBox="1"/>
          <p:nvPr/>
        </p:nvSpPr>
        <p:spPr>
          <a:xfrm>
            <a:off x="678012" y="5437212"/>
            <a:ext cx="3283360" cy="307777"/>
          </a:xfrm>
          <a:prstGeom prst="rect">
            <a:avLst/>
          </a:prstGeom>
          <a:noFill/>
        </p:spPr>
        <p:txBody>
          <a:bodyPr wrap="square" rtlCol="0">
            <a:spAutoFit/>
          </a:bodyPr>
          <a:lstStyle/>
          <a:p>
            <a:r>
              <a:rPr lang="es-EC" sz="1400" b="1" dirty="0" smtClean="0"/>
              <a:t>Diagrama general algoritmo </a:t>
            </a:r>
            <a:r>
              <a:rPr lang="es-EC" sz="1400" b="1" dirty="0"/>
              <a:t>A</a:t>
            </a:r>
            <a:r>
              <a:rPr lang="es-EC" sz="1400" b="1" dirty="0" smtClean="0"/>
              <a:t>rduino</a:t>
            </a:r>
            <a:endParaRPr lang="es-EC" sz="1400" b="1" dirty="0"/>
          </a:p>
        </p:txBody>
      </p:sp>
    </p:spTree>
    <p:extLst>
      <p:ext uri="{BB962C8B-B14F-4D97-AF65-F5344CB8AC3E}">
        <p14:creationId xmlns:p14="http://schemas.microsoft.com/office/powerpoint/2010/main" val="227202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7"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8"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p:txBody>
          <a:bodyPr/>
          <a:lstStyle/>
          <a:p>
            <a:r>
              <a:rPr lang="es-EC" dirty="0" smtClean="0"/>
              <a:t>ALGORITMO ARDUINO</a:t>
            </a:r>
            <a:endParaRPr lang="es-EC" dirty="0"/>
          </a:p>
        </p:txBody>
      </p:sp>
      <p:sp>
        <p:nvSpPr>
          <p:cNvPr id="5" name="4 Flecha izquierda">
            <a:hlinkClick r:id="rId5" action="ppaction://hlinksldjump"/>
          </p:cNvPr>
          <p:cNvSpPr/>
          <p:nvPr/>
        </p:nvSpPr>
        <p:spPr>
          <a:xfrm>
            <a:off x="7452320" y="5661248"/>
            <a:ext cx="1368152" cy="10081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GO BACK</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480637166"/>
              </p:ext>
            </p:extLst>
          </p:nvPr>
        </p:nvGraphicFramePr>
        <p:xfrm>
          <a:off x="1451992" y="3252232"/>
          <a:ext cx="6096000" cy="2595880"/>
        </p:xfrm>
        <a:graphic>
          <a:graphicData uri="http://schemas.openxmlformats.org/drawingml/2006/table">
            <a:tbl>
              <a:tblPr firstRow="1" bandRow="1">
                <a:tableStyleId>{5C22544A-7EE6-4342-B048-85BDC9FD1C3A}</a:tableStyleId>
              </a:tblPr>
              <a:tblGrid>
                <a:gridCol w="3048000"/>
                <a:gridCol w="3048000"/>
              </a:tblGrid>
              <a:tr h="370840">
                <a:tc>
                  <a:txBody>
                    <a:bodyPr/>
                    <a:lstStyle/>
                    <a:p>
                      <a:r>
                        <a:rPr lang="es-EC" dirty="0" smtClean="0"/>
                        <a:t>Descripción</a:t>
                      </a:r>
                      <a:endParaRPr lang="es-EC" dirty="0"/>
                    </a:p>
                  </a:txBody>
                  <a:tcPr/>
                </a:tc>
                <a:tc>
                  <a:txBody>
                    <a:bodyPr/>
                    <a:lstStyle/>
                    <a:p>
                      <a:r>
                        <a:rPr lang="es-EC" dirty="0" smtClean="0"/>
                        <a:t>Observaciones </a:t>
                      </a:r>
                      <a:endParaRPr lang="es-EC" dirty="0"/>
                    </a:p>
                  </a:txBody>
                  <a:tcPr/>
                </a:tc>
              </a:tr>
              <a:tr h="370840">
                <a:tc>
                  <a:txBody>
                    <a:bodyPr/>
                    <a:lstStyle/>
                    <a:p>
                      <a:r>
                        <a:rPr lang="es-EC" dirty="0" smtClean="0"/>
                        <a:t>Entradas digitales</a:t>
                      </a:r>
                      <a:endParaRPr lang="es-EC" dirty="0"/>
                    </a:p>
                  </a:txBody>
                  <a:tcPr/>
                </a:tc>
                <a:tc>
                  <a:txBody>
                    <a:bodyPr/>
                    <a:lstStyle/>
                    <a:p>
                      <a:r>
                        <a:rPr lang="es-EC" dirty="0" smtClean="0"/>
                        <a:t>Resistencia </a:t>
                      </a:r>
                      <a:r>
                        <a:rPr lang="es-EC" dirty="0" err="1" smtClean="0"/>
                        <a:t>Pull</a:t>
                      </a:r>
                      <a:r>
                        <a:rPr lang="es-EC" dirty="0" smtClean="0"/>
                        <a:t> Up</a:t>
                      </a:r>
                      <a:endParaRPr lang="es-EC" dirty="0"/>
                    </a:p>
                  </a:txBody>
                  <a:tcPr/>
                </a:tc>
              </a:tr>
              <a:tr h="370840">
                <a:tc>
                  <a:txBody>
                    <a:bodyPr/>
                    <a:lstStyle/>
                    <a:p>
                      <a:r>
                        <a:rPr lang="es-EC" dirty="0" smtClean="0"/>
                        <a:t>Timer1</a:t>
                      </a:r>
                      <a:endParaRPr lang="es-EC" dirty="0"/>
                    </a:p>
                  </a:txBody>
                  <a:tcPr/>
                </a:tc>
                <a:tc>
                  <a:txBody>
                    <a:bodyPr/>
                    <a:lstStyle/>
                    <a:p>
                      <a:r>
                        <a:rPr lang="es-EC" dirty="0" smtClean="0"/>
                        <a:t>10us</a:t>
                      </a:r>
                      <a:endParaRPr lang="es-EC" dirty="0"/>
                    </a:p>
                  </a:txBody>
                  <a:tcPr/>
                </a:tc>
              </a:tr>
              <a:tr h="370840">
                <a:tc>
                  <a:txBody>
                    <a:bodyPr/>
                    <a:lstStyle/>
                    <a:p>
                      <a:r>
                        <a:rPr lang="es-EC" dirty="0" smtClean="0"/>
                        <a:t>Timer3</a:t>
                      </a:r>
                      <a:endParaRPr lang="es-EC" dirty="0"/>
                    </a:p>
                  </a:txBody>
                  <a:tcPr/>
                </a:tc>
                <a:tc>
                  <a:txBody>
                    <a:bodyPr/>
                    <a:lstStyle/>
                    <a:p>
                      <a:r>
                        <a:rPr lang="es-EC" dirty="0" smtClean="0"/>
                        <a:t>1 </a:t>
                      </a:r>
                      <a:r>
                        <a:rPr lang="es-EC" dirty="0" err="1" smtClean="0"/>
                        <a:t>seg</a:t>
                      </a:r>
                      <a:endParaRPr lang="es-EC" dirty="0"/>
                    </a:p>
                  </a:txBody>
                  <a:tcPr/>
                </a:tc>
              </a:tr>
              <a:tr h="370840">
                <a:tc>
                  <a:txBody>
                    <a:bodyPr/>
                    <a:lstStyle/>
                    <a:p>
                      <a:r>
                        <a:rPr lang="es-EC" dirty="0" smtClean="0"/>
                        <a:t>Lectura</a:t>
                      </a:r>
                      <a:r>
                        <a:rPr lang="es-EC" baseline="0" dirty="0" smtClean="0"/>
                        <a:t> Tarjeta SD</a:t>
                      </a:r>
                      <a:endParaRPr lang="es-EC" dirty="0"/>
                    </a:p>
                  </a:txBody>
                  <a:tcPr/>
                </a:tc>
                <a:tc>
                  <a:txBody>
                    <a:bodyPr/>
                    <a:lstStyle/>
                    <a:p>
                      <a:r>
                        <a:rPr lang="es-EC" dirty="0" smtClean="0"/>
                        <a:t>Comunicación</a:t>
                      </a:r>
                      <a:r>
                        <a:rPr lang="es-EC" baseline="0" dirty="0" smtClean="0"/>
                        <a:t> SPI</a:t>
                      </a:r>
                      <a:endParaRPr lang="es-EC"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Periodo de lectura SD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0.1</a:t>
                      </a:r>
                      <a:r>
                        <a:rPr lang="es-EC" baseline="0" dirty="0" smtClean="0"/>
                        <a:t> </a:t>
                      </a:r>
                      <a:r>
                        <a:rPr lang="es-EC" baseline="0" dirty="0" err="1" smtClean="0"/>
                        <a:t>seg</a:t>
                      </a:r>
                      <a:endParaRPr lang="es-EC"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Ancho</a:t>
                      </a:r>
                      <a:r>
                        <a:rPr lang="es-EC" baseline="0" dirty="0" smtClean="0"/>
                        <a:t> de pulso</a:t>
                      </a:r>
                      <a:endParaRPr lang="es-EC"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10-15 </a:t>
                      </a:r>
                      <a:r>
                        <a:rPr lang="es-EC" dirty="0" err="1" smtClean="0"/>
                        <a:t>us</a:t>
                      </a:r>
                      <a:endParaRPr lang="es-EC" dirty="0" smtClean="0"/>
                    </a:p>
                  </a:txBody>
                  <a:tcPr/>
                </a:tc>
              </a:tr>
            </a:tbl>
          </a:graphicData>
        </a:graphic>
      </p:graphicFrame>
      <p:sp>
        <p:nvSpPr>
          <p:cNvPr id="10" name="9 Rectángulo"/>
          <p:cNvSpPr/>
          <p:nvPr/>
        </p:nvSpPr>
        <p:spPr>
          <a:xfrm>
            <a:off x="827584" y="1175341"/>
            <a:ext cx="7077450" cy="2400657"/>
          </a:xfrm>
          <a:prstGeom prst="rect">
            <a:avLst/>
          </a:prstGeom>
        </p:spPr>
        <p:txBody>
          <a:bodyPr wrap="none">
            <a:spAutoFit/>
          </a:bodyPr>
          <a:lstStyle/>
          <a:p>
            <a:r>
              <a:rPr lang="es-EC" sz="1600" b="1" dirty="0" smtClean="0"/>
              <a:t>LECTURA DE CARACTERES:</a:t>
            </a:r>
          </a:p>
          <a:p>
            <a:pPr algn="ctr"/>
            <a:r>
              <a:rPr lang="es-EC" sz="2000" b="1" dirty="0" smtClean="0"/>
              <a:t>ABCDEF</a:t>
            </a:r>
          </a:p>
          <a:p>
            <a:pPr lvl="0"/>
            <a:r>
              <a:rPr lang="es-EC" sz="1600" dirty="0"/>
              <a:t>A: Número de pulsos a ser ejecutados del Motor 1 (200 pulsos máximo – 300 RPM)</a:t>
            </a:r>
          </a:p>
          <a:p>
            <a:pPr lvl="0"/>
            <a:r>
              <a:rPr lang="es-EC" sz="1600" dirty="0"/>
              <a:t>B: Dirección en ese periodo del Motor 1</a:t>
            </a:r>
          </a:p>
          <a:p>
            <a:pPr lvl="0"/>
            <a:r>
              <a:rPr lang="es-EC" sz="1600" dirty="0"/>
              <a:t>C: Número de pulsos a ser ejecutados del Motor 2 </a:t>
            </a:r>
          </a:p>
          <a:p>
            <a:pPr lvl="0"/>
            <a:r>
              <a:rPr lang="es-EC" sz="1600" dirty="0"/>
              <a:t>D: Dirección en ese periodo del Motor 2</a:t>
            </a:r>
          </a:p>
          <a:p>
            <a:pPr lvl="0"/>
            <a:r>
              <a:rPr lang="es-EC" sz="1600" dirty="0"/>
              <a:t>E: Número de pulsos a ser ejecutados del Motor 3 </a:t>
            </a:r>
          </a:p>
          <a:p>
            <a:pPr lvl="0"/>
            <a:r>
              <a:rPr lang="es-EC" sz="1600" dirty="0"/>
              <a:t>F: Dirección en ese periodo del Motor 3</a:t>
            </a:r>
          </a:p>
          <a:p>
            <a:endParaRPr lang="es-EC" dirty="0"/>
          </a:p>
        </p:txBody>
      </p:sp>
      <p:sp>
        <p:nvSpPr>
          <p:cNvPr id="11" name="10 CuadroTexto"/>
          <p:cNvSpPr txBox="1"/>
          <p:nvPr/>
        </p:nvSpPr>
        <p:spPr>
          <a:xfrm>
            <a:off x="1835696" y="5980638"/>
            <a:ext cx="5328592" cy="307777"/>
          </a:xfrm>
          <a:prstGeom prst="rect">
            <a:avLst/>
          </a:prstGeom>
          <a:noFill/>
        </p:spPr>
        <p:txBody>
          <a:bodyPr wrap="square" rtlCol="0">
            <a:spAutoFit/>
          </a:bodyPr>
          <a:lstStyle/>
          <a:p>
            <a:pPr algn="ctr"/>
            <a:r>
              <a:rPr lang="es-EC" sz="1400" b="1" dirty="0" smtClean="0"/>
              <a:t>Tabla: Descripciones generales programación </a:t>
            </a:r>
            <a:r>
              <a:rPr lang="es-EC" sz="1400" b="1" dirty="0"/>
              <a:t>A</a:t>
            </a:r>
            <a:r>
              <a:rPr lang="es-EC" sz="1400" b="1" dirty="0" smtClean="0"/>
              <a:t>rduino</a:t>
            </a:r>
            <a:endParaRPr lang="es-EC" sz="1400" b="1" dirty="0"/>
          </a:p>
        </p:txBody>
      </p:sp>
    </p:spTree>
    <p:extLst>
      <p:ext uri="{BB962C8B-B14F-4D97-AF65-F5344CB8AC3E}">
        <p14:creationId xmlns:p14="http://schemas.microsoft.com/office/powerpoint/2010/main" val="82313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a:xfrm>
            <a:off x="457200" y="341784"/>
            <a:ext cx="8229600" cy="1143000"/>
          </a:xfrm>
        </p:spPr>
        <p:txBody>
          <a:bodyPr/>
          <a:lstStyle/>
          <a:p>
            <a:r>
              <a:rPr lang="es-EC" dirty="0" smtClean="0"/>
              <a:t>ELÉCTRICA Y ELECTRÓNICA</a:t>
            </a:r>
            <a:endParaRPr lang="es-EC" dirty="0"/>
          </a:p>
        </p:txBody>
      </p:sp>
      <p:sp>
        <p:nvSpPr>
          <p:cNvPr id="9" name="8 CuadroTexto"/>
          <p:cNvSpPr txBox="1"/>
          <p:nvPr/>
        </p:nvSpPr>
        <p:spPr>
          <a:xfrm>
            <a:off x="755576" y="1196752"/>
            <a:ext cx="4032448" cy="369332"/>
          </a:xfrm>
          <a:prstGeom prst="rect">
            <a:avLst/>
          </a:prstGeom>
          <a:noFill/>
        </p:spPr>
        <p:txBody>
          <a:bodyPr wrap="square" rtlCol="0">
            <a:spAutoFit/>
          </a:bodyPr>
          <a:lstStyle/>
          <a:p>
            <a:r>
              <a:rPr lang="es-MX" b="1" dirty="0" smtClean="0"/>
              <a:t>MOTOR A PASOS</a:t>
            </a:r>
            <a:endParaRPr lang="es-MX" b="1" dirty="0"/>
          </a:p>
        </p:txBody>
      </p:sp>
      <p:sp>
        <p:nvSpPr>
          <p:cNvPr id="440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graphicFrame>
        <p:nvGraphicFramePr>
          <p:cNvPr id="13" name="12 Tabla"/>
          <p:cNvGraphicFramePr>
            <a:graphicFrameLocks noGrp="1"/>
          </p:cNvGraphicFramePr>
          <p:nvPr/>
        </p:nvGraphicFramePr>
        <p:xfrm>
          <a:off x="899592" y="1988840"/>
          <a:ext cx="4464496" cy="1051560"/>
        </p:xfrm>
        <a:graphic>
          <a:graphicData uri="http://schemas.openxmlformats.org/drawingml/2006/table">
            <a:tbl>
              <a:tblPr/>
              <a:tblGrid>
                <a:gridCol w="864096"/>
                <a:gridCol w="1080120"/>
                <a:gridCol w="1224136"/>
                <a:gridCol w="1296144"/>
              </a:tblGrid>
              <a:tr h="0">
                <a:tc>
                  <a:txBody>
                    <a:bodyPr/>
                    <a:lstStyle/>
                    <a:p>
                      <a:pPr algn="ctr">
                        <a:lnSpc>
                          <a:spcPct val="115000"/>
                        </a:lnSpc>
                        <a:spcAft>
                          <a:spcPts val="0"/>
                        </a:spcAft>
                      </a:pPr>
                      <a:r>
                        <a:rPr lang="es-MX" sz="1200" b="1" dirty="0">
                          <a:solidFill>
                            <a:srgbClr val="FFFFFF"/>
                          </a:solidFill>
                          <a:latin typeface="Arial"/>
                          <a:ea typeface="Times New Roman"/>
                          <a:cs typeface="Times New Roman"/>
                        </a:rPr>
                        <a:t>Precisión Paso</a:t>
                      </a:r>
                      <a:endParaRPr lang="es-MX" sz="1100" dirty="0">
                        <a:latin typeface="Calibri"/>
                        <a:ea typeface="Times New Roman"/>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s-MX" sz="1200" b="1" dirty="0">
                          <a:solidFill>
                            <a:srgbClr val="FFFFFF"/>
                          </a:solidFill>
                          <a:latin typeface="Arial"/>
                          <a:ea typeface="Times New Roman"/>
                          <a:cs typeface="Times New Roman"/>
                        </a:rPr>
                        <a:t>Temperatura</a:t>
                      </a:r>
                      <a:endParaRPr lang="es-MX" sz="1100" dirty="0">
                        <a:latin typeface="Calibri"/>
                        <a:ea typeface="Times New Roman"/>
                        <a:cs typeface="Times New Roman"/>
                      </a:endParaRPr>
                    </a:p>
                    <a:p>
                      <a:pPr algn="ctr">
                        <a:lnSpc>
                          <a:spcPct val="115000"/>
                        </a:lnSpc>
                        <a:spcAft>
                          <a:spcPts val="0"/>
                        </a:spcAft>
                      </a:pPr>
                      <a:r>
                        <a:rPr lang="es-MX" sz="1200" b="1" dirty="0">
                          <a:solidFill>
                            <a:srgbClr val="FFFFFF"/>
                          </a:solidFill>
                          <a:latin typeface="Arial"/>
                          <a:ea typeface="Times New Roman"/>
                          <a:cs typeface="Times New Roman"/>
                        </a:rPr>
                        <a:t>Máxima</a:t>
                      </a:r>
                      <a:endParaRPr lang="es-MX" sz="1100" dirty="0">
                        <a:latin typeface="Calibri"/>
                        <a:ea typeface="Times New Roman"/>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s-MX" sz="1200" b="1" dirty="0">
                          <a:solidFill>
                            <a:srgbClr val="FFFFFF"/>
                          </a:solidFill>
                          <a:latin typeface="Arial"/>
                          <a:ea typeface="Times New Roman"/>
                          <a:cs typeface="Times New Roman"/>
                        </a:rPr>
                        <a:t>Rango Temperatura Ambiente</a:t>
                      </a:r>
                      <a:endParaRPr lang="es-MX" sz="1100" dirty="0">
                        <a:latin typeface="Calibri"/>
                        <a:ea typeface="Times New Roman"/>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s-MX" sz="1200" b="1" dirty="0">
                          <a:solidFill>
                            <a:srgbClr val="FFFFFF"/>
                          </a:solidFill>
                          <a:latin typeface="Arial"/>
                          <a:ea typeface="Times New Roman"/>
                          <a:cs typeface="Times New Roman"/>
                        </a:rPr>
                        <a:t>Resistencia de Aislamiento</a:t>
                      </a:r>
                      <a:endParaRPr lang="es-MX" sz="1100" dirty="0">
                        <a:latin typeface="Calibri"/>
                        <a:ea typeface="Times New Roman"/>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0">
                <a:tc>
                  <a:txBody>
                    <a:bodyPr/>
                    <a:lstStyle/>
                    <a:p>
                      <a:pPr>
                        <a:lnSpc>
                          <a:spcPct val="115000"/>
                        </a:lnSpc>
                        <a:spcAft>
                          <a:spcPts val="0"/>
                        </a:spcAft>
                      </a:pPr>
                      <a:r>
                        <a:rPr lang="es-MX" sz="1200" b="1">
                          <a:latin typeface="Arial"/>
                          <a:ea typeface="Times New Roman"/>
                          <a:cs typeface="Times New Roman"/>
                        </a:rPr>
                        <a:t>±5%</a:t>
                      </a:r>
                      <a:endParaRPr lang="es-MX" sz="1100">
                        <a:latin typeface="Calibri"/>
                        <a:ea typeface="Times New Roman"/>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nSpc>
                          <a:spcPct val="115000"/>
                        </a:lnSpc>
                        <a:spcAft>
                          <a:spcPts val="0"/>
                        </a:spcAft>
                      </a:pPr>
                      <a:r>
                        <a:rPr lang="es-MX" sz="1200">
                          <a:latin typeface="Arial"/>
                          <a:ea typeface="Times New Roman"/>
                          <a:cs typeface="Times New Roman"/>
                        </a:rPr>
                        <a:t>80°C Max</a:t>
                      </a:r>
                      <a:endParaRPr lang="es-MX" sz="1100">
                        <a:latin typeface="Calibri"/>
                        <a:ea typeface="Times New Roman"/>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nSpc>
                          <a:spcPct val="115000"/>
                        </a:lnSpc>
                        <a:spcAft>
                          <a:spcPts val="0"/>
                        </a:spcAft>
                      </a:pPr>
                      <a:r>
                        <a:rPr lang="es-MX" sz="1200">
                          <a:latin typeface="Arial"/>
                          <a:ea typeface="Times New Roman"/>
                          <a:cs typeface="Times New Roman"/>
                        </a:rPr>
                        <a:t>20C ~ +50°C</a:t>
                      </a:r>
                      <a:endParaRPr lang="es-MX" sz="1100">
                        <a:latin typeface="Calibri"/>
                        <a:ea typeface="Times New Roman"/>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nSpc>
                          <a:spcPct val="115000"/>
                        </a:lnSpc>
                        <a:spcAft>
                          <a:spcPts val="0"/>
                        </a:spcAft>
                      </a:pPr>
                      <a:r>
                        <a:rPr lang="es-MX" sz="1200" dirty="0">
                          <a:latin typeface="Arial"/>
                          <a:ea typeface="Times New Roman"/>
                          <a:cs typeface="Times New Roman"/>
                        </a:rPr>
                        <a:t>100MΩ Min 50V DC</a:t>
                      </a:r>
                      <a:endParaRPr lang="es-MX" sz="1100" dirty="0">
                        <a:latin typeface="Calibri"/>
                        <a:ea typeface="Times New Roman"/>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bl>
          </a:graphicData>
        </a:graphic>
      </p:graphicFrame>
      <p:graphicFrame>
        <p:nvGraphicFramePr>
          <p:cNvPr id="14" name="13 Tabla"/>
          <p:cNvGraphicFramePr>
            <a:graphicFrameLocks noGrp="1"/>
          </p:cNvGraphicFramePr>
          <p:nvPr/>
        </p:nvGraphicFramePr>
        <p:xfrm>
          <a:off x="899592" y="3140968"/>
          <a:ext cx="3808730" cy="2313432"/>
        </p:xfrm>
        <a:graphic>
          <a:graphicData uri="http://schemas.openxmlformats.org/drawingml/2006/table">
            <a:tbl>
              <a:tblPr/>
              <a:tblGrid>
                <a:gridCol w="2310130"/>
                <a:gridCol w="1498600"/>
              </a:tblGrid>
              <a:tr h="0">
                <a:tc>
                  <a:txBody>
                    <a:bodyPr/>
                    <a:lstStyle/>
                    <a:p>
                      <a:pPr>
                        <a:lnSpc>
                          <a:spcPct val="115000"/>
                        </a:lnSpc>
                        <a:spcAft>
                          <a:spcPts val="0"/>
                        </a:spcAft>
                      </a:pPr>
                      <a:r>
                        <a:rPr lang="es-MX" sz="1200" b="1" dirty="0">
                          <a:solidFill>
                            <a:srgbClr val="FFFFFF"/>
                          </a:solidFill>
                          <a:latin typeface="Arial"/>
                          <a:ea typeface="Times New Roman"/>
                          <a:cs typeface="Times New Roman"/>
                        </a:rPr>
                        <a:t>Modelo</a:t>
                      </a:r>
                      <a:endParaRPr lang="es-MX" sz="1100" dirty="0">
                        <a:latin typeface="Calibri"/>
                        <a:ea typeface="Times New Roman"/>
                        <a:cs typeface="Times New Roman"/>
                      </a:endParaRPr>
                    </a:p>
                  </a:txBody>
                  <a:tcPr marL="68580" marR="68580" marT="0" marB="0">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c>
                  <a:txBody>
                    <a:bodyPr/>
                    <a:lstStyle/>
                    <a:p>
                      <a:pPr>
                        <a:lnSpc>
                          <a:spcPct val="115000"/>
                        </a:lnSpc>
                        <a:spcAft>
                          <a:spcPts val="0"/>
                        </a:spcAft>
                      </a:pPr>
                      <a:r>
                        <a:rPr lang="es-MX" sz="1200" b="1">
                          <a:solidFill>
                            <a:srgbClr val="FFFFFF"/>
                          </a:solidFill>
                          <a:latin typeface="Arial"/>
                          <a:ea typeface="Times New Roman"/>
                          <a:cs typeface="Times New Roman"/>
                        </a:rPr>
                        <a:t>85BYGH450D-008</a:t>
                      </a:r>
                      <a:endParaRPr lang="es-MX" sz="1100">
                        <a:latin typeface="Calibri"/>
                        <a:ea typeface="Times New Roman"/>
                        <a:cs typeface="Times New Roman"/>
                      </a:endParaRPr>
                    </a:p>
                  </a:txBody>
                  <a:tcPr marL="68580" marR="68580" marT="0" marB="0">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r>
              <a:tr h="0">
                <a:tc>
                  <a:txBody>
                    <a:bodyPr/>
                    <a:lstStyle/>
                    <a:p>
                      <a:pPr>
                        <a:lnSpc>
                          <a:spcPct val="115000"/>
                        </a:lnSpc>
                        <a:spcAft>
                          <a:spcPts val="0"/>
                        </a:spcAft>
                      </a:pPr>
                      <a:r>
                        <a:rPr lang="es-MX" sz="1200" b="1">
                          <a:solidFill>
                            <a:srgbClr val="FFFFFF"/>
                          </a:solidFill>
                          <a:latin typeface="Arial"/>
                          <a:ea typeface="Times New Roman"/>
                          <a:cs typeface="Times New Roman"/>
                        </a:rPr>
                        <a:t>Paso Angular (grados)</a:t>
                      </a:r>
                      <a:endParaRPr lang="es-MX" sz="1100">
                        <a:latin typeface="Calibri"/>
                        <a:ea typeface="Times New Roman"/>
                        <a:cs typeface="Times New Roman"/>
                      </a:endParaRPr>
                    </a:p>
                  </a:txBody>
                  <a:tcPr marL="68580" marR="68580" marT="0" marB="0">
                    <a:lnL>
                      <a:noFill/>
                    </a:lnL>
                    <a:lnR>
                      <a:noFill/>
                    </a:lnR>
                    <a:lnT w="28575" cap="flat" cmpd="sng" algn="ctr">
                      <a:solidFill>
                        <a:srgbClr val="000000"/>
                      </a:solidFill>
                      <a:prstDash val="solid"/>
                      <a:round/>
                      <a:headEnd type="none" w="med" len="med"/>
                      <a:tailEnd type="none" w="med" len="med"/>
                    </a:lnT>
                    <a:lnB>
                      <a:noFill/>
                    </a:lnB>
                    <a:solidFill>
                      <a:srgbClr val="4F81BD"/>
                    </a:solidFill>
                  </a:tcPr>
                </a:tc>
                <a:tc>
                  <a:txBody>
                    <a:bodyPr/>
                    <a:lstStyle/>
                    <a:p>
                      <a:pPr>
                        <a:lnSpc>
                          <a:spcPct val="115000"/>
                        </a:lnSpc>
                        <a:spcAft>
                          <a:spcPts val="0"/>
                        </a:spcAft>
                      </a:pPr>
                      <a:r>
                        <a:rPr lang="es-EC" sz="1200">
                          <a:latin typeface="Arial"/>
                          <a:ea typeface="Times New Roman"/>
                          <a:cs typeface="Times New Roman"/>
                        </a:rPr>
                        <a:t>1.8 </a:t>
                      </a:r>
                      <a:endParaRPr lang="es-MX" sz="1100">
                        <a:latin typeface="Calibri"/>
                        <a:ea typeface="Times New Roman"/>
                        <a:cs typeface="Times New Roman"/>
                      </a:endParaRPr>
                    </a:p>
                  </a:txBody>
                  <a:tcPr marL="68580" marR="68580" marT="0" marB="0">
                    <a:lnL>
                      <a:noFill/>
                    </a:lnL>
                    <a:lnR>
                      <a:noFill/>
                    </a:lnR>
                    <a:lnT w="28575" cap="flat" cmpd="sng" algn="ctr">
                      <a:solidFill>
                        <a:srgbClr val="000000"/>
                      </a:solidFill>
                      <a:prstDash val="solid"/>
                      <a:round/>
                      <a:headEnd type="none" w="med" len="med"/>
                      <a:tailEnd type="none" w="med" len="med"/>
                    </a:lnT>
                    <a:lnB>
                      <a:noFill/>
                    </a:lnB>
                    <a:solidFill>
                      <a:srgbClr val="D8D8D8"/>
                    </a:solidFill>
                  </a:tcPr>
                </a:tc>
              </a:tr>
              <a:tr h="0">
                <a:tc>
                  <a:txBody>
                    <a:bodyPr/>
                    <a:lstStyle/>
                    <a:p>
                      <a:pPr>
                        <a:lnSpc>
                          <a:spcPct val="115000"/>
                        </a:lnSpc>
                        <a:spcAft>
                          <a:spcPts val="0"/>
                        </a:spcAft>
                      </a:pPr>
                      <a:r>
                        <a:rPr lang="es-MX" sz="1200" b="1">
                          <a:solidFill>
                            <a:srgbClr val="FFFFFF"/>
                          </a:solidFill>
                          <a:latin typeface="Arial"/>
                          <a:ea typeface="Times New Roman"/>
                          <a:cs typeface="Times New Roman"/>
                        </a:rPr>
                        <a:t>Longitud Motor L(mm)</a:t>
                      </a:r>
                      <a:endParaRPr lang="es-MX" sz="1100">
                        <a:latin typeface="Calibri"/>
                        <a:ea typeface="Times New Roman"/>
                        <a:cs typeface="Times New Roman"/>
                      </a:endParaRPr>
                    </a:p>
                  </a:txBody>
                  <a:tcPr marL="68580" marR="68580" marT="0" marB="0">
                    <a:lnL>
                      <a:noFill/>
                    </a:lnL>
                    <a:lnR>
                      <a:noFill/>
                    </a:lnR>
                    <a:lnT>
                      <a:noFill/>
                    </a:lnT>
                    <a:lnB>
                      <a:noFill/>
                    </a:lnB>
                    <a:solidFill>
                      <a:srgbClr val="4F81BD"/>
                    </a:solidFill>
                  </a:tcPr>
                </a:tc>
                <a:tc>
                  <a:txBody>
                    <a:bodyPr/>
                    <a:lstStyle/>
                    <a:p>
                      <a:pPr>
                        <a:lnSpc>
                          <a:spcPct val="115000"/>
                        </a:lnSpc>
                        <a:spcAft>
                          <a:spcPts val="0"/>
                        </a:spcAft>
                      </a:pPr>
                      <a:r>
                        <a:rPr lang="es-EC" sz="1200">
                          <a:latin typeface="Arial"/>
                          <a:ea typeface="Times New Roman"/>
                          <a:cs typeface="Times New Roman"/>
                        </a:rPr>
                        <a:t>99</a:t>
                      </a:r>
                      <a:endParaRPr lang="es-MX" sz="1100">
                        <a:latin typeface="Calibri"/>
                        <a:ea typeface="Times New Roman"/>
                        <a:cs typeface="Times New Roman"/>
                      </a:endParaRPr>
                    </a:p>
                  </a:txBody>
                  <a:tcPr marL="68580" marR="68580" marT="0" marB="0">
                    <a:lnL>
                      <a:noFill/>
                    </a:lnL>
                    <a:lnR>
                      <a:noFill/>
                    </a:lnR>
                    <a:lnT>
                      <a:noFill/>
                    </a:lnT>
                    <a:lnB>
                      <a:noFill/>
                    </a:lnB>
                  </a:tcPr>
                </a:tc>
              </a:tr>
              <a:tr h="0">
                <a:tc>
                  <a:txBody>
                    <a:bodyPr/>
                    <a:lstStyle/>
                    <a:p>
                      <a:pPr>
                        <a:lnSpc>
                          <a:spcPct val="115000"/>
                        </a:lnSpc>
                        <a:spcAft>
                          <a:spcPts val="0"/>
                        </a:spcAft>
                      </a:pPr>
                      <a:r>
                        <a:rPr lang="es-MX" sz="1200" b="1">
                          <a:solidFill>
                            <a:srgbClr val="FFFFFF"/>
                          </a:solidFill>
                          <a:latin typeface="Arial"/>
                          <a:ea typeface="Times New Roman"/>
                          <a:cs typeface="Times New Roman"/>
                        </a:rPr>
                        <a:t>Tasa Voltaje (V)</a:t>
                      </a:r>
                      <a:endParaRPr lang="es-MX" sz="1100">
                        <a:latin typeface="Calibri"/>
                        <a:ea typeface="Times New Roman"/>
                        <a:cs typeface="Times New Roman"/>
                      </a:endParaRPr>
                    </a:p>
                  </a:txBody>
                  <a:tcPr marL="68580" marR="68580" marT="0" marB="0">
                    <a:lnL>
                      <a:noFill/>
                    </a:lnL>
                    <a:lnR>
                      <a:noFill/>
                    </a:lnR>
                    <a:lnT>
                      <a:noFill/>
                    </a:lnT>
                    <a:lnB>
                      <a:noFill/>
                    </a:lnB>
                    <a:solidFill>
                      <a:srgbClr val="4F81BD"/>
                    </a:solidFill>
                  </a:tcPr>
                </a:tc>
                <a:tc>
                  <a:txBody>
                    <a:bodyPr/>
                    <a:lstStyle/>
                    <a:p>
                      <a:pPr>
                        <a:lnSpc>
                          <a:spcPct val="115000"/>
                        </a:lnSpc>
                        <a:spcAft>
                          <a:spcPts val="0"/>
                        </a:spcAft>
                      </a:pPr>
                      <a:r>
                        <a:rPr lang="es-EC" sz="1200">
                          <a:latin typeface="Arial"/>
                          <a:ea typeface="Times New Roman"/>
                          <a:cs typeface="Times New Roman"/>
                        </a:rPr>
                        <a:t>2.13</a:t>
                      </a:r>
                      <a:endParaRPr lang="es-MX" sz="1100">
                        <a:latin typeface="Calibri"/>
                        <a:ea typeface="Times New Roman"/>
                        <a:cs typeface="Times New Roman"/>
                      </a:endParaRPr>
                    </a:p>
                  </a:txBody>
                  <a:tcPr marL="68580" marR="68580" marT="0" marB="0">
                    <a:lnL>
                      <a:noFill/>
                    </a:lnL>
                    <a:lnR>
                      <a:noFill/>
                    </a:lnR>
                    <a:lnT>
                      <a:noFill/>
                    </a:lnT>
                    <a:lnB>
                      <a:noFill/>
                    </a:lnB>
                    <a:solidFill>
                      <a:srgbClr val="D8D8D8"/>
                    </a:solidFill>
                  </a:tcPr>
                </a:tc>
              </a:tr>
              <a:tr h="0">
                <a:tc>
                  <a:txBody>
                    <a:bodyPr/>
                    <a:lstStyle/>
                    <a:p>
                      <a:pPr>
                        <a:lnSpc>
                          <a:spcPct val="115000"/>
                        </a:lnSpc>
                        <a:spcAft>
                          <a:spcPts val="0"/>
                        </a:spcAft>
                      </a:pPr>
                      <a:r>
                        <a:rPr lang="es-MX" sz="1200" b="1">
                          <a:solidFill>
                            <a:srgbClr val="FFFFFF"/>
                          </a:solidFill>
                          <a:latin typeface="Arial"/>
                          <a:ea typeface="Times New Roman"/>
                          <a:cs typeface="Times New Roman"/>
                        </a:rPr>
                        <a:t>Tasa Corriente (A)</a:t>
                      </a:r>
                      <a:endParaRPr lang="es-MX" sz="1100">
                        <a:latin typeface="Calibri"/>
                        <a:ea typeface="Times New Roman"/>
                        <a:cs typeface="Times New Roman"/>
                      </a:endParaRPr>
                    </a:p>
                  </a:txBody>
                  <a:tcPr marL="68580" marR="68580" marT="0" marB="0">
                    <a:lnL>
                      <a:noFill/>
                    </a:lnL>
                    <a:lnR>
                      <a:noFill/>
                    </a:lnR>
                    <a:lnT>
                      <a:noFill/>
                    </a:lnT>
                    <a:lnB>
                      <a:noFill/>
                    </a:lnB>
                    <a:solidFill>
                      <a:srgbClr val="4F81BD"/>
                    </a:solidFill>
                  </a:tcPr>
                </a:tc>
                <a:tc>
                  <a:txBody>
                    <a:bodyPr/>
                    <a:lstStyle/>
                    <a:p>
                      <a:pPr>
                        <a:lnSpc>
                          <a:spcPct val="115000"/>
                        </a:lnSpc>
                        <a:spcAft>
                          <a:spcPts val="0"/>
                        </a:spcAft>
                      </a:pPr>
                      <a:r>
                        <a:rPr lang="es-EC" sz="1200" dirty="0">
                          <a:latin typeface="Arial"/>
                          <a:ea typeface="Times New Roman"/>
                          <a:cs typeface="Times New Roman"/>
                        </a:rPr>
                        <a:t>5.6</a:t>
                      </a:r>
                      <a:endParaRPr lang="es-MX" sz="1100" dirty="0">
                        <a:latin typeface="Calibri"/>
                        <a:ea typeface="Times New Roman"/>
                        <a:cs typeface="Times New Roman"/>
                      </a:endParaRPr>
                    </a:p>
                  </a:txBody>
                  <a:tcPr marL="68580" marR="68580" marT="0" marB="0">
                    <a:lnL>
                      <a:noFill/>
                    </a:lnL>
                    <a:lnR>
                      <a:noFill/>
                    </a:lnR>
                    <a:lnT>
                      <a:noFill/>
                    </a:lnT>
                    <a:lnB>
                      <a:noFill/>
                    </a:lnB>
                  </a:tcPr>
                </a:tc>
              </a:tr>
              <a:tr h="0">
                <a:tc>
                  <a:txBody>
                    <a:bodyPr/>
                    <a:lstStyle/>
                    <a:p>
                      <a:pPr>
                        <a:lnSpc>
                          <a:spcPct val="115000"/>
                        </a:lnSpc>
                        <a:spcAft>
                          <a:spcPts val="0"/>
                        </a:spcAft>
                      </a:pPr>
                      <a:r>
                        <a:rPr lang="es-MX" sz="1200" b="1">
                          <a:solidFill>
                            <a:srgbClr val="FFFFFF"/>
                          </a:solidFill>
                          <a:latin typeface="Arial"/>
                          <a:ea typeface="Times New Roman"/>
                          <a:cs typeface="Times New Roman"/>
                        </a:rPr>
                        <a:t>Resistencia Fase (Ω)</a:t>
                      </a:r>
                      <a:endParaRPr lang="es-MX" sz="1100">
                        <a:latin typeface="Calibri"/>
                        <a:ea typeface="Times New Roman"/>
                        <a:cs typeface="Times New Roman"/>
                      </a:endParaRPr>
                    </a:p>
                  </a:txBody>
                  <a:tcPr marL="68580" marR="68580" marT="0" marB="0">
                    <a:lnL>
                      <a:noFill/>
                    </a:lnL>
                    <a:lnR>
                      <a:noFill/>
                    </a:lnR>
                    <a:lnT>
                      <a:noFill/>
                    </a:lnT>
                    <a:lnB>
                      <a:noFill/>
                    </a:lnB>
                    <a:solidFill>
                      <a:srgbClr val="4F81BD"/>
                    </a:solidFill>
                  </a:tcPr>
                </a:tc>
                <a:tc>
                  <a:txBody>
                    <a:bodyPr/>
                    <a:lstStyle/>
                    <a:p>
                      <a:pPr>
                        <a:lnSpc>
                          <a:spcPct val="115000"/>
                        </a:lnSpc>
                        <a:spcAft>
                          <a:spcPts val="0"/>
                        </a:spcAft>
                      </a:pPr>
                      <a:r>
                        <a:rPr lang="es-EC" sz="1200">
                          <a:latin typeface="Arial"/>
                          <a:ea typeface="Times New Roman"/>
                          <a:cs typeface="Times New Roman"/>
                        </a:rPr>
                        <a:t>0.38</a:t>
                      </a:r>
                      <a:endParaRPr lang="es-MX" sz="1100">
                        <a:latin typeface="Calibri"/>
                        <a:ea typeface="Times New Roman"/>
                        <a:cs typeface="Times New Roman"/>
                      </a:endParaRPr>
                    </a:p>
                  </a:txBody>
                  <a:tcPr marL="68580" marR="68580" marT="0" marB="0">
                    <a:lnL>
                      <a:noFill/>
                    </a:lnL>
                    <a:lnR>
                      <a:noFill/>
                    </a:lnR>
                    <a:lnT>
                      <a:noFill/>
                    </a:lnT>
                    <a:lnB>
                      <a:noFill/>
                    </a:lnB>
                    <a:solidFill>
                      <a:srgbClr val="D8D8D8"/>
                    </a:solidFill>
                  </a:tcPr>
                </a:tc>
              </a:tr>
              <a:tr h="0">
                <a:tc>
                  <a:txBody>
                    <a:bodyPr/>
                    <a:lstStyle/>
                    <a:p>
                      <a:pPr>
                        <a:lnSpc>
                          <a:spcPct val="115000"/>
                        </a:lnSpc>
                        <a:spcAft>
                          <a:spcPts val="0"/>
                        </a:spcAft>
                      </a:pPr>
                      <a:r>
                        <a:rPr lang="es-MX" sz="1200" b="1">
                          <a:solidFill>
                            <a:srgbClr val="FFFFFF"/>
                          </a:solidFill>
                          <a:latin typeface="Arial"/>
                          <a:ea typeface="Times New Roman"/>
                          <a:cs typeface="Times New Roman"/>
                        </a:rPr>
                        <a:t>Inductancia Fase (mH)</a:t>
                      </a:r>
                      <a:endParaRPr lang="es-MX" sz="1100">
                        <a:latin typeface="Calibri"/>
                        <a:ea typeface="Times New Roman"/>
                        <a:cs typeface="Times New Roman"/>
                      </a:endParaRPr>
                    </a:p>
                  </a:txBody>
                  <a:tcPr marL="68580" marR="68580" marT="0" marB="0">
                    <a:lnL>
                      <a:noFill/>
                    </a:lnL>
                    <a:lnR>
                      <a:noFill/>
                    </a:lnR>
                    <a:lnT>
                      <a:noFill/>
                    </a:lnT>
                    <a:lnB>
                      <a:noFill/>
                    </a:lnB>
                    <a:solidFill>
                      <a:srgbClr val="4F81BD"/>
                    </a:solidFill>
                  </a:tcPr>
                </a:tc>
                <a:tc>
                  <a:txBody>
                    <a:bodyPr/>
                    <a:lstStyle/>
                    <a:p>
                      <a:pPr>
                        <a:lnSpc>
                          <a:spcPct val="115000"/>
                        </a:lnSpc>
                        <a:spcAft>
                          <a:spcPts val="0"/>
                        </a:spcAft>
                      </a:pPr>
                      <a:r>
                        <a:rPr lang="es-EC" sz="1200">
                          <a:latin typeface="Arial"/>
                          <a:ea typeface="Times New Roman"/>
                          <a:cs typeface="Times New Roman"/>
                        </a:rPr>
                        <a:t>4.1</a:t>
                      </a:r>
                      <a:endParaRPr lang="es-MX" sz="1100">
                        <a:latin typeface="Calibri"/>
                        <a:ea typeface="Times New Roman"/>
                        <a:cs typeface="Times New Roman"/>
                      </a:endParaRPr>
                    </a:p>
                  </a:txBody>
                  <a:tcPr marL="68580" marR="68580" marT="0" marB="0">
                    <a:lnL>
                      <a:noFill/>
                    </a:lnL>
                    <a:lnR>
                      <a:noFill/>
                    </a:lnR>
                    <a:lnT>
                      <a:noFill/>
                    </a:lnT>
                    <a:lnB>
                      <a:noFill/>
                    </a:lnB>
                  </a:tcPr>
                </a:tc>
              </a:tr>
              <a:tr h="0">
                <a:tc>
                  <a:txBody>
                    <a:bodyPr/>
                    <a:lstStyle/>
                    <a:p>
                      <a:pPr>
                        <a:lnSpc>
                          <a:spcPct val="115000"/>
                        </a:lnSpc>
                        <a:spcAft>
                          <a:spcPts val="0"/>
                        </a:spcAft>
                      </a:pPr>
                      <a:r>
                        <a:rPr lang="es-MX" sz="1200" b="1">
                          <a:solidFill>
                            <a:srgbClr val="FFFFFF"/>
                          </a:solidFill>
                          <a:latin typeface="Arial"/>
                          <a:ea typeface="Times New Roman"/>
                          <a:cs typeface="Times New Roman"/>
                        </a:rPr>
                        <a:t>Par de Retención (N.m)</a:t>
                      </a:r>
                      <a:endParaRPr lang="es-MX" sz="1100">
                        <a:latin typeface="Calibri"/>
                        <a:ea typeface="Times New Roman"/>
                        <a:cs typeface="Times New Roman"/>
                      </a:endParaRPr>
                    </a:p>
                  </a:txBody>
                  <a:tcPr marL="68580" marR="68580" marT="0" marB="0">
                    <a:lnL>
                      <a:noFill/>
                    </a:lnL>
                    <a:lnR>
                      <a:noFill/>
                    </a:lnR>
                    <a:lnT>
                      <a:noFill/>
                    </a:lnT>
                    <a:lnB>
                      <a:noFill/>
                    </a:lnB>
                    <a:solidFill>
                      <a:srgbClr val="4F81BD"/>
                    </a:solidFill>
                  </a:tcPr>
                </a:tc>
                <a:tc>
                  <a:txBody>
                    <a:bodyPr/>
                    <a:lstStyle/>
                    <a:p>
                      <a:pPr>
                        <a:lnSpc>
                          <a:spcPct val="115000"/>
                        </a:lnSpc>
                        <a:spcAft>
                          <a:spcPts val="0"/>
                        </a:spcAft>
                      </a:pPr>
                      <a:r>
                        <a:rPr lang="es-EC" sz="1200">
                          <a:latin typeface="Arial"/>
                          <a:ea typeface="Times New Roman"/>
                          <a:cs typeface="Times New Roman"/>
                        </a:rPr>
                        <a:t>7.7</a:t>
                      </a:r>
                      <a:endParaRPr lang="es-MX" sz="1100">
                        <a:latin typeface="Calibri"/>
                        <a:ea typeface="Times New Roman"/>
                        <a:cs typeface="Times New Roman"/>
                      </a:endParaRPr>
                    </a:p>
                  </a:txBody>
                  <a:tcPr marL="68580" marR="68580" marT="0" marB="0">
                    <a:lnL>
                      <a:noFill/>
                    </a:lnL>
                    <a:lnR>
                      <a:noFill/>
                    </a:lnR>
                    <a:lnT>
                      <a:noFill/>
                    </a:lnT>
                    <a:lnB>
                      <a:noFill/>
                    </a:lnB>
                    <a:solidFill>
                      <a:srgbClr val="D8D8D8"/>
                    </a:solidFill>
                  </a:tcPr>
                </a:tc>
              </a:tr>
              <a:tr h="0">
                <a:tc>
                  <a:txBody>
                    <a:bodyPr/>
                    <a:lstStyle/>
                    <a:p>
                      <a:pPr>
                        <a:lnSpc>
                          <a:spcPct val="115000"/>
                        </a:lnSpc>
                        <a:spcAft>
                          <a:spcPts val="0"/>
                        </a:spcAft>
                      </a:pPr>
                      <a:r>
                        <a:rPr lang="es-MX" sz="1200" b="1">
                          <a:solidFill>
                            <a:srgbClr val="FFFFFF"/>
                          </a:solidFill>
                          <a:latin typeface="Arial"/>
                          <a:ea typeface="Times New Roman"/>
                          <a:cs typeface="Times New Roman"/>
                        </a:rPr>
                        <a:t>Calibre Cable (NO.)</a:t>
                      </a:r>
                      <a:endParaRPr lang="es-MX" sz="1100">
                        <a:latin typeface="Calibri"/>
                        <a:ea typeface="Times New Roman"/>
                        <a:cs typeface="Times New Roman"/>
                      </a:endParaRPr>
                    </a:p>
                  </a:txBody>
                  <a:tcPr marL="68580" marR="68580" marT="0" marB="0">
                    <a:lnL>
                      <a:noFill/>
                    </a:lnL>
                    <a:lnR>
                      <a:noFill/>
                    </a:lnR>
                    <a:lnT>
                      <a:noFill/>
                    </a:lnT>
                    <a:lnB>
                      <a:noFill/>
                    </a:lnB>
                    <a:solidFill>
                      <a:srgbClr val="4F81BD"/>
                    </a:solidFill>
                  </a:tcPr>
                </a:tc>
                <a:tc>
                  <a:txBody>
                    <a:bodyPr/>
                    <a:lstStyle/>
                    <a:p>
                      <a:pPr>
                        <a:lnSpc>
                          <a:spcPct val="115000"/>
                        </a:lnSpc>
                        <a:spcAft>
                          <a:spcPts val="0"/>
                        </a:spcAft>
                      </a:pPr>
                      <a:r>
                        <a:rPr lang="es-EC" sz="1200">
                          <a:latin typeface="Arial"/>
                          <a:ea typeface="Times New Roman"/>
                          <a:cs typeface="Times New Roman"/>
                        </a:rPr>
                        <a:t>4</a:t>
                      </a:r>
                      <a:endParaRPr lang="es-MX" sz="1100">
                        <a:latin typeface="Calibri"/>
                        <a:ea typeface="Times New Roman"/>
                        <a:cs typeface="Times New Roman"/>
                      </a:endParaRPr>
                    </a:p>
                  </a:txBody>
                  <a:tcPr marL="68580" marR="68580" marT="0" marB="0">
                    <a:lnL>
                      <a:noFill/>
                    </a:lnL>
                    <a:lnR>
                      <a:noFill/>
                    </a:lnR>
                    <a:lnT>
                      <a:noFill/>
                    </a:lnT>
                    <a:lnB>
                      <a:noFill/>
                    </a:lnB>
                  </a:tcPr>
                </a:tc>
              </a:tr>
              <a:tr h="0">
                <a:tc>
                  <a:txBody>
                    <a:bodyPr/>
                    <a:lstStyle/>
                    <a:p>
                      <a:pPr>
                        <a:lnSpc>
                          <a:spcPct val="115000"/>
                        </a:lnSpc>
                        <a:spcAft>
                          <a:spcPts val="0"/>
                        </a:spcAft>
                      </a:pPr>
                      <a:r>
                        <a:rPr lang="es-MX" sz="1200" b="1">
                          <a:solidFill>
                            <a:srgbClr val="FFFFFF"/>
                          </a:solidFill>
                          <a:latin typeface="Arial"/>
                          <a:ea typeface="Times New Roman"/>
                          <a:cs typeface="Times New Roman"/>
                        </a:rPr>
                        <a:t>Par Detención (N.m)</a:t>
                      </a:r>
                      <a:endParaRPr lang="es-MX" sz="1100">
                        <a:latin typeface="Calibri"/>
                        <a:ea typeface="Times New Roman"/>
                        <a:cs typeface="Times New Roman"/>
                      </a:endParaRPr>
                    </a:p>
                  </a:txBody>
                  <a:tcPr marL="68580" marR="68580" marT="0" marB="0">
                    <a:lnL>
                      <a:noFill/>
                    </a:lnL>
                    <a:lnR>
                      <a:noFill/>
                    </a:lnR>
                    <a:lnT>
                      <a:noFill/>
                    </a:lnT>
                    <a:lnB>
                      <a:noFill/>
                    </a:lnB>
                    <a:solidFill>
                      <a:srgbClr val="4F81BD"/>
                    </a:solidFill>
                  </a:tcPr>
                </a:tc>
                <a:tc>
                  <a:txBody>
                    <a:bodyPr/>
                    <a:lstStyle/>
                    <a:p>
                      <a:pPr>
                        <a:lnSpc>
                          <a:spcPct val="115000"/>
                        </a:lnSpc>
                        <a:spcAft>
                          <a:spcPts val="0"/>
                        </a:spcAft>
                      </a:pPr>
                      <a:r>
                        <a:rPr lang="es-EC" sz="1200">
                          <a:latin typeface="Arial"/>
                          <a:ea typeface="Times New Roman"/>
                          <a:cs typeface="Times New Roman"/>
                        </a:rPr>
                        <a:t>9.5</a:t>
                      </a:r>
                      <a:endParaRPr lang="es-MX" sz="1100">
                        <a:latin typeface="Calibri"/>
                        <a:ea typeface="Times New Roman"/>
                        <a:cs typeface="Times New Roman"/>
                      </a:endParaRPr>
                    </a:p>
                  </a:txBody>
                  <a:tcPr marL="68580" marR="68580" marT="0" marB="0">
                    <a:lnL>
                      <a:noFill/>
                    </a:lnL>
                    <a:lnR>
                      <a:noFill/>
                    </a:lnR>
                    <a:lnT>
                      <a:noFill/>
                    </a:lnT>
                    <a:lnB>
                      <a:noFill/>
                    </a:lnB>
                    <a:solidFill>
                      <a:srgbClr val="D8D8D8"/>
                    </a:solidFill>
                  </a:tcPr>
                </a:tc>
              </a:tr>
              <a:tr h="0">
                <a:tc>
                  <a:txBody>
                    <a:bodyPr/>
                    <a:lstStyle/>
                    <a:p>
                      <a:pPr>
                        <a:lnSpc>
                          <a:spcPct val="115000"/>
                        </a:lnSpc>
                        <a:spcAft>
                          <a:spcPts val="0"/>
                        </a:spcAft>
                      </a:pPr>
                      <a:r>
                        <a:rPr lang="es-MX" sz="1200" b="1">
                          <a:solidFill>
                            <a:srgbClr val="FFFFFF"/>
                          </a:solidFill>
                          <a:latin typeface="Arial"/>
                          <a:ea typeface="Times New Roman"/>
                          <a:cs typeface="Times New Roman"/>
                        </a:rPr>
                        <a:t>Peso Motor (kg)</a:t>
                      </a:r>
                      <a:endParaRPr lang="es-MX" sz="1100">
                        <a:latin typeface="Calibri"/>
                        <a:ea typeface="Times New Roman"/>
                        <a:cs typeface="Times New Roman"/>
                      </a:endParaRPr>
                    </a:p>
                  </a:txBody>
                  <a:tcPr marL="68580" marR="68580" marT="0" marB="0">
                    <a:lnL>
                      <a:noFill/>
                    </a:lnL>
                    <a:lnR>
                      <a:noFill/>
                    </a:lnR>
                    <a:lnT>
                      <a:noFill/>
                    </a:lnT>
                    <a:lnB w="28575" cap="flat" cmpd="sng" algn="ctr">
                      <a:solidFill>
                        <a:srgbClr val="000000"/>
                      </a:solidFill>
                      <a:prstDash val="solid"/>
                      <a:round/>
                      <a:headEnd type="none" w="med" len="med"/>
                      <a:tailEnd type="none" w="med" len="med"/>
                    </a:lnB>
                    <a:solidFill>
                      <a:srgbClr val="4F81BD"/>
                    </a:solidFill>
                  </a:tcPr>
                </a:tc>
                <a:tc>
                  <a:txBody>
                    <a:bodyPr/>
                    <a:lstStyle/>
                    <a:p>
                      <a:pPr>
                        <a:lnSpc>
                          <a:spcPct val="115000"/>
                        </a:lnSpc>
                        <a:spcAft>
                          <a:spcPts val="0"/>
                        </a:spcAft>
                      </a:pPr>
                      <a:r>
                        <a:rPr lang="es-EC" sz="1200" dirty="0">
                          <a:latin typeface="Arial"/>
                          <a:ea typeface="Times New Roman"/>
                          <a:cs typeface="Times New Roman"/>
                        </a:rPr>
                        <a:t>4</a:t>
                      </a:r>
                      <a:endParaRPr lang="es-MX" sz="1100" dirty="0">
                        <a:latin typeface="Calibri"/>
                        <a:ea typeface="Times New Roman"/>
                        <a:cs typeface="Times New Roman"/>
                      </a:endParaRPr>
                    </a:p>
                  </a:txBody>
                  <a:tcPr marL="68580" marR="68580" marT="0" marB="0">
                    <a:lnL>
                      <a:noFill/>
                    </a:lnL>
                    <a:lnR>
                      <a:noFill/>
                    </a:lnR>
                    <a:lnT>
                      <a:noFill/>
                    </a:lnT>
                    <a:lnB w="28575" cap="flat" cmpd="sng" algn="ctr">
                      <a:solidFill>
                        <a:srgbClr val="000000"/>
                      </a:solidFill>
                      <a:prstDash val="solid"/>
                      <a:round/>
                      <a:headEnd type="none" w="med" len="med"/>
                      <a:tailEnd type="none" w="med" len="med"/>
                    </a:lnB>
                  </a:tcPr>
                </a:tc>
              </a:tr>
            </a:tbl>
          </a:graphicData>
        </a:graphic>
      </p:graphicFrame>
      <p:sp>
        <p:nvSpPr>
          <p:cNvPr id="16" name="15 CuadroTexto"/>
          <p:cNvSpPr txBox="1"/>
          <p:nvPr/>
        </p:nvSpPr>
        <p:spPr>
          <a:xfrm>
            <a:off x="827584" y="1628800"/>
            <a:ext cx="3960440" cy="307777"/>
          </a:xfrm>
          <a:prstGeom prst="rect">
            <a:avLst/>
          </a:prstGeom>
          <a:noFill/>
        </p:spPr>
        <p:txBody>
          <a:bodyPr wrap="square" rtlCol="0">
            <a:spAutoFit/>
          </a:bodyPr>
          <a:lstStyle/>
          <a:p>
            <a:r>
              <a:rPr lang="es-MX" sz="1400" b="1" dirty="0" smtClean="0"/>
              <a:t>Especificaciones generales del motor (WANNTAI)</a:t>
            </a:r>
            <a:endParaRPr lang="es-MX" sz="1400" b="1" dirty="0"/>
          </a:p>
        </p:txBody>
      </p:sp>
      <p:sp>
        <p:nvSpPr>
          <p:cNvPr id="45059"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pic>
        <p:nvPicPr>
          <p:cNvPr id="45058" name="Imagen 12"/>
          <p:cNvPicPr>
            <a:picLocks noChangeAspect="1" noChangeArrowheads="1"/>
          </p:cNvPicPr>
          <p:nvPr/>
        </p:nvPicPr>
        <p:blipFill>
          <a:blip r:embed="rId5" cstate="print">
            <a:lum bright="10000"/>
          </a:blip>
          <a:srcRect/>
          <a:stretch>
            <a:fillRect/>
          </a:stretch>
        </p:blipFill>
        <p:spPr bwMode="auto">
          <a:xfrm>
            <a:off x="4860032" y="3212976"/>
            <a:ext cx="4283968" cy="1876425"/>
          </a:xfrm>
          <a:prstGeom prst="rect">
            <a:avLst/>
          </a:prstGeom>
          <a:noFill/>
        </p:spPr>
      </p:pic>
      <p:sp>
        <p:nvSpPr>
          <p:cNvPr id="45060" name="Rectangle 4"/>
          <p:cNvSpPr>
            <a:spLocks noChangeArrowheads="1"/>
          </p:cNvSpPr>
          <p:nvPr/>
        </p:nvSpPr>
        <p:spPr bwMode="auto">
          <a:xfrm>
            <a:off x="5368777" y="5141803"/>
            <a:ext cx="3592971"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716213" algn="ctr"/>
                <a:tab pos="4787900" algn="l"/>
              </a:tabLst>
            </a:pPr>
            <a:r>
              <a:rPr kumimoji="0" lang="es-EC" sz="1400" b="1" i="0" u="none" strike="noStrike" cap="none" normalizeH="0" baseline="0" dirty="0" smtClean="0" bmk="_Toc399653176">
                <a:ln>
                  <a:noFill/>
                </a:ln>
                <a:solidFill>
                  <a:schemeClr val="tx1"/>
                </a:solidFill>
                <a:effectLst/>
                <a:ea typeface="Times New Roman" pitchFamily="18" charset="0"/>
                <a:cs typeface="Times New Roman" pitchFamily="18" charset="0"/>
              </a:rPr>
              <a:t>Identificación de bobinas del motor (WANTAI)</a:t>
            </a:r>
            <a:endParaRPr kumimoji="0" lang="es-EC" sz="1400" b="0" i="0" u="none" strike="noStrike" cap="none" normalizeH="0" baseline="0" dirty="0" smtClean="0">
              <a:ln>
                <a:noFill/>
              </a:ln>
              <a:solidFill>
                <a:schemeClr val="tx1"/>
              </a:solidFill>
              <a:effectLst/>
              <a:cs typeface="Arial" pitchFamily="34" charset="0"/>
            </a:endParaRPr>
          </a:p>
        </p:txBody>
      </p:sp>
    </p:spTree>
    <p:extLst>
      <p:ext uri="{BB962C8B-B14F-4D97-AF65-F5344CB8AC3E}">
        <p14:creationId xmlns:p14="http://schemas.microsoft.com/office/powerpoint/2010/main" val="49138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p:txBody>
          <a:bodyPr/>
          <a:lstStyle/>
          <a:p>
            <a:r>
              <a:rPr lang="es-EC" dirty="0" smtClean="0"/>
              <a:t>ELÉCTRICA Y ELECTRÓNICA</a:t>
            </a:r>
            <a:endParaRPr lang="es-EC" dirty="0"/>
          </a:p>
        </p:txBody>
      </p:sp>
      <p:pic>
        <p:nvPicPr>
          <p:cNvPr id="7" name="6 Imagen" descr="http://arduino.cc/es/uploads/Main/ArduinoMega.jpg"/>
          <p:cNvPicPr/>
          <p:nvPr/>
        </p:nvPicPr>
        <p:blipFill>
          <a:blip r:embed="rId5" cstate="print">
            <a:lum bright="10000"/>
          </a:blip>
          <a:srcRect t="3604" r="2906" b="3604"/>
          <a:stretch>
            <a:fillRect/>
          </a:stretch>
        </p:blipFill>
        <p:spPr bwMode="auto">
          <a:xfrm>
            <a:off x="2267744" y="1412776"/>
            <a:ext cx="4094580" cy="2032000"/>
          </a:xfrm>
          <a:prstGeom prst="rect">
            <a:avLst/>
          </a:prstGeom>
          <a:noFill/>
          <a:ln w="9525">
            <a:noFill/>
            <a:miter lim="800000"/>
            <a:headEnd/>
            <a:tailEnd/>
          </a:ln>
        </p:spPr>
      </p:pic>
      <p:graphicFrame>
        <p:nvGraphicFramePr>
          <p:cNvPr id="8" name="7 Tabla"/>
          <p:cNvGraphicFramePr>
            <a:graphicFrameLocks noGrp="1"/>
          </p:cNvGraphicFramePr>
          <p:nvPr>
            <p:extLst>
              <p:ext uri="{D42A27DB-BD31-4B8C-83A1-F6EECF244321}">
                <p14:modId xmlns:p14="http://schemas.microsoft.com/office/powerpoint/2010/main" val="572234167"/>
              </p:ext>
            </p:extLst>
          </p:nvPr>
        </p:nvGraphicFramePr>
        <p:xfrm>
          <a:off x="1306160" y="3719280"/>
          <a:ext cx="5786120" cy="2734056"/>
        </p:xfrm>
        <a:graphic>
          <a:graphicData uri="http://schemas.openxmlformats.org/drawingml/2006/table">
            <a:tbl>
              <a:tblPr/>
              <a:tblGrid>
                <a:gridCol w="2319020"/>
                <a:gridCol w="3467100"/>
              </a:tblGrid>
              <a:tr h="0">
                <a:tc>
                  <a:txBody>
                    <a:bodyPr/>
                    <a:lstStyle/>
                    <a:p>
                      <a:pPr>
                        <a:lnSpc>
                          <a:spcPct val="115000"/>
                        </a:lnSpc>
                        <a:spcAft>
                          <a:spcPts val="0"/>
                        </a:spcAft>
                      </a:pPr>
                      <a:r>
                        <a:rPr lang="es-MX" sz="1200" b="1" dirty="0">
                          <a:solidFill>
                            <a:srgbClr val="FFFFFF"/>
                          </a:solidFill>
                          <a:latin typeface="Arial"/>
                          <a:ea typeface="Times New Roman"/>
                          <a:cs typeface="Times New Roman"/>
                        </a:rPr>
                        <a:t>Microcontrolador</a:t>
                      </a:r>
                      <a:endParaRPr lang="es-MX" sz="1100" dirty="0">
                        <a:latin typeface="Calibri"/>
                        <a:ea typeface="Times New Roman"/>
                        <a:cs typeface="Times New Roman"/>
                      </a:endParaRPr>
                    </a:p>
                  </a:txBody>
                  <a:tcPr marL="68580" marR="68580" marT="0" marB="0">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8064A2"/>
                    </a:solidFill>
                  </a:tcPr>
                </a:tc>
                <a:tc>
                  <a:txBody>
                    <a:bodyPr/>
                    <a:lstStyle/>
                    <a:p>
                      <a:pPr>
                        <a:lnSpc>
                          <a:spcPct val="115000"/>
                        </a:lnSpc>
                        <a:spcAft>
                          <a:spcPts val="0"/>
                        </a:spcAft>
                      </a:pPr>
                      <a:r>
                        <a:rPr lang="es-MX" sz="1200" b="1">
                          <a:solidFill>
                            <a:srgbClr val="FFFFFF"/>
                          </a:solidFill>
                          <a:latin typeface="Arial"/>
                          <a:ea typeface="Times New Roman"/>
                          <a:cs typeface="Times New Roman"/>
                        </a:rPr>
                        <a:t>ATmega1280</a:t>
                      </a:r>
                      <a:endParaRPr lang="es-MX" sz="1100">
                        <a:latin typeface="Calibri"/>
                        <a:ea typeface="Times New Roman"/>
                        <a:cs typeface="Times New Roman"/>
                      </a:endParaRPr>
                    </a:p>
                  </a:txBody>
                  <a:tcPr marL="68580" marR="68580" marT="0" marB="0">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8064A2"/>
                    </a:solidFill>
                  </a:tcPr>
                </a:tc>
              </a:tr>
              <a:tr h="0">
                <a:tc>
                  <a:txBody>
                    <a:bodyPr/>
                    <a:lstStyle/>
                    <a:p>
                      <a:pPr>
                        <a:lnSpc>
                          <a:spcPct val="115000"/>
                        </a:lnSpc>
                        <a:spcAft>
                          <a:spcPts val="0"/>
                        </a:spcAft>
                      </a:pPr>
                      <a:r>
                        <a:rPr lang="es-MX" sz="1200" b="1">
                          <a:solidFill>
                            <a:srgbClr val="FFFFFF"/>
                          </a:solidFill>
                          <a:latin typeface="Arial"/>
                          <a:ea typeface="Times New Roman"/>
                          <a:cs typeface="Times New Roman"/>
                        </a:rPr>
                        <a:t>Voltaje de funcionamiento</a:t>
                      </a:r>
                      <a:endParaRPr lang="es-MX" sz="1100">
                        <a:latin typeface="Calibri"/>
                        <a:ea typeface="Times New Roman"/>
                        <a:cs typeface="Times New Roman"/>
                      </a:endParaRPr>
                    </a:p>
                  </a:txBody>
                  <a:tcPr marL="68580" marR="68580" marT="0" marB="0">
                    <a:lnL>
                      <a:noFill/>
                    </a:lnL>
                    <a:lnR>
                      <a:noFill/>
                    </a:lnR>
                    <a:lnT w="28575" cap="flat" cmpd="sng" algn="ctr">
                      <a:solidFill>
                        <a:srgbClr val="000000"/>
                      </a:solidFill>
                      <a:prstDash val="solid"/>
                      <a:round/>
                      <a:headEnd type="none" w="med" len="med"/>
                      <a:tailEnd type="none" w="med" len="med"/>
                    </a:lnT>
                    <a:lnB>
                      <a:noFill/>
                    </a:lnB>
                    <a:solidFill>
                      <a:srgbClr val="8064A2"/>
                    </a:solidFill>
                  </a:tcPr>
                </a:tc>
                <a:tc>
                  <a:txBody>
                    <a:bodyPr/>
                    <a:lstStyle/>
                    <a:p>
                      <a:pPr>
                        <a:lnSpc>
                          <a:spcPct val="115000"/>
                        </a:lnSpc>
                        <a:spcAft>
                          <a:spcPts val="0"/>
                        </a:spcAft>
                      </a:pPr>
                      <a:r>
                        <a:rPr lang="es-MX" sz="1200">
                          <a:latin typeface="Arial"/>
                          <a:ea typeface="Times New Roman"/>
                          <a:cs typeface="Times New Roman"/>
                        </a:rPr>
                        <a:t>5V</a:t>
                      </a:r>
                      <a:endParaRPr lang="es-MX" sz="1100">
                        <a:latin typeface="Calibri"/>
                        <a:ea typeface="Times New Roman"/>
                        <a:cs typeface="Times New Roman"/>
                      </a:endParaRPr>
                    </a:p>
                  </a:txBody>
                  <a:tcPr marL="68580" marR="68580" marT="0" marB="0">
                    <a:lnL>
                      <a:noFill/>
                    </a:lnL>
                    <a:lnR>
                      <a:noFill/>
                    </a:lnR>
                    <a:lnT w="28575" cap="flat" cmpd="sng" algn="ctr">
                      <a:solidFill>
                        <a:srgbClr val="000000"/>
                      </a:solidFill>
                      <a:prstDash val="solid"/>
                      <a:round/>
                      <a:headEnd type="none" w="med" len="med"/>
                      <a:tailEnd type="none" w="med" len="med"/>
                    </a:lnT>
                    <a:lnB>
                      <a:noFill/>
                    </a:lnB>
                    <a:solidFill>
                      <a:srgbClr val="D8D8D8"/>
                    </a:solidFill>
                  </a:tcPr>
                </a:tc>
              </a:tr>
              <a:tr h="0">
                <a:tc>
                  <a:txBody>
                    <a:bodyPr/>
                    <a:lstStyle/>
                    <a:p>
                      <a:pPr>
                        <a:lnSpc>
                          <a:spcPct val="115000"/>
                        </a:lnSpc>
                        <a:spcAft>
                          <a:spcPts val="0"/>
                        </a:spcAft>
                      </a:pPr>
                      <a:r>
                        <a:rPr lang="es-MX" sz="1200" b="1">
                          <a:solidFill>
                            <a:srgbClr val="FFFFFF"/>
                          </a:solidFill>
                          <a:latin typeface="Arial"/>
                          <a:ea typeface="Times New Roman"/>
                          <a:cs typeface="Times New Roman"/>
                        </a:rPr>
                        <a:t>Voltaje de entrada (recomendado)</a:t>
                      </a:r>
                      <a:endParaRPr lang="es-MX" sz="1100">
                        <a:latin typeface="Calibri"/>
                        <a:ea typeface="Times New Roman"/>
                        <a:cs typeface="Times New Roman"/>
                      </a:endParaRPr>
                    </a:p>
                  </a:txBody>
                  <a:tcPr marL="68580" marR="68580" marT="0" marB="0">
                    <a:lnL>
                      <a:noFill/>
                    </a:lnL>
                    <a:lnR>
                      <a:noFill/>
                    </a:lnR>
                    <a:lnT>
                      <a:noFill/>
                    </a:lnT>
                    <a:lnB>
                      <a:noFill/>
                    </a:lnB>
                    <a:solidFill>
                      <a:srgbClr val="8064A2"/>
                    </a:solidFill>
                  </a:tcPr>
                </a:tc>
                <a:tc>
                  <a:txBody>
                    <a:bodyPr/>
                    <a:lstStyle/>
                    <a:p>
                      <a:pPr>
                        <a:lnSpc>
                          <a:spcPct val="115000"/>
                        </a:lnSpc>
                        <a:spcAft>
                          <a:spcPts val="0"/>
                        </a:spcAft>
                      </a:pPr>
                      <a:r>
                        <a:rPr lang="es-MX" sz="1200">
                          <a:latin typeface="Arial"/>
                          <a:ea typeface="Times New Roman"/>
                          <a:cs typeface="Times New Roman"/>
                        </a:rPr>
                        <a:t>7-12V</a:t>
                      </a:r>
                      <a:endParaRPr lang="es-MX" sz="1100">
                        <a:latin typeface="Calibri"/>
                        <a:ea typeface="Times New Roman"/>
                        <a:cs typeface="Times New Roman"/>
                      </a:endParaRPr>
                    </a:p>
                  </a:txBody>
                  <a:tcPr marL="68580" marR="68580" marT="0" marB="0">
                    <a:lnL>
                      <a:noFill/>
                    </a:lnL>
                    <a:lnR>
                      <a:noFill/>
                    </a:lnR>
                    <a:lnT>
                      <a:noFill/>
                    </a:lnT>
                    <a:lnB>
                      <a:noFill/>
                    </a:lnB>
                  </a:tcPr>
                </a:tc>
              </a:tr>
              <a:tr h="0">
                <a:tc>
                  <a:txBody>
                    <a:bodyPr/>
                    <a:lstStyle/>
                    <a:p>
                      <a:pPr>
                        <a:lnSpc>
                          <a:spcPct val="115000"/>
                        </a:lnSpc>
                        <a:spcAft>
                          <a:spcPts val="0"/>
                        </a:spcAft>
                      </a:pPr>
                      <a:r>
                        <a:rPr lang="es-MX" sz="1200" b="1">
                          <a:solidFill>
                            <a:srgbClr val="FFFFFF"/>
                          </a:solidFill>
                          <a:latin typeface="Arial"/>
                          <a:ea typeface="Times New Roman"/>
                          <a:cs typeface="Times New Roman"/>
                        </a:rPr>
                        <a:t>Voltaje de entrada (limite)</a:t>
                      </a:r>
                      <a:endParaRPr lang="es-MX" sz="1100">
                        <a:latin typeface="Calibri"/>
                        <a:ea typeface="Times New Roman"/>
                        <a:cs typeface="Times New Roman"/>
                      </a:endParaRPr>
                    </a:p>
                  </a:txBody>
                  <a:tcPr marL="68580" marR="68580" marT="0" marB="0">
                    <a:lnL>
                      <a:noFill/>
                    </a:lnL>
                    <a:lnR>
                      <a:noFill/>
                    </a:lnR>
                    <a:lnT>
                      <a:noFill/>
                    </a:lnT>
                    <a:lnB>
                      <a:noFill/>
                    </a:lnB>
                    <a:solidFill>
                      <a:srgbClr val="8064A2"/>
                    </a:solidFill>
                  </a:tcPr>
                </a:tc>
                <a:tc>
                  <a:txBody>
                    <a:bodyPr/>
                    <a:lstStyle/>
                    <a:p>
                      <a:pPr>
                        <a:lnSpc>
                          <a:spcPct val="115000"/>
                        </a:lnSpc>
                        <a:spcAft>
                          <a:spcPts val="0"/>
                        </a:spcAft>
                      </a:pPr>
                      <a:r>
                        <a:rPr lang="es-MX" sz="1200">
                          <a:latin typeface="Arial"/>
                          <a:ea typeface="Times New Roman"/>
                          <a:cs typeface="Times New Roman"/>
                        </a:rPr>
                        <a:t>6-20V</a:t>
                      </a:r>
                      <a:endParaRPr lang="es-MX" sz="1100">
                        <a:latin typeface="Calibri"/>
                        <a:ea typeface="Times New Roman"/>
                        <a:cs typeface="Times New Roman"/>
                      </a:endParaRPr>
                    </a:p>
                  </a:txBody>
                  <a:tcPr marL="68580" marR="68580" marT="0" marB="0">
                    <a:lnL>
                      <a:noFill/>
                    </a:lnL>
                    <a:lnR>
                      <a:noFill/>
                    </a:lnR>
                    <a:lnT>
                      <a:noFill/>
                    </a:lnT>
                    <a:lnB>
                      <a:noFill/>
                    </a:lnB>
                    <a:solidFill>
                      <a:srgbClr val="D8D8D8"/>
                    </a:solidFill>
                  </a:tcPr>
                </a:tc>
              </a:tr>
              <a:tr h="0">
                <a:tc>
                  <a:txBody>
                    <a:bodyPr/>
                    <a:lstStyle/>
                    <a:p>
                      <a:pPr>
                        <a:lnSpc>
                          <a:spcPct val="115000"/>
                        </a:lnSpc>
                        <a:spcAft>
                          <a:spcPts val="0"/>
                        </a:spcAft>
                      </a:pPr>
                      <a:r>
                        <a:rPr lang="es-MX" sz="1200" b="1">
                          <a:solidFill>
                            <a:srgbClr val="FFFFFF"/>
                          </a:solidFill>
                          <a:latin typeface="Arial"/>
                          <a:ea typeface="Times New Roman"/>
                          <a:cs typeface="Times New Roman"/>
                        </a:rPr>
                        <a:t>Pines E/S digitales</a:t>
                      </a:r>
                      <a:endParaRPr lang="es-MX" sz="1100">
                        <a:latin typeface="Calibri"/>
                        <a:ea typeface="Times New Roman"/>
                        <a:cs typeface="Times New Roman"/>
                      </a:endParaRPr>
                    </a:p>
                  </a:txBody>
                  <a:tcPr marL="68580" marR="68580" marT="0" marB="0">
                    <a:lnL>
                      <a:noFill/>
                    </a:lnL>
                    <a:lnR>
                      <a:noFill/>
                    </a:lnR>
                    <a:lnT>
                      <a:noFill/>
                    </a:lnT>
                    <a:lnB>
                      <a:noFill/>
                    </a:lnB>
                    <a:solidFill>
                      <a:srgbClr val="8064A2"/>
                    </a:solidFill>
                  </a:tcPr>
                </a:tc>
                <a:tc>
                  <a:txBody>
                    <a:bodyPr/>
                    <a:lstStyle/>
                    <a:p>
                      <a:pPr>
                        <a:lnSpc>
                          <a:spcPct val="115000"/>
                        </a:lnSpc>
                        <a:spcAft>
                          <a:spcPts val="0"/>
                        </a:spcAft>
                      </a:pPr>
                      <a:r>
                        <a:rPr lang="es-MX" sz="1200">
                          <a:latin typeface="Arial"/>
                          <a:ea typeface="Times New Roman"/>
                          <a:cs typeface="Times New Roman"/>
                        </a:rPr>
                        <a:t>54 (14 proporcionan salida PWM)</a:t>
                      </a:r>
                      <a:endParaRPr lang="es-MX" sz="1100">
                        <a:latin typeface="Calibri"/>
                        <a:ea typeface="Times New Roman"/>
                        <a:cs typeface="Times New Roman"/>
                      </a:endParaRPr>
                    </a:p>
                  </a:txBody>
                  <a:tcPr marL="68580" marR="68580" marT="0" marB="0">
                    <a:lnL>
                      <a:noFill/>
                    </a:lnL>
                    <a:lnR>
                      <a:noFill/>
                    </a:lnR>
                    <a:lnT>
                      <a:noFill/>
                    </a:lnT>
                    <a:lnB>
                      <a:noFill/>
                    </a:lnB>
                  </a:tcPr>
                </a:tc>
              </a:tr>
              <a:tr h="0">
                <a:tc>
                  <a:txBody>
                    <a:bodyPr/>
                    <a:lstStyle/>
                    <a:p>
                      <a:pPr>
                        <a:lnSpc>
                          <a:spcPct val="115000"/>
                        </a:lnSpc>
                        <a:spcAft>
                          <a:spcPts val="0"/>
                        </a:spcAft>
                      </a:pPr>
                      <a:r>
                        <a:rPr lang="es-MX" sz="1200" b="1">
                          <a:solidFill>
                            <a:srgbClr val="FFFFFF"/>
                          </a:solidFill>
                          <a:latin typeface="Arial"/>
                          <a:ea typeface="Times New Roman"/>
                          <a:cs typeface="Times New Roman"/>
                        </a:rPr>
                        <a:t>Pines de entrada analógica</a:t>
                      </a:r>
                      <a:endParaRPr lang="es-MX" sz="1100">
                        <a:latin typeface="Calibri"/>
                        <a:ea typeface="Times New Roman"/>
                        <a:cs typeface="Times New Roman"/>
                      </a:endParaRPr>
                    </a:p>
                  </a:txBody>
                  <a:tcPr marL="68580" marR="68580" marT="0" marB="0">
                    <a:lnL>
                      <a:noFill/>
                    </a:lnL>
                    <a:lnR>
                      <a:noFill/>
                    </a:lnR>
                    <a:lnT>
                      <a:noFill/>
                    </a:lnT>
                    <a:lnB>
                      <a:noFill/>
                    </a:lnB>
                    <a:solidFill>
                      <a:srgbClr val="8064A2"/>
                    </a:solidFill>
                  </a:tcPr>
                </a:tc>
                <a:tc>
                  <a:txBody>
                    <a:bodyPr/>
                    <a:lstStyle/>
                    <a:p>
                      <a:pPr>
                        <a:lnSpc>
                          <a:spcPct val="115000"/>
                        </a:lnSpc>
                        <a:spcAft>
                          <a:spcPts val="0"/>
                        </a:spcAft>
                      </a:pPr>
                      <a:r>
                        <a:rPr lang="es-MX" sz="1200">
                          <a:latin typeface="Arial"/>
                          <a:ea typeface="Times New Roman"/>
                          <a:cs typeface="Times New Roman"/>
                        </a:rPr>
                        <a:t>16</a:t>
                      </a:r>
                      <a:endParaRPr lang="es-MX" sz="1100">
                        <a:latin typeface="Calibri"/>
                        <a:ea typeface="Times New Roman"/>
                        <a:cs typeface="Times New Roman"/>
                      </a:endParaRPr>
                    </a:p>
                  </a:txBody>
                  <a:tcPr marL="68580" marR="68580" marT="0" marB="0">
                    <a:lnL>
                      <a:noFill/>
                    </a:lnL>
                    <a:lnR>
                      <a:noFill/>
                    </a:lnR>
                    <a:lnT>
                      <a:noFill/>
                    </a:lnT>
                    <a:lnB>
                      <a:noFill/>
                    </a:lnB>
                    <a:solidFill>
                      <a:srgbClr val="D8D8D8"/>
                    </a:solidFill>
                  </a:tcPr>
                </a:tc>
              </a:tr>
              <a:tr h="0">
                <a:tc>
                  <a:txBody>
                    <a:bodyPr/>
                    <a:lstStyle/>
                    <a:p>
                      <a:pPr>
                        <a:lnSpc>
                          <a:spcPct val="115000"/>
                        </a:lnSpc>
                        <a:spcAft>
                          <a:spcPts val="0"/>
                        </a:spcAft>
                      </a:pPr>
                      <a:r>
                        <a:rPr lang="es-MX" sz="1200" b="1">
                          <a:solidFill>
                            <a:srgbClr val="FFFFFF"/>
                          </a:solidFill>
                          <a:latin typeface="Arial"/>
                          <a:ea typeface="Times New Roman"/>
                          <a:cs typeface="Times New Roman"/>
                        </a:rPr>
                        <a:t>Intensidad por pin</a:t>
                      </a:r>
                      <a:endParaRPr lang="es-MX" sz="1100">
                        <a:latin typeface="Calibri"/>
                        <a:ea typeface="Times New Roman"/>
                        <a:cs typeface="Times New Roman"/>
                      </a:endParaRPr>
                    </a:p>
                  </a:txBody>
                  <a:tcPr marL="68580" marR="68580" marT="0" marB="0">
                    <a:lnL>
                      <a:noFill/>
                    </a:lnL>
                    <a:lnR>
                      <a:noFill/>
                    </a:lnR>
                    <a:lnT>
                      <a:noFill/>
                    </a:lnT>
                    <a:lnB>
                      <a:noFill/>
                    </a:lnB>
                    <a:solidFill>
                      <a:srgbClr val="8064A2"/>
                    </a:solidFill>
                  </a:tcPr>
                </a:tc>
                <a:tc>
                  <a:txBody>
                    <a:bodyPr/>
                    <a:lstStyle/>
                    <a:p>
                      <a:pPr>
                        <a:lnSpc>
                          <a:spcPct val="115000"/>
                        </a:lnSpc>
                        <a:spcAft>
                          <a:spcPts val="0"/>
                        </a:spcAft>
                      </a:pPr>
                      <a:r>
                        <a:rPr lang="es-MX" sz="1200">
                          <a:latin typeface="Arial"/>
                          <a:ea typeface="Times New Roman"/>
                          <a:cs typeface="Times New Roman"/>
                        </a:rPr>
                        <a:t>40 mA</a:t>
                      </a:r>
                      <a:endParaRPr lang="es-MX" sz="1100">
                        <a:latin typeface="Calibri"/>
                        <a:ea typeface="Times New Roman"/>
                        <a:cs typeface="Times New Roman"/>
                      </a:endParaRPr>
                    </a:p>
                  </a:txBody>
                  <a:tcPr marL="68580" marR="68580" marT="0" marB="0">
                    <a:lnL>
                      <a:noFill/>
                    </a:lnL>
                    <a:lnR>
                      <a:noFill/>
                    </a:lnR>
                    <a:lnT>
                      <a:noFill/>
                    </a:lnT>
                    <a:lnB>
                      <a:noFill/>
                    </a:lnB>
                  </a:tcPr>
                </a:tc>
              </a:tr>
              <a:tr h="0">
                <a:tc>
                  <a:txBody>
                    <a:bodyPr/>
                    <a:lstStyle/>
                    <a:p>
                      <a:pPr>
                        <a:lnSpc>
                          <a:spcPct val="115000"/>
                        </a:lnSpc>
                        <a:spcAft>
                          <a:spcPts val="0"/>
                        </a:spcAft>
                      </a:pPr>
                      <a:r>
                        <a:rPr lang="es-MX" sz="1200" b="1">
                          <a:solidFill>
                            <a:srgbClr val="FFFFFF"/>
                          </a:solidFill>
                          <a:latin typeface="Arial"/>
                          <a:ea typeface="Times New Roman"/>
                          <a:cs typeface="Times New Roman"/>
                        </a:rPr>
                        <a:t>Intensidad en pin 3.3V</a:t>
                      </a:r>
                      <a:endParaRPr lang="es-MX" sz="1100">
                        <a:latin typeface="Calibri"/>
                        <a:ea typeface="Times New Roman"/>
                        <a:cs typeface="Times New Roman"/>
                      </a:endParaRPr>
                    </a:p>
                  </a:txBody>
                  <a:tcPr marL="68580" marR="68580" marT="0" marB="0">
                    <a:lnL>
                      <a:noFill/>
                    </a:lnL>
                    <a:lnR>
                      <a:noFill/>
                    </a:lnR>
                    <a:lnT>
                      <a:noFill/>
                    </a:lnT>
                    <a:lnB>
                      <a:noFill/>
                    </a:lnB>
                    <a:solidFill>
                      <a:srgbClr val="8064A2"/>
                    </a:solidFill>
                  </a:tcPr>
                </a:tc>
                <a:tc>
                  <a:txBody>
                    <a:bodyPr/>
                    <a:lstStyle/>
                    <a:p>
                      <a:pPr>
                        <a:lnSpc>
                          <a:spcPct val="115000"/>
                        </a:lnSpc>
                        <a:spcAft>
                          <a:spcPts val="0"/>
                        </a:spcAft>
                      </a:pPr>
                      <a:r>
                        <a:rPr lang="es-MX" sz="1200">
                          <a:latin typeface="Arial"/>
                          <a:ea typeface="Times New Roman"/>
                          <a:cs typeface="Times New Roman"/>
                        </a:rPr>
                        <a:t>50 mA</a:t>
                      </a:r>
                      <a:endParaRPr lang="es-MX" sz="1100">
                        <a:latin typeface="Calibri"/>
                        <a:ea typeface="Times New Roman"/>
                        <a:cs typeface="Times New Roman"/>
                      </a:endParaRPr>
                    </a:p>
                  </a:txBody>
                  <a:tcPr marL="68580" marR="68580" marT="0" marB="0">
                    <a:lnL>
                      <a:noFill/>
                    </a:lnL>
                    <a:lnR>
                      <a:noFill/>
                    </a:lnR>
                    <a:lnT>
                      <a:noFill/>
                    </a:lnT>
                    <a:lnB>
                      <a:noFill/>
                    </a:lnB>
                    <a:solidFill>
                      <a:srgbClr val="D8D8D8"/>
                    </a:solidFill>
                  </a:tcPr>
                </a:tc>
              </a:tr>
              <a:tr h="0">
                <a:tc>
                  <a:txBody>
                    <a:bodyPr/>
                    <a:lstStyle/>
                    <a:p>
                      <a:pPr>
                        <a:lnSpc>
                          <a:spcPct val="115000"/>
                        </a:lnSpc>
                        <a:spcAft>
                          <a:spcPts val="0"/>
                        </a:spcAft>
                      </a:pPr>
                      <a:r>
                        <a:rPr lang="es-MX" sz="1200" b="1">
                          <a:solidFill>
                            <a:srgbClr val="FFFFFF"/>
                          </a:solidFill>
                          <a:latin typeface="Arial"/>
                          <a:ea typeface="Times New Roman"/>
                          <a:cs typeface="Times New Roman"/>
                        </a:rPr>
                        <a:t>Memoria Flash</a:t>
                      </a:r>
                      <a:endParaRPr lang="es-MX" sz="1100">
                        <a:latin typeface="Calibri"/>
                        <a:ea typeface="Times New Roman"/>
                        <a:cs typeface="Times New Roman"/>
                      </a:endParaRPr>
                    </a:p>
                  </a:txBody>
                  <a:tcPr marL="68580" marR="68580" marT="0" marB="0">
                    <a:lnL>
                      <a:noFill/>
                    </a:lnL>
                    <a:lnR>
                      <a:noFill/>
                    </a:lnR>
                    <a:lnT>
                      <a:noFill/>
                    </a:lnT>
                    <a:lnB>
                      <a:noFill/>
                    </a:lnB>
                    <a:solidFill>
                      <a:srgbClr val="8064A2"/>
                    </a:solidFill>
                  </a:tcPr>
                </a:tc>
                <a:tc>
                  <a:txBody>
                    <a:bodyPr/>
                    <a:lstStyle/>
                    <a:p>
                      <a:pPr>
                        <a:lnSpc>
                          <a:spcPct val="115000"/>
                        </a:lnSpc>
                        <a:spcAft>
                          <a:spcPts val="0"/>
                        </a:spcAft>
                      </a:pPr>
                      <a:r>
                        <a:rPr lang="es-MX" sz="1200" dirty="0">
                          <a:latin typeface="Arial"/>
                          <a:ea typeface="Times New Roman"/>
                          <a:cs typeface="Times New Roman"/>
                        </a:rPr>
                        <a:t>128 KB </a:t>
                      </a:r>
                      <a:endParaRPr lang="es-MX" sz="1100" dirty="0">
                        <a:latin typeface="Calibri"/>
                        <a:ea typeface="Times New Roman"/>
                        <a:cs typeface="Times New Roman"/>
                      </a:endParaRPr>
                    </a:p>
                  </a:txBody>
                  <a:tcPr marL="68580" marR="68580" marT="0" marB="0">
                    <a:lnL>
                      <a:noFill/>
                    </a:lnL>
                    <a:lnR>
                      <a:noFill/>
                    </a:lnR>
                    <a:lnT>
                      <a:noFill/>
                    </a:lnT>
                    <a:lnB>
                      <a:noFill/>
                    </a:lnB>
                  </a:tcPr>
                </a:tc>
              </a:tr>
              <a:tr h="0">
                <a:tc>
                  <a:txBody>
                    <a:bodyPr/>
                    <a:lstStyle/>
                    <a:p>
                      <a:pPr>
                        <a:lnSpc>
                          <a:spcPct val="115000"/>
                        </a:lnSpc>
                        <a:spcAft>
                          <a:spcPts val="0"/>
                        </a:spcAft>
                      </a:pPr>
                      <a:r>
                        <a:rPr lang="es-MX" sz="1200" b="1">
                          <a:solidFill>
                            <a:srgbClr val="FFFFFF"/>
                          </a:solidFill>
                          <a:latin typeface="Arial"/>
                          <a:ea typeface="Times New Roman"/>
                          <a:cs typeface="Times New Roman"/>
                        </a:rPr>
                        <a:t>SRAM</a:t>
                      </a:r>
                      <a:endParaRPr lang="es-MX" sz="1100">
                        <a:latin typeface="Calibri"/>
                        <a:ea typeface="Times New Roman"/>
                        <a:cs typeface="Times New Roman"/>
                      </a:endParaRPr>
                    </a:p>
                  </a:txBody>
                  <a:tcPr marL="68580" marR="68580" marT="0" marB="0">
                    <a:lnL>
                      <a:noFill/>
                    </a:lnL>
                    <a:lnR>
                      <a:noFill/>
                    </a:lnR>
                    <a:lnT>
                      <a:noFill/>
                    </a:lnT>
                    <a:lnB>
                      <a:noFill/>
                    </a:lnB>
                    <a:solidFill>
                      <a:srgbClr val="8064A2"/>
                    </a:solidFill>
                  </a:tcPr>
                </a:tc>
                <a:tc>
                  <a:txBody>
                    <a:bodyPr/>
                    <a:lstStyle/>
                    <a:p>
                      <a:pPr>
                        <a:lnSpc>
                          <a:spcPct val="115000"/>
                        </a:lnSpc>
                        <a:spcAft>
                          <a:spcPts val="0"/>
                        </a:spcAft>
                      </a:pPr>
                      <a:r>
                        <a:rPr lang="es-MX" sz="1200">
                          <a:latin typeface="Arial"/>
                          <a:ea typeface="Times New Roman"/>
                          <a:cs typeface="Times New Roman"/>
                        </a:rPr>
                        <a:t>8 KB</a:t>
                      </a:r>
                      <a:endParaRPr lang="es-MX" sz="1100">
                        <a:latin typeface="Calibri"/>
                        <a:ea typeface="Times New Roman"/>
                        <a:cs typeface="Times New Roman"/>
                      </a:endParaRPr>
                    </a:p>
                  </a:txBody>
                  <a:tcPr marL="68580" marR="68580" marT="0" marB="0">
                    <a:lnL>
                      <a:noFill/>
                    </a:lnL>
                    <a:lnR>
                      <a:noFill/>
                    </a:lnR>
                    <a:lnT>
                      <a:noFill/>
                    </a:lnT>
                    <a:lnB>
                      <a:noFill/>
                    </a:lnB>
                    <a:solidFill>
                      <a:srgbClr val="D8D8D8"/>
                    </a:solidFill>
                  </a:tcPr>
                </a:tc>
              </a:tr>
              <a:tr h="0">
                <a:tc>
                  <a:txBody>
                    <a:bodyPr/>
                    <a:lstStyle/>
                    <a:p>
                      <a:pPr>
                        <a:lnSpc>
                          <a:spcPct val="115000"/>
                        </a:lnSpc>
                        <a:spcAft>
                          <a:spcPts val="0"/>
                        </a:spcAft>
                      </a:pPr>
                      <a:r>
                        <a:rPr lang="es-MX" sz="1200" b="1">
                          <a:solidFill>
                            <a:srgbClr val="FFFFFF"/>
                          </a:solidFill>
                          <a:latin typeface="Arial"/>
                          <a:ea typeface="Times New Roman"/>
                          <a:cs typeface="Times New Roman"/>
                        </a:rPr>
                        <a:t>EEPROM</a:t>
                      </a:r>
                      <a:endParaRPr lang="es-MX" sz="1100">
                        <a:latin typeface="Calibri"/>
                        <a:ea typeface="Times New Roman"/>
                        <a:cs typeface="Times New Roman"/>
                      </a:endParaRPr>
                    </a:p>
                  </a:txBody>
                  <a:tcPr marL="68580" marR="68580" marT="0" marB="0">
                    <a:lnL>
                      <a:noFill/>
                    </a:lnL>
                    <a:lnR>
                      <a:noFill/>
                    </a:lnR>
                    <a:lnT>
                      <a:noFill/>
                    </a:lnT>
                    <a:lnB>
                      <a:noFill/>
                    </a:lnB>
                    <a:solidFill>
                      <a:srgbClr val="8064A2"/>
                    </a:solidFill>
                  </a:tcPr>
                </a:tc>
                <a:tc>
                  <a:txBody>
                    <a:bodyPr/>
                    <a:lstStyle/>
                    <a:p>
                      <a:pPr>
                        <a:lnSpc>
                          <a:spcPct val="115000"/>
                        </a:lnSpc>
                        <a:spcAft>
                          <a:spcPts val="0"/>
                        </a:spcAft>
                      </a:pPr>
                      <a:r>
                        <a:rPr lang="es-MX" sz="1200">
                          <a:latin typeface="Arial"/>
                          <a:ea typeface="Times New Roman"/>
                          <a:cs typeface="Times New Roman"/>
                        </a:rPr>
                        <a:t>4 KB</a:t>
                      </a:r>
                      <a:endParaRPr lang="es-MX" sz="1100">
                        <a:latin typeface="Calibri"/>
                        <a:ea typeface="Times New Roman"/>
                        <a:cs typeface="Times New Roman"/>
                      </a:endParaRPr>
                    </a:p>
                  </a:txBody>
                  <a:tcPr marL="68580" marR="68580" marT="0" marB="0">
                    <a:lnL>
                      <a:noFill/>
                    </a:lnL>
                    <a:lnR>
                      <a:noFill/>
                    </a:lnR>
                    <a:lnT>
                      <a:noFill/>
                    </a:lnT>
                    <a:lnB>
                      <a:noFill/>
                    </a:lnB>
                  </a:tcPr>
                </a:tc>
              </a:tr>
              <a:tr h="0">
                <a:tc>
                  <a:txBody>
                    <a:bodyPr/>
                    <a:lstStyle/>
                    <a:p>
                      <a:pPr>
                        <a:lnSpc>
                          <a:spcPct val="115000"/>
                        </a:lnSpc>
                        <a:spcAft>
                          <a:spcPts val="0"/>
                        </a:spcAft>
                      </a:pPr>
                      <a:r>
                        <a:rPr lang="es-MX" sz="1200" b="1">
                          <a:solidFill>
                            <a:srgbClr val="FFFFFF"/>
                          </a:solidFill>
                          <a:latin typeface="Arial"/>
                          <a:ea typeface="Times New Roman"/>
                          <a:cs typeface="Times New Roman"/>
                        </a:rPr>
                        <a:t>Velocidad de reloj</a:t>
                      </a:r>
                      <a:endParaRPr lang="es-MX" sz="1100">
                        <a:latin typeface="Calibri"/>
                        <a:ea typeface="Times New Roman"/>
                        <a:cs typeface="Times New Roman"/>
                      </a:endParaRPr>
                    </a:p>
                  </a:txBody>
                  <a:tcPr marL="68580" marR="68580" marT="0" marB="0">
                    <a:lnL>
                      <a:noFill/>
                    </a:lnL>
                    <a:lnR>
                      <a:noFill/>
                    </a:lnR>
                    <a:lnT>
                      <a:noFill/>
                    </a:lnT>
                    <a:lnB w="28575" cap="flat" cmpd="sng" algn="ctr">
                      <a:solidFill>
                        <a:srgbClr val="000000"/>
                      </a:solidFill>
                      <a:prstDash val="solid"/>
                      <a:round/>
                      <a:headEnd type="none" w="med" len="med"/>
                      <a:tailEnd type="none" w="med" len="med"/>
                    </a:lnB>
                    <a:solidFill>
                      <a:srgbClr val="8064A2"/>
                    </a:solidFill>
                  </a:tcPr>
                </a:tc>
                <a:tc>
                  <a:txBody>
                    <a:bodyPr/>
                    <a:lstStyle/>
                    <a:p>
                      <a:pPr>
                        <a:lnSpc>
                          <a:spcPct val="115000"/>
                        </a:lnSpc>
                        <a:spcAft>
                          <a:spcPts val="0"/>
                        </a:spcAft>
                      </a:pPr>
                      <a:r>
                        <a:rPr lang="es-MX" sz="1200" dirty="0">
                          <a:latin typeface="Arial"/>
                          <a:ea typeface="Times New Roman"/>
                          <a:cs typeface="Times New Roman"/>
                        </a:rPr>
                        <a:t>16 MHz</a:t>
                      </a:r>
                      <a:endParaRPr lang="es-MX" sz="1100" dirty="0">
                        <a:latin typeface="Calibri"/>
                        <a:ea typeface="Times New Roman"/>
                        <a:cs typeface="Times New Roman"/>
                      </a:endParaRPr>
                    </a:p>
                  </a:txBody>
                  <a:tcPr marL="68580" marR="68580" marT="0" marB="0">
                    <a:lnL>
                      <a:noFill/>
                    </a:lnL>
                    <a:lnR>
                      <a:noFill/>
                    </a:lnR>
                    <a:lnT>
                      <a:noFill/>
                    </a:lnT>
                    <a:lnB w="28575" cap="flat" cmpd="sng" algn="ctr">
                      <a:solidFill>
                        <a:srgbClr val="000000"/>
                      </a:solidFill>
                      <a:prstDash val="solid"/>
                      <a:round/>
                      <a:headEnd type="none" w="med" len="med"/>
                      <a:tailEnd type="none" w="med" len="med"/>
                    </a:lnB>
                    <a:solidFill>
                      <a:srgbClr val="D8D8D8"/>
                    </a:solidFill>
                  </a:tcPr>
                </a:tc>
              </a:tr>
            </a:tbl>
          </a:graphicData>
        </a:graphic>
      </p:graphicFrame>
      <p:sp>
        <p:nvSpPr>
          <p:cNvPr id="9" name="8 CuadroTexto"/>
          <p:cNvSpPr txBox="1"/>
          <p:nvPr/>
        </p:nvSpPr>
        <p:spPr>
          <a:xfrm>
            <a:off x="755576" y="1196752"/>
            <a:ext cx="4032448" cy="369332"/>
          </a:xfrm>
          <a:prstGeom prst="rect">
            <a:avLst/>
          </a:prstGeom>
          <a:noFill/>
        </p:spPr>
        <p:txBody>
          <a:bodyPr wrap="square" rtlCol="0">
            <a:spAutoFit/>
          </a:bodyPr>
          <a:lstStyle/>
          <a:p>
            <a:r>
              <a:rPr lang="es-MX" b="1" dirty="0" smtClean="0"/>
              <a:t>MICROCONTROLADOR</a:t>
            </a:r>
            <a:endParaRPr lang="es-MX" b="1" dirty="0"/>
          </a:p>
        </p:txBody>
      </p:sp>
      <p:sp>
        <p:nvSpPr>
          <p:cNvPr id="10" name="9 CuadroTexto"/>
          <p:cNvSpPr txBox="1"/>
          <p:nvPr/>
        </p:nvSpPr>
        <p:spPr>
          <a:xfrm>
            <a:off x="1835696" y="3356992"/>
            <a:ext cx="5400600" cy="307777"/>
          </a:xfrm>
          <a:prstGeom prst="rect">
            <a:avLst/>
          </a:prstGeom>
          <a:noFill/>
        </p:spPr>
        <p:txBody>
          <a:bodyPr wrap="square" rtlCol="0">
            <a:spAutoFit/>
          </a:bodyPr>
          <a:lstStyle/>
          <a:p>
            <a:pPr algn="ctr"/>
            <a:r>
              <a:rPr lang="es-EC" sz="1400" b="1" dirty="0" smtClean="0"/>
              <a:t>Arduino Mega 2560 (Arduino)</a:t>
            </a:r>
            <a:endParaRPr lang="es-EC" sz="1400" b="1" dirty="0"/>
          </a:p>
        </p:txBody>
      </p:sp>
    </p:spTree>
    <p:extLst>
      <p:ext uri="{BB962C8B-B14F-4D97-AF65-F5344CB8AC3E}">
        <p14:creationId xmlns:p14="http://schemas.microsoft.com/office/powerpoint/2010/main" val="280221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p:txBody>
          <a:bodyPr/>
          <a:lstStyle/>
          <a:p>
            <a:r>
              <a:rPr lang="es-EC" dirty="0" smtClean="0"/>
              <a:t>ELÉCTRICA Y ELECTRÓNICA</a:t>
            </a:r>
            <a:endParaRPr lang="es-EC" dirty="0"/>
          </a:p>
        </p:txBody>
      </p:sp>
      <p:sp>
        <p:nvSpPr>
          <p:cNvPr id="9" name="8 CuadroTexto"/>
          <p:cNvSpPr txBox="1"/>
          <p:nvPr/>
        </p:nvSpPr>
        <p:spPr>
          <a:xfrm>
            <a:off x="755576" y="1196752"/>
            <a:ext cx="4032448" cy="369332"/>
          </a:xfrm>
          <a:prstGeom prst="rect">
            <a:avLst/>
          </a:prstGeom>
          <a:noFill/>
        </p:spPr>
        <p:txBody>
          <a:bodyPr wrap="square" rtlCol="0">
            <a:spAutoFit/>
          </a:bodyPr>
          <a:lstStyle/>
          <a:p>
            <a:r>
              <a:rPr lang="es-MX" b="1" dirty="0" smtClean="0"/>
              <a:t>CONTROLADOR</a:t>
            </a:r>
            <a:endParaRPr lang="es-MX" b="1" dirty="0"/>
          </a:p>
        </p:txBody>
      </p:sp>
      <p:sp>
        <p:nvSpPr>
          <p:cNvPr id="440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45059"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graphicFrame>
        <p:nvGraphicFramePr>
          <p:cNvPr id="17" name="16 Tabla"/>
          <p:cNvGraphicFramePr>
            <a:graphicFrameLocks noGrp="1"/>
          </p:cNvGraphicFramePr>
          <p:nvPr>
            <p:extLst>
              <p:ext uri="{D42A27DB-BD31-4B8C-83A1-F6EECF244321}">
                <p14:modId xmlns:p14="http://schemas.microsoft.com/office/powerpoint/2010/main" val="3355531514"/>
              </p:ext>
            </p:extLst>
          </p:nvPr>
        </p:nvGraphicFramePr>
        <p:xfrm>
          <a:off x="1893252" y="1880822"/>
          <a:ext cx="5357495" cy="1892808"/>
        </p:xfrm>
        <a:graphic>
          <a:graphicData uri="http://schemas.openxmlformats.org/drawingml/2006/table">
            <a:tbl>
              <a:tblPr/>
              <a:tblGrid>
                <a:gridCol w="1672590"/>
                <a:gridCol w="3684905"/>
              </a:tblGrid>
              <a:tr h="0">
                <a:tc>
                  <a:txBody>
                    <a:bodyPr/>
                    <a:lstStyle/>
                    <a:p>
                      <a:pPr algn="just">
                        <a:lnSpc>
                          <a:spcPct val="115000"/>
                        </a:lnSpc>
                        <a:spcAft>
                          <a:spcPts val="0"/>
                        </a:spcAft>
                      </a:pPr>
                      <a:r>
                        <a:rPr lang="es-EC" sz="1200" b="1" dirty="0">
                          <a:solidFill>
                            <a:srgbClr val="365F91"/>
                          </a:solidFill>
                          <a:latin typeface="Arial"/>
                          <a:ea typeface="Times New Roman"/>
                          <a:cs typeface="Times New Roman"/>
                        </a:rPr>
                        <a:t>Voltaje Entrada</a:t>
                      </a:r>
                      <a:endParaRPr lang="es-MX" sz="1100" dirty="0">
                        <a:solidFill>
                          <a:srgbClr val="365F91"/>
                        </a:solidFill>
                        <a:latin typeface="Calibri"/>
                        <a:ea typeface="Times New Roma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ct val="115000"/>
                        </a:lnSpc>
                        <a:spcAft>
                          <a:spcPts val="0"/>
                        </a:spcAft>
                      </a:pPr>
                      <a:r>
                        <a:rPr lang="es-EC" sz="1200" b="1" dirty="0">
                          <a:solidFill>
                            <a:srgbClr val="365F91"/>
                          </a:solidFill>
                          <a:latin typeface="Arial"/>
                          <a:ea typeface="Times New Roman"/>
                          <a:cs typeface="Times New Roman"/>
                        </a:rPr>
                        <a:t>24-80 VDC</a:t>
                      </a:r>
                      <a:endParaRPr lang="es-MX" sz="1100" dirty="0">
                        <a:solidFill>
                          <a:srgbClr val="365F91"/>
                        </a:solidFill>
                        <a:latin typeface="Calibri"/>
                        <a:ea typeface="Times New Roma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0">
                <a:tc>
                  <a:txBody>
                    <a:bodyPr/>
                    <a:lstStyle/>
                    <a:p>
                      <a:pPr algn="just">
                        <a:lnSpc>
                          <a:spcPct val="115000"/>
                        </a:lnSpc>
                        <a:spcAft>
                          <a:spcPts val="0"/>
                        </a:spcAft>
                      </a:pPr>
                      <a:r>
                        <a:rPr lang="es-EC" sz="1200" b="1">
                          <a:solidFill>
                            <a:srgbClr val="365F91"/>
                          </a:solidFill>
                          <a:latin typeface="Arial"/>
                          <a:ea typeface="Times New Roman"/>
                          <a:cs typeface="Times New Roman"/>
                        </a:rPr>
                        <a:t>Corriente de Entrada</a:t>
                      </a:r>
                      <a:endParaRPr lang="es-MX" sz="1100">
                        <a:solidFill>
                          <a:srgbClr val="365F91"/>
                        </a:solidFill>
                        <a:latin typeface="Calibri"/>
                        <a:ea typeface="Times New Roma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just">
                        <a:lnSpc>
                          <a:spcPct val="115000"/>
                        </a:lnSpc>
                        <a:spcAft>
                          <a:spcPts val="0"/>
                        </a:spcAft>
                      </a:pPr>
                      <a:r>
                        <a:rPr lang="es-EC" sz="1200" b="1">
                          <a:solidFill>
                            <a:srgbClr val="365F91"/>
                          </a:solidFill>
                          <a:latin typeface="Arial"/>
                          <a:ea typeface="Times New Roman"/>
                          <a:cs typeface="Times New Roman"/>
                        </a:rPr>
                        <a:t>&lt; 6A</a:t>
                      </a:r>
                      <a:endParaRPr lang="es-MX" sz="1100">
                        <a:solidFill>
                          <a:srgbClr val="365F91"/>
                        </a:solidFill>
                        <a:latin typeface="Calibri"/>
                        <a:ea typeface="Times New Roma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r>
              <a:tr h="0">
                <a:tc>
                  <a:txBody>
                    <a:bodyPr/>
                    <a:lstStyle/>
                    <a:p>
                      <a:pPr algn="just">
                        <a:lnSpc>
                          <a:spcPct val="115000"/>
                        </a:lnSpc>
                        <a:spcAft>
                          <a:spcPts val="0"/>
                        </a:spcAft>
                      </a:pPr>
                      <a:r>
                        <a:rPr lang="es-EC" sz="1200" b="1">
                          <a:solidFill>
                            <a:srgbClr val="365F91"/>
                          </a:solidFill>
                          <a:latin typeface="Arial"/>
                          <a:ea typeface="Times New Roman"/>
                          <a:cs typeface="Times New Roman"/>
                        </a:rPr>
                        <a:t>Corriente de Salida</a:t>
                      </a:r>
                      <a:endParaRPr lang="es-MX" sz="1100">
                        <a:solidFill>
                          <a:srgbClr val="365F91"/>
                        </a:solidFill>
                        <a:latin typeface="Calibri"/>
                        <a:ea typeface="Times New Roman"/>
                        <a:cs typeface="Times New Roman"/>
                      </a:endParaRPr>
                    </a:p>
                  </a:txBody>
                  <a:tcPr marL="68580" marR="68580" marT="0" marB="0">
                    <a:lnL>
                      <a:noFill/>
                    </a:lnL>
                    <a:lnR>
                      <a:noFill/>
                    </a:lnR>
                    <a:lnT>
                      <a:noFill/>
                    </a:lnT>
                    <a:lnB>
                      <a:noFill/>
                    </a:lnB>
                  </a:tcPr>
                </a:tc>
                <a:tc>
                  <a:txBody>
                    <a:bodyPr/>
                    <a:lstStyle/>
                    <a:p>
                      <a:pPr algn="just">
                        <a:lnSpc>
                          <a:spcPct val="115000"/>
                        </a:lnSpc>
                        <a:spcAft>
                          <a:spcPts val="0"/>
                        </a:spcAft>
                      </a:pPr>
                      <a:r>
                        <a:rPr lang="es-EC" sz="1200" b="1">
                          <a:solidFill>
                            <a:srgbClr val="365F91"/>
                          </a:solidFill>
                          <a:latin typeface="Arial"/>
                          <a:ea typeface="Times New Roman"/>
                          <a:cs typeface="Times New Roman"/>
                        </a:rPr>
                        <a:t>2.8A</a:t>
                      </a:r>
                      <a:r>
                        <a:rPr lang="es-EC" sz="1200" b="1">
                          <a:solidFill>
                            <a:srgbClr val="365F91"/>
                          </a:solidFill>
                          <a:latin typeface="MS Mincho"/>
                          <a:ea typeface="Times New Roman"/>
                          <a:cs typeface="Arial"/>
                        </a:rPr>
                        <a:t>～</a:t>
                      </a:r>
                      <a:r>
                        <a:rPr lang="es-EC" sz="1200" b="1">
                          <a:solidFill>
                            <a:srgbClr val="365F91"/>
                          </a:solidFill>
                          <a:latin typeface="Arial"/>
                          <a:ea typeface="Times New Roman"/>
                          <a:cs typeface="Times New Roman"/>
                        </a:rPr>
                        <a:t>7.8A</a:t>
                      </a:r>
                      <a:endParaRPr lang="es-MX" sz="1100">
                        <a:solidFill>
                          <a:srgbClr val="365F91"/>
                        </a:solidFill>
                        <a:latin typeface="Calibri"/>
                        <a:ea typeface="Times New Roman"/>
                        <a:cs typeface="Times New Roman"/>
                      </a:endParaRPr>
                    </a:p>
                  </a:txBody>
                  <a:tcPr marL="68580" marR="68580" marT="0" marB="0">
                    <a:lnL>
                      <a:noFill/>
                    </a:lnL>
                    <a:lnR>
                      <a:noFill/>
                    </a:lnR>
                    <a:lnT>
                      <a:noFill/>
                    </a:lnT>
                    <a:lnB>
                      <a:noFill/>
                    </a:lnB>
                  </a:tcPr>
                </a:tc>
              </a:tr>
              <a:tr h="0">
                <a:tc>
                  <a:txBody>
                    <a:bodyPr/>
                    <a:lstStyle/>
                    <a:p>
                      <a:pPr algn="just">
                        <a:lnSpc>
                          <a:spcPct val="115000"/>
                        </a:lnSpc>
                        <a:spcAft>
                          <a:spcPts val="0"/>
                        </a:spcAft>
                      </a:pPr>
                      <a:r>
                        <a:rPr lang="es-EC" sz="1200" b="1">
                          <a:solidFill>
                            <a:srgbClr val="365F91"/>
                          </a:solidFill>
                          <a:latin typeface="Arial"/>
                          <a:ea typeface="Times New Roman"/>
                          <a:cs typeface="Times New Roman"/>
                        </a:rPr>
                        <a:t>Consumo</a:t>
                      </a:r>
                      <a:endParaRPr lang="es-MX" sz="1100">
                        <a:solidFill>
                          <a:srgbClr val="365F91"/>
                        </a:solidFill>
                        <a:latin typeface="Calibri"/>
                        <a:ea typeface="Times New Roman"/>
                        <a:cs typeface="Times New Roman"/>
                      </a:endParaRPr>
                    </a:p>
                  </a:txBody>
                  <a:tcPr marL="68580" marR="68580" marT="0" marB="0">
                    <a:lnL>
                      <a:noFill/>
                    </a:lnL>
                    <a:lnR>
                      <a:noFill/>
                    </a:lnR>
                    <a:lnT>
                      <a:noFill/>
                    </a:lnT>
                    <a:lnB>
                      <a:noFill/>
                    </a:lnB>
                    <a:solidFill>
                      <a:srgbClr val="D3DFEE"/>
                    </a:solidFill>
                  </a:tcPr>
                </a:tc>
                <a:tc>
                  <a:txBody>
                    <a:bodyPr/>
                    <a:lstStyle/>
                    <a:p>
                      <a:pPr algn="just">
                        <a:lnSpc>
                          <a:spcPct val="115000"/>
                        </a:lnSpc>
                        <a:spcAft>
                          <a:spcPts val="0"/>
                        </a:spcAft>
                      </a:pPr>
                      <a:r>
                        <a:rPr lang="es-EC" sz="1200" b="1">
                          <a:solidFill>
                            <a:srgbClr val="365F91"/>
                          </a:solidFill>
                          <a:latin typeface="Arial"/>
                          <a:ea typeface="Times New Roman"/>
                          <a:cs typeface="Times New Roman"/>
                        </a:rPr>
                        <a:t>Consumo: 80W; Seguro interno: 10A</a:t>
                      </a:r>
                      <a:endParaRPr lang="es-MX" sz="1100">
                        <a:solidFill>
                          <a:srgbClr val="365F91"/>
                        </a:solidFill>
                        <a:latin typeface="Calibri"/>
                        <a:ea typeface="Times New Roman"/>
                        <a:cs typeface="Times New Roman"/>
                      </a:endParaRPr>
                    </a:p>
                  </a:txBody>
                  <a:tcPr marL="68580" marR="68580" marT="0" marB="0">
                    <a:lnL>
                      <a:noFill/>
                    </a:lnL>
                    <a:lnR>
                      <a:noFill/>
                    </a:lnR>
                    <a:lnT>
                      <a:noFill/>
                    </a:lnT>
                    <a:lnB>
                      <a:noFill/>
                    </a:lnB>
                    <a:solidFill>
                      <a:srgbClr val="D3DFEE"/>
                    </a:solidFill>
                  </a:tcPr>
                </a:tc>
              </a:tr>
              <a:tr h="0">
                <a:tc>
                  <a:txBody>
                    <a:bodyPr/>
                    <a:lstStyle/>
                    <a:p>
                      <a:pPr algn="just">
                        <a:lnSpc>
                          <a:spcPct val="115000"/>
                        </a:lnSpc>
                        <a:spcAft>
                          <a:spcPts val="0"/>
                        </a:spcAft>
                      </a:pPr>
                      <a:r>
                        <a:rPr lang="es-EC" sz="1200" b="1">
                          <a:solidFill>
                            <a:srgbClr val="365F91"/>
                          </a:solidFill>
                          <a:latin typeface="Arial"/>
                          <a:ea typeface="Times New Roman"/>
                          <a:cs typeface="Times New Roman"/>
                        </a:rPr>
                        <a:t>Temperatura</a:t>
                      </a:r>
                      <a:endParaRPr lang="es-MX" sz="1100">
                        <a:solidFill>
                          <a:srgbClr val="365F91"/>
                        </a:solidFill>
                        <a:latin typeface="Calibri"/>
                        <a:ea typeface="Times New Roman"/>
                        <a:cs typeface="Times New Roman"/>
                      </a:endParaRPr>
                    </a:p>
                  </a:txBody>
                  <a:tcPr marL="68580" marR="68580" marT="0" marB="0">
                    <a:lnL>
                      <a:noFill/>
                    </a:lnL>
                    <a:lnR>
                      <a:noFill/>
                    </a:lnR>
                    <a:lnT>
                      <a:noFill/>
                    </a:lnT>
                    <a:lnB>
                      <a:noFill/>
                    </a:lnB>
                  </a:tcPr>
                </a:tc>
                <a:tc>
                  <a:txBody>
                    <a:bodyPr/>
                    <a:lstStyle/>
                    <a:p>
                      <a:pPr algn="just">
                        <a:lnSpc>
                          <a:spcPct val="115000"/>
                        </a:lnSpc>
                        <a:spcAft>
                          <a:spcPts val="0"/>
                        </a:spcAft>
                      </a:pPr>
                      <a:r>
                        <a:rPr lang="es-EC" sz="1200" b="1">
                          <a:solidFill>
                            <a:srgbClr val="365F91"/>
                          </a:solidFill>
                          <a:latin typeface="Arial"/>
                          <a:ea typeface="Times New Roman"/>
                          <a:cs typeface="Times New Roman"/>
                        </a:rPr>
                        <a:t>Temperatura de trabajo -10 ~ 45 </a:t>
                      </a:r>
                      <a:r>
                        <a:rPr lang="es-EC" sz="1200" b="1">
                          <a:solidFill>
                            <a:srgbClr val="365F91"/>
                          </a:solidFill>
                          <a:latin typeface="Cambria Math"/>
                          <a:ea typeface="Times New Roman"/>
                          <a:cs typeface="Arial"/>
                        </a:rPr>
                        <a:t>℃</a:t>
                      </a:r>
                      <a:r>
                        <a:rPr lang="es-EC" sz="1200" b="1">
                          <a:solidFill>
                            <a:srgbClr val="365F91"/>
                          </a:solidFill>
                          <a:latin typeface="Arial"/>
                          <a:ea typeface="Times New Roman"/>
                          <a:cs typeface="Times New Roman"/>
                        </a:rPr>
                        <a:t>;</a:t>
                      </a:r>
                      <a:endParaRPr lang="es-MX" sz="1100">
                        <a:solidFill>
                          <a:srgbClr val="365F91"/>
                        </a:solidFill>
                        <a:latin typeface="Calibri"/>
                        <a:ea typeface="Times New Roman"/>
                        <a:cs typeface="Times New Roman"/>
                      </a:endParaRPr>
                    </a:p>
                  </a:txBody>
                  <a:tcPr marL="68580" marR="68580" marT="0" marB="0">
                    <a:lnL>
                      <a:noFill/>
                    </a:lnL>
                    <a:lnR>
                      <a:noFill/>
                    </a:lnR>
                    <a:lnT>
                      <a:noFill/>
                    </a:lnT>
                    <a:lnB>
                      <a:noFill/>
                    </a:lnB>
                  </a:tcPr>
                </a:tc>
              </a:tr>
              <a:tr h="0">
                <a:tc>
                  <a:txBody>
                    <a:bodyPr/>
                    <a:lstStyle/>
                    <a:p>
                      <a:pPr algn="just">
                        <a:lnSpc>
                          <a:spcPct val="115000"/>
                        </a:lnSpc>
                        <a:spcAft>
                          <a:spcPts val="0"/>
                        </a:spcAft>
                      </a:pPr>
                      <a:r>
                        <a:rPr lang="es-EC" sz="1200" b="1">
                          <a:solidFill>
                            <a:srgbClr val="365F91"/>
                          </a:solidFill>
                          <a:latin typeface="Arial"/>
                          <a:ea typeface="Times New Roman"/>
                          <a:cs typeface="Times New Roman"/>
                        </a:rPr>
                        <a:t>Humedad</a:t>
                      </a:r>
                      <a:endParaRPr lang="es-MX" sz="1100">
                        <a:solidFill>
                          <a:srgbClr val="365F91"/>
                        </a:solidFill>
                        <a:latin typeface="Calibri"/>
                        <a:ea typeface="Times New Roman"/>
                        <a:cs typeface="Times New Roman"/>
                      </a:endParaRPr>
                    </a:p>
                  </a:txBody>
                  <a:tcPr marL="68580" marR="68580" marT="0" marB="0">
                    <a:lnL>
                      <a:noFill/>
                    </a:lnL>
                    <a:lnR>
                      <a:noFill/>
                    </a:lnR>
                    <a:lnT>
                      <a:noFill/>
                    </a:lnT>
                    <a:lnB>
                      <a:noFill/>
                    </a:lnB>
                    <a:solidFill>
                      <a:srgbClr val="D3DFEE"/>
                    </a:solidFill>
                  </a:tcPr>
                </a:tc>
                <a:tc>
                  <a:txBody>
                    <a:bodyPr/>
                    <a:lstStyle/>
                    <a:p>
                      <a:pPr algn="just">
                        <a:lnSpc>
                          <a:spcPct val="115000"/>
                        </a:lnSpc>
                        <a:spcAft>
                          <a:spcPts val="0"/>
                        </a:spcAft>
                      </a:pPr>
                      <a:r>
                        <a:rPr lang="es-EC" sz="1200" b="1">
                          <a:solidFill>
                            <a:srgbClr val="365F91"/>
                          </a:solidFill>
                          <a:latin typeface="Arial"/>
                          <a:ea typeface="Times New Roman"/>
                          <a:cs typeface="Times New Roman"/>
                        </a:rPr>
                        <a:t>No condensación</a:t>
                      </a:r>
                      <a:endParaRPr lang="es-MX" sz="1100">
                        <a:solidFill>
                          <a:srgbClr val="365F91"/>
                        </a:solidFill>
                        <a:latin typeface="Calibri"/>
                        <a:ea typeface="Times New Roman"/>
                        <a:cs typeface="Times New Roman"/>
                      </a:endParaRPr>
                    </a:p>
                  </a:txBody>
                  <a:tcPr marL="68580" marR="68580" marT="0" marB="0">
                    <a:lnL>
                      <a:noFill/>
                    </a:lnL>
                    <a:lnR>
                      <a:noFill/>
                    </a:lnR>
                    <a:lnT>
                      <a:noFill/>
                    </a:lnT>
                    <a:lnB>
                      <a:noFill/>
                    </a:lnB>
                    <a:solidFill>
                      <a:srgbClr val="D3DFEE"/>
                    </a:solidFill>
                  </a:tcPr>
                </a:tc>
              </a:tr>
              <a:tr h="0">
                <a:tc>
                  <a:txBody>
                    <a:bodyPr/>
                    <a:lstStyle/>
                    <a:p>
                      <a:pPr algn="just">
                        <a:lnSpc>
                          <a:spcPct val="115000"/>
                        </a:lnSpc>
                        <a:spcAft>
                          <a:spcPts val="0"/>
                        </a:spcAft>
                      </a:pPr>
                      <a:r>
                        <a:rPr lang="es-EC" sz="1200" b="1">
                          <a:solidFill>
                            <a:srgbClr val="365F91"/>
                          </a:solidFill>
                          <a:latin typeface="Arial"/>
                          <a:ea typeface="Times New Roman"/>
                          <a:cs typeface="Times New Roman"/>
                        </a:rPr>
                        <a:t>Gases</a:t>
                      </a:r>
                      <a:endParaRPr lang="es-MX" sz="1100">
                        <a:solidFill>
                          <a:srgbClr val="365F91"/>
                        </a:solidFill>
                        <a:latin typeface="Calibri"/>
                        <a:ea typeface="Times New Roman"/>
                        <a:cs typeface="Times New Roman"/>
                      </a:endParaRPr>
                    </a:p>
                  </a:txBody>
                  <a:tcPr marL="68580" marR="68580" marT="0" marB="0">
                    <a:lnL>
                      <a:noFill/>
                    </a:lnL>
                    <a:lnR>
                      <a:noFill/>
                    </a:lnR>
                    <a:lnT>
                      <a:noFill/>
                    </a:lnT>
                    <a:lnB>
                      <a:noFill/>
                    </a:lnB>
                  </a:tcPr>
                </a:tc>
                <a:tc>
                  <a:txBody>
                    <a:bodyPr/>
                    <a:lstStyle/>
                    <a:p>
                      <a:pPr algn="just">
                        <a:lnSpc>
                          <a:spcPct val="115000"/>
                        </a:lnSpc>
                        <a:spcAft>
                          <a:spcPts val="0"/>
                        </a:spcAft>
                      </a:pPr>
                      <a:r>
                        <a:rPr lang="es-EC" sz="1200" b="1">
                          <a:solidFill>
                            <a:srgbClr val="365F91"/>
                          </a:solidFill>
                          <a:latin typeface="Arial"/>
                          <a:ea typeface="Times New Roman"/>
                          <a:cs typeface="Times New Roman"/>
                        </a:rPr>
                        <a:t>Prohibición de gases combustibles y polvo conductor</a:t>
                      </a:r>
                      <a:endParaRPr lang="es-MX" sz="1100">
                        <a:solidFill>
                          <a:srgbClr val="365F91"/>
                        </a:solidFill>
                        <a:latin typeface="Calibri"/>
                        <a:ea typeface="Times New Roman"/>
                        <a:cs typeface="Times New Roman"/>
                      </a:endParaRPr>
                    </a:p>
                  </a:txBody>
                  <a:tcPr marL="68580" marR="68580" marT="0" marB="0">
                    <a:lnL>
                      <a:noFill/>
                    </a:lnL>
                    <a:lnR>
                      <a:noFill/>
                    </a:lnR>
                    <a:lnT>
                      <a:noFill/>
                    </a:lnT>
                    <a:lnB>
                      <a:noFill/>
                    </a:lnB>
                  </a:tcPr>
                </a:tc>
              </a:tr>
              <a:tr h="0">
                <a:tc>
                  <a:txBody>
                    <a:bodyPr/>
                    <a:lstStyle/>
                    <a:p>
                      <a:pPr algn="just">
                        <a:lnSpc>
                          <a:spcPct val="115000"/>
                        </a:lnSpc>
                        <a:spcAft>
                          <a:spcPts val="0"/>
                        </a:spcAft>
                      </a:pPr>
                      <a:r>
                        <a:rPr lang="es-EC" sz="1200" b="1">
                          <a:solidFill>
                            <a:srgbClr val="365F91"/>
                          </a:solidFill>
                          <a:latin typeface="Arial"/>
                          <a:ea typeface="Times New Roman"/>
                          <a:cs typeface="Times New Roman"/>
                        </a:rPr>
                        <a:t>Peso</a:t>
                      </a:r>
                      <a:endParaRPr lang="es-MX" sz="1100">
                        <a:solidFill>
                          <a:srgbClr val="365F91"/>
                        </a:solidFill>
                        <a:latin typeface="Calibri"/>
                        <a:ea typeface="Times New Roman"/>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200" b="1" dirty="0">
                          <a:solidFill>
                            <a:srgbClr val="365F91"/>
                          </a:solidFill>
                          <a:latin typeface="Arial"/>
                          <a:ea typeface="Times New Roman"/>
                          <a:cs typeface="Times New Roman"/>
                        </a:rPr>
                        <a:t>500 gramos</a:t>
                      </a:r>
                      <a:endParaRPr lang="es-MX" sz="1100" dirty="0">
                        <a:solidFill>
                          <a:srgbClr val="365F91"/>
                        </a:solidFill>
                        <a:latin typeface="Calibri"/>
                        <a:ea typeface="Times New Roman"/>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r>
            </a:tbl>
          </a:graphicData>
        </a:graphic>
      </p:graphicFrame>
      <p:sp>
        <p:nvSpPr>
          <p:cNvPr id="18" name="17 CuadroTexto"/>
          <p:cNvSpPr txBox="1"/>
          <p:nvPr/>
        </p:nvSpPr>
        <p:spPr>
          <a:xfrm>
            <a:off x="1835696" y="1544668"/>
            <a:ext cx="4608512" cy="307777"/>
          </a:xfrm>
          <a:prstGeom prst="rect">
            <a:avLst/>
          </a:prstGeom>
          <a:noFill/>
        </p:spPr>
        <p:txBody>
          <a:bodyPr wrap="square" rtlCol="0">
            <a:spAutoFit/>
          </a:bodyPr>
          <a:lstStyle/>
          <a:p>
            <a:r>
              <a:rPr lang="es-MX" sz="1400" b="1" dirty="0" smtClean="0"/>
              <a:t>Especificaciones generales del drive (WANTAI)</a:t>
            </a:r>
            <a:endParaRPr lang="es-MX" sz="1400" b="1" dirty="0"/>
          </a:p>
        </p:txBody>
      </p:sp>
      <p:pic>
        <p:nvPicPr>
          <p:cNvPr id="13" name="12 Imagen" descr="http://www.wantmotor.com/UploadFile/2011_10_22_10204_13738.jpg"/>
          <p:cNvPicPr/>
          <p:nvPr/>
        </p:nvPicPr>
        <p:blipFill>
          <a:blip r:embed="rId5" cstate="print"/>
          <a:srcRect l="1625"/>
          <a:stretch>
            <a:fillRect/>
          </a:stretch>
        </p:blipFill>
        <p:spPr bwMode="auto">
          <a:xfrm>
            <a:off x="3059833" y="3891756"/>
            <a:ext cx="2958752" cy="2232248"/>
          </a:xfrm>
          <a:prstGeom prst="rect">
            <a:avLst/>
          </a:prstGeom>
          <a:noFill/>
          <a:ln w="9525">
            <a:noFill/>
            <a:miter lim="800000"/>
            <a:headEnd/>
            <a:tailEnd/>
          </a:ln>
        </p:spPr>
      </p:pic>
      <p:sp>
        <p:nvSpPr>
          <p:cNvPr id="7" name="6 Rectángulo"/>
          <p:cNvSpPr/>
          <p:nvPr/>
        </p:nvSpPr>
        <p:spPr>
          <a:xfrm>
            <a:off x="2286000" y="6157167"/>
            <a:ext cx="4572000" cy="307777"/>
          </a:xfrm>
          <a:prstGeom prst="rect">
            <a:avLst/>
          </a:prstGeom>
        </p:spPr>
        <p:txBody>
          <a:bodyPr>
            <a:spAutoFit/>
          </a:bodyPr>
          <a:lstStyle/>
          <a:p>
            <a:pPr algn="ctr"/>
            <a:r>
              <a:rPr lang="es-EC" sz="1400" b="1" dirty="0" smtClean="0"/>
              <a:t>Controlador </a:t>
            </a:r>
            <a:r>
              <a:rPr lang="es-EC" sz="1400" b="1" dirty="0"/>
              <a:t>motor a pasos </a:t>
            </a:r>
            <a:r>
              <a:rPr lang="es-MX" sz="1400" b="1" dirty="0"/>
              <a:t>(WANTAI)</a:t>
            </a:r>
            <a:endParaRPr lang="es-EC" sz="1400" b="1" dirty="0"/>
          </a:p>
        </p:txBody>
      </p:sp>
    </p:spTree>
    <p:extLst>
      <p:ext uri="{BB962C8B-B14F-4D97-AF65-F5344CB8AC3E}">
        <p14:creationId xmlns:p14="http://schemas.microsoft.com/office/powerpoint/2010/main" val="280221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p:txBody>
          <a:bodyPr/>
          <a:lstStyle/>
          <a:p>
            <a:r>
              <a:rPr lang="es-EC" dirty="0" smtClean="0"/>
              <a:t>ELÉCTRICA Y ELECTRÓNICA</a:t>
            </a:r>
            <a:endParaRPr lang="es-EC" dirty="0"/>
          </a:p>
        </p:txBody>
      </p:sp>
      <p:sp>
        <p:nvSpPr>
          <p:cNvPr id="9" name="8 CuadroTexto"/>
          <p:cNvSpPr txBox="1"/>
          <p:nvPr/>
        </p:nvSpPr>
        <p:spPr>
          <a:xfrm>
            <a:off x="755576" y="1196752"/>
            <a:ext cx="4032448" cy="369332"/>
          </a:xfrm>
          <a:prstGeom prst="rect">
            <a:avLst/>
          </a:prstGeom>
          <a:noFill/>
        </p:spPr>
        <p:txBody>
          <a:bodyPr wrap="square" rtlCol="0">
            <a:spAutoFit/>
          </a:bodyPr>
          <a:lstStyle/>
          <a:p>
            <a:r>
              <a:rPr lang="es-MX" b="1" dirty="0" smtClean="0"/>
              <a:t>FUENTE</a:t>
            </a:r>
            <a:endParaRPr lang="es-MX" b="1" dirty="0"/>
          </a:p>
        </p:txBody>
      </p:sp>
      <p:sp>
        <p:nvSpPr>
          <p:cNvPr id="440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45059"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18" name="17 CuadroTexto"/>
          <p:cNvSpPr txBox="1"/>
          <p:nvPr/>
        </p:nvSpPr>
        <p:spPr>
          <a:xfrm>
            <a:off x="1835696" y="1544668"/>
            <a:ext cx="4608512" cy="307777"/>
          </a:xfrm>
          <a:prstGeom prst="rect">
            <a:avLst/>
          </a:prstGeom>
          <a:noFill/>
        </p:spPr>
        <p:txBody>
          <a:bodyPr wrap="square" rtlCol="0">
            <a:spAutoFit/>
          </a:bodyPr>
          <a:lstStyle/>
          <a:p>
            <a:r>
              <a:rPr lang="es-MX" sz="1400" b="1" dirty="0" smtClean="0"/>
              <a:t>Especificaciones generales del drive (WANTAI)</a:t>
            </a:r>
            <a:endParaRPr lang="es-MX" sz="1400" b="1" dirty="0"/>
          </a:p>
        </p:txBody>
      </p:sp>
      <p:sp>
        <p:nvSpPr>
          <p:cNvPr id="7" name="6 Rectángulo"/>
          <p:cNvSpPr/>
          <p:nvPr/>
        </p:nvSpPr>
        <p:spPr>
          <a:xfrm>
            <a:off x="2286000" y="6157167"/>
            <a:ext cx="4572000" cy="307777"/>
          </a:xfrm>
          <a:prstGeom prst="rect">
            <a:avLst/>
          </a:prstGeom>
        </p:spPr>
        <p:txBody>
          <a:bodyPr>
            <a:spAutoFit/>
          </a:bodyPr>
          <a:lstStyle/>
          <a:p>
            <a:pPr algn="ctr"/>
            <a:r>
              <a:rPr lang="es-EC" sz="1400" b="1" dirty="0" smtClean="0"/>
              <a:t>Fuente de voltaje  </a:t>
            </a:r>
            <a:r>
              <a:rPr lang="es-MX" sz="1400" b="1" dirty="0"/>
              <a:t>(WANTAI)</a:t>
            </a:r>
            <a:endParaRPr lang="es-EC" sz="1400" b="1" dirty="0"/>
          </a:p>
        </p:txBody>
      </p:sp>
      <p:graphicFrame>
        <p:nvGraphicFramePr>
          <p:cNvPr id="8" name="7 Tabla"/>
          <p:cNvGraphicFramePr>
            <a:graphicFrameLocks noGrp="1"/>
          </p:cNvGraphicFramePr>
          <p:nvPr>
            <p:extLst>
              <p:ext uri="{D42A27DB-BD31-4B8C-83A1-F6EECF244321}">
                <p14:modId xmlns:p14="http://schemas.microsoft.com/office/powerpoint/2010/main" val="2459568746"/>
              </p:ext>
            </p:extLst>
          </p:nvPr>
        </p:nvGraphicFramePr>
        <p:xfrm>
          <a:off x="1835928" y="1926890"/>
          <a:ext cx="5472143" cy="1980043"/>
        </p:xfrm>
        <a:graphic>
          <a:graphicData uri="http://schemas.openxmlformats.org/drawingml/2006/table">
            <a:tbl>
              <a:tblPr firstRow="1" firstCol="1" bandRow="1">
                <a:tableStyleId>{5C22544A-7EE6-4342-B048-85BDC9FD1C3A}</a:tableStyleId>
              </a:tblPr>
              <a:tblGrid>
                <a:gridCol w="2139315"/>
                <a:gridCol w="3332828"/>
              </a:tblGrid>
              <a:tr h="0">
                <a:tc>
                  <a:txBody>
                    <a:bodyPr/>
                    <a:lstStyle/>
                    <a:p>
                      <a:pPr algn="just">
                        <a:lnSpc>
                          <a:spcPct val="115000"/>
                        </a:lnSpc>
                        <a:spcAft>
                          <a:spcPts val="0"/>
                        </a:spcAft>
                      </a:pPr>
                      <a:r>
                        <a:rPr lang="es-EC" sz="1200" dirty="0">
                          <a:effectLst/>
                        </a:rPr>
                        <a:t>Volteje Salida DC</a:t>
                      </a:r>
                      <a:endParaRPr lang="es-EC" sz="1100" dirty="0">
                        <a:effectLst/>
                        <a:latin typeface="Calibri"/>
                        <a:ea typeface="Times New Roman"/>
                        <a:cs typeface="Times New Roman"/>
                      </a:endParaRPr>
                    </a:p>
                  </a:txBody>
                  <a:tcPr marL="68580" marR="68580" marT="0" marB="0"/>
                </a:tc>
                <a:tc>
                  <a:txBody>
                    <a:bodyPr/>
                    <a:lstStyle/>
                    <a:p>
                      <a:pPr algn="just">
                        <a:lnSpc>
                          <a:spcPct val="115000"/>
                        </a:lnSpc>
                        <a:spcAft>
                          <a:spcPts val="0"/>
                        </a:spcAft>
                      </a:pPr>
                      <a:r>
                        <a:rPr lang="es-EC" sz="1200" dirty="0">
                          <a:effectLst/>
                        </a:rPr>
                        <a:t>60 V</a:t>
                      </a:r>
                      <a:endParaRPr lang="es-EC" sz="1100" dirty="0">
                        <a:effectLst/>
                        <a:latin typeface="Calibri"/>
                        <a:ea typeface="Times New Roman"/>
                        <a:cs typeface="Times New Roman"/>
                      </a:endParaRPr>
                    </a:p>
                  </a:txBody>
                  <a:tcPr marL="68580" marR="68580" marT="0" marB="0"/>
                </a:tc>
              </a:tr>
              <a:tr h="0">
                <a:tc>
                  <a:txBody>
                    <a:bodyPr/>
                    <a:lstStyle/>
                    <a:p>
                      <a:pPr algn="just">
                        <a:lnSpc>
                          <a:spcPct val="115000"/>
                        </a:lnSpc>
                        <a:spcAft>
                          <a:spcPts val="0"/>
                        </a:spcAft>
                      </a:pPr>
                      <a:r>
                        <a:rPr lang="es-EC" sz="1200">
                          <a:effectLst/>
                        </a:rPr>
                        <a:t>Tolerancia Voltaje</a:t>
                      </a:r>
                      <a:endParaRPr lang="es-EC" sz="1100">
                        <a:effectLst/>
                        <a:latin typeface="Calibri"/>
                        <a:ea typeface="Times New Roman"/>
                        <a:cs typeface="Times New Roman"/>
                      </a:endParaRPr>
                    </a:p>
                  </a:txBody>
                  <a:tcPr marL="68580" marR="68580" marT="0" marB="0"/>
                </a:tc>
                <a:tc>
                  <a:txBody>
                    <a:bodyPr/>
                    <a:lstStyle/>
                    <a:p>
                      <a:pPr algn="just">
                        <a:lnSpc>
                          <a:spcPct val="115000"/>
                        </a:lnSpc>
                        <a:spcAft>
                          <a:spcPts val="0"/>
                        </a:spcAft>
                      </a:pPr>
                      <a:r>
                        <a:rPr lang="es-EC" sz="1200">
                          <a:effectLst/>
                        </a:rPr>
                        <a:t>± 1%</a:t>
                      </a:r>
                      <a:endParaRPr lang="es-EC" sz="1100">
                        <a:effectLst/>
                        <a:latin typeface="Calibri"/>
                        <a:ea typeface="Times New Roman"/>
                        <a:cs typeface="Times New Roman"/>
                      </a:endParaRPr>
                    </a:p>
                  </a:txBody>
                  <a:tcPr marL="68580" marR="68580" marT="0" marB="0"/>
                </a:tc>
              </a:tr>
              <a:tr h="0">
                <a:tc>
                  <a:txBody>
                    <a:bodyPr/>
                    <a:lstStyle/>
                    <a:p>
                      <a:pPr algn="just">
                        <a:lnSpc>
                          <a:spcPct val="115000"/>
                        </a:lnSpc>
                        <a:spcAft>
                          <a:spcPts val="0"/>
                        </a:spcAft>
                      </a:pPr>
                      <a:r>
                        <a:rPr lang="es-EC" sz="1200">
                          <a:effectLst/>
                        </a:rPr>
                        <a:t>Corriente Nominal</a:t>
                      </a:r>
                      <a:endParaRPr lang="es-EC" sz="1100">
                        <a:effectLst/>
                        <a:latin typeface="Calibri"/>
                        <a:ea typeface="Times New Roman"/>
                        <a:cs typeface="Times New Roman"/>
                      </a:endParaRPr>
                    </a:p>
                  </a:txBody>
                  <a:tcPr marL="68580" marR="68580" marT="0" marB="0"/>
                </a:tc>
                <a:tc>
                  <a:txBody>
                    <a:bodyPr/>
                    <a:lstStyle/>
                    <a:p>
                      <a:pPr algn="just">
                        <a:lnSpc>
                          <a:spcPct val="115000"/>
                        </a:lnSpc>
                        <a:spcAft>
                          <a:spcPts val="0"/>
                        </a:spcAft>
                      </a:pPr>
                      <a:r>
                        <a:rPr lang="es-EC" sz="1200">
                          <a:effectLst/>
                        </a:rPr>
                        <a:t>5.8 A</a:t>
                      </a:r>
                      <a:endParaRPr lang="es-EC" sz="1100">
                        <a:effectLst/>
                        <a:latin typeface="Calibri"/>
                        <a:ea typeface="Times New Roman"/>
                        <a:cs typeface="Times New Roman"/>
                      </a:endParaRPr>
                    </a:p>
                  </a:txBody>
                  <a:tcPr marL="68580" marR="68580" marT="0" marB="0"/>
                </a:tc>
              </a:tr>
              <a:tr h="297547">
                <a:tc>
                  <a:txBody>
                    <a:bodyPr/>
                    <a:lstStyle/>
                    <a:p>
                      <a:pPr algn="just">
                        <a:lnSpc>
                          <a:spcPct val="115000"/>
                        </a:lnSpc>
                        <a:spcAft>
                          <a:spcPts val="0"/>
                        </a:spcAft>
                      </a:pPr>
                      <a:r>
                        <a:rPr lang="es-EC" sz="1200">
                          <a:effectLst/>
                        </a:rPr>
                        <a:t>Rango de Voltaje</a:t>
                      </a:r>
                      <a:endParaRPr lang="es-EC" sz="1100">
                        <a:effectLst/>
                        <a:latin typeface="Calibri"/>
                        <a:ea typeface="Times New Roman"/>
                        <a:cs typeface="Times New Roman"/>
                      </a:endParaRPr>
                    </a:p>
                  </a:txBody>
                  <a:tcPr marL="68580" marR="68580" marT="0" marB="0"/>
                </a:tc>
                <a:tc>
                  <a:txBody>
                    <a:bodyPr/>
                    <a:lstStyle/>
                    <a:p>
                      <a:pPr algn="just">
                        <a:lnSpc>
                          <a:spcPct val="115000"/>
                        </a:lnSpc>
                        <a:spcAft>
                          <a:spcPts val="0"/>
                        </a:spcAft>
                      </a:pPr>
                      <a:r>
                        <a:rPr lang="es-EC" sz="1200" dirty="0">
                          <a:effectLst/>
                        </a:rPr>
                        <a:t>90~132VAC/180-264VAC     47~63Hz; </a:t>
                      </a:r>
                      <a:r>
                        <a:rPr lang="es-EC" sz="1200" dirty="0" smtClean="0">
                          <a:effectLst/>
                        </a:rPr>
                        <a:t>255~370VDC</a:t>
                      </a:r>
                      <a:endParaRPr lang="es-EC" sz="1100" dirty="0">
                        <a:effectLst/>
                      </a:endParaRPr>
                    </a:p>
                  </a:txBody>
                  <a:tcPr marL="68580" marR="68580" marT="0" marB="0"/>
                </a:tc>
              </a:tr>
              <a:tr h="0">
                <a:tc>
                  <a:txBody>
                    <a:bodyPr/>
                    <a:lstStyle/>
                    <a:p>
                      <a:pPr algn="just">
                        <a:lnSpc>
                          <a:spcPct val="115000"/>
                        </a:lnSpc>
                        <a:spcAft>
                          <a:spcPts val="0"/>
                        </a:spcAft>
                      </a:pPr>
                      <a:r>
                        <a:rPr lang="es-EC" sz="1200">
                          <a:effectLst/>
                        </a:rPr>
                        <a:t>Protección de sobre voltaje</a:t>
                      </a:r>
                      <a:endParaRPr lang="es-EC" sz="1100">
                        <a:effectLst/>
                        <a:latin typeface="Calibri"/>
                        <a:ea typeface="Times New Roman"/>
                        <a:cs typeface="Times New Roman"/>
                      </a:endParaRPr>
                    </a:p>
                  </a:txBody>
                  <a:tcPr marL="68580" marR="68580" marT="0" marB="0"/>
                </a:tc>
                <a:tc>
                  <a:txBody>
                    <a:bodyPr/>
                    <a:lstStyle/>
                    <a:p>
                      <a:pPr algn="just">
                        <a:lnSpc>
                          <a:spcPct val="115000"/>
                        </a:lnSpc>
                        <a:spcAft>
                          <a:spcPts val="0"/>
                        </a:spcAft>
                      </a:pPr>
                      <a:r>
                        <a:rPr lang="es-EC" sz="1200" dirty="0">
                          <a:effectLst/>
                        </a:rPr>
                        <a:t>115%-135%</a:t>
                      </a:r>
                      <a:endParaRPr lang="es-EC" sz="1100" dirty="0">
                        <a:effectLst/>
                        <a:latin typeface="Calibri"/>
                        <a:ea typeface="Times New Roman"/>
                        <a:cs typeface="Times New Roman"/>
                      </a:endParaRPr>
                    </a:p>
                  </a:txBody>
                  <a:tcPr marL="68580" marR="68580" marT="0" marB="0"/>
                </a:tc>
              </a:tr>
              <a:tr h="170667">
                <a:tc>
                  <a:txBody>
                    <a:bodyPr/>
                    <a:lstStyle/>
                    <a:p>
                      <a:pPr algn="just">
                        <a:lnSpc>
                          <a:spcPct val="115000"/>
                        </a:lnSpc>
                        <a:spcAft>
                          <a:spcPts val="0"/>
                        </a:spcAft>
                      </a:pPr>
                      <a:r>
                        <a:rPr lang="es-EC" sz="1200">
                          <a:effectLst/>
                        </a:rPr>
                        <a:t>Protección ante calentamiento</a:t>
                      </a:r>
                      <a:endParaRPr lang="es-EC" sz="1100">
                        <a:effectLst/>
                        <a:latin typeface="Calibri"/>
                        <a:ea typeface="Times New Roman"/>
                        <a:cs typeface="Times New Roman"/>
                      </a:endParaRPr>
                    </a:p>
                  </a:txBody>
                  <a:tcPr marL="68580" marR="68580" marT="0" marB="0"/>
                </a:tc>
                <a:tc>
                  <a:txBody>
                    <a:bodyPr/>
                    <a:lstStyle/>
                    <a:p>
                      <a:pPr algn="just">
                        <a:lnSpc>
                          <a:spcPct val="115000"/>
                        </a:lnSpc>
                        <a:spcAft>
                          <a:spcPts val="0"/>
                        </a:spcAft>
                      </a:pPr>
                      <a:r>
                        <a:rPr lang="es-EC" sz="1200" dirty="0">
                          <a:effectLst/>
                        </a:rPr>
                        <a:t>Temperatura ≥ 60C FAN ON ≤ 50C FAN OFF, ≤85C Salida Voltaje(24-48V</a:t>
                      </a:r>
                      <a:r>
                        <a:rPr lang="es-EC" sz="1200" dirty="0" smtClean="0">
                          <a:effectLst/>
                        </a:rPr>
                        <a:t>)</a:t>
                      </a:r>
                      <a:endParaRPr lang="es-EC" sz="1100" dirty="0">
                        <a:effectLst/>
                      </a:endParaRPr>
                    </a:p>
                  </a:txBody>
                  <a:tcPr marL="68580" marR="68580" marT="0" marB="0"/>
                </a:tc>
              </a:tr>
              <a:tr h="0">
                <a:tc>
                  <a:txBody>
                    <a:bodyPr/>
                    <a:lstStyle/>
                    <a:p>
                      <a:pPr algn="just">
                        <a:lnSpc>
                          <a:spcPct val="115000"/>
                        </a:lnSpc>
                        <a:spcAft>
                          <a:spcPts val="0"/>
                        </a:spcAft>
                      </a:pPr>
                      <a:r>
                        <a:rPr lang="es-EC" sz="1200">
                          <a:effectLst/>
                        </a:rPr>
                        <a:t>Vibración</a:t>
                      </a:r>
                      <a:endParaRPr lang="es-EC" sz="1100">
                        <a:effectLst/>
                        <a:latin typeface="Calibri"/>
                        <a:ea typeface="Times New Roman"/>
                        <a:cs typeface="Times New Roman"/>
                      </a:endParaRPr>
                    </a:p>
                  </a:txBody>
                  <a:tcPr marL="68580" marR="68580" marT="0" marB="0"/>
                </a:tc>
                <a:tc>
                  <a:txBody>
                    <a:bodyPr/>
                    <a:lstStyle/>
                    <a:p>
                      <a:pPr algn="just">
                        <a:lnSpc>
                          <a:spcPct val="115000"/>
                        </a:lnSpc>
                        <a:spcAft>
                          <a:spcPts val="0"/>
                        </a:spcAft>
                      </a:pPr>
                      <a:r>
                        <a:rPr lang="es-EC" sz="1200">
                          <a:effectLst/>
                        </a:rPr>
                        <a:t>10~500Hz, 2G</a:t>
                      </a:r>
                      <a:endParaRPr lang="es-EC" sz="1100">
                        <a:effectLst/>
                        <a:latin typeface="Calibri"/>
                        <a:ea typeface="Times New Roman"/>
                        <a:cs typeface="Times New Roman"/>
                      </a:endParaRPr>
                    </a:p>
                  </a:txBody>
                  <a:tcPr marL="68580" marR="68580" marT="0" marB="0"/>
                </a:tc>
              </a:tr>
              <a:tr h="0">
                <a:tc>
                  <a:txBody>
                    <a:bodyPr/>
                    <a:lstStyle/>
                    <a:p>
                      <a:pPr algn="just">
                        <a:lnSpc>
                          <a:spcPct val="115000"/>
                        </a:lnSpc>
                        <a:spcAft>
                          <a:spcPts val="0"/>
                        </a:spcAft>
                      </a:pPr>
                      <a:r>
                        <a:rPr lang="es-EC" sz="1200">
                          <a:effectLst/>
                        </a:rPr>
                        <a:t>Dimensión</a:t>
                      </a:r>
                      <a:endParaRPr lang="es-EC" sz="1100">
                        <a:effectLst/>
                        <a:latin typeface="Calibri"/>
                        <a:ea typeface="Times New Roman"/>
                        <a:cs typeface="Times New Roman"/>
                      </a:endParaRPr>
                    </a:p>
                  </a:txBody>
                  <a:tcPr marL="68580" marR="68580" marT="0" marB="0"/>
                </a:tc>
                <a:tc>
                  <a:txBody>
                    <a:bodyPr/>
                    <a:lstStyle/>
                    <a:p>
                      <a:pPr algn="just">
                        <a:lnSpc>
                          <a:spcPct val="115000"/>
                        </a:lnSpc>
                        <a:spcAft>
                          <a:spcPts val="0"/>
                        </a:spcAft>
                      </a:pPr>
                      <a:r>
                        <a:rPr lang="es-EC" sz="1200" dirty="0">
                          <a:effectLst/>
                        </a:rPr>
                        <a:t>215x115x50 mm</a:t>
                      </a:r>
                      <a:endParaRPr lang="es-EC" sz="1100" dirty="0">
                        <a:effectLst/>
                        <a:latin typeface="Calibri"/>
                        <a:ea typeface="Times New Roman"/>
                        <a:cs typeface="Times New Roman"/>
                      </a:endParaRPr>
                    </a:p>
                  </a:txBody>
                  <a:tcPr marL="68580" marR="68580" marT="0" marB="0"/>
                </a:tc>
              </a:tr>
            </a:tbl>
          </a:graphicData>
        </a:graphic>
      </p:graphicFrame>
      <p:pic>
        <p:nvPicPr>
          <p:cNvPr id="15" name="14 Imagen"/>
          <p:cNvPicPr/>
          <p:nvPr/>
        </p:nvPicPr>
        <p:blipFill>
          <a:blip r:embed="rId5" cstate="print"/>
          <a:srcRect l="5093" t="2299"/>
          <a:stretch>
            <a:fillRect/>
          </a:stretch>
        </p:blipFill>
        <p:spPr bwMode="auto">
          <a:xfrm>
            <a:off x="3229291" y="4067381"/>
            <a:ext cx="2533015" cy="2089785"/>
          </a:xfrm>
          <a:prstGeom prst="rect">
            <a:avLst/>
          </a:prstGeom>
          <a:noFill/>
          <a:ln w="9525">
            <a:noFill/>
            <a:miter lim="800000"/>
            <a:headEnd/>
            <a:tailEnd/>
          </a:ln>
        </p:spPr>
      </p:pic>
    </p:spTree>
    <p:extLst>
      <p:ext uri="{BB962C8B-B14F-4D97-AF65-F5344CB8AC3E}">
        <p14:creationId xmlns:p14="http://schemas.microsoft.com/office/powerpoint/2010/main" val="142875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2" name="1 Título"/>
          <p:cNvSpPr>
            <a:spLocks noGrp="1"/>
          </p:cNvSpPr>
          <p:nvPr>
            <p:ph type="title"/>
          </p:nvPr>
        </p:nvSpPr>
        <p:spPr/>
        <p:txBody>
          <a:bodyPr/>
          <a:lstStyle/>
          <a:p>
            <a:r>
              <a:rPr lang="es-EC" dirty="0" smtClean="0"/>
              <a:t>ELÉCTRICA Y ELECTRÓNICA</a:t>
            </a:r>
            <a:endParaRPr lang="es-EC" dirty="0"/>
          </a:p>
        </p:txBody>
      </p:sp>
      <p:sp>
        <p:nvSpPr>
          <p:cNvPr id="3" name="2 Flecha izquierda">
            <a:hlinkClick r:id="rId5" action="ppaction://hlinksldjump"/>
          </p:cNvPr>
          <p:cNvSpPr/>
          <p:nvPr/>
        </p:nvSpPr>
        <p:spPr>
          <a:xfrm>
            <a:off x="7092280" y="5445224"/>
            <a:ext cx="1368152" cy="10081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GO BACK</a:t>
            </a:r>
            <a:endParaRPr lang="es-EC" dirty="0"/>
          </a:p>
        </p:txBody>
      </p:sp>
      <p:sp>
        <p:nvSpPr>
          <p:cNvPr id="440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45059"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7" name="6 Rectángulo"/>
          <p:cNvSpPr/>
          <p:nvPr/>
        </p:nvSpPr>
        <p:spPr>
          <a:xfrm>
            <a:off x="4122436" y="3739344"/>
            <a:ext cx="4572000" cy="307777"/>
          </a:xfrm>
          <a:prstGeom prst="rect">
            <a:avLst/>
          </a:prstGeom>
        </p:spPr>
        <p:txBody>
          <a:bodyPr>
            <a:spAutoFit/>
          </a:bodyPr>
          <a:lstStyle/>
          <a:p>
            <a:pPr algn="ctr"/>
            <a:r>
              <a:rPr lang="es-EC" sz="1400" b="1" dirty="0" smtClean="0"/>
              <a:t>Tarjeta salida a borneras Arduino Mega 2560</a:t>
            </a:r>
            <a:endParaRPr lang="es-EC" sz="1400" b="1" dirty="0"/>
          </a:p>
        </p:txBody>
      </p:sp>
      <p:pic>
        <p:nvPicPr>
          <p:cNvPr id="14" name="13 Imagen"/>
          <p:cNvPicPr/>
          <p:nvPr/>
        </p:nvPicPr>
        <p:blipFill>
          <a:blip r:embed="rId6" cstate="print">
            <a:lum bright="10000"/>
          </a:blip>
          <a:srcRect/>
          <a:stretch>
            <a:fillRect/>
          </a:stretch>
        </p:blipFill>
        <p:spPr bwMode="auto">
          <a:xfrm>
            <a:off x="4572000" y="1268760"/>
            <a:ext cx="3864396" cy="2452173"/>
          </a:xfrm>
          <a:prstGeom prst="rect">
            <a:avLst/>
          </a:prstGeom>
          <a:noFill/>
          <a:ln w="9525">
            <a:noFill/>
            <a:miter lim="800000"/>
            <a:headEnd/>
            <a:tailEnd/>
          </a:ln>
        </p:spPr>
      </p:pic>
      <p:pic>
        <p:nvPicPr>
          <p:cNvPr id="16" name="15 Imagen"/>
          <p:cNvPicPr/>
          <p:nvPr/>
        </p:nvPicPr>
        <p:blipFill>
          <a:blip r:embed="rId7" cstate="print"/>
          <a:srcRect/>
          <a:stretch>
            <a:fillRect/>
          </a:stretch>
        </p:blipFill>
        <p:spPr bwMode="auto">
          <a:xfrm rot="16200000">
            <a:off x="1236743" y="1129378"/>
            <a:ext cx="2144395" cy="2423160"/>
          </a:xfrm>
          <a:prstGeom prst="rect">
            <a:avLst/>
          </a:prstGeom>
          <a:noFill/>
          <a:ln w="9525">
            <a:noFill/>
            <a:miter lim="800000"/>
            <a:headEnd/>
            <a:tailEnd/>
          </a:ln>
        </p:spPr>
      </p:pic>
      <p:sp>
        <p:nvSpPr>
          <p:cNvPr id="17" name="16 Rectángulo"/>
          <p:cNvSpPr/>
          <p:nvPr/>
        </p:nvSpPr>
        <p:spPr>
          <a:xfrm>
            <a:off x="22940" y="3413156"/>
            <a:ext cx="4572000" cy="307777"/>
          </a:xfrm>
          <a:prstGeom prst="rect">
            <a:avLst/>
          </a:prstGeom>
        </p:spPr>
        <p:txBody>
          <a:bodyPr>
            <a:spAutoFit/>
          </a:bodyPr>
          <a:lstStyle/>
          <a:p>
            <a:pPr algn="ctr"/>
            <a:r>
              <a:rPr lang="es-EC" sz="1400" b="1" dirty="0" smtClean="0"/>
              <a:t>Tarjeta salida a borneras SD - Serial</a:t>
            </a:r>
            <a:endParaRPr lang="es-EC" sz="1400" b="1" dirty="0"/>
          </a:p>
        </p:txBody>
      </p:sp>
      <p:pic>
        <p:nvPicPr>
          <p:cNvPr id="19" name="18 Imagen"/>
          <p:cNvPicPr/>
          <p:nvPr/>
        </p:nvPicPr>
        <p:blipFill>
          <a:blip r:embed="rId8" cstate="print">
            <a:lum bright="10000"/>
          </a:blip>
          <a:srcRect/>
          <a:stretch>
            <a:fillRect/>
          </a:stretch>
        </p:blipFill>
        <p:spPr bwMode="auto">
          <a:xfrm>
            <a:off x="4245957" y="4221088"/>
            <a:ext cx="2774315" cy="2112645"/>
          </a:xfrm>
          <a:prstGeom prst="rect">
            <a:avLst/>
          </a:prstGeom>
          <a:noFill/>
          <a:ln w="9525">
            <a:noFill/>
            <a:miter lim="800000"/>
            <a:headEnd/>
            <a:tailEnd/>
          </a:ln>
        </p:spPr>
      </p:pic>
      <p:sp>
        <p:nvSpPr>
          <p:cNvPr id="20" name="19 Rectángulo"/>
          <p:cNvSpPr/>
          <p:nvPr/>
        </p:nvSpPr>
        <p:spPr>
          <a:xfrm>
            <a:off x="4572000" y="6361583"/>
            <a:ext cx="2178891" cy="307777"/>
          </a:xfrm>
          <a:prstGeom prst="rect">
            <a:avLst/>
          </a:prstGeom>
        </p:spPr>
        <p:txBody>
          <a:bodyPr wrap="square">
            <a:spAutoFit/>
          </a:bodyPr>
          <a:lstStyle/>
          <a:p>
            <a:pPr algn="ctr"/>
            <a:r>
              <a:rPr lang="es-EC" sz="1400" b="1" dirty="0" smtClean="0"/>
              <a:t>Control Manual </a:t>
            </a:r>
            <a:r>
              <a:rPr lang="es-EC" sz="1400" b="1" dirty="0" err="1" smtClean="0"/>
              <a:t>GamePad</a:t>
            </a:r>
            <a:endParaRPr lang="es-EC" sz="1400" b="1" dirty="0"/>
          </a:p>
        </p:txBody>
      </p:sp>
      <p:pic>
        <p:nvPicPr>
          <p:cNvPr id="15" name="14 Imagen" descr="C:\Users\YEPEZ\Dropbox\Plataforma Omnimove\Anexos Fotos\Imagen1592.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7624" y="3739343"/>
            <a:ext cx="2423181" cy="2713993"/>
          </a:xfrm>
          <a:prstGeom prst="rect">
            <a:avLst/>
          </a:prstGeom>
          <a:noFill/>
          <a:ln>
            <a:noFill/>
          </a:ln>
        </p:spPr>
      </p:pic>
      <p:sp>
        <p:nvSpPr>
          <p:cNvPr id="8" name="7 Rectángulo"/>
          <p:cNvSpPr/>
          <p:nvPr/>
        </p:nvSpPr>
        <p:spPr>
          <a:xfrm>
            <a:off x="1043608" y="6453336"/>
            <a:ext cx="2864951" cy="307777"/>
          </a:xfrm>
          <a:prstGeom prst="rect">
            <a:avLst/>
          </a:prstGeom>
        </p:spPr>
        <p:txBody>
          <a:bodyPr wrap="none">
            <a:spAutoFit/>
          </a:bodyPr>
          <a:lstStyle/>
          <a:p>
            <a:r>
              <a:rPr lang="es-EC" sz="1400" b="1" dirty="0"/>
              <a:t>Cableado eléctrico de la plataforma</a:t>
            </a:r>
            <a:r>
              <a:rPr lang="es-EC" sz="1200" b="1" dirty="0"/>
              <a:t>.</a:t>
            </a:r>
          </a:p>
        </p:txBody>
      </p:sp>
    </p:spTree>
    <p:extLst>
      <p:ext uri="{BB962C8B-B14F-4D97-AF65-F5344CB8AC3E}">
        <p14:creationId xmlns:p14="http://schemas.microsoft.com/office/powerpoint/2010/main" val="266990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print">
            <a:lum bright="40000"/>
          </a:blip>
          <a:srcRect/>
          <a:stretch>
            <a:fillRect/>
          </a:stretch>
        </p:blipFill>
        <p:spPr bwMode="auto">
          <a:xfrm>
            <a:off x="7688543" y="5517232"/>
            <a:ext cx="1455457" cy="1340768"/>
          </a:xfrm>
          <a:prstGeom prst="rect">
            <a:avLst/>
          </a:prstGeom>
          <a:noFill/>
          <a:ln w="9525">
            <a:noFill/>
            <a:miter lim="800000"/>
            <a:headEnd/>
            <a:tailEnd/>
          </a:ln>
        </p:spPr>
      </p:pic>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8677" name="Rectangle 5"/>
          <p:cNvSpPr>
            <a:spLocks noChangeArrowheads="1"/>
          </p:cNvSpPr>
          <p:nvPr/>
        </p:nvSpPr>
        <p:spPr bwMode="auto">
          <a:xfrm>
            <a:off x="611560" y="764705"/>
            <a:ext cx="8064896" cy="5529679"/>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EC" sz="2400" b="1" dirty="0" smtClean="0" bmk="">
                <a:ea typeface="Times New Roman" pitchFamily="18" charset="0"/>
                <a:cs typeface="Times New Roman" pitchFamily="18" charset="0"/>
              </a:rPr>
              <a:t>OBJETIVOS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1" i="0" u="none" strike="noStrike" cap="none" normalizeH="0" baseline="0" dirty="0" smtClean="0" bmk="">
              <a:ln>
                <a:noFill/>
              </a:ln>
              <a:solidFill>
                <a:schemeClr val="tx1"/>
              </a:solidFill>
              <a:effectLst/>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bmk="">
                <a:ln>
                  <a:noFill/>
                </a:ln>
                <a:solidFill>
                  <a:schemeClr val="tx1"/>
                </a:solidFill>
                <a:effectLst/>
                <a:ea typeface="Times New Roman" pitchFamily="18" charset="0"/>
                <a:cs typeface="Times New Roman" pitchFamily="18" charset="0"/>
              </a:rPr>
              <a:t>GENERAL</a:t>
            </a:r>
            <a:endParaRPr lang="es-EC" b="1" dirty="0" smtClean="0" bmk="">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b="0" i="0" u="none" strike="noStrike" cap="none" normalizeH="0" baseline="0" dirty="0" smtClean="0">
                <a:ln>
                  <a:noFill/>
                </a:ln>
                <a:solidFill>
                  <a:schemeClr val="tx1"/>
                </a:solidFill>
                <a:effectLst/>
                <a:ea typeface="Times New Roman" pitchFamily="18" charset="0"/>
                <a:cs typeface="Arial" pitchFamily="34" charset="0"/>
              </a:rPr>
              <a:t>Diseñar e implementar el prototipo de una plataforma con movimiento omnidireccional que transporte una carga máxima de 500</a:t>
            </a:r>
            <a:r>
              <a:rPr kumimoji="0" lang="es-EC" b="0" i="0" u="none" strike="noStrike" cap="none" normalizeH="0" dirty="0" smtClean="0">
                <a:ln>
                  <a:noFill/>
                </a:ln>
                <a:solidFill>
                  <a:schemeClr val="tx1"/>
                </a:solidFill>
                <a:effectLst/>
                <a:ea typeface="Times New Roman" pitchFamily="18" charset="0"/>
                <a:cs typeface="Arial" pitchFamily="34" charset="0"/>
              </a:rPr>
              <a:t> </a:t>
            </a:r>
            <a:r>
              <a:rPr kumimoji="0" lang="es-EC" b="0" i="0" u="none" strike="noStrike" cap="none" normalizeH="0" dirty="0" err="1" smtClean="0">
                <a:ln>
                  <a:noFill/>
                </a:ln>
                <a:solidFill>
                  <a:schemeClr val="tx1"/>
                </a:solidFill>
                <a:effectLst/>
                <a:ea typeface="Times New Roman" pitchFamily="18" charset="0"/>
                <a:cs typeface="Arial" pitchFamily="34" charset="0"/>
              </a:rPr>
              <a:t>kgf</a:t>
            </a:r>
            <a:endParaRPr kumimoji="0" lang="es-EC" b="0" i="0" u="none" strike="noStrike" cap="none" normalizeH="0" dirty="0" smtClean="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s-EC" baseline="0" dirty="0" smtClean="0">
              <a:cs typeface="Arial" pitchFamily="34" charset="0"/>
            </a:endParaRPr>
          </a:p>
          <a:p>
            <a:pPr algn="just"/>
            <a:r>
              <a:rPr lang="es-EC" b="1" dirty="0" smtClean="0">
                <a:ea typeface="Times New Roman" pitchFamily="18" charset="0"/>
                <a:cs typeface="Arial" pitchFamily="34" charset="0"/>
              </a:rPr>
              <a:t>ESPECÍFICOS</a:t>
            </a:r>
            <a:endParaRPr lang="es-MX" b="1" dirty="0" smtClean="0">
              <a:ea typeface="Times New Roman" pitchFamily="18" charset="0"/>
              <a:cs typeface="Arial" pitchFamily="34" charset="0"/>
            </a:endParaRPr>
          </a:p>
          <a:p>
            <a:pPr marL="342900" lvl="0" indent="-342900" algn="just">
              <a:buFont typeface="Arial" pitchFamily="34" charset="0"/>
              <a:buChar char="•"/>
            </a:pPr>
            <a:r>
              <a:rPr lang="es-EC" dirty="0" smtClean="0">
                <a:ea typeface="Times New Roman" pitchFamily="18" charset="0"/>
                <a:cs typeface="Arial" pitchFamily="34" charset="0"/>
              </a:rPr>
              <a:t>Diseñar un prototipo de rueda que permita que el </a:t>
            </a:r>
            <a:r>
              <a:rPr lang="es-EC" dirty="0" err="1" smtClean="0">
                <a:ea typeface="Times New Roman" pitchFamily="18" charset="0"/>
                <a:cs typeface="Arial" pitchFamily="34" charset="0"/>
              </a:rPr>
              <a:t>omni</a:t>
            </a:r>
            <a:r>
              <a:rPr lang="es-EC" dirty="0" smtClean="0">
                <a:ea typeface="Times New Roman" pitchFamily="18" charset="0"/>
                <a:cs typeface="Arial" pitchFamily="34" charset="0"/>
              </a:rPr>
              <a:t>-movimiento sea uniforme (sin interferencia), tomando en consideración el material seleccionado que soporte el peso y lubricación de los rodillos internos.</a:t>
            </a:r>
          </a:p>
          <a:p>
            <a:pPr marL="342900" indent="-342900" algn="just">
              <a:buFont typeface="Arial" pitchFamily="34" charset="0"/>
              <a:buChar char="•"/>
            </a:pPr>
            <a:r>
              <a:rPr lang="es-EC" dirty="0" smtClean="0">
                <a:ea typeface="Times New Roman" pitchFamily="18" charset="0"/>
                <a:cs typeface="Arial" pitchFamily="34" charset="0"/>
              </a:rPr>
              <a:t>Realizar un análisis geométrico y de materiales para reducir el peso de la plataforma sin afectar el funcionamiento principal del equipo.</a:t>
            </a:r>
            <a:endParaRPr lang="es-MX" dirty="0" smtClean="0">
              <a:ea typeface="Times New Roman" pitchFamily="18" charset="0"/>
              <a:cs typeface="Arial" pitchFamily="34" charset="0"/>
            </a:endParaRPr>
          </a:p>
          <a:p>
            <a:pPr marL="342900" lvl="0" indent="-342900" algn="just">
              <a:buFont typeface="Arial" pitchFamily="34" charset="0"/>
              <a:buChar char="•"/>
            </a:pPr>
            <a:r>
              <a:rPr lang="es-EC" dirty="0" smtClean="0">
                <a:ea typeface="Times New Roman" pitchFamily="18" charset="0"/>
                <a:cs typeface="Arial" pitchFamily="34" charset="0"/>
              </a:rPr>
              <a:t>Manufacturar los elementos de la plataforma, según los esquemas de diseño y estudios realizados. </a:t>
            </a:r>
            <a:endParaRPr lang="es-MX" dirty="0" smtClean="0">
              <a:ea typeface="Times New Roman" pitchFamily="18" charset="0"/>
              <a:cs typeface="Arial" pitchFamily="34" charset="0"/>
            </a:endParaRPr>
          </a:p>
          <a:p>
            <a:pPr marL="342900" lvl="0" indent="-342900" algn="just">
              <a:buFont typeface="Arial" pitchFamily="34" charset="0"/>
              <a:buChar char="•"/>
            </a:pPr>
            <a:r>
              <a:rPr lang="es-EC" dirty="0" smtClean="0">
                <a:ea typeface="Times New Roman" pitchFamily="18" charset="0"/>
                <a:cs typeface="Arial" pitchFamily="34" charset="0"/>
              </a:rPr>
              <a:t>Desarrollar un modelo matemático que se aproxime al comportamiento real de la plataforma, permitiendo así implementar los algoritmos de control para manipular el movimiento en forma automática y manual.</a:t>
            </a:r>
            <a:endParaRPr lang="es-MX" dirty="0" smtClean="0">
              <a:ea typeface="Times New Roman" pitchFamily="18" charset="0"/>
              <a:cs typeface="Arial" pitchFamily="34" charset="0"/>
            </a:endParaRPr>
          </a:p>
          <a:p>
            <a:pPr marL="342900" lvl="0" indent="-342900" algn="just">
              <a:buFont typeface="Arial" pitchFamily="34" charset="0"/>
              <a:buChar char="•"/>
            </a:pPr>
            <a:r>
              <a:rPr lang="es-EC" dirty="0" smtClean="0">
                <a:ea typeface="Times New Roman" pitchFamily="18" charset="0"/>
                <a:cs typeface="Arial" pitchFamily="34" charset="0"/>
              </a:rPr>
              <a:t>Implementar los algoritmos de control de movimiento planar y analizar el desempeño en el dominio del tiempo.</a:t>
            </a:r>
            <a:endParaRPr lang="es-MX" dirty="0" smtClean="0">
              <a:ea typeface="Times New Roman" pitchFamily="18" charset="0"/>
              <a:cs typeface="Arial" pitchFamily="34" charset="0"/>
            </a:endParaRPr>
          </a:p>
        </p:txBody>
      </p:sp>
      <p:sp>
        <p:nvSpPr>
          <p:cNvPr id="28678" name="Rectangle 6"/>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print">
            <a:lum bright="40000"/>
          </a:blip>
          <a:srcRect/>
          <a:stretch>
            <a:fillRect/>
          </a:stretch>
        </p:blipFill>
        <p:spPr bwMode="auto">
          <a:xfrm>
            <a:off x="7688543" y="5517232"/>
            <a:ext cx="1455457" cy="1340768"/>
          </a:xfrm>
          <a:prstGeom prst="rect">
            <a:avLst/>
          </a:prstGeom>
          <a:noFill/>
          <a:ln w="9525">
            <a:noFill/>
            <a:miter lim="800000"/>
            <a:headEnd/>
            <a:tailEnd/>
          </a:ln>
        </p:spPr>
      </p:pic>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8677" name="Rectangle 5"/>
          <p:cNvSpPr>
            <a:spLocks noChangeArrowheads="1"/>
          </p:cNvSpPr>
          <p:nvPr/>
        </p:nvSpPr>
        <p:spPr bwMode="auto">
          <a:xfrm>
            <a:off x="683568" y="1091645"/>
            <a:ext cx="8064896" cy="4606349"/>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b="1" i="0" u="none" strike="noStrike" cap="none" normalizeH="0" baseline="0" dirty="0" smtClean="0" bmk="">
              <a:ln>
                <a:noFill/>
              </a:ln>
              <a:solidFill>
                <a:schemeClr val="tx1"/>
              </a:solidFill>
              <a:effectLst/>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bmk="">
                <a:ln>
                  <a:noFill/>
                </a:ln>
                <a:solidFill>
                  <a:schemeClr val="tx1"/>
                </a:solidFill>
                <a:effectLst/>
                <a:ea typeface="Times New Roman" pitchFamily="18" charset="0"/>
                <a:cs typeface="Times New Roman" pitchFamily="18" charset="0"/>
              </a:rPr>
              <a:t>ALCANCE</a:t>
            </a:r>
            <a:endParaRPr lang="es-EC" b="1" dirty="0" smtClean="0" bmk="">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s-EC" b="1" dirty="0" smtClean="0" bmk="">
              <a:ea typeface="Times New Roman" pitchFamily="18" charset="0"/>
              <a:cs typeface="Times New Roman" pitchFamily="18" charset="0"/>
            </a:endParaRPr>
          </a:p>
          <a:p>
            <a:pPr algn="just">
              <a:buFont typeface="Arial" pitchFamily="34" charset="0"/>
              <a:buChar char="•"/>
            </a:pPr>
            <a:r>
              <a:rPr lang="es-EC" dirty="0" smtClean="0"/>
              <a:t>El proyecto pretende servir como una plataforma para futuras desarrollos de equipos de la empresa y camino para el desarrollo en la industria ecuatoriana donde se requiera la movilización de grandes cargas en espacios reducidos.</a:t>
            </a:r>
          </a:p>
          <a:p>
            <a:pPr algn="just"/>
            <a:endParaRPr lang="es-MX" dirty="0" smtClean="0"/>
          </a:p>
          <a:p>
            <a:pPr algn="just">
              <a:buFont typeface="Arial" pitchFamily="34" charset="0"/>
              <a:buChar char="•"/>
            </a:pPr>
            <a:r>
              <a:rPr lang="es-EC" dirty="0" smtClean="0"/>
              <a:t>El costo elevado de este tipo de robot representa un obstáculo para su uso en Ecuador. Por lo tanto, con el desarrollo de este proyecto se pretende diseñar y construir un robot móvil con características similares a las que presentan equipos extranjeros a un menor costo, para lo cual se utilizarán materiales, componentes y controladores con altas prestaciones, que sirvan como prototipo para posteriores investigaciones, desarrollos y mejoras, aumentando la efectividad, eliminando tiempos muertos en las industrias marcando así un precedente importante en la innovación de producción en la que debe involucrarse nuestro país.</a:t>
            </a:r>
            <a:endParaRPr lang="es-MX" dirty="0" smtClean="0"/>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Arial" pitchFamily="34" charset="0"/>
              <a:cs typeface="Arial" pitchFamily="34" charset="0"/>
            </a:endParaRPr>
          </a:p>
        </p:txBody>
      </p:sp>
      <p:sp>
        <p:nvSpPr>
          <p:cNvPr id="28678" name="Rectangle 6"/>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print">
            <a:lum bright="40000"/>
          </a:blip>
          <a:srcRect/>
          <a:stretch>
            <a:fillRect/>
          </a:stretch>
        </p:blipFill>
        <p:spPr bwMode="auto">
          <a:xfrm>
            <a:off x="7688543" y="5517232"/>
            <a:ext cx="1455457" cy="1340768"/>
          </a:xfrm>
          <a:prstGeom prst="rect">
            <a:avLst/>
          </a:prstGeom>
          <a:noFill/>
          <a:ln w="9525">
            <a:noFill/>
            <a:miter lim="800000"/>
            <a:headEnd/>
            <a:tailEnd/>
          </a:ln>
        </p:spPr>
      </p:pic>
      <p:pic>
        <p:nvPicPr>
          <p:cNvPr id="4"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sp>
        <p:nvSpPr>
          <p:cNvPr id="28677" name="Rectangle 5"/>
          <p:cNvSpPr>
            <a:spLocks noChangeArrowheads="1"/>
          </p:cNvSpPr>
          <p:nvPr/>
        </p:nvSpPr>
        <p:spPr bwMode="auto">
          <a:xfrm>
            <a:off x="683568" y="476672"/>
            <a:ext cx="8064896" cy="1282362"/>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b="1" i="0" u="none" strike="noStrike" cap="none" normalizeH="0" baseline="0" dirty="0" smtClean="0" bmk="">
              <a:ln>
                <a:noFill/>
              </a:ln>
              <a:solidFill>
                <a:schemeClr val="tx1"/>
              </a:solidFill>
              <a:effectLst/>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bmk="">
                <a:ln>
                  <a:noFill/>
                </a:ln>
                <a:solidFill>
                  <a:schemeClr val="tx1"/>
                </a:solidFill>
                <a:effectLst/>
                <a:ea typeface="Times New Roman" pitchFamily="18" charset="0"/>
                <a:cs typeface="Times New Roman" pitchFamily="18" charset="0"/>
              </a:rPr>
              <a:t>DESCRIPCIÓN DEL PROYECTO</a:t>
            </a:r>
            <a:endParaRPr lang="es-EC" b="1" dirty="0" smtClean="0" bmk="">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s-EC" b="1" dirty="0" smtClean="0" bmk="">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Arial" pitchFamily="34" charset="0"/>
              <a:cs typeface="Arial" pitchFamily="34" charset="0"/>
            </a:endParaRPr>
          </a:p>
        </p:txBody>
      </p:sp>
      <p:sp>
        <p:nvSpPr>
          <p:cNvPr id="28678" name="Rectangle 6"/>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5" cstate="print"/>
          <a:srcRect/>
          <a:stretch>
            <a:fillRect/>
          </a:stretch>
        </p:blipFill>
        <p:spPr bwMode="auto">
          <a:xfrm>
            <a:off x="8244873" y="0"/>
            <a:ext cx="899127" cy="1008112"/>
          </a:xfrm>
          <a:prstGeom prst="rect">
            <a:avLst/>
          </a:prstGeom>
          <a:noFill/>
        </p:spPr>
      </p:pic>
      <p:graphicFrame>
        <p:nvGraphicFramePr>
          <p:cNvPr id="9" name="8 Tabla"/>
          <p:cNvGraphicFramePr>
            <a:graphicFrameLocks noGrp="1"/>
          </p:cNvGraphicFramePr>
          <p:nvPr>
            <p:extLst>
              <p:ext uri="{D42A27DB-BD31-4B8C-83A1-F6EECF244321}">
                <p14:modId xmlns:p14="http://schemas.microsoft.com/office/powerpoint/2010/main" val="1539020362"/>
              </p:ext>
            </p:extLst>
          </p:nvPr>
        </p:nvGraphicFramePr>
        <p:xfrm>
          <a:off x="1259632" y="1340768"/>
          <a:ext cx="7416824" cy="2523744"/>
        </p:xfrm>
        <a:graphic>
          <a:graphicData uri="http://schemas.openxmlformats.org/drawingml/2006/table">
            <a:tbl>
              <a:tblPr/>
              <a:tblGrid>
                <a:gridCol w="2688268"/>
                <a:gridCol w="3288396"/>
                <a:gridCol w="1440160"/>
              </a:tblGrid>
              <a:tr h="0">
                <a:tc>
                  <a:txBody>
                    <a:bodyPr/>
                    <a:lstStyle/>
                    <a:p>
                      <a:pPr marL="457200" algn="ctr">
                        <a:lnSpc>
                          <a:spcPct val="115000"/>
                        </a:lnSpc>
                        <a:spcBef>
                          <a:spcPts val="1000"/>
                        </a:spcBef>
                        <a:spcAft>
                          <a:spcPts val="0"/>
                        </a:spcAft>
                      </a:pPr>
                      <a:r>
                        <a:rPr lang="es-MX" sz="1600" b="1" dirty="0">
                          <a:solidFill>
                            <a:srgbClr val="FFFFFF"/>
                          </a:solidFill>
                          <a:latin typeface="+mn-lt"/>
                          <a:ea typeface="Calibri"/>
                          <a:cs typeface="Times New Roman"/>
                        </a:rPr>
                        <a:t>Variables</a:t>
                      </a:r>
                      <a:endParaRPr lang="es-MX" sz="1600" dirty="0">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marL="457200" algn="ctr">
                        <a:lnSpc>
                          <a:spcPct val="115000"/>
                        </a:lnSpc>
                        <a:spcBef>
                          <a:spcPts val="1000"/>
                        </a:spcBef>
                        <a:spcAft>
                          <a:spcPts val="0"/>
                        </a:spcAft>
                      </a:pPr>
                      <a:r>
                        <a:rPr lang="es-MX" sz="1600" b="1" dirty="0">
                          <a:solidFill>
                            <a:srgbClr val="FFFFFF"/>
                          </a:solidFill>
                          <a:latin typeface="+mn-lt"/>
                          <a:ea typeface="Calibri"/>
                          <a:cs typeface="Times New Roman"/>
                        </a:rPr>
                        <a:t>Datos</a:t>
                      </a:r>
                      <a:endParaRPr lang="es-MX" sz="1600" dirty="0">
                        <a:latin typeface="+mn-lt"/>
                        <a:ea typeface="Times New Roma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marL="457200" algn="ctr">
                        <a:lnSpc>
                          <a:spcPct val="115000"/>
                        </a:lnSpc>
                        <a:spcBef>
                          <a:spcPts val="1000"/>
                        </a:spcBef>
                        <a:spcAft>
                          <a:spcPts val="0"/>
                        </a:spcAft>
                      </a:pPr>
                      <a:r>
                        <a:rPr lang="es-MX" sz="1600" b="1">
                          <a:solidFill>
                            <a:srgbClr val="FFFFFF"/>
                          </a:solidFill>
                          <a:latin typeface="+mn-lt"/>
                          <a:ea typeface="Calibri"/>
                          <a:cs typeface="Times New Roman"/>
                        </a:rPr>
                        <a:t>Unidades</a:t>
                      </a:r>
                      <a:endParaRPr lang="es-MX" sz="1600">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0">
                <a:tc>
                  <a:txBody>
                    <a:bodyPr/>
                    <a:lstStyle/>
                    <a:p>
                      <a:pPr marL="457200" algn="just">
                        <a:lnSpc>
                          <a:spcPct val="115000"/>
                        </a:lnSpc>
                        <a:spcBef>
                          <a:spcPts val="1000"/>
                        </a:spcBef>
                        <a:spcAft>
                          <a:spcPts val="0"/>
                        </a:spcAft>
                      </a:pPr>
                      <a:r>
                        <a:rPr lang="es-MX" sz="1600" b="1">
                          <a:latin typeface="+mn-lt"/>
                          <a:ea typeface="Calibri"/>
                          <a:cs typeface="Times New Roman"/>
                        </a:rPr>
                        <a:t>Capacidad de Carga</a:t>
                      </a:r>
                      <a:endParaRPr lang="es-MX" sz="1600">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457200" algn="ctr">
                        <a:lnSpc>
                          <a:spcPct val="115000"/>
                        </a:lnSpc>
                        <a:spcBef>
                          <a:spcPts val="1000"/>
                        </a:spcBef>
                        <a:spcAft>
                          <a:spcPts val="0"/>
                        </a:spcAft>
                      </a:pPr>
                      <a:r>
                        <a:rPr lang="es-MX" sz="1600" dirty="0">
                          <a:latin typeface="+mn-lt"/>
                          <a:ea typeface="Calibri"/>
                          <a:cs typeface="Times New Roman"/>
                        </a:rPr>
                        <a:t>0.5</a:t>
                      </a:r>
                      <a:endParaRPr lang="es-MX" sz="1600" dirty="0">
                        <a:latin typeface="+mn-lt"/>
                        <a:ea typeface="Times New Roma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457200" algn="ctr">
                        <a:lnSpc>
                          <a:spcPct val="115000"/>
                        </a:lnSpc>
                        <a:spcBef>
                          <a:spcPts val="1000"/>
                        </a:spcBef>
                        <a:spcAft>
                          <a:spcPts val="0"/>
                        </a:spcAft>
                      </a:pPr>
                      <a:r>
                        <a:rPr lang="es-MX" sz="1600" dirty="0">
                          <a:latin typeface="+mn-lt"/>
                          <a:ea typeface="Calibri"/>
                          <a:cs typeface="Times New Roman"/>
                        </a:rPr>
                        <a:t>Ton</a:t>
                      </a:r>
                      <a:endParaRPr lang="es-MX" sz="1600" dirty="0">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0">
                <a:tc>
                  <a:txBody>
                    <a:bodyPr/>
                    <a:lstStyle/>
                    <a:p>
                      <a:pPr marL="457200" algn="just">
                        <a:lnSpc>
                          <a:spcPct val="115000"/>
                        </a:lnSpc>
                        <a:spcBef>
                          <a:spcPts val="1000"/>
                        </a:spcBef>
                        <a:spcAft>
                          <a:spcPts val="0"/>
                        </a:spcAft>
                      </a:pPr>
                      <a:r>
                        <a:rPr lang="es-MX" sz="1600" b="1">
                          <a:latin typeface="+mn-lt"/>
                          <a:ea typeface="Calibri"/>
                          <a:cs typeface="Times New Roman"/>
                        </a:rPr>
                        <a:t>Números de ruedas</a:t>
                      </a:r>
                      <a:endParaRPr lang="es-MX" sz="1600">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457200" algn="ctr">
                        <a:lnSpc>
                          <a:spcPct val="115000"/>
                        </a:lnSpc>
                        <a:spcBef>
                          <a:spcPts val="1000"/>
                        </a:spcBef>
                        <a:spcAft>
                          <a:spcPts val="0"/>
                        </a:spcAft>
                      </a:pPr>
                      <a:r>
                        <a:rPr lang="es-MX" sz="1600" dirty="0">
                          <a:latin typeface="+mn-lt"/>
                          <a:ea typeface="Calibri"/>
                          <a:cs typeface="Times New Roman"/>
                        </a:rPr>
                        <a:t>3</a:t>
                      </a:r>
                      <a:endParaRPr lang="es-MX" sz="1600" dirty="0">
                        <a:latin typeface="+mn-lt"/>
                        <a:ea typeface="Times New Roma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457200" algn="ctr">
                        <a:lnSpc>
                          <a:spcPct val="115000"/>
                        </a:lnSpc>
                        <a:spcBef>
                          <a:spcPts val="1000"/>
                        </a:spcBef>
                        <a:spcAft>
                          <a:spcPts val="0"/>
                        </a:spcAft>
                      </a:pPr>
                      <a:endParaRPr lang="es-MX" sz="1600">
                        <a:latin typeface="+mn-lt"/>
                        <a:ea typeface="Calibri"/>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0">
                <a:tc>
                  <a:txBody>
                    <a:bodyPr/>
                    <a:lstStyle/>
                    <a:p>
                      <a:pPr marL="457200" algn="just">
                        <a:lnSpc>
                          <a:spcPct val="115000"/>
                        </a:lnSpc>
                        <a:spcBef>
                          <a:spcPts val="1000"/>
                        </a:spcBef>
                        <a:spcAft>
                          <a:spcPts val="0"/>
                        </a:spcAft>
                      </a:pPr>
                      <a:r>
                        <a:rPr lang="es-MX" sz="1600" b="1" dirty="0">
                          <a:latin typeface="+mn-lt"/>
                          <a:ea typeface="Calibri"/>
                          <a:cs typeface="Times New Roman"/>
                        </a:rPr>
                        <a:t>Diámetro de las ruedas</a:t>
                      </a:r>
                      <a:endParaRPr lang="es-MX" sz="1600" dirty="0">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457200" algn="ctr">
                        <a:lnSpc>
                          <a:spcPct val="115000"/>
                        </a:lnSpc>
                        <a:spcBef>
                          <a:spcPts val="1000"/>
                        </a:spcBef>
                        <a:spcAft>
                          <a:spcPts val="0"/>
                        </a:spcAft>
                      </a:pPr>
                      <a:r>
                        <a:rPr lang="es-MX" sz="1600">
                          <a:latin typeface="+mn-lt"/>
                          <a:ea typeface="Calibri"/>
                          <a:cs typeface="Times New Roman"/>
                        </a:rPr>
                        <a:t>250 [máximo]</a:t>
                      </a:r>
                      <a:endParaRPr lang="es-MX" sz="1600">
                        <a:latin typeface="+mn-lt"/>
                        <a:ea typeface="Times New Roma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457200" algn="ctr">
                        <a:lnSpc>
                          <a:spcPct val="115000"/>
                        </a:lnSpc>
                        <a:spcBef>
                          <a:spcPts val="1000"/>
                        </a:spcBef>
                        <a:spcAft>
                          <a:spcPts val="0"/>
                        </a:spcAft>
                      </a:pPr>
                      <a:r>
                        <a:rPr lang="es-MX" sz="1600">
                          <a:latin typeface="+mn-lt"/>
                          <a:ea typeface="Calibri"/>
                          <a:cs typeface="Times New Roman"/>
                        </a:rPr>
                        <a:t>mm</a:t>
                      </a:r>
                      <a:endParaRPr lang="es-MX" sz="1600">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0">
                <a:tc>
                  <a:txBody>
                    <a:bodyPr/>
                    <a:lstStyle/>
                    <a:p>
                      <a:pPr marL="457200" algn="just">
                        <a:lnSpc>
                          <a:spcPct val="115000"/>
                        </a:lnSpc>
                        <a:spcBef>
                          <a:spcPts val="1000"/>
                        </a:spcBef>
                        <a:spcAft>
                          <a:spcPts val="0"/>
                        </a:spcAft>
                      </a:pPr>
                      <a:r>
                        <a:rPr lang="es-MX" sz="1600" b="1" dirty="0">
                          <a:latin typeface="+mn-lt"/>
                          <a:ea typeface="Calibri"/>
                          <a:cs typeface="Times New Roman"/>
                        </a:rPr>
                        <a:t>Velocidad</a:t>
                      </a:r>
                      <a:endParaRPr lang="es-MX" sz="1600" dirty="0">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457200" algn="ctr">
                        <a:lnSpc>
                          <a:spcPct val="115000"/>
                        </a:lnSpc>
                        <a:spcBef>
                          <a:spcPts val="1000"/>
                        </a:spcBef>
                        <a:spcAft>
                          <a:spcPts val="0"/>
                        </a:spcAft>
                      </a:pPr>
                      <a:r>
                        <a:rPr lang="es-MX" sz="1600" dirty="0">
                          <a:latin typeface="+mn-lt"/>
                          <a:ea typeface="Calibri"/>
                          <a:cs typeface="Times New Roman"/>
                        </a:rPr>
                        <a:t>0.8</a:t>
                      </a:r>
                      <a:endParaRPr lang="es-MX" sz="1600" dirty="0">
                        <a:latin typeface="+mn-lt"/>
                        <a:ea typeface="Times New Roma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457200" algn="ctr">
                        <a:lnSpc>
                          <a:spcPct val="115000"/>
                        </a:lnSpc>
                        <a:spcBef>
                          <a:spcPts val="1000"/>
                        </a:spcBef>
                        <a:spcAft>
                          <a:spcPts val="0"/>
                        </a:spcAft>
                      </a:pPr>
                      <a:r>
                        <a:rPr lang="es-MX" sz="1600">
                          <a:latin typeface="+mn-lt"/>
                          <a:ea typeface="Calibri"/>
                          <a:cs typeface="Times New Roman"/>
                        </a:rPr>
                        <a:t>m/s</a:t>
                      </a:r>
                      <a:endParaRPr lang="es-MX" sz="1600">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0">
                <a:tc>
                  <a:txBody>
                    <a:bodyPr/>
                    <a:lstStyle/>
                    <a:p>
                      <a:pPr marL="457200" algn="just">
                        <a:lnSpc>
                          <a:spcPct val="115000"/>
                        </a:lnSpc>
                        <a:spcBef>
                          <a:spcPts val="1000"/>
                        </a:spcBef>
                        <a:spcAft>
                          <a:spcPts val="0"/>
                        </a:spcAft>
                      </a:pPr>
                      <a:r>
                        <a:rPr lang="es-MX" sz="1600" b="1">
                          <a:latin typeface="+mn-lt"/>
                          <a:ea typeface="Calibri"/>
                          <a:cs typeface="Times New Roman"/>
                        </a:rPr>
                        <a:t>Forma</a:t>
                      </a:r>
                      <a:endParaRPr lang="es-MX" sz="1600">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457200" algn="ctr">
                        <a:lnSpc>
                          <a:spcPct val="115000"/>
                        </a:lnSpc>
                        <a:spcBef>
                          <a:spcPts val="1000"/>
                        </a:spcBef>
                        <a:spcAft>
                          <a:spcPts val="0"/>
                        </a:spcAft>
                      </a:pPr>
                      <a:r>
                        <a:rPr lang="es-MX" sz="1600">
                          <a:latin typeface="+mn-lt"/>
                          <a:ea typeface="Calibri"/>
                          <a:cs typeface="Times New Roman"/>
                        </a:rPr>
                        <a:t>Triangular – Equilátero</a:t>
                      </a:r>
                      <a:endParaRPr lang="es-MX" sz="1600">
                        <a:latin typeface="+mn-lt"/>
                        <a:ea typeface="Times New Roma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457200" algn="ctr">
                        <a:lnSpc>
                          <a:spcPct val="115000"/>
                        </a:lnSpc>
                        <a:spcBef>
                          <a:spcPts val="1000"/>
                        </a:spcBef>
                        <a:spcAft>
                          <a:spcPts val="0"/>
                        </a:spcAft>
                      </a:pPr>
                      <a:endParaRPr lang="es-MX" sz="1600">
                        <a:latin typeface="+mn-lt"/>
                        <a:ea typeface="Calibri"/>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0">
                <a:tc>
                  <a:txBody>
                    <a:bodyPr/>
                    <a:lstStyle/>
                    <a:p>
                      <a:pPr marL="457200" algn="just">
                        <a:lnSpc>
                          <a:spcPct val="115000"/>
                        </a:lnSpc>
                        <a:spcBef>
                          <a:spcPts val="1000"/>
                        </a:spcBef>
                        <a:spcAft>
                          <a:spcPts val="0"/>
                        </a:spcAft>
                      </a:pPr>
                      <a:r>
                        <a:rPr lang="es-MX" sz="1600" b="1">
                          <a:latin typeface="+mn-lt"/>
                          <a:ea typeface="Calibri"/>
                          <a:cs typeface="Times New Roman"/>
                        </a:rPr>
                        <a:t>Dimensiones</a:t>
                      </a:r>
                      <a:endParaRPr lang="es-MX" sz="1600">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457200" algn="ctr">
                        <a:lnSpc>
                          <a:spcPct val="115000"/>
                        </a:lnSpc>
                        <a:spcBef>
                          <a:spcPts val="1000"/>
                        </a:spcBef>
                        <a:spcAft>
                          <a:spcPts val="0"/>
                        </a:spcAft>
                      </a:pPr>
                      <a:r>
                        <a:rPr lang="es-MX" sz="1600" dirty="0" smtClean="0">
                          <a:latin typeface="+mn-lt"/>
                          <a:ea typeface="Calibri"/>
                          <a:cs typeface="Times New Roman"/>
                        </a:rPr>
                        <a:t>700 </a:t>
                      </a:r>
                      <a:r>
                        <a:rPr lang="es-MX" sz="1600" dirty="0">
                          <a:latin typeface="+mn-lt"/>
                          <a:ea typeface="Calibri"/>
                          <a:cs typeface="Times New Roman"/>
                        </a:rPr>
                        <a:t>(lado) y 400 (altura) [</a:t>
                      </a:r>
                      <a:r>
                        <a:rPr lang="es-MX" sz="1600" dirty="0" smtClean="0">
                          <a:latin typeface="+mn-lt"/>
                          <a:ea typeface="Calibri"/>
                          <a:cs typeface="Times New Roman"/>
                        </a:rPr>
                        <a:t>aprox.]</a:t>
                      </a:r>
                      <a:endParaRPr lang="es-MX" sz="1600" dirty="0">
                        <a:latin typeface="+mn-lt"/>
                        <a:ea typeface="Times New Roma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457200" algn="ctr">
                        <a:lnSpc>
                          <a:spcPct val="115000"/>
                        </a:lnSpc>
                        <a:spcBef>
                          <a:spcPts val="1000"/>
                        </a:spcBef>
                        <a:spcAft>
                          <a:spcPts val="0"/>
                        </a:spcAft>
                      </a:pPr>
                      <a:r>
                        <a:rPr lang="es-MX" sz="1600">
                          <a:latin typeface="+mn-lt"/>
                          <a:ea typeface="Calibri"/>
                          <a:cs typeface="Times New Roman"/>
                        </a:rPr>
                        <a:t>mm</a:t>
                      </a:r>
                      <a:endParaRPr lang="es-MX" sz="1600">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0">
                <a:tc>
                  <a:txBody>
                    <a:bodyPr/>
                    <a:lstStyle/>
                    <a:p>
                      <a:pPr marL="457200" algn="just">
                        <a:lnSpc>
                          <a:spcPct val="115000"/>
                        </a:lnSpc>
                        <a:spcBef>
                          <a:spcPts val="1000"/>
                        </a:spcBef>
                        <a:spcAft>
                          <a:spcPts val="0"/>
                        </a:spcAft>
                      </a:pPr>
                      <a:r>
                        <a:rPr lang="es-MX" sz="1600" b="1" dirty="0">
                          <a:latin typeface="+mn-lt"/>
                          <a:ea typeface="Calibri"/>
                          <a:cs typeface="Times New Roman"/>
                        </a:rPr>
                        <a:t>Alimentación</a:t>
                      </a:r>
                      <a:endParaRPr lang="es-MX" sz="1600" dirty="0">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457200" algn="ctr">
                        <a:lnSpc>
                          <a:spcPct val="115000"/>
                        </a:lnSpc>
                        <a:spcBef>
                          <a:spcPts val="1000"/>
                        </a:spcBef>
                        <a:spcAft>
                          <a:spcPts val="0"/>
                        </a:spcAft>
                      </a:pPr>
                      <a:r>
                        <a:rPr lang="es-MX" sz="1600" dirty="0">
                          <a:latin typeface="+mn-lt"/>
                          <a:ea typeface="Calibri"/>
                          <a:cs typeface="Times New Roman"/>
                        </a:rPr>
                        <a:t>Fuentes Cableadas</a:t>
                      </a:r>
                      <a:endParaRPr lang="es-MX" sz="1600" dirty="0">
                        <a:latin typeface="+mn-lt"/>
                        <a:ea typeface="Times New Roma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457200" algn="ctr">
                        <a:lnSpc>
                          <a:spcPct val="115000"/>
                        </a:lnSpc>
                        <a:spcBef>
                          <a:spcPts val="1000"/>
                        </a:spcBef>
                        <a:spcAft>
                          <a:spcPts val="0"/>
                        </a:spcAft>
                      </a:pPr>
                      <a:r>
                        <a:rPr lang="es-MX" sz="1600" dirty="0">
                          <a:latin typeface="+mn-lt"/>
                          <a:ea typeface="Calibri"/>
                          <a:cs typeface="Times New Roman"/>
                        </a:rPr>
                        <a:t>VAC</a:t>
                      </a:r>
                      <a:endParaRPr lang="es-MX" sz="1600" dirty="0">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0">
                <a:tc>
                  <a:txBody>
                    <a:bodyPr/>
                    <a:lstStyle/>
                    <a:p>
                      <a:pPr marL="457200" algn="just">
                        <a:lnSpc>
                          <a:spcPct val="115000"/>
                        </a:lnSpc>
                        <a:spcBef>
                          <a:spcPts val="1000"/>
                        </a:spcBef>
                        <a:spcAft>
                          <a:spcPts val="0"/>
                        </a:spcAft>
                      </a:pPr>
                      <a:r>
                        <a:rPr lang="es-MX" sz="1600" b="1" dirty="0" smtClean="0">
                          <a:latin typeface="+mn-lt"/>
                          <a:ea typeface="Times New Roman"/>
                          <a:cs typeface="Times New Roman"/>
                        </a:rPr>
                        <a:t>Peso</a:t>
                      </a:r>
                      <a:endParaRPr lang="es-MX" sz="1600" b="1" dirty="0">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457200" algn="ctr">
                        <a:lnSpc>
                          <a:spcPct val="115000"/>
                        </a:lnSpc>
                        <a:spcBef>
                          <a:spcPts val="1000"/>
                        </a:spcBef>
                        <a:spcAft>
                          <a:spcPts val="0"/>
                        </a:spcAft>
                      </a:pPr>
                      <a:r>
                        <a:rPr lang="es-MX" sz="1600" dirty="0" smtClean="0">
                          <a:latin typeface="+mn-lt"/>
                          <a:ea typeface="Times New Roman"/>
                          <a:cs typeface="Times New Roman"/>
                        </a:rPr>
                        <a:t>100</a:t>
                      </a:r>
                      <a:endParaRPr lang="es-MX" sz="1600" dirty="0">
                        <a:latin typeface="+mn-lt"/>
                        <a:ea typeface="Times New Roma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457200" algn="ctr">
                        <a:lnSpc>
                          <a:spcPct val="115000"/>
                        </a:lnSpc>
                        <a:spcBef>
                          <a:spcPts val="1000"/>
                        </a:spcBef>
                        <a:spcAft>
                          <a:spcPts val="0"/>
                        </a:spcAft>
                      </a:pPr>
                      <a:r>
                        <a:rPr lang="es-MX" sz="1600" dirty="0" err="1" smtClean="0">
                          <a:latin typeface="+mn-lt"/>
                          <a:ea typeface="Times New Roman"/>
                          <a:cs typeface="Times New Roman"/>
                        </a:rPr>
                        <a:t>kgf</a:t>
                      </a:r>
                      <a:endParaRPr lang="es-MX" sz="1600" dirty="0">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2049" name="Rectangle 1"/>
          <p:cNvSpPr>
            <a:spLocks noChangeArrowheads="1"/>
          </p:cNvSpPr>
          <p:nvPr/>
        </p:nvSpPr>
        <p:spPr bwMode="auto">
          <a:xfrm>
            <a:off x="1259632" y="1052736"/>
            <a:ext cx="3286092"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716213" algn="ctr"/>
                <a:tab pos="4787900" algn="l"/>
              </a:tabLst>
            </a:pPr>
            <a:r>
              <a:rPr kumimoji="0" lang="es-EC" sz="1400" b="1" i="0" u="none" strike="noStrike" cap="none" normalizeH="0" baseline="0" dirty="0" smtClean="0" bmk="_Toc400055097">
                <a:ln>
                  <a:noFill/>
                </a:ln>
                <a:solidFill>
                  <a:schemeClr val="tx1"/>
                </a:solidFill>
                <a:effectLst/>
                <a:ea typeface="Times New Roman" pitchFamily="18" charset="0"/>
                <a:cs typeface="Times New Roman" pitchFamily="18" charset="0"/>
              </a:rPr>
              <a:t>Datos técnicos del Robot Omnidireccional</a:t>
            </a:r>
            <a:endParaRPr kumimoji="0" lang="es-MX"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716213" algn="ctr"/>
                <a:tab pos="4787900" algn="l"/>
              </a:tabLst>
            </a:pP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10 Imagen"/>
          <p:cNvPicPr/>
          <p:nvPr/>
        </p:nvPicPr>
        <p:blipFill>
          <a:blip r:embed="rId6" cstate="print"/>
          <a:srcRect/>
          <a:stretch>
            <a:fillRect/>
          </a:stretch>
        </p:blipFill>
        <p:spPr bwMode="auto">
          <a:xfrm>
            <a:off x="2123728" y="4057327"/>
            <a:ext cx="5472608" cy="1728192"/>
          </a:xfrm>
          <a:prstGeom prst="rect">
            <a:avLst/>
          </a:prstGeom>
          <a:noFill/>
          <a:ln w="9525">
            <a:noFill/>
            <a:miter lim="800000"/>
            <a:headEnd/>
            <a:tailEnd/>
          </a:ln>
        </p:spPr>
      </p:pic>
      <p:sp>
        <p:nvSpPr>
          <p:cNvPr id="12" name="11 Rectángulo"/>
          <p:cNvSpPr/>
          <p:nvPr/>
        </p:nvSpPr>
        <p:spPr>
          <a:xfrm>
            <a:off x="2483768" y="5713511"/>
            <a:ext cx="4572000" cy="307777"/>
          </a:xfrm>
          <a:prstGeom prst="rect">
            <a:avLst/>
          </a:prstGeom>
        </p:spPr>
        <p:txBody>
          <a:bodyPr>
            <a:spAutoFit/>
          </a:bodyPr>
          <a:lstStyle/>
          <a:p>
            <a:r>
              <a:rPr lang="es-EC" sz="1400" b="1" dirty="0" smtClean="0"/>
              <a:t>Sentidos de movimientos de la Plataforma Omnidireccional</a:t>
            </a:r>
            <a:endParaRPr lang="es-MX" sz="14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28677" name="Rectangle 5"/>
          <p:cNvSpPr>
            <a:spLocks noChangeArrowheads="1"/>
          </p:cNvSpPr>
          <p:nvPr/>
        </p:nvSpPr>
        <p:spPr bwMode="auto">
          <a:xfrm>
            <a:off x="683568" y="476672"/>
            <a:ext cx="8064896" cy="1282362"/>
          </a:xfrm>
          <a:prstGeom prst="rect">
            <a:avLst/>
          </a:prstGeom>
          <a:noFill/>
          <a:ln w="9525">
            <a:noFill/>
            <a:miter lim="800000"/>
            <a:headEnd/>
            <a:tailEnd/>
          </a:ln>
          <a:effectLst/>
        </p:spPr>
        <p:txBody>
          <a:bodyPr vert="horz" wrap="square" lIns="91440" tIns="45720" rIns="9144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b="1" i="0" u="none" strike="noStrike" cap="none" normalizeH="0" baseline="0" dirty="0" smtClean="0" bmk="">
              <a:ln>
                <a:noFill/>
              </a:ln>
              <a:solidFill>
                <a:schemeClr val="tx1"/>
              </a:solidFill>
              <a:effectLst/>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bmk="">
                <a:ln>
                  <a:noFill/>
                </a:ln>
                <a:solidFill>
                  <a:schemeClr val="tx1"/>
                </a:solidFill>
                <a:effectLst/>
                <a:ea typeface="Times New Roman" pitchFamily="18" charset="0"/>
                <a:cs typeface="Times New Roman" pitchFamily="18" charset="0"/>
              </a:rPr>
              <a:t>METODOLOGÍA</a:t>
            </a:r>
            <a:endParaRPr lang="es-EC" b="1" dirty="0" smtClean="0" bmk="">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s-EC" b="1" dirty="0" smtClean="0" bmk="">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Arial" pitchFamily="34" charset="0"/>
              <a:cs typeface="Arial" pitchFamily="34" charset="0"/>
            </a:endParaRPr>
          </a:p>
        </p:txBody>
      </p:sp>
      <p:sp>
        <p:nvSpPr>
          <p:cNvPr id="28678" name="Rectangle 6"/>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6"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pic>
        <p:nvPicPr>
          <p:cNvPr id="13" name="272 Imagen" descr="Metodología1.jpg"/>
          <p:cNvPicPr/>
          <p:nvPr/>
        </p:nvPicPr>
        <p:blipFill>
          <a:blip r:embed="rId5" cstate="print"/>
          <a:stretch>
            <a:fillRect/>
          </a:stretch>
        </p:blipFill>
        <p:spPr>
          <a:xfrm>
            <a:off x="755576" y="1124744"/>
            <a:ext cx="8136904" cy="5544616"/>
          </a:xfrm>
          <a:prstGeom prst="rect">
            <a:avLst/>
          </a:prstGeom>
        </p:spPr>
      </p:pic>
      <p:pic>
        <p:nvPicPr>
          <p:cNvPr id="14" name="Picture 4"/>
          <p:cNvPicPr>
            <a:picLocks noChangeAspect="1" noChangeArrowheads="1"/>
          </p:cNvPicPr>
          <p:nvPr/>
        </p:nvPicPr>
        <p:blipFill>
          <a:blip r:embed="rId6" cstate="print">
            <a:lum bright="40000"/>
          </a:blip>
          <a:srcRect/>
          <a:stretch>
            <a:fillRect/>
          </a:stretch>
        </p:blipFill>
        <p:spPr bwMode="auto">
          <a:xfrm>
            <a:off x="7380312" y="5229200"/>
            <a:ext cx="1455457" cy="134076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pic>
        <p:nvPicPr>
          <p:cNvPr id="1033" name="Picture 9" descr="C:\Users\Diego\Desktop\EscudoMecatrnica3.jpg"/>
          <p:cNvPicPr>
            <a:picLocks noChangeAspect="1" noChangeArrowheads="1"/>
          </p:cNvPicPr>
          <p:nvPr/>
        </p:nvPicPr>
        <p:blipFill>
          <a:blip r:embed="rId4" cstate="print"/>
          <a:srcRect/>
          <a:stretch>
            <a:fillRect/>
          </a:stretch>
        </p:blipFill>
        <p:spPr bwMode="auto">
          <a:xfrm>
            <a:off x="8244873" y="0"/>
            <a:ext cx="899127" cy="1008112"/>
          </a:xfrm>
          <a:prstGeom prst="rect">
            <a:avLst/>
          </a:prstGeom>
          <a:noFill/>
        </p:spPr>
      </p:pic>
      <p:sp>
        <p:nvSpPr>
          <p:cNvPr id="8" name="1 Título"/>
          <p:cNvSpPr txBox="1">
            <a:spLocks/>
          </p:cNvSpPr>
          <p:nvPr/>
        </p:nvSpPr>
        <p:spPr>
          <a:xfrm>
            <a:off x="755576" y="18864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2800" b="1" i="0" u="none" strike="noStrike" kern="1200" cap="none" spc="0" normalizeH="0" baseline="0" noProof="0" dirty="0" smtClean="0">
                <a:ln>
                  <a:noFill/>
                </a:ln>
                <a:solidFill>
                  <a:schemeClr val="tx1"/>
                </a:solidFill>
                <a:effectLst/>
                <a:uLnTx/>
                <a:uFillTx/>
                <a:latin typeface="+mj-lt"/>
                <a:ea typeface="+mj-ea"/>
                <a:cs typeface="+mj-cs"/>
              </a:rPr>
              <a:t>MARCO TEÓRICO</a:t>
            </a:r>
            <a:endParaRPr kumimoji="0" lang="es-EC" sz="2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16" name="15 Diagrama"/>
          <p:cNvGraphicFramePr/>
          <p:nvPr/>
        </p:nvGraphicFramePr>
        <p:xfrm>
          <a:off x="1475656" y="16288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7" name="Picture 4"/>
          <p:cNvPicPr>
            <a:picLocks noChangeAspect="1" noChangeArrowheads="1"/>
          </p:cNvPicPr>
          <p:nvPr/>
        </p:nvPicPr>
        <p:blipFill>
          <a:blip r:embed="rId10" cstate="print">
            <a:lum bright="40000"/>
          </a:blip>
          <a:srcRect/>
          <a:stretch>
            <a:fillRect/>
          </a:stretch>
        </p:blipFill>
        <p:spPr bwMode="auto">
          <a:xfrm>
            <a:off x="7688543" y="5517232"/>
            <a:ext cx="1455457" cy="134076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3046</TotalTime>
  <Words>3568</Words>
  <Application>Microsoft Office PowerPoint</Application>
  <PresentationFormat>Presentación en pantalla (4:3)</PresentationFormat>
  <Paragraphs>597</Paragraphs>
  <Slides>46</Slides>
  <Notes>0</Notes>
  <HiddenSlides>0</HiddenSlides>
  <MMClips>0</MMClips>
  <ScaleCrop>false</ScaleCrop>
  <HeadingPairs>
    <vt:vector size="4" baseType="variant">
      <vt:variant>
        <vt:lpstr>Tema</vt:lpstr>
      </vt:variant>
      <vt:variant>
        <vt:i4>1</vt:i4>
      </vt:variant>
      <vt:variant>
        <vt:lpstr>Títulos de diapositiva</vt:lpstr>
      </vt:variant>
      <vt:variant>
        <vt:i4>46</vt:i4>
      </vt:variant>
    </vt:vector>
  </HeadingPairs>
  <TitlesOfParts>
    <vt:vector size="47"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MODELAMIENTO MATEMÁTICO</vt:lpstr>
      <vt:lpstr>DISEÑO MECATRÓNICO</vt:lpstr>
      <vt:lpstr>MANUFACTURA</vt:lpstr>
      <vt:lpstr>PRUEBA</vt:lpstr>
      <vt:lpstr>CONCLUSIONES Y RECOMENDACIONES</vt:lpstr>
      <vt:lpstr>CONCLUSIONES Y RECOMENDACIONES</vt:lpstr>
      <vt:lpstr>FUNCIONAMIENTO</vt:lpstr>
      <vt:lpstr>TRASLACIÓN</vt:lpstr>
      <vt:lpstr>TRASLACIÓN</vt:lpstr>
      <vt:lpstr>ROTACIÓN</vt:lpstr>
      <vt:lpstr>MATRIZ CINEMÁTICA</vt:lpstr>
      <vt:lpstr>DINÁMICA</vt:lpstr>
      <vt:lpstr>DISEÑO MECÁNICO</vt:lpstr>
      <vt:lpstr>Presentación de PowerPoint</vt:lpstr>
      <vt:lpstr>EJE DEL RODILLO</vt:lpstr>
      <vt:lpstr>RODILLO</vt:lpstr>
      <vt:lpstr>BASE DE LA RUEDA</vt:lpstr>
      <vt:lpstr>BANDA SINCRÓNICA</vt:lpstr>
      <vt:lpstr>BANDA SINCRÓNICA</vt:lpstr>
      <vt:lpstr>EJE CENTRAL</vt:lpstr>
      <vt:lpstr>EJE CENTRAL</vt:lpstr>
      <vt:lpstr>ESTRUCTURA METÁLICA</vt:lpstr>
      <vt:lpstr>ESTRUCTURA METÁLICA</vt:lpstr>
      <vt:lpstr>ALGORITMO DE MATLAB</vt:lpstr>
      <vt:lpstr>ALGORITMO DE MATLAB</vt:lpstr>
      <vt:lpstr>ALGORITMO DE MATLAB</vt:lpstr>
      <vt:lpstr>ALGORITMO ARDUINO</vt:lpstr>
      <vt:lpstr>ALGORITMO ARDUINO</vt:lpstr>
      <vt:lpstr>ELÉCTRICA Y ELECTRÓNICA</vt:lpstr>
      <vt:lpstr>ELÉCTRICA Y ELECTRÓNICA</vt:lpstr>
      <vt:lpstr>ELÉCTRICA Y ELECTRÓNICA</vt:lpstr>
      <vt:lpstr>ELÉCTRICA Y ELECTRÓNICA</vt:lpstr>
      <vt:lpstr>ELÉCTRICA Y ELECTRÓNICA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YEPEZ</dc:creator>
  <cp:lastModifiedBy>YEPEZ</cp:lastModifiedBy>
  <cp:revision>165</cp:revision>
  <dcterms:created xsi:type="dcterms:W3CDTF">2014-09-25T19:03:00Z</dcterms:created>
  <dcterms:modified xsi:type="dcterms:W3CDTF">2014-10-16T04:47:22Z</dcterms:modified>
</cp:coreProperties>
</file>