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8"/>
  </p:notes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362" r:id="rId9"/>
    <p:sldId id="264" r:id="rId10"/>
    <p:sldId id="265" r:id="rId11"/>
    <p:sldId id="281" r:id="rId12"/>
    <p:sldId id="282" r:id="rId13"/>
    <p:sldId id="283" r:id="rId14"/>
    <p:sldId id="284" r:id="rId15"/>
    <p:sldId id="267" r:id="rId16"/>
    <p:sldId id="288" r:id="rId17"/>
    <p:sldId id="289" r:id="rId18"/>
    <p:sldId id="290" r:id="rId19"/>
    <p:sldId id="294" r:id="rId20"/>
    <p:sldId id="295" r:id="rId21"/>
    <p:sldId id="317" r:id="rId22"/>
    <p:sldId id="318" r:id="rId23"/>
    <p:sldId id="320" r:id="rId24"/>
    <p:sldId id="323" r:id="rId25"/>
    <p:sldId id="324" r:id="rId26"/>
    <p:sldId id="325" r:id="rId27"/>
    <p:sldId id="326" r:id="rId28"/>
    <p:sldId id="327" r:id="rId29"/>
    <p:sldId id="334" r:id="rId30"/>
    <p:sldId id="343" r:id="rId31"/>
    <p:sldId id="345" r:id="rId32"/>
    <p:sldId id="346" r:id="rId33"/>
    <p:sldId id="347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9" autoAdjust="0"/>
  </p:normalViewPr>
  <p:slideViewPr>
    <p:cSldViewPr>
      <p:cViewPr varScale="1">
        <p:scale>
          <a:sx n="48" d="100"/>
          <a:sy n="48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EB086-2CEF-4F63-AB6D-2186B6327A0F}" type="doc">
      <dgm:prSet loTypeId="urn:microsoft.com/office/officeart/2005/8/layout/StepDown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CE4E80C-8B8C-42E4-8240-09B5E65DD6D9}">
      <dgm:prSet phldrT="[Texto]" custT="1"/>
      <dgm:spPr/>
      <dgm:t>
        <a:bodyPr/>
        <a:lstStyle/>
        <a:p>
          <a:r>
            <a:rPr lang="es-EC" sz="1100" b="1" dirty="0" smtClean="0"/>
            <a:t>INTRODUCCIÓN</a:t>
          </a:r>
          <a:endParaRPr lang="es-EC" sz="1100" b="1" dirty="0"/>
        </a:p>
      </dgm:t>
    </dgm:pt>
    <dgm:pt modelId="{D42D0EAB-EDDD-4308-8CFB-C7B250DEE51A}" type="parTrans" cxnId="{3A057F4C-2CB5-4194-A2B8-9629DA287396}">
      <dgm:prSet/>
      <dgm:spPr/>
      <dgm:t>
        <a:bodyPr/>
        <a:lstStyle/>
        <a:p>
          <a:endParaRPr lang="es-EC" sz="2800"/>
        </a:p>
      </dgm:t>
    </dgm:pt>
    <dgm:pt modelId="{C1EB67B4-9B96-4ADD-8FA0-1CE345D1D4DD}" type="sibTrans" cxnId="{3A057F4C-2CB5-4194-A2B8-9629DA287396}">
      <dgm:prSet/>
      <dgm:spPr/>
      <dgm:t>
        <a:bodyPr/>
        <a:lstStyle/>
        <a:p>
          <a:endParaRPr lang="es-EC" sz="2800"/>
        </a:p>
      </dgm:t>
    </dgm:pt>
    <dgm:pt modelId="{7F766E54-D601-4D91-92BE-F66601DEF975}">
      <dgm:prSet phldrT="[Texto]" custT="1"/>
      <dgm:spPr/>
      <dgm:t>
        <a:bodyPr/>
        <a:lstStyle/>
        <a:p>
          <a:r>
            <a:rPr lang="es-EC" sz="800" b="1" dirty="0" smtClean="0"/>
            <a:t>Definición del Problema</a:t>
          </a:r>
          <a:endParaRPr lang="es-EC" sz="800" b="1" dirty="0"/>
        </a:p>
      </dgm:t>
    </dgm:pt>
    <dgm:pt modelId="{3067B9FF-FD1A-49FE-B474-8022F4C7A739}" type="parTrans" cxnId="{358F0F8D-DE8F-4BE1-952D-5B7EAAEAC7E1}">
      <dgm:prSet/>
      <dgm:spPr/>
      <dgm:t>
        <a:bodyPr/>
        <a:lstStyle/>
        <a:p>
          <a:endParaRPr lang="es-EC" sz="2800"/>
        </a:p>
      </dgm:t>
    </dgm:pt>
    <dgm:pt modelId="{374834D3-9EDD-4FE8-8D86-7658A8CF0A35}" type="sibTrans" cxnId="{358F0F8D-DE8F-4BE1-952D-5B7EAAEAC7E1}">
      <dgm:prSet/>
      <dgm:spPr/>
      <dgm:t>
        <a:bodyPr/>
        <a:lstStyle/>
        <a:p>
          <a:endParaRPr lang="es-EC" sz="2800"/>
        </a:p>
      </dgm:t>
    </dgm:pt>
    <dgm:pt modelId="{2256BAC4-65B5-4871-B151-953B28466F25}">
      <dgm:prSet phldrT="[Texto]" custT="1"/>
      <dgm:spPr/>
      <dgm:t>
        <a:bodyPr/>
        <a:lstStyle/>
        <a:p>
          <a:r>
            <a:rPr lang="es-EC" sz="1100" b="1" dirty="0" smtClean="0"/>
            <a:t>ANÁLISIS DEL ENTORNO</a:t>
          </a:r>
          <a:endParaRPr lang="es-EC" sz="1100" b="1" dirty="0"/>
        </a:p>
      </dgm:t>
    </dgm:pt>
    <dgm:pt modelId="{762B5EFB-5CA9-417A-BEEB-D7F26EEA113F}" type="parTrans" cxnId="{FB42DEF7-843E-4247-B6CC-6A812956C30D}">
      <dgm:prSet/>
      <dgm:spPr/>
      <dgm:t>
        <a:bodyPr/>
        <a:lstStyle/>
        <a:p>
          <a:endParaRPr lang="es-EC" sz="2800"/>
        </a:p>
      </dgm:t>
    </dgm:pt>
    <dgm:pt modelId="{2F1A0158-68A0-4EA2-839A-74EB90ACFFF1}" type="sibTrans" cxnId="{FB42DEF7-843E-4247-B6CC-6A812956C30D}">
      <dgm:prSet/>
      <dgm:spPr/>
      <dgm:t>
        <a:bodyPr/>
        <a:lstStyle/>
        <a:p>
          <a:endParaRPr lang="es-EC" sz="2800"/>
        </a:p>
      </dgm:t>
    </dgm:pt>
    <dgm:pt modelId="{4602538D-053B-4A0C-8741-FFF7789FB9DC}">
      <dgm:prSet phldrT="[Texto]" custT="1"/>
      <dgm:spPr/>
      <dgm:t>
        <a:bodyPr/>
        <a:lstStyle/>
        <a:p>
          <a:r>
            <a:rPr lang="es-EC" sz="800" b="1" dirty="0" smtClean="0"/>
            <a:t>Macro</a:t>
          </a:r>
          <a:endParaRPr lang="es-EC" sz="800" b="1" dirty="0"/>
        </a:p>
      </dgm:t>
    </dgm:pt>
    <dgm:pt modelId="{C6DC9A44-6790-4526-99FE-EFDFA1680B9D}" type="parTrans" cxnId="{85B9F381-780D-49D2-B138-825FF6D77C75}">
      <dgm:prSet/>
      <dgm:spPr/>
      <dgm:t>
        <a:bodyPr/>
        <a:lstStyle/>
        <a:p>
          <a:endParaRPr lang="es-EC" sz="2800"/>
        </a:p>
      </dgm:t>
    </dgm:pt>
    <dgm:pt modelId="{F931C3BC-B53A-4D3A-A136-DBADC5B962DF}" type="sibTrans" cxnId="{85B9F381-780D-49D2-B138-825FF6D77C75}">
      <dgm:prSet/>
      <dgm:spPr/>
      <dgm:t>
        <a:bodyPr/>
        <a:lstStyle/>
        <a:p>
          <a:endParaRPr lang="es-EC" sz="2800"/>
        </a:p>
      </dgm:t>
    </dgm:pt>
    <dgm:pt modelId="{B46B6CD4-79B6-402B-9B5E-1CA6064E4F2F}">
      <dgm:prSet phldrT="[Texto]" custT="1"/>
      <dgm:spPr/>
      <dgm:t>
        <a:bodyPr/>
        <a:lstStyle/>
        <a:p>
          <a:r>
            <a:rPr lang="es-EC" sz="1100" b="1" dirty="0" smtClean="0"/>
            <a:t>INVESTIGACIÓN DE MERCADOS</a:t>
          </a:r>
          <a:endParaRPr lang="es-EC" sz="1100" b="1" dirty="0"/>
        </a:p>
      </dgm:t>
    </dgm:pt>
    <dgm:pt modelId="{2E60A684-F2C2-4057-96C3-61F07D9FEFBD}" type="parTrans" cxnId="{31147032-2D3C-488A-8011-3E8A9A9C3B3C}">
      <dgm:prSet/>
      <dgm:spPr/>
      <dgm:t>
        <a:bodyPr/>
        <a:lstStyle/>
        <a:p>
          <a:endParaRPr lang="es-EC" sz="2800"/>
        </a:p>
      </dgm:t>
    </dgm:pt>
    <dgm:pt modelId="{A5CB4C9E-0889-433E-96CE-649B05224371}" type="sibTrans" cxnId="{31147032-2D3C-488A-8011-3E8A9A9C3B3C}">
      <dgm:prSet/>
      <dgm:spPr/>
      <dgm:t>
        <a:bodyPr/>
        <a:lstStyle/>
        <a:p>
          <a:endParaRPr lang="es-EC" sz="2800"/>
        </a:p>
      </dgm:t>
    </dgm:pt>
    <dgm:pt modelId="{7CAC4FAA-BF11-4356-A1FB-513C6FDCD47C}">
      <dgm:prSet phldrT="[Texto]" phldr="1" custT="1"/>
      <dgm:spPr/>
      <dgm:t>
        <a:bodyPr/>
        <a:lstStyle/>
        <a:p>
          <a:endParaRPr lang="es-EC" sz="800" b="1" dirty="0"/>
        </a:p>
      </dgm:t>
    </dgm:pt>
    <dgm:pt modelId="{E0A0A1CF-8A4A-4C8F-9C8B-08192F420260}" type="parTrans" cxnId="{B6C12F8F-153B-4D1B-99D0-23861983786E}">
      <dgm:prSet/>
      <dgm:spPr/>
      <dgm:t>
        <a:bodyPr/>
        <a:lstStyle/>
        <a:p>
          <a:endParaRPr lang="es-EC" sz="2800"/>
        </a:p>
      </dgm:t>
    </dgm:pt>
    <dgm:pt modelId="{7AA4B79B-BD23-45C0-8CD5-030126AD4748}" type="sibTrans" cxnId="{B6C12F8F-153B-4D1B-99D0-23861983786E}">
      <dgm:prSet/>
      <dgm:spPr/>
      <dgm:t>
        <a:bodyPr/>
        <a:lstStyle/>
        <a:p>
          <a:endParaRPr lang="es-EC" sz="2800"/>
        </a:p>
      </dgm:t>
    </dgm:pt>
    <dgm:pt modelId="{A2549E1C-9802-4BA9-ABD2-7739844F7F0F}">
      <dgm:prSet phldrT="[Texto]" custT="1"/>
      <dgm:spPr/>
      <dgm:t>
        <a:bodyPr/>
        <a:lstStyle/>
        <a:p>
          <a:r>
            <a:rPr lang="es-EC" sz="800" b="1" dirty="0" smtClean="0"/>
            <a:t>Objetivos</a:t>
          </a:r>
          <a:endParaRPr lang="es-EC" sz="800" b="1" dirty="0"/>
        </a:p>
      </dgm:t>
    </dgm:pt>
    <dgm:pt modelId="{1011769C-C701-4708-B9E6-AD6674D550D0}" type="parTrans" cxnId="{A51E562D-B1CC-4CB7-963E-C363BBF0CC50}">
      <dgm:prSet/>
      <dgm:spPr/>
      <dgm:t>
        <a:bodyPr/>
        <a:lstStyle/>
        <a:p>
          <a:endParaRPr lang="es-EC" sz="2800"/>
        </a:p>
      </dgm:t>
    </dgm:pt>
    <dgm:pt modelId="{B6FA6C55-3088-46DA-9A18-3E2FA5C7FEF1}" type="sibTrans" cxnId="{A51E562D-B1CC-4CB7-963E-C363BBF0CC50}">
      <dgm:prSet/>
      <dgm:spPr/>
      <dgm:t>
        <a:bodyPr/>
        <a:lstStyle/>
        <a:p>
          <a:endParaRPr lang="es-EC" sz="2800"/>
        </a:p>
      </dgm:t>
    </dgm:pt>
    <dgm:pt modelId="{46246F45-8B65-4F21-80C5-E8CD9F62CBDB}">
      <dgm:prSet phldrT="[Texto]" custT="1"/>
      <dgm:spPr/>
      <dgm:t>
        <a:bodyPr/>
        <a:lstStyle/>
        <a:p>
          <a:r>
            <a:rPr lang="es-EC" sz="800" b="1" dirty="0" smtClean="0"/>
            <a:t>Identificación de la Institución</a:t>
          </a:r>
          <a:endParaRPr lang="es-EC" sz="800" b="1" dirty="0"/>
        </a:p>
      </dgm:t>
    </dgm:pt>
    <dgm:pt modelId="{EA6DCDFE-25AB-481F-8D05-F91745250190}" type="parTrans" cxnId="{812EA265-1964-4D06-AB0C-AF7C03849089}">
      <dgm:prSet/>
      <dgm:spPr/>
      <dgm:t>
        <a:bodyPr/>
        <a:lstStyle/>
        <a:p>
          <a:endParaRPr lang="es-EC" sz="2800"/>
        </a:p>
      </dgm:t>
    </dgm:pt>
    <dgm:pt modelId="{90EBB030-EC28-4301-A67F-29AB32E50748}" type="sibTrans" cxnId="{812EA265-1964-4D06-AB0C-AF7C03849089}">
      <dgm:prSet/>
      <dgm:spPr/>
      <dgm:t>
        <a:bodyPr/>
        <a:lstStyle/>
        <a:p>
          <a:endParaRPr lang="es-EC" sz="2800"/>
        </a:p>
      </dgm:t>
    </dgm:pt>
    <dgm:pt modelId="{51F8A796-6A5B-479B-A82E-CD8E40BC8CB8}">
      <dgm:prSet phldrT="[Texto]" custT="1"/>
      <dgm:spPr/>
      <dgm:t>
        <a:bodyPr/>
        <a:lstStyle/>
        <a:p>
          <a:r>
            <a:rPr lang="es-EC" sz="800" b="1" dirty="0" smtClean="0"/>
            <a:t>Metodología</a:t>
          </a:r>
          <a:endParaRPr lang="es-EC" sz="800" b="1" dirty="0"/>
        </a:p>
      </dgm:t>
    </dgm:pt>
    <dgm:pt modelId="{250941D0-B66C-4962-BBDD-EB239B945EC8}" type="parTrans" cxnId="{2AFC109C-D705-4263-B45E-C36E72216F14}">
      <dgm:prSet/>
      <dgm:spPr/>
      <dgm:t>
        <a:bodyPr/>
        <a:lstStyle/>
        <a:p>
          <a:endParaRPr lang="es-EC" sz="2800"/>
        </a:p>
      </dgm:t>
    </dgm:pt>
    <dgm:pt modelId="{86C3EE72-6B91-4F32-927F-A9680B2B644B}" type="sibTrans" cxnId="{2AFC109C-D705-4263-B45E-C36E72216F14}">
      <dgm:prSet/>
      <dgm:spPr/>
      <dgm:t>
        <a:bodyPr/>
        <a:lstStyle/>
        <a:p>
          <a:endParaRPr lang="es-EC" sz="2800"/>
        </a:p>
      </dgm:t>
    </dgm:pt>
    <dgm:pt modelId="{CA0C05E9-8FE8-4D36-AA1E-1D1BE18ABA93}">
      <dgm:prSet phldrT="[Texto]" custT="1"/>
      <dgm:spPr/>
      <dgm:t>
        <a:bodyPr/>
        <a:lstStyle/>
        <a:p>
          <a:r>
            <a:rPr lang="es-EC" sz="800" b="1" dirty="0" smtClean="0"/>
            <a:t>Micro</a:t>
          </a:r>
          <a:endParaRPr lang="es-EC" sz="800" b="1" dirty="0"/>
        </a:p>
      </dgm:t>
    </dgm:pt>
    <dgm:pt modelId="{43F99247-46D3-4318-A76F-8DA4CB05725F}" type="parTrans" cxnId="{C08BA085-E7BA-469E-96D9-27E6C7CCEC89}">
      <dgm:prSet/>
      <dgm:spPr/>
      <dgm:t>
        <a:bodyPr/>
        <a:lstStyle/>
        <a:p>
          <a:endParaRPr lang="es-EC" sz="2800"/>
        </a:p>
      </dgm:t>
    </dgm:pt>
    <dgm:pt modelId="{D0D75773-69B4-42F7-A60E-C2C3060A5FDA}" type="sibTrans" cxnId="{C08BA085-E7BA-469E-96D9-27E6C7CCEC89}">
      <dgm:prSet/>
      <dgm:spPr/>
      <dgm:t>
        <a:bodyPr/>
        <a:lstStyle/>
        <a:p>
          <a:endParaRPr lang="es-EC" sz="2800"/>
        </a:p>
      </dgm:t>
    </dgm:pt>
    <dgm:pt modelId="{A4AF9EE9-3C94-4E05-B085-1ABDA220A083}">
      <dgm:prSet phldrT="[Texto]" custT="1"/>
      <dgm:spPr/>
      <dgm:t>
        <a:bodyPr/>
        <a:lstStyle/>
        <a:p>
          <a:r>
            <a:rPr lang="es-EC" sz="800" b="1" dirty="0" smtClean="0"/>
            <a:t>Interno</a:t>
          </a:r>
          <a:endParaRPr lang="es-EC" sz="800" b="1" dirty="0"/>
        </a:p>
      </dgm:t>
    </dgm:pt>
    <dgm:pt modelId="{787D6DA5-CD32-4554-8D86-D1A758A899D7}" type="parTrans" cxnId="{BDA6F202-D4BE-4CB0-A94B-DCFE0DD905F7}">
      <dgm:prSet/>
      <dgm:spPr/>
      <dgm:t>
        <a:bodyPr/>
        <a:lstStyle/>
        <a:p>
          <a:endParaRPr lang="es-EC" sz="2800"/>
        </a:p>
      </dgm:t>
    </dgm:pt>
    <dgm:pt modelId="{D1B05F61-0E66-4A75-9BA9-5666D3B2F0F0}" type="sibTrans" cxnId="{BDA6F202-D4BE-4CB0-A94B-DCFE0DD905F7}">
      <dgm:prSet/>
      <dgm:spPr/>
      <dgm:t>
        <a:bodyPr/>
        <a:lstStyle/>
        <a:p>
          <a:endParaRPr lang="es-EC" sz="2800"/>
        </a:p>
      </dgm:t>
    </dgm:pt>
    <dgm:pt modelId="{E78B2D11-7537-4233-932B-13F8E98A2D09}">
      <dgm:prSet phldrT="[Texto]" custT="1"/>
      <dgm:spPr/>
      <dgm:t>
        <a:bodyPr/>
        <a:lstStyle/>
        <a:p>
          <a:r>
            <a:rPr lang="es-EC" sz="1100" b="1" dirty="0" smtClean="0"/>
            <a:t>PLAN DE MARKETING</a:t>
          </a:r>
          <a:endParaRPr lang="es-EC" sz="1100" b="1" dirty="0"/>
        </a:p>
      </dgm:t>
    </dgm:pt>
    <dgm:pt modelId="{03175B50-22D2-452D-B38B-C3798159CC0D}" type="parTrans" cxnId="{999EB8FB-1C1F-4D9C-8911-B212EDF7EE4A}">
      <dgm:prSet/>
      <dgm:spPr/>
      <dgm:t>
        <a:bodyPr/>
        <a:lstStyle/>
        <a:p>
          <a:endParaRPr lang="es-EC" sz="2800"/>
        </a:p>
      </dgm:t>
    </dgm:pt>
    <dgm:pt modelId="{2115390A-41E7-42F6-ABFB-E6B70E52886A}" type="sibTrans" cxnId="{999EB8FB-1C1F-4D9C-8911-B212EDF7EE4A}">
      <dgm:prSet/>
      <dgm:spPr/>
      <dgm:t>
        <a:bodyPr/>
        <a:lstStyle/>
        <a:p>
          <a:endParaRPr lang="es-EC" sz="2800"/>
        </a:p>
      </dgm:t>
    </dgm:pt>
    <dgm:pt modelId="{328A08AF-C169-4EE3-876D-3EBAA93DD206}">
      <dgm:prSet phldrT="[Texto]" custT="1"/>
      <dgm:spPr/>
      <dgm:t>
        <a:bodyPr/>
        <a:lstStyle/>
        <a:p>
          <a:r>
            <a:rPr lang="es-EC" sz="800" b="1" dirty="0" smtClean="0"/>
            <a:t>Direccionamiento Estratégico</a:t>
          </a:r>
          <a:endParaRPr lang="es-EC" sz="800" b="1" dirty="0"/>
        </a:p>
      </dgm:t>
    </dgm:pt>
    <dgm:pt modelId="{F19EEAB8-937D-4950-B623-3BF353ABA7D1}" type="parTrans" cxnId="{0DA60F7D-2A72-4D2B-9123-2F054F83BBBD}">
      <dgm:prSet/>
      <dgm:spPr/>
      <dgm:t>
        <a:bodyPr/>
        <a:lstStyle/>
        <a:p>
          <a:endParaRPr lang="es-EC" sz="2800"/>
        </a:p>
      </dgm:t>
    </dgm:pt>
    <dgm:pt modelId="{89BF19FA-D77A-4C02-86E8-A05D030434F2}" type="sibTrans" cxnId="{0DA60F7D-2A72-4D2B-9123-2F054F83BBBD}">
      <dgm:prSet/>
      <dgm:spPr/>
      <dgm:t>
        <a:bodyPr/>
        <a:lstStyle/>
        <a:p>
          <a:endParaRPr lang="es-EC" sz="2800"/>
        </a:p>
      </dgm:t>
    </dgm:pt>
    <dgm:pt modelId="{7574B497-B78C-48CB-8390-2A35FB5FC057}">
      <dgm:prSet phldrT="[Texto]" custT="1"/>
      <dgm:spPr/>
      <dgm:t>
        <a:bodyPr/>
        <a:lstStyle/>
        <a:p>
          <a:r>
            <a:rPr lang="es-EC" sz="800" b="1" dirty="0" smtClean="0"/>
            <a:t>Planificación Estratégica</a:t>
          </a:r>
          <a:endParaRPr lang="es-EC" sz="800" b="1" dirty="0"/>
        </a:p>
      </dgm:t>
    </dgm:pt>
    <dgm:pt modelId="{53E2DE9C-49EF-4EC8-8096-B80105C56B97}" type="parTrans" cxnId="{C3E24EC2-7177-44A9-AB5B-3590DE930669}">
      <dgm:prSet/>
      <dgm:spPr/>
      <dgm:t>
        <a:bodyPr/>
        <a:lstStyle/>
        <a:p>
          <a:endParaRPr lang="es-EC" sz="2800"/>
        </a:p>
      </dgm:t>
    </dgm:pt>
    <dgm:pt modelId="{F3754D00-A461-479F-8D2F-E0A61F24E40C}" type="sibTrans" cxnId="{C3E24EC2-7177-44A9-AB5B-3590DE930669}">
      <dgm:prSet/>
      <dgm:spPr/>
      <dgm:t>
        <a:bodyPr/>
        <a:lstStyle/>
        <a:p>
          <a:endParaRPr lang="es-EC" sz="2800"/>
        </a:p>
      </dgm:t>
    </dgm:pt>
    <dgm:pt modelId="{B2F53AE3-15D6-4B80-B039-6678EB370E25}">
      <dgm:prSet phldrT="[Texto]" custT="1"/>
      <dgm:spPr/>
      <dgm:t>
        <a:bodyPr/>
        <a:lstStyle/>
        <a:p>
          <a:r>
            <a:rPr lang="es-EC" sz="1100" b="1" dirty="0" smtClean="0"/>
            <a:t>EVALUACIÓN FINANCIERA</a:t>
          </a:r>
          <a:endParaRPr lang="es-EC" sz="1100" b="1" dirty="0"/>
        </a:p>
      </dgm:t>
    </dgm:pt>
    <dgm:pt modelId="{0745C35C-3DFE-4F71-BC90-DE56A89D6489}" type="parTrans" cxnId="{45BCB1BC-4DCC-4341-BD1A-226991BA1111}">
      <dgm:prSet/>
      <dgm:spPr/>
      <dgm:t>
        <a:bodyPr/>
        <a:lstStyle/>
        <a:p>
          <a:endParaRPr lang="es-EC" sz="2800"/>
        </a:p>
      </dgm:t>
    </dgm:pt>
    <dgm:pt modelId="{3CFF4BC8-E067-4902-BA75-5DE91931DD87}" type="sibTrans" cxnId="{45BCB1BC-4DCC-4341-BD1A-226991BA1111}">
      <dgm:prSet/>
      <dgm:spPr/>
      <dgm:t>
        <a:bodyPr/>
        <a:lstStyle/>
        <a:p>
          <a:endParaRPr lang="es-EC" sz="2800"/>
        </a:p>
      </dgm:t>
    </dgm:pt>
    <dgm:pt modelId="{B899BDBD-869F-464A-BC5C-63D5A2E1088F}">
      <dgm:prSet phldrT="[Texto]" custT="1"/>
      <dgm:spPr/>
      <dgm:t>
        <a:bodyPr/>
        <a:lstStyle/>
        <a:p>
          <a:r>
            <a:rPr lang="es-EC" sz="1100" b="1" dirty="0" smtClean="0"/>
            <a:t>CONCLUSIONES Y RECOMENDACIONES</a:t>
          </a:r>
          <a:endParaRPr lang="es-EC" sz="1100" b="1" dirty="0"/>
        </a:p>
      </dgm:t>
    </dgm:pt>
    <dgm:pt modelId="{98AE370A-3969-4B70-8366-9E3901E9D672}" type="parTrans" cxnId="{C88AEFCD-ECE2-4470-B18B-A3EA67D6D661}">
      <dgm:prSet/>
      <dgm:spPr/>
      <dgm:t>
        <a:bodyPr/>
        <a:lstStyle/>
        <a:p>
          <a:endParaRPr lang="es-EC" sz="2800"/>
        </a:p>
      </dgm:t>
    </dgm:pt>
    <dgm:pt modelId="{7967092C-9E62-4721-8B50-DA62AA607F7E}" type="sibTrans" cxnId="{C88AEFCD-ECE2-4470-B18B-A3EA67D6D661}">
      <dgm:prSet/>
      <dgm:spPr/>
      <dgm:t>
        <a:bodyPr/>
        <a:lstStyle/>
        <a:p>
          <a:endParaRPr lang="es-EC" sz="2800"/>
        </a:p>
      </dgm:t>
    </dgm:pt>
    <dgm:pt modelId="{087DE1F3-E88E-4270-A3B2-B4E29F5B42F6}" type="pres">
      <dgm:prSet presAssocID="{367EB086-2CEF-4F63-AB6D-2186B6327A0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FB7CF4E-803D-4445-B8FB-10745707662C}" type="pres">
      <dgm:prSet presAssocID="{7CE4E80C-8B8C-42E4-8240-09B5E65DD6D9}" presName="composite" presStyleCnt="0"/>
      <dgm:spPr/>
      <dgm:t>
        <a:bodyPr/>
        <a:lstStyle/>
        <a:p>
          <a:endParaRPr lang="es-EC"/>
        </a:p>
      </dgm:t>
    </dgm:pt>
    <dgm:pt modelId="{4B3EC95E-E4A8-4C62-BA53-E1B7B4DE9C83}" type="pres">
      <dgm:prSet presAssocID="{7CE4E80C-8B8C-42E4-8240-09B5E65DD6D9}" presName="bentUpArrow1" presStyleLbl="alignImgPlace1" presStyleIdx="0" presStyleCnt="5"/>
      <dgm:spPr/>
      <dgm:t>
        <a:bodyPr/>
        <a:lstStyle/>
        <a:p>
          <a:endParaRPr lang="es-EC"/>
        </a:p>
      </dgm:t>
    </dgm:pt>
    <dgm:pt modelId="{A02F2E6A-F9F2-4333-848F-BB84BAF1B14A}" type="pres">
      <dgm:prSet presAssocID="{7CE4E80C-8B8C-42E4-8240-09B5E65DD6D9}" presName="ParentText" presStyleLbl="node1" presStyleIdx="0" presStyleCnt="6" custScaleX="205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05AAEA-F444-4E6C-BE3D-CFF2C368F23D}" type="pres">
      <dgm:prSet presAssocID="{7CE4E80C-8B8C-42E4-8240-09B5E65DD6D9}" presName="ChildText" presStyleLbl="revTx" presStyleIdx="0" presStyleCnt="5" custScaleX="367399" custLinFactX="100000" custLinFactNeighborX="126196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9C00DF-77B7-42E4-B9F0-ABCF0A8091CD}" type="pres">
      <dgm:prSet presAssocID="{C1EB67B4-9B96-4ADD-8FA0-1CE345D1D4DD}" presName="sibTrans" presStyleCnt="0"/>
      <dgm:spPr/>
      <dgm:t>
        <a:bodyPr/>
        <a:lstStyle/>
        <a:p>
          <a:endParaRPr lang="es-EC"/>
        </a:p>
      </dgm:t>
    </dgm:pt>
    <dgm:pt modelId="{47BE2503-30A3-4635-9F0C-A9BE6927693A}" type="pres">
      <dgm:prSet presAssocID="{2256BAC4-65B5-4871-B151-953B28466F25}" presName="composite" presStyleCnt="0"/>
      <dgm:spPr/>
      <dgm:t>
        <a:bodyPr/>
        <a:lstStyle/>
        <a:p>
          <a:endParaRPr lang="es-EC"/>
        </a:p>
      </dgm:t>
    </dgm:pt>
    <dgm:pt modelId="{2265B13E-473B-4E5D-8643-CFF9013ADEF8}" type="pres">
      <dgm:prSet presAssocID="{2256BAC4-65B5-4871-B151-953B28466F25}" presName="bentUpArrow1" presStyleLbl="alignImgPlace1" presStyleIdx="1" presStyleCnt="5"/>
      <dgm:spPr/>
      <dgm:t>
        <a:bodyPr/>
        <a:lstStyle/>
        <a:p>
          <a:endParaRPr lang="es-EC"/>
        </a:p>
      </dgm:t>
    </dgm:pt>
    <dgm:pt modelId="{E6733A25-8174-4F17-BDF6-9C93843DCB4C}" type="pres">
      <dgm:prSet presAssocID="{2256BAC4-65B5-4871-B151-953B28466F25}" presName="ParentText" presStyleLbl="node1" presStyleIdx="1" presStyleCnt="6" custScaleX="205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53B82A-8634-40F5-8C8A-79AE39CAAC91}" type="pres">
      <dgm:prSet presAssocID="{2256BAC4-65B5-4871-B151-953B28466F25}" presName="ChildText" presStyleLbl="revTx" presStyleIdx="1" presStyleCnt="5" custScaleX="290415" custLinFactX="93280" custLinFactNeighborX="100000" custLinFactNeighborY="5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7ADB3D-FE3D-4C52-B048-D3A748695BB7}" type="pres">
      <dgm:prSet presAssocID="{2F1A0158-68A0-4EA2-839A-74EB90ACFFF1}" presName="sibTrans" presStyleCnt="0"/>
      <dgm:spPr/>
      <dgm:t>
        <a:bodyPr/>
        <a:lstStyle/>
        <a:p>
          <a:endParaRPr lang="es-EC"/>
        </a:p>
      </dgm:t>
    </dgm:pt>
    <dgm:pt modelId="{B07EB127-050A-44B6-A83B-4754B8B7C6A6}" type="pres">
      <dgm:prSet presAssocID="{B46B6CD4-79B6-402B-9B5E-1CA6064E4F2F}" presName="composite" presStyleCnt="0"/>
      <dgm:spPr/>
      <dgm:t>
        <a:bodyPr/>
        <a:lstStyle/>
        <a:p>
          <a:endParaRPr lang="es-EC"/>
        </a:p>
      </dgm:t>
    </dgm:pt>
    <dgm:pt modelId="{774F55B5-CA40-4280-99D9-9FE0C46E716C}" type="pres">
      <dgm:prSet presAssocID="{B46B6CD4-79B6-402B-9B5E-1CA6064E4F2F}" presName="bentUpArrow1" presStyleLbl="alignImgPlace1" presStyleIdx="2" presStyleCnt="5"/>
      <dgm:spPr/>
      <dgm:t>
        <a:bodyPr/>
        <a:lstStyle/>
        <a:p>
          <a:endParaRPr lang="es-EC"/>
        </a:p>
      </dgm:t>
    </dgm:pt>
    <dgm:pt modelId="{1A84C9DD-A1B5-4927-B80A-2678C0FB5D42}" type="pres">
      <dgm:prSet presAssocID="{B46B6CD4-79B6-402B-9B5E-1CA6064E4F2F}" presName="ParentText" presStyleLbl="node1" presStyleIdx="2" presStyleCnt="6" custScaleX="205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E8A284-9823-436A-A0A8-EB19A9C82118}" type="pres">
      <dgm:prSet presAssocID="{B46B6CD4-79B6-402B-9B5E-1CA6064E4F2F}" presName="ChildText" presStyleLbl="revTx" presStyleIdx="2" presStyleCnt="5" custLinFactX="3649" custLinFactNeighborX="100000" custLinFactNeighborY="6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F2E76F-95FC-4193-86E7-6222EB24A5CE}" type="pres">
      <dgm:prSet presAssocID="{A5CB4C9E-0889-433E-96CE-649B05224371}" presName="sibTrans" presStyleCnt="0"/>
      <dgm:spPr/>
      <dgm:t>
        <a:bodyPr/>
        <a:lstStyle/>
        <a:p>
          <a:endParaRPr lang="es-EC"/>
        </a:p>
      </dgm:t>
    </dgm:pt>
    <dgm:pt modelId="{6D0B1793-BAF8-4F0D-B498-0EBCDE77788D}" type="pres">
      <dgm:prSet presAssocID="{E78B2D11-7537-4233-932B-13F8E98A2D09}" presName="composite" presStyleCnt="0"/>
      <dgm:spPr/>
      <dgm:t>
        <a:bodyPr/>
        <a:lstStyle/>
        <a:p>
          <a:endParaRPr lang="es-EC"/>
        </a:p>
      </dgm:t>
    </dgm:pt>
    <dgm:pt modelId="{C0F04953-E84F-4EBC-BFB7-5E41CA8C98DF}" type="pres">
      <dgm:prSet presAssocID="{E78B2D11-7537-4233-932B-13F8E98A2D09}" presName="bentUpArrow1" presStyleLbl="alignImgPlace1" presStyleIdx="3" presStyleCnt="5"/>
      <dgm:spPr/>
      <dgm:t>
        <a:bodyPr/>
        <a:lstStyle/>
        <a:p>
          <a:endParaRPr lang="es-EC"/>
        </a:p>
      </dgm:t>
    </dgm:pt>
    <dgm:pt modelId="{0009420A-743C-4177-8EFA-9E4C05C4E9CA}" type="pres">
      <dgm:prSet presAssocID="{E78B2D11-7537-4233-932B-13F8E98A2D09}" presName="ParentText" presStyleLbl="node1" presStyleIdx="3" presStyleCnt="6" custScaleX="205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A3B961-4E58-427A-80A9-511D0606BC73}" type="pres">
      <dgm:prSet presAssocID="{E78B2D11-7537-4233-932B-13F8E98A2D09}" presName="ChildText" presStyleLbl="revTx" presStyleIdx="3" presStyleCnt="5" custScaleX="264256" custLinFactX="82077" custLinFactNeighborX="100000" custLinFactNeighborY="1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2A4329-B18D-4CF5-BB94-A42D6F79BACD}" type="pres">
      <dgm:prSet presAssocID="{2115390A-41E7-42F6-ABFB-E6B70E52886A}" presName="sibTrans" presStyleCnt="0"/>
      <dgm:spPr/>
      <dgm:t>
        <a:bodyPr/>
        <a:lstStyle/>
        <a:p>
          <a:endParaRPr lang="es-EC"/>
        </a:p>
      </dgm:t>
    </dgm:pt>
    <dgm:pt modelId="{FF6D1CB9-15BE-44BB-BDC2-FB535741856D}" type="pres">
      <dgm:prSet presAssocID="{B2F53AE3-15D6-4B80-B039-6678EB370E25}" presName="composite" presStyleCnt="0"/>
      <dgm:spPr/>
      <dgm:t>
        <a:bodyPr/>
        <a:lstStyle/>
        <a:p>
          <a:endParaRPr lang="es-EC"/>
        </a:p>
      </dgm:t>
    </dgm:pt>
    <dgm:pt modelId="{4E568269-5AF7-4871-A3BA-BEF17C796FF7}" type="pres">
      <dgm:prSet presAssocID="{B2F53AE3-15D6-4B80-B039-6678EB370E25}" presName="bentUpArrow1" presStyleLbl="alignImgPlace1" presStyleIdx="4" presStyleCnt="5"/>
      <dgm:spPr/>
      <dgm:t>
        <a:bodyPr/>
        <a:lstStyle/>
        <a:p>
          <a:endParaRPr lang="es-EC"/>
        </a:p>
      </dgm:t>
    </dgm:pt>
    <dgm:pt modelId="{D74BB14F-4B04-4D31-A538-2AACA1DB9EFA}" type="pres">
      <dgm:prSet presAssocID="{B2F53AE3-15D6-4B80-B039-6678EB370E25}" presName="ParentText" presStyleLbl="node1" presStyleIdx="4" presStyleCnt="6" custScaleX="205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2705AA-C0DF-45BF-AFC2-E565A7130890}" type="pres">
      <dgm:prSet presAssocID="{B2F53AE3-15D6-4B80-B039-6678EB370E25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E83598-1268-4B37-9BCD-B602AF53622C}" type="pres">
      <dgm:prSet presAssocID="{3CFF4BC8-E067-4902-BA75-5DE91931DD87}" presName="sibTrans" presStyleCnt="0"/>
      <dgm:spPr/>
      <dgm:t>
        <a:bodyPr/>
        <a:lstStyle/>
        <a:p>
          <a:endParaRPr lang="es-EC"/>
        </a:p>
      </dgm:t>
    </dgm:pt>
    <dgm:pt modelId="{191B69FE-7F81-4A40-B99C-A1276A29094E}" type="pres">
      <dgm:prSet presAssocID="{B899BDBD-869F-464A-BC5C-63D5A2E1088F}" presName="composite" presStyleCnt="0"/>
      <dgm:spPr/>
      <dgm:t>
        <a:bodyPr/>
        <a:lstStyle/>
        <a:p>
          <a:endParaRPr lang="es-EC"/>
        </a:p>
      </dgm:t>
    </dgm:pt>
    <dgm:pt modelId="{43942529-2206-4AAF-B367-FAF298AE56E1}" type="pres">
      <dgm:prSet presAssocID="{B899BDBD-869F-464A-BC5C-63D5A2E1088F}" presName="ParentText" presStyleLbl="node1" presStyleIdx="5" presStyleCnt="6" custScaleX="205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D66924-03A3-4C03-B676-470DC9FEE4EB}" type="presOf" srcId="{B899BDBD-869F-464A-BC5C-63D5A2E1088F}" destId="{43942529-2206-4AAF-B367-FAF298AE56E1}" srcOrd="0" destOrd="0" presId="urn:microsoft.com/office/officeart/2005/8/layout/StepDownProcess"/>
    <dgm:cxn modelId="{3A057F4C-2CB5-4194-A2B8-9629DA287396}" srcId="{367EB086-2CEF-4F63-AB6D-2186B6327A0F}" destId="{7CE4E80C-8B8C-42E4-8240-09B5E65DD6D9}" srcOrd="0" destOrd="0" parTransId="{D42D0EAB-EDDD-4308-8CFB-C7B250DEE51A}" sibTransId="{C1EB67B4-9B96-4ADD-8FA0-1CE345D1D4DD}"/>
    <dgm:cxn modelId="{F77E1D59-0EF7-4C7D-8BF1-5525EDF49A51}" type="presOf" srcId="{A2549E1C-9802-4BA9-ABD2-7739844F7F0F}" destId="{7605AAEA-F444-4E6C-BE3D-CFF2C368F23D}" srcOrd="0" destOrd="1" presId="urn:microsoft.com/office/officeart/2005/8/layout/StepDownProcess"/>
    <dgm:cxn modelId="{A51E562D-B1CC-4CB7-963E-C363BBF0CC50}" srcId="{7CE4E80C-8B8C-42E4-8240-09B5E65DD6D9}" destId="{A2549E1C-9802-4BA9-ABD2-7739844F7F0F}" srcOrd="1" destOrd="0" parTransId="{1011769C-C701-4708-B9E6-AD6674D550D0}" sibTransId="{B6FA6C55-3088-46DA-9A18-3E2FA5C7FEF1}"/>
    <dgm:cxn modelId="{30CA18E2-CCF8-4623-8D10-2ED1066722AC}" type="presOf" srcId="{E78B2D11-7537-4233-932B-13F8E98A2D09}" destId="{0009420A-743C-4177-8EFA-9E4C05C4E9CA}" srcOrd="0" destOrd="0" presId="urn:microsoft.com/office/officeart/2005/8/layout/StepDownProcess"/>
    <dgm:cxn modelId="{18E3A5C3-33D3-4077-AAB7-A6E8452AC57F}" type="presOf" srcId="{51F8A796-6A5B-479B-A82E-CD8E40BC8CB8}" destId="{7605AAEA-F444-4E6C-BE3D-CFF2C368F23D}" srcOrd="0" destOrd="3" presId="urn:microsoft.com/office/officeart/2005/8/layout/StepDownProcess"/>
    <dgm:cxn modelId="{24304044-AC6D-4158-9713-AA57AAB2F9F1}" type="presOf" srcId="{367EB086-2CEF-4F63-AB6D-2186B6327A0F}" destId="{087DE1F3-E88E-4270-A3B2-B4E29F5B42F6}" srcOrd="0" destOrd="0" presId="urn:microsoft.com/office/officeart/2005/8/layout/StepDownProcess"/>
    <dgm:cxn modelId="{24653C32-B98A-436B-A64A-9B2C5F142D64}" type="presOf" srcId="{46246F45-8B65-4F21-80C5-E8CD9F62CBDB}" destId="{7605AAEA-F444-4E6C-BE3D-CFF2C368F23D}" srcOrd="0" destOrd="2" presId="urn:microsoft.com/office/officeart/2005/8/layout/StepDownProcess"/>
    <dgm:cxn modelId="{C88AEFCD-ECE2-4470-B18B-A3EA67D6D661}" srcId="{367EB086-2CEF-4F63-AB6D-2186B6327A0F}" destId="{B899BDBD-869F-464A-BC5C-63D5A2E1088F}" srcOrd="5" destOrd="0" parTransId="{98AE370A-3969-4B70-8366-9E3901E9D672}" sibTransId="{7967092C-9E62-4721-8B50-DA62AA607F7E}"/>
    <dgm:cxn modelId="{31147032-2D3C-488A-8011-3E8A9A9C3B3C}" srcId="{367EB086-2CEF-4F63-AB6D-2186B6327A0F}" destId="{B46B6CD4-79B6-402B-9B5E-1CA6064E4F2F}" srcOrd="2" destOrd="0" parTransId="{2E60A684-F2C2-4057-96C3-61F07D9FEFBD}" sibTransId="{A5CB4C9E-0889-433E-96CE-649B05224371}"/>
    <dgm:cxn modelId="{BDA6F202-D4BE-4CB0-A94B-DCFE0DD905F7}" srcId="{2256BAC4-65B5-4871-B151-953B28466F25}" destId="{A4AF9EE9-3C94-4E05-B085-1ABDA220A083}" srcOrd="2" destOrd="0" parTransId="{787D6DA5-CD32-4554-8D86-D1A758A899D7}" sibTransId="{D1B05F61-0E66-4A75-9BA9-5666D3B2F0F0}"/>
    <dgm:cxn modelId="{835B68D2-8249-4114-A317-B6326B363186}" type="presOf" srcId="{B46B6CD4-79B6-402B-9B5E-1CA6064E4F2F}" destId="{1A84C9DD-A1B5-4927-B80A-2678C0FB5D42}" srcOrd="0" destOrd="0" presId="urn:microsoft.com/office/officeart/2005/8/layout/StepDownProcess"/>
    <dgm:cxn modelId="{999EB8FB-1C1F-4D9C-8911-B212EDF7EE4A}" srcId="{367EB086-2CEF-4F63-AB6D-2186B6327A0F}" destId="{E78B2D11-7537-4233-932B-13F8E98A2D09}" srcOrd="3" destOrd="0" parTransId="{03175B50-22D2-452D-B38B-C3798159CC0D}" sibTransId="{2115390A-41E7-42F6-ABFB-E6B70E52886A}"/>
    <dgm:cxn modelId="{C08BA085-E7BA-469E-96D9-27E6C7CCEC89}" srcId="{2256BAC4-65B5-4871-B151-953B28466F25}" destId="{CA0C05E9-8FE8-4D36-AA1E-1D1BE18ABA93}" srcOrd="1" destOrd="0" parTransId="{43F99247-46D3-4318-A76F-8DA4CB05725F}" sibTransId="{D0D75773-69B4-42F7-A60E-C2C3060A5FDA}"/>
    <dgm:cxn modelId="{FAF70C54-FBF4-459B-9ED3-72B3154E2969}" type="presOf" srcId="{CA0C05E9-8FE8-4D36-AA1E-1D1BE18ABA93}" destId="{4553B82A-8634-40F5-8C8A-79AE39CAAC91}" srcOrd="0" destOrd="1" presId="urn:microsoft.com/office/officeart/2005/8/layout/StepDownProcess"/>
    <dgm:cxn modelId="{794CFD83-30D1-40FA-A2AB-CD11F7F9E777}" type="presOf" srcId="{2256BAC4-65B5-4871-B151-953B28466F25}" destId="{E6733A25-8174-4F17-BDF6-9C93843DCB4C}" srcOrd="0" destOrd="0" presId="urn:microsoft.com/office/officeart/2005/8/layout/StepDownProcess"/>
    <dgm:cxn modelId="{C3E24EC2-7177-44A9-AB5B-3590DE930669}" srcId="{E78B2D11-7537-4233-932B-13F8E98A2D09}" destId="{7574B497-B78C-48CB-8390-2A35FB5FC057}" srcOrd="1" destOrd="0" parTransId="{53E2DE9C-49EF-4EC8-8096-B80105C56B97}" sibTransId="{F3754D00-A461-479F-8D2F-E0A61F24E40C}"/>
    <dgm:cxn modelId="{2904EB45-9AF5-4CA9-A305-75B0BAE40B29}" type="presOf" srcId="{7F766E54-D601-4D91-92BE-F66601DEF975}" destId="{7605AAEA-F444-4E6C-BE3D-CFF2C368F23D}" srcOrd="0" destOrd="0" presId="urn:microsoft.com/office/officeart/2005/8/layout/StepDownProcess"/>
    <dgm:cxn modelId="{0DA60F7D-2A72-4D2B-9123-2F054F83BBBD}" srcId="{E78B2D11-7537-4233-932B-13F8E98A2D09}" destId="{328A08AF-C169-4EE3-876D-3EBAA93DD206}" srcOrd="0" destOrd="0" parTransId="{F19EEAB8-937D-4950-B623-3BF353ABA7D1}" sibTransId="{89BF19FA-D77A-4C02-86E8-A05D030434F2}"/>
    <dgm:cxn modelId="{364AFDA0-437B-4605-A93C-C8C3E0986BE2}" type="presOf" srcId="{328A08AF-C169-4EE3-876D-3EBAA93DD206}" destId="{FCA3B961-4E58-427A-80A9-511D0606BC73}" srcOrd="0" destOrd="0" presId="urn:microsoft.com/office/officeart/2005/8/layout/StepDownProcess"/>
    <dgm:cxn modelId="{358F0F8D-DE8F-4BE1-952D-5B7EAAEAC7E1}" srcId="{7CE4E80C-8B8C-42E4-8240-09B5E65DD6D9}" destId="{7F766E54-D601-4D91-92BE-F66601DEF975}" srcOrd="0" destOrd="0" parTransId="{3067B9FF-FD1A-49FE-B474-8022F4C7A739}" sibTransId="{374834D3-9EDD-4FE8-8D86-7658A8CF0A35}"/>
    <dgm:cxn modelId="{045E2A7E-A184-4E02-92D6-FEBA5F863A81}" type="presOf" srcId="{7574B497-B78C-48CB-8390-2A35FB5FC057}" destId="{FCA3B961-4E58-427A-80A9-511D0606BC73}" srcOrd="0" destOrd="1" presId="urn:microsoft.com/office/officeart/2005/8/layout/StepDownProcess"/>
    <dgm:cxn modelId="{812EA265-1964-4D06-AB0C-AF7C03849089}" srcId="{7CE4E80C-8B8C-42E4-8240-09B5E65DD6D9}" destId="{46246F45-8B65-4F21-80C5-E8CD9F62CBDB}" srcOrd="2" destOrd="0" parTransId="{EA6DCDFE-25AB-481F-8D05-F91745250190}" sibTransId="{90EBB030-EC28-4301-A67F-29AB32E50748}"/>
    <dgm:cxn modelId="{A8FE1A71-E95C-4879-BA62-6B23EBFCB67B}" type="presOf" srcId="{7CAC4FAA-BF11-4356-A1FB-513C6FDCD47C}" destId="{41E8A284-9823-436A-A0A8-EB19A9C82118}" srcOrd="0" destOrd="0" presId="urn:microsoft.com/office/officeart/2005/8/layout/StepDownProcess"/>
    <dgm:cxn modelId="{FB42DEF7-843E-4247-B6CC-6A812956C30D}" srcId="{367EB086-2CEF-4F63-AB6D-2186B6327A0F}" destId="{2256BAC4-65B5-4871-B151-953B28466F25}" srcOrd="1" destOrd="0" parTransId="{762B5EFB-5CA9-417A-BEEB-D7F26EEA113F}" sibTransId="{2F1A0158-68A0-4EA2-839A-74EB90ACFFF1}"/>
    <dgm:cxn modelId="{09F3D443-3904-4986-A1D7-CD48A48E9C74}" type="presOf" srcId="{4602538D-053B-4A0C-8741-FFF7789FB9DC}" destId="{4553B82A-8634-40F5-8C8A-79AE39CAAC91}" srcOrd="0" destOrd="0" presId="urn:microsoft.com/office/officeart/2005/8/layout/StepDownProcess"/>
    <dgm:cxn modelId="{B1C2DF46-B138-4B87-B837-1DE832EA8FA0}" type="presOf" srcId="{A4AF9EE9-3C94-4E05-B085-1ABDA220A083}" destId="{4553B82A-8634-40F5-8C8A-79AE39CAAC91}" srcOrd="0" destOrd="2" presId="urn:microsoft.com/office/officeart/2005/8/layout/StepDownProcess"/>
    <dgm:cxn modelId="{B6C12F8F-153B-4D1B-99D0-23861983786E}" srcId="{B46B6CD4-79B6-402B-9B5E-1CA6064E4F2F}" destId="{7CAC4FAA-BF11-4356-A1FB-513C6FDCD47C}" srcOrd="0" destOrd="0" parTransId="{E0A0A1CF-8A4A-4C8F-9C8B-08192F420260}" sibTransId="{7AA4B79B-BD23-45C0-8CD5-030126AD4748}"/>
    <dgm:cxn modelId="{F4282D72-E933-4D5E-B297-C3725F9A3B58}" type="presOf" srcId="{B2F53AE3-15D6-4B80-B039-6678EB370E25}" destId="{D74BB14F-4B04-4D31-A538-2AACA1DB9EFA}" srcOrd="0" destOrd="0" presId="urn:microsoft.com/office/officeart/2005/8/layout/StepDownProcess"/>
    <dgm:cxn modelId="{45BCB1BC-4DCC-4341-BD1A-226991BA1111}" srcId="{367EB086-2CEF-4F63-AB6D-2186B6327A0F}" destId="{B2F53AE3-15D6-4B80-B039-6678EB370E25}" srcOrd="4" destOrd="0" parTransId="{0745C35C-3DFE-4F71-BC90-DE56A89D6489}" sibTransId="{3CFF4BC8-E067-4902-BA75-5DE91931DD87}"/>
    <dgm:cxn modelId="{AFA0FF1F-67F9-462E-8FD7-DE3D4FAB1CBB}" type="presOf" srcId="{7CE4E80C-8B8C-42E4-8240-09B5E65DD6D9}" destId="{A02F2E6A-F9F2-4333-848F-BB84BAF1B14A}" srcOrd="0" destOrd="0" presId="urn:microsoft.com/office/officeart/2005/8/layout/StepDownProcess"/>
    <dgm:cxn modelId="{85B9F381-780D-49D2-B138-825FF6D77C75}" srcId="{2256BAC4-65B5-4871-B151-953B28466F25}" destId="{4602538D-053B-4A0C-8741-FFF7789FB9DC}" srcOrd="0" destOrd="0" parTransId="{C6DC9A44-6790-4526-99FE-EFDFA1680B9D}" sibTransId="{F931C3BC-B53A-4D3A-A136-DBADC5B962DF}"/>
    <dgm:cxn modelId="{2AFC109C-D705-4263-B45E-C36E72216F14}" srcId="{7CE4E80C-8B8C-42E4-8240-09B5E65DD6D9}" destId="{51F8A796-6A5B-479B-A82E-CD8E40BC8CB8}" srcOrd="3" destOrd="0" parTransId="{250941D0-B66C-4962-BBDD-EB239B945EC8}" sibTransId="{86C3EE72-6B91-4F32-927F-A9680B2B644B}"/>
    <dgm:cxn modelId="{042E00F3-B8C4-41F9-8B01-94BD9B7EFEBA}" type="presParOf" srcId="{087DE1F3-E88E-4270-A3B2-B4E29F5B42F6}" destId="{9FB7CF4E-803D-4445-B8FB-10745707662C}" srcOrd="0" destOrd="0" presId="urn:microsoft.com/office/officeart/2005/8/layout/StepDownProcess"/>
    <dgm:cxn modelId="{F16D566F-6247-48C0-B20D-C51A515A870B}" type="presParOf" srcId="{9FB7CF4E-803D-4445-B8FB-10745707662C}" destId="{4B3EC95E-E4A8-4C62-BA53-E1B7B4DE9C83}" srcOrd="0" destOrd="0" presId="urn:microsoft.com/office/officeart/2005/8/layout/StepDownProcess"/>
    <dgm:cxn modelId="{18081760-CD55-4611-9C22-94D1DA281465}" type="presParOf" srcId="{9FB7CF4E-803D-4445-B8FB-10745707662C}" destId="{A02F2E6A-F9F2-4333-848F-BB84BAF1B14A}" srcOrd="1" destOrd="0" presId="urn:microsoft.com/office/officeart/2005/8/layout/StepDownProcess"/>
    <dgm:cxn modelId="{A9D51DAB-8CD5-4F15-A939-79C314411B9D}" type="presParOf" srcId="{9FB7CF4E-803D-4445-B8FB-10745707662C}" destId="{7605AAEA-F444-4E6C-BE3D-CFF2C368F23D}" srcOrd="2" destOrd="0" presId="urn:microsoft.com/office/officeart/2005/8/layout/StepDownProcess"/>
    <dgm:cxn modelId="{2855E6EE-1091-40DC-99F0-9B5E159795AF}" type="presParOf" srcId="{087DE1F3-E88E-4270-A3B2-B4E29F5B42F6}" destId="{9E9C00DF-77B7-42E4-B9F0-ABCF0A8091CD}" srcOrd="1" destOrd="0" presId="urn:microsoft.com/office/officeart/2005/8/layout/StepDownProcess"/>
    <dgm:cxn modelId="{F3FAFD12-2691-457F-9374-5B1C17D38AF2}" type="presParOf" srcId="{087DE1F3-E88E-4270-A3B2-B4E29F5B42F6}" destId="{47BE2503-30A3-4635-9F0C-A9BE6927693A}" srcOrd="2" destOrd="0" presId="urn:microsoft.com/office/officeart/2005/8/layout/StepDownProcess"/>
    <dgm:cxn modelId="{9091F632-7B22-4369-BD6D-557D427C3197}" type="presParOf" srcId="{47BE2503-30A3-4635-9F0C-A9BE6927693A}" destId="{2265B13E-473B-4E5D-8643-CFF9013ADEF8}" srcOrd="0" destOrd="0" presId="urn:microsoft.com/office/officeart/2005/8/layout/StepDownProcess"/>
    <dgm:cxn modelId="{C3B844C5-3160-4EF0-B68F-8312D694F710}" type="presParOf" srcId="{47BE2503-30A3-4635-9F0C-A9BE6927693A}" destId="{E6733A25-8174-4F17-BDF6-9C93843DCB4C}" srcOrd="1" destOrd="0" presId="urn:microsoft.com/office/officeart/2005/8/layout/StepDownProcess"/>
    <dgm:cxn modelId="{589A00A9-3ABD-4A8A-8787-D11B42BD0615}" type="presParOf" srcId="{47BE2503-30A3-4635-9F0C-A9BE6927693A}" destId="{4553B82A-8634-40F5-8C8A-79AE39CAAC91}" srcOrd="2" destOrd="0" presId="urn:microsoft.com/office/officeart/2005/8/layout/StepDownProcess"/>
    <dgm:cxn modelId="{6A9ACF79-68B7-4E20-A572-A5AFCFF434A8}" type="presParOf" srcId="{087DE1F3-E88E-4270-A3B2-B4E29F5B42F6}" destId="{7D7ADB3D-FE3D-4C52-B048-D3A748695BB7}" srcOrd="3" destOrd="0" presId="urn:microsoft.com/office/officeart/2005/8/layout/StepDownProcess"/>
    <dgm:cxn modelId="{D2A6D730-3D92-4539-AD39-EABB718EFF0D}" type="presParOf" srcId="{087DE1F3-E88E-4270-A3B2-B4E29F5B42F6}" destId="{B07EB127-050A-44B6-A83B-4754B8B7C6A6}" srcOrd="4" destOrd="0" presId="urn:microsoft.com/office/officeart/2005/8/layout/StepDownProcess"/>
    <dgm:cxn modelId="{CEB470EB-31EA-40D9-8201-72788D78947B}" type="presParOf" srcId="{B07EB127-050A-44B6-A83B-4754B8B7C6A6}" destId="{774F55B5-CA40-4280-99D9-9FE0C46E716C}" srcOrd="0" destOrd="0" presId="urn:microsoft.com/office/officeart/2005/8/layout/StepDownProcess"/>
    <dgm:cxn modelId="{6F6F332A-FA59-4222-A9B6-86488B02C49C}" type="presParOf" srcId="{B07EB127-050A-44B6-A83B-4754B8B7C6A6}" destId="{1A84C9DD-A1B5-4927-B80A-2678C0FB5D42}" srcOrd="1" destOrd="0" presId="urn:microsoft.com/office/officeart/2005/8/layout/StepDownProcess"/>
    <dgm:cxn modelId="{AF0CEC22-6D65-4B33-B483-3F7DFA47D8C7}" type="presParOf" srcId="{B07EB127-050A-44B6-A83B-4754B8B7C6A6}" destId="{41E8A284-9823-436A-A0A8-EB19A9C82118}" srcOrd="2" destOrd="0" presId="urn:microsoft.com/office/officeart/2005/8/layout/StepDownProcess"/>
    <dgm:cxn modelId="{D6DCBED5-6AC7-438C-885B-66118DBDC162}" type="presParOf" srcId="{087DE1F3-E88E-4270-A3B2-B4E29F5B42F6}" destId="{EAF2E76F-95FC-4193-86E7-6222EB24A5CE}" srcOrd="5" destOrd="0" presId="urn:microsoft.com/office/officeart/2005/8/layout/StepDownProcess"/>
    <dgm:cxn modelId="{E5A854E7-18ED-4DC5-A142-31AAFFBDC68C}" type="presParOf" srcId="{087DE1F3-E88E-4270-A3B2-B4E29F5B42F6}" destId="{6D0B1793-BAF8-4F0D-B498-0EBCDE77788D}" srcOrd="6" destOrd="0" presId="urn:microsoft.com/office/officeart/2005/8/layout/StepDownProcess"/>
    <dgm:cxn modelId="{147D9105-9ED9-4081-81D1-B41ED0E27627}" type="presParOf" srcId="{6D0B1793-BAF8-4F0D-B498-0EBCDE77788D}" destId="{C0F04953-E84F-4EBC-BFB7-5E41CA8C98DF}" srcOrd="0" destOrd="0" presId="urn:microsoft.com/office/officeart/2005/8/layout/StepDownProcess"/>
    <dgm:cxn modelId="{9B38FBFA-64FE-4829-B7B2-FE916BAA0695}" type="presParOf" srcId="{6D0B1793-BAF8-4F0D-B498-0EBCDE77788D}" destId="{0009420A-743C-4177-8EFA-9E4C05C4E9CA}" srcOrd="1" destOrd="0" presId="urn:microsoft.com/office/officeart/2005/8/layout/StepDownProcess"/>
    <dgm:cxn modelId="{64845593-6EC4-4DB4-946F-EBECBB9B265C}" type="presParOf" srcId="{6D0B1793-BAF8-4F0D-B498-0EBCDE77788D}" destId="{FCA3B961-4E58-427A-80A9-511D0606BC73}" srcOrd="2" destOrd="0" presId="urn:microsoft.com/office/officeart/2005/8/layout/StepDownProcess"/>
    <dgm:cxn modelId="{09FC7DC5-2172-48D9-BC94-E13FFD0DE4CC}" type="presParOf" srcId="{087DE1F3-E88E-4270-A3B2-B4E29F5B42F6}" destId="{BB2A4329-B18D-4CF5-BB94-A42D6F79BACD}" srcOrd="7" destOrd="0" presId="urn:microsoft.com/office/officeart/2005/8/layout/StepDownProcess"/>
    <dgm:cxn modelId="{4E031891-9731-4701-A1A4-11FF6B29A44B}" type="presParOf" srcId="{087DE1F3-E88E-4270-A3B2-B4E29F5B42F6}" destId="{FF6D1CB9-15BE-44BB-BDC2-FB535741856D}" srcOrd="8" destOrd="0" presId="urn:microsoft.com/office/officeart/2005/8/layout/StepDownProcess"/>
    <dgm:cxn modelId="{4D5D41B9-0273-4F54-9DDE-9DC31C0CA923}" type="presParOf" srcId="{FF6D1CB9-15BE-44BB-BDC2-FB535741856D}" destId="{4E568269-5AF7-4871-A3BA-BEF17C796FF7}" srcOrd="0" destOrd="0" presId="urn:microsoft.com/office/officeart/2005/8/layout/StepDownProcess"/>
    <dgm:cxn modelId="{0676BBE4-497B-416B-952B-C41CFA003042}" type="presParOf" srcId="{FF6D1CB9-15BE-44BB-BDC2-FB535741856D}" destId="{D74BB14F-4B04-4D31-A538-2AACA1DB9EFA}" srcOrd="1" destOrd="0" presId="urn:microsoft.com/office/officeart/2005/8/layout/StepDownProcess"/>
    <dgm:cxn modelId="{CC9825BF-0248-406D-A63C-294F74FFC053}" type="presParOf" srcId="{FF6D1CB9-15BE-44BB-BDC2-FB535741856D}" destId="{4D2705AA-C0DF-45BF-AFC2-E565A7130890}" srcOrd="2" destOrd="0" presId="urn:microsoft.com/office/officeart/2005/8/layout/StepDownProcess"/>
    <dgm:cxn modelId="{3CA1E35C-CAA1-4871-9B67-CB94FEFB0A49}" type="presParOf" srcId="{087DE1F3-E88E-4270-A3B2-B4E29F5B42F6}" destId="{84E83598-1268-4B37-9BCD-B602AF53622C}" srcOrd="9" destOrd="0" presId="urn:microsoft.com/office/officeart/2005/8/layout/StepDownProcess"/>
    <dgm:cxn modelId="{54CC08B5-EE16-427E-B43F-F15DAC26EA92}" type="presParOf" srcId="{087DE1F3-E88E-4270-A3B2-B4E29F5B42F6}" destId="{191B69FE-7F81-4A40-B99C-A1276A29094E}" srcOrd="10" destOrd="0" presId="urn:microsoft.com/office/officeart/2005/8/layout/StepDownProcess"/>
    <dgm:cxn modelId="{9746FE69-32B0-41AB-B6CF-2D7199E305C5}" type="presParOf" srcId="{191B69FE-7F81-4A40-B99C-A1276A29094E}" destId="{43942529-2206-4AAF-B367-FAF298AE56E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79EAAA-5803-4CDC-80AA-78FFE66D9DCD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D61F475-7523-4332-BB83-590AE1001689}">
      <dgm:prSet phldrT="[Texto]" custT="1"/>
      <dgm:spPr/>
      <dgm:t>
        <a:bodyPr/>
        <a:lstStyle/>
        <a:p>
          <a:r>
            <a:rPr lang="es-EC" sz="1800" b="1" dirty="0" smtClean="0"/>
            <a:t>ANÁLISIS DEL ENTORNO</a:t>
          </a:r>
          <a:endParaRPr lang="es-EC" sz="1800" b="1" dirty="0"/>
        </a:p>
      </dgm:t>
    </dgm:pt>
    <dgm:pt modelId="{8010EBA2-B008-4743-99A9-CD1DE0CC865E}" type="parTrans" cxnId="{A8E91BC9-219E-44B4-9E84-45C0142B45A5}">
      <dgm:prSet/>
      <dgm:spPr/>
      <dgm:t>
        <a:bodyPr/>
        <a:lstStyle/>
        <a:p>
          <a:endParaRPr lang="es-EC" sz="1800" b="1"/>
        </a:p>
      </dgm:t>
    </dgm:pt>
    <dgm:pt modelId="{8E84E4E7-B975-436E-A9B1-82B3CB364022}" type="sibTrans" cxnId="{A8E91BC9-219E-44B4-9E84-45C0142B45A5}">
      <dgm:prSet/>
      <dgm:spPr/>
      <dgm:t>
        <a:bodyPr/>
        <a:lstStyle/>
        <a:p>
          <a:endParaRPr lang="es-EC" sz="1800" b="1"/>
        </a:p>
      </dgm:t>
    </dgm:pt>
    <dgm:pt modelId="{3A69A133-A407-474D-8BEF-3E52098AC9F5}">
      <dgm:prSet phldrT="[Texto]" custT="1"/>
      <dgm:spPr/>
      <dgm:t>
        <a:bodyPr/>
        <a:lstStyle/>
        <a:p>
          <a:r>
            <a:rPr lang="es-EC" sz="1400" b="1" dirty="0" smtClean="0"/>
            <a:t>INTERNO</a:t>
          </a:r>
          <a:endParaRPr lang="es-EC" sz="1400" b="1" dirty="0"/>
        </a:p>
      </dgm:t>
    </dgm:pt>
    <dgm:pt modelId="{7C7B7D9F-4A9A-46F1-BF5A-66D5B6F0A463}" type="parTrans" cxnId="{C4727E46-BE78-46B5-A9B8-181B81A6A6B5}">
      <dgm:prSet/>
      <dgm:spPr/>
      <dgm:t>
        <a:bodyPr/>
        <a:lstStyle/>
        <a:p>
          <a:endParaRPr lang="es-EC" sz="1800" b="1"/>
        </a:p>
      </dgm:t>
    </dgm:pt>
    <dgm:pt modelId="{D2C5DF30-E529-4E2B-A719-4DC20CD8FCE8}" type="sibTrans" cxnId="{C4727E46-BE78-46B5-A9B8-181B81A6A6B5}">
      <dgm:prSet/>
      <dgm:spPr/>
      <dgm:t>
        <a:bodyPr/>
        <a:lstStyle/>
        <a:p>
          <a:endParaRPr lang="es-EC" sz="1800" b="1"/>
        </a:p>
      </dgm:t>
    </dgm:pt>
    <dgm:pt modelId="{7A31D4E5-C632-4211-B27C-EA769E1CC910}">
      <dgm:prSet phldrT="[Texto]" custT="1"/>
      <dgm:spPr/>
      <dgm:t>
        <a:bodyPr/>
        <a:lstStyle/>
        <a:p>
          <a:r>
            <a:rPr lang="es-EC" sz="1400" b="1" dirty="0" smtClean="0"/>
            <a:t>MACRO</a:t>
          </a:r>
          <a:endParaRPr lang="es-EC" sz="1400" b="1" dirty="0"/>
        </a:p>
      </dgm:t>
    </dgm:pt>
    <dgm:pt modelId="{04D63AF7-8E33-4628-BE09-CE8EC33A9E52}" type="parTrans" cxnId="{A1EC2AEB-0EDE-49C3-ABF5-0B34B964C29A}">
      <dgm:prSet/>
      <dgm:spPr/>
      <dgm:t>
        <a:bodyPr/>
        <a:lstStyle/>
        <a:p>
          <a:endParaRPr lang="es-EC" sz="1800" b="1"/>
        </a:p>
      </dgm:t>
    </dgm:pt>
    <dgm:pt modelId="{8A55226E-A21E-439D-B108-D52EEA9CEB7F}" type="sibTrans" cxnId="{A1EC2AEB-0EDE-49C3-ABF5-0B34B964C29A}">
      <dgm:prSet/>
      <dgm:spPr/>
      <dgm:t>
        <a:bodyPr/>
        <a:lstStyle/>
        <a:p>
          <a:endParaRPr lang="es-EC" sz="1800" b="1"/>
        </a:p>
      </dgm:t>
    </dgm:pt>
    <dgm:pt modelId="{FEC89A62-97FE-4393-A476-09F4AC7CD4F9}">
      <dgm:prSet phldrT="[Texto]" custT="1"/>
      <dgm:spPr/>
      <dgm:t>
        <a:bodyPr/>
        <a:lstStyle/>
        <a:p>
          <a:r>
            <a:rPr lang="es-EC" sz="1400" b="1" dirty="0" smtClean="0"/>
            <a:t>MICRO</a:t>
          </a:r>
          <a:endParaRPr lang="es-EC" sz="1400" b="1" dirty="0"/>
        </a:p>
      </dgm:t>
    </dgm:pt>
    <dgm:pt modelId="{62E0F9C7-432B-49AE-B1BC-8637FD874341}" type="parTrans" cxnId="{4DEC5A4F-7025-475E-B5C8-3B2CF0B17CB7}">
      <dgm:prSet/>
      <dgm:spPr/>
      <dgm:t>
        <a:bodyPr/>
        <a:lstStyle/>
        <a:p>
          <a:endParaRPr lang="es-EC" sz="1800" b="1"/>
        </a:p>
      </dgm:t>
    </dgm:pt>
    <dgm:pt modelId="{A2771469-4A37-4FA9-B6B3-D32E4CDBB509}" type="sibTrans" cxnId="{4DEC5A4F-7025-475E-B5C8-3B2CF0B17CB7}">
      <dgm:prSet/>
      <dgm:spPr/>
      <dgm:t>
        <a:bodyPr/>
        <a:lstStyle/>
        <a:p>
          <a:endParaRPr lang="es-EC" sz="1800" b="1"/>
        </a:p>
      </dgm:t>
    </dgm:pt>
    <dgm:pt modelId="{FE27B6D2-BB56-47CA-AEC0-8322A21009EC}" type="pres">
      <dgm:prSet presAssocID="{B079EAAA-5803-4CDC-80AA-78FFE66D9DC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79D23605-2330-4831-BB28-964936BE3FC4}" type="pres">
      <dgm:prSet presAssocID="{8D61F475-7523-4332-BB83-590AE100168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EC"/>
        </a:p>
      </dgm:t>
    </dgm:pt>
    <dgm:pt modelId="{360A3A13-CC36-4F55-93F8-DE277A283890}" type="pres">
      <dgm:prSet presAssocID="{8D61F475-7523-4332-BB83-590AE1001689}" presName="Accent1" presStyleLbl="node1" presStyleIdx="0" presStyleCnt="15"/>
      <dgm:spPr/>
    </dgm:pt>
    <dgm:pt modelId="{A15D41F1-68E0-444F-B7A6-1542C5F83B1C}" type="pres">
      <dgm:prSet presAssocID="{8D61F475-7523-4332-BB83-590AE1001689}" presName="Accent2" presStyleLbl="node1" presStyleIdx="1" presStyleCnt="15"/>
      <dgm:spPr/>
    </dgm:pt>
    <dgm:pt modelId="{8644904D-3E41-4A13-BF84-A0415ABA6CD3}" type="pres">
      <dgm:prSet presAssocID="{8D61F475-7523-4332-BB83-590AE1001689}" presName="Accent3" presStyleLbl="node1" presStyleIdx="2" presStyleCnt="15"/>
      <dgm:spPr/>
    </dgm:pt>
    <dgm:pt modelId="{1A0A9322-1BD5-4AE3-B6A8-AFF615CD5CA4}" type="pres">
      <dgm:prSet presAssocID="{8D61F475-7523-4332-BB83-590AE1001689}" presName="Accent4" presStyleLbl="node1" presStyleIdx="3" presStyleCnt="15"/>
      <dgm:spPr/>
    </dgm:pt>
    <dgm:pt modelId="{41CC855E-EA7B-4FAF-993A-5BCE2A776277}" type="pres">
      <dgm:prSet presAssocID="{8D61F475-7523-4332-BB83-590AE1001689}" presName="Accent5" presStyleLbl="node1" presStyleIdx="4" presStyleCnt="15"/>
      <dgm:spPr/>
    </dgm:pt>
    <dgm:pt modelId="{6AEF33A8-E742-4BE9-917E-9AD4543B28EF}" type="pres">
      <dgm:prSet presAssocID="{8D61F475-7523-4332-BB83-590AE1001689}" presName="Accent6" presStyleLbl="node1" presStyleIdx="5" presStyleCnt="15"/>
      <dgm:spPr/>
    </dgm:pt>
    <dgm:pt modelId="{A4D3C731-8FEA-4EB6-8512-96FDB677C32A}" type="pres">
      <dgm:prSet presAssocID="{3A69A133-A407-474D-8BEF-3E52098AC9F5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190BE28-A077-4A7D-BE15-D06B6DE0E631}" type="pres">
      <dgm:prSet presAssocID="{3A69A133-A407-474D-8BEF-3E52098AC9F5}" presName="Accent7" presStyleCnt="0"/>
      <dgm:spPr/>
    </dgm:pt>
    <dgm:pt modelId="{030AB73F-FEF7-436F-B09B-85EDA6280A87}" type="pres">
      <dgm:prSet presAssocID="{3A69A133-A407-474D-8BEF-3E52098AC9F5}" presName="AccentHold1" presStyleLbl="node1" presStyleIdx="7" presStyleCnt="15"/>
      <dgm:spPr/>
    </dgm:pt>
    <dgm:pt modelId="{18D803C2-3C1D-496A-A018-834B18915DDE}" type="pres">
      <dgm:prSet presAssocID="{3A69A133-A407-474D-8BEF-3E52098AC9F5}" presName="Accent8" presStyleCnt="0"/>
      <dgm:spPr/>
    </dgm:pt>
    <dgm:pt modelId="{4E268E9F-B4B2-44F2-9EE1-1FB09488B29F}" type="pres">
      <dgm:prSet presAssocID="{3A69A133-A407-474D-8BEF-3E52098AC9F5}" presName="AccentHold2" presStyleLbl="node1" presStyleIdx="8" presStyleCnt="15"/>
      <dgm:spPr/>
    </dgm:pt>
    <dgm:pt modelId="{36C12DCD-9F9A-42B5-B213-70CDC1012E3C}" type="pres">
      <dgm:prSet presAssocID="{FEC89A62-97FE-4393-A476-09F4AC7CD4F9}" presName="Child2" presStyleLbl="node1" presStyleIdx="9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1504B3E-650D-470B-9F5A-988A3C855F4B}" type="pres">
      <dgm:prSet presAssocID="{FEC89A62-97FE-4393-A476-09F4AC7CD4F9}" presName="Accent9" presStyleCnt="0"/>
      <dgm:spPr/>
    </dgm:pt>
    <dgm:pt modelId="{F06BAB1E-8934-4EA3-B171-FB9E43205125}" type="pres">
      <dgm:prSet presAssocID="{FEC89A62-97FE-4393-A476-09F4AC7CD4F9}" presName="AccentHold1" presStyleLbl="node1" presStyleIdx="10" presStyleCnt="15"/>
      <dgm:spPr/>
    </dgm:pt>
    <dgm:pt modelId="{3711B9C9-2727-4D2F-A7FD-D58EB84DC694}" type="pres">
      <dgm:prSet presAssocID="{FEC89A62-97FE-4393-A476-09F4AC7CD4F9}" presName="Accent10" presStyleCnt="0"/>
      <dgm:spPr/>
    </dgm:pt>
    <dgm:pt modelId="{30CFA13F-CA58-40FF-9B3D-9B9A1E449E87}" type="pres">
      <dgm:prSet presAssocID="{FEC89A62-97FE-4393-A476-09F4AC7CD4F9}" presName="AccentHold2" presStyleLbl="node1" presStyleIdx="11" presStyleCnt="15"/>
      <dgm:spPr/>
    </dgm:pt>
    <dgm:pt modelId="{D5F03442-3B12-4316-AEC6-DFEE535F2081}" type="pres">
      <dgm:prSet presAssocID="{FEC89A62-97FE-4393-A476-09F4AC7CD4F9}" presName="Accent11" presStyleCnt="0"/>
      <dgm:spPr/>
    </dgm:pt>
    <dgm:pt modelId="{4B71C8FB-957D-4CFC-94B4-E813FABE5FC3}" type="pres">
      <dgm:prSet presAssocID="{FEC89A62-97FE-4393-A476-09F4AC7CD4F9}" presName="AccentHold3" presStyleLbl="node1" presStyleIdx="12" presStyleCnt="15"/>
      <dgm:spPr/>
    </dgm:pt>
    <dgm:pt modelId="{B58CB899-12CA-4391-9680-AE6F287C8233}" type="pres">
      <dgm:prSet presAssocID="{7A31D4E5-C632-4211-B27C-EA769E1CC910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D0C76D7F-1339-4C0A-A208-774D5EBC1A28}" type="pres">
      <dgm:prSet presAssocID="{7A31D4E5-C632-4211-B27C-EA769E1CC910}" presName="Accent12" presStyleCnt="0"/>
      <dgm:spPr/>
    </dgm:pt>
    <dgm:pt modelId="{6F2BF48D-2B48-44EC-997C-3C035F935B1A}" type="pres">
      <dgm:prSet presAssocID="{7A31D4E5-C632-4211-B27C-EA769E1CC910}" presName="AccentHold1" presStyleLbl="node1" presStyleIdx="14" presStyleCnt="15"/>
      <dgm:spPr/>
    </dgm:pt>
  </dgm:ptLst>
  <dgm:cxnLst>
    <dgm:cxn modelId="{26E0F246-C473-4EC6-907B-3E8475375DD4}" type="presOf" srcId="{3A69A133-A407-474D-8BEF-3E52098AC9F5}" destId="{A4D3C731-8FEA-4EB6-8512-96FDB677C32A}" srcOrd="0" destOrd="0" presId="urn:microsoft.com/office/officeart/2009/3/layout/CircleRelationship"/>
    <dgm:cxn modelId="{4DEC5A4F-7025-475E-B5C8-3B2CF0B17CB7}" srcId="{8D61F475-7523-4332-BB83-590AE1001689}" destId="{FEC89A62-97FE-4393-A476-09F4AC7CD4F9}" srcOrd="1" destOrd="0" parTransId="{62E0F9C7-432B-49AE-B1BC-8637FD874341}" sibTransId="{A2771469-4A37-4FA9-B6B3-D32E4CDBB509}"/>
    <dgm:cxn modelId="{363363E8-A018-4E02-A242-5A2964F18B30}" type="presOf" srcId="{8D61F475-7523-4332-BB83-590AE1001689}" destId="{79D23605-2330-4831-BB28-964936BE3FC4}" srcOrd="0" destOrd="0" presId="urn:microsoft.com/office/officeart/2009/3/layout/CircleRelationship"/>
    <dgm:cxn modelId="{A1EC2AEB-0EDE-49C3-ABF5-0B34B964C29A}" srcId="{8D61F475-7523-4332-BB83-590AE1001689}" destId="{7A31D4E5-C632-4211-B27C-EA769E1CC910}" srcOrd="2" destOrd="0" parTransId="{04D63AF7-8E33-4628-BE09-CE8EC33A9E52}" sibTransId="{8A55226E-A21E-439D-B108-D52EEA9CEB7F}"/>
    <dgm:cxn modelId="{0A340249-91F6-4B2A-9155-1F43E1529FF7}" type="presOf" srcId="{B079EAAA-5803-4CDC-80AA-78FFE66D9DCD}" destId="{FE27B6D2-BB56-47CA-AEC0-8322A21009EC}" srcOrd="0" destOrd="0" presId="urn:microsoft.com/office/officeart/2009/3/layout/CircleRelationship"/>
    <dgm:cxn modelId="{3F440ECB-1C07-4439-8536-3EAC26C67248}" type="presOf" srcId="{7A31D4E5-C632-4211-B27C-EA769E1CC910}" destId="{B58CB899-12CA-4391-9680-AE6F287C8233}" srcOrd="0" destOrd="0" presId="urn:microsoft.com/office/officeart/2009/3/layout/CircleRelationship"/>
    <dgm:cxn modelId="{A8E91BC9-219E-44B4-9E84-45C0142B45A5}" srcId="{B079EAAA-5803-4CDC-80AA-78FFE66D9DCD}" destId="{8D61F475-7523-4332-BB83-590AE1001689}" srcOrd="0" destOrd="0" parTransId="{8010EBA2-B008-4743-99A9-CD1DE0CC865E}" sibTransId="{8E84E4E7-B975-436E-A9B1-82B3CB364022}"/>
    <dgm:cxn modelId="{5B1A800F-5B48-4D5B-BD2D-EF5EB27EBF2C}" type="presOf" srcId="{FEC89A62-97FE-4393-A476-09F4AC7CD4F9}" destId="{36C12DCD-9F9A-42B5-B213-70CDC1012E3C}" srcOrd="0" destOrd="0" presId="urn:microsoft.com/office/officeart/2009/3/layout/CircleRelationship"/>
    <dgm:cxn modelId="{C4727E46-BE78-46B5-A9B8-181B81A6A6B5}" srcId="{8D61F475-7523-4332-BB83-590AE1001689}" destId="{3A69A133-A407-474D-8BEF-3E52098AC9F5}" srcOrd="0" destOrd="0" parTransId="{7C7B7D9F-4A9A-46F1-BF5A-66D5B6F0A463}" sibTransId="{D2C5DF30-E529-4E2B-A719-4DC20CD8FCE8}"/>
    <dgm:cxn modelId="{8295354C-791E-4209-8BBB-4146AF6DC9EC}" type="presParOf" srcId="{FE27B6D2-BB56-47CA-AEC0-8322A21009EC}" destId="{79D23605-2330-4831-BB28-964936BE3FC4}" srcOrd="0" destOrd="0" presId="urn:microsoft.com/office/officeart/2009/3/layout/CircleRelationship"/>
    <dgm:cxn modelId="{87B3FF01-05BF-43E5-AEF0-73A20D7759A6}" type="presParOf" srcId="{FE27B6D2-BB56-47CA-AEC0-8322A21009EC}" destId="{360A3A13-CC36-4F55-93F8-DE277A283890}" srcOrd="1" destOrd="0" presId="urn:microsoft.com/office/officeart/2009/3/layout/CircleRelationship"/>
    <dgm:cxn modelId="{6B1A5C79-E1E5-4A4F-8885-C03C12097ABD}" type="presParOf" srcId="{FE27B6D2-BB56-47CA-AEC0-8322A21009EC}" destId="{A15D41F1-68E0-444F-B7A6-1542C5F83B1C}" srcOrd="2" destOrd="0" presId="urn:microsoft.com/office/officeart/2009/3/layout/CircleRelationship"/>
    <dgm:cxn modelId="{8EC75AB4-48AB-4DAC-A938-316041E13146}" type="presParOf" srcId="{FE27B6D2-BB56-47CA-AEC0-8322A21009EC}" destId="{8644904D-3E41-4A13-BF84-A0415ABA6CD3}" srcOrd="3" destOrd="0" presId="urn:microsoft.com/office/officeart/2009/3/layout/CircleRelationship"/>
    <dgm:cxn modelId="{001A6BD2-1530-4E59-A2E6-EA5F2F407201}" type="presParOf" srcId="{FE27B6D2-BB56-47CA-AEC0-8322A21009EC}" destId="{1A0A9322-1BD5-4AE3-B6A8-AFF615CD5CA4}" srcOrd="4" destOrd="0" presId="urn:microsoft.com/office/officeart/2009/3/layout/CircleRelationship"/>
    <dgm:cxn modelId="{64CBA84A-8355-453B-BC45-FA8834E4D179}" type="presParOf" srcId="{FE27B6D2-BB56-47CA-AEC0-8322A21009EC}" destId="{41CC855E-EA7B-4FAF-993A-5BCE2A776277}" srcOrd="5" destOrd="0" presId="urn:microsoft.com/office/officeart/2009/3/layout/CircleRelationship"/>
    <dgm:cxn modelId="{1A450EA4-9FFE-4A92-869E-B49D9781DAC0}" type="presParOf" srcId="{FE27B6D2-BB56-47CA-AEC0-8322A21009EC}" destId="{6AEF33A8-E742-4BE9-917E-9AD4543B28EF}" srcOrd="6" destOrd="0" presId="urn:microsoft.com/office/officeart/2009/3/layout/CircleRelationship"/>
    <dgm:cxn modelId="{5BC2EC9F-B52D-4740-BC17-A6483346CA08}" type="presParOf" srcId="{FE27B6D2-BB56-47CA-AEC0-8322A21009EC}" destId="{A4D3C731-8FEA-4EB6-8512-96FDB677C32A}" srcOrd="7" destOrd="0" presId="urn:microsoft.com/office/officeart/2009/3/layout/CircleRelationship"/>
    <dgm:cxn modelId="{BC09EB4D-3EE9-4840-AB1E-0B32442CF0A1}" type="presParOf" srcId="{FE27B6D2-BB56-47CA-AEC0-8322A21009EC}" destId="{2190BE28-A077-4A7D-BE15-D06B6DE0E631}" srcOrd="8" destOrd="0" presId="urn:microsoft.com/office/officeart/2009/3/layout/CircleRelationship"/>
    <dgm:cxn modelId="{9F330082-1FE9-442F-A074-A8EF7FBB2717}" type="presParOf" srcId="{2190BE28-A077-4A7D-BE15-D06B6DE0E631}" destId="{030AB73F-FEF7-436F-B09B-85EDA6280A87}" srcOrd="0" destOrd="0" presId="urn:microsoft.com/office/officeart/2009/3/layout/CircleRelationship"/>
    <dgm:cxn modelId="{BFE9255E-4AC7-4EA6-A20B-DFFE8D9592B1}" type="presParOf" srcId="{FE27B6D2-BB56-47CA-AEC0-8322A21009EC}" destId="{18D803C2-3C1D-496A-A018-834B18915DDE}" srcOrd="9" destOrd="0" presId="urn:microsoft.com/office/officeart/2009/3/layout/CircleRelationship"/>
    <dgm:cxn modelId="{14262045-15BB-4D1A-B840-AEDA2CFCD24E}" type="presParOf" srcId="{18D803C2-3C1D-496A-A018-834B18915DDE}" destId="{4E268E9F-B4B2-44F2-9EE1-1FB09488B29F}" srcOrd="0" destOrd="0" presId="urn:microsoft.com/office/officeart/2009/3/layout/CircleRelationship"/>
    <dgm:cxn modelId="{9265CC2A-E3C6-4424-BF02-23EC6BFE57A0}" type="presParOf" srcId="{FE27B6D2-BB56-47CA-AEC0-8322A21009EC}" destId="{36C12DCD-9F9A-42B5-B213-70CDC1012E3C}" srcOrd="10" destOrd="0" presId="urn:microsoft.com/office/officeart/2009/3/layout/CircleRelationship"/>
    <dgm:cxn modelId="{83BDCB24-DCFA-4F43-BC83-3E5C1CC82E3C}" type="presParOf" srcId="{FE27B6D2-BB56-47CA-AEC0-8322A21009EC}" destId="{81504B3E-650D-470B-9F5A-988A3C855F4B}" srcOrd="11" destOrd="0" presId="urn:microsoft.com/office/officeart/2009/3/layout/CircleRelationship"/>
    <dgm:cxn modelId="{B9D0A12A-9112-495C-973F-5AC8E1027B4E}" type="presParOf" srcId="{81504B3E-650D-470B-9F5A-988A3C855F4B}" destId="{F06BAB1E-8934-4EA3-B171-FB9E43205125}" srcOrd="0" destOrd="0" presId="urn:microsoft.com/office/officeart/2009/3/layout/CircleRelationship"/>
    <dgm:cxn modelId="{D5754047-A911-49B8-BC3E-98933987BB18}" type="presParOf" srcId="{FE27B6D2-BB56-47CA-AEC0-8322A21009EC}" destId="{3711B9C9-2727-4D2F-A7FD-D58EB84DC694}" srcOrd="12" destOrd="0" presId="urn:microsoft.com/office/officeart/2009/3/layout/CircleRelationship"/>
    <dgm:cxn modelId="{D00422C6-7F7A-46C4-B04B-015E346E2545}" type="presParOf" srcId="{3711B9C9-2727-4D2F-A7FD-D58EB84DC694}" destId="{30CFA13F-CA58-40FF-9B3D-9B9A1E449E87}" srcOrd="0" destOrd="0" presId="urn:microsoft.com/office/officeart/2009/3/layout/CircleRelationship"/>
    <dgm:cxn modelId="{A61183B2-FAA4-4A1A-9F91-C3DEB115989F}" type="presParOf" srcId="{FE27B6D2-BB56-47CA-AEC0-8322A21009EC}" destId="{D5F03442-3B12-4316-AEC6-DFEE535F2081}" srcOrd="13" destOrd="0" presId="urn:microsoft.com/office/officeart/2009/3/layout/CircleRelationship"/>
    <dgm:cxn modelId="{5E52396C-518C-446D-9B1E-EA454FB6A4E7}" type="presParOf" srcId="{D5F03442-3B12-4316-AEC6-DFEE535F2081}" destId="{4B71C8FB-957D-4CFC-94B4-E813FABE5FC3}" srcOrd="0" destOrd="0" presId="urn:microsoft.com/office/officeart/2009/3/layout/CircleRelationship"/>
    <dgm:cxn modelId="{04C43A15-EAF4-407B-B38B-513BFB36C800}" type="presParOf" srcId="{FE27B6D2-BB56-47CA-AEC0-8322A21009EC}" destId="{B58CB899-12CA-4391-9680-AE6F287C8233}" srcOrd="14" destOrd="0" presId="urn:microsoft.com/office/officeart/2009/3/layout/CircleRelationship"/>
    <dgm:cxn modelId="{323C94AA-1C4F-4013-9D97-E5AAF73F04C9}" type="presParOf" srcId="{FE27B6D2-BB56-47CA-AEC0-8322A21009EC}" destId="{D0C76D7F-1339-4C0A-A208-774D5EBC1A28}" srcOrd="15" destOrd="0" presId="urn:microsoft.com/office/officeart/2009/3/layout/CircleRelationship"/>
    <dgm:cxn modelId="{FD3FC427-EE37-4D5F-8844-314D00EF6FAE}" type="presParOf" srcId="{D0C76D7F-1339-4C0A-A208-774D5EBC1A28}" destId="{6F2BF48D-2B48-44EC-997C-3C035F935B1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9AF01F-133C-41DE-964C-DD6506FD55E2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A0EB95B-5E11-432A-9BC6-5B270FE5A69B}">
      <dgm:prSet phldrT="[Texto]" custT="1"/>
      <dgm:spPr/>
      <dgm:t>
        <a:bodyPr/>
        <a:lstStyle/>
        <a:p>
          <a:r>
            <a:rPr lang="es-EC" sz="2400" dirty="0" smtClean="0"/>
            <a:t>Técnicas</a:t>
          </a:r>
          <a:endParaRPr lang="es-EC" sz="2400" dirty="0"/>
        </a:p>
      </dgm:t>
    </dgm:pt>
    <dgm:pt modelId="{9AF9D306-E643-45DD-B907-43B2C86F4973}" type="parTrans" cxnId="{9D64B23C-4B07-4636-8DA3-EF070BDF4040}">
      <dgm:prSet/>
      <dgm:spPr/>
      <dgm:t>
        <a:bodyPr/>
        <a:lstStyle/>
        <a:p>
          <a:endParaRPr lang="es-EC" sz="1400"/>
        </a:p>
      </dgm:t>
    </dgm:pt>
    <dgm:pt modelId="{F8E8FAEC-5867-4A04-AEDB-D2E47608E1DA}" type="sibTrans" cxnId="{9D64B23C-4B07-4636-8DA3-EF070BDF4040}">
      <dgm:prSet/>
      <dgm:spPr/>
      <dgm:t>
        <a:bodyPr/>
        <a:lstStyle/>
        <a:p>
          <a:endParaRPr lang="es-EC" sz="1400"/>
        </a:p>
      </dgm:t>
    </dgm:pt>
    <dgm:pt modelId="{71D30AD2-F9FE-4F61-9717-B4B5EB38322B}">
      <dgm:prSet phldrT="[Texto]" custT="1"/>
      <dgm:spPr/>
      <dgm:t>
        <a:bodyPr/>
        <a:lstStyle/>
        <a:p>
          <a:r>
            <a:rPr lang="es-EC" sz="1800" dirty="0" smtClean="0"/>
            <a:t>DESCRIPTIVA</a:t>
          </a:r>
          <a:endParaRPr lang="es-EC" sz="1800" dirty="0"/>
        </a:p>
      </dgm:t>
    </dgm:pt>
    <dgm:pt modelId="{C27FD62D-0DDA-4DFD-A27E-5BD2DA4A814A}" type="parTrans" cxnId="{2019A829-41CD-47AC-AB86-990CE6B29273}">
      <dgm:prSet/>
      <dgm:spPr/>
      <dgm:t>
        <a:bodyPr/>
        <a:lstStyle/>
        <a:p>
          <a:endParaRPr lang="es-EC" sz="1400"/>
        </a:p>
      </dgm:t>
    </dgm:pt>
    <dgm:pt modelId="{4DC4669C-6669-4099-96E0-DF80B2E8C931}" type="sibTrans" cxnId="{2019A829-41CD-47AC-AB86-990CE6B29273}">
      <dgm:prSet/>
      <dgm:spPr/>
      <dgm:t>
        <a:bodyPr/>
        <a:lstStyle/>
        <a:p>
          <a:endParaRPr lang="es-EC" sz="1400"/>
        </a:p>
      </dgm:t>
    </dgm:pt>
    <dgm:pt modelId="{988A0B0F-72D2-4C6D-8F75-8BF856276865}" type="pres">
      <dgm:prSet presAssocID="{AE9AF01F-133C-41DE-964C-DD6506FD55E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7B27929-FBD8-4A34-A332-FE4C1E6EBCA8}" type="pres">
      <dgm:prSet presAssocID="{0A0EB95B-5E11-432A-9BC6-5B270FE5A69B}" presName="ParentComposite" presStyleCnt="0"/>
      <dgm:spPr/>
    </dgm:pt>
    <dgm:pt modelId="{4945AF16-9CE4-49EA-A1E7-FCC53DED60C3}" type="pres">
      <dgm:prSet presAssocID="{0A0EB95B-5E11-432A-9BC6-5B270FE5A69B}" presName="Chord" presStyleLbl="bgShp" presStyleIdx="0" presStyleCnt="1" custLinFactNeighborX="82001"/>
      <dgm:spPr/>
    </dgm:pt>
    <dgm:pt modelId="{D2247030-2A4D-4562-900B-7891A78D537D}" type="pres">
      <dgm:prSet presAssocID="{0A0EB95B-5E11-432A-9BC6-5B270FE5A69B}" presName="Pie" presStyleLbl="alignNode1" presStyleIdx="0" presStyleCnt="1" custLinFactX="2500" custLinFactNeighborX="100000"/>
      <dgm:spPr/>
    </dgm:pt>
    <dgm:pt modelId="{AEE665CF-77F0-4B8A-8B86-B8C878A31283}" type="pres">
      <dgm:prSet presAssocID="{0A0EB95B-5E11-432A-9BC6-5B270FE5A69B}" presName="Parent" presStyleLbl="revTx" presStyleIdx="0" presStyleCnt="2" custLinFactX="36663" custLinFactNeighborX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EE0A76-7A6C-4CDE-BAE7-86782E3B8E3A}" type="pres">
      <dgm:prSet presAssocID="{4DC4669C-6669-4099-96E0-DF80B2E8C931}" presName="negSibTrans" presStyleCnt="0"/>
      <dgm:spPr/>
    </dgm:pt>
    <dgm:pt modelId="{A0CFF30F-FE5C-4E7B-98AA-15D7340C16D6}" type="pres">
      <dgm:prSet presAssocID="{0A0EB95B-5E11-432A-9BC6-5B270FE5A69B}" presName="composite" presStyleCnt="0"/>
      <dgm:spPr/>
    </dgm:pt>
    <dgm:pt modelId="{F8EAA04E-3F8A-4FFA-9451-D2678D130925}" type="pres">
      <dgm:prSet presAssocID="{0A0EB95B-5E11-432A-9BC6-5B270FE5A69B}" presName="Child" presStyleLbl="revTx" presStyleIdx="1" presStyleCnt="2" custLinFactNeighborX="40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19A829-41CD-47AC-AB86-990CE6B29273}" srcId="{0A0EB95B-5E11-432A-9BC6-5B270FE5A69B}" destId="{71D30AD2-F9FE-4F61-9717-B4B5EB38322B}" srcOrd="0" destOrd="0" parTransId="{C27FD62D-0DDA-4DFD-A27E-5BD2DA4A814A}" sibTransId="{4DC4669C-6669-4099-96E0-DF80B2E8C931}"/>
    <dgm:cxn modelId="{8356F880-5066-41AB-A788-6CCA74AFF094}" type="presOf" srcId="{0A0EB95B-5E11-432A-9BC6-5B270FE5A69B}" destId="{AEE665CF-77F0-4B8A-8B86-B8C878A31283}" srcOrd="0" destOrd="0" presId="urn:microsoft.com/office/officeart/2009/3/layout/PieProcess"/>
    <dgm:cxn modelId="{72ECB0E4-8F90-4C97-95B9-9D4A062BAB19}" type="presOf" srcId="{71D30AD2-F9FE-4F61-9717-B4B5EB38322B}" destId="{F8EAA04E-3F8A-4FFA-9451-D2678D130925}" srcOrd="0" destOrd="0" presId="urn:microsoft.com/office/officeart/2009/3/layout/PieProcess"/>
    <dgm:cxn modelId="{95E1ADC5-3F8F-420A-93E6-B7D110D9479B}" type="presOf" srcId="{AE9AF01F-133C-41DE-964C-DD6506FD55E2}" destId="{988A0B0F-72D2-4C6D-8F75-8BF856276865}" srcOrd="0" destOrd="0" presId="urn:microsoft.com/office/officeart/2009/3/layout/PieProcess"/>
    <dgm:cxn modelId="{9D64B23C-4B07-4636-8DA3-EF070BDF4040}" srcId="{AE9AF01F-133C-41DE-964C-DD6506FD55E2}" destId="{0A0EB95B-5E11-432A-9BC6-5B270FE5A69B}" srcOrd="0" destOrd="0" parTransId="{9AF9D306-E643-45DD-B907-43B2C86F4973}" sibTransId="{F8E8FAEC-5867-4A04-AEDB-D2E47608E1DA}"/>
    <dgm:cxn modelId="{8F0787AF-FD48-43D0-B794-02F92BAAFA21}" type="presParOf" srcId="{988A0B0F-72D2-4C6D-8F75-8BF856276865}" destId="{57B27929-FBD8-4A34-A332-FE4C1E6EBCA8}" srcOrd="0" destOrd="0" presId="urn:microsoft.com/office/officeart/2009/3/layout/PieProcess"/>
    <dgm:cxn modelId="{D3C1016D-8D35-45CB-890D-F22EA1D11314}" type="presParOf" srcId="{57B27929-FBD8-4A34-A332-FE4C1E6EBCA8}" destId="{4945AF16-9CE4-49EA-A1E7-FCC53DED60C3}" srcOrd="0" destOrd="0" presId="urn:microsoft.com/office/officeart/2009/3/layout/PieProcess"/>
    <dgm:cxn modelId="{DE1F9782-EFB1-41C7-8449-A0801F269FEA}" type="presParOf" srcId="{57B27929-FBD8-4A34-A332-FE4C1E6EBCA8}" destId="{D2247030-2A4D-4562-900B-7891A78D537D}" srcOrd="1" destOrd="0" presId="urn:microsoft.com/office/officeart/2009/3/layout/PieProcess"/>
    <dgm:cxn modelId="{E9954ECE-53A7-4A8B-8E7B-798975726845}" type="presParOf" srcId="{57B27929-FBD8-4A34-A332-FE4C1E6EBCA8}" destId="{AEE665CF-77F0-4B8A-8B86-B8C878A31283}" srcOrd="2" destOrd="0" presId="urn:microsoft.com/office/officeart/2009/3/layout/PieProcess"/>
    <dgm:cxn modelId="{E4877A40-FD0A-4055-9ACE-509D9DB72BE2}" type="presParOf" srcId="{988A0B0F-72D2-4C6D-8F75-8BF856276865}" destId="{CAEE0A76-7A6C-4CDE-BAE7-86782E3B8E3A}" srcOrd="1" destOrd="0" presId="urn:microsoft.com/office/officeart/2009/3/layout/PieProcess"/>
    <dgm:cxn modelId="{0B7316CE-DBC9-43D0-A8CF-8F6C81FDFC3D}" type="presParOf" srcId="{988A0B0F-72D2-4C6D-8F75-8BF856276865}" destId="{A0CFF30F-FE5C-4E7B-98AA-15D7340C16D6}" srcOrd="2" destOrd="0" presId="urn:microsoft.com/office/officeart/2009/3/layout/PieProcess"/>
    <dgm:cxn modelId="{9F642010-9EF4-4386-8AE4-1CAF8A8B7538}" type="presParOf" srcId="{A0CFF30F-FE5C-4E7B-98AA-15D7340C16D6}" destId="{F8EAA04E-3F8A-4FFA-9451-D2678D13092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4BDA3B-2041-4986-9DBD-CC20427552E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11121F-3B4F-47A6-A102-32053FC50ADA}">
      <dgm:prSet phldrT="[Texto]" custT="1"/>
      <dgm:spPr/>
      <dgm:t>
        <a:bodyPr/>
        <a:lstStyle/>
        <a:p>
          <a:r>
            <a:rPr lang="es-EC" sz="1400" dirty="0" smtClean="0"/>
            <a:t>Sujetos de Estudio</a:t>
          </a:r>
        </a:p>
      </dgm:t>
    </dgm:pt>
    <dgm:pt modelId="{AC8DA47E-DD24-4635-A3A9-382899B4DC54}" type="parTrans" cxnId="{5F971F88-7556-4F42-89F9-55817F3DF269}">
      <dgm:prSet/>
      <dgm:spPr/>
      <dgm:t>
        <a:bodyPr/>
        <a:lstStyle/>
        <a:p>
          <a:endParaRPr lang="es-EC" sz="1600"/>
        </a:p>
      </dgm:t>
    </dgm:pt>
    <dgm:pt modelId="{EAEBB837-5AC1-4A26-95FB-FEC4AFD337F5}" type="sibTrans" cxnId="{5F971F88-7556-4F42-89F9-55817F3DF269}">
      <dgm:prSet/>
      <dgm:spPr/>
      <dgm:t>
        <a:bodyPr/>
        <a:lstStyle/>
        <a:p>
          <a:endParaRPr lang="es-EC" sz="1600"/>
        </a:p>
      </dgm:t>
    </dgm:pt>
    <dgm:pt modelId="{03051568-0C9B-43D2-95BD-4C4DC8A435C6}">
      <dgm:prSet phldrT="[Texto]" custT="1"/>
      <dgm:spPr/>
      <dgm:t>
        <a:bodyPr/>
        <a:lstStyle/>
        <a:p>
          <a:r>
            <a:rPr lang="es-EC" sz="1400" dirty="0" smtClean="0"/>
            <a:t>Técnica de Muestreo</a:t>
          </a:r>
          <a:endParaRPr lang="es-EC" sz="1400" dirty="0"/>
        </a:p>
      </dgm:t>
    </dgm:pt>
    <dgm:pt modelId="{EDAF63BF-9570-4017-B19E-442615A31DC7}" type="parTrans" cxnId="{BFBBA96B-6061-4DCD-A1D4-788E99B25F21}">
      <dgm:prSet/>
      <dgm:spPr/>
      <dgm:t>
        <a:bodyPr/>
        <a:lstStyle/>
        <a:p>
          <a:endParaRPr lang="es-EC" sz="1600"/>
        </a:p>
      </dgm:t>
    </dgm:pt>
    <dgm:pt modelId="{1BE46663-1841-4479-91C6-AA9C80C0ACFB}" type="sibTrans" cxnId="{BFBBA96B-6061-4DCD-A1D4-788E99B25F21}">
      <dgm:prSet/>
      <dgm:spPr/>
      <dgm:t>
        <a:bodyPr/>
        <a:lstStyle/>
        <a:p>
          <a:endParaRPr lang="es-EC" sz="1600"/>
        </a:p>
      </dgm:t>
    </dgm:pt>
    <dgm:pt modelId="{5094C63C-4FB6-4DFB-9600-CAE3091E0902}">
      <dgm:prSet phldrT="[Texto]" custT="1"/>
      <dgm:spPr/>
      <dgm:t>
        <a:bodyPr/>
        <a:lstStyle/>
        <a:p>
          <a:r>
            <a:rPr lang="es-EC" sz="1200" dirty="0" smtClean="0"/>
            <a:t>Muestreo Aleatorio Simple</a:t>
          </a:r>
          <a:endParaRPr lang="es-EC" sz="1200" dirty="0"/>
        </a:p>
      </dgm:t>
    </dgm:pt>
    <dgm:pt modelId="{90FDA7CA-AA11-4786-8129-049B95A47214}" type="parTrans" cxnId="{C872B706-923D-4E75-926E-99A0A7AF1D39}">
      <dgm:prSet/>
      <dgm:spPr/>
      <dgm:t>
        <a:bodyPr/>
        <a:lstStyle/>
        <a:p>
          <a:endParaRPr lang="es-EC" sz="1600"/>
        </a:p>
      </dgm:t>
    </dgm:pt>
    <dgm:pt modelId="{D7244051-5143-48B3-9E38-08A402C0C7B1}" type="sibTrans" cxnId="{C872B706-923D-4E75-926E-99A0A7AF1D39}">
      <dgm:prSet/>
      <dgm:spPr/>
      <dgm:t>
        <a:bodyPr/>
        <a:lstStyle/>
        <a:p>
          <a:endParaRPr lang="es-EC" sz="1600"/>
        </a:p>
      </dgm:t>
    </dgm:pt>
    <dgm:pt modelId="{759ED17C-51C3-4ED3-AE9A-084B0F1315DC}">
      <dgm:prSet phldrT="[Texto]" custT="1"/>
      <dgm:spPr/>
      <dgm:t>
        <a:bodyPr/>
        <a:lstStyle/>
        <a:p>
          <a:r>
            <a:rPr lang="es-EC" sz="1100" dirty="0" smtClean="0"/>
            <a:t>Visitantes - Turistas</a:t>
          </a:r>
        </a:p>
      </dgm:t>
    </dgm:pt>
    <dgm:pt modelId="{E2E7672A-2EF4-417F-8EA6-559C81EA67EC}" type="parTrans" cxnId="{0DEB1735-B91B-472F-B318-CB3E801BC122}">
      <dgm:prSet/>
      <dgm:spPr/>
      <dgm:t>
        <a:bodyPr/>
        <a:lstStyle/>
        <a:p>
          <a:endParaRPr lang="es-EC" sz="1600"/>
        </a:p>
      </dgm:t>
    </dgm:pt>
    <dgm:pt modelId="{774DEA3B-8B0A-4A2D-B9F3-C715BFF29E26}" type="sibTrans" cxnId="{0DEB1735-B91B-472F-B318-CB3E801BC122}">
      <dgm:prSet/>
      <dgm:spPr/>
      <dgm:t>
        <a:bodyPr/>
        <a:lstStyle/>
        <a:p>
          <a:endParaRPr lang="es-EC" sz="1600"/>
        </a:p>
      </dgm:t>
    </dgm:pt>
    <dgm:pt modelId="{083535F2-E531-4837-8B84-A8AD0A956C28}" type="pres">
      <dgm:prSet presAssocID="{594BDA3B-2041-4986-9DBD-CC20427552E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C70513-1D44-43A0-8E5B-838DC7CE77CE}" type="pres">
      <dgm:prSet presAssocID="{594BDA3B-2041-4986-9DBD-CC20427552E1}" presName="cycle" presStyleCnt="0"/>
      <dgm:spPr/>
    </dgm:pt>
    <dgm:pt modelId="{97F696A3-AD36-419B-B8DF-3BF3BC04A5FE}" type="pres">
      <dgm:prSet presAssocID="{594BDA3B-2041-4986-9DBD-CC20427552E1}" presName="centerShape" presStyleCnt="0"/>
      <dgm:spPr/>
    </dgm:pt>
    <dgm:pt modelId="{5AE2A45C-70AF-47ED-BD93-56A740EC4A24}" type="pres">
      <dgm:prSet presAssocID="{594BDA3B-2041-4986-9DBD-CC20427552E1}" presName="connSite" presStyleLbl="node1" presStyleIdx="0" presStyleCnt="3"/>
      <dgm:spPr/>
    </dgm:pt>
    <dgm:pt modelId="{4907563D-121B-4F5D-A4F6-E9D9728B62B8}" type="pres">
      <dgm:prSet presAssocID="{594BDA3B-2041-4986-9DBD-CC20427552E1}" presName="visible" presStyleLbl="node1" presStyleIdx="0" presStyleCnt="3" custScaleX="76273" custScaleY="75140"/>
      <dgm:spPr/>
    </dgm:pt>
    <dgm:pt modelId="{0DED8284-7F55-49A1-8B7E-310871F96C45}" type="pres">
      <dgm:prSet presAssocID="{AC8DA47E-DD24-4635-A3A9-382899B4DC54}" presName="Name25" presStyleLbl="parChTrans1D1" presStyleIdx="0" presStyleCnt="2"/>
      <dgm:spPr/>
      <dgm:t>
        <a:bodyPr/>
        <a:lstStyle/>
        <a:p>
          <a:endParaRPr lang="es-EC"/>
        </a:p>
      </dgm:t>
    </dgm:pt>
    <dgm:pt modelId="{68216D9C-85A5-46EA-9357-73006223F0B2}" type="pres">
      <dgm:prSet presAssocID="{AB11121F-3B4F-47A6-A102-32053FC50ADA}" presName="node" presStyleCnt="0"/>
      <dgm:spPr/>
    </dgm:pt>
    <dgm:pt modelId="{61FBA5D6-603E-4252-BA0A-B5E5D0A0AD30}" type="pres">
      <dgm:prSet presAssocID="{AB11121F-3B4F-47A6-A102-32053FC50ADA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C6A63F-62A4-40BB-841F-8BAB05793AD1}" type="pres">
      <dgm:prSet presAssocID="{AB11121F-3B4F-47A6-A102-32053FC50ADA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7D3B6F-8E6C-4F48-B749-84A9D2A6A260}" type="pres">
      <dgm:prSet presAssocID="{EDAF63BF-9570-4017-B19E-442615A31DC7}" presName="Name25" presStyleLbl="parChTrans1D1" presStyleIdx="1" presStyleCnt="2"/>
      <dgm:spPr/>
      <dgm:t>
        <a:bodyPr/>
        <a:lstStyle/>
        <a:p>
          <a:endParaRPr lang="es-EC"/>
        </a:p>
      </dgm:t>
    </dgm:pt>
    <dgm:pt modelId="{2FFCE105-8BA4-462C-B13A-C466DA1C11CD}" type="pres">
      <dgm:prSet presAssocID="{03051568-0C9B-43D2-95BD-4C4DC8A435C6}" presName="node" presStyleCnt="0"/>
      <dgm:spPr/>
    </dgm:pt>
    <dgm:pt modelId="{9AAC038A-E474-4D84-83FA-585FFAA17ADD}" type="pres">
      <dgm:prSet presAssocID="{03051568-0C9B-43D2-95BD-4C4DC8A435C6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01E4AC-18F5-4523-BF18-F81845D9CBCD}" type="pres">
      <dgm:prSet presAssocID="{03051568-0C9B-43D2-95BD-4C4DC8A435C6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001C6A-FC2B-42D0-9F53-265277DC0054}" type="presOf" srcId="{5094C63C-4FB6-4DFB-9600-CAE3091E0902}" destId="{3E01E4AC-18F5-4523-BF18-F81845D9CBCD}" srcOrd="0" destOrd="0" presId="urn:microsoft.com/office/officeart/2005/8/layout/radial2"/>
    <dgm:cxn modelId="{C872B706-923D-4E75-926E-99A0A7AF1D39}" srcId="{03051568-0C9B-43D2-95BD-4C4DC8A435C6}" destId="{5094C63C-4FB6-4DFB-9600-CAE3091E0902}" srcOrd="0" destOrd="0" parTransId="{90FDA7CA-AA11-4786-8129-049B95A47214}" sibTransId="{D7244051-5143-48B3-9E38-08A402C0C7B1}"/>
    <dgm:cxn modelId="{CDECE6D3-020B-4F1A-862B-589E58E66CEB}" type="presOf" srcId="{759ED17C-51C3-4ED3-AE9A-084B0F1315DC}" destId="{34C6A63F-62A4-40BB-841F-8BAB05793AD1}" srcOrd="0" destOrd="0" presId="urn:microsoft.com/office/officeart/2005/8/layout/radial2"/>
    <dgm:cxn modelId="{5F971F88-7556-4F42-89F9-55817F3DF269}" srcId="{594BDA3B-2041-4986-9DBD-CC20427552E1}" destId="{AB11121F-3B4F-47A6-A102-32053FC50ADA}" srcOrd="0" destOrd="0" parTransId="{AC8DA47E-DD24-4635-A3A9-382899B4DC54}" sibTransId="{EAEBB837-5AC1-4A26-95FB-FEC4AFD337F5}"/>
    <dgm:cxn modelId="{BEF87AAE-7C33-4480-8547-2ED5E8373B9F}" type="presOf" srcId="{AC8DA47E-DD24-4635-A3A9-382899B4DC54}" destId="{0DED8284-7F55-49A1-8B7E-310871F96C45}" srcOrd="0" destOrd="0" presId="urn:microsoft.com/office/officeart/2005/8/layout/radial2"/>
    <dgm:cxn modelId="{19179168-E418-46DA-925F-4A4957D75C37}" type="presOf" srcId="{03051568-0C9B-43D2-95BD-4C4DC8A435C6}" destId="{9AAC038A-E474-4D84-83FA-585FFAA17ADD}" srcOrd="0" destOrd="0" presId="urn:microsoft.com/office/officeart/2005/8/layout/radial2"/>
    <dgm:cxn modelId="{BFBBA96B-6061-4DCD-A1D4-788E99B25F21}" srcId="{594BDA3B-2041-4986-9DBD-CC20427552E1}" destId="{03051568-0C9B-43D2-95BD-4C4DC8A435C6}" srcOrd="1" destOrd="0" parTransId="{EDAF63BF-9570-4017-B19E-442615A31DC7}" sibTransId="{1BE46663-1841-4479-91C6-AA9C80C0ACFB}"/>
    <dgm:cxn modelId="{0DEB1735-B91B-472F-B318-CB3E801BC122}" srcId="{AB11121F-3B4F-47A6-A102-32053FC50ADA}" destId="{759ED17C-51C3-4ED3-AE9A-084B0F1315DC}" srcOrd="0" destOrd="0" parTransId="{E2E7672A-2EF4-417F-8EA6-559C81EA67EC}" sibTransId="{774DEA3B-8B0A-4A2D-B9F3-C715BFF29E26}"/>
    <dgm:cxn modelId="{2CD3EA0A-2080-4B20-9B30-C2B249A36B60}" type="presOf" srcId="{EDAF63BF-9570-4017-B19E-442615A31DC7}" destId="{8A7D3B6F-8E6C-4F48-B749-84A9D2A6A260}" srcOrd="0" destOrd="0" presId="urn:microsoft.com/office/officeart/2005/8/layout/radial2"/>
    <dgm:cxn modelId="{DF550016-D695-401F-942F-D3164AAAA6BB}" type="presOf" srcId="{AB11121F-3B4F-47A6-A102-32053FC50ADA}" destId="{61FBA5D6-603E-4252-BA0A-B5E5D0A0AD30}" srcOrd="0" destOrd="0" presId="urn:microsoft.com/office/officeart/2005/8/layout/radial2"/>
    <dgm:cxn modelId="{DBCB666F-CC4F-4DC4-92A9-C9BC563634D9}" type="presOf" srcId="{594BDA3B-2041-4986-9DBD-CC20427552E1}" destId="{083535F2-E531-4837-8B84-A8AD0A956C28}" srcOrd="0" destOrd="0" presId="urn:microsoft.com/office/officeart/2005/8/layout/radial2"/>
    <dgm:cxn modelId="{97249C92-C4A2-44F5-B9EF-E648EEB0F8EF}" type="presParOf" srcId="{083535F2-E531-4837-8B84-A8AD0A956C28}" destId="{DBC70513-1D44-43A0-8E5B-838DC7CE77CE}" srcOrd="0" destOrd="0" presId="urn:microsoft.com/office/officeart/2005/8/layout/radial2"/>
    <dgm:cxn modelId="{D13C80DA-493B-446B-B1A7-AB68F611687F}" type="presParOf" srcId="{DBC70513-1D44-43A0-8E5B-838DC7CE77CE}" destId="{97F696A3-AD36-419B-B8DF-3BF3BC04A5FE}" srcOrd="0" destOrd="0" presId="urn:microsoft.com/office/officeart/2005/8/layout/radial2"/>
    <dgm:cxn modelId="{F3C2CE91-730F-4F33-A21E-48E8C326AC92}" type="presParOf" srcId="{97F696A3-AD36-419B-B8DF-3BF3BC04A5FE}" destId="{5AE2A45C-70AF-47ED-BD93-56A740EC4A24}" srcOrd="0" destOrd="0" presId="urn:microsoft.com/office/officeart/2005/8/layout/radial2"/>
    <dgm:cxn modelId="{F1E4DD58-04B9-44E1-A0B1-422F49797D79}" type="presParOf" srcId="{97F696A3-AD36-419B-B8DF-3BF3BC04A5FE}" destId="{4907563D-121B-4F5D-A4F6-E9D9728B62B8}" srcOrd="1" destOrd="0" presId="urn:microsoft.com/office/officeart/2005/8/layout/radial2"/>
    <dgm:cxn modelId="{BBEF5283-BCD9-427F-8B3A-91BC94920D39}" type="presParOf" srcId="{DBC70513-1D44-43A0-8E5B-838DC7CE77CE}" destId="{0DED8284-7F55-49A1-8B7E-310871F96C45}" srcOrd="1" destOrd="0" presId="urn:microsoft.com/office/officeart/2005/8/layout/radial2"/>
    <dgm:cxn modelId="{F8E715F2-9D84-4FFF-97D0-1EC80DC2530A}" type="presParOf" srcId="{DBC70513-1D44-43A0-8E5B-838DC7CE77CE}" destId="{68216D9C-85A5-46EA-9357-73006223F0B2}" srcOrd="2" destOrd="0" presId="urn:microsoft.com/office/officeart/2005/8/layout/radial2"/>
    <dgm:cxn modelId="{DF6DF4A3-AAA9-4B2A-B8E3-08838B5CEF66}" type="presParOf" srcId="{68216D9C-85A5-46EA-9357-73006223F0B2}" destId="{61FBA5D6-603E-4252-BA0A-B5E5D0A0AD30}" srcOrd="0" destOrd="0" presId="urn:microsoft.com/office/officeart/2005/8/layout/radial2"/>
    <dgm:cxn modelId="{48CD3DDB-1277-413A-81A4-77BDBC5216ED}" type="presParOf" srcId="{68216D9C-85A5-46EA-9357-73006223F0B2}" destId="{34C6A63F-62A4-40BB-841F-8BAB05793AD1}" srcOrd="1" destOrd="0" presId="urn:microsoft.com/office/officeart/2005/8/layout/radial2"/>
    <dgm:cxn modelId="{3779A0C9-15B4-45A1-A272-5E7E2ADCD822}" type="presParOf" srcId="{DBC70513-1D44-43A0-8E5B-838DC7CE77CE}" destId="{8A7D3B6F-8E6C-4F48-B749-84A9D2A6A260}" srcOrd="3" destOrd="0" presId="urn:microsoft.com/office/officeart/2005/8/layout/radial2"/>
    <dgm:cxn modelId="{6B620BC2-6E17-4B93-B1EA-06046B4D5968}" type="presParOf" srcId="{DBC70513-1D44-43A0-8E5B-838DC7CE77CE}" destId="{2FFCE105-8BA4-462C-B13A-C466DA1C11CD}" srcOrd="4" destOrd="0" presId="urn:microsoft.com/office/officeart/2005/8/layout/radial2"/>
    <dgm:cxn modelId="{8C005AD3-3745-4030-8ABB-6F8C3A21F8B0}" type="presParOf" srcId="{2FFCE105-8BA4-462C-B13A-C466DA1C11CD}" destId="{9AAC038A-E474-4D84-83FA-585FFAA17ADD}" srcOrd="0" destOrd="0" presId="urn:microsoft.com/office/officeart/2005/8/layout/radial2"/>
    <dgm:cxn modelId="{D4F3C1D2-F0A8-4389-9076-F527BF08BACE}" type="presParOf" srcId="{2FFCE105-8BA4-462C-B13A-C466DA1C11CD}" destId="{3E01E4AC-18F5-4523-BF18-F81845D9CBC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9A41A2-ED48-4F3F-A7E8-3B6568863D9D}" type="doc">
      <dgm:prSet loTypeId="urn:microsoft.com/office/officeart/2008/layout/SquareAccent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8AFE0084-CD56-419B-BB8B-95B44EECFB17}">
      <dgm:prSet phldrT="[Texto]" custT="1"/>
      <dgm:spPr/>
      <dgm:t>
        <a:bodyPr/>
        <a:lstStyle/>
        <a:p>
          <a:r>
            <a:rPr lang="es-EC" sz="3600" dirty="0" smtClean="0"/>
            <a:t>Principios</a:t>
          </a:r>
          <a:endParaRPr lang="es-EC" sz="3600" dirty="0"/>
        </a:p>
      </dgm:t>
    </dgm:pt>
    <dgm:pt modelId="{A5E26B0B-7B5E-4BD3-9FEF-858FC4CC867E}" type="parTrans" cxnId="{2B3ABD4A-E5A8-4D29-995B-6DC46CB81955}">
      <dgm:prSet/>
      <dgm:spPr/>
      <dgm:t>
        <a:bodyPr/>
        <a:lstStyle/>
        <a:p>
          <a:endParaRPr lang="es-EC" sz="1600"/>
        </a:p>
      </dgm:t>
    </dgm:pt>
    <dgm:pt modelId="{FB64AE1A-4A03-49E7-9BC1-B9CB926A6CDB}" type="sibTrans" cxnId="{2B3ABD4A-E5A8-4D29-995B-6DC46CB81955}">
      <dgm:prSet/>
      <dgm:spPr/>
      <dgm:t>
        <a:bodyPr/>
        <a:lstStyle/>
        <a:p>
          <a:endParaRPr lang="es-EC" sz="1600"/>
        </a:p>
      </dgm:t>
    </dgm:pt>
    <dgm:pt modelId="{DB5811CC-B767-4A11-9EFD-615442AA2332}">
      <dgm:prSet phldrT="[Texto]" custT="1"/>
      <dgm:spPr/>
      <dgm:t>
        <a:bodyPr/>
        <a:lstStyle/>
        <a:p>
          <a:r>
            <a:rPr lang="es-EC" sz="1100" dirty="0" smtClean="0"/>
            <a:t>Siempre sonreír</a:t>
          </a:r>
          <a:endParaRPr lang="es-EC" sz="1100" dirty="0"/>
        </a:p>
      </dgm:t>
    </dgm:pt>
    <dgm:pt modelId="{9F9F14B2-0107-46A6-A96A-FA7046F59140}" type="parTrans" cxnId="{9F884F93-6AA1-4776-B319-98B0C4DD4BA6}">
      <dgm:prSet/>
      <dgm:spPr/>
      <dgm:t>
        <a:bodyPr/>
        <a:lstStyle/>
        <a:p>
          <a:endParaRPr lang="es-EC" sz="1600"/>
        </a:p>
      </dgm:t>
    </dgm:pt>
    <dgm:pt modelId="{E5DF6D1B-B82C-4D07-A9B2-27791F0A65F1}" type="sibTrans" cxnId="{9F884F93-6AA1-4776-B319-98B0C4DD4BA6}">
      <dgm:prSet/>
      <dgm:spPr/>
      <dgm:t>
        <a:bodyPr/>
        <a:lstStyle/>
        <a:p>
          <a:endParaRPr lang="es-EC" sz="1600"/>
        </a:p>
      </dgm:t>
    </dgm:pt>
    <dgm:pt modelId="{4BCEA078-E0B3-42AD-9BFF-810DDE87CC2E}">
      <dgm:prSet phldrT="[Texto]" custT="1"/>
      <dgm:spPr/>
      <dgm:t>
        <a:bodyPr/>
        <a:lstStyle/>
        <a:p>
          <a:r>
            <a:rPr lang="es-EC" sz="3600" dirty="0" smtClean="0"/>
            <a:t>Valores</a:t>
          </a:r>
          <a:endParaRPr lang="es-EC" sz="3600" dirty="0"/>
        </a:p>
      </dgm:t>
    </dgm:pt>
    <dgm:pt modelId="{32E0A1D9-EB70-46B6-B994-5F6E1E2BB94E}" type="parTrans" cxnId="{F5323CE8-9037-4E67-870C-FB6B74263A3B}">
      <dgm:prSet/>
      <dgm:spPr/>
      <dgm:t>
        <a:bodyPr/>
        <a:lstStyle/>
        <a:p>
          <a:endParaRPr lang="es-EC" sz="1600"/>
        </a:p>
      </dgm:t>
    </dgm:pt>
    <dgm:pt modelId="{27C4BFFD-A56A-4678-A604-1DEAC5DE9ADF}" type="sibTrans" cxnId="{F5323CE8-9037-4E67-870C-FB6B74263A3B}">
      <dgm:prSet/>
      <dgm:spPr/>
      <dgm:t>
        <a:bodyPr/>
        <a:lstStyle/>
        <a:p>
          <a:endParaRPr lang="es-EC" sz="1600"/>
        </a:p>
      </dgm:t>
    </dgm:pt>
    <dgm:pt modelId="{1009C6E6-3692-4CA6-AB81-226578A07F0F}">
      <dgm:prSet phldrT="[Texto]" custT="1"/>
      <dgm:spPr/>
      <dgm:t>
        <a:bodyPr/>
        <a:lstStyle/>
        <a:p>
          <a:r>
            <a:rPr lang="es-EC" sz="1100" dirty="0" smtClean="0"/>
            <a:t>Responsabilidad</a:t>
          </a:r>
          <a:endParaRPr lang="es-EC" sz="1100" dirty="0"/>
        </a:p>
      </dgm:t>
    </dgm:pt>
    <dgm:pt modelId="{3439427B-1EB3-44FE-AC4F-9881E740666B}" type="parTrans" cxnId="{8D8FE0C7-EB3E-4EB0-95D8-B50F7E478E00}">
      <dgm:prSet/>
      <dgm:spPr/>
      <dgm:t>
        <a:bodyPr/>
        <a:lstStyle/>
        <a:p>
          <a:endParaRPr lang="es-EC" sz="1600"/>
        </a:p>
      </dgm:t>
    </dgm:pt>
    <dgm:pt modelId="{85CD0FDC-0466-46FF-B36E-FBAB0039A005}" type="sibTrans" cxnId="{8D8FE0C7-EB3E-4EB0-95D8-B50F7E478E00}">
      <dgm:prSet/>
      <dgm:spPr/>
      <dgm:t>
        <a:bodyPr/>
        <a:lstStyle/>
        <a:p>
          <a:endParaRPr lang="es-EC" sz="1600"/>
        </a:p>
      </dgm:t>
    </dgm:pt>
    <dgm:pt modelId="{BC74ABA7-9D0B-4FE0-8048-6A862FF8CE96}">
      <dgm:prSet custT="1"/>
      <dgm:spPr/>
      <dgm:t>
        <a:bodyPr/>
        <a:lstStyle/>
        <a:p>
          <a:r>
            <a:rPr lang="es-EC" sz="1100" smtClean="0"/>
            <a:t>Desempeñar sus funciones con empeño y responsabilidad</a:t>
          </a:r>
          <a:endParaRPr lang="es-EC" sz="1100"/>
        </a:p>
      </dgm:t>
    </dgm:pt>
    <dgm:pt modelId="{85CE01AB-83D1-4DFE-A45F-7ABEDDA8414B}" type="parTrans" cxnId="{1704E023-D200-4FA1-B0B4-D155A8D8ED5F}">
      <dgm:prSet/>
      <dgm:spPr/>
      <dgm:t>
        <a:bodyPr/>
        <a:lstStyle/>
        <a:p>
          <a:endParaRPr lang="es-EC" sz="1600"/>
        </a:p>
      </dgm:t>
    </dgm:pt>
    <dgm:pt modelId="{03F566BE-0722-4CF3-BAF4-50EC1A3007F5}" type="sibTrans" cxnId="{1704E023-D200-4FA1-B0B4-D155A8D8ED5F}">
      <dgm:prSet/>
      <dgm:spPr/>
      <dgm:t>
        <a:bodyPr/>
        <a:lstStyle/>
        <a:p>
          <a:endParaRPr lang="es-EC" sz="1600"/>
        </a:p>
      </dgm:t>
    </dgm:pt>
    <dgm:pt modelId="{82CEABC9-87B3-439E-A77C-0768138A75D2}">
      <dgm:prSet custT="1"/>
      <dgm:spPr/>
      <dgm:t>
        <a:bodyPr/>
        <a:lstStyle/>
        <a:p>
          <a:r>
            <a:rPr lang="es-EC" sz="1100" smtClean="0"/>
            <a:t>Servicio de calidad</a:t>
          </a:r>
          <a:endParaRPr lang="es-EC" sz="1100"/>
        </a:p>
      </dgm:t>
    </dgm:pt>
    <dgm:pt modelId="{F9208ADD-F5F6-4BAF-8A34-81E0DC3529DB}" type="parTrans" cxnId="{5D33928B-443D-4718-AA84-FA7FC7F30A4A}">
      <dgm:prSet/>
      <dgm:spPr/>
      <dgm:t>
        <a:bodyPr/>
        <a:lstStyle/>
        <a:p>
          <a:endParaRPr lang="es-EC" sz="1600"/>
        </a:p>
      </dgm:t>
    </dgm:pt>
    <dgm:pt modelId="{3EAF8285-E597-483B-84E6-FE8500CC73A8}" type="sibTrans" cxnId="{5D33928B-443D-4718-AA84-FA7FC7F30A4A}">
      <dgm:prSet/>
      <dgm:spPr/>
      <dgm:t>
        <a:bodyPr/>
        <a:lstStyle/>
        <a:p>
          <a:endParaRPr lang="es-EC" sz="1600"/>
        </a:p>
      </dgm:t>
    </dgm:pt>
    <dgm:pt modelId="{EBBFED18-7678-406E-ACF1-18FF0A70668F}">
      <dgm:prSet custT="1"/>
      <dgm:spPr/>
      <dgm:t>
        <a:bodyPr/>
        <a:lstStyle/>
        <a:p>
          <a:r>
            <a:rPr lang="es-EC" sz="1100" smtClean="0"/>
            <a:t>Investigar para educar</a:t>
          </a:r>
          <a:endParaRPr lang="es-EC" sz="1100"/>
        </a:p>
      </dgm:t>
    </dgm:pt>
    <dgm:pt modelId="{2735D2B4-91D6-4E05-913A-4ED88E61A0B4}" type="parTrans" cxnId="{0A5A5730-30AB-4E38-8211-530EA3205061}">
      <dgm:prSet/>
      <dgm:spPr/>
      <dgm:t>
        <a:bodyPr/>
        <a:lstStyle/>
        <a:p>
          <a:endParaRPr lang="es-EC" sz="1600"/>
        </a:p>
      </dgm:t>
    </dgm:pt>
    <dgm:pt modelId="{06B95D31-3D99-4729-BD54-D22E37AE5A75}" type="sibTrans" cxnId="{0A5A5730-30AB-4E38-8211-530EA3205061}">
      <dgm:prSet/>
      <dgm:spPr/>
      <dgm:t>
        <a:bodyPr/>
        <a:lstStyle/>
        <a:p>
          <a:endParaRPr lang="es-EC" sz="1600"/>
        </a:p>
      </dgm:t>
    </dgm:pt>
    <dgm:pt modelId="{A56A2DA2-A396-421C-80EB-91CA60FE7D88}">
      <dgm:prSet custT="1"/>
      <dgm:spPr/>
      <dgm:t>
        <a:bodyPr/>
        <a:lstStyle/>
        <a:p>
          <a:r>
            <a:rPr lang="es-EC" sz="1100" smtClean="0"/>
            <a:t>Promover el desarrollo social</a:t>
          </a:r>
          <a:endParaRPr lang="es-EC" sz="1100"/>
        </a:p>
      </dgm:t>
    </dgm:pt>
    <dgm:pt modelId="{A49A55DC-668E-48BB-A07B-73431EEB1DA0}" type="parTrans" cxnId="{2D21CF98-CFFB-4991-BF19-8DC1D9094399}">
      <dgm:prSet/>
      <dgm:spPr/>
      <dgm:t>
        <a:bodyPr/>
        <a:lstStyle/>
        <a:p>
          <a:endParaRPr lang="es-EC" sz="1600"/>
        </a:p>
      </dgm:t>
    </dgm:pt>
    <dgm:pt modelId="{DB211314-8810-4FA3-A9D9-3F45BB6C3F4D}" type="sibTrans" cxnId="{2D21CF98-CFFB-4991-BF19-8DC1D9094399}">
      <dgm:prSet/>
      <dgm:spPr/>
      <dgm:t>
        <a:bodyPr/>
        <a:lstStyle/>
        <a:p>
          <a:endParaRPr lang="es-EC" sz="1600"/>
        </a:p>
      </dgm:t>
    </dgm:pt>
    <dgm:pt modelId="{1F6D500C-703F-42D8-BEC4-8435F9DDD649}">
      <dgm:prSet custT="1"/>
      <dgm:spPr/>
      <dgm:t>
        <a:bodyPr/>
        <a:lstStyle/>
        <a:p>
          <a:r>
            <a:rPr lang="es-EC" sz="1100" smtClean="0"/>
            <a:t>Honestidad</a:t>
          </a:r>
          <a:endParaRPr lang="es-EC" sz="1100"/>
        </a:p>
      </dgm:t>
    </dgm:pt>
    <dgm:pt modelId="{B8C1FF2E-BE88-4A66-95AE-7156A223D4DE}" type="parTrans" cxnId="{42CAFC47-C046-43AD-8676-6036A818314E}">
      <dgm:prSet/>
      <dgm:spPr/>
      <dgm:t>
        <a:bodyPr/>
        <a:lstStyle/>
        <a:p>
          <a:endParaRPr lang="es-EC" sz="1600"/>
        </a:p>
      </dgm:t>
    </dgm:pt>
    <dgm:pt modelId="{D3A3B091-5F89-493A-B7A5-441D9E8A89CF}" type="sibTrans" cxnId="{42CAFC47-C046-43AD-8676-6036A818314E}">
      <dgm:prSet/>
      <dgm:spPr/>
      <dgm:t>
        <a:bodyPr/>
        <a:lstStyle/>
        <a:p>
          <a:endParaRPr lang="es-EC" sz="1600"/>
        </a:p>
      </dgm:t>
    </dgm:pt>
    <dgm:pt modelId="{50682E09-642A-46F3-91A5-818249E7C9DE}">
      <dgm:prSet custT="1"/>
      <dgm:spPr/>
      <dgm:t>
        <a:bodyPr/>
        <a:lstStyle/>
        <a:p>
          <a:r>
            <a:rPr lang="es-EC" sz="1100" smtClean="0"/>
            <a:t>Liderazgo</a:t>
          </a:r>
          <a:endParaRPr lang="es-EC" sz="1100"/>
        </a:p>
      </dgm:t>
    </dgm:pt>
    <dgm:pt modelId="{65DFEDCA-123D-4A1E-BF45-BA25284CAF97}" type="parTrans" cxnId="{C613EB9C-BA6D-4FBE-9590-F3D5C1A8AB4B}">
      <dgm:prSet/>
      <dgm:spPr/>
      <dgm:t>
        <a:bodyPr/>
        <a:lstStyle/>
        <a:p>
          <a:endParaRPr lang="es-EC" sz="1600"/>
        </a:p>
      </dgm:t>
    </dgm:pt>
    <dgm:pt modelId="{2149EE4D-0F3E-4153-BF52-A498626F024F}" type="sibTrans" cxnId="{C613EB9C-BA6D-4FBE-9590-F3D5C1A8AB4B}">
      <dgm:prSet/>
      <dgm:spPr/>
      <dgm:t>
        <a:bodyPr/>
        <a:lstStyle/>
        <a:p>
          <a:endParaRPr lang="es-EC" sz="1600"/>
        </a:p>
      </dgm:t>
    </dgm:pt>
    <dgm:pt modelId="{562DFDFB-4438-461B-8E9B-3FE6A8A0451A}">
      <dgm:prSet custT="1"/>
      <dgm:spPr/>
      <dgm:t>
        <a:bodyPr/>
        <a:lstStyle/>
        <a:p>
          <a:r>
            <a:rPr lang="es-EC" sz="1100" smtClean="0"/>
            <a:t>Amor a la naturaleza y cultura</a:t>
          </a:r>
          <a:endParaRPr lang="es-EC" sz="1100"/>
        </a:p>
      </dgm:t>
    </dgm:pt>
    <dgm:pt modelId="{B155BDA8-F484-4D31-8C26-CC41A458BFAC}" type="parTrans" cxnId="{4A8FBC54-3339-485D-AC6F-E34F54C826D9}">
      <dgm:prSet/>
      <dgm:spPr/>
      <dgm:t>
        <a:bodyPr/>
        <a:lstStyle/>
        <a:p>
          <a:endParaRPr lang="es-EC" sz="1600"/>
        </a:p>
      </dgm:t>
    </dgm:pt>
    <dgm:pt modelId="{DB99E838-50B0-47F7-A37F-95AC40FA6E72}" type="sibTrans" cxnId="{4A8FBC54-3339-485D-AC6F-E34F54C826D9}">
      <dgm:prSet/>
      <dgm:spPr/>
      <dgm:t>
        <a:bodyPr/>
        <a:lstStyle/>
        <a:p>
          <a:endParaRPr lang="es-EC" sz="1600"/>
        </a:p>
      </dgm:t>
    </dgm:pt>
    <dgm:pt modelId="{D372BCC4-8382-4926-B335-F7BB76B0793E}">
      <dgm:prSet custT="1"/>
      <dgm:spPr/>
      <dgm:t>
        <a:bodyPr/>
        <a:lstStyle/>
        <a:p>
          <a:r>
            <a:rPr lang="es-EC" sz="1100" smtClean="0"/>
            <a:t>Tolerancia</a:t>
          </a:r>
          <a:endParaRPr lang="es-EC" sz="1100"/>
        </a:p>
      </dgm:t>
    </dgm:pt>
    <dgm:pt modelId="{66C039C1-26A0-4E69-8E15-19A158EBA5BF}" type="parTrans" cxnId="{B87E5916-C73E-4A84-9840-56AD86E50AAA}">
      <dgm:prSet/>
      <dgm:spPr/>
      <dgm:t>
        <a:bodyPr/>
        <a:lstStyle/>
        <a:p>
          <a:endParaRPr lang="es-EC" sz="1600"/>
        </a:p>
      </dgm:t>
    </dgm:pt>
    <dgm:pt modelId="{BA6D96C0-07AD-4F04-B867-52E0A5CB24C6}" type="sibTrans" cxnId="{B87E5916-C73E-4A84-9840-56AD86E50AAA}">
      <dgm:prSet/>
      <dgm:spPr/>
      <dgm:t>
        <a:bodyPr/>
        <a:lstStyle/>
        <a:p>
          <a:endParaRPr lang="es-EC" sz="1600"/>
        </a:p>
      </dgm:t>
    </dgm:pt>
    <dgm:pt modelId="{C4CA7CFE-26B0-4C43-8FD1-05745BF625F3}" type="pres">
      <dgm:prSet presAssocID="{109A41A2-ED48-4F3F-A7E8-3B6568863D9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FF80E01-DE9D-4F97-980D-96058D1D7EF7}" type="pres">
      <dgm:prSet presAssocID="{8AFE0084-CD56-419B-BB8B-95B44EECFB17}" presName="root" presStyleCnt="0">
        <dgm:presLayoutVars>
          <dgm:chMax/>
          <dgm:chPref/>
        </dgm:presLayoutVars>
      </dgm:prSet>
      <dgm:spPr/>
    </dgm:pt>
    <dgm:pt modelId="{35B07109-1E02-40A9-9544-8524592F2C5D}" type="pres">
      <dgm:prSet presAssocID="{8AFE0084-CD56-419B-BB8B-95B44EECFB17}" presName="rootComposite" presStyleCnt="0">
        <dgm:presLayoutVars/>
      </dgm:prSet>
      <dgm:spPr/>
    </dgm:pt>
    <dgm:pt modelId="{DDB44E9E-F59B-40E0-9847-A5877DEE58F2}" type="pres">
      <dgm:prSet presAssocID="{8AFE0084-CD56-419B-BB8B-95B44EECFB17}" presName="ParentAccent" presStyleLbl="alignNode1" presStyleIdx="0" presStyleCnt="2"/>
      <dgm:spPr/>
    </dgm:pt>
    <dgm:pt modelId="{67A6F03E-90CF-4748-ABC1-384D39FAD7FB}" type="pres">
      <dgm:prSet presAssocID="{8AFE0084-CD56-419B-BB8B-95B44EECFB17}" presName="ParentSmallAccent" presStyleLbl="fgAcc1" presStyleIdx="0" presStyleCnt="2"/>
      <dgm:spPr/>
    </dgm:pt>
    <dgm:pt modelId="{62FF80BA-2B0D-45F7-967F-F7E680297E26}" type="pres">
      <dgm:prSet presAssocID="{8AFE0084-CD56-419B-BB8B-95B44EECFB17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1F3362-20BD-4AD1-8EA3-F6556DC54F66}" type="pres">
      <dgm:prSet presAssocID="{8AFE0084-CD56-419B-BB8B-95B44EECFB17}" presName="childShape" presStyleCnt="0">
        <dgm:presLayoutVars>
          <dgm:chMax val="0"/>
          <dgm:chPref val="0"/>
        </dgm:presLayoutVars>
      </dgm:prSet>
      <dgm:spPr/>
    </dgm:pt>
    <dgm:pt modelId="{EDEE177D-1E65-4579-9089-D0263C463731}" type="pres">
      <dgm:prSet presAssocID="{DB5811CC-B767-4A11-9EFD-615442AA2332}" presName="childComposite" presStyleCnt="0">
        <dgm:presLayoutVars>
          <dgm:chMax val="0"/>
          <dgm:chPref val="0"/>
        </dgm:presLayoutVars>
      </dgm:prSet>
      <dgm:spPr/>
    </dgm:pt>
    <dgm:pt modelId="{6FC4D0F0-A172-468A-894E-7B43E066DFC2}" type="pres">
      <dgm:prSet presAssocID="{DB5811CC-B767-4A11-9EFD-615442AA2332}" presName="ChildAccent" presStyleLbl="solidFgAcc1" presStyleIdx="0" presStyleCnt="10"/>
      <dgm:spPr/>
    </dgm:pt>
    <dgm:pt modelId="{A4D5B8BE-04C2-4FA1-9D0F-F0D7EC5EA005}" type="pres">
      <dgm:prSet presAssocID="{DB5811CC-B767-4A11-9EFD-615442AA2332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27762-1C1F-487B-9541-D5242D0212C4}" type="pres">
      <dgm:prSet presAssocID="{BC74ABA7-9D0B-4FE0-8048-6A862FF8CE96}" presName="childComposite" presStyleCnt="0">
        <dgm:presLayoutVars>
          <dgm:chMax val="0"/>
          <dgm:chPref val="0"/>
        </dgm:presLayoutVars>
      </dgm:prSet>
      <dgm:spPr/>
    </dgm:pt>
    <dgm:pt modelId="{EC319B2E-C39C-4071-BC9D-23A1A3C0F0DC}" type="pres">
      <dgm:prSet presAssocID="{BC74ABA7-9D0B-4FE0-8048-6A862FF8CE96}" presName="ChildAccent" presStyleLbl="solidFgAcc1" presStyleIdx="1" presStyleCnt="10"/>
      <dgm:spPr/>
    </dgm:pt>
    <dgm:pt modelId="{37C7107F-9B84-471D-BE9A-04F162E25C23}" type="pres">
      <dgm:prSet presAssocID="{BC74ABA7-9D0B-4FE0-8048-6A862FF8CE96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2B2713-416E-4E0E-ADFD-22012F4F4E43}" type="pres">
      <dgm:prSet presAssocID="{82CEABC9-87B3-439E-A77C-0768138A75D2}" presName="childComposite" presStyleCnt="0">
        <dgm:presLayoutVars>
          <dgm:chMax val="0"/>
          <dgm:chPref val="0"/>
        </dgm:presLayoutVars>
      </dgm:prSet>
      <dgm:spPr/>
    </dgm:pt>
    <dgm:pt modelId="{7EC86395-1D4B-406D-A839-678A1BB5DD14}" type="pres">
      <dgm:prSet presAssocID="{82CEABC9-87B3-439E-A77C-0768138A75D2}" presName="ChildAccent" presStyleLbl="solidFgAcc1" presStyleIdx="2" presStyleCnt="10"/>
      <dgm:spPr/>
    </dgm:pt>
    <dgm:pt modelId="{A6466AB6-B166-4BCC-9709-EBF7DFE91E3A}" type="pres">
      <dgm:prSet presAssocID="{82CEABC9-87B3-439E-A77C-0768138A75D2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CEEFD8-60BC-4D69-A325-55811374C5F6}" type="pres">
      <dgm:prSet presAssocID="{EBBFED18-7678-406E-ACF1-18FF0A70668F}" presName="childComposite" presStyleCnt="0">
        <dgm:presLayoutVars>
          <dgm:chMax val="0"/>
          <dgm:chPref val="0"/>
        </dgm:presLayoutVars>
      </dgm:prSet>
      <dgm:spPr/>
    </dgm:pt>
    <dgm:pt modelId="{B6618956-BF71-416A-950D-091A6B227346}" type="pres">
      <dgm:prSet presAssocID="{EBBFED18-7678-406E-ACF1-18FF0A70668F}" presName="ChildAccent" presStyleLbl="solidFgAcc1" presStyleIdx="3" presStyleCnt="10"/>
      <dgm:spPr/>
    </dgm:pt>
    <dgm:pt modelId="{46E5F8B2-6C00-42D1-9964-098CE8D21162}" type="pres">
      <dgm:prSet presAssocID="{EBBFED18-7678-406E-ACF1-18FF0A70668F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306B4A-44FF-407E-9E86-C0AA3BC0D0EB}" type="pres">
      <dgm:prSet presAssocID="{A56A2DA2-A396-421C-80EB-91CA60FE7D88}" presName="childComposite" presStyleCnt="0">
        <dgm:presLayoutVars>
          <dgm:chMax val="0"/>
          <dgm:chPref val="0"/>
        </dgm:presLayoutVars>
      </dgm:prSet>
      <dgm:spPr/>
    </dgm:pt>
    <dgm:pt modelId="{BCE90DBB-901D-4547-826A-D703808710B0}" type="pres">
      <dgm:prSet presAssocID="{A56A2DA2-A396-421C-80EB-91CA60FE7D88}" presName="ChildAccent" presStyleLbl="solidFgAcc1" presStyleIdx="4" presStyleCnt="10"/>
      <dgm:spPr/>
    </dgm:pt>
    <dgm:pt modelId="{11B80E13-DFCA-47EB-912F-6D4DFE46DB76}" type="pres">
      <dgm:prSet presAssocID="{A56A2DA2-A396-421C-80EB-91CA60FE7D88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C2F7C3-6990-4FE6-AE45-F9D2B7FBFC49}" type="pres">
      <dgm:prSet presAssocID="{4BCEA078-E0B3-42AD-9BFF-810DDE87CC2E}" presName="root" presStyleCnt="0">
        <dgm:presLayoutVars>
          <dgm:chMax/>
          <dgm:chPref/>
        </dgm:presLayoutVars>
      </dgm:prSet>
      <dgm:spPr/>
    </dgm:pt>
    <dgm:pt modelId="{52F6F826-2EE4-4A2C-8726-2A0979EEF7D9}" type="pres">
      <dgm:prSet presAssocID="{4BCEA078-E0B3-42AD-9BFF-810DDE87CC2E}" presName="rootComposite" presStyleCnt="0">
        <dgm:presLayoutVars/>
      </dgm:prSet>
      <dgm:spPr/>
    </dgm:pt>
    <dgm:pt modelId="{2CA84265-04B5-4207-B93A-37DC82BD6D21}" type="pres">
      <dgm:prSet presAssocID="{4BCEA078-E0B3-42AD-9BFF-810DDE87CC2E}" presName="ParentAccent" presStyleLbl="alignNode1" presStyleIdx="1" presStyleCnt="2"/>
      <dgm:spPr/>
    </dgm:pt>
    <dgm:pt modelId="{83DA4768-F31B-49C6-B9E3-05B9A446E1E5}" type="pres">
      <dgm:prSet presAssocID="{4BCEA078-E0B3-42AD-9BFF-810DDE87CC2E}" presName="ParentSmallAccent" presStyleLbl="fgAcc1" presStyleIdx="1" presStyleCnt="2"/>
      <dgm:spPr/>
    </dgm:pt>
    <dgm:pt modelId="{96EFFD09-6406-44E8-A5BE-1B310BBB1CBA}" type="pres">
      <dgm:prSet presAssocID="{4BCEA078-E0B3-42AD-9BFF-810DDE87CC2E}" presName="Parent" presStyleLbl="revTx" presStyleIdx="6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4F82D0-268D-46B1-BEDA-BE2BF62F6F81}" type="pres">
      <dgm:prSet presAssocID="{4BCEA078-E0B3-42AD-9BFF-810DDE87CC2E}" presName="childShape" presStyleCnt="0">
        <dgm:presLayoutVars>
          <dgm:chMax val="0"/>
          <dgm:chPref val="0"/>
        </dgm:presLayoutVars>
      </dgm:prSet>
      <dgm:spPr/>
    </dgm:pt>
    <dgm:pt modelId="{FEBEA7E9-0D86-45C7-987E-2F40CA624278}" type="pres">
      <dgm:prSet presAssocID="{1009C6E6-3692-4CA6-AB81-226578A07F0F}" presName="childComposite" presStyleCnt="0">
        <dgm:presLayoutVars>
          <dgm:chMax val="0"/>
          <dgm:chPref val="0"/>
        </dgm:presLayoutVars>
      </dgm:prSet>
      <dgm:spPr/>
    </dgm:pt>
    <dgm:pt modelId="{47A8BA9A-CC6D-4A3D-9E0C-943EDD8BE849}" type="pres">
      <dgm:prSet presAssocID="{1009C6E6-3692-4CA6-AB81-226578A07F0F}" presName="ChildAccent" presStyleLbl="solidFgAcc1" presStyleIdx="5" presStyleCnt="10"/>
      <dgm:spPr/>
    </dgm:pt>
    <dgm:pt modelId="{BC9813AB-0F3A-43E7-B4E4-531BCD3479C8}" type="pres">
      <dgm:prSet presAssocID="{1009C6E6-3692-4CA6-AB81-226578A07F0F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AE5CD8-BF09-443B-8875-A4179C481B3C}" type="pres">
      <dgm:prSet presAssocID="{1F6D500C-703F-42D8-BEC4-8435F9DDD649}" presName="childComposite" presStyleCnt="0">
        <dgm:presLayoutVars>
          <dgm:chMax val="0"/>
          <dgm:chPref val="0"/>
        </dgm:presLayoutVars>
      </dgm:prSet>
      <dgm:spPr/>
    </dgm:pt>
    <dgm:pt modelId="{88392775-16DA-4646-AD86-F8E9FEDCBE9C}" type="pres">
      <dgm:prSet presAssocID="{1F6D500C-703F-42D8-BEC4-8435F9DDD649}" presName="ChildAccent" presStyleLbl="solidFgAcc1" presStyleIdx="6" presStyleCnt="10"/>
      <dgm:spPr/>
    </dgm:pt>
    <dgm:pt modelId="{0652084C-C35A-4F5A-BDFF-642F4C0A0DC0}" type="pres">
      <dgm:prSet presAssocID="{1F6D500C-703F-42D8-BEC4-8435F9DDD649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0B115A-F79F-4550-B262-4229A4DC93F1}" type="pres">
      <dgm:prSet presAssocID="{50682E09-642A-46F3-91A5-818249E7C9DE}" presName="childComposite" presStyleCnt="0">
        <dgm:presLayoutVars>
          <dgm:chMax val="0"/>
          <dgm:chPref val="0"/>
        </dgm:presLayoutVars>
      </dgm:prSet>
      <dgm:spPr/>
    </dgm:pt>
    <dgm:pt modelId="{11FBE47B-2508-4969-B59E-73F13A74FB66}" type="pres">
      <dgm:prSet presAssocID="{50682E09-642A-46F3-91A5-818249E7C9DE}" presName="ChildAccent" presStyleLbl="solidFgAcc1" presStyleIdx="7" presStyleCnt="10"/>
      <dgm:spPr/>
    </dgm:pt>
    <dgm:pt modelId="{34BE7362-AE85-492E-8279-8A061B39E27E}" type="pres">
      <dgm:prSet presAssocID="{50682E09-642A-46F3-91A5-818249E7C9DE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CA1A7F-B56F-49AD-9B26-5C6215B0A7C0}" type="pres">
      <dgm:prSet presAssocID="{562DFDFB-4438-461B-8E9B-3FE6A8A0451A}" presName="childComposite" presStyleCnt="0">
        <dgm:presLayoutVars>
          <dgm:chMax val="0"/>
          <dgm:chPref val="0"/>
        </dgm:presLayoutVars>
      </dgm:prSet>
      <dgm:spPr/>
    </dgm:pt>
    <dgm:pt modelId="{E23BF76D-ACC2-4545-8167-6EC0760D8900}" type="pres">
      <dgm:prSet presAssocID="{562DFDFB-4438-461B-8E9B-3FE6A8A0451A}" presName="ChildAccent" presStyleLbl="solidFgAcc1" presStyleIdx="8" presStyleCnt="10"/>
      <dgm:spPr/>
    </dgm:pt>
    <dgm:pt modelId="{086E907D-0884-4BAF-AE0F-96F1F834EB16}" type="pres">
      <dgm:prSet presAssocID="{562DFDFB-4438-461B-8E9B-3FE6A8A0451A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371A60-8C86-4A09-AD3E-78CDB9C7D668}" type="pres">
      <dgm:prSet presAssocID="{D372BCC4-8382-4926-B335-F7BB76B0793E}" presName="childComposite" presStyleCnt="0">
        <dgm:presLayoutVars>
          <dgm:chMax val="0"/>
          <dgm:chPref val="0"/>
        </dgm:presLayoutVars>
      </dgm:prSet>
      <dgm:spPr/>
    </dgm:pt>
    <dgm:pt modelId="{7DA7BA2E-4A45-4075-85D2-3EE4340DAA04}" type="pres">
      <dgm:prSet presAssocID="{D372BCC4-8382-4926-B335-F7BB76B0793E}" presName="ChildAccent" presStyleLbl="solidFgAcc1" presStyleIdx="9" presStyleCnt="10"/>
      <dgm:spPr/>
    </dgm:pt>
    <dgm:pt modelId="{9237333D-DFE9-4F1A-9A64-5376896562B8}" type="pres">
      <dgm:prSet presAssocID="{D372BCC4-8382-4926-B335-F7BB76B0793E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3B337D-ED39-4201-804C-584D3D762ED8}" type="presOf" srcId="{562DFDFB-4438-461B-8E9B-3FE6A8A0451A}" destId="{086E907D-0884-4BAF-AE0F-96F1F834EB16}" srcOrd="0" destOrd="0" presId="urn:microsoft.com/office/officeart/2008/layout/SquareAccentList"/>
    <dgm:cxn modelId="{B87E5916-C73E-4A84-9840-56AD86E50AAA}" srcId="{4BCEA078-E0B3-42AD-9BFF-810DDE87CC2E}" destId="{D372BCC4-8382-4926-B335-F7BB76B0793E}" srcOrd="4" destOrd="0" parTransId="{66C039C1-26A0-4E69-8E15-19A158EBA5BF}" sibTransId="{BA6D96C0-07AD-4F04-B867-52E0A5CB24C6}"/>
    <dgm:cxn modelId="{B18CF28C-A1EE-4B76-AE9D-7EA8BD7B2F39}" type="presOf" srcId="{BC74ABA7-9D0B-4FE0-8048-6A862FF8CE96}" destId="{37C7107F-9B84-471D-BE9A-04F162E25C23}" srcOrd="0" destOrd="0" presId="urn:microsoft.com/office/officeart/2008/layout/SquareAccentList"/>
    <dgm:cxn modelId="{4F5D23BB-C91B-4398-BD63-8E9FCFD07494}" type="presOf" srcId="{82CEABC9-87B3-439E-A77C-0768138A75D2}" destId="{A6466AB6-B166-4BCC-9709-EBF7DFE91E3A}" srcOrd="0" destOrd="0" presId="urn:microsoft.com/office/officeart/2008/layout/SquareAccentList"/>
    <dgm:cxn modelId="{2D21CF98-CFFB-4991-BF19-8DC1D9094399}" srcId="{8AFE0084-CD56-419B-BB8B-95B44EECFB17}" destId="{A56A2DA2-A396-421C-80EB-91CA60FE7D88}" srcOrd="4" destOrd="0" parTransId="{A49A55DC-668E-48BB-A07B-73431EEB1DA0}" sibTransId="{DB211314-8810-4FA3-A9D9-3F45BB6C3F4D}"/>
    <dgm:cxn modelId="{8D8FE0C7-EB3E-4EB0-95D8-B50F7E478E00}" srcId="{4BCEA078-E0B3-42AD-9BFF-810DDE87CC2E}" destId="{1009C6E6-3692-4CA6-AB81-226578A07F0F}" srcOrd="0" destOrd="0" parTransId="{3439427B-1EB3-44FE-AC4F-9881E740666B}" sibTransId="{85CD0FDC-0466-46FF-B36E-FBAB0039A005}"/>
    <dgm:cxn modelId="{C613EB9C-BA6D-4FBE-9590-F3D5C1A8AB4B}" srcId="{4BCEA078-E0B3-42AD-9BFF-810DDE87CC2E}" destId="{50682E09-642A-46F3-91A5-818249E7C9DE}" srcOrd="2" destOrd="0" parTransId="{65DFEDCA-123D-4A1E-BF45-BA25284CAF97}" sibTransId="{2149EE4D-0F3E-4153-BF52-A498626F024F}"/>
    <dgm:cxn modelId="{0A5A5730-30AB-4E38-8211-530EA3205061}" srcId="{8AFE0084-CD56-419B-BB8B-95B44EECFB17}" destId="{EBBFED18-7678-406E-ACF1-18FF0A70668F}" srcOrd="3" destOrd="0" parTransId="{2735D2B4-91D6-4E05-913A-4ED88E61A0B4}" sibTransId="{06B95D31-3D99-4729-BD54-D22E37AE5A75}"/>
    <dgm:cxn modelId="{7A45AFE1-40D0-4370-88A3-B49396C04E44}" type="presOf" srcId="{A56A2DA2-A396-421C-80EB-91CA60FE7D88}" destId="{11B80E13-DFCA-47EB-912F-6D4DFE46DB76}" srcOrd="0" destOrd="0" presId="urn:microsoft.com/office/officeart/2008/layout/SquareAccentList"/>
    <dgm:cxn modelId="{4A8FBC54-3339-485D-AC6F-E34F54C826D9}" srcId="{4BCEA078-E0B3-42AD-9BFF-810DDE87CC2E}" destId="{562DFDFB-4438-461B-8E9B-3FE6A8A0451A}" srcOrd="3" destOrd="0" parTransId="{B155BDA8-F484-4D31-8C26-CC41A458BFAC}" sibTransId="{DB99E838-50B0-47F7-A37F-95AC40FA6E72}"/>
    <dgm:cxn modelId="{746928E6-0AA7-470B-80D5-983BD4574B5A}" type="presOf" srcId="{8AFE0084-CD56-419B-BB8B-95B44EECFB17}" destId="{62FF80BA-2B0D-45F7-967F-F7E680297E26}" srcOrd="0" destOrd="0" presId="urn:microsoft.com/office/officeart/2008/layout/SquareAccentList"/>
    <dgm:cxn modelId="{4A5E7EDA-766A-4790-B43D-E7B4F5F287B2}" type="presOf" srcId="{EBBFED18-7678-406E-ACF1-18FF0A70668F}" destId="{46E5F8B2-6C00-42D1-9964-098CE8D21162}" srcOrd="0" destOrd="0" presId="urn:microsoft.com/office/officeart/2008/layout/SquareAccentList"/>
    <dgm:cxn modelId="{5D33928B-443D-4718-AA84-FA7FC7F30A4A}" srcId="{8AFE0084-CD56-419B-BB8B-95B44EECFB17}" destId="{82CEABC9-87B3-439E-A77C-0768138A75D2}" srcOrd="2" destOrd="0" parTransId="{F9208ADD-F5F6-4BAF-8A34-81E0DC3529DB}" sibTransId="{3EAF8285-E597-483B-84E6-FE8500CC73A8}"/>
    <dgm:cxn modelId="{1704E023-D200-4FA1-B0B4-D155A8D8ED5F}" srcId="{8AFE0084-CD56-419B-BB8B-95B44EECFB17}" destId="{BC74ABA7-9D0B-4FE0-8048-6A862FF8CE96}" srcOrd="1" destOrd="0" parTransId="{85CE01AB-83D1-4DFE-A45F-7ABEDDA8414B}" sibTransId="{03F566BE-0722-4CF3-BAF4-50EC1A3007F5}"/>
    <dgm:cxn modelId="{2B3ABD4A-E5A8-4D29-995B-6DC46CB81955}" srcId="{109A41A2-ED48-4F3F-A7E8-3B6568863D9D}" destId="{8AFE0084-CD56-419B-BB8B-95B44EECFB17}" srcOrd="0" destOrd="0" parTransId="{A5E26B0B-7B5E-4BD3-9FEF-858FC4CC867E}" sibTransId="{FB64AE1A-4A03-49E7-9BC1-B9CB926A6CDB}"/>
    <dgm:cxn modelId="{1517FB97-8418-4FF7-A813-3D8739795113}" type="presOf" srcId="{D372BCC4-8382-4926-B335-F7BB76B0793E}" destId="{9237333D-DFE9-4F1A-9A64-5376896562B8}" srcOrd="0" destOrd="0" presId="urn:microsoft.com/office/officeart/2008/layout/SquareAccentList"/>
    <dgm:cxn modelId="{F5323CE8-9037-4E67-870C-FB6B74263A3B}" srcId="{109A41A2-ED48-4F3F-A7E8-3B6568863D9D}" destId="{4BCEA078-E0B3-42AD-9BFF-810DDE87CC2E}" srcOrd="1" destOrd="0" parTransId="{32E0A1D9-EB70-46B6-B994-5F6E1E2BB94E}" sibTransId="{27C4BFFD-A56A-4678-A604-1DEAC5DE9ADF}"/>
    <dgm:cxn modelId="{607947B6-A4D7-4094-ACFA-2EB069A12A2E}" type="presOf" srcId="{4BCEA078-E0B3-42AD-9BFF-810DDE87CC2E}" destId="{96EFFD09-6406-44E8-A5BE-1B310BBB1CBA}" srcOrd="0" destOrd="0" presId="urn:microsoft.com/office/officeart/2008/layout/SquareAccentList"/>
    <dgm:cxn modelId="{9F884F93-6AA1-4776-B319-98B0C4DD4BA6}" srcId="{8AFE0084-CD56-419B-BB8B-95B44EECFB17}" destId="{DB5811CC-B767-4A11-9EFD-615442AA2332}" srcOrd="0" destOrd="0" parTransId="{9F9F14B2-0107-46A6-A96A-FA7046F59140}" sibTransId="{E5DF6D1B-B82C-4D07-A9B2-27791F0A65F1}"/>
    <dgm:cxn modelId="{BAF5A0A3-F37D-45BB-B243-CBD9768E8A5A}" type="presOf" srcId="{DB5811CC-B767-4A11-9EFD-615442AA2332}" destId="{A4D5B8BE-04C2-4FA1-9D0F-F0D7EC5EA005}" srcOrd="0" destOrd="0" presId="urn:microsoft.com/office/officeart/2008/layout/SquareAccentList"/>
    <dgm:cxn modelId="{0414B245-4E6E-4EE8-B1D2-B1042FD8D59B}" type="presOf" srcId="{109A41A2-ED48-4F3F-A7E8-3B6568863D9D}" destId="{C4CA7CFE-26B0-4C43-8FD1-05745BF625F3}" srcOrd="0" destOrd="0" presId="urn:microsoft.com/office/officeart/2008/layout/SquareAccentList"/>
    <dgm:cxn modelId="{42CAFC47-C046-43AD-8676-6036A818314E}" srcId="{4BCEA078-E0B3-42AD-9BFF-810DDE87CC2E}" destId="{1F6D500C-703F-42D8-BEC4-8435F9DDD649}" srcOrd="1" destOrd="0" parTransId="{B8C1FF2E-BE88-4A66-95AE-7156A223D4DE}" sibTransId="{D3A3B091-5F89-493A-B7A5-441D9E8A89CF}"/>
    <dgm:cxn modelId="{E58158A5-0937-4E19-AC81-F7EAEC3B99E6}" type="presOf" srcId="{1F6D500C-703F-42D8-BEC4-8435F9DDD649}" destId="{0652084C-C35A-4F5A-BDFF-642F4C0A0DC0}" srcOrd="0" destOrd="0" presId="urn:microsoft.com/office/officeart/2008/layout/SquareAccentList"/>
    <dgm:cxn modelId="{921FF978-EC99-4321-8FFB-E0B9EF6CC215}" type="presOf" srcId="{50682E09-642A-46F3-91A5-818249E7C9DE}" destId="{34BE7362-AE85-492E-8279-8A061B39E27E}" srcOrd="0" destOrd="0" presId="urn:microsoft.com/office/officeart/2008/layout/SquareAccentList"/>
    <dgm:cxn modelId="{AAF6CD72-235D-4D2A-8AD8-B0F518183E1A}" type="presOf" srcId="{1009C6E6-3692-4CA6-AB81-226578A07F0F}" destId="{BC9813AB-0F3A-43E7-B4E4-531BCD3479C8}" srcOrd="0" destOrd="0" presId="urn:microsoft.com/office/officeart/2008/layout/SquareAccentList"/>
    <dgm:cxn modelId="{96D58ECB-4C81-44CE-9CA2-0A554375CA53}" type="presParOf" srcId="{C4CA7CFE-26B0-4C43-8FD1-05745BF625F3}" destId="{FFF80E01-DE9D-4F97-980D-96058D1D7EF7}" srcOrd="0" destOrd="0" presId="urn:microsoft.com/office/officeart/2008/layout/SquareAccentList"/>
    <dgm:cxn modelId="{BD12B4B8-9585-44B5-BAF2-607AA2889EEB}" type="presParOf" srcId="{FFF80E01-DE9D-4F97-980D-96058D1D7EF7}" destId="{35B07109-1E02-40A9-9544-8524592F2C5D}" srcOrd="0" destOrd="0" presId="urn:microsoft.com/office/officeart/2008/layout/SquareAccentList"/>
    <dgm:cxn modelId="{E9B874C3-650A-4363-97AD-B112DFCBB9A9}" type="presParOf" srcId="{35B07109-1E02-40A9-9544-8524592F2C5D}" destId="{DDB44E9E-F59B-40E0-9847-A5877DEE58F2}" srcOrd="0" destOrd="0" presId="urn:microsoft.com/office/officeart/2008/layout/SquareAccentList"/>
    <dgm:cxn modelId="{1C95924C-1D1E-4CDC-944F-A156E16333DE}" type="presParOf" srcId="{35B07109-1E02-40A9-9544-8524592F2C5D}" destId="{67A6F03E-90CF-4748-ABC1-384D39FAD7FB}" srcOrd="1" destOrd="0" presId="urn:microsoft.com/office/officeart/2008/layout/SquareAccentList"/>
    <dgm:cxn modelId="{643442B3-7AE8-4428-A9C4-8A9D1A622492}" type="presParOf" srcId="{35B07109-1E02-40A9-9544-8524592F2C5D}" destId="{62FF80BA-2B0D-45F7-967F-F7E680297E26}" srcOrd="2" destOrd="0" presId="urn:microsoft.com/office/officeart/2008/layout/SquareAccentList"/>
    <dgm:cxn modelId="{6F6D7784-6264-4BBD-B597-118BE174D967}" type="presParOf" srcId="{FFF80E01-DE9D-4F97-980D-96058D1D7EF7}" destId="{F61F3362-20BD-4AD1-8EA3-F6556DC54F66}" srcOrd="1" destOrd="0" presId="urn:microsoft.com/office/officeart/2008/layout/SquareAccentList"/>
    <dgm:cxn modelId="{6F6AA506-6D82-497A-9B07-AD0A6E325E23}" type="presParOf" srcId="{F61F3362-20BD-4AD1-8EA3-F6556DC54F66}" destId="{EDEE177D-1E65-4579-9089-D0263C463731}" srcOrd="0" destOrd="0" presId="urn:microsoft.com/office/officeart/2008/layout/SquareAccentList"/>
    <dgm:cxn modelId="{2D89B662-8E5B-4EF0-B5AA-7989FFDD52C9}" type="presParOf" srcId="{EDEE177D-1E65-4579-9089-D0263C463731}" destId="{6FC4D0F0-A172-468A-894E-7B43E066DFC2}" srcOrd="0" destOrd="0" presId="urn:microsoft.com/office/officeart/2008/layout/SquareAccentList"/>
    <dgm:cxn modelId="{2802A7E1-5B7B-44D9-A5D8-43A4110A064D}" type="presParOf" srcId="{EDEE177D-1E65-4579-9089-D0263C463731}" destId="{A4D5B8BE-04C2-4FA1-9D0F-F0D7EC5EA005}" srcOrd="1" destOrd="0" presId="urn:microsoft.com/office/officeart/2008/layout/SquareAccentList"/>
    <dgm:cxn modelId="{A51BBEAF-1496-4118-AC5E-8B4E72EFB9A0}" type="presParOf" srcId="{F61F3362-20BD-4AD1-8EA3-F6556DC54F66}" destId="{BB927762-1C1F-487B-9541-D5242D0212C4}" srcOrd="1" destOrd="0" presId="urn:microsoft.com/office/officeart/2008/layout/SquareAccentList"/>
    <dgm:cxn modelId="{866F4939-3A97-4C98-8188-27C2747FC3F4}" type="presParOf" srcId="{BB927762-1C1F-487B-9541-D5242D0212C4}" destId="{EC319B2E-C39C-4071-BC9D-23A1A3C0F0DC}" srcOrd="0" destOrd="0" presId="urn:microsoft.com/office/officeart/2008/layout/SquareAccentList"/>
    <dgm:cxn modelId="{F03E940C-BD54-430A-8676-B1041EBAE41F}" type="presParOf" srcId="{BB927762-1C1F-487B-9541-D5242D0212C4}" destId="{37C7107F-9B84-471D-BE9A-04F162E25C23}" srcOrd="1" destOrd="0" presId="urn:microsoft.com/office/officeart/2008/layout/SquareAccentList"/>
    <dgm:cxn modelId="{4078EF78-A87F-449A-AA22-CBA65FCD968D}" type="presParOf" srcId="{F61F3362-20BD-4AD1-8EA3-F6556DC54F66}" destId="{C12B2713-416E-4E0E-ADFD-22012F4F4E43}" srcOrd="2" destOrd="0" presId="urn:microsoft.com/office/officeart/2008/layout/SquareAccentList"/>
    <dgm:cxn modelId="{4DD9B8D8-B932-4FB4-9305-E1AE8181DBA3}" type="presParOf" srcId="{C12B2713-416E-4E0E-ADFD-22012F4F4E43}" destId="{7EC86395-1D4B-406D-A839-678A1BB5DD14}" srcOrd="0" destOrd="0" presId="urn:microsoft.com/office/officeart/2008/layout/SquareAccentList"/>
    <dgm:cxn modelId="{59E9BF60-89F9-444E-8B37-F11057F6FF28}" type="presParOf" srcId="{C12B2713-416E-4E0E-ADFD-22012F4F4E43}" destId="{A6466AB6-B166-4BCC-9709-EBF7DFE91E3A}" srcOrd="1" destOrd="0" presId="urn:microsoft.com/office/officeart/2008/layout/SquareAccentList"/>
    <dgm:cxn modelId="{D6D98292-B8AA-49ED-9A0A-783ECA319033}" type="presParOf" srcId="{F61F3362-20BD-4AD1-8EA3-F6556DC54F66}" destId="{D7CEEFD8-60BC-4D69-A325-55811374C5F6}" srcOrd="3" destOrd="0" presId="urn:microsoft.com/office/officeart/2008/layout/SquareAccentList"/>
    <dgm:cxn modelId="{79CC85D5-4B8C-4EE4-8B82-03C0C9E21234}" type="presParOf" srcId="{D7CEEFD8-60BC-4D69-A325-55811374C5F6}" destId="{B6618956-BF71-416A-950D-091A6B227346}" srcOrd="0" destOrd="0" presId="urn:microsoft.com/office/officeart/2008/layout/SquareAccentList"/>
    <dgm:cxn modelId="{133E59D5-2860-41D8-A690-2A61974C8EA8}" type="presParOf" srcId="{D7CEEFD8-60BC-4D69-A325-55811374C5F6}" destId="{46E5F8B2-6C00-42D1-9964-098CE8D21162}" srcOrd="1" destOrd="0" presId="urn:microsoft.com/office/officeart/2008/layout/SquareAccentList"/>
    <dgm:cxn modelId="{5FF08436-9F0B-4474-B6C4-07914FD268E2}" type="presParOf" srcId="{F61F3362-20BD-4AD1-8EA3-F6556DC54F66}" destId="{20306B4A-44FF-407E-9E86-C0AA3BC0D0EB}" srcOrd="4" destOrd="0" presId="urn:microsoft.com/office/officeart/2008/layout/SquareAccentList"/>
    <dgm:cxn modelId="{5CC12105-1947-4A03-9B02-977C7F950B47}" type="presParOf" srcId="{20306B4A-44FF-407E-9E86-C0AA3BC0D0EB}" destId="{BCE90DBB-901D-4547-826A-D703808710B0}" srcOrd="0" destOrd="0" presId="urn:microsoft.com/office/officeart/2008/layout/SquareAccentList"/>
    <dgm:cxn modelId="{D662717C-0E9E-4E6F-8103-7510A53FD296}" type="presParOf" srcId="{20306B4A-44FF-407E-9E86-C0AA3BC0D0EB}" destId="{11B80E13-DFCA-47EB-912F-6D4DFE46DB76}" srcOrd="1" destOrd="0" presId="urn:microsoft.com/office/officeart/2008/layout/SquareAccentList"/>
    <dgm:cxn modelId="{65BB27CC-79F9-43FB-AB0B-28C312AE9184}" type="presParOf" srcId="{C4CA7CFE-26B0-4C43-8FD1-05745BF625F3}" destId="{36C2F7C3-6990-4FE6-AE45-F9D2B7FBFC49}" srcOrd="1" destOrd="0" presId="urn:microsoft.com/office/officeart/2008/layout/SquareAccentList"/>
    <dgm:cxn modelId="{215FA53E-6824-4712-A096-137076097FA5}" type="presParOf" srcId="{36C2F7C3-6990-4FE6-AE45-F9D2B7FBFC49}" destId="{52F6F826-2EE4-4A2C-8726-2A0979EEF7D9}" srcOrd="0" destOrd="0" presId="urn:microsoft.com/office/officeart/2008/layout/SquareAccentList"/>
    <dgm:cxn modelId="{4C3460F7-DC9B-45CC-881E-BB108A75058E}" type="presParOf" srcId="{52F6F826-2EE4-4A2C-8726-2A0979EEF7D9}" destId="{2CA84265-04B5-4207-B93A-37DC82BD6D21}" srcOrd="0" destOrd="0" presId="urn:microsoft.com/office/officeart/2008/layout/SquareAccentList"/>
    <dgm:cxn modelId="{8C94EE97-B071-40F4-87BD-ED1C8D84BFC1}" type="presParOf" srcId="{52F6F826-2EE4-4A2C-8726-2A0979EEF7D9}" destId="{83DA4768-F31B-49C6-B9E3-05B9A446E1E5}" srcOrd="1" destOrd="0" presId="urn:microsoft.com/office/officeart/2008/layout/SquareAccentList"/>
    <dgm:cxn modelId="{E1634079-4D70-471D-A7D3-24BC8D658814}" type="presParOf" srcId="{52F6F826-2EE4-4A2C-8726-2A0979EEF7D9}" destId="{96EFFD09-6406-44E8-A5BE-1B310BBB1CBA}" srcOrd="2" destOrd="0" presId="urn:microsoft.com/office/officeart/2008/layout/SquareAccentList"/>
    <dgm:cxn modelId="{B9AE1DC9-DEE4-4242-8488-56B202DE7C38}" type="presParOf" srcId="{36C2F7C3-6990-4FE6-AE45-F9D2B7FBFC49}" destId="{284F82D0-268D-46B1-BEDA-BE2BF62F6F81}" srcOrd="1" destOrd="0" presId="urn:microsoft.com/office/officeart/2008/layout/SquareAccentList"/>
    <dgm:cxn modelId="{01079097-B97F-468D-9D5A-396E1156EFFF}" type="presParOf" srcId="{284F82D0-268D-46B1-BEDA-BE2BF62F6F81}" destId="{FEBEA7E9-0D86-45C7-987E-2F40CA624278}" srcOrd="0" destOrd="0" presId="urn:microsoft.com/office/officeart/2008/layout/SquareAccentList"/>
    <dgm:cxn modelId="{D44EDE63-794C-4723-BBFA-0835CE6300AE}" type="presParOf" srcId="{FEBEA7E9-0D86-45C7-987E-2F40CA624278}" destId="{47A8BA9A-CC6D-4A3D-9E0C-943EDD8BE849}" srcOrd="0" destOrd="0" presId="urn:microsoft.com/office/officeart/2008/layout/SquareAccentList"/>
    <dgm:cxn modelId="{19C44543-B5F9-4CDB-A103-DFAE84F584D2}" type="presParOf" srcId="{FEBEA7E9-0D86-45C7-987E-2F40CA624278}" destId="{BC9813AB-0F3A-43E7-B4E4-531BCD3479C8}" srcOrd="1" destOrd="0" presId="urn:microsoft.com/office/officeart/2008/layout/SquareAccentList"/>
    <dgm:cxn modelId="{05E4EFC0-B790-49A5-97F3-2F3B33F3F7DA}" type="presParOf" srcId="{284F82D0-268D-46B1-BEDA-BE2BF62F6F81}" destId="{CDAE5CD8-BF09-443B-8875-A4179C481B3C}" srcOrd="1" destOrd="0" presId="urn:microsoft.com/office/officeart/2008/layout/SquareAccentList"/>
    <dgm:cxn modelId="{D39F9BC0-BFF2-47F2-814A-0ECA8AA0B21E}" type="presParOf" srcId="{CDAE5CD8-BF09-443B-8875-A4179C481B3C}" destId="{88392775-16DA-4646-AD86-F8E9FEDCBE9C}" srcOrd="0" destOrd="0" presId="urn:microsoft.com/office/officeart/2008/layout/SquareAccentList"/>
    <dgm:cxn modelId="{2C0CAED7-4034-4AA4-9E2C-C1FDACD285D3}" type="presParOf" srcId="{CDAE5CD8-BF09-443B-8875-A4179C481B3C}" destId="{0652084C-C35A-4F5A-BDFF-642F4C0A0DC0}" srcOrd="1" destOrd="0" presId="urn:microsoft.com/office/officeart/2008/layout/SquareAccentList"/>
    <dgm:cxn modelId="{AA709553-7F64-4819-BA47-966052640DFC}" type="presParOf" srcId="{284F82D0-268D-46B1-BEDA-BE2BF62F6F81}" destId="{0F0B115A-F79F-4550-B262-4229A4DC93F1}" srcOrd="2" destOrd="0" presId="urn:microsoft.com/office/officeart/2008/layout/SquareAccentList"/>
    <dgm:cxn modelId="{960AFE9C-ED03-4032-9284-4A43939A27ED}" type="presParOf" srcId="{0F0B115A-F79F-4550-B262-4229A4DC93F1}" destId="{11FBE47B-2508-4969-B59E-73F13A74FB66}" srcOrd="0" destOrd="0" presId="urn:microsoft.com/office/officeart/2008/layout/SquareAccentList"/>
    <dgm:cxn modelId="{9638D37A-9537-4E07-B893-997C9D08D454}" type="presParOf" srcId="{0F0B115A-F79F-4550-B262-4229A4DC93F1}" destId="{34BE7362-AE85-492E-8279-8A061B39E27E}" srcOrd="1" destOrd="0" presId="urn:microsoft.com/office/officeart/2008/layout/SquareAccentList"/>
    <dgm:cxn modelId="{E88BA9F6-4689-4A0C-97C3-D29074594EAC}" type="presParOf" srcId="{284F82D0-268D-46B1-BEDA-BE2BF62F6F81}" destId="{68CA1A7F-B56F-49AD-9B26-5C6215B0A7C0}" srcOrd="3" destOrd="0" presId="urn:microsoft.com/office/officeart/2008/layout/SquareAccentList"/>
    <dgm:cxn modelId="{E53DA1BB-0CA2-449B-BA13-5FC3FA0ECDFD}" type="presParOf" srcId="{68CA1A7F-B56F-49AD-9B26-5C6215B0A7C0}" destId="{E23BF76D-ACC2-4545-8167-6EC0760D8900}" srcOrd="0" destOrd="0" presId="urn:microsoft.com/office/officeart/2008/layout/SquareAccentList"/>
    <dgm:cxn modelId="{461400F2-2AA6-42BC-B660-C6A25444E6B5}" type="presParOf" srcId="{68CA1A7F-B56F-49AD-9B26-5C6215B0A7C0}" destId="{086E907D-0884-4BAF-AE0F-96F1F834EB16}" srcOrd="1" destOrd="0" presId="urn:microsoft.com/office/officeart/2008/layout/SquareAccentList"/>
    <dgm:cxn modelId="{6CA728AD-9621-442A-A15A-3604884AEA03}" type="presParOf" srcId="{284F82D0-268D-46B1-BEDA-BE2BF62F6F81}" destId="{2A371A60-8C86-4A09-AD3E-78CDB9C7D668}" srcOrd="4" destOrd="0" presId="urn:microsoft.com/office/officeart/2008/layout/SquareAccentList"/>
    <dgm:cxn modelId="{0C4E7080-E095-4351-BF5E-3E1763B9578A}" type="presParOf" srcId="{2A371A60-8C86-4A09-AD3E-78CDB9C7D668}" destId="{7DA7BA2E-4A45-4075-85D2-3EE4340DAA04}" srcOrd="0" destOrd="0" presId="urn:microsoft.com/office/officeart/2008/layout/SquareAccentList"/>
    <dgm:cxn modelId="{4761497B-F260-414F-9AB2-9482ACD4B9E0}" type="presParOf" srcId="{2A371A60-8C86-4A09-AD3E-78CDB9C7D668}" destId="{9237333D-DFE9-4F1A-9A64-5376896562B8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95AEFC-6BCF-48E1-B42B-3CED4BCC952E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2916D7F3-9D52-4A39-8B9B-66B3AA4F7438}">
      <dgm:prSet phldrT="[Texto]"/>
      <dgm:spPr/>
      <dgm:t>
        <a:bodyPr/>
        <a:lstStyle/>
        <a:p>
          <a:r>
            <a:rPr lang="es-EC" b="1" dirty="0" smtClean="0"/>
            <a:t>A1: </a:t>
          </a:r>
          <a:r>
            <a:rPr lang="es-AR" b="1" dirty="0" smtClean="0"/>
            <a:t>Establecer paquetes turísticos para los segmentos de mercado que atiende el museo de acuerdo a la investigación de mercados</a:t>
          </a:r>
          <a:endParaRPr lang="es-EC" dirty="0"/>
        </a:p>
      </dgm:t>
    </dgm:pt>
    <dgm:pt modelId="{FDD52843-E753-45C0-BD8B-098A301174E8}" type="parTrans" cxnId="{587CC610-F5E9-43C6-BA14-CA82473DE5D3}">
      <dgm:prSet/>
      <dgm:spPr/>
      <dgm:t>
        <a:bodyPr/>
        <a:lstStyle/>
        <a:p>
          <a:endParaRPr lang="es-EC"/>
        </a:p>
      </dgm:t>
    </dgm:pt>
    <dgm:pt modelId="{27347965-2AE3-4EB1-A77D-EA2DDCACE6AC}" type="sibTrans" cxnId="{587CC610-F5E9-43C6-BA14-CA82473DE5D3}">
      <dgm:prSet/>
      <dgm:spPr/>
      <dgm:t>
        <a:bodyPr/>
        <a:lstStyle/>
        <a:p>
          <a:endParaRPr lang="es-EC"/>
        </a:p>
      </dgm:t>
    </dgm:pt>
    <dgm:pt modelId="{2226E95B-0597-4D81-926A-159F61BBB547}">
      <dgm:prSet phldrT="[Texto]"/>
      <dgm:spPr/>
      <dgm:t>
        <a:bodyPr/>
        <a:lstStyle/>
        <a:p>
          <a:r>
            <a:rPr lang="es-AR" b="1" dirty="0" smtClean="0"/>
            <a:t>A2: Crear "Redes Comunitarias" proveedoras de productos y servicios turísticos complementarios.</a:t>
          </a:r>
          <a:endParaRPr lang="es-EC" dirty="0"/>
        </a:p>
      </dgm:t>
    </dgm:pt>
    <dgm:pt modelId="{F989CF67-5824-4B25-B48A-D6D6BE19623F}" type="parTrans" cxnId="{0953B85D-78BF-46E1-8517-8219B184E89B}">
      <dgm:prSet/>
      <dgm:spPr/>
      <dgm:t>
        <a:bodyPr/>
        <a:lstStyle/>
        <a:p>
          <a:endParaRPr lang="es-EC"/>
        </a:p>
      </dgm:t>
    </dgm:pt>
    <dgm:pt modelId="{CBC5F3EA-FCEE-4E22-B3A8-2DB1E66BCD20}" type="sibTrans" cxnId="{0953B85D-78BF-46E1-8517-8219B184E89B}">
      <dgm:prSet/>
      <dgm:spPr/>
      <dgm:t>
        <a:bodyPr/>
        <a:lstStyle/>
        <a:p>
          <a:endParaRPr lang="es-EC"/>
        </a:p>
      </dgm:t>
    </dgm:pt>
    <dgm:pt modelId="{644086E5-12AD-4850-8541-C9815646F6E6}">
      <dgm:prSet phldrT="[Texto]"/>
      <dgm:spPr/>
      <dgm:t>
        <a:bodyPr/>
        <a:lstStyle/>
        <a:p>
          <a:r>
            <a:rPr lang="es-AR" b="1" dirty="0" smtClean="0"/>
            <a:t>A3: Generar un cronograma de capacitación conjunto con el MINTUR y QUITO – TURISMO</a:t>
          </a:r>
          <a:endParaRPr lang="es-EC" dirty="0"/>
        </a:p>
      </dgm:t>
    </dgm:pt>
    <dgm:pt modelId="{DAFFC63D-A4D7-432E-9F0D-F518BEB418E0}" type="parTrans" cxnId="{B2A6A1C4-D9CA-4CB7-9A48-554E30F9C0A3}">
      <dgm:prSet/>
      <dgm:spPr/>
      <dgm:t>
        <a:bodyPr/>
        <a:lstStyle/>
        <a:p>
          <a:endParaRPr lang="es-EC"/>
        </a:p>
      </dgm:t>
    </dgm:pt>
    <dgm:pt modelId="{05740917-591A-43CA-A432-04700FD37D27}" type="sibTrans" cxnId="{B2A6A1C4-D9CA-4CB7-9A48-554E30F9C0A3}">
      <dgm:prSet/>
      <dgm:spPr/>
      <dgm:t>
        <a:bodyPr/>
        <a:lstStyle/>
        <a:p>
          <a:endParaRPr lang="es-EC"/>
        </a:p>
      </dgm:t>
    </dgm:pt>
    <dgm:pt modelId="{EDB5BD65-FA06-4D5B-BFFF-B75E875A73EC}">
      <dgm:prSet phldrT="[Texto]"/>
      <dgm:spPr/>
      <dgm:t>
        <a:bodyPr/>
        <a:lstStyle/>
        <a:p>
          <a:r>
            <a:rPr lang="es-AR" b="1" dirty="0" smtClean="0"/>
            <a:t>A4: Generar un cronograma de charlas de sensibilización de la cultura y el turismo</a:t>
          </a:r>
          <a:endParaRPr lang="es-EC" dirty="0"/>
        </a:p>
      </dgm:t>
    </dgm:pt>
    <dgm:pt modelId="{FB0AACFE-8CDA-42C9-93F8-337A13D19B97}" type="parTrans" cxnId="{040146B3-860B-4304-BB1C-5E47E556F4CB}">
      <dgm:prSet/>
      <dgm:spPr/>
      <dgm:t>
        <a:bodyPr/>
        <a:lstStyle/>
        <a:p>
          <a:endParaRPr lang="es-EC"/>
        </a:p>
      </dgm:t>
    </dgm:pt>
    <dgm:pt modelId="{70464167-CFCF-4281-A19D-0221E8946D97}" type="sibTrans" cxnId="{040146B3-860B-4304-BB1C-5E47E556F4CB}">
      <dgm:prSet/>
      <dgm:spPr/>
      <dgm:t>
        <a:bodyPr/>
        <a:lstStyle/>
        <a:p>
          <a:endParaRPr lang="es-EC"/>
        </a:p>
      </dgm:t>
    </dgm:pt>
    <dgm:pt modelId="{CC489C58-4E23-4FE0-8ADF-E48F55F39431}">
      <dgm:prSet phldrT="[Texto]"/>
      <dgm:spPr/>
      <dgm:t>
        <a:bodyPr/>
        <a:lstStyle/>
        <a:p>
          <a:r>
            <a:rPr lang="es-AR" b="1" smtClean="0"/>
            <a:t>A5: Organizar una charla técnica conjuntamente con MINTUR para dinamizar el emprendimiento turístico mediante el diseño y financiamiento de proyectos</a:t>
          </a:r>
          <a:endParaRPr lang="es-EC" dirty="0"/>
        </a:p>
      </dgm:t>
    </dgm:pt>
    <dgm:pt modelId="{F0D7053B-7B59-4B8B-A5D4-51A8E96653C6}" type="parTrans" cxnId="{0D7172A0-FCFC-4297-BB25-7374028A3E8C}">
      <dgm:prSet/>
      <dgm:spPr/>
      <dgm:t>
        <a:bodyPr/>
        <a:lstStyle/>
        <a:p>
          <a:endParaRPr lang="es-EC"/>
        </a:p>
      </dgm:t>
    </dgm:pt>
    <dgm:pt modelId="{1AA257E3-33ED-4831-B73F-7772934DE5BF}" type="sibTrans" cxnId="{0D7172A0-FCFC-4297-BB25-7374028A3E8C}">
      <dgm:prSet/>
      <dgm:spPr/>
      <dgm:t>
        <a:bodyPr/>
        <a:lstStyle/>
        <a:p>
          <a:endParaRPr lang="es-EC"/>
        </a:p>
      </dgm:t>
    </dgm:pt>
    <dgm:pt modelId="{82D531AD-E87C-4AD0-8FE3-3AA9548CFC89}">
      <dgm:prSet phldrT="[Texto]"/>
      <dgm:spPr/>
      <dgm:t>
        <a:bodyPr/>
        <a:lstStyle/>
        <a:p>
          <a:r>
            <a:rPr lang="es-AR" b="1" dirty="0" smtClean="0"/>
            <a:t>A6: Generar un cronograma de relaciones públicas con MINTUR, IMP y DMQ para conseguir financiamiento en instituciones bancarias públicas y privadas.</a:t>
          </a:r>
          <a:endParaRPr lang="es-EC" dirty="0"/>
        </a:p>
      </dgm:t>
    </dgm:pt>
    <dgm:pt modelId="{67D36558-F34C-4453-8806-65F6AD19A57B}" type="parTrans" cxnId="{BA1AA1A6-2F0B-4D3E-B5C2-58DB8D660128}">
      <dgm:prSet/>
      <dgm:spPr/>
      <dgm:t>
        <a:bodyPr/>
        <a:lstStyle/>
        <a:p>
          <a:endParaRPr lang="es-EC"/>
        </a:p>
      </dgm:t>
    </dgm:pt>
    <dgm:pt modelId="{67CB30B8-5525-4D70-A45F-AC3DB0B94B30}" type="sibTrans" cxnId="{BA1AA1A6-2F0B-4D3E-B5C2-58DB8D660128}">
      <dgm:prSet/>
      <dgm:spPr/>
      <dgm:t>
        <a:bodyPr/>
        <a:lstStyle/>
        <a:p>
          <a:endParaRPr lang="es-EC"/>
        </a:p>
      </dgm:t>
    </dgm:pt>
    <dgm:pt modelId="{BAB14232-DC17-40D2-93F0-987BEA72990E}" type="pres">
      <dgm:prSet presAssocID="{6C95AEFC-6BCF-48E1-B42B-3CED4BCC95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0902A7D6-56B9-49C2-B514-A1BF0F69E634}" type="pres">
      <dgm:prSet presAssocID="{6C95AEFC-6BCF-48E1-B42B-3CED4BCC952E}" presName="Name1" presStyleCnt="0"/>
      <dgm:spPr/>
      <dgm:t>
        <a:bodyPr/>
        <a:lstStyle/>
        <a:p>
          <a:endParaRPr lang="es-EC"/>
        </a:p>
      </dgm:t>
    </dgm:pt>
    <dgm:pt modelId="{76AC62B0-7D25-42A1-8E3E-63F73819B25B}" type="pres">
      <dgm:prSet presAssocID="{6C95AEFC-6BCF-48E1-B42B-3CED4BCC952E}" presName="cycle" presStyleCnt="0"/>
      <dgm:spPr/>
      <dgm:t>
        <a:bodyPr/>
        <a:lstStyle/>
        <a:p>
          <a:endParaRPr lang="es-EC"/>
        </a:p>
      </dgm:t>
    </dgm:pt>
    <dgm:pt modelId="{2EBB0CF4-B388-4324-A60A-078507CFE135}" type="pres">
      <dgm:prSet presAssocID="{6C95AEFC-6BCF-48E1-B42B-3CED4BCC952E}" presName="srcNode" presStyleLbl="node1" presStyleIdx="0" presStyleCnt="6"/>
      <dgm:spPr/>
      <dgm:t>
        <a:bodyPr/>
        <a:lstStyle/>
        <a:p>
          <a:endParaRPr lang="es-EC"/>
        </a:p>
      </dgm:t>
    </dgm:pt>
    <dgm:pt modelId="{F9DB9AFC-EC22-4F9F-AE91-5F74532163E8}" type="pres">
      <dgm:prSet presAssocID="{6C95AEFC-6BCF-48E1-B42B-3CED4BCC952E}" presName="conn" presStyleLbl="parChTrans1D2" presStyleIdx="0" presStyleCnt="1"/>
      <dgm:spPr/>
      <dgm:t>
        <a:bodyPr/>
        <a:lstStyle/>
        <a:p>
          <a:endParaRPr lang="es-EC"/>
        </a:p>
      </dgm:t>
    </dgm:pt>
    <dgm:pt modelId="{7B71BC4A-9521-4FAF-9CE9-40AC942792AB}" type="pres">
      <dgm:prSet presAssocID="{6C95AEFC-6BCF-48E1-B42B-3CED4BCC952E}" presName="extraNode" presStyleLbl="node1" presStyleIdx="0" presStyleCnt="6"/>
      <dgm:spPr/>
      <dgm:t>
        <a:bodyPr/>
        <a:lstStyle/>
        <a:p>
          <a:endParaRPr lang="es-EC"/>
        </a:p>
      </dgm:t>
    </dgm:pt>
    <dgm:pt modelId="{988CA092-C069-4AB5-AC4D-A57CDA96DD82}" type="pres">
      <dgm:prSet presAssocID="{6C95AEFC-6BCF-48E1-B42B-3CED4BCC952E}" presName="dstNode" presStyleLbl="node1" presStyleIdx="0" presStyleCnt="6"/>
      <dgm:spPr/>
      <dgm:t>
        <a:bodyPr/>
        <a:lstStyle/>
        <a:p>
          <a:endParaRPr lang="es-EC"/>
        </a:p>
      </dgm:t>
    </dgm:pt>
    <dgm:pt modelId="{B7C3999E-7D7E-415D-B4C5-D7F58A558F50}" type="pres">
      <dgm:prSet presAssocID="{2916D7F3-9D52-4A39-8B9B-66B3AA4F743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42E7E8-7E52-495C-B7CC-60F1ACA6D066}" type="pres">
      <dgm:prSet presAssocID="{2916D7F3-9D52-4A39-8B9B-66B3AA4F7438}" presName="accent_1" presStyleCnt="0"/>
      <dgm:spPr/>
      <dgm:t>
        <a:bodyPr/>
        <a:lstStyle/>
        <a:p>
          <a:endParaRPr lang="es-EC"/>
        </a:p>
      </dgm:t>
    </dgm:pt>
    <dgm:pt modelId="{EC95E146-C1F1-4EA9-923D-A9E085E77334}" type="pres">
      <dgm:prSet presAssocID="{2916D7F3-9D52-4A39-8B9B-66B3AA4F7438}" presName="accentRepeatNode" presStyleLbl="solidFgAcc1" presStyleIdx="0" presStyleCnt="6"/>
      <dgm:spPr/>
      <dgm:t>
        <a:bodyPr/>
        <a:lstStyle/>
        <a:p>
          <a:endParaRPr lang="es-EC"/>
        </a:p>
      </dgm:t>
    </dgm:pt>
    <dgm:pt modelId="{3A971F05-7BAD-492F-A1A9-13A9D2B239A7}" type="pres">
      <dgm:prSet presAssocID="{2226E95B-0597-4D81-926A-159F61BBB54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662D58-BFB0-452B-9FA6-39D506BEF463}" type="pres">
      <dgm:prSet presAssocID="{2226E95B-0597-4D81-926A-159F61BBB547}" presName="accent_2" presStyleCnt="0"/>
      <dgm:spPr/>
      <dgm:t>
        <a:bodyPr/>
        <a:lstStyle/>
        <a:p>
          <a:endParaRPr lang="es-EC"/>
        </a:p>
      </dgm:t>
    </dgm:pt>
    <dgm:pt modelId="{0BFF92A8-2804-4D32-9AEB-2BFC59950560}" type="pres">
      <dgm:prSet presAssocID="{2226E95B-0597-4D81-926A-159F61BBB547}" presName="accentRepeatNode" presStyleLbl="solidFgAcc1" presStyleIdx="1" presStyleCnt="6"/>
      <dgm:spPr/>
      <dgm:t>
        <a:bodyPr/>
        <a:lstStyle/>
        <a:p>
          <a:endParaRPr lang="es-EC"/>
        </a:p>
      </dgm:t>
    </dgm:pt>
    <dgm:pt modelId="{162F09C1-F495-4817-8862-5296499365AE}" type="pres">
      <dgm:prSet presAssocID="{644086E5-12AD-4850-8541-C9815646F6E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59CFBD-F33D-4AA8-9421-316024A68C20}" type="pres">
      <dgm:prSet presAssocID="{644086E5-12AD-4850-8541-C9815646F6E6}" presName="accent_3" presStyleCnt="0"/>
      <dgm:spPr/>
      <dgm:t>
        <a:bodyPr/>
        <a:lstStyle/>
        <a:p>
          <a:endParaRPr lang="es-EC"/>
        </a:p>
      </dgm:t>
    </dgm:pt>
    <dgm:pt modelId="{ACBA1A66-B67E-429F-AC12-CE7FEE1D2617}" type="pres">
      <dgm:prSet presAssocID="{644086E5-12AD-4850-8541-C9815646F6E6}" presName="accentRepeatNode" presStyleLbl="solidFgAcc1" presStyleIdx="2" presStyleCnt="6"/>
      <dgm:spPr/>
      <dgm:t>
        <a:bodyPr/>
        <a:lstStyle/>
        <a:p>
          <a:endParaRPr lang="es-EC"/>
        </a:p>
      </dgm:t>
    </dgm:pt>
    <dgm:pt modelId="{1BC2A9E6-81A4-4CAC-AEEC-28189F9A94C6}" type="pres">
      <dgm:prSet presAssocID="{EDB5BD65-FA06-4D5B-BFFF-B75E875A73E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72359C-C988-4CF7-8591-136AB9E3B443}" type="pres">
      <dgm:prSet presAssocID="{EDB5BD65-FA06-4D5B-BFFF-B75E875A73EC}" presName="accent_4" presStyleCnt="0"/>
      <dgm:spPr/>
      <dgm:t>
        <a:bodyPr/>
        <a:lstStyle/>
        <a:p>
          <a:endParaRPr lang="es-EC"/>
        </a:p>
      </dgm:t>
    </dgm:pt>
    <dgm:pt modelId="{A7D0C0F8-0784-44DE-AB16-2653435F06BC}" type="pres">
      <dgm:prSet presAssocID="{EDB5BD65-FA06-4D5B-BFFF-B75E875A73EC}" presName="accentRepeatNode" presStyleLbl="solidFgAcc1" presStyleIdx="3" presStyleCnt="6"/>
      <dgm:spPr/>
      <dgm:t>
        <a:bodyPr/>
        <a:lstStyle/>
        <a:p>
          <a:endParaRPr lang="es-EC"/>
        </a:p>
      </dgm:t>
    </dgm:pt>
    <dgm:pt modelId="{3CD5B07F-1FC2-496F-B9E6-3459477301C6}" type="pres">
      <dgm:prSet presAssocID="{CC489C58-4E23-4FE0-8ADF-E48F55F3943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3FABA0-5DE4-40FF-ADB6-8A1B0F0028AA}" type="pres">
      <dgm:prSet presAssocID="{CC489C58-4E23-4FE0-8ADF-E48F55F39431}" presName="accent_5" presStyleCnt="0"/>
      <dgm:spPr/>
      <dgm:t>
        <a:bodyPr/>
        <a:lstStyle/>
        <a:p>
          <a:endParaRPr lang="es-EC"/>
        </a:p>
      </dgm:t>
    </dgm:pt>
    <dgm:pt modelId="{B56E2071-613F-423D-B4D6-F8AFFAF6BD96}" type="pres">
      <dgm:prSet presAssocID="{CC489C58-4E23-4FE0-8ADF-E48F55F39431}" presName="accentRepeatNode" presStyleLbl="solidFgAcc1" presStyleIdx="4" presStyleCnt="6"/>
      <dgm:spPr/>
      <dgm:t>
        <a:bodyPr/>
        <a:lstStyle/>
        <a:p>
          <a:endParaRPr lang="es-EC"/>
        </a:p>
      </dgm:t>
    </dgm:pt>
    <dgm:pt modelId="{13BA3BB9-7AAD-4E2E-8272-E7B96D0E085F}" type="pres">
      <dgm:prSet presAssocID="{82D531AD-E87C-4AD0-8FE3-3AA9548CFC8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6F78AE-CF6C-4421-ADF3-494A91885D37}" type="pres">
      <dgm:prSet presAssocID="{82D531AD-E87C-4AD0-8FE3-3AA9548CFC89}" presName="accent_6" presStyleCnt="0"/>
      <dgm:spPr/>
      <dgm:t>
        <a:bodyPr/>
        <a:lstStyle/>
        <a:p>
          <a:endParaRPr lang="es-EC"/>
        </a:p>
      </dgm:t>
    </dgm:pt>
    <dgm:pt modelId="{4DAA9023-6788-41DD-9DC7-4A806FCC9CDD}" type="pres">
      <dgm:prSet presAssocID="{82D531AD-E87C-4AD0-8FE3-3AA9548CFC89}" presName="accentRepeatNode" presStyleLbl="solidFgAcc1" presStyleIdx="5" presStyleCnt="6"/>
      <dgm:spPr/>
      <dgm:t>
        <a:bodyPr/>
        <a:lstStyle/>
        <a:p>
          <a:endParaRPr lang="es-EC"/>
        </a:p>
      </dgm:t>
    </dgm:pt>
  </dgm:ptLst>
  <dgm:cxnLst>
    <dgm:cxn modelId="{EFD51460-3BFD-4992-B322-736AC3273A2B}" type="presOf" srcId="{644086E5-12AD-4850-8541-C9815646F6E6}" destId="{162F09C1-F495-4817-8862-5296499365AE}" srcOrd="0" destOrd="0" presId="urn:microsoft.com/office/officeart/2008/layout/VerticalCurvedList"/>
    <dgm:cxn modelId="{0953B85D-78BF-46E1-8517-8219B184E89B}" srcId="{6C95AEFC-6BCF-48E1-B42B-3CED4BCC952E}" destId="{2226E95B-0597-4D81-926A-159F61BBB547}" srcOrd="1" destOrd="0" parTransId="{F989CF67-5824-4B25-B48A-D6D6BE19623F}" sibTransId="{CBC5F3EA-FCEE-4E22-B3A8-2DB1E66BCD20}"/>
    <dgm:cxn modelId="{9787145F-A9B6-48FE-9FE1-5DD7E5491628}" type="presOf" srcId="{27347965-2AE3-4EB1-A77D-EA2DDCACE6AC}" destId="{F9DB9AFC-EC22-4F9F-AE91-5F74532163E8}" srcOrd="0" destOrd="0" presId="urn:microsoft.com/office/officeart/2008/layout/VerticalCurvedList"/>
    <dgm:cxn modelId="{B2A6A1C4-D9CA-4CB7-9A48-554E30F9C0A3}" srcId="{6C95AEFC-6BCF-48E1-B42B-3CED4BCC952E}" destId="{644086E5-12AD-4850-8541-C9815646F6E6}" srcOrd="2" destOrd="0" parTransId="{DAFFC63D-A4D7-432E-9F0D-F518BEB418E0}" sibTransId="{05740917-591A-43CA-A432-04700FD37D27}"/>
    <dgm:cxn modelId="{76FE4DAC-E934-4AE1-94ED-AED50992E294}" type="presOf" srcId="{CC489C58-4E23-4FE0-8ADF-E48F55F39431}" destId="{3CD5B07F-1FC2-496F-B9E6-3459477301C6}" srcOrd="0" destOrd="0" presId="urn:microsoft.com/office/officeart/2008/layout/VerticalCurvedList"/>
    <dgm:cxn modelId="{8D96698C-29EC-4236-A042-E0AB2517916E}" type="presOf" srcId="{EDB5BD65-FA06-4D5B-BFFF-B75E875A73EC}" destId="{1BC2A9E6-81A4-4CAC-AEEC-28189F9A94C6}" srcOrd="0" destOrd="0" presId="urn:microsoft.com/office/officeart/2008/layout/VerticalCurvedList"/>
    <dgm:cxn modelId="{0D7172A0-FCFC-4297-BB25-7374028A3E8C}" srcId="{6C95AEFC-6BCF-48E1-B42B-3CED4BCC952E}" destId="{CC489C58-4E23-4FE0-8ADF-E48F55F39431}" srcOrd="4" destOrd="0" parTransId="{F0D7053B-7B59-4B8B-A5D4-51A8E96653C6}" sibTransId="{1AA257E3-33ED-4831-B73F-7772934DE5BF}"/>
    <dgm:cxn modelId="{4DD8F38F-E783-4E3E-8373-63810D3B8D5D}" type="presOf" srcId="{82D531AD-E87C-4AD0-8FE3-3AA9548CFC89}" destId="{13BA3BB9-7AAD-4E2E-8272-E7B96D0E085F}" srcOrd="0" destOrd="0" presId="urn:microsoft.com/office/officeart/2008/layout/VerticalCurvedList"/>
    <dgm:cxn modelId="{F3A87007-8EFD-4B25-B8C0-ED0BF9C4BE90}" type="presOf" srcId="{2916D7F3-9D52-4A39-8B9B-66B3AA4F7438}" destId="{B7C3999E-7D7E-415D-B4C5-D7F58A558F50}" srcOrd="0" destOrd="0" presId="urn:microsoft.com/office/officeart/2008/layout/VerticalCurvedList"/>
    <dgm:cxn modelId="{BA1AA1A6-2F0B-4D3E-B5C2-58DB8D660128}" srcId="{6C95AEFC-6BCF-48E1-B42B-3CED4BCC952E}" destId="{82D531AD-E87C-4AD0-8FE3-3AA9548CFC89}" srcOrd="5" destOrd="0" parTransId="{67D36558-F34C-4453-8806-65F6AD19A57B}" sibTransId="{67CB30B8-5525-4D70-A45F-AC3DB0B94B30}"/>
    <dgm:cxn modelId="{5D01CAF2-CD1D-4A38-8FC8-ED0AD5E501DA}" type="presOf" srcId="{2226E95B-0597-4D81-926A-159F61BBB547}" destId="{3A971F05-7BAD-492F-A1A9-13A9D2B239A7}" srcOrd="0" destOrd="0" presId="urn:microsoft.com/office/officeart/2008/layout/VerticalCurvedList"/>
    <dgm:cxn modelId="{F324D95A-9A87-4789-8873-B89A9F36ABCF}" type="presOf" srcId="{6C95AEFC-6BCF-48E1-B42B-3CED4BCC952E}" destId="{BAB14232-DC17-40D2-93F0-987BEA72990E}" srcOrd="0" destOrd="0" presId="urn:microsoft.com/office/officeart/2008/layout/VerticalCurvedList"/>
    <dgm:cxn modelId="{587CC610-F5E9-43C6-BA14-CA82473DE5D3}" srcId="{6C95AEFC-6BCF-48E1-B42B-3CED4BCC952E}" destId="{2916D7F3-9D52-4A39-8B9B-66B3AA4F7438}" srcOrd="0" destOrd="0" parTransId="{FDD52843-E753-45C0-BD8B-098A301174E8}" sibTransId="{27347965-2AE3-4EB1-A77D-EA2DDCACE6AC}"/>
    <dgm:cxn modelId="{040146B3-860B-4304-BB1C-5E47E556F4CB}" srcId="{6C95AEFC-6BCF-48E1-B42B-3CED4BCC952E}" destId="{EDB5BD65-FA06-4D5B-BFFF-B75E875A73EC}" srcOrd="3" destOrd="0" parTransId="{FB0AACFE-8CDA-42C9-93F8-337A13D19B97}" sibTransId="{70464167-CFCF-4281-A19D-0221E8946D97}"/>
    <dgm:cxn modelId="{7F7B96C1-1B58-421B-B6AE-9A8BB9E236C5}" type="presParOf" srcId="{BAB14232-DC17-40D2-93F0-987BEA72990E}" destId="{0902A7D6-56B9-49C2-B514-A1BF0F69E634}" srcOrd="0" destOrd="0" presId="urn:microsoft.com/office/officeart/2008/layout/VerticalCurvedList"/>
    <dgm:cxn modelId="{10C6B1BB-9448-4C7A-9892-D6A2B68827AC}" type="presParOf" srcId="{0902A7D6-56B9-49C2-B514-A1BF0F69E634}" destId="{76AC62B0-7D25-42A1-8E3E-63F73819B25B}" srcOrd="0" destOrd="0" presId="urn:microsoft.com/office/officeart/2008/layout/VerticalCurvedList"/>
    <dgm:cxn modelId="{205F9B5E-EF23-4F42-ABAB-6769B46238E1}" type="presParOf" srcId="{76AC62B0-7D25-42A1-8E3E-63F73819B25B}" destId="{2EBB0CF4-B388-4324-A60A-078507CFE135}" srcOrd="0" destOrd="0" presId="urn:microsoft.com/office/officeart/2008/layout/VerticalCurvedList"/>
    <dgm:cxn modelId="{EB146EF0-5485-4945-A88E-825A06074B0B}" type="presParOf" srcId="{76AC62B0-7D25-42A1-8E3E-63F73819B25B}" destId="{F9DB9AFC-EC22-4F9F-AE91-5F74532163E8}" srcOrd="1" destOrd="0" presId="urn:microsoft.com/office/officeart/2008/layout/VerticalCurvedList"/>
    <dgm:cxn modelId="{C55F5E77-FC40-4E68-93F9-8AB22434C87F}" type="presParOf" srcId="{76AC62B0-7D25-42A1-8E3E-63F73819B25B}" destId="{7B71BC4A-9521-4FAF-9CE9-40AC942792AB}" srcOrd="2" destOrd="0" presId="urn:microsoft.com/office/officeart/2008/layout/VerticalCurvedList"/>
    <dgm:cxn modelId="{15304E5E-D822-4D76-84DD-FC5E3AA8DF26}" type="presParOf" srcId="{76AC62B0-7D25-42A1-8E3E-63F73819B25B}" destId="{988CA092-C069-4AB5-AC4D-A57CDA96DD82}" srcOrd="3" destOrd="0" presId="urn:microsoft.com/office/officeart/2008/layout/VerticalCurvedList"/>
    <dgm:cxn modelId="{0B16BFCB-8BBA-4E68-BEEE-A0BD07CE33EA}" type="presParOf" srcId="{0902A7D6-56B9-49C2-B514-A1BF0F69E634}" destId="{B7C3999E-7D7E-415D-B4C5-D7F58A558F50}" srcOrd="1" destOrd="0" presId="urn:microsoft.com/office/officeart/2008/layout/VerticalCurvedList"/>
    <dgm:cxn modelId="{C61CEC9B-A6DE-4F96-B680-19EB84BE0220}" type="presParOf" srcId="{0902A7D6-56B9-49C2-B514-A1BF0F69E634}" destId="{0442E7E8-7E52-495C-B7CC-60F1ACA6D066}" srcOrd="2" destOrd="0" presId="urn:microsoft.com/office/officeart/2008/layout/VerticalCurvedList"/>
    <dgm:cxn modelId="{C1228A73-9258-4D3B-B97C-D954077377FC}" type="presParOf" srcId="{0442E7E8-7E52-495C-B7CC-60F1ACA6D066}" destId="{EC95E146-C1F1-4EA9-923D-A9E085E77334}" srcOrd="0" destOrd="0" presId="urn:microsoft.com/office/officeart/2008/layout/VerticalCurvedList"/>
    <dgm:cxn modelId="{7059D573-BE58-4840-8D91-843F1BD8CF1C}" type="presParOf" srcId="{0902A7D6-56B9-49C2-B514-A1BF0F69E634}" destId="{3A971F05-7BAD-492F-A1A9-13A9D2B239A7}" srcOrd="3" destOrd="0" presId="urn:microsoft.com/office/officeart/2008/layout/VerticalCurvedList"/>
    <dgm:cxn modelId="{2B83546B-BA5F-421D-92C2-34165340BA3C}" type="presParOf" srcId="{0902A7D6-56B9-49C2-B514-A1BF0F69E634}" destId="{D9662D58-BFB0-452B-9FA6-39D506BEF463}" srcOrd="4" destOrd="0" presId="urn:microsoft.com/office/officeart/2008/layout/VerticalCurvedList"/>
    <dgm:cxn modelId="{98E388E8-BB9A-4A83-B84D-61BFBCCEAFC1}" type="presParOf" srcId="{D9662D58-BFB0-452B-9FA6-39D506BEF463}" destId="{0BFF92A8-2804-4D32-9AEB-2BFC59950560}" srcOrd="0" destOrd="0" presId="urn:microsoft.com/office/officeart/2008/layout/VerticalCurvedList"/>
    <dgm:cxn modelId="{39556A8B-663D-40E7-BC23-56C1BA6FCB1D}" type="presParOf" srcId="{0902A7D6-56B9-49C2-B514-A1BF0F69E634}" destId="{162F09C1-F495-4817-8862-5296499365AE}" srcOrd="5" destOrd="0" presId="urn:microsoft.com/office/officeart/2008/layout/VerticalCurvedList"/>
    <dgm:cxn modelId="{E031FB3C-9D84-4808-B0C4-87BF9F24FFFF}" type="presParOf" srcId="{0902A7D6-56B9-49C2-B514-A1BF0F69E634}" destId="{0E59CFBD-F33D-4AA8-9421-316024A68C20}" srcOrd="6" destOrd="0" presId="urn:microsoft.com/office/officeart/2008/layout/VerticalCurvedList"/>
    <dgm:cxn modelId="{5FBB04C0-90B3-4017-BFE9-13F8EA3A0693}" type="presParOf" srcId="{0E59CFBD-F33D-4AA8-9421-316024A68C20}" destId="{ACBA1A66-B67E-429F-AC12-CE7FEE1D2617}" srcOrd="0" destOrd="0" presId="urn:microsoft.com/office/officeart/2008/layout/VerticalCurvedList"/>
    <dgm:cxn modelId="{47610C34-B386-44D7-9849-3D15E2C887E2}" type="presParOf" srcId="{0902A7D6-56B9-49C2-B514-A1BF0F69E634}" destId="{1BC2A9E6-81A4-4CAC-AEEC-28189F9A94C6}" srcOrd="7" destOrd="0" presId="urn:microsoft.com/office/officeart/2008/layout/VerticalCurvedList"/>
    <dgm:cxn modelId="{80B24A99-95A1-4EE6-9E8D-BE73B0745F2F}" type="presParOf" srcId="{0902A7D6-56B9-49C2-B514-A1BF0F69E634}" destId="{7B72359C-C988-4CF7-8591-136AB9E3B443}" srcOrd="8" destOrd="0" presId="urn:microsoft.com/office/officeart/2008/layout/VerticalCurvedList"/>
    <dgm:cxn modelId="{470D68EC-1CDF-4A39-878B-A4D19267AA6E}" type="presParOf" srcId="{7B72359C-C988-4CF7-8591-136AB9E3B443}" destId="{A7D0C0F8-0784-44DE-AB16-2653435F06BC}" srcOrd="0" destOrd="0" presId="urn:microsoft.com/office/officeart/2008/layout/VerticalCurvedList"/>
    <dgm:cxn modelId="{94AE8467-3E25-49B1-9C91-DE0DFDBD3658}" type="presParOf" srcId="{0902A7D6-56B9-49C2-B514-A1BF0F69E634}" destId="{3CD5B07F-1FC2-496F-B9E6-3459477301C6}" srcOrd="9" destOrd="0" presId="urn:microsoft.com/office/officeart/2008/layout/VerticalCurvedList"/>
    <dgm:cxn modelId="{1C7BFF3C-5E69-4DDC-809B-95E9EEFCA902}" type="presParOf" srcId="{0902A7D6-56B9-49C2-B514-A1BF0F69E634}" destId="{043FABA0-5DE4-40FF-ADB6-8A1B0F0028AA}" srcOrd="10" destOrd="0" presId="urn:microsoft.com/office/officeart/2008/layout/VerticalCurvedList"/>
    <dgm:cxn modelId="{EDBC53E9-B6C7-4F99-BA3F-BDEDCFE3191E}" type="presParOf" srcId="{043FABA0-5DE4-40FF-ADB6-8A1B0F0028AA}" destId="{B56E2071-613F-423D-B4D6-F8AFFAF6BD96}" srcOrd="0" destOrd="0" presId="urn:microsoft.com/office/officeart/2008/layout/VerticalCurvedList"/>
    <dgm:cxn modelId="{B751D7D7-F3DE-4E75-9D2D-76F69FA8BF3C}" type="presParOf" srcId="{0902A7D6-56B9-49C2-B514-A1BF0F69E634}" destId="{13BA3BB9-7AAD-4E2E-8272-E7B96D0E085F}" srcOrd="11" destOrd="0" presId="urn:microsoft.com/office/officeart/2008/layout/VerticalCurvedList"/>
    <dgm:cxn modelId="{446D9DBF-B017-4A1A-99B0-BFD0E6F91ED5}" type="presParOf" srcId="{0902A7D6-56B9-49C2-B514-A1BF0F69E634}" destId="{006F78AE-CF6C-4421-ADF3-494A91885D37}" srcOrd="12" destOrd="0" presId="urn:microsoft.com/office/officeart/2008/layout/VerticalCurvedList"/>
    <dgm:cxn modelId="{1DAC7844-B84D-4250-9F4D-CCC3971630C3}" type="presParOf" srcId="{006F78AE-CF6C-4421-ADF3-494A91885D37}" destId="{4DAA9023-6788-41DD-9DC7-4A806FCC9C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2374EC-89DE-4749-ADA2-03A6AB5DC1B2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A57C9DB-BD02-4133-B9F0-9855B2CB1251}">
      <dgm:prSet phldrT="[Texto]"/>
      <dgm:spPr/>
      <dgm:t>
        <a:bodyPr/>
        <a:lstStyle/>
        <a:p>
          <a:r>
            <a:rPr lang="es-AR" b="1" dirty="0" smtClean="0"/>
            <a:t>A7</a:t>
          </a:r>
          <a:r>
            <a:rPr lang="es-AR" dirty="0" smtClean="0"/>
            <a:t>:</a:t>
          </a:r>
          <a:r>
            <a:rPr lang="es-AR" b="1" dirty="0" smtClean="0"/>
            <a:t> Campaña de e-</a:t>
          </a:r>
          <a:r>
            <a:rPr lang="es-AR" b="1" dirty="0" err="1" smtClean="0"/>
            <a:t>mailing</a:t>
          </a:r>
          <a:r>
            <a:rPr lang="es-AR" b="1" dirty="0" smtClean="0"/>
            <a:t> a base de datos de visitantes al museo para eventos de solsticio y equinoccio.</a:t>
          </a:r>
          <a:endParaRPr lang="es-EC" dirty="0"/>
        </a:p>
      </dgm:t>
    </dgm:pt>
    <dgm:pt modelId="{2CE77F5F-40E7-48EE-9267-9AB46288A664}" type="parTrans" cxnId="{B7705F39-AF55-4A26-ADEC-4A4AB9DD9B43}">
      <dgm:prSet/>
      <dgm:spPr/>
      <dgm:t>
        <a:bodyPr/>
        <a:lstStyle/>
        <a:p>
          <a:endParaRPr lang="es-EC"/>
        </a:p>
      </dgm:t>
    </dgm:pt>
    <dgm:pt modelId="{23380DCB-271D-42D0-A5CB-FEE90EFBDF2F}" type="sibTrans" cxnId="{B7705F39-AF55-4A26-ADEC-4A4AB9DD9B43}">
      <dgm:prSet/>
      <dgm:spPr/>
      <dgm:t>
        <a:bodyPr/>
        <a:lstStyle/>
        <a:p>
          <a:endParaRPr lang="es-EC"/>
        </a:p>
      </dgm:t>
    </dgm:pt>
    <dgm:pt modelId="{83E78FFD-D4D3-4BAA-8744-010B65B1A43E}">
      <dgm:prSet phldrT="[Texto]"/>
      <dgm:spPr/>
      <dgm:t>
        <a:bodyPr/>
        <a:lstStyle/>
        <a:p>
          <a:r>
            <a:rPr lang="es-AR" b="1" dirty="0" smtClean="0"/>
            <a:t>A8: Inaugurar nuevos atractivos turísticos culturales identificados: </a:t>
          </a:r>
          <a:r>
            <a:rPr lang="es-AR" b="1" dirty="0" err="1" smtClean="0"/>
            <a:t>culuncos</a:t>
          </a:r>
          <a:r>
            <a:rPr lang="es-AR" b="1" dirty="0" smtClean="0"/>
            <a:t>, tolas y petroglifos de la cultura Yumbo</a:t>
          </a:r>
          <a:endParaRPr lang="es-EC" dirty="0"/>
        </a:p>
      </dgm:t>
    </dgm:pt>
    <dgm:pt modelId="{277CA8BC-C9D3-48B1-B6CF-6B37F369A25C}" type="parTrans" cxnId="{D704F4A9-D4BF-416E-82C5-6591D3359B88}">
      <dgm:prSet/>
      <dgm:spPr/>
      <dgm:t>
        <a:bodyPr/>
        <a:lstStyle/>
        <a:p>
          <a:endParaRPr lang="es-EC"/>
        </a:p>
      </dgm:t>
    </dgm:pt>
    <dgm:pt modelId="{11251C85-F97A-4981-87FC-79D22382487C}" type="sibTrans" cxnId="{D704F4A9-D4BF-416E-82C5-6591D3359B88}">
      <dgm:prSet/>
      <dgm:spPr/>
      <dgm:t>
        <a:bodyPr/>
        <a:lstStyle/>
        <a:p>
          <a:endParaRPr lang="es-EC"/>
        </a:p>
      </dgm:t>
    </dgm:pt>
    <dgm:pt modelId="{8E307735-5810-47DB-97F3-27BCD19AAA31}">
      <dgm:prSet phldrT="[Texto]"/>
      <dgm:spPr/>
      <dgm:t>
        <a:bodyPr/>
        <a:lstStyle/>
        <a:p>
          <a:r>
            <a:rPr lang="es-AR" b="1" dirty="0" smtClean="0"/>
            <a:t>A10: Sortear paquetes turísticos gratuitos cortesía de la Red Comunitaria.</a:t>
          </a:r>
          <a:endParaRPr lang="es-EC" dirty="0"/>
        </a:p>
      </dgm:t>
    </dgm:pt>
    <dgm:pt modelId="{B5329A5F-FA7E-4821-9769-E16BD057FCB2}" type="parTrans" cxnId="{93815F94-FED7-4984-BF9C-90DD6C26C0F6}">
      <dgm:prSet/>
      <dgm:spPr/>
      <dgm:t>
        <a:bodyPr/>
        <a:lstStyle/>
        <a:p>
          <a:endParaRPr lang="es-EC"/>
        </a:p>
      </dgm:t>
    </dgm:pt>
    <dgm:pt modelId="{847D7727-7710-49C4-8448-C4F2491DB2E2}" type="sibTrans" cxnId="{93815F94-FED7-4984-BF9C-90DD6C26C0F6}">
      <dgm:prSet/>
      <dgm:spPr/>
      <dgm:t>
        <a:bodyPr/>
        <a:lstStyle/>
        <a:p>
          <a:endParaRPr lang="es-EC"/>
        </a:p>
      </dgm:t>
    </dgm:pt>
    <dgm:pt modelId="{84E6802A-84EE-4E60-846C-A68687E92D0F}">
      <dgm:prSet phldrT="[Texto]"/>
      <dgm:spPr/>
      <dgm:t>
        <a:bodyPr/>
        <a:lstStyle/>
        <a:p>
          <a:r>
            <a:rPr lang="es-EC" b="1" dirty="0" smtClean="0"/>
            <a:t>A9: </a:t>
          </a:r>
          <a:r>
            <a:rPr lang="es-AR" b="1" dirty="0" smtClean="0"/>
            <a:t>Implementar material promocional de la nueva oferta turística complementaria del museo con: </a:t>
          </a:r>
          <a:r>
            <a:rPr lang="es-AR" b="1" dirty="0" err="1" smtClean="0"/>
            <a:t>Flyers</a:t>
          </a:r>
          <a:r>
            <a:rPr lang="es-AR" b="1" dirty="0" smtClean="0"/>
            <a:t>, Banner en el museo, Banner en IMP, Redes sociales y página web institucional</a:t>
          </a:r>
          <a:endParaRPr lang="es-EC" dirty="0"/>
        </a:p>
      </dgm:t>
    </dgm:pt>
    <dgm:pt modelId="{FCF90148-AE04-4399-9AEB-19AFA2AAA8EC}" type="parTrans" cxnId="{3FDF2B25-692E-4180-AADB-4AD5CF97271D}">
      <dgm:prSet/>
      <dgm:spPr/>
      <dgm:t>
        <a:bodyPr/>
        <a:lstStyle/>
        <a:p>
          <a:endParaRPr lang="es-EC"/>
        </a:p>
      </dgm:t>
    </dgm:pt>
    <dgm:pt modelId="{3034571C-D94C-436B-990F-2F302BA6E65E}" type="sibTrans" cxnId="{3FDF2B25-692E-4180-AADB-4AD5CF97271D}">
      <dgm:prSet/>
      <dgm:spPr/>
      <dgm:t>
        <a:bodyPr/>
        <a:lstStyle/>
        <a:p>
          <a:endParaRPr lang="es-EC"/>
        </a:p>
      </dgm:t>
    </dgm:pt>
    <dgm:pt modelId="{4AD3BAD4-E397-40CE-97A7-E79267CEFA0E}">
      <dgm:prSet phldrT="[Texto]"/>
      <dgm:spPr/>
      <dgm:t>
        <a:bodyPr/>
        <a:lstStyle/>
        <a:p>
          <a:r>
            <a:rPr lang="es-AR" b="1" dirty="0" smtClean="0"/>
            <a:t>A11: Fabricar banderines, camisetas y </a:t>
          </a:r>
          <a:r>
            <a:rPr lang="es-AR" b="1" dirty="0" err="1" smtClean="0"/>
            <a:t>stickers</a:t>
          </a:r>
          <a:r>
            <a:rPr lang="es-AR" b="1" dirty="0" smtClean="0"/>
            <a:t> con la imagen corporativa del museo y la Red Comunitaria.</a:t>
          </a:r>
          <a:endParaRPr lang="es-EC" dirty="0"/>
        </a:p>
      </dgm:t>
    </dgm:pt>
    <dgm:pt modelId="{8EBD0146-9350-4CE7-B3D4-771E5C90659D}" type="parTrans" cxnId="{EE42060A-281F-4604-8BB4-3CE63BC703D1}">
      <dgm:prSet/>
      <dgm:spPr/>
      <dgm:t>
        <a:bodyPr/>
        <a:lstStyle/>
        <a:p>
          <a:endParaRPr lang="es-EC"/>
        </a:p>
      </dgm:t>
    </dgm:pt>
    <dgm:pt modelId="{60704370-D62E-4908-A3A6-24E336583D48}" type="sibTrans" cxnId="{EE42060A-281F-4604-8BB4-3CE63BC703D1}">
      <dgm:prSet/>
      <dgm:spPr/>
      <dgm:t>
        <a:bodyPr/>
        <a:lstStyle/>
        <a:p>
          <a:endParaRPr lang="es-EC"/>
        </a:p>
      </dgm:t>
    </dgm:pt>
    <dgm:pt modelId="{0B5AFB21-B8E2-4FFD-9F2E-F7F903EB0BE3}">
      <dgm:prSet phldrT="[Texto]"/>
      <dgm:spPr/>
      <dgm:t>
        <a:bodyPr/>
        <a:lstStyle/>
        <a:p>
          <a:r>
            <a:rPr lang="es-AR" b="1" dirty="0" smtClean="0"/>
            <a:t>A12: Generar un cronograma de actividades mensual con el personal interno para fomentar principios y valores.</a:t>
          </a:r>
          <a:endParaRPr lang="es-EC" dirty="0"/>
        </a:p>
      </dgm:t>
    </dgm:pt>
    <dgm:pt modelId="{F91BEF36-E1D1-4CA5-8114-52A5F614295A}" type="parTrans" cxnId="{9415D62B-19AB-4800-9B1B-5A002AEFFFFA}">
      <dgm:prSet/>
      <dgm:spPr/>
      <dgm:t>
        <a:bodyPr/>
        <a:lstStyle/>
        <a:p>
          <a:endParaRPr lang="es-EC"/>
        </a:p>
      </dgm:t>
    </dgm:pt>
    <dgm:pt modelId="{BEBA3726-E7D2-42AD-A778-DD86E9F7E3CD}" type="sibTrans" cxnId="{9415D62B-19AB-4800-9B1B-5A002AEFFFFA}">
      <dgm:prSet/>
      <dgm:spPr/>
      <dgm:t>
        <a:bodyPr/>
        <a:lstStyle/>
        <a:p>
          <a:endParaRPr lang="es-EC"/>
        </a:p>
      </dgm:t>
    </dgm:pt>
    <dgm:pt modelId="{354E288C-3987-405A-A397-79D5EEAF5D1B}" type="pres">
      <dgm:prSet presAssocID="{BA2374EC-89DE-4749-ADA2-03A6AB5DC1B2}" presName="Name0" presStyleCnt="0">
        <dgm:presLayoutVars>
          <dgm:chMax val="7"/>
          <dgm:chPref val="7"/>
          <dgm:dir/>
        </dgm:presLayoutVars>
      </dgm:prSet>
      <dgm:spPr/>
    </dgm:pt>
    <dgm:pt modelId="{EAACAA85-FDF3-41A9-9F3E-465D1304DFE4}" type="pres">
      <dgm:prSet presAssocID="{BA2374EC-89DE-4749-ADA2-03A6AB5DC1B2}" presName="Name1" presStyleCnt="0"/>
      <dgm:spPr/>
    </dgm:pt>
    <dgm:pt modelId="{422E7205-9048-4EEB-A958-CD2A986C596C}" type="pres">
      <dgm:prSet presAssocID="{BA2374EC-89DE-4749-ADA2-03A6AB5DC1B2}" presName="cycle" presStyleCnt="0"/>
      <dgm:spPr/>
    </dgm:pt>
    <dgm:pt modelId="{FBB5F778-909B-4355-A0CB-DB9677CA4DA9}" type="pres">
      <dgm:prSet presAssocID="{BA2374EC-89DE-4749-ADA2-03A6AB5DC1B2}" presName="srcNode" presStyleLbl="node1" presStyleIdx="0" presStyleCnt="6"/>
      <dgm:spPr/>
    </dgm:pt>
    <dgm:pt modelId="{7445E5CD-E562-424C-871F-C4CA98AEB5C0}" type="pres">
      <dgm:prSet presAssocID="{BA2374EC-89DE-4749-ADA2-03A6AB5DC1B2}" presName="conn" presStyleLbl="parChTrans1D2" presStyleIdx="0" presStyleCnt="1"/>
      <dgm:spPr/>
    </dgm:pt>
    <dgm:pt modelId="{D1C364E0-CDF8-471D-9554-DA8CFF0004C4}" type="pres">
      <dgm:prSet presAssocID="{BA2374EC-89DE-4749-ADA2-03A6AB5DC1B2}" presName="extraNode" presStyleLbl="node1" presStyleIdx="0" presStyleCnt="6"/>
      <dgm:spPr/>
    </dgm:pt>
    <dgm:pt modelId="{5B2CEC03-EB2F-4898-BFA2-2A180BF3528E}" type="pres">
      <dgm:prSet presAssocID="{BA2374EC-89DE-4749-ADA2-03A6AB5DC1B2}" presName="dstNode" presStyleLbl="node1" presStyleIdx="0" presStyleCnt="6"/>
      <dgm:spPr/>
    </dgm:pt>
    <dgm:pt modelId="{571460F8-7D8E-42F1-9730-A1DD2DB71D2E}" type="pres">
      <dgm:prSet presAssocID="{4A57C9DB-BD02-4133-B9F0-9855B2CB125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1DAC8D-A75A-4F18-AC98-B57DD729C147}" type="pres">
      <dgm:prSet presAssocID="{4A57C9DB-BD02-4133-B9F0-9855B2CB1251}" presName="accent_1" presStyleCnt="0"/>
      <dgm:spPr/>
    </dgm:pt>
    <dgm:pt modelId="{F5EE5D55-2F13-4A3C-9DE5-192E496AD829}" type="pres">
      <dgm:prSet presAssocID="{4A57C9DB-BD02-4133-B9F0-9855B2CB1251}" presName="accentRepeatNode" presStyleLbl="solidFgAcc1" presStyleIdx="0" presStyleCnt="6"/>
      <dgm:spPr/>
    </dgm:pt>
    <dgm:pt modelId="{DA605C3B-14CF-421C-82D3-D837AD6D9937}" type="pres">
      <dgm:prSet presAssocID="{83E78FFD-D4D3-4BAA-8744-010B65B1A43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4090F6-0DB8-4F2F-A241-5A73F9023E92}" type="pres">
      <dgm:prSet presAssocID="{83E78FFD-D4D3-4BAA-8744-010B65B1A43E}" presName="accent_2" presStyleCnt="0"/>
      <dgm:spPr/>
    </dgm:pt>
    <dgm:pt modelId="{02144728-2D32-4EE1-AFE4-741DB33E7519}" type="pres">
      <dgm:prSet presAssocID="{83E78FFD-D4D3-4BAA-8744-010B65B1A43E}" presName="accentRepeatNode" presStyleLbl="solidFgAcc1" presStyleIdx="1" presStyleCnt="6"/>
      <dgm:spPr/>
    </dgm:pt>
    <dgm:pt modelId="{7135D398-F13C-470D-9942-2439F218E1B5}" type="pres">
      <dgm:prSet presAssocID="{84E6802A-84EE-4E60-846C-A68687E92D0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0607CE-E175-4303-871A-5D967F38B6AB}" type="pres">
      <dgm:prSet presAssocID="{84E6802A-84EE-4E60-846C-A68687E92D0F}" presName="accent_3" presStyleCnt="0"/>
      <dgm:spPr/>
    </dgm:pt>
    <dgm:pt modelId="{72F0718D-7604-4AEF-80D4-DE5D31A6F31D}" type="pres">
      <dgm:prSet presAssocID="{84E6802A-84EE-4E60-846C-A68687E92D0F}" presName="accentRepeatNode" presStyleLbl="solidFgAcc1" presStyleIdx="2" presStyleCnt="6"/>
      <dgm:spPr/>
    </dgm:pt>
    <dgm:pt modelId="{1D40C9D0-0CA6-4693-8558-37D75884A1D6}" type="pres">
      <dgm:prSet presAssocID="{8E307735-5810-47DB-97F3-27BCD19AAA3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63BD33-8926-469C-A7E1-62355A355F53}" type="pres">
      <dgm:prSet presAssocID="{8E307735-5810-47DB-97F3-27BCD19AAA31}" presName="accent_4" presStyleCnt="0"/>
      <dgm:spPr/>
    </dgm:pt>
    <dgm:pt modelId="{177618F3-A38F-4FC3-9CA3-3023079AD4B6}" type="pres">
      <dgm:prSet presAssocID="{8E307735-5810-47DB-97F3-27BCD19AAA31}" presName="accentRepeatNode" presStyleLbl="solidFgAcc1" presStyleIdx="3" presStyleCnt="6"/>
      <dgm:spPr/>
    </dgm:pt>
    <dgm:pt modelId="{77FC3EAF-4411-4A24-936C-5F5A90B3A7BB}" type="pres">
      <dgm:prSet presAssocID="{4AD3BAD4-E397-40CE-97A7-E79267CEFA0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9445C2-97EA-4814-8491-57D803C2F97F}" type="pres">
      <dgm:prSet presAssocID="{4AD3BAD4-E397-40CE-97A7-E79267CEFA0E}" presName="accent_5" presStyleCnt="0"/>
      <dgm:spPr/>
    </dgm:pt>
    <dgm:pt modelId="{BB6CEDB8-6A70-4F00-870C-F27C5EB469F6}" type="pres">
      <dgm:prSet presAssocID="{4AD3BAD4-E397-40CE-97A7-E79267CEFA0E}" presName="accentRepeatNode" presStyleLbl="solidFgAcc1" presStyleIdx="4" presStyleCnt="6"/>
      <dgm:spPr/>
    </dgm:pt>
    <dgm:pt modelId="{BD11D50E-6914-43F6-B952-769F1C52ADFD}" type="pres">
      <dgm:prSet presAssocID="{0B5AFB21-B8E2-4FFD-9F2E-F7F903EB0BE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7B4DB6-779F-4AA8-8CE4-89A1777FE719}" type="pres">
      <dgm:prSet presAssocID="{0B5AFB21-B8E2-4FFD-9F2E-F7F903EB0BE3}" presName="accent_6" presStyleCnt="0"/>
      <dgm:spPr/>
    </dgm:pt>
    <dgm:pt modelId="{2447C9DB-9E76-4F30-83EB-58D52648B387}" type="pres">
      <dgm:prSet presAssocID="{0B5AFB21-B8E2-4FFD-9F2E-F7F903EB0BE3}" presName="accentRepeatNode" presStyleLbl="solidFgAcc1" presStyleIdx="5" presStyleCnt="6"/>
      <dgm:spPr/>
    </dgm:pt>
  </dgm:ptLst>
  <dgm:cxnLst>
    <dgm:cxn modelId="{B7705F39-AF55-4A26-ADEC-4A4AB9DD9B43}" srcId="{BA2374EC-89DE-4749-ADA2-03A6AB5DC1B2}" destId="{4A57C9DB-BD02-4133-B9F0-9855B2CB1251}" srcOrd="0" destOrd="0" parTransId="{2CE77F5F-40E7-48EE-9267-9AB46288A664}" sibTransId="{23380DCB-271D-42D0-A5CB-FEE90EFBDF2F}"/>
    <dgm:cxn modelId="{FD562637-6CAB-4014-B105-FAA459A6B770}" type="presOf" srcId="{8E307735-5810-47DB-97F3-27BCD19AAA31}" destId="{1D40C9D0-0CA6-4693-8558-37D75884A1D6}" srcOrd="0" destOrd="0" presId="urn:microsoft.com/office/officeart/2008/layout/VerticalCurvedList"/>
    <dgm:cxn modelId="{3F088C42-4D84-4687-AEA9-91D4313E0FC2}" type="presOf" srcId="{0B5AFB21-B8E2-4FFD-9F2E-F7F903EB0BE3}" destId="{BD11D50E-6914-43F6-B952-769F1C52ADFD}" srcOrd="0" destOrd="0" presId="urn:microsoft.com/office/officeart/2008/layout/VerticalCurvedList"/>
    <dgm:cxn modelId="{EE42060A-281F-4604-8BB4-3CE63BC703D1}" srcId="{BA2374EC-89DE-4749-ADA2-03A6AB5DC1B2}" destId="{4AD3BAD4-E397-40CE-97A7-E79267CEFA0E}" srcOrd="4" destOrd="0" parTransId="{8EBD0146-9350-4CE7-B3D4-771E5C90659D}" sibTransId="{60704370-D62E-4908-A3A6-24E336583D48}"/>
    <dgm:cxn modelId="{8609EA1E-8670-47F8-BD03-95962A90C617}" type="presOf" srcId="{23380DCB-271D-42D0-A5CB-FEE90EFBDF2F}" destId="{7445E5CD-E562-424C-871F-C4CA98AEB5C0}" srcOrd="0" destOrd="0" presId="urn:microsoft.com/office/officeart/2008/layout/VerticalCurvedList"/>
    <dgm:cxn modelId="{1F39995F-2552-4133-9477-8DC8FDD07F1D}" type="presOf" srcId="{BA2374EC-89DE-4749-ADA2-03A6AB5DC1B2}" destId="{354E288C-3987-405A-A397-79D5EEAF5D1B}" srcOrd="0" destOrd="0" presId="urn:microsoft.com/office/officeart/2008/layout/VerticalCurvedList"/>
    <dgm:cxn modelId="{D704F4A9-D4BF-416E-82C5-6591D3359B88}" srcId="{BA2374EC-89DE-4749-ADA2-03A6AB5DC1B2}" destId="{83E78FFD-D4D3-4BAA-8744-010B65B1A43E}" srcOrd="1" destOrd="0" parTransId="{277CA8BC-C9D3-48B1-B6CF-6B37F369A25C}" sibTransId="{11251C85-F97A-4981-87FC-79D22382487C}"/>
    <dgm:cxn modelId="{0A691294-24F8-48A4-8134-AE5CDBF261EB}" type="presOf" srcId="{4A57C9DB-BD02-4133-B9F0-9855B2CB1251}" destId="{571460F8-7D8E-42F1-9730-A1DD2DB71D2E}" srcOrd="0" destOrd="0" presId="urn:microsoft.com/office/officeart/2008/layout/VerticalCurvedList"/>
    <dgm:cxn modelId="{5956C247-410D-4F57-8752-17200A4A819C}" type="presOf" srcId="{84E6802A-84EE-4E60-846C-A68687E92D0F}" destId="{7135D398-F13C-470D-9942-2439F218E1B5}" srcOrd="0" destOrd="0" presId="urn:microsoft.com/office/officeart/2008/layout/VerticalCurvedList"/>
    <dgm:cxn modelId="{3FDF2B25-692E-4180-AADB-4AD5CF97271D}" srcId="{BA2374EC-89DE-4749-ADA2-03A6AB5DC1B2}" destId="{84E6802A-84EE-4E60-846C-A68687E92D0F}" srcOrd="2" destOrd="0" parTransId="{FCF90148-AE04-4399-9AEB-19AFA2AAA8EC}" sibTransId="{3034571C-D94C-436B-990F-2F302BA6E65E}"/>
    <dgm:cxn modelId="{3728F707-2F3E-48C4-BC70-D0E86C425AB1}" type="presOf" srcId="{4AD3BAD4-E397-40CE-97A7-E79267CEFA0E}" destId="{77FC3EAF-4411-4A24-936C-5F5A90B3A7BB}" srcOrd="0" destOrd="0" presId="urn:microsoft.com/office/officeart/2008/layout/VerticalCurvedList"/>
    <dgm:cxn modelId="{AA35B0D5-EB35-4867-9FF4-CC44677B846D}" type="presOf" srcId="{83E78FFD-D4D3-4BAA-8744-010B65B1A43E}" destId="{DA605C3B-14CF-421C-82D3-D837AD6D9937}" srcOrd="0" destOrd="0" presId="urn:microsoft.com/office/officeart/2008/layout/VerticalCurvedList"/>
    <dgm:cxn modelId="{93815F94-FED7-4984-BF9C-90DD6C26C0F6}" srcId="{BA2374EC-89DE-4749-ADA2-03A6AB5DC1B2}" destId="{8E307735-5810-47DB-97F3-27BCD19AAA31}" srcOrd="3" destOrd="0" parTransId="{B5329A5F-FA7E-4821-9769-E16BD057FCB2}" sibTransId="{847D7727-7710-49C4-8448-C4F2491DB2E2}"/>
    <dgm:cxn modelId="{9415D62B-19AB-4800-9B1B-5A002AEFFFFA}" srcId="{BA2374EC-89DE-4749-ADA2-03A6AB5DC1B2}" destId="{0B5AFB21-B8E2-4FFD-9F2E-F7F903EB0BE3}" srcOrd="5" destOrd="0" parTransId="{F91BEF36-E1D1-4CA5-8114-52A5F614295A}" sibTransId="{BEBA3726-E7D2-42AD-A778-DD86E9F7E3CD}"/>
    <dgm:cxn modelId="{51FE30D4-124E-4B3A-941A-CA059FC86CD7}" type="presParOf" srcId="{354E288C-3987-405A-A397-79D5EEAF5D1B}" destId="{EAACAA85-FDF3-41A9-9F3E-465D1304DFE4}" srcOrd="0" destOrd="0" presId="urn:microsoft.com/office/officeart/2008/layout/VerticalCurvedList"/>
    <dgm:cxn modelId="{17F4DED6-AF5F-48AF-AD5E-13D6F161651F}" type="presParOf" srcId="{EAACAA85-FDF3-41A9-9F3E-465D1304DFE4}" destId="{422E7205-9048-4EEB-A958-CD2A986C596C}" srcOrd="0" destOrd="0" presId="urn:microsoft.com/office/officeart/2008/layout/VerticalCurvedList"/>
    <dgm:cxn modelId="{A4F151B5-F064-4EB6-9098-27323E907F86}" type="presParOf" srcId="{422E7205-9048-4EEB-A958-CD2A986C596C}" destId="{FBB5F778-909B-4355-A0CB-DB9677CA4DA9}" srcOrd="0" destOrd="0" presId="urn:microsoft.com/office/officeart/2008/layout/VerticalCurvedList"/>
    <dgm:cxn modelId="{68C2121F-4981-4950-B079-255700C440AA}" type="presParOf" srcId="{422E7205-9048-4EEB-A958-CD2A986C596C}" destId="{7445E5CD-E562-424C-871F-C4CA98AEB5C0}" srcOrd="1" destOrd="0" presId="urn:microsoft.com/office/officeart/2008/layout/VerticalCurvedList"/>
    <dgm:cxn modelId="{4D9C9A0A-5C88-435A-A6E1-C9BDED03A7B7}" type="presParOf" srcId="{422E7205-9048-4EEB-A958-CD2A986C596C}" destId="{D1C364E0-CDF8-471D-9554-DA8CFF0004C4}" srcOrd="2" destOrd="0" presId="urn:microsoft.com/office/officeart/2008/layout/VerticalCurvedList"/>
    <dgm:cxn modelId="{385A12DA-E12E-45B2-A533-15A9A1845726}" type="presParOf" srcId="{422E7205-9048-4EEB-A958-CD2A986C596C}" destId="{5B2CEC03-EB2F-4898-BFA2-2A180BF3528E}" srcOrd="3" destOrd="0" presId="urn:microsoft.com/office/officeart/2008/layout/VerticalCurvedList"/>
    <dgm:cxn modelId="{FBD7B711-813F-43BC-BA08-A037CC99D036}" type="presParOf" srcId="{EAACAA85-FDF3-41A9-9F3E-465D1304DFE4}" destId="{571460F8-7D8E-42F1-9730-A1DD2DB71D2E}" srcOrd="1" destOrd="0" presId="urn:microsoft.com/office/officeart/2008/layout/VerticalCurvedList"/>
    <dgm:cxn modelId="{F14700E8-30B1-4B30-A07C-9CD854A85FB0}" type="presParOf" srcId="{EAACAA85-FDF3-41A9-9F3E-465D1304DFE4}" destId="{181DAC8D-A75A-4F18-AC98-B57DD729C147}" srcOrd="2" destOrd="0" presId="urn:microsoft.com/office/officeart/2008/layout/VerticalCurvedList"/>
    <dgm:cxn modelId="{439EE5C7-57E1-47E1-9E3F-385AEFE8A7C7}" type="presParOf" srcId="{181DAC8D-A75A-4F18-AC98-B57DD729C147}" destId="{F5EE5D55-2F13-4A3C-9DE5-192E496AD829}" srcOrd="0" destOrd="0" presId="urn:microsoft.com/office/officeart/2008/layout/VerticalCurvedList"/>
    <dgm:cxn modelId="{701518D2-6C54-455F-BE4E-3D0DCEC1A109}" type="presParOf" srcId="{EAACAA85-FDF3-41A9-9F3E-465D1304DFE4}" destId="{DA605C3B-14CF-421C-82D3-D837AD6D9937}" srcOrd="3" destOrd="0" presId="urn:microsoft.com/office/officeart/2008/layout/VerticalCurvedList"/>
    <dgm:cxn modelId="{40846F22-3D74-4FC6-93ED-D936607358CA}" type="presParOf" srcId="{EAACAA85-FDF3-41A9-9F3E-465D1304DFE4}" destId="{A24090F6-0DB8-4F2F-A241-5A73F9023E92}" srcOrd="4" destOrd="0" presId="urn:microsoft.com/office/officeart/2008/layout/VerticalCurvedList"/>
    <dgm:cxn modelId="{B7BD82FE-6FB9-451E-8FFE-E159048714AE}" type="presParOf" srcId="{A24090F6-0DB8-4F2F-A241-5A73F9023E92}" destId="{02144728-2D32-4EE1-AFE4-741DB33E7519}" srcOrd="0" destOrd="0" presId="urn:microsoft.com/office/officeart/2008/layout/VerticalCurvedList"/>
    <dgm:cxn modelId="{8F3DD342-7581-43C4-9468-205378E6C9FA}" type="presParOf" srcId="{EAACAA85-FDF3-41A9-9F3E-465D1304DFE4}" destId="{7135D398-F13C-470D-9942-2439F218E1B5}" srcOrd="5" destOrd="0" presId="urn:microsoft.com/office/officeart/2008/layout/VerticalCurvedList"/>
    <dgm:cxn modelId="{F3BD0E76-39B2-4D34-971C-A9B8ABDC8DC4}" type="presParOf" srcId="{EAACAA85-FDF3-41A9-9F3E-465D1304DFE4}" destId="{BD0607CE-E175-4303-871A-5D967F38B6AB}" srcOrd="6" destOrd="0" presId="urn:microsoft.com/office/officeart/2008/layout/VerticalCurvedList"/>
    <dgm:cxn modelId="{5902F4A2-A515-4DD1-9BD2-CD57E43553F5}" type="presParOf" srcId="{BD0607CE-E175-4303-871A-5D967F38B6AB}" destId="{72F0718D-7604-4AEF-80D4-DE5D31A6F31D}" srcOrd="0" destOrd="0" presId="urn:microsoft.com/office/officeart/2008/layout/VerticalCurvedList"/>
    <dgm:cxn modelId="{838F05C9-2CB4-4DDB-ABC5-E658F59B26C3}" type="presParOf" srcId="{EAACAA85-FDF3-41A9-9F3E-465D1304DFE4}" destId="{1D40C9D0-0CA6-4693-8558-37D75884A1D6}" srcOrd="7" destOrd="0" presId="urn:microsoft.com/office/officeart/2008/layout/VerticalCurvedList"/>
    <dgm:cxn modelId="{A7CF28A5-8D43-4506-9E02-C2D434A43E28}" type="presParOf" srcId="{EAACAA85-FDF3-41A9-9F3E-465D1304DFE4}" destId="{BD63BD33-8926-469C-A7E1-62355A355F53}" srcOrd="8" destOrd="0" presId="urn:microsoft.com/office/officeart/2008/layout/VerticalCurvedList"/>
    <dgm:cxn modelId="{9F66D809-26E4-4D87-AFF2-B5967296D28F}" type="presParOf" srcId="{BD63BD33-8926-469C-A7E1-62355A355F53}" destId="{177618F3-A38F-4FC3-9CA3-3023079AD4B6}" srcOrd="0" destOrd="0" presId="urn:microsoft.com/office/officeart/2008/layout/VerticalCurvedList"/>
    <dgm:cxn modelId="{AEB02870-DF4A-4B3D-9276-1BD9D3E731CD}" type="presParOf" srcId="{EAACAA85-FDF3-41A9-9F3E-465D1304DFE4}" destId="{77FC3EAF-4411-4A24-936C-5F5A90B3A7BB}" srcOrd="9" destOrd="0" presId="urn:microsoft.com/office/officeart/2008/layout/VerticalCurvedList"/>
    <dgm:cxn modelId="{E2882BF8-DBD1-4A69-9330-54371C91B039}" type="presParOf" srcId="{EAACAA85-FDF3-41A9-9F3E-465D1304DFE4}" destId="{169445C2-97EA-4814-8491-57D803C2F97F}" srcOrd="10" destOrd="0" presId="urn:microsoft.com/office/officeart/2008/layout/VerticalCurvedList"/>
    <dgm:cxn modelId="{9B9D5742-2178-4424-BDAC-8E13518BE838}" type="presParOf" srcId="{169445C2-97EA-4814-8491-57D803C2F97F}" destId="{BB6CEDB8-6A70-4F00-870C-F27C5EB469F6}" srcOrd="0" destOrd="0" presId="urn:microsoft.com/office/officeart/2008/layout/VerticalCurvedList"/>
    <dgm:cxn modelId="{5D272C9E-096F-4824-9115-7E76B5B21A1B}" type="presParOf" srcId="{EAACAA85-FDF3-41A9-9F3E-465D1304DFE4}" destId="{BD11D50E-6914-43F6-B952-769F1C52ADFD}" srcOrd="11" destOrd="0" presId="urn:microsoft.com/office/officeart/2008/layout/VerticalCurvedList"/>
    <dgm:cxn modelId="{6852CC3C-7ADF-40BA-B1ED-A228CDC672F1}" type="presParOf" srcId="{EAACAA85-FDF3-41A9-9F3E-465D1304DFE4}" destId="{477B4DB6-779F-4AA8-8CE4-89A1777FE719}" srcOrd="12" destOrd="0" presId="urn:microsoft.com/office/officeart/2008/layout/VerticalCurvedList"/>
    <dgm:cxn modelId="{1BF005C2-6264-46A3-A6C9-124BC4128B61}" type="presParOf" srcId="{477B4DB6-779F-4AA8-8CE4-89A1777FE719}" destId="{2447C9DB-9E76-4F30-83EB-58D52648B3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2CA5B8-CD76-4A01-B242-C66F860ABE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299AFD-8446-447D-9802-AF7FD537D6C6}">
      <dgm:prSet phldrT="[Texto]" custT="1"/>
      <dgm:spPr/>
      <dgm:t>
        <a:bodyPr/>
        <a:lstStyle/>
        <a:p>
          <a:pPr algn="just"/>
          <a:r>
            <a:rPr lang="es-EC" sz="1800" b="1" dirty="0" smtClean="0"/>
            <a:t>CONCLUSIONES</a:t>
          </a:r>
          <a:endParaRPr lang="es-EC" sz="1800" b="1" dirty="0"/>
        </a:p>
      </dgm:t>
    </dgm:pt>
    <dgm:pt modelId="{BE4735B3-101E-4D61-B932-E40355F552F9}" type="parTrans" cxnId="{F9CBD0DD-17A5-407C-9430-C721967CF3C8}">
      <dgm:prSet/>
      <dgm:spPr/>
      <dgm:t>
        <a:bodyPr/>
        <a:lstStyle/>
        <a:p>
          <a:pPr algn="just"/>
          <a:endParaRPr lang="es-EC"/>
        </a:p>
      </dgm:t>
    </dgm:pt>
    <dgm:pt modelId="{6A9AFBEC-C3CB-4372-A650-A551BD7D861E}" type="sibTrans" cxnId="{F9CBD0DD-17A5-407C-9430-C721967CF3C8}">
      <dgm:prSet/>
      <dgm:spPr/>
      <dgm:t>
        <a:bodyPr/>
        <a:lstStyle/>
        <a:p>
          <a:pPr algn="just"/>
          <a:endParaRPr lang="es-EC"/>
        </a:p>
      </dgm:t>
    </dgm:pt>
    <dgm:pt modelId="{3C33B3E2-698F-40AB-9FD7-61F1B4AF7DC3}">
      <dgm:prSet phldrT="[Texto]"/>
      <dgm:spPr/>
      <dgm:t>
        <a:bodyPr/>
        <a:lstStyle/>
        <a:p>
          <a:pPr algn="just"/>
          <a:r>
            <a:rPr lang="es-EC" dirty="0" smtClean="0"/>
            <a:t>La evaluación financiera permite visualizar un panorama favorable para el proyecto</a:t>
          </a:r>
          <a:endParaRPr lang="es-EC" dirty="0"/>
        </a:p>
      </dgm:t>
    </dgm:pt>
    <dgm:pt modelId="{05E95C4B-9A5B-4A7A-B518-740004012BD7}" type="parTrans" cxnId="{79AC26AD-99BF-4D65-B8F2-23D98A51F925}">
      <dgm:prSet/>
      <dgm:spPr/>
      <dgm:t>
        <a:bodyPr/>
        <a:lstStyle/>
        <a:p>
          <a:pPr algn="just"/>
          <a:endParaRPr lang="es-EC"/>
        </a:p>
      </dgm:t>
    </dgm:pt>
    <dgm:pt modelId="{3F850BDB-994F-42AB-B254-A845512E9863}" type="sibTrans" cxnId="{79AC26AD-99BF-4D65-B8F2-23D98A51F925}">
      <dgm:prSet/>
      <dgm:spPr/>
      <dgm:t>
        <a:bodyPr/>
        <a:lstStyle/>
        <a:p>
          <a:pPr algn="just"/>
          <a:endParaRPr lang="es-EC"/>
        </a:p>
      </dgm:t>
    </dgm:pt>
    <dgm:pt modelId="{D4B1FCA9-B081-48D7-AFED-F5539E313701}">
      <dgm:prSet phldrT="[Texto]"/>
      <dgm:spPr/>
      <dgm:t>
        <a:bodyPr/>
        <a:lstStyle/>
        <a:p>
          <a:pPr algn="just"/>
          <a:r>
            <a:rPr lang="es-EC" dirty="0" smtClean="0"/>
            <a:t>La administración del museo, autoridades del IMP y la comunidad muestran  gran interés por la aplicación del proyecto por lo que se considera viable</a:t>
          </a:r>
          <a:endParaRPr lang="es-EC" dirty="0"/>
        </a:p>
      </dgm:t>
    </dgm:pt>
    <dgm:pt modelId="{DD237E89-5A0B-4407-AD65-22AD4F7A48E7}" type="parTrans" cxnId="{1C19400D-176E-49BA-A8C5-293D890D7DE7}">
      <dgm:prSet/>
      <dgm:spPr/>
      <dgm:t>
        <a:bodyPr/>
        <a:lstStyle/>
        <a:p>
          <a:pPr algn="just"/>
          <a:endParaRPr lang="es-EC"/>
        </a:p>
      </dgm:t>
    </dgm:pt>
    <dgm:pt modelId="{CA17829A-1D41-4227-B13D-5DC389CA7AE0}" type="sibTrans" cxnId="{1C19400D-176E-49BA-A8C5-293D890D7DE7}">
      <dgm:prSet/>
      <dgm:spPr/>
      <dgm:t>
        <a:bodyPr/>
        <a:lstStyle/>
        <a:p>
          <a:pPr algn="just"/>
          <a:endParaRPr lang="es-EC"/>
        </a:p>
      </dgm:t>
    </dgm:pt>
    <dgm:pt modelId="{8D8828D4-46F1-4427-B60B-D3F98B34A23A}">
      <dgm:prSet phldrT="[Texto]"/>
      <dgm:spPr/>
      <dgm:t>
        <a:bodyPr/>
        <a:lstStyle/>
        <a:p>
          <a:pPr algn="just"/>
          <a:r>
            <a:rPr lang="es-EC" dirty="0" smtClean="0"/>
            <a:t>La Asamblea Comunitaria es el organismo encargado de direccionar la demanda de turistas hacia los diferentes operadores turísticos. </a:t>
          </a:r>
          <a:endParaRPr lang="es-EC" dirty="0"/>
        </a:p>
      </dgm:t>
    </dgm:pt>
    <dgm:pt modelId="{BF0A9312-234E-455C-A768-8ECADEB1B90E}" type="parTrans" cxnId="{5B3C8060-44E2-429A-95E2-8F393745F76F}">
      <dgm:prSet/>
      <dgm:spPr/>
      <dgm:t>
        <a:bodyPr/>
        <a:lstStyle/>
        <a:p>
          <a:pPr algn="just"/>
          <a:endParaRPr lang="es-EC"/>
        </a:p>
      </dgm:t>
    </dgm:pt>
    <dgm:pt modelId="{56EB0A0D-4788-4A04-96F5-EB03B755C389}" type="sibTrans" cxnId="{5B3C8060-44E2-429A-95E2-8F393745F76F}">
      <dgm:prSet/>
      <dgm:spPr/>
      <dgm:t>
        <a:bodyPr/>
        <a:lstStyle/>
        <a:p>
          <a:pPr algn="just"/>
          <a:endParaRPr lang="es-EC"/>
        </a:p>
      </dgm:t>
    </dgm:pt>
    <dgm:pt modelId="{D867731F-DBB4-426B-99D7-D33B6FAC3EDB}">
      <dgm:prSet phldrT="[Texto]"/>
      <dgm:spPr/>
      <dgm:t>
        <a:bodyPr/>
        <a:lstStyle/>
        <a:p>
          <a:pPr algn="just"/>
          <a:r>
            <a:rPr lang="es-EC" dirty="0" smtClean="0"/>
            <a:t>La Asamblea Comunitaria tiene como principal función integrar a las cuatro parroquias con el museo</a:t>
          </a:r>
          <a:endParaRPr lang="es-EC" dirty="0"/>
        </a:p>
      </dgm:t>
    </dgm:pt>
    <dgm:pt modelId="{6F873D04-E37C-49FC-BC4B-65118CA70AAE}" type="parTrans" cxnId="{19108261-0831-4D57-8740-E7CC226C8781}">
      <dgm:prSet/>
      <dgm:spPr/>
      <dgm:t>
        <a:bodyPr/>
        <a:lstStyle/>
        <a:p>
          <a:pPr algn="just"/>
          <a:endParaRPr lang="es-EC"/>
        </a:p>
      </dgm:t>
    </dgm:pt>
    <dgm:pt modelId="{49D888A1-4E07-4FBA-AF16-9C4DD2EFE15F}" type="sibTrans" cxnId="{19108261-0831-4D57-8740-E7CC226C8781}">
      <dgm:prSet/>
      <dgm:spPr/>
      <dgm:t>
        <a:bodyPr/>
        <a:lstStyle/>
        <a:p>
          <a:pPr algn="just"/>
          <a:endParaRPr lang="es-EC"/>
        </a:p>
      </dgm:t>
    </dgm:pt>
    <dgm:pt modelId="{0DBABC0E-C86F-4EDB-843D-557577895C82}">
      <dgm:prSet phldrT="[Texto]"/>
      <dgm:spPr/>
      <dgm:t>
        <a:bodyPr/>
        <a:lstStyle/>
        <a:p>
          <a:pPr algn="just"/>
          <a:r>
            <a:rPr lang="es-EC" dirty="0" smtClean="0"/>
            <a:t>El plan de marketing turístico desarrollado para el museo de sitio Tulipe constituye una opción detallada que permite la vinculación y desarrollo de las parroquias</a:t>
          </a:r>
          <a:endParaRPr lang="es-EC" dirty="0"/>
        </a:p>
      </dgm:t>
    </dgm:pt>
    <dgm:pt modelId="{DD3B7B09-9DBA-4DE1-B02D-B7EFA450DCF2}" type="parTrans" cxnId="{2E21E5DB-79C2-4FD6-B529-771F62B17354}">
      <dgm:prSet/>
      <dgm:spPr/>
      <dgm:t>
        <a:bodyPr/>
        <a:lstStyle/>
        <a:p>
          <a:pPr algn="just"/>
          <a:endParaRPr lang="es-EC"/>
        </a:p>
      </dgm:t>
    </dgm:pt>
    <dgm:pt modelId="{3C994F36-9F7D-4418-B4B5-4A9D791C95DF}" type="sibTrans" cxnId="{2E21E5DB-79C2-4FD6-B529-771F62B17354}">
      <dgm:prSet/>
      <dgm:spPr/>
      <dgm:t>
        <a:bodyPr/>
        <a:lstStyle/>
        <a:p>
          <a:pPr algn="just"/>
          <a:endParaRPr lang="es-EC"/>
        </a:p>
      </dgm:t>
    </dgm:pt>
    <dgm:pt modelId="{345BCBA2-381D-4042-8D97-1BB2EB62FB26}" type="pres">
      <dgm:prSet presAssocID="{F82CA5B8-CD76-4A01-B242-C66F860ABE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41F1566-C835-4B14-823C-24A828784373}" type="pres">
      <dgm:prSet presAssocID="{77299AFD-8446-447D-9802-AF7FD537D6C6}" presName="thickLine" presStyleLbl="alignNode1" presStyleIdx="0" presStyleCnt="1"/>
      <dgm:spPr/>
    </dgm:pt>
    <dgm:pt modelId="{2DA07C42-1E6A-4896-885B-57A6AC2AF6A3}" type="pres">
      <dgm:prSet presAssocID="{77299AFD-8446-447D-9802-AF7FD537D6C6}" presName="horz1" presStyleCnt="0"/>
      <dgm:spPr/>
    </dgm:pt>
    <dgm:pt modelId="{3B27322F-7A4C-4DD9-9E66-74DCA9982897}" type="pres">
      <dgm:prSet presAssocID="{77299AFD-8446-447D-9802-AF7FD537D6C6}" presName="tx1" presStyleLbl="revTx" presStyleIdx="0" presStyleCnt="6" custScaleX="129247"/>
      <dgm:spPr/>
      <dgm:t>
        <a:bodyPr/>
        <a:lstStyle/>
        <a:p>
          <a:endParaRPr lang="es-EC"/>
        </a:p>
      </dgm:t>
    </dgm:pt>
    <dgm:pt modelId="{480C0D1E-348A-4F0F-AEDD-EAF65831D9EA}" type="pres">
      <dgm:prSet presAssocID="{77299AFD-8446-447D-9802-AF7FD537D6C6}" presName="vert1" presStyleCnt="0"/>
      <dgm:spPr/>
    </dgm:pt>
    <dgm:pt modelId="{EE4043C0-9FD7-4881-B49C-0EC8F22EEFCC}" type="pres">
      <dgm:prSet presAssocID="{3C33B3E2-698F-40AB-9FD7-61F1B4AF7DC3}" presName="vertSpace2a" presStyleCnt="0"/>
      <dgm:spPr/>
    </dgm:pt>
    <dgm:pt modelId="{A2FB630F-6BFC-4BF4-9733-4E8BB774F866}" type="pres">
      <dgm:prSet presAssocID="{3C33B3E2-698F-40AB-9FD7-61F1B4AF7DC3}" presName="horz2" presStyleCnt="0"/>
      <dgm:spPr/>
    </dgm:pt>
    <dgm:pt modelId="{4101C2E4-DD8C-41B6-83C5-F802E43B86FF}" type="pres">
      <dgm:prSet presAssocID="{3C33B3E2-698F-40AB-9FD7-61F1B4AF7DC3}" presName="horzSpace2" presStyleCnt="0"/>
      <dgm:spPr/>
    </dgm:pt>
    <dgm:pt modelId="{3D664761-1F3E-418A-8EBA-81757F8C563D}" type="pres">
      <dgm:prSet presAssocID="{3C33B3E2-698F-40AB-9FD7-61F1B4AF7DC3}" presName="tx2" presStyleLbl="revTx" presStyleIdx="1" presStyleCnt="6"/>
      <dgm:spPr/>
      <dgm:t>
        <a:bodyPr/>
        <a:lstStyle/>
        <a:p>
          <a:endParaRPr lang="es-EC"/>
        </a:p>
      </dgm:t>
    </dgm:pt>
    <dgm:pt modelId="{5B4DF075-73E8-4987-BAF3-3C2DA4603376}" type="pres">
      <dgm:prSet presAssocID="{3C33B3E2-698F-40AB-9FD7-61F1B4AF7DC3}" presName="vert2" presStyleCnt="0"/>
      <dgm:spPr/>
    </dgm:pt>
    <dgm:pt modelId="{C261D117-0FA0-4167-A613-13E1B88A9360}" type="pres">
      <dgm:prSet presAssocID="{3C33B3E2-698F-40AB-9FD7-61F1B4AF7DC3}" presName="thinLine2b" presStyleLbl="callout" presStyleIdx="0" presStyleCnt="5"/>
      <dgm:spPr/>
    </dgm:pt>
    <dgm:pt modelId="{20B13F07-A642-4738-BD66-47FFD49FA4A3}" type="pres">
      <dgm:prSet presAssocID="{3C33B3E2-698F-40AB-9FD7-61F1B4AF7DC3}" presName="vertSpace2b" presStyleCnt="0"/>
      <dgm:spPr/>
    </dgm:pt>
    <dgm:pt modelId="{5E736CE4-5218-4CD4-9ECA-BC75C59F2B24}" type="pres">
      <dgm:prSet presAssocID="{D4B1FCA9-B081-48D7-AFED-F5539E313701}" presName="horz2" presStyleCnt="0"/>
      <dgm:spPr/>
    </dgm:pt>
    <dgm:pt modelId="{4A557F42-B6D6-4C5D-99C1-9BE0DA5C2A48}" type="pres">
      <dgm:prSet presAssocID="{D4B1FCA9-B081-48D7-AFED-F5539E313701}" presName="horzSpace2" presStyleCnt="0"/>
      <dgm:spPr/>
    </dgm:pt>
    <dgm:pt modelId="{37494686-4473-43DA-8253-818268BE8281}" type="pres">
      <dgm:prSet presAssocID="{D4B1FCA9-B081-48D7-AFED-F5539E313701}" presName="tx2" presStyleLbl="revTx" presStyleIdx="2" presStyleCnt="6"/>
      <dgm:spPr/>
      <dgm:t>
        <a:bodyPr/>
        <a:lstStyle/>
        <a:p>
          <a:endParaRPr lang="es-EC"/>
        </a:p>
      </dgm:t>
    </dgm:pt>
    <dgm:pt modelId="{2B322C1D-F556-433D-BD99-0A9BA57BD4B4}" type="pres">
      <dgm:prSet presAssocID="{D4B1FCA9-B081-48D7-AFED-F5539E313701}" presName="vert2" presStyleCnt="0"/>
      <dgm:spPr/>
    </dgm:pt>
    <dgm:pt modelId="{FE0B6B0C-01AA-48A0-95B0-299EA36219CA}" type="pres">
      <dgm:prSet presAssocID="{D4B1FCA9-B081-48D7-AFED-F5539E313701}" presName="thinLine2b" presStyleLbl="callout" presStyleIdx="1" presStyleCnt="5"/>
      <dgm:spPr/>
    </dgm:pt>
    <dgm:pt modelId="{C15844C6-60D3-4593-9001-A29AC68BDD30}" type="pres">
      <dgm:prSet presAssocID="{D4B1FCA9-B081-48D7-AFED-F5539E313701}" presName="vertSpace2b" presStyleCnt="0"/>
      <dgm:spPr/>
    </dgm:pt>
    <dgm:pt modelId="{FAE84086-2850-4C15-905B-940D087AFC69}" type="pres">
      <dgm:prSet presAssocID="{8D8828D4-46F1-4427-B60B-D3F98B34A23A}" presName="horz2" presStyleCnt="0"/>
      <dgm:spPr/>
    </dgm:pt>
    <dgm:pt modelId="{034781ED-F301-4493-AAA3-8DF40694499C}" type="pres">
      <dgm:prSet presAssocID="{8D8828D4-46F1-4427-B60B-D3F98B34A23A}" presName="horzSpace2" presStyleCnt="0"/>
      <dgm:spPr/>
    </dgm:pt>
    <dgm:pt modelId="{01FE798B-CC03-4A18-BC2E-963BCCCEECE4}" type="pres">
      <dgm:prSet presAssocID="{8D8828D4-46F1-4427-B60B-D3F98B34A23A}" presName="tx2" presStyleLbl="revTx" presStyleIdx="3" presStyleCnt="6"/>
      <dgm:spPr/>
      <dgm:t>
        <a:bodyPr/>
        <a:lstStyle/>
        <a:p>
          <a:endParaRPr lang="es-EC"/>
        </a:p>
      </dgm:t>
    </dgm:pt>
    <dgm:pt modelId="{68F818C1-94EE-437F-9882-9C404EAE3A32}" type="pres">
      <dgm:prSet presAssocID="{8D8828D4-46F1-4427-B60B-D3F98B34A23A}" presName="vert2" presStyleCnt="0"/>
      <dgm:spPr/>
    </dgm:pt>
    <dgm:pt modelId="{725C4331-E3A9-432F-BFCD-9AB1A2290CDB}" type="pres">
      <dgm:prSet presAssocID="{8D8828D4-46F1-4427-B60B-D3F98B34A23A}" presName="thinLine2b" presStyleLbl="callout" presStyleIdx="2" presStyleCnt="5"/>
      <dgm:spPr/>
    </dgm:pt>
    <dgm:pt modelId="{8811CFEF-94D5-451B-B928-50DAEF44FAC5}" type="pres">
      <dgm:prSet presAssocID="{8D8828D4-46F1-4427-B60B-D3F98B34A23A}" presName="vertSpace2b" presStyleCnt="0"/>
      <dgm:spPr/>
    </dgm:pt>
    <dgm:pt modelId="{8D93BE99-F950-480B-8867-D72F5B9F720D}" type="pres">
      <dgm:prSet presAssocID="{D867731F-DBB4-426B-99D7-D33B6FAC3EDB}" presName="horz2" presStyleCnt="0"/>
      <dgm:spPr/>
    </dgm:pt>
    <dgm:pt modelId="{1531FE34-2FBC-4F28-BEF4-A080C01F2F63}" type="pres">
      <dgm:prSet presAssocID="{D867731F-DBB4-426B-99D7-D33B6FAC3EDB}" presName="horzSpace2" presStyleCnt="0"/>
      <dgm:spPr/>
    </dgm:pt>
    <dgm:pt modelId="{6A73493F-142D-46F6-81EB-93AFD3EC83AC}" type="pres">
      <dgm:prSet presAssocID="{D867731F-DBB4-426B-99D7-D33B6FAC3EDB}" presName="tx2" presStyleLbl="revTx" presStyleIdx="4" presStyleCnt="6"/>
      <dgm:spPr/>
      <dgm:t>
        <a:bodyPr/>
        <a:lstStyle/>
        <a:p>
          <a:endParaRPr lang="es-EC"/>
        </a:p>
      </dgm:t>
    </dgm:pt>
    <dgm:pt modelId="{55620A5D-4F33-43A1-85B9-8149E92D2C92}" type="pres">
      <dgm:prSet presAssocID="{D867731F-DBB4-426B-99D7-D33B6FAC3EDB}" presName="vert2" presStyleCnt="0"/>
      <dgm:spPr/>
    </dgm:pt>
    <dgm:pt modelId="{FACC9F92-E4A6-4306-9F24-17F293C66F20}" type="pres">
      <dgm:prSet presAssocID="{D867731F-DBB4-426B-99D7-D33B6FAC3EDB}" presName="thinLine2b" presStyleLbl="callout" presStyleIdx="3" presStyleCnt="5"/>
      <dgm:spPr/>
    </dgm:pt>
    <dgm:pt modelId="{687FDC19-5DFF-4E58-BB71-71BFEEA949F9}" type="pres">
      <dgm:prSet presAssocID="{D867731F-DBB4-426B-99D7-D33B6FAC3EDB}" presName="vertSpace2b" presStyleCnt="0"/>
      <dgm:spPr/>
    </dgm:pt>
    <dgm:pt modelId="{146A6022-E69E-4D86-836F-B95EB2FB5B0F}" type="pres">
      <dgm:prSet presAssocID="{0DBABC0E-C86F-4EDB-843D-557577895C82}" presName="horz2" presStyleCnt="0"/>
      <dgm:spPr/>
    </dgm:pt>
    <dgm:pt modelId="{8347E6C2-6FC7-4D03-9EC1-C516CE762DCF}" type="pres">
      <dgm:prSet presAssocID="{0DBABC0E-C86F-4EDB-843D-557577895C82}" presName="horzSpace2" presStyleCnt="0"/>
      <dgm:spPr/>
    </dgm:pt>
    <dgm:pt modelId="{56CBBCBC-2E39-4DB2-9CDB-FAE2228AA365}" type="pres">
      <dgm:prSet presAssocID="{0DBABC0E-C86F-4EDB-843D-557577895C82}" presName="tx2" presStyleLbl="revTx" presStyleIdx="5" presStyleCnt="6"/>
      <dgm:spPr/>
      <dgm:t>
        <a:bodyPr/>
        <a:lstStyle/>
        <a:p>
          <a:endParaRPr lang="es-EC"/>
        </a:p>
      </dgm:t>
    </dgm:pt>
    <dgm:pt modelId="{EC2A12CA-5983-4DF8-99E1-47FD61521F6B}" type="pres">
      <dgm:prSet presAssocID="{0DBABC0E-C86F-4EDB-843D-557577895C82}" presName="vert2" presStyleCnt="0"/>
      <dgm:spPr/>
    </dgm:pt>
    <dgm:pt modelId="{ABCFF79D-EA04-4B50-9E57-0B6102E1D1BA}" type="pres">
      <dgm:prSet presAssocID="{0DBABC0E-C86F-4EDB-843D-557577895C82}" presName="thinLine2b" presStyleLbl="callout" presStyleIdx="4" presStyleCnt="5"/>
      <dgm:spPr/>
    </dgm:pt>
    <dgm:pt modelId="{3F528BB6-5320-4653-ACDA-17E0073D2F7C}" type="pres">
      <dgm:prSet presAssocID="{0DBABC0E-C86F-4EDB-843D-557577895C82}" presName="vertSpace2b" presStyleCnt="0"/>
      <dgm:spPr/>
    </dgm:pt>
  </dgm:ptLst>
  <dgm:cxnLst>
    <dgm:cxn modelId="{C0589F36-B622-4F4D-85E3-6DF35D056684}" type="presOf" srcId="{77299AFD-8446-447D-9802-AF7FD537D6C6}" destId="{3B27322F-7A4C-4DD9-9E66-74DCA9982897}" srcOrd="0" destOrd="0" presId="urn:microsoft.com/office/officeart/2008/layout/LinedList"/>
    <dgm:cxn modelId="{5B3C8060-44E2-429A-95E2-8F393745F76F}" srcId="{77299AFD-8446-447D-9802-AF7FD537D6C6}" destId="{8D8828D4-46F1-4427-B60B-D3F98B34A23A}" srcOrd="2" destOrd="0" parTransId="{BF0A9312-234E-455C-A768-8ECADEB1B90E}" sibTransId="{56EB0A0D-4788-4A04-96F5-EB03B755C389}"/>
    <dgm:cxn modelId="{3446CA94-D2DB-41EA-A724-9D835307588D}" type="presOf" srcId="{F82CA5B8-CD76-4A01-B242-C66F860ABE0F}" destId="{345BCBA2-381D-4042-8D97-1BB2EB62FB26}" srcOrd="0" destOrd="0" presId="urn:microsoft.com/office/officeart/2008/layout/LinedList"/>
    <dgm:cxn modelId="{19108261-0831-4D57-8740-E7CC226C8781}" srcId="{77299AFD-8446-447D-9802-AF7FD537D6C6}" destId="{D867731F-DBB4-426B-99D7-D33B6FAC3EDB}" srcOrd="3" destOrd="0" parTransId="{6F873D04-E37C-49FC-BC4B-65118CA70AAE}" sibTransId="{49D888A1-4E07-4FBA-AF16-9C4DD2EFE15F}"/>
    <dgm:cxn modelId="{31337C57-50A8-4388-8BEB-CB14F7C9D7FA}" type="presOf" srcId="{D867731F-DBB4-426B-99D7-D33B6FAC3EDB}" destId="{6A73493F-142D-46F6-81EB-93AFD3EC83AC}" srcOrd="0" destOrd="0" presId="urn:microsoft.com/office/officeart/2008/layout/LinedList"/>
    <dgm:cxn modelId="{7DBAE9C4-ED3A-49E0-9434-2E17BE536853}" type="presOf" srcId="{D4B1FCA9-B081-48D7-AFED-F5539E313701}" destId="{37494686-4473-43DA-8253-818268BE8281}" srcOrd="0" destOrd="0" presId="urn:microsoft.com/office/officeart/2008/layout/LinedList"/>
    <dgm:cxn modelId="{F9CBD0DD-17A5-407C-9430-C721967CF3C8}" srcId="{F82CA5B8-CD76-4A01-B242-C66F860ABE0F}" destId="{77299AFD-8446-447D-9802-AF7FD537D6C6}" srcOrd="0" destOrd="0" parTransId="{BE4735B3-101E-4D61-B932-E40355F552F9}" sibTransId="{6A9AFBEC-C3CB-4372-A650-A551BD7D861E}"/>
    <dgm:cxn modelId="{718D6A33-FDBC-4C75-8D58-145A37769ADC}" type="presOf" srcId="{0DBABC0E-C86F-4EDB-843D-557577895C82}" destId="{56CBBCBC-2E39-4DB2-9CDB-FAE2228AA365}" srcOrd="0" destOrd="0" presId="urn:microsoft.com/office/officeart/2008/layout/LinedList"/>
    <dgm:cxn modelId="{2E21E5DB-79C2-4FD6-B529-771F62B17354}" srcId="{77299AFD-8446-447D-9802-AF7FD537D6C6}" destId="{0DBABC0E-C86F-4EDB-843D-557577895C82}" srcOrd="4" destOrd="0" parTransId="{DD3B7B09-9DBA-4DE1-B02D-B7EFA450DCF2}" sibTransId="{3C994F36-9F7D-4418-B4B5-4A9D791C95DF}"/>
    <dgm:cxn modelId="{506431F3-5C59-496B-B63A-1A562B254A08}" type="presOf" srcId="{3C33B3E2-698F-40AB-9FD7-61F1B4AF7DC3}" destId="{3D664761-1F3E-418A-8EBA-81757F8C563D}" srcOrd="0" destOrd="0" presId="urn:microsoft.com/office/officeart/2008/layout/LinedList"/>
    <dgm:cxn modelId="{BB25109C-0C46-45AA-B3AF-94BBB2FEF488}" type="presOf" srcId="{8D8828D4-46F1-4427-B60B-D3F98B34A23A}" destId="{01FE798B-CC03-4A18-BC2E-963BCCCEECE4}" srcOrd="0" destOrd="0" presId="urn:microsoft.com/office/officeart/2008/layout/LinedList"/>
    <dgm:cxn modelId="{1C19400D-176E-49BA-A8C5-293D890D7DE7}" srcId="{77299AFD-8446-447D-9802-AF7FD537D6C6}" destId="{D4B1FCA9-B081-48D7-AFED-F5539E313701}" srcOrd="1" destOrd="0" parTransId="{DD237E89-5A0B-4407-AD65-22AD4F7A48E7}" sibTransId="{CA17829A-1D41-4227-B13D-5DC389CA7AE0}"/>
    <dgm:cxn modelId="{79AC26AD-99BF-4D65-B8F2-23D98A51F925}" srcId="{77299AFD-8446-447D-9802-AF7FD537D6C6}" destId="{3C33B3E2-698F-40AB-9FD7-61F1B4AF7DC3}" srcOrd="0" destOrd="0" parTransId="{05E95C4B-9A5B-4A7A-B518-740004012BD7}" sibTransId="{3F850BDB-994F-42AB-B254-A845512E9863}"/>
    <dgm:cxn modelId="{05B9B853-74F7-4E62-9EC1-4E7B63E38754}" type="presParOf" srcId="{345BCBA2-381D-4042-8D97-1BB2EB62FB26}" destId="{541F1566-C835-4B14-823C-24A828784373}" srcOrd="0" destOrd="0" presId="urn:microsoft.com/office/officeart/2008/layout/LinedList"/>
    <dgm:cxn modelId="{EA2D815E-178A-4207-9B4F-380D83BA2DB0}" type="presParOf" srcId="{345BCBA2-381D-4042-8D97-1BB2EB62FB26}" destId="{2DA07C42-1E6A-4896-885B-57A6AC2AF6A3}" srcOrd="1" destOrd="0" presId="urn:microsoft.com/office/officeart/2008/layout/LinedList"/>
    <dgm:cxn modelId="{5BE08F8F-B42F-40F4-850E-9AE16CE7CB6F}" type="presParOf" srcId="{2DA07C42-1E6A-4896-885B-57A6AC2AF6A3}" destId="{3B27322F-7A4C-4DD9-9E66-74DCA9982897}" srcOrd="0" destOrd="0" presId="urn:microsoft.com/office/officeart/2008/layout/LinedList"/>
    <dgm:cxn modelId="{3A135117-DC68-4C3D-848D-0244F6137518}" type="presParOf" srcId="{2DA07C42-1E6A-4896-885B-57A6AC2AF6A3}" destId="{480C0D1E-348A-4F0F-AEDD-EAF65831D9EA}" srcOrd="1" destOrd="0" presId="urn:microsoft.com/office/officeart/2008/layout/LinedList"/>
    <dgm:cxn modelId="{FFB048C9-095F-4A7A-A977-B32F8BFD9186}" type="presParOf" srcId="{480C0D1E-348A-4F0F-AEDD-EAF65831D9EA}" destId="{EE4043C0-9FD7-4881-B49C-0EC8F22EEFCC}" srcOrd="0" destOrd="0" presId="urn:microsoft.com/office/officeart/2008/layout/LinedList"/>
    <dgm:cxn modelId="{9457D8ED-1BB2-46B6-BD48-BC95E72F19DF}" type="presParOf" srcId="{480C0D1E-348A-4F0F-AEDD-EAF65831D9EA}" destId="{A2FB630F-6BFC-4BF4-9733-4E8BB774F866}" srcOrd="1" destOrd="0" presId="urn:microsoft.com/office/officeart/2008/layout/LinedList"/>
    <dgm:cxn modelId="{1D41170E-D54F-4560-B004-5FA352141D43}" type="presParOf" srcId="{A2FB630F-6BFC-4BF4-9733-4E8BB774F866}" destId="{4101C2E4-DD8C-41B6-83C5-F802E43B86FF}" srcOrd="0" destOrd="0" presId="urn:microsoft.com/office/officeart/2008/layout/LinedList"/>
    <dgm:cxn modelId="{493A78B2-F0BE-4AC5-A49E-07B8DE1E3A01}" type="presParOf" srcId="{A2FB630F-6BFC-4BF4-9733-4E8BB774F866}" destId="{3D664761-1F3E-418A-8EBA-81757F8C563D}" srcOrd="1" destOrd="0" presId="urn:microsoft.com/office/officeart/2008/layout/LinedList"/>
    <dgm:cxn modelId="{24A9E084-3D58-4ADC-BD83-A8066A2ABC07}" type="presParOf" srcId="{A2FB630F-6BFC-4BF4-9733-4E8BB774F866}" destId="{5B4DF075-73E8-4987-BAF3-3C2DA4603376}" srcOrd="2" destOrd="0" presId="urn:microsoft.com/office/officeart/2008/layout/LinedList"/>
    <dgm:cxn modelId="{4E16EDDA-1921-446E-9842-7B9DD1DB34EF}" type="presParOf" srcId="{480C0D1E-348A-4F0F-AEDD-EAF65831D9EA}" destId="{C261D117-0FA0-4167-A613-13E1B88A9360}" srcOrd="2" destOrd="0" presId="urn:microsoft.com/office/officeart/2008/layout/LinedList"/>
    <dgm:cxn modelId="{497D470A-5A97-4E0A-94E2-F1FB58C9EE7A}" type="presParOf" srcId="{480C0D1E-348A-4F0F-AEDD-EAF65831D9EA}" destId="{20B13F07-A642-4738-BD66-47FFD49FA4A3}" srcOrd="3" destOrd="0" presId="urn:microsoft.com/office/officeart/2008/layout/LinedList"/>
    <dgm:cxn modelId="{DF3E5E78-77FD-4616-8A99-B281FA9E234A}" type="presParOf" srcId="{480C0D1E-348A-4F0F-AEDD-EAF65831D9EA}" destId="{5E736CE4-5218-4CD4-9ECA-BC75C59F2B24}" srcOrd="4" destOrd="0" presId="urn:microsoft.com/office/officeart/2008/layout/LinedList"/>
    <dgm:cxn modelId="{88066221-6247-40BC-9435-297C3BE3B4A4}" type="presParOf" srcId="{5E736CE4-5218-4CD4-9ECA-BC75C59F2B24}" destId="{4A557F42-B6D6-4C5D-99C1-9BE0DA5C2A48}" srcOrd="0" destOrd="0" presId="urn:microsoft.com/office/officeart/2008/layout/LinedList"/>
    <dgm:cxn modelId="{DCC35B22-0E3C-409F-8205-BF9C1561B6D1}" type="presParOf" srcId="{5E736CE4-5218-4CD4-9ECA-BC75C59F2B24}" destId="{37494686-4473-43DA-8253-818268BE8281}" srcOrd="1" destOrd="0" presId="urn:microsoft.com/office/officeart/2008/layout/LinedList"/>
    <dgm:cxn modelId="{102D9C59-9E52-4890-9C21-96E34F1E546D}" type="presParOf" srcId="{5E736CE4-5218-4CD4-9ECA-BC75C59F2B24}" destId="{2B322C1D-F556-433D-BD99-0A9BA57BD4B4}" srcOrd="2" destOrd="0" presId="urn:microsoft.com/office/officeart/2008/layout/LinedList"/>
    <dgm:cxn modelId="{A10BA706-8C79-4440-A123-FD561E45DFFD}" type="presParOf" srcId="{480C0D1E-348A-4F0F-AEDD-EAF65831D9EA}" destId="{FE0B6B0C-01AA-48A0-95B0-299EA36219CA}" srcOrd="5" destOrd="0" presId="urn:microsoft.com/office/officeart/2008/layout/LinedList"/>
    <dgm:cxn modelId="{7C5F4757-CF86-48D2-97C9-03FB8EE3A6B9}" type="presParOf" srcId="{480C0D1E-348A-4F0F-AEDD-EAF65831D9EA}" destId="{C15844C6-60D3-4593-9001-A29AC68BDD30}" srcOrd="6" destOrd="0" presId="urn:microsoft.com/office/officeart/2008/layout/LinedList"/>
    <dgm:cxn modelId="{9D5DF512-30BA-4419-B15A-464A47114866}" type="presParOf" srcId="{480C0D1E-348A-4F0F-AEDD-EAF65831D9EA}" destId="{FAE84086-2850-4C15-905B-940D087AFC69}" srcOrd="7" destOrd="0" presId="urn:microsoft.com/office/officeart/2008/layout/LinedList"/>
    <dgm:cxn modelId="{3FAF2BC8-E7FA-4036-AB98-55EFDA2D5878}" type="presParOf" srcId="{FAE84086-2850-4C15-905B-940D087AFC69}" destId="{034781ED-F301-4493-AAA3-8DF40694499C}" srcOrd="0" destOrd="0" presId="urn:microsoft.com/office/officeart/2008/layout/LinedList"/>
    <dgm:cxn modelId="{04708C2B-871B-4BE5-929F-BE930D3D3E0B}" type="presParOf" srcId="{FAE84086-2850-4C15-905B-940D087AFC69}" destId="{01FE798B-CC03-4A18-BC2E-963BCCCEECE4}" srcOrd="1" destOrd="0" presId="urn:microsoft.com/office/officeart/2008/layout/LinedList"/>
    <dgm:cxn modelId="{48EAE86A-F5A1-4C34-AFB5-4DB1F416500B}" type="presParOf" srcId="{FAE84086-2850-4C15-905B-940D087AFC69}" destId="{68F818C1-94EE-437F-9882-9C404EAE3A32}" srcOrd="2" destOrd="0" presId="urn:microsoft.com/office/officeart/2008/layout/LinedList"/>
    <dgm:cxn modelId="{8B83DEC7-6ABC-4360-9439-60366013A35C}" type="presParOf" srcId="{480C0D1E-348A-4F0F-AEDD-EAF65831D9EA}" destId="{725C4331-E3A9-432F-BFCD-9AB1A2290CDB}" srcOrd="8" destOrd="0" presId="urn:microsoft.com/office/officeart/2008/layout/LinedList"/>
    <dgm:cxn modelId="{6CE88F13-4AD8-4DC2-8C69-AF35D1760201}" type="presParOf" srcId="{480C0D1E-348A-4F0F-AEDD-EAF65831D9EA}" destId="{8811CFEF-94D5-451B-B928-50DAEF44FAC5}" srcOrd="9" destOrd="0" presId="urn:microsoft.com/office/officeart/2008/layout/LinedList"/>
    <dgm:cxn modelId="{3088788A-3CDC-44C2-BEB7-C0F32A889C45}" type="presParOf" srcId="{480C0D1E-348A-4F0F-AEDD-EAF65831D9EA}" destId="{8D93BE99-F950-480B-8867-D72F5B9F720D}" srcOrd="10" destOrd="0" presId="urn:microsoft.com/office/officeart/2008/layout/LinedList"/>
    <dgm:cxn modelId="{765391D6-3ECF-465B-A409-CF7434A6F6EB}" type="presParOf" srcId="{8D93BE99-F950-480B-8867-D72F5B9F720D}" destId="{1531FE34-2FBC-4F28-BEF4-A080C01F2F63}" srcOrd="0" destOrd="0" presId="urn:microsoft.com/office/officeart/2008/layout/LinedList"/>
    <dgm:cxn modelId="{7090E6F4-0135-41F8-BDAD-3A430BD1B051}" type="presParOf" srcId="{8D93BE99-F950-480B-8867-D72F5B9F720D}" destId="{6A73493F-142D-46F6-81EB-93AFD3EC83AC}" srcOrd="1" destOrd="0" presId="urn:microsoft.com/office/officeart/2008/layout/LinedList"/>
    <dgm:cxn modelId="{B14F1319-1AEB-4F35-A2DB-F9874639FF5E}" type="presParOf" srcId="{8D93BE99-F950-480B-8867-D72F5B9F720D}" destId="{55620A5D-4F33-43A1-85B9-8149E92D2C92}" srcOrd="2" destOrd="0" presId="urn:microsoft.com/office/officeart/2008/layout/LinedList"/>
    <dgm:cxn modelId="{D2CA4572-B615-438D-8289-E9BAD6876514}" type="presParOf" srcId="{480C0D1E-348A-4F0F-AEDD-EAF65831D9EA}" destId="{FACC9F92-E4A6-4306-9F24-17F293C66F20}" srcOrd="11" destOrd="0" presId="urn:microsoft.com/office/officeart/2008/layout/LinedList"/>
    <dgm:cxn modelId="{DC57C826-F11C-47AD-B10D-6F907405A8F6}" type="presParOf" srcId="{480C0D1E-348A-4F0F-AEDD-EAF65831D9EA}" destId="{687FDC19-5DFF-4E58-BB71-71BFEEA949F9}" srcOrd="12" destOrd="0" presId="urn:microsoft.com/office/officeart/2008/layout/LinedList"/>
    <dgm:cxn modelId="{11411409-8014-4E56-8B90-EF2CB81DCC57}" type="presParOf" srcId="{480C0D1E-348A-4F0F-AEDD-EAF65831D9EA}" destId="{146A6022-E69E-4D86-836F-B95EB2FB5B0F}" srcOrd="13" destOrd="0" presId="urn:microsoft.com/office/officeart/2008/layout/LinedList"/>
    <dgm:cxn modelId="{EB9E89DF-6667-47C5-A40C-EB117A5A882A}" type="presParOf" srcId="{146A6022-E69E-4D86-836F-B95EB2FB5B0F}" destId="{8347E6C2-6FC7-4D03-9EC1-C516CE762DCF}" srcOrd="0" destOrd="0" presId="urn:microsoft.com/office/officeart/2008/layout/LinedList"/>
    <dgm:cxn modelId="{2A723119-2F54-49FA-B07E-885632FEBA21}" type="presParOf" srcId="{146A6022-E69E-4D86-836F-B95EB2FB5B0F}" destId="{56CBBCBC-2E39-4DB2-9CDB-FAE2228AA365}" srcOrd="1" destOrd="0" presId="urn:microsoft.com/office/officeart/2008/layout/LinedList"/>
    <dgm:cxn modelId="{29DA7505-6808-45FB-808A-B2FEB3E7209E}" type="presParOf" srcId="{146A6022-E69E-4D86-836F-B95EB2FB5B0F}" destId="{EC2A12CA-5983-4DF8-99E1-47FD61521F6B}" srcOrd="2" destOrd="0" presId="urn:microsoft.com/office/officeart/2008/layout/LinedList"/>
    <dgm:cxn modelId="{CD362328-44D7-470C-9782-FFA66517D758}" type="presParOf" srcId="{480C0D1E-348A-4F0F-AEDD-EAF65831D9EA}" destId="{ABCFF79D-EA04-4B50-9E57-0B6102E1D1BA}" srcOrd="14" destOrd="0" presId="urn:microsoft.com/office/officeart/2008/layout/LinedList"/>
    <dgm:cxn modelId="{67951721-B67D-48D9-BA21-675BAF9DC4B6}" type="presParOf" srcId="{480C0D1E-348A-4F0F-AEDD-EAF65831D9EA}" destId="{3F528BB6-5320-4653-ACDA-17E0073D2F7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14E6F0F-EC56-4717-9316-1E93441606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4508357-D190-4B1B-9C25-26BBAEC781B8}">
      <dgm:prSet phldrT="[Texto]" custT="1"/>
      <dgm:spPr/>
      <dgm:t>
        <a:bodyPr/>
        <a:lstStyle/>
        <a:p>
          <a:pPr algn="just"/>
          <a:r>
            <a:rPr lang="es-EC" sz="2000" b="1" dirty="0" smtClean="0"/>
            <a:t>RECOMENDACIONES</a:t>
          </a:r>
          <a:endParaRPr lang="es-EC" sz="2000" b="1" dirty="0"/>
        </a:p>
      </dgm:t>
    </dgm:pt>
    <dgm:pt modelId="{D881F8C5-5E3D-4933-BA6C-414F3499686B}" type="parTrans" cxnId="{CAFB3E74-5404-4229-9E95-FDB7DD55543F}">
      <dgm:prSet/>
      <dgm:spPr/>
      <dgm:t>
        <a:bodyPr/>
        <a:lstStyle/>
        <a:p>
          <a:pPr algn="just"/>
          <a:endParaRPr lang="es-EC"/>
        </a:p>
      </dgm:t>
    </dgm:pt>
    <dgm:pt modelId="{E422530F-6411-4251-80E7-736C7B6F72A2}" type="sibTrans" cxnId="{CAFB3E74-5404-4229-9E95-FDB7DD55543F}">
      <dgm:prSet/>
      <dgm:spPr/>
      <dgm:t>
        <a:bodyPr/>
        <a:lstStyle/>
        <a:p>
          <a:pPr algn="just"/>
          <a:endParaRPr lang="es-EC"/>
        </a:p>
      </dgm:t>
    </dgm:pt>
    <dgm:pt modelId="{9AC0D43B-27E0-45C9-8B29-625AACA88052}">
      <dgm:prSet phldrT="[Texto]"/>
      <dgm:spPr/>
      <dgm:t>
        <a:bodyPr/>
        <a:lstStyle/>
        <a:p>
          <a:pPr algn="just"/>
          <a:r>
            <a:rPr lang="es-EC" dirty="0" smtClean="0"/>
            <a:t>El turista demanda varios productos y servicios que deberán ser distribuidos entre los diferentes operadores turísticos. Dependerá de la capacidad de los representantes de la Asamblea Comunitaria distribuir de forma equitativa y que genere comodidad al turista.</a:t>
          </a:r>
          <a:endParaRPr lang="es-EC" dirty="0"/>
        </a:p>
      </dgm:t>
    </dgm:pt>
    <dgm:pt modelId="{315A1949-1565-43AD-86BB-423CD97EF13E}" type="parTrans" cxnId="{04204A94-A2B9-45C9-B3DC-E797FAAC0F24}">
      <dgm:prSet/>
      <dgm:spPr/>
      <dgm:t>
        <a:bodyPr/>
        <a:lstStyle/>
        <a:p>
          <a:pPr algn="just"/>
          <a:endParaRPr lang="es-EC"/>
        </a:p>
      </dgm:t>
    </dgm:pt>
    <dgm:pt modelId="{DB0A519A-58FA-40B2-BE1D-B9F99244EBA6}" type="sibTrans" cxnId="{04204A94-A2B9-45C9-B3DC-E797FAAC0F24}">
      <dgm:prSet/>
      <dgm:spPr/>
      <dgm:t>
        <a:bodyPr/>
        <a:lstStyle/>
        <a:p>
          <a:pPr algn="just"/>
          <a:endParaRPr lang="es-EC"/>
        </a:p>
      </dgm:t>
    </dgm:pt>
    <dgm:pt modelId="{9732AA0B-8F6F-4CEA-B418-97F80AF18477}">
      <dgm:prSet phldrT="[Texto]"/>
      <dgm:spPr/>
      <dgm:t>
        <a:bodyPr/>
        <a:lstStyle/>
        <a:p>
          <a:pPr algn="just"/>
          <a:r>
            <a:rPr lang="es-EC" dirty="0" smtClean="0"/>
            <a:t>La consecución de un presupuesto para el proyecto es vital para realizar las actividades descritas, a menos que se realice mediante autofinanciamiento de los oferentes turísticos.</a:t>
          </a:r>
          <a:endParaRPr lang="es-EC" dirty="0"/>
        </a:p>
      </dgm:t>
    </dgm:pt>
    <dgm:pt modelId="{376819CB-2C81-469E-A11E-4F053FF6C785}" type="parTrans" cxnId="{9F809053-CBF2-4C5C-A9E3-D5502E5DB08B}">
      <dgm:prSet/>
      <dgm:spPr/>
      <dgm:t>
        <a:bodyPr/>
        <a:lstStyle/>
        <a:p>
          <a:pPr algn="just"/>
          <a:endParaRPr lang="es-EC"/>
        </a:p>
      </dgm:t>
    </dgm:pt>
    <dgm:pt modelId="{6BFA7745-A177-47F9-B983-B1D6F4FB1DE2}" type="sibTrans" cxnId="{9F809053-CBF2-4C5C-A9E3-D5502E5DB08B}">
      <dgm:prSet/>
      <dgm:spPr/>
      <dgm:t>
        <a:bodyPr/>
        <a:lstStyle/>
        <a:p>
          <a:pPr algn="just"/>
          <a:endParaRPr lang="es-EC"/>
        </a:p>
      </dgm:t>
    </dgm:pt>
    <dgm:pt modelId="{293AC855-2F1C-4F90-B08E-7C5D79BEA0A2}">
      <dgm:prSet phldrT="[Texto]"/>
      <dgm:spPr/>
      <dgm:t>
        <a:bodyPr/>
        <a:lstStyle/>
        <a:p>
          <a:pPr algn="just"/>
          <a:r>
            <a:rPr lang="es-EC" dirty="0" smtClean="0"/>
            <a:t>La administración del museo debe aprovechar la apertura del IMP hacia el proyecto con el objetivo de ingresar la propuesta al Plan Operativo Anual y obtener los recursos necesarios para su aplicabilidad</a:t>
          </a:r>
          <a:endParaRPr lang="es-EC" dirty="0"/>
        </a:p>
      </dgm:t>
    </dgm:pt>
    <dgm:pt modelId="{375E9C33-6FD5-4CCD-8DB7-1A2704B9A20A}" type="parTrans" cxnId="{E2E08110-386E-40C2-88F2-313E9DB31315}">
      <dgm:prSet/>
      <dgm:spPr/>
      <dgm:t>
        <a:bodyPr/>
        <a:lstStyle/>
        <a:p>
          <a:pPr algn="just"/>
          <a:endParaRPr lang="es-EC"/>
        </a:p>
      </dgm:t>
    </dgm:pt>
    <dgm:pt modelId="{2362FA93-803A-4979-8D34-E8941B628C57}" type="sibTrans" cxnId="{E2E08110-386E-40C2-88F2-313E9DB31315}">
      <dgm:prSet/>
      <dgm:spPr/>
      <dgm:t>
        <a:bodyPr/>
        <a:lstStyle/>
        <a:p>
          <a:pPr algn="just"/>
          <a:endParaRPr lang="es-EC"/>
        </a:p>
      </dgm:t>
    </dgm:pt>
    <dgm:pt modelId="{D840BF6D-011B-44F9-9296-3FBBB54577EA}">
      <dgm:prSet phldrT="[Texto]"/>
      <dgm:spPr/>
      <dgm:t>
        <a:bodyPr/>
        <a:lstStyle/>
        <a:p>
          <a:pPr algn="just"/>
          <a:r>
            <a:rPr lang="es-EC" dirty="0" smtClean="0"/>
            <a:t>Evitar que la actividad turística crezca de forma espontánea, hay que planificar el desarrollo para que la comunidad y autoridades reaccionen oportunamente ante eventualidades.</a:t>
          </a:r>
          <a:endParaRPr lang="es-EC" dirty="0"/>
        </a:p>
      </dgm:t>
    </dgm:pt>
    <dgm:pt modelId="{FAF8C40F-F47C-49F5-8CC8-5E0EE0938204}" type="parTrans" cxnId="{A8E5A0E8-0ACE-4EA6-8FDA-A8FBB260B7FD}">
      <dgm:prSet/>
      <dgm:spPr/>
      <dgm:t>
        <a:bodyPr/>
        <a:lstStyle/>
        <a:p>
          <a:pPr algn="just"/>
          <a:endParaRPr lang="es-EC"/>
        </a:p>
      </dgm:t>
    </dgm:pt>
    <dgm:pt modelId="{ADC92EB2-919B-4B89-858A-4F2CE9B3819E}" type="sibTrans" cxnId="{A8E5A0E8-0ACE-4EA6-8FDA-A8FBB260B7FD}">
      <dgm:prSet/>
      <dgm:spPr/>
      <dgm:t>
        <a:bodyPr/>
        <a:lstStyle/>
        <a:p>
          <a:pPr algn="just"/>
          <a:endParaRPr lang="es-EC"/>
        </a:p>
      </dgm:t>
    </dgm:pt>
    <dgm:pt modelId="{945A2C68-E35A-430B-BCC0-C53A5B50A08D}" type="pres">
      <dgm:prSet presAssocID="{214E6F0F-EC56-4717-9316-1E93441606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951F3DE-DCBC-4AE9-ABAF-16A9750AF5C4}" type="pres">
      <dgm:prSet presAssocID="{34508357-D190-4B1B-9C25-26BBAEC781B8}" presName="thickLine" presStyleLbl="alignNode1" presStyleIdx="0" presStyleCnt="1"/>
      <dgm:spPr/>
    </dgm:pt>
    <dgm:pt modelId="{E0267F13-426B-446B-9733-130054169E64}" type="pres">
      <dgm:prSet presAssocID="{34508357-D190-4B1B-9C25-26BBAEC781B8}" presName="horz1" presStyleCnt="0"/>
      <dgm:spPr/>
    </dgm:pt>
    <dgm:pt modelId="{41C42BB9-883E-4110-9D89-4524661DFF9E}" type="pres">
      <dgm:prSet presAssocID="{34508357-D190-4B1B-9C25-26BBAEC781B8}" presName="tx1" presStyleLbl="revTx" presStyleIdx="0" presStyleCnt="5" custScaleX="177734"/>
      <dgm:spPr/>
      <dgm:t>
        <a:bodyPr/>
        <a:lstStyle/>
        <a:p>
          <a:endParaRPr lang="es-EC"/>
        </a:p>
      </dgm:t>
    </dgm:pt>
    <dgm:pt modelId="{951D6CAE-5B25-439E-A873-BA04E19A1FAE}" type="pres">
      <dgm:prSet presAssocID="{34508357-D190-4B1B-9C25-26BBAEC781B8}" presName="vert1" presStyleCnt="0"/>
      <dgm:spPr/>
    </dgm:pt>
    <dgm:pt modelId="{07C6B8C7-D3C8-4075-BA7A-A587BFD73630}" type="pres">
      <dgm:prSet presAssocID="{9AC0D43B-27E0-45C9-8B29-625AACA88052}" presName="vertSpace2a" presStyleCnt="0"/>
      <dgm:spPr/>
    </dgm:pt>
    <dgm:pt modelId="{33929D6E-4D9A-4791-9BBC-1B4E1F7F2CFA}" type="pres">
      <dgm:prSet presAssocID="{9AC0D43B-27E0-45C9-8B29-625AACA88052}" presName="horz2" presStyleCnt="0"/>
      <dgm:spPr/>
    </dgm:pt>
    <dgm:pt modelId="{8A4BD488-B1AA-4E83-BC4F-0338D5AB4DF9}" type="pres">
      <dgm:prSet presAssocID="{9AC0D43B-27E0-45C9-8B29-625AACA88052}" presName="horzSpace2" presStyleCnt="0"/>
      <dgm:spPr/>
    </dgm:pt>
    <dgm:pt modelId="{D3895AD5-589D-4C28-8F61-7E605B4B192D}" type="pres">
      <dgm:prSet presAssocID="{9AC0D43B-27E0-45C9-8B29-625AACA88052}" presName="tx2" presStyleLbl="revTx" presStyleIdx="1" presStyleCnt="5"/>
      <dgm:spPr/>
      <dgm:t>
        <a:bodyPr/>
        <a:lstStyle/>
        <a:p>
          <a:endParaRPr lang="es-EC"/>
        </a:p>
      </dgm:t>
    </dgm:pt>
    <dgm:pt modelId="{4B623589-2D73-4B04-B240-8F56864305E5}" type="pres">
      <dgm:prSet presAssocID="{9AC0D43B-27E0-45C9-8B29-625AACA88052}" presName="vert2" presStyleCnt="0"/>
      <dgm:spPr/>
    </dgm:pt>
    <dgm:pt modelId="{80B60D87-B9F0-4556-AA47-B2B5773F5400}" type="pres">
      <dgm:prSet presAssocID="{9AC0D43B-27E0-45C9-8B29-625AACA88052}" presName="thinLine2b" presStyleLbl="callout" presStyleIdx="0" presStyleCnt="4"/>
      <dgm:spPr/>
    </dgm:pt>
    <dgm:pt modelId="{67D0EEF0-8088-49F3-8E3D-5C5D073817C5}" type="pres">
      <dgm:prSet presAssocID="{9AC0D43B-27E0-45C9-8B29-625AACA88052}" presName="vertSpace2b" presStyleCnt="0"/>
      <dgm:spPr/>
    </dgm:pt>
    <dgm:pt modelId="{6AA3131D-1999-4307-9218-9142AB70A90E}" type="pres">
      <dgm:prSet presAssocID="{9732AA0B-8F6F-4CEA-B418-97F80AF18477}" presName="horz2" presStyleCnt="0"/>
      <dgm:spPr/>
    </dgm:pt>
    <dgm:pt modelId="{92302DD4-86F8-4A02-9BD4-75A38DFA5A66}" type="pres">
      <dgm:prSet presAssocID="{9732AA0B-8F6F-4CEA-B418-97F80AF18477}" presName="horzSpace2" presStyleCnt="0"/>
      <dgm:spPr/>
    </dgm:pt>
    <dgm:pt modelId="{F0F08D18-5F21-4AEA-AAD5-0593D74CA1B7}" type="pres">
      <dgm:prSet presAssocID="{9732AA0B-8F6F-4CEA-B418-97F80AF18477}" presName="tx2" presStyleLbl="revTx" presStyleIdx="2" presStyleCnt="5"/>
      <dgm:spPr/>
      <dgm:t>
        <a:bodyPr/>
        <a:lstStyle/>
        <a:p>
          <a:endParaRPr lang="es-EC"/>
        </a:p>
      </dgm:t>
    </dgm:pt>
    <dgm:pt modelId="{278B0F36-E18A-401C-825C-702548D7F8A0}" type="pres">
      <dgm:prSet presAssocID="{9732AA0B-8F6F-4CEA-B418-97F80AF18477}" presName="vert2" presStyleCnt="0"/>
      <dgm:spPr/>
    </dgm:pt>
    <dgm:pt modelId="{356D4ED0-DCFB-442A-A82C-DFEEB9FDA5EF}" type="pres">
      <dgm:prSet presAssocID="{9732AA0B-8F6F-4CEA-B418-97F80AF18477}" presName="thinLine2b" presStyleLbl="callout" presStyleIdx="1" presStyleCnt="4"/>
      <dgm:spPr/>
    </dgm:pt>
    <dgm:pt modelId="{115040B3-BD8D-400C-A5E8-209BA05C1D75}" type="pres">
      <dgm:prSet presAssocID="{9732AA0B-8F6F-4CEA-B418-97F80AF18477}" presName="vertSpace2b" presStyleCnt="0"/>
      <dgm:spPr/>
    </dgm:pt>
    <dgm:pt modelId="{265ED5A7-4241-4225-916D-B5A829BCCFDD}" type="pres">
      <dgm:prSet presAssocID="{293AC855-2F1C-4F90-B08E-7C5D79BEA0A2}" presName="horz2" presStyleCnt="0"/>
      <dgm:spPr/>
    </dgm:pt>
    <dgm:pt modelId="{BB3E34DD-577C-4343-A95A-FB503E2F470B}" type="pres">
      <dgm:prSet presAssocID="{293AC855-2F1C-4F90-B08E-7C5D79BEA0A2}" presName="horzSpace2" presStyleCnt="0"/>
      <dgm:spPr/>
    </dgm:pt>
    <dgm:pt modelId="{BCFFFD3D-C599-47D0-A38B-58D19A3AF5D0}" type="pres">
      <dgm:prSet presAssocID="{293AC855-2F1C-4F90-B08E-7C5D79BEA0A2}" presName="tx2" presStyleLbl="revTx" presStyleIdx="3" presStyleCnt="5"/>
      <dgm:spPr/>
      <dgm:t>
        <a:bodyPr/>
        <a:lstStyle/>
        <a:p>
          <a:endParaRPr lang="es-EC"/>
        </a:p>
      </dgm:t>
    </dgm:pt>
    <dgm:pt modelId="{98438162-6686-441A-AF9D-D01036B5A803}" type="pres">
      <dgm:prSet presAssocID="{293AC855-2F1C-4F90-B08E-7C5D79BEA0A2}" presName="vert2" presStyleCnt="0"/>
      <dgm:spPr/>
    </dgm:pt>
    <dgm:pt modelId="{837435E0-5154-41C1-9D0A-0AE4DBA88695}" type="pres">
      <dgm:prSet presAssocID="{293AC855-2F1C-4F90-B08E-7C5D79BEA0A2}" presName="thinLine2b" presStyleLbl="callout" presStyleIdx="2" presStyleCnt="4"/>
      <dgm:spPr/>
    </dgm:pt>
    <dgm:pt modelId="{7AEB3B2A-BFDB-495A-83C3-08770468F779}" type="pres">
      <dgm:prSet presAssocID="{293AC855-2F1C-4F90-B08E-7C5D79BEA0A2}" presName="vertSpace2b" presStyleCnt="0"/>
      <dgm:spPr/>
    </dgm:pt>
    <dgm:pt modelId="{4A92EC66-3410-42D6-8E32-D3149AAF9A7B}" type="pres">
      <dgm:prSet presAssocID="{D840BF6D-011B-44F9-9296-3FBBB54577EA}" presName="horz2" presStyleCnt="0"/>
      <dgm:spPr/>
    </dgm:pt>
    <dgm:pt modelId="{1592534E-7090-422C-ADC4-175C87788C95}" type="pres">
      <dgm:prSet presAssocID="{D840BF6D-011B-44F9-9296-3FBBB54577EA}" presName="horzSpace2" presStyleCnt="0"/>
      <dgm:spPr/>
    </dgm:pt>
    <dgm:pt modelId="{0317E0A0-8B4C-4774-86A2-D44EC5DE5C0D}" type="pres">
      <dgm:prSet presAssocID="{D840BF6D-011B-44F9-9296-3FBBB54577EA}" presName="tx2" presStyleLbl="revTx" presStyleIdx="4" presStyleCnt="5"/>
      <dgm:spPr/>
      <dgm:t>
        <a:bodyPr/>
        <a:lstStyle/>
        <a:p>
          <a:endParaRPr lang="es-EC"/>
        </a:p>
      </dgm:t>
    </dgm:pt>
    <dgm:pt modelId="{943BFD06-50B0-450D-9F9B-011413E35741}" type="pres">
      <dgm:prSet presAssocID="{D840BF6D-011B-44F9-9296-3FBBB54577EA}" presName="vert2" presStyleCnt="0"/>
      <dgm:spPr/>
    </dgm:pt>
    <dgm:pt modelId="{9D0571A6-C443-43C1-A104-7B9517C25474}" type="pres">
      <dgm:prSet presAssocID="{D840BF6D-011B-44F9-9296-3FBBB54577EA}" presName="thinLine2b" presStyleLbl="callout" presStyleIdx="3" presStyleCnt="4"/>
      <dgm:spPr/>
    </dgm:pt>
    <dgm:pt modelId="{88B08F83-99B3-4BE5-81F0-2FD401C60E80}" type="pres">
      <dgm:prSet presAssocID="{D840BF6D-011B-44F9-9296-3FBBB54577EA}" presName="vertSpace2b" presStyleCnt="0"/>
      <dgm:spPr/>
    </dgm:pt>
  </dgm:ptLst>
  <dgm:cxnLst>
    <dgm:cxn modelId="{A8E5A0E8-0ACE-4EA6-8FDA-A8FBB260B7FD}" srcId="{34508357-D190-4B1B-9C25-26BBAEC781B8}" destId="{D840BF6D-011B-44F9-9296-3FBBB54577EA}" srcOrd="3" destOrd="0" parTransId="{FAF8C40F-F47C-49F5-8CC8-5E0EE0938204}" sibTransId="{ADC92EB2-919B-4B89-858A-4F2CE9B3819E}"/>
    <dgm:cxn modelId="{E2E08110-386E-40C2-88F2-313E9DB31315}" srcId="{34508357-D190-4B1B-9C25-26BBAEC781B8}" destId="{293AC855-2F1C-4F90-B08E-7C5D79BEA0A2}" srcOrd="2" destOrd="0" parTransId="{375E9C33-6FD5-4CCD-8DB7-1A2704B9A20A}" sibTransId="{2362FA93-803A-4979-8D34-E8941B628C57}"/>
    <dgm:cxn modelId="{A5448F36-0AC2-4453-8883-AE25DE39AE63}" type="presOf" srcId="{214E6F0F-EC56-4717-9316-1E9344160607}" destId="{945A2C68-E35A-430B-BCC0-C53A5B50A08D}" srcOrd="0" destOrd="0" presId="urn:microsoft.com/office/officeart/2008/layout/LinedList"/>
    <dgm:cxn modelId="{04204A94-A2B9-45C9-B3DC-E797FAAC0F24}" srcId="{34508357-D190-4B1B-9C25-26BBAEC781B8}" destId="{9AC0D43B-27E0-45C9-8B29-625AACA88052}" srcOrd="0" destOrd="0" parTransId="{315A1949-1565-43AD-86BB-423CD97EF13E}" sibTransId="{DB0A519A-58FA-40B2-BE1D-B9F99244EBA6}"/>
    <dgm:cxn modelId="{66B5AE42-25AD-4D10-966D-5DCD5ADBF050}" type="presOf" srcId="{9732AA0B-8F6F-4CEA-B418-97F80AF18477}" destId="{F0F08D18-5F21-4AEA-AAD5-0593D74CA1B7}" srcOrd="0" destOrd="0" presId="urn:microsoft.com/office/officeart/2008/layout/LinedList"/>
    <dgm:cxn modelId="{A15278E4-219D-4CDC-8259-9FE7448EB8BC}" type="presOf" srcId="{34508357-D190-4B1B-9C25-26BBAEC781B8}" destId="{41C42BB9-883E-4110-9D89-4524661DFF9E}" srcOrd="0" destOrd="0" presId="urn:microsoft.com/office/officeart/2008/layout/LinedList"/>
    <dgm:cxn modelId="{9F809053-CBF2-4C5C-A9E3-D5502E5DB08B}" srcId="{34508357-D190-4B1B-9C25-26BBAEC781B8}" destId="{9732AA0B-8F6F-4CEA-B418-97F80AF18477}" srcOrd="1" destOrd="0" parTransId="{376819CB-2C81-469E-A11E-4F053FF6C785}" sibTransId="{6BFA7745-A177-47F9-B983-B1D6F4FB1DE2}"/>
    <dgm:cxn modelId="{CAFB3E74-5404-4229-9E95-FDB7DD55543F}" srcId="{214E6F0F-EC56-4717-9316-1E9344160607}" destId="{34508357-D190-4B1B-9C25-26BBAEC781B8}" srcOrd="0" destOrd="0" parTransId="{D881F8C5-5E3D-4933-BA6C-414F3499686B}" sibTransId="{E422530F-6411-4251-80E7-736C7B6F72A2}"/>
    <dgm:cxn modelId="{C6A8A922-37A3-404A-96DE-7C7611F75B5D}" type="presOf" srcId="{D840BF6D-011B-44F9-9296-3FBBB54577EA}" destId="{0317E0A0-8B4C-4774-86A2-D44EC5DE5C0D}" srcOrd="0" destOrd="0" presId="urn:microsoft.com/office/officeart/2008/layout/LinedList"/>
    <dgm:cxn modelId="{CD996DA3-008F-455E-8E5A-9EFC5B22DBD3}" type="presOf" srcId="{9AC0D43B-27E0-45C9-8B29-625AACA88052}" destId="{D3895AD5-589D-4C28-8F61-7E605B4B192D}" srcOrd="0" destOrd="0" presId="urn:microsoft.com/office/officeart/2008/layout/LinedList"/>
    <dgm:cxn modelId="{50AF0E5E-7F1F-46DF-8DD8-B77C2F0D2266}" type="presOf" srcId="{293AC855-2F1C-4F90-B08E-7C5D79BEA0A2}" destId="{BCFFFD3D-C599-47D0-A38B-58D19A3AF5D0}" srcOrd="0" destOrd="0" presId="urn:microsoft.com/office/officeart/2008/layout/LinedList"/>
    <dgm:cxn modelId="{EF2910AA-7066-4854-970A-B15D94A64BF2}" type="presParOf" srcId="{945A2C68-E35A-430B-BCC0-C53A5B50A08D}" destId="{0951F3DE-DCBC-4AE9-ABAF-16A9750AF5C4}" srcOrd="0" destOrd="0" presId="urn:microsoft.com/office/officeart/2008/layout/LinedList"/>
    <dgm:cxn modelId="{172B38D8-1221-4323-94F4-8D5633146667}" type="presParOf" srcId="{945A2C68-E35A-430B-BCC0-C53A5B50A08D}" destId="{E0267F13-426B-446B-9733-130054169E64}" srcOrd="1" destOrd="0" presId="urn:microsoft.com/office/officeart/2008/layout/LinedList"/>
    <dgm:cxn modelId="{6E21A056-AF27-4980-BFBE-390027A9E750}" type="presParOf" srcId="{E0267F13-426B-446B-9733-130054169E64}" destId="{41C42BB9-883E-4110-9D89-4524661DFF9E}" srcOrd="0" destOrd="0" presId="urn:microsoft.com/office/officeart/2008/layout/LinedList"/>
    <dgm:cxn modelId="{3BB9E8F0-B304-4493-B44E-AA2A99D50F3F}" type="presParOf" srcId="{E0267F13-426B-446B-9733-130054169E64}" destId="{951D6CAE-5B25-439E-A873-BA04E19A1FAE}" srcOrd="1" destOrd="0" presId="urn:microsoft.com/office/officeart/2008/layout/LinedList"/>
    <dgm:cxn modelId="{524F6F53-C32C-418C-B8AF-030C54EEBC2E}" type="presParOf" srcId="{951D6CAE-5B25-439E-A873-BA04E19A1FAE}" destId="{07C6B8C7-D3C8-4075-BA7A-A587BFD73630}" srcOrd="0" destOrd="0" presId="urn:microsoft.com/office/officeart/2008/layout/LinedList"/>
    <dgm:cxn modelId="{A5EC48A0-7BF0-4A3F-8965-5F8FBE2BA98D}" type="presParOf" srcId="{951D6CAE-5B25-439E-A873-BA04E19A1FAE}" destId="{33929D6E-4D9A-4791-9BBC-1B4E1F7F2CFA}" srcOrd="1" destOrd="0" presId="urn:microsoft.com/office/officeart/2008/layout/LinedList"/>
    <dgm:cxn modelId="{858D8C33-1502-4C48-9FE3-67D6CF8038E0}" type="presParOf" srcId="{33929D6E-4D9A-4791-9BBC-1B4E1F7F2CFA}" destId="{8A4BD488-B1AA-4E83-BC4F-0338D5AB4DF9}" srcOrd="0" destOrd="0" presId="urn:microsoft.com/office/officeart/2008/layout/LinedList"/>
    <dgm:cxn modelId="{843E03E7-3344-4CC5-A840-550A836697D5}" type="presParOf" srcId="{33929D6E-4D9A-4791-9BBC-1B4E1F7F2CFA}" destId="{D3895AD5-589D-4C28-8F61-7E605B4B192D}" srcOrd="1" destOrd="0" presId="urn:microsoft.com/office/officeart/2008/layout/LinedList"/>
    <dgm:cxn modelId="{52D72EC6-EBE8-49CD-8D0E-3F773C1D2A66}" type="presParOf" srcId="{33929D6E-4D9A-4791-9BBC-1B4E1F7F2CFA}" destId="{4B623589-2D73-4B04-B240-8F56864305E5}" srcOrd="2" destOrd="0" presId="urn:microsoft.com/office/officeart/2008/layout/LinedList"/>
    <dgm:cxn modelId="{FF925373-53CF-4FB0-B243-B5815F2A35C3}" type="presParOf" srcId="{951D6CAE-5B25-439E-A873-BA04E19A1FAE}" destId="{80B60D87-B9F0-4556-AA47-B2B5773F5400}" srcOrd="2" destOrd="0" presId="urn:microsoft.com/office/officeart/2008/layout/LinedList"/>
    <dgm:cxn modelId="{77C267BB-770D-426B-9686-A01D24C2E00B}" type="presParOf" srcId="{951D6CAE-5B25-439E-A873-BA04E19A1FAE}" destId="{67D0EEF0-8088-49F3-8E3D-5C5D073817C5}" srcOrd="3" destOrd="0" presId="urn:microsoft.com/office/officeart/2008/layout/LinedList"/>
    <dgm:cxn modelId="{E54F931D-5E86-4511-8384-512D4AB3A0B2}" type="presParOf" srcId="{951D6CAE-5B25-439E-A873-BA04E19A1FAE}" destId="{6AA3131D-1999-4307-9218-9142AB70A90E}" srcOrd="4" destOrd="0" presId="urn:microsoft.com/office/officeart/2008/layout/LinedList"/>
    <dgm:cxn modelId="{6DA98C85-913B-463C-A438-E8B8BC6CE96C}" type="presParOf" srcId="{6AA3131D-1999-4307-9218-9142AB70A90E}" destId="{92302DD4-86F8-4A02-9BD4-75A38DFA5A66}" srcOrd="0" destOrd="0" presId="urn:microsoft.com/office/officeart/2008/layout/LinedList"/>
    <dgm:cxn modelId="{CD5D0182-F62C-422E-9302-548B7AF08450}" type="presParOf" srcId="{6AA3131D-1999-4307-9218-9142AB70A90E}" destId="{F0F08D18-5F21-4AEA-AAD5-0593D74CA1B7}" srcOrd="1" destOrd="0" presId="urn:microsoft.com/office/officeart/2008/layout/LinedList"/>
    <dgm:cxn modelId="{C4CDFC84-367B-4C1F-A009-F480473F26E3}" type="presParOf" srcId="{6AA3131D-1999-4307-9218-9142AB70A90E}" destId="{278B0F36-E18A-401C-825C-702548D7F8A0}" srcOrd="2" destOrd="0" presId="urn:microsoft.com/office/officeart/2008/layout/LinedList"/>
    <dgm:cxn modelId="{372A49DA-657C-40A4-96FD-905277B0C530}" type="presParOf" srcId="{951D6CAE-5B25-439E-A873-BA04E19A1FAE}" destId="{356D4ED0-DCFB-442A-A82C-DFEEB9FDA5EF}" srcOrd="5" destOrd="0" presId="urn:microsoft.com/office/officeart/2008/layout/LinedList"/>
    <dgm:cxn modelId="{BD448803-590F-4848-8D51-CFE025CB1E51}" type="presParOf" srcId="{951D6CAE-5B25-439E-A873-BA04E19A1FAE}" destId="{115040B3-BD8D-400C-A5E8-209BA05C1D75}" srcOrd="6" destOrd="0" presId="urn:microsoft.com/office/officeart/2008/layout/LinedList"/>
    <dgm:cxn modelId="{27499C3B-E93F-4046-8EF9-BCEFD93027A9}" type="presParOf" srcId="{951D6CAE-5B25-439E-A873-BA04E19A1FAE}" destId="{265ED5A7-4241-4225-916D-B5A829BCCFDD}" srcOrd="7" destOrd="0" presId="urn:microsoft.com/office/officeart/2008/layout/LinedList"/>
    <dgm:cxn modelId="{0432D7D3-8A94-4E93-87A0-1CEBE4746EA9}" type="presParOf" srcId="{265ED5A7-4241-4225-916D-B5A829BCCFDD}" destId="{BB3E34DD-577C-4343-A95A-FB503E2F470B}" srcOrd="0" destOrd="0" presId="urn:microsoft.com/office/officeart/2008/layout/LinedList"/>
    <dgm:cxn modelId="{9C21CC40-8E08-4E2E-9EC5-DD329277DA75}" type="presParOf" srcId="{265ED5A7-4241-4225-916D-B5A829BCCFDD}" destId="{BCFFFD3D-C599-47D0-A38B-58D19A3AF5D0}" srcOrd="1" destOrd="0" presId="urn:microsoft.com/office/officeart/2008/layout/LinedList"/>
    <dgm:cxn modelId="{08110478-5964-4FEC-8EDD-EAEA97AB381F}" type="presParOf" srcId="{265ED5A7-4241-4225-916D-B5A829BCCFDD}" destId="{98438162-6686-441A-AF9D-D01036B5A803}" srcOrd="2" destOrd="0" presId="urn:microsoft.com/office/officeart/2008/layout/LinedList"/>
    <dgm:cxn modelId="{BE3035E6-9A6C-42DD-BA4F-7E9D34F658E0}" type="presParOf" srcId="{951D6CAE-5B25-439E-A873-BA04E19A1FAE}" destId="{837435E0-5154-41C1-9D0A-0AE4DBA88695}" srcOrd="8" destOrd="0" presId="urn:microsoft.com/office/officeart/2008/layout/LinedList"/>
    <dgm:cxn modelId="{FB31FF58-D958-4DD0-BCE1-3230E5385474}" type="presParOf" srcId="{951D6CAE-5B25-439E-A873-BA04E19A1FAE}" destId="{7AEB3B2A-BFDB-495A-83C3-08770468F779}" srcOrd="9" destOrd="0" presId="urn:microsoft.com/office/officeart/2008/layout/LinedList"/>
    <dgm:cxn modelId="{3D4C7601-37C7-4103-B3E9-CF7878E4A9A6}" type="presParOf" srcId="{951D6CAE-5B25-439E-A873-BA04E19A1FAE}" destId="{4A92EC66-3410-42D6-8E32-D3149AAF9A7B}" srcOrd="10" destOrd="0" presId="urn:microsoft.com/office/officeart/2008/layout/LinedList"/>
    <dgm:cxn modelId="{EC32C6DF-38D3-481E-B31B-972487D3DB0A}" type="presParOf" srcId="{4A92EC66-3410-42D6-8E32-D3149AAF9A7B}" destId="{1592534E-7090-422C-ADC4-175C87788C95}" srcOrd="0" destOrd="0" presId="urn:microsoft.com/office/officeart/2008/layout/LinedList"/>
    <dgm:cxn modelId="{859AB8B3-EC38-47BD-865B-3A8C91D787CF}" type="presParOf" srcId="{4A92EC66-3410-42D6-8E32-D3149AAF9A7B}" destId="{0317E0A0-8B4C-4774-86A2-D44EC5DE5C0D}" srcOrd="1" destOrd="0" presId="urn:microsoft.com/office/officeart/2008/layout/LinedList"/>
    <dgm:cxn modelId="{E59277D9-18AD-400A-B1AC-6AF7737E5BE5}" type="presParOf" srcId="{4A92EC66-3410-42D6-8E32-D3149AAF9A7B}" destId="{943BFD06-50B0-450D-9F9B-011413E35741}" srcOrd="2" destOrd="0" presId="urn:microsoft.com/office/officeart/2008/layout/LinedList"/>
    <dgm:cxn modelId="{29C92B97-A837-44D6-9C76-1EAE381EB19F}" type="presParOf" srcId="{951D6CAE-5B25-439E-A873-BA04E19A1FAE}" destId="{9D0571A6-C443-43C1-A104-7B9517C25474}" srcOrd="11" destOrd="0" presId="urn:microsoft.com/office/officeart/2008/layout/LinedList"/>
    <dgm:cxn modelId="{FE2F7C9F-97D2-484E-A354-7FD81EE5E472}" type="presParOf" srcId="{951D6CAE-5B25-439E-A873-BA04E19A1FAE}" destId="{88B08F83-99B3-4BE5-81F0-2FD401C60E80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6659A-AE3D-49AC-9854-7942565BE7DB}" type="doc">
      <dgm:prSet loTypeId="urn:diagrams.loki3.com/BracketList+Icon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E11787E-04B7-4CF5-B574-3646A76B3F17}">
      <dgm:prSet phldrT="[Texto]"/>
      <dgm:spPr/>
      <dgm:t>
        <a:bodyPr/>
        <a:lstStyle/>
        <a:p>
          <a:r>
            <a:rPr lang="es-EC" dirty="0" smtClean="0"/>
            <a:t>GENERAL</a:t>
          </a:r>
          <a:endParaRPr lang="es-EC" dirty="0"/>
        </a:p>
      </dgm:t>
    </dgm:pt>
    <dgm:pt modelId="{D9413079-B364-4224-823C-9D2680F125C9}" type="parTrans" cxnId="{1148D46F-CB04-45D2-9343-709BBF334ADD}">
      <dgm:prSet/>
      <dgm:spPr/>
      <dgm:t>
        <a:bodyPr/>
        <a:lstStyle/>
        <a:p>
          <a:endParaRPr lang="es-EC"/>
        </a:p>
      </dgm:t>
    </dgm:pt>
    <dgm:pt modelId="{34570658-536C-42F8-A84B-A505BAA3A2E9}" type="sibTrans" cxnId="{1148D46F-CB04-45D2-9343-709BBF334ADD}">
      <dgm:prSet/>
      <dgm:spPr/>
      <dgm:t>
        <a:bodyPr/>
        <a:lstStyle/>
        <a:p>
          <a:endParaRPr lang="es-EC"/>
        </a:p>
      </dgm:t>
    </dgm:pt>
    <dgm:pt modelId="{F386B7FD-F66A-479E-B7AD-269AA1C3F806}">
      <dgm:prSet phldrT="[Texto]" custT="1"/>
      <dgm:spPr/>
      <dgm:t>
        <a:bodyPr/>
        <a:lstStyle/>
        <a:p>
          <a:r>
            <a:rPr lang="es-EC" sz="1400" dirty="0" smtClean="0"/>
            <a:t>Diseñar un Plan Integral de Marketing Turístico para el Museo de Sitio </a:t>
          </a:r>
          <a:r>
            <a:rPr lang="es-EC" sz="1400" dirty="0" err="1" smtClean="0"/>
            <a:t>Tulipe</a:t>
          </a:r>
          <a:r>
            <a:rPr lang="es-EC" sz="1400" dirty="0" smtClean="0"/>
            <a:t> y su integración con las parroquias rurales de </a:t>
          </a:r>
          <a:r>
            <a:rPr lang="es-EC" sz="1400" dirty="0" err="1" smtClean="0"/>
            <a:t>Gualea</a:t>
          </a:r>
          <a:r>
            <a:rPr lang="es-EC" sz="1400" dirty="0" smtClean="0"/>
            <a:t>, </a:t>
          </a:r>
          <a:r>
            <a:rPr lang="es-EC" sz="1400" dirty="0" err="1" smtClean="0"/>
            <a:t>Nanegal</a:t>
          </a:r>
          <a:r>
            <a:rPr lang="es-EC" sz="1400" dirty="0" smtClean="0"/>
            <a:t>, </a:t>
          </a:r>
          <a:r>
            <a:rPr lang="es-EC" sz="1400" dirty="0" err="1" smtClean="0"/>
            <a:t>Nanegalito</a:t>
          </a:r>
          <a:r>
            <a:rPr lang="es-EC" sz="1400" dirty="0" smtClean="0"/>
            <a:t> y Pacto.</a:t>
          </a:r>
          <a:endParaRPr lang="es-EC" sz="1400" dirty="0"/>
        </a:p>
      </dgm:t>
    </dgm:pt>
    <dgm:pt modelId="{37B90CA3-2EAA-494B-879E-75C737295937}" type="parTrans" cxnId="{223F147A-64EA-409F-98C5-F5250B31CA5D}">
      <dgm:prSet/>
      <dgm:spPr/>
      <dgm:t>
        <a:bodyPr/>
        <a:lstStyle/>
        <a:p>
          <a:endParaRPr lang="es-EC"/>
        </a:p>
      </dgm:t>
    </dgm:pt>
    <dgm:pt modelId="{FDA95BD9-F98C-41E9-AEB5-50103314F0A7}" type="sibTrans" cxnId="{223F147A-64EA-409F-98C5-F5250B31CA5D}">
      <dgm:prSet/>
      <dgm:spPr/>
      <dgm:t>
        <a:bodyPr/>
        <a:lstStyle/>
        <a:p>
          <a:endParaRPr lang="es-EC"/>
        </a:p>
      </dgm:t>
    </dgm:pt>
    <dgm:pt modelId="{81E6A0EA-E2AB-4E7C-9B81-30FA2DF4E8A7}">
      <dgm:prSet phldrT="[Texto]"/>
      <dgm:spPr/>
      <dgm:t>
        <a:bodyPr/>
        <a:lstStyle/>
        <a:p>
          <a:r>
            <a:rPr lang="es-EC" dirty="0" smtClean="0"/>
            <a:t>ESPECÍFICOS</a:t>
          </a:r>
          <a:endParaRPr lang="es-EC" dirty="0"/>
        </a:p>
      </dgm:t>
    </dgm:pt>
    <dgm:pt modelId="{59A0E991-C6BC-4DB1-878C-884AF1C03C4E}" type="parTrans" cxnId="{062EBF92-1C1B-4850-BFDC-36BB64E4256F}">
      <dgm:prSet/>
      <dgm:spPr/>
      <dgm:t>
        <a:bodyPr/>
        <a:lstStyle/>
        <a:p>
          <a:endParaRPr lang="es-EC"/>
        </a:p>
      </dgm:t>
    </dgm:pt>
    <dgm:pt modelId="{AEF4B0B6-1C6D-46F9-8106-E611A4C573C5}" type="sibTrans" cxnId="{062EBF92-1C1B-4850-BFDC-36BB64E4256F}">
      <dgm:prSet/>
      <dgm:spPr/>
      <dgm:t>
        <a:bodyPr/>
        <a:lstStyle/>
        <a:p>
          <a:endParaRPr lang="es-EC"/>
        </a:p>
      </dgm:t>
    </dgm:pt>
    <dgm:pt modelId="{07FF3F39-6DFD-4840-8820-97D7720E8F9E}">
      <dgm:prSet phldrT="[Texto]" custT="1"/>
      <dgm:spPr/>
      <dgm:t>
        <a:bodyPr/>
        <a:lstStyle/>
        <a:p>
          <a:r>
            <a:rPr lang="es-EC" sz="1600" dirty="0" smtClean="0"/>
            <a:t>Diagnosticar la situación actual del museo de Sitio </a:t>
          </a:r>
          <a:r>
            <a:rPr lang="es-EC" sz="1600" dirty="0" err="1" smtClean="0"/>
            <a:t>Tulipe</a:t>
          </a:r>
          <a:r>
            <a:rPr lang="es-EC" sz="1600" dirty="0" smtClean="0"/>
            <a:t> mediante técnicas de investigación que permitan obtener un panorama claro y real.</a:t>
          </a:r>
          <a:endParaRPr lang="es-EC" sz="1600" dirty="0"/>
        </a:p>
      </dgm:t>
    </dgm:pt>
    <dgm:pt modelId="{58F1778A-2EFB-4265-B77E-CF5AC8D3E806}" type="parTrans" cxnId="{DFFFD6F4-A483-4F80-AD33-D2FBFF69B4DA}">
      <dgm:prSet/>
      <dgm:spPr/>
      <dgm:t>
        <a:bodyPr/>
        <a:lstStyle/>
        <a:p>
          <a:endParaRPr lang="es-EC"/>
        </a:p>
      </dgm:t>
    </dgm:pt>
    <dgm:pt modelId="{EFA41DD3-85F4-4734-8859-78796257091A}" type="sibTrans" cxnId="{DFFFD6F4-A483-4F80-AD33-D2FBFF69B4DA}">
      <dgm:prSet/>
      <dgm:spPr/>
      <dgm:t>
        <a:bodyPr/>
        <a:lstStyle/>
        <a:p>
          <a:endParaRPr lang="es-EC"/>
        </a:p>
      </dgm:t>
    </dgm:pt>
    <dgm:pt modelId="{37ABD7F9-3981-487B-A46D-C2A0E4A3FF35}">
      <dgm:prSet custT="1"/>
      <dgm:spPr/>
      <dgm:t>
        <a:bodyPr/>
        <a:lstStyle/>
        <a:p>
          <a:r>
            <a:rPr lang="es-EC" sz="1600" dirty="0" smtClean="0"/>
            <a:t>Analizar la situación turística actual de las parroquias de </a:t>
          </a:r>
          <a:r>
            <a:rPr lang="es-EC" sz="1600" dirty="0" err="1" smtClean="0"/>
            <a:t>Gualea</a:t>
          </a:r>
          <a:r>
            <a:rPr lang="es-EC" sz="1600" dirty="0" smtClean="0"/>
            <a:t>, </a:t>
          </a:r>
          <a:r>
            <a:rPr lang="es-EC" sz="1600" dirty="0" err="1" smtClean="0"/>
            <a:t>Nanegal</a:t>
          </a:r>
          <a:r>
            <a:rPr lang="es-EC" sz="1600" dirty="0" smtClean="0"/>
            <a:t>, </a:t>
          </a:r>
          <a:r>
            <a:rPr lang="es-EC" sz="1600" dirty="0" err="1" smtClean="0"/>
            <a:t>Nanegalito</a:t>
          </a:r>
          <a:r>
            <a:rPr lang="es-EC" sz="1600" dirty="0" smtClean="0"/>
            <a:t> y Pacto mediante técnicas de investigación que permitan obtener la información necesaria para la investigación.</a:t>
          </a:r>
          <a:endParaRPr lang="es-EC" sz="1600" dirty="0"/>
        </a:p>
      </dgm:t>
    </dgm:pt>
    <dgm:pt modelId="{62075B95-16EC-40F0-9EB6-4EAA26E0812C}" type="parTrans" cxnId="{9ACDDA0B-DE82-4409-AE6F-F5767DF45242}">
      <dgm:prSet/>
      <dgm:spPr/>
      <dgm:t>
        <a:bodyPr/>
        <a:lstStyle/>
        <a:p>
          <a:endParaRPr lang="es-EC"/>
        </a:p>
      </dgm:t>
    </dgm:pt>
    <dgm:pt modelId="{45D5B2A5-5878-4D26-869D-0E15F0836C15}" type="sibTrans" cxnId="{9ACDDA0B-DE82-4409-AE6F-F5767DF45242}">
      <dgm:prSet/>
      <dgm:spPr/>
      <dgm:t>
        <a:bodyPr/>
        <a:lstStyle/>
        <a:p>
          <a:endParaRPr lang="es-EC"/>
        </a:p>
      </dgm:t>
    </dgm:pt>
    <dgm:pt modelId="{B6F8661E-B046-4C7E-BFC9-F527BBB184A2}">
      <dgm:prSet custT="1"/>
      <dgm:spPr/>
      <dgm:t>
        <a:bodyPr/>
        <a:lstStyle/>
        <a:p>
          <a:r>
            <a:rPr lang="es-EC" sz="1600" dirty="0" smtClean="0"/>
            <a:t>Realizar una investigación de mercados para identificar los servicios complementarios y las características demandadas por el turista que visita el Museo de Sitio </a:t>
          </a:r>
          <a:r>
            <a:rPr lang="es-EC" sz="1600" dirty="0" err="1" smtClean="0"/>
            <a:t>Tulipe</a:t>
          </a:r>
          <a:r>
            <a:rPr lang="es-EC" sz="1600" dirty="0" smtClean="0"/>
            <a:t>.</a:t>
          </a:r>
          <a:endParaRPr lang="es-EC" sz="1600" dirty="0"/>
        </a:p>
      </dgm:t>
    </dgm:pt>
    <dgm:pt modelId="{C7129A1C-6937-4F3B-85AF-500B525D78DD}" type="parTrans" cxnId="{1D8A4EAD-3DBF-474F-9323-0B5D6F7C08A9}">
      <dgm:prSet/>
      <dgm:spPr/>
      <dgm:t>
        <a:bodyPr/>
        <a:lstStyle/>
        <a:p>
          <a:endParaRPr lang="es-EC"/>
        </a:p>
      </dgm:t>
    </dgm:pt>
    <dgm:pt modelId="{6135D77A-DAE4-42F8-8EA3-37AD321B1D2B}" type="sibTrans" cxnId="{1D8A4EAD-3DBF-474F-9323-0B5D6F7C08A9}">
      <dgm:prSet/>
      <dgm:spPr/>
      <dgm:t>
        <a:bodyPr/>
        <a:lstStyle/>
        <a:p>
          <a:endParaRPr lang="es-EC"/>
        </a:p>
      </dgm:t>
    </dgm:pt>
    <dgm:pt modelId="{90E33811-5FF8-44C2-AB92-D8EB607F2632}">
      <dgm:prSet custT="1"/>
      <dgm:spPr/>
      <dgm:t>
        <a:bodyPr/>
        <a:lstStyle/>
        <a:p>
          <a:r>
            <a:rPr lang="es-EC" sz="1600" dirty="0" smtClean="0"/>
            <a:t>Elaborar una propuesta de plan de marketing para el desarrollo turístico del Museo de Sitio </a:t>
          </a:r>
          <a:r>
            <a:rPr lang="es-EC" sz="1600" dirty="0" err="1" smtClean="0"/>
            <a:t>Tulipe</a:t>
          </a:r>
          <a:r>
            <a:rPr lang="es-EC" sz="1600" dirty="0" smtClean="0"/>
            <a:t>  integrando las parroquias </a:t>
          </a:r>
          <a:r>
            <a:rPr lang="es-EC" sz="1600" dirty="0" err="1" smtClean="0"/>
            <a:t>Nanegal</a:t>
          </a:r>
          <a:r>
            <a:rPr lang="es-EC" sz="1600" dirty="0" smtClean="0"/>
            <a:t>, </a:t>
          </a:r>
          <a:r>
            <a:rPr lang="es-EC" sz="1600" dirty="0" err="1" smtClean="0"/>
            <a:t>Nanegalito</a:t>
          </a:r>
          <a:r>
            <a:rPr lang="es-EC" sz="1600" dirty="0" smtClean="0"/>
            <a:t>, </a:t>
          </a:r>
          <a:r>
            <a:rPr lang="es-EC" sz="1600" dirty="0" err="1" smtClean="0"/>
            <a:t>Gualea</a:t>
          </a:r>
          <a:r>
            <a:rPr lang="es-EC" sz="1600" dirty="0" smtClean="0"/>
            <a:t> y Pacto mediante el planteamiento de estrategias de marketing</a:t>
          </a:r>
          <a:endParaRPr lang="es-EC" sz="1600" dirty="0"/>
        </a:p>
      </dgm:t>
    </dgm:pt>
    <dgm:pt modelId="{BDFA3FE4-CB5F-472C-BDF3-18BB3ABE4F9D}" type="parTrans" cxnId="{5AB4D6F4-0E1C-4C6C-963F-EB6AE926B08E}">
      <dgm:prSet/>
      <dgm:spPr/>
      <dgm:t>
        <a:bodyPr/>
        <a:lstStyle/>
        <a:p>
          <a:endParaRPr lang="es-EC"/>
        </a:p>
      </dgm:t>
    </dgm:pt>
    <dgm:pt modelId="{4FCDBB04-9484-4202-BD38-7CE6992E6494}" type="sibTrans" cxnId="{5AB4D6F4-0E1C-4C6C-963F-EB6AE926B08E}">
      <dgm:prSet/>
      <dgm:spPr/>
      <dgm:t>
        <a:bodyPr/>
        <a:lstStyle/>
        <a:p>
          <a:endParaRPr lang="es-EC"/>
        </a:p>
      </dgm:t>
    </dgm:pt>
    <dgm:pt modelId="{4AE6F822-8C71-45D9-A7BD-7260FD024D25}" type="pres">
      <dgm:prSet presAssocID="{F786659A-AE3D-49AC-9854-7942565BE7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BC189B-6B24-45E1-9816-B357FB9416F8}" type="pres">
      <dgm:prSet presAssocID="{3E11787E-04B7-4CF5-B574-3646A76B3F17}" presName="linNode" presStyleCnt="0"/>
      <dgm:spPr/>
    </dgm:pt>
    <dgm:pt modelId="{A71C55A9-94DD-4F5B-A78F-196CBAEAB958}" type="pres">
      <dgm:prSet presAssocID="{3E11787E-04B7-4CF5-B574-3646A76B3F17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06D500-D0CE-48DB-9411-4EE516A58119}" type="pres">
      <dgm:prSet presAssocID="{3E11787E-04B7-4CF5-B574-3646A76B3F17}" presName="bracket" presStyleLbl="parChTrans1D1" presStyleIdx="0" presStyleCnt="2"/>
      <dgm:spPr/>
    </dgm:pt>
    <dgm:pt modelId="{41BA144B-A3BA-45EF-B4F4-8DE130E39DC5}" type="pres">
      <dgm:prSet presAssocID="{3E11787E-04B7-4CF5-B574-3646A76B3F17}" presName="spH" presStyleCnt="0"/>
      <dgm:spPr/>
    </dgm:pt>
    <dgm:pt modelId="{C728D0C3-C4EB-41EB-8056-4E726A2063CF}" type="pres">
      <dgm:prSet presAssocID="{3E11787E-04B7-4CF5-B574-3646A76B3F17}" presName="desTx" presStyleLbl="node1" presStyleIdx="0" presStyleCnt="2" custScaleX="140952" custLinFactNeighborY="-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3633EB-B3F7-4BB4-952A-9F1A57B4FA20}" type="pres">
      <dgm:prSet presAssocID="{34570658-536C-42F8-A84B-A505BAA3A2E9}" presName="spV" presStyleCnt="0"/>
      <dgm:spPr/>
    </dgm:pt>
    <dgm:pt modelId="{EAB391A6-3E0F-40C8-9B2A-DEE4937EB2C6}" type="pres">
      <dgm:prSet presAssocID="{81E6A0EA-E2AB-4E7C-9B81-30FA2DF4E8A7}" presName="linNode" presStyleCnt="0"/>
      <dgm:spPr/>
    </dgm:pt>
    <dgm:pt modelId="{A0B69E78-38FD-4219-811C-466CB165BE79}" type="pres">
      <dgm:prSet presAssocID="{81E6A0EA-E2AB-4E7C-9B81-30FA2DF4E8A7}" presName="parTx" presStyleLbl="revTx" presStyleIdx="1" presStyleCnt="2" custLinFactNeighborY="9000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A871BB-E287-49E8-8046-9799ECEB008B}" type="pres">
      <dgm:prSet presAssocID="{81E6A0EA-E2AB-4E7C-9B81-30FA2DF4E8A7}" presName="bracket" presStyleLbl="parChTrans1D1" presStyleIdx="1" presStyleCnt="2" custLinFactNeighborY="11251"/>
      <dgm:spPr/>
    </dgm:pt>
    <dgm:pt modelId="{2E9ECCE4-22E6-4A9F-A1D3-3F0CCD72168C}" type="pres">
      <dgm:prSet presAssocID="{81E6A0EA-E2AB-4E7C-9B81-30FA2DF4E8A7}" presName="spH" presStyleCnt="0"/>
      <dgm:spPr/>
    </dgm:pt>
    <dgm:pt modelId="{54838B6A-D304-4A48-AF61-88CB4A5B3A85}" type="pres">
      <dgm:prSet presAssocID="{81E6A0EA-E2AB-4E7C-9B81-30FA2DF4E8A7}" presName="desTx" presStyleLbl="node1" presStyleIdx="1" presStyleCnt="2" custScaleX="140952" custLinFactNeighborY="112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E79843-8A44-40CB-BC0E-DA0FE4F4726E}" type="presOf" srcId="{F786659A-AE3D-49AC-9854-7942565BE7DB}" destId="{4AE6F822-8C71-45D9-A7BD-7260FD024D25}" srcOrd="0" destOrd="0" presId="urn:diagrams.loki3.com/BracketList+Icon"/>
    <dgm:cxn modelId="{EE3213A1-4812-4B9B-A38E-9110D5C6F620}" type="presOf" srcId="{F386B7FD-F66A-479E-B7AD-269AA1C3F806}" destId="{C728D0C3-C4EB-41EB-8056-4E726A2063CF}" srcOrd="0" destOrd="0" presId="urn:diagrams.loki3.com/BracketList+Icon"/>
    <dgm:cxn modelId="{1148D46F-CB04-45D2-9343-709BBF334ADD}" srcId="{F786659A-AE3D-49AC-9854-7942565BE7DB}" destId="{3E11787E-04B7-4CF5-B574-3646A76B3F17}" srcOrd="0" destOrd="0" parTransId="{D9413079-B364-4224-823C-9D2680F125C9}" sibTransId="{34570658-536C-42F8-A84B-A505BAA3A2E9}"/>
    <dgm:cxn modelId="{AF078D26-4D7F-471C-9CD4-14BA2772FD72}" type="presOf" srcId="{90E33811-5FF8-44C2-AB92-D8EB607F2632}" destId="{54838B6A-D304-4A48-AF61-88CB4A5B3A85}" srcOrd="0" destOrd="3" presId="urn:diagrams.loki3.com/BracketList+Icon"/>
    <dgm:cxn modelId="{223F147A-64EA-409F-98C5-F5250B31CA5D}" srcId="{3E11787E-04B7-4CF5-B574-3646A76B3F17}" destId="{F386B7FD-F66A-479E-B7AD-269AA1C3F806}" srcOrd="0" destOrd="0" parTransId="{37B90CA3-2EAA-494B-879E-75C737295937}" sibTransId="{FDA95BD9-F98C-41E9-AEB5-50103314F0A7}"/>
    <dgm:cxn modelId="{9ACDDA0B-DE82-4409-AE6F-F5767DF45242}" srcId="{81E6A0EA-E2AB-4E7C-9B81-30FA2DF4E8A7}" destId="{37ABD7F9-3981-487B-A46D-C2A0E4A3FF35}" srcOrd="1" destOrd="0" parTransId="{62075B95-16EC-40F0-9EB6-4EAA26E0812C}" sibTransId="{45D5B2A5-5878-4D26-869D-0E15F0836C15}"/>
    <dgm:cxn modelId="{7FCBCE51-7C76-43AC-9BF6-80261D36829D}" type="presOf" srcId="{3E11787E-04B7-4CF5-B574-3646A76B3F17}" destId="{A71C55A9-94DD-4F5B-A78F-196CBAEAB958}" srcOrd="0" destOrd="0" presId="urn:diagrams.loki3.com/BracketList+Icon"/>
    <dgm:cxn modelId="{02DD2608-A1E1-42DF-B90B-0FE3D71D9565}" type="presOf" srcId="{81E6A0EA-E2AB-4E7C-9B81-30FA2DF4E8A7}" destId="{A0B69E78-38FD-4219-811C-466CB165BE79}" srcOrd="0" destOrd="0" presId="urn:diagrams.loki3.com/BracketList+Icon"/>
    <dgm:cxn modelId="{062EBF92-1C1B-4850-BFDC-36BB64E4256F}" srcId="{F786659A-AE3D-49AC-9854-7942565BE7DB}" destId="{81E6A0EA-E2AB-4E7C-9B81-30FA2DF4E8A7}" srcOrd="1" destOrd="0" parTransId="{59A0E991-C6BC-4DB1-878C-884AF1C03C4E}" sibTransId="{AEF4B0B6-1C6D-46F9-8106-E611A4C573C5}"/>
    <dgm:cxn modelId="{5AB4D6F4-0E1C-4C6C-963F-EB6AE926B08E}" srcId="{81E6A0EA-E2AB-4E7C-9B81-30FA2DF4E8A7}" destId="{90E33811-5FF8-44C2-AB92-D8EB607F2632}" srcOrd="3" destOrd="0" parTransId="{BDFA3FE4-CB5F-472C-BDF3-18BB3ABE4F9D}" sibTransId="{4FCDBB04-9484-4202-BD38-7CE6992E6494}"/>
    <dgm:cxn modelId="{25EEF9DE-C664-4359-ADF5-2C10B6DE66CF}" type="presOf" srcId="{07FF3F39-6DFD-4840-8820-97D7720E8F9E}" destId="{54838B6A-D304-4A48-AF61-88CB4A5B3A85}" srcOrd="0" destOrd="0" presId="urn:diagrams.loki3.com/BracketList+Icon"/>
    <dgm:cxn modelId="{1D8A4EAD-3DBF-474F-9323-0B5D6F7C08A9}" srcId="{81E6A0EA-E2AB-4E7C-9B81-30FA2DF4E8A7}" destId="{B6F8661E-B046-4C7E-BFC9-F527BBB184A2}" srcOrd="2" destOrd="0" parTransId="{C7129A1C-6937-4F3B-85AF-500B525D78DD}" sibTransId="{6135D77A-DAE4-42F8-8EA3-37AD321B1D2B}"/>
    <dgm:cxn modelId="{C6F035A5-12C2-40B0-B2D5-C86843F7AE32}" type="presOf" srcId="{B6F8661E-B046-4C7E-BFC9-F527BBB184A2}" destId="{54838B6A-D304-4A48-AF61-88CB4A5B3A85}" srcOrd="0" destOrd="2" presId="urn:diagrams.loki3.com/BracketList+Icon"/>
    <dgm:cxn modelId="{9FCC47F9-0ABE-479E-8162-4A202B6D9A19}" type="presOf" srcId="{37ABD7F9-3981-487B-A46D-C2A0E4A3FF35}" destId="{54838B6A-D304-4A48-AF61-88CB4A5B3A85}" srcOrd="0" destOrd="1" presId="urn:diagrams.loki3.com/BracketList+Icon"/>
    <dgm:cxn modelId="{DFFFD6F4-A483-4F80-AD33-D2FBFF69B4DA}" srcId="{81E6A0EA-E2AB-4E7C-9B81-30FA2DF4E8A7}" destId="{07FF3F39-6DFD-4840-8820-97D7720E8F9E}" srcOrd="0" destOrd="0" parTransId="{58F1778A-2EFB-4265-B77E-CF5AC8D3E806}" sibTransId="{EFA41DD3-85F4-4734-8859-78796257091A}"/>
    <dgm:cxn modelId="{A6A6E6AF-A360-43CF-ADFC-5D16B7FC6811}" type="presParOf" srcId="{4AE6F822-8C71-45D9-A7BD-7260FD024D25}" destId="{AFBC189B-6B24-45E1-9816-B357FB9416F8}" srcOrd="0" destOrd="0" presId="urn:diagrams.loki3.com/BracketList+Icon"/>
    <dgm:cxn modelId="{59A388E4-BDEC-4DB0-9099-5998DE5A2B4D}" type="presParOf" srcId="{AFBC189B-6B24-45E1-9816-B357FB9416F8}" destId="{A71C55A9-94DD-4F5B-A78F-196CBAEAB958}" srcOrd="0" destOrd="0" presId="urn:diagrams.loki3.com/BracketList+Icon"/>
    <dgm:cxn modelId="{FA5A4F0B-3696-4BC4-91BA-E0C86F06BBB1}" type="presParOf" srcId="{AFBC189B-6B24-45E1-9816-B357FB9416F8}" destId="{9B06D500-D0CE-48DB-9411-4EE516A58119}" srcOrd="1" destOrd="0" presId="urn:diagrams.loki3.com/BracketList+Icon"/>
    <dgm:cxn modelId="{61B15CBA-E0E6-4A8B-AE38-14ECEE2E8D94}" type="presParOf" srcId="{AFBC189B-6B24-45E1-9816-B357FB9416F8}" destId="{41BA144B-A3BA-45EF-B4F4-8DE130E39DC5}" srcOrd="2" destOrd="0" presId="urn:diagrams.loki3.com/BracketList+Icon"/>
    <dgm:cxn modelId="{0F0240A0-515A-4348-9B78-E615B629F8FF}" type="presParOf" srcId="{AFBC189B-6B24-45E1-9816-B357FB9416F8}" destId="{C728D0C3-C4EB-41EB-8056-4E726A2063CF}" srcOrd="3" destOrd="0" presId="urn:diagrams.loki3.com/BracketList+Icon"/>
    <dgm:cxn modelId="{532C0E44-D7AD-481B-8D5A-F07446F99D16}" type="presParOf" srcId="{4AE6F822-8C71-45D9-A7BD-7260FD024D25}" destId="{AB3633EB-B3F7-4BB4-952A-9F1A57B4FA20}" srcOrd="1" destOrd="0" presId="urn:diagrams.loki3.com/BracketList+Icon"/>
    <dgm:cxn modelId="{1EFEE310-2611-48A1-BF7B-1EE6F56C3791}" type="presParOf" srcId="{4AE6F822-8C71-45D9-A7BD-7260FD024D25}" destId="{EAB391A6-3E0F-40C8-9B2A-DEE4937EB2C6}" srcOrd="2" destOrd="0" presId="urn:diagrams.loki3.com/BracketList+Icon"/>
    <dgm:cxn modelId="{9225C86D-CDC6-4481-A778-19E9D68D53CE}" type="presParOf" srcId="{EAB391A6-3E0F-40C8-9B2A-DEE4937EB2C6}" destId="{A0B69E78-38FD-4219-811C-466CB165BE79}" srcOrd="0" destOrd="0" presId="urn:diagrams.loki3.com/BracketList+Icon"/>
    <dgm:cxn modelId="{1FFE5DE4-6B34-4E5C-9556-C6CF0EC4BCC1}" type="presParOf" srcId="{EAB391A6-3E0F-40C8-9B2A-DEE4937EB2C6}" destId="{A9A871BB-E287-49E8-8046-9799ECEB008B}" srcOrd="1" destOrd="0" presId="urn:diagrams.loki3.com/BracketList+Icon"/>
    <dgm:cxn modelId="{B2108E52-62F2-4179-974E-4F9CC82DA130}" type="presParOf" srcId="{EAB391A6-3E0F-40C8-9B2A-DEE4937EB2C6}" destId="{2E9ECCE4-22E6-4A9F-A1D3-3F0CCD72168C}" srcOrd="2" destOrd="0" presId="urn:diagrams.loki3.com/BracketList+Icon"/>
    <dgm:cxn modelId="{3AC29C1C-F818-444B-88DE-698A4731E493}" type="presParOf" srcId="{EAB391A6-3E0F-40C8-9B2A-DEE4937EB2C6}" destId="{54838B6A-D304-4A48-AF61-88CB4A5B3A85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9AF01F-133C-41DE-964C-DD6506FD55E2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86C6329-C223-4282-9BA4-211A1F7B0827}">
      <dgm:prSet phldrT="[Texto]"/>
      <dgm:spPr/>
      <dgm:t>
        <a:bodyPr/>
        <a:lstStyle/>
        <a:p>
          <a:r>
            <a:rPr lang="es-EC" dirty="0" smtClean="0"/>
            <a:t>Técnica</a:t>
          </a:r>
          <a:endParaRPr lang="es-EC" dirty="0"/>
        </a:p>
      </dgm:t>
    </dgm:pt>
    <dgm:pt modelId="{3D998C86-CC9D-4EEE-8F72-553456EA0654}" type="parTrans" cxnId="{164BB468-7EBF-4854-A742-CA1023F3F54B}">
      <dgm:prSet/>
      <dgm:spPr/>
      <dgm:t>
        <a:bodyPr/>
        <a:lstStyle/>
        <a:p>
          <a:endParaRPr lang="es-EC"/>
        </a:p>
      </dgm:t>
    </dgm:pt>
    <dgm:pt modelId="{036BF138-E8A5-4766-B4A0-278658534CDD}" type="sibTrans" cxnId="{164BB468-7EBF-4854-A742-CA1023F3F54B}">
      <dgm:prSet/>
      <dgm:spPr/>
      <dgm:t>
        <a:bodyPr/>
        <a:lstStyle/>
        <a:p>
          <a:endParaRPr lang="es-EC"/>
        </a:p>
      </dgm:t>
    </dgm:pt>
    <dgm:pt modelId="{A7FF485D-2C5E-4FA7-8F5F-F8863E6E6907}">
      <dgm:prSet phldrT="[Texto]"/>
      <dgm:spPr/>
      <dgm:t>
        <a:bodyPr/>
        <a:lstStyle/>
        <a:p>
          <a:r>
            <a:rPr lang="es-EC" dirty="0" smtClean="0"/>
            <a:t>EXPLORATORIA</a:t>
          </a:r>
          <a:endParaRPr lang="es-EC" dirty="0"/>
        </a:p>
      </dgm:t>
    </dgm:pt>
    <dgm:pt modelId="{67A53ADA-ACFC-4FA1-A290-B979AC93BF5A}" type="parTrans" cxnId="{80746D32-9C95-431C-8117-A5D885342156}">
      <dgm:prSet/>
      <dgm:spPr/>
      <dgm:t>
        <a:bodyPr/>
        <a:lstStyle/>
        <a:p>
          <a:endParaRPr lang="es-EC"/>
        </a:p>
      </dgm:t>
    </dgm:pt>
    <dgm:pt modelId="{4003BE70-3A81-40AE-BED7-927AD30A7CBD}" type="sibTrans" cxnId="{80746D32-9C95-431C-8117-A5D885342156}">
      <dgm:prSet/>
      <dgm:spPr/>
      <dgm:t>
        <a:bodyPr/>
        <a:lstStyle/>
        <a:p>
          <a:endParaRPr lang="es-EC"/>
        </a:p>
      </dgm:t>
    </dgm:pt>
    <dgm:pt modelId="{0A0EB95B-5E11-432A-9BC6-5B270FE5A69B}">
      <dgm:prSet phldrT="[Texto]"/>
      <dgm:spPr/>
      <dgm:t>
        <a:bodyPr/>
        <a:lstStyle/>
        <a:p>
          <a:r>
            <a:rPr lang="es-EC" dirty="0" smtClean="0"/>
            <a:t>Técnicas</a:t>
          </a:r>
          <a:endParaRPr lang="es-EC" dirty="0"/>
        </a:p>
      </dgm:t>
    </dgm:pt>
    <dgm:pt modelId="{9AF9D306-E643-45DD-B907-43B2C86F4973}" type="parTrans" cxnId="{9D64B23C-4B07-4636-8DA3-EF070BDF4040}">
      <dgm:prSet/>
      <dgm:spPr/>
      <dgm:t>
        <a:bodyPr/>
        <a:lstStyle/>
        <a:p>
          <a:endParaRPr lang="es-EC"/>
        </a:p>
      </dgm:t>
    </dgm:pt>
    <dgm:pt modelId="{F8E8FAEC-5867-4A04-AEDB-D2E47608E1DA}" type="sibTrans" cxnId="{9D64B23C-4B07-4636-8DA3-EF070BDF4040}">
      <dgm:prSet/>
      <dgm:spPr/>
      <dgm:t>
        <a:bodyPr/>
        <a:lstStyle/>
        <a:p>
          <a:endParaRPr lang="es-EC"/>
        </a:p>
      </dgm:t>
    </dgm:pt>
    <dgm:pt modelId="{71D30AD2-F9FE-4F61-9717-B4B5EB38322B}">
      <dgm:prSet phldrT="[Texto]"/>
      <dgm:spPr/>
      <dgm:t>
        <a:bodyPr/>
        <a:lstStyle/>
        <a:p>
          <a:r>
            <a:rPr lang="es-EC" dirty="0" smtClean="0"/>
            <a:t>DESCRIPTIVA</a:t>
          </a:r>
          <a:endParaRPr lang="es-EC" dirty="0"/>
        </a:p>
      </dgm:t>
    </dgm:pt>
    <dgm:pt modelId="{C27FD62D-0DDA-4DFD-A27E-5BD2DA4A814A}" type="parTrans" cxnId="{2019A829-41CD-47AC-AB86-990CE6B29273}">
      <dgm:prSet/>
      <dgm:spPr/>
      <dgm:t>
        <a:bodyPr/>
        <a:lstStyle/>
        <a:p>
          <a:endParaRPr lang="es-EC"/>
        </a:p>
      </dgm:t>
    </dgm:pt>
    <dgm:pt modelId="{4DC4669C-6669-4099-96E0-DF80B2E8C931}" type="sibTrans" cxnId="{2019A829-41CD-47AC-AB86-990CE6B29273}">
      <dgm:prSet/>
      <dgm:spPr/>
      <dgm:t>
        <a:bodyPr/>
        <a:lstStyle/>
        <a:p>
          <a:endParaRPr lang="es-EC"/>
        </a:p>
      </dgm:t>
    </dgm:pt>
    <dgm:pt modelId="{988A0B0F-72D2-4C6D-8F75-8BF856276865}" type="pres">
      <dgm:prSet presAssocID="{AE9AF01F-133C-41DE-964C-DD6506FD55E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5F314F1-BCB6-4F8E-A6FB-9D9B78FC8696}" type="pres">
      <dgm:prSet presAssocID="{F86C6329-C223-4282-9BA4-211A1F7B0827}" presName="ParentComposite" presStyleCnt="0"/>
      <dgm:spPr/>
    </dgm:pt>
    <dgm:pt modelId="{64A50181-B0BF-4E24-9399-24C06CB677FF}" type="pres">
      <dgm:prSet presAssocID="{F86C6329-C223-4282-9BA4-211A1F7B0827}" presName="Chord" presStyleLbl="bgShp" presStyleIdx="0" presStyleCnt="2" custLinFactX="-273" custLinFactNeighborX="-100000"/>
      <dgm:spPr/>
    </dgm:pt>
    <dgm:pt modelId="{6EF5FEF8-EF74-46E8-8978-ED8E76A19883}" type="pres">
      <dgm:prSet presAssocID="{F86C6329-C223-4282-9BA4-211A1F7B0827}" presName="Pie" presStyleLbl="alignNode1" presStyleIdx="0" presStyleCnt="2" custLinFactX="-25937" custLinFactNeighborX="-100000" custLinFactNeighborY="-595"/>
      <dgm:spPr/>
    </dgm:pt>
    <dgm:pt modelId="{163586B0-2ED9-4C57-960C-9BCF3681EFE6}" type="pres">
      <dgm:prSet presAssocID="{F86C6329-C223-4282-9BA4-211A1F7B0827}" presName="Parent" presStyleLbl="revTx" presStyleIdx="0" presStyleCnt="4" custLinFactX="-67120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12AAF6-786A-4447-8621-74C2EE30ABCF}" type="pres">
      <dgm:prSet presAssocID="{4003BE70-3A81-40AE-BED7-927AD30A7CBD}" presName="negSibTrans" presStyleCnt="0"/>
      <dgm:spPr/>
    </dgm:pt>
    <dgm:pt modelId="{C85AEC1C-9069-47CE-9101-3E3909290B4B}" type="pres">
      <dgm:prSet presAssocID="{F86C6329-C223-4282-9BA4-211A1F7B0827}" presName="composite" presStyleCnt="0"/>
      <dgm:spPr/>
    </dgm:pt>
    <dgm:pt modelId="{FAFAC79A-41E8-4711-8C52-82756F949747}" type="pres">
      <dgm:prSet presAssocID="{F86C6329-C223-4282-9BA4-211A1F7B0827}" presName="Child" presStyleLbl="revTx" presStyleIdx="1" presStyleCnt="4" custLinFactNeighborX="-501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A2EE6E-1F46-4193-90D0-ED9FD8CAA572}" type="pres">
      <dgm:prSet presAssocID="{036BF138-E8A5-4766-B4A0-278658534CDD}" presName="sibTrans" presStyleCnt="0"/>
      <dgm:spPr/>
    </dgm:pt>
    <dgm:pt modelId="{57B27929-FBD8-4A34-A332-FE4C1E6EBCA8}" type="pres">
      <dgm:prSet presAssocID="{0A0EB95B-5E11-432A-9BC6-5B270FE5A69B}" presName="ParentComposite" presStyleCnt="0"/>
      <dgm:spPr/>
    </dgm:pt>
    <dgm:pt modelId="{4945AF16-9CE4-49EA-A1E7-FCC53DED60C3}" type="pres">
      <dgm:prSet presAssocID="{0A0EB95B-5E11-432A-9BC6-5B270FE5A69B}" presName="Chord" presStyleLbl="bgShp" presStyleIdx="1" presStyleCnt="2" custLinFactNeighborX="82001"/>
      <dgm:spPr/>
    </dgm:pt>
    <dgm:pt modelId="{D2247030-2A4D-4562-900B-7891A78D537D}" type="pres">
      <dgm:prSet presAssocID="{0A0EB95B-5E11-432A-9BC6-5B270FE5A69B}" presName="Pie" presStyleLbl="alignNode1" presStyleIdx="1" presStyleCnt="2" custLinFactX="2500" custLinFactNeighborX="100000"/>
      <dgm:spPr/>
    </dgm:pt>
    <dgm:pt modelId="{AEE665CF-77F0-4B8A-8B86-B8C878A31283}" type="pres">
      <dgm:prSet presAssocID="{0A0EB95B-5E11-432A-9BC6-5B270FE5A69B}" presName="Parent" presStyleLbl="revTx" presStyleIdx="2" presStyleCnt="4" custLinFactX="36663" custLinFactNeighborX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EE0A76-7A6C-4CDE-BAE7-86782E3B8E3A}" type="pres">
      <dgm:prSet presAssocID="{4DC4669C-6669-4099-96E0-DF80B2E8C931}" presName="negSibTrans" presStyleCnt="0"/>
      <dgm:spPr/>
    </dgm:pt>
    <dgm:pt modelId="{A0CFF30F-FE5C-4E7B-98AA-15D7340C16D6}" type="pres">
      <dgm:prSet presAssocID="{0A0EB95B-5E11-432A-9BC6-5B270FE5A69B}" presName="composite" presStyleCnt="0"/>
      <dgm:spPr/>
    </dgm:pt>
    <dgm:pt modelId="{F8EAA04E-3F8A-4FFA-9451-D2678D130925}" type="pres">
      <dgm:prSet presAssocID="{0A0EB95B-5E11-432A-9BC6-5B270FE5A69B}" presName="Child" presStyleLbl="revTx" presStyleIdx="3" presStyleCnt="4" custLinFactNeighborX="40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C8C661-C09C-4DE4-B784-77F6F3F3A6F4}" type="presOf" srcId="{0A0EB95B-5E11-432A-9BC6-5B270FE5A69B}" destId="{AEE665CF-77F0-4B8A-8B86-B8C878A31283}" srcOrd="0" destOrd="0" presId="urn:microsoft.com/office/officeart/2009/3/layout/PieProcess"/>
    <dgm:cxn modelId="{80746D32-9C95-431C-8117-A5D885342156}" srcId="{F86C6329-C223-4282-9BA4-211A1F7B0827}" destId="{A7FF485D-2C5E-4FA7-8F5F-F8863E6E6907}" srcOrd="0" destOrd="0" parTransId="{67A53ADA-ACFC-4FA1-A290-B979AC93BF5A}" sibTransId="{4003BE70-3A81-40AE-BED7-927AD30A7CBD}"/>
    <dgm:cxn modelId="{9D64B23C-4B07-4636-8DA3-EF070BDF4040}" srcId="{AE9AF01F-133C-41DE-964C-DD6506FD55E2}" destId="{0A0EB95B-5E11-432A-9BC6-5B270FE5A69B}" srcOrd="1" destOrd="0" parTransId="{9AF9D306-E643-45DD-B907-43B2C86F4973}" sibTransId="{F8E8FAEC-5867-4A04-AEDB-D2E47608E1DA}"/>
    <dgm:cxn modelId="{2019A829-41CD-47AC-AB86-990CE6B29273}" srcId="{0A0EB95B-5E11-432A-9BC6-5B270FE5A69B}" destId="{71D30AD2-F9FE-4F61-9717-B4B5EB38322B}" srcOrd="0" destOrd="0" parTransId="{C27FD62D-0DDA-4DFD-A27E-5BD2DA4A814A}" sibTransId="{4DC4669C-6669-4099-96E0-DF80B2E8C931}"/>
    <dgm:cxn modelId="{EBD56431-89D8-47AC-B2B1-F9E53DC5DDE5}" type="presOf" srcId="{71D30AD2-F9FE-4F61-9717-B4B5EB38322B}" destId="{F8EAA04E-3F8A-4FFA-9451-D2678D130925}" srcOrd="0" destOrd="0" presId="urn:microsoft.com/office/officeart/2009/3/layout/PieProcess"/>
    <dgm:cxn modelId="{91A0531B-C7D2-497E-80BD-D81EF031E7B7}" type="presOf" srcId="{F86C6329-C223-4282-9BA4-211A1F7B0827}" destId="{163586B0-2ED9-4C57-960C-9BCF3681EFE6}" srcOrd="0" destOrd="0" presId="urn:microsoft.com/office/officeart/2009/3/layout/PieProcess"/>
    <dgm:cxn modelId="{87D7EAF5-6F42-4F51-9DBE-36D9D4784CBD}" type="presOf" srcId="{A7FF485D-2C5E-4FA7-8F5F-F8863E6E6907}" destId="{FAFAC79A-41E8-4711-8C52-82756F949747}" srcOrd="0" destOrd="0" presId="urn:microsoft.com/office/officeart/2009/3/layout/PieProcess"/>
    <dgm:cxn modelId="{8866DB21-CC4C-400D-8CB5-22E07BB2FF6A}" type="presOf" srcId="{AE9AF01F-133C-41DE-964C-DD6506FD55E2}" destId="{988A0B0F-72D2-4C6D-8F75-8BF856276865}" srcOrd="0" destOrd="0" presId="urn:microsoft.com/office/officeart/2009/3/layout/PieProcess"/>
    <dgm:cxn modelId="{164BB468-7EBF-4854-A742-CA1023F3F54B}" srcId="{AE9AF01F-133C-41DE-964C-DD6506FD55E2}" destId="{F86C6329-C223-4282-9BA4-211A1F7B0827}" srcOrd="0" destOrd="0" parTransId="{3D998C86-CC9D-4EEE-8F72-553456EA0654}" sibTransId="{036BF138-E8A5-4766-B4A0-278658534CDD}"/>
    <dgm:cxn modelId="{FE5EEA99-5F99-48BA-9B9B-903C6C02F869}" type="presParOf" srcId="{988A0B0F-72D2-4C6D-8F75-8BF856276865}" destId="{85F314F1-BCB6-4F8E-A6FB-9D9B78FC8696}" srcOrd="0" destOrd="0" presId="urn:microsoft.com/office/officeart/2009/3/layout/PieProcess"/>
    <dgm:cxn modelId="{CA13E804-8951-4B54-BE2F-EAD27BDA6412}" type="presParOf" srcId="{85F314F1-BCB6-4F8E-A6FB-9D9B78FC8696}" destId="{64A50181-B0BF-4E24-9399-24C06CB677FF}" srcOrd="0" destOrd="0" presId="urn:microsoft.com/office/officeart/2009/3/layout/PieProcess"/>
    <dgm:cxn modelId="{E3E620E5-41A4-43DB-8C77-1F040DCBB6EA}" type="presParOf" srcId="{85F314F1-BCB6-4F8E-A6FB-9D9B78FC8696}" destId="{6EF5FEF8-EF74-46E8-8978-ED8E76A19883}" srcOrd="1" destOrd="0" presId="urn:microsoft.com/office/officeart/2009/3/layout/PieProcess"/>
    <dgm:cxn modelId="{AF062EE5-0904-4405-8802-BDCD1D46FF5F}" type="presParOf" srcId="{85F314F1-BCB6-4F8E-A6FB-9D9B78FC8696}" destId="{163586B0-2ED9-4C57-960C-9BCF3681EFE6}" srcOrd="2" destOrd="0" presId="urn:microsoft.com/office/officeart/2009/3/layout/PieProcess"/>
    <dgm:cxn modelId="{5E3BF0F6-6DA9-41B2-BD14-4219DE7488D6}" type="presParOf" srcId="{988A0B0F-72D2-4C6D-8F75-8BF856276865}" destId="{2E12AAF6-786A-4447-8621-74C2EE30ABCF}" srcOrd="1" destOrd="0" presId="urn:microsoft.com/office/officeart/2009/3/layout/PieProcess"/>
    <dgm:cxn modelId="{43ED57F3-1FBD-4461-8A03-8ACADC62228F}" type="presParOf" srcId="{988A0B0F-72D2-4C6D-8F75-8BF856276865}" destId="{C85AEC1C-9069-47CE-9101-3E3909290B4B}" srcOrd="2" destOrd="0" presId="urn:microsoft.com/office/officeart/2009/3/layout/PieProcess"/>
    <dgm:cxn modelId="{E9B33F59-F63C-4222-8FB2-3E1A05C4DAFC}" type="presParOf" srcId="{C85AEC1C-9069-47CE-9101-3E3909290B4B}" destId="{FAFAC79A-41E8-4711-8C52-82756F949747}" srcOrd="0" destOrd="0" presId="urn:microsoft.com/office/officeart/2009/3/layout/PieProcess"/>
    <dgm:cxn modelId="{3BF07F4B-CD92-4960-87E3-4E8971EAD42C}" type="presParOf" srcId="{988A0B0F-72D2-4C6D-8F75-8BF856276865}" destId="{FCA2EE6E-1F46-4193-90D0-ED9FD8CAA572}" srcOrd="3" destOrd="0" presId="urn:microsoft.com/office/officeart/2009/3/layout/PieProcess"/>
    <dgm:cxn modelId="{F70AEEDE-DDC5-4553-93E9-BEDE882F8D92}" type="presParOf" srcId="{988A0B0F-72D2-4C6D-8F75-8BF856276865}" destId="{57B27929-FBD8-4A34-A332-FE4C1E6EBCA8}" srcOrd="4" destOrd="0" presId="urn:microsoft.com/office/officeart/2009/3/layout/PieProcess"/>
    <dgm:cxn modelId="{B0A70085-59A3-4E93-9EC8-FE403A344854}" type="presParOf" srcId="{57B27929-FBD8-4A34-A332-FE4C1E6EBCA8}" destId="{4945AF16-9CE4-49EA-A1E7-FCC53DED60C3}" srcOrd="0" destOrd="0" presId="urn:microsoft.com/office/officeart/2009/3/layout/PieProcess"/>
    <dgm:cxn modelId="{471437BE-FE95-4DF4-AA16-2072DA9FDEBE}" type="presParOf" srcId="{57B27929-FBD8-4A34-A332-FE4C1E6EBCA8}" destId="{D2247030-2A4D-4562-900B-7891A78D537D}" srcOrd="1" destOrd="0" presId="urn:microsoft.com/office/officeart/2009/3/layout/PieProcess"/>
    <dgm:cxn modelId="{1BD2AA3E-722D-4985-A77A-1A87308600A8}" type="presParOf" srcId="{57B27929-FBD8-4A34-A332-FE4C1E6EBCA8}" destId="{AEE665CF-77F0-4B8A-8B86-B8C878A31283}" srcOrd="2" destOrd="0" presId="urn:microsoft.com/office/officeart/2009/3/layout/PieProcess"/>
    <dgm:cxn modelId="{A2BCBE20-BCFF-47B8-82FC-9856D400439C}" type="presParOf" srcId="{988A0B0F-72D2-4C6D-8F75-8BF856276865}" destId="{CAEE0A76-7A6C-4CDE-BAE7-86782E3B8E3A}" srcOrd="5" destOrd="0" presId="urn:microsoft.com/office/officeart/2009/3/layout/PieProcess"/>
    <dgm:cxn modelId="{89A8894B-69C4-446E-94E2-8FB448030593}" type="presParOf" srcId="{988A0B0F-72D2-4C6D-8F75-8BF856276865}" destId="{A0CFF30F-FE5C-4E7B-98AA-15D7340C16D6}" srcOrd="6" destOrd="0" presId="urn:microsoft.com/office/officeart/2009/3/layout/PieProcess"/>
    <dgm:cxn modelId="{A5C36DB4-BDC7-48B4-897B-773F83AC366A}" type="presParOf" srcId="{A0CFF30F-FE5C-4E7B-98AA-15D7340C16D6}" destId="{F8EAA04E-3F8A-4FFA-9451-D2678D13092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49FA4F-1C3E-45BA-A3E4-3AA7F901C202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963D280-0FA5-4E43-BD98-A7F945263A66}">
      <dgm:prSet phldrT="[Texto]"/>
      <dgm:spPr/>
      <dgm:t>
        <a:bodyPr/>
        <a:lstStyle/>
        <a:p>
          <a:r>
            <a:rPr lang="es-EC" dirty="0" smtClean="0"/>
            <a:t>CLIENTES</a:t>
          </a:r>
          <a:endParaRPr lang="es-EC" dirty="0"/>
        </a:p>
      </dgm:t>
    </dgm:pt>
    <dgm:pt modelId="{993CC3A4-9913-41BC-AC4D-005F5B8C6489}" type="parTrans" cxnId="{58D85D98-0979-4CA5-A1A1-9B5F8965B867}">
      <dgm:prSet/>
      <dgm:spPr/>
      <dgm:t>
        <a:bodyPr/>
        <a:lstStyle/>
        <a:p>
          <a:endParaRPr lang="es-EC"/>
        </a:p>
      </dgm:t>
    </dgm:pt>
    <dgm:pt modelId="{55543C5C-1558-4DF3-B9BC-22AD5DCDB213}" type="sibTrans" cxnId="{58D85D98-0979-4CA5-A1A1-9B5F8965B867}">
      <dgm:prSet/>
      <dgm:spPr/>
      <dgm:t>
        <a:bodyPr/>
        <a:lstStyle/>
        <a:p>
          <a:endParaRPr lang="es-EC"/>
        </a:p>
      </dgm:t>
    </dgm:pt>
    <dgm:pt modelId="{027BE62E-A351-47DF-9A40-09C063D27399}">
      <dgm:prSet phldrT="[Texto]"/>
      <dgm:spPr/>
      <dgm:t>
        <a:bodyPr/>
        <a:lstStyle/>
        <a:p>
          <a:r>
            <a:rPr lang="es-EC" dirty="0" smtClean="0"/>
            <a:t>Tercera Edad</a:t>
          </a:r>
          <a:endParaRPr lang="es-EC" dirty="0"/>
        </a:p>
      </dgm:t>
    </dgm:pt>
    <dgm:pt modelId="{991C9740-2AEA-4B0D-8530-73C4663D5FCA}" type="parTrans" cxnId="{ED65FA33-9F32-42F6-90E0-EF7C72E47882}">
      <dgm:prSet/>
      <dgm:spPr/>
      <dgm:t>
        <a:bodyPr/>
        <a:lstStyle/>
        <a:p>
          <a:endParaRPr lang="es-EC"/>
        </a:p>
      </dgm:t>
    </dgm:pt>
    <dgm:pt modelId="{8482102D-CCF8-436B-9F55-E7DDEDDCECF1}" type="sibTrans" cxnId="{ED65FA33-9F32-42F6-90E0-EF7C72E47882}">
      <dgm:prSet/>
      <dgm:spPr/>
      <dgm:t>
        <a:bodyPr/>
        <a:lstStyle/>
        <a:p>
          <a:endParaRPr lang="es-EC"/>
        </a:p>
      </dgm:t>
    </dgm:pt>
    <dgm:pt modelId="{038B4F83-985B-4BA7-959E-08403E1937CE}">
      <dgm:prSet phldrT="[Texto]"/>
      <dgm:spPr/>
      <dgm:t>
        <a:bodyPr/>
        <a:lstStyle/>
        <a:p>
          <a:r>
            <a:rPr lang="es-EC" dirty="0" smtClean="0"/>
            <a:t>Adultos</a:t>
          </a:r>
          <a:endParaRPr lang="es-EC" dirty="0"/>
        </a:p>
      </dgm:t>
    </dgm:pt>
    <dgm:pt modelId="{E96DB4F4-064D-4689-86E8-611B4692D76B}" type="parTrans" cxnId="{0ECC9543-7486-4C44-91AE-73A7881F2BA4}">
      <dgm:prSet/>
      <dgm:spPr/>
      <dgm:t>
        <a:bodyPr/>
        <a:lstStyle/>
        <a:p>
          <a:endParaRPr lang="es-EC"/>
        </a:p>
      </dgm:t>
    </dgm:pt>
    <dgm:pt modelId="{93FDAAF3-1F3F-4DE3-A79C-DF9CB5F3A3F7}" type="sibTrans" cxnId="{0ECC9543-7486-4C44-91AE-73A7881F2BA4}">
      <dgm:prSet/>
      <dgm:spPr/>
      <dgm:t>
        <a:bodyPr/>
        <a:lstStyle/>
        <a:p>
          <a:endParaRPr lang="es-EC"/>
        </a:p>
      </dgm:t>
    </dgm:pt>
    <dgm:pt modelId="{38D5F666-1624-440C-B4F4-1F87DFAD08FD}">
      <dgm:prSet phldrT="[Texto]"/>
      <dgm:spPr/>
      <dgm:t>
        <a:bodyPr/>
        <a:lstStyle/>
        <a:p>
          <a:r>
            <a:rPr lang="es-EC" dirty="0" smtClean="0"/>
            <a:t>Colegiales</a:t>
          </a:r>
          <a:endParaRPr lang="es-EC" dirty="0"/>
        </a:p>
      </dgm:t>
    </dgm:pt>
    <dgm:pt modelId="{BC731C47-338A-41FC-98E0-81116C3BC1DA}" type="parTrans" cxnId="{6EA58142-05E1-43CC-A145-C6B93DBAE0AF}">
      <dgm:prSet/>
      <dgm:spPr/>
      <dgm:t>
        <a:bodyPr/>
        <a:lstStyle/>
        <a:p>
          <a:endParaRPr lang="es-EC"/>
        </a:p>
      </dgm:t>
    </dgm:pt>
    <dgm:pt modelId="{07D93A14-ED5B-451D-9C8B-928741C32AE6}" type="sibTrans" cxnId="{6EA58142-05E1-43CC-A145-C6B93DBAE0AF}">
      <dgm:prSet/>
      <dgm:spPr/>
      <dgm:t>
        <a:bodyPr/>
        <a:lstStyle/>
        <a:p>
          <a:endParaRPr lang="es-EC"/>
        </a:p>
      </dgm:t>
    </dgm:pt>
    <dgm:pt modelId="{A6971257-A84D-4800-B5C4-2A5219C850B6}">
      <dgm:prSet phldrT="[Texto]"/>
      <dgm:spPr/>
      <dgm:t>
        <a:bodyPr/>
        <a:lstStyle/>
        <a:p>
          <a:r>
            <a:rPr lang="es-EC" dirty="0" smtClean="0"/>
            <a:t>Escolares</a:t>
          </a:r>
          <a:endParaRPr lang="es-EC" dirty="0"/>
        </a:p>
      </dgm:t>
    </dgm:pt>
    <dgm:pt modelId="{B621E717-5E0C-47CC-9EA3-AC48435FC7CC}" type="parTrans" cxnId="{94B452CC-382C-4365-8D24-93C0C9F59E79}">
      <dgm:prSet/>
      <dgm:spPr/>
      <dgm:t>
        <a:bodyPr/>
        <a:lstStyle/>
        <a:p>
          <a:endParaRPr lang="es-EC"/>
        </a:p>
      </dgm:t>
    </dgm:pt>
    <dgm:pt modelId="{6894231A-CBD2-4D49-B755-D57CA56B659F}" type="sibTrans" cxnId="{94B452CC-382C-4365-8D24-93C0C9F59E79}">
      <dgm:prSet/>
      <dgm:spPr/>
      <dgm:t>
        <a:bodyPr/>
        <a:lstStyle/>
        <a:p>
          <a:endParaRPr lang="es-EC"/>
        </a:p>
      </dgm:t>
    </dgm:pt>
    <dgm:pt modelId="{ED6AE330-02DB-40D9-9E06-97CDC04A7533}">
      <dgm:prSet phldrT="[Texto]"/>
      <dgm:spPr/>
      <dgm:t>
        <a:bodyPr/>
        <a:lstStyle/>
        <a:p>
          <a:r>
            <a:rPr lang="es-EC" dirty="0" smtClean="0"/>
            <a:t>Extranjeros</a:t>
          </a:r>
          <a:endParaRPr lang="es-EC" dirty="0"/>
        </a:p>
      </dgm:t>
    </dgm:pt>
    <dgm:pt modelId="{0822E778-31EF-4149-A802-7450C1C2A6BD}" type="parTrans" cxnId="{9377FA42-0F0B-4F84-9537-2E2D2E82F4D4}">
      <dgm:prSet/>
      <dgm:spPr/>
      <dgm:t>
        <a:bodyPr/>
        <a:lstStyle/>
        <a:p>
          <a:endParaRPr lang="es-EC"/>
        </a:p>
      </dgm:t>
    </dgm:pt>
    <dgm:pt modelId="{F63B1E73-F0B8-4939-8069-B7D0E6B025A3}" type="sibTrans" cxnId="{9377FA42-0F0B-4F84-9537-2E2D2E82F4D4}">
      <dgm:prSet/>
      <dgm:spPr/>
      <dgm:t>
        <a:bodyPr/>
        <a:lstStyle/>
        <a:p>
          <a:endParaRPr lang="es-EC"/>
        </a:p>
      </dgm:t>
    </dgm:pt>
    <dgm:pt modelId="{EE65EDDF-AC5A-42F4-B312-517B8C72D044}" type="pres">
      <dgm:prSet presAssocID="{3349FA4F-1C3E-45BA-A3E4-3AA7F901C20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9B23D9F-5CDF-43BD-B68E-D87D1C935375}" type="pres">
      <dgm:prSet presAssocID="{B963D280-0FA5-4E43-BD98-A7F945263A66}" presName="centerShape" presStyleLbl="node0" presStyleIdx="0" presStyleCnt="1"/>
      <dgm:spPr/>
      <dgm:t>
        <a:bodyPr/>
        <a:lstStyle/>
        <a:p>
          <a:endParaRPr lang="es-EC"/>
        </a:p>
      </dgm:t>
    </dgm:pt>
    <dgm:pt modelId="{4E66C963-48B1-4284-8540-A390FA4F0556}" type="pres">
      <dgm:prSet presAssocID="{027BE62E-A351-47DF-9A40-09C063D273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8500B2-0FAA-4F8C-863E-30551E691C1A}" type="pres">
      <dgm:prSet presAssocID="{027BE62E-A351-47DF-9A40-09C063D27399}" presName="dummy" presStyleCnt="0"/>
      <dgm:spPr/>
    </dgm:pt>
    <dgm:pt modelId="{ECDAB1E0-110E-4F12-B8FC-0C1F3DA68119}" type="pres">
      <dgm:prSet presAssocID="{8482102D-CCF8-436B-9F55-E7DDEDDCECF1}" presName="sibTrans" presStyleLbl="sibTrans2D1" presStyleIdx="0" presStyleCnt="5"/>
      <dgm:spPr/>
      <dgm:t>
        <a:bodyPr/>
        <a:lstStyle/>
        <a:p>
          <a:endParaRPr lang="es-EC"/>
        </a:p>
      </dgm:t>
    </dgm:pt>
    <dgm:pt modelId="{869D8657-E4EE-4EC0-A4F0-61F2769CB22D}" type="pres">
      <dgm:prSet presAssocID="{ED6AE330-02DB-40D9-9E06-97CDC04A753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4DEC05-2DC0-49AE-986E-BA273A53741F}" type="pres">
      <dgm:prSet presAssocID="{ED6AE330-02DB-40D9-9E06-97CDC04A7533}" presName="dummy" presStyleCnt="0"/>
      <dgm:spPr/>
    </dgm:pt>
    <dgm:pt modelId="{B969B6D0-2FDD-415A-85D3-07F9A792CF91}" type="pres">
      <dgm:prSet presAssocID="{F63B1E73-F0B8-4939-8069-B7D0E6B025A3}" presName="sibTrans" presStyleLbl="sibTrans2D1" presStyleIdx="1" presStyleCnt="5"/>
      <dgm:spPr/>
      <dgm:t>
        <a:bodyPr/>
        <a:lstStyle/>
        <a:p>
          <a:endParaRPr lang="es-EC"/>
        </a:p>
      </dgm:t>
    </dgm:pt>
    <dgm:pt modelId="{01783154-2E4C-4238-87A0-61CB4D9CBE9B}" type="pres">
      <dgm:prSet presAssocID="{038B4F83-985B-4BA7-959E-08403E1937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FCF81F-18E0-4F1E-8DFE-08E5EDBE8977}" type="pres">
      <dgm:prSet presAssocID="{038B4F83-985B-4BA7-959E-08403E1937CE}" presName="dummy" presStyleCnt="0"/>
      <dgm:spPr/>
    </dgm:pt>
    <dgm:pt modelId="{792C05AE-8633-45A7-8AB4-4F103790FA5F}" type="pres">
      <dgm:prSet presAssocID="{93FDAAF3-1F3F-4DE3-A79C-DF9CB5F3A3F7}" presName="sibTrans" presStyleLbl="sibTrans2D1" presStyleIdx="2" presStyleCnt="5"/>
      <dgm:spPr/>
      <dgm:t>
        <a:bodyPr/>
        <a:lstStyle/>
        <a:p>
          <a:endParaRPr lang="es-EC"/>
        </a:p>
      </dgm:t>
    </dgm:pt>
    <dgm:pt modelId="{8E79D802-689E-44CF-9564-ABE8CB19C445}" type="pres">
      <dgm:prSet presAssocID="{38D5F666-1624-440C-B4F4-1F87DFAD08F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301639-1A49-444B-BA59-C91ED38D2527}" type="pres">
      <dgm:prSet presAssocID="{38D5F666-1624-440C-B4F4-1F87DFAD08FD}" presName="dummy" presStyleCnt="0"/>
      <dgm:spPr/>
    </dgm:pt>
    <dgm:pt modelId="{AD939F27-5F48-44FA-871D-648115770CD9}" type="pres">
      <dgm:prSet presAssocID="{07D93A14-ED5B-451D-9C8B-928741C32AE6}" presName="sibTrans" presStyleLbl="sibTrans2D1" presStyleIdx="3" presStyleCnt="5"/>
      <dgm:spPr/>
      <dgm:t>
        <a:bodyPr/>
        <a:lstStyle/>
        <a:p>
          <a:endParaRPr lang="es-EC"/>
        </a:p>
      </dgm:t>
    </dgm:pt>
    <dgm:pt modelId="{572A0933-AA6C-4DA0-A377-CEC09F9ADC31}" type="pres">
      <dgm:prSet presAssocID="{A6971257-A84D-4800-B5C4-2A5219C850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E3156E-C420-4ACA-B04A-CE60EC9189CC}" type="pres">
      <dgm:prSet presAssocID="{A6971257-A84D-4800-B5C4-2A5219C850B6}" presName="dummy" presStyleCnt="0"/>
      <dgm:spPr/>
    </dgm:pt>
    <dgm:pt modelId="{46B9231B-866C-406F-A90E-3A14D48F18B6}" type="pres">
      <dgm:prSet presAssocID="{6894231A-CBD2-4D49-B755-D57CA56B659F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0ECC9543-7486-4C44-91AE-73A7881F2BA4}" srcId="{B963D280-0FA5-4E43-BD98-A7F945263A66}" destId="{038B4F83-985B-4BA7-959E-08403E1937CE}" srcOrd="2" destOrd="0" parTransId="{E96DB4F4-064D-4689-86E8-611B4692D76B}" sibTransId="{93FDAAF3-1F3F-4DE3-A79C-DF9CB5F3A3F7}"/>
    <dgm:cxn modelId="{D9534729-170C-4F4D-82D5-3A8C8272C414}" type="presOf" srcId="{ED6AE330-02DB-40D9-9E06-97CDC04A7533}" destId="{869D8657-E4EE-4EC0-A4F0-61F2769CB22D}" srcOrd="0" destOrd="0" presId="urn:microsoft.com/office/officeart/2005/8/layout/radial6"/>
    <dgm:cxn modelId="{3DD7A70B-CD2A-4518-AAD6-E35C833E5B99}" type="presOf" srcId="{6894231A-CBD2-4D49-B755-D57CA56B659F}" destId="{46B9231B-866C-406F-A90E-3A14D48F18B6}" srcOrd="0" destOrd="0" presId="urn:microsoft.com/office/officeart/2005/8/layout/radial6"/>
    <dgm:cxn modelId="{94B452CC-382C-4365-8D24-93C0C9F59E79}" srcId="{B963D280-0FA5-4E43-BD98-A7F945263A66}" destId="{A6971257-A84D-4800-B5C4-2A5219C850B6}" srcOrd="4" destOrd="0" parTransId="{B621E717-5E0C-47CC-9EA3-AC48435FC7CC}" sibTransId="{6894231A-CBD2-4D49-B755-D57CA56B659F}"/>
    <dgm:cxn modelId="{ABA53BE7-0BDC-4D13-8715-A6CEC084A22F}" type="presOf" srcId="{027BE62E-A351-47DF-9A40-09C063D27399}" destId="{4E66C963-48B1-4284-8540-A390FA4F0556}" srcOrd="0" destOrd="0" presId="urn:microsoft.com/office/officeart/2005/8/layout/radial6"/>
    <dgm:cxn modelId="{33149F0C-CD78-4864-9B00-8D3E4CAB08DB}" type="presOf" srcId="{38D5F666-1624-440C-B4F4-1F87DFAD08FD}" destId="{8E79D802-689E-44CF-9564-ABE8CB19C445}" srcOrd="0" destOrd="0" presId="urn:microsoft.com/office/officeart/2005/8/layout/radial6"/>
    <dgm:cxn modelId="{6524E108-B8BB-49C2-8486-14A68D7A392E}" type="presOf" srcId="{A6971257-A84D-4800-B5C4-2A5219C850B6}" destId="{572A0933-AA6C-4DA0-A377-CEC09F9ADC31}" srcOrd="0" destOrd="0" presId="urn:microsoft.com/office/officeart/2005/8/layout/radial6"/>
    <dgm:cxn modelId="{96FC9955-C6AF-424B-986E-724E9476434C}" type="presOf" srcId="{F63B1E73-F0B8-4939-8069-B7D0E6B025A3}" destId="{B969B6D0-2FDD-415A-85D3-07F9A792CF91}" srcOrd="0" destOrd="0" presId="urn:microsoft.com/office/officeart/2005/8/layout/radial6"/>
    <dgm:cxn modelId="{6EA58142-05E1-43CC-A145-C6B93DBAE0AF}" srcId="{B963D280-0FA5-4E43-BD98-A7F945263A66}" destId="{38D5F666-1624-440C-B4F4-1F87DFAD08FD}" srcOrd="3" destOrd="0" parTransId="{BC731C47-338A-41FC-98E0-81116C3BC1DA}" sibTransId="{07D93A14-ED5B-451D-9C8B-928741C32AE6}"/>
    <dgm:cxn modelId="{AE1336C3-79A2-4693-9C5C-F617FFAF58AD}" type="presOf" srcId="{07D93A14-ED5B-451D-9C8B-928741C32AE6}" destId="{AD939F27-5F48-44FA-871D-648115770CD9}" srcOrd="0" destOrd="0" presId="urn:microsoft.com/office/officeart/2005/8/layout/radial6"/>
    <dgm:cxn modelId="{640B4F9E-A6AC-49FD-B306-5CDCB9A7E0E9}" type="presOf" srcId="{B963D280-0FA5-4E43-BD98-A7F945263A66}" destId="{09B23D9F-5CDF-43BD-B68E-D87D1C935375}" srcOrd="0" destOrd="0" presId="urn:microsoft.com/office/officeart/2005/8/layout/radial6"/>
    <dgm:cxn modelId="{24214D1E-07EC-45A8-A52E-E7EBE83F56C0}" type="presOf" srcId="{93FDAAF3-1F3F-4DE3-A79C-DF9CB5F3A3F7}" destId="{792C05AE-8633-45A7-8AB4-4F103790FA5F}" srcOrd="0" destOrd="0" presId="urn:microsoft.com/office/officeart/2005/8/layout/radial6"/>
    <dgm:cxn modelId="{0BFBF69D-6B5C-4465-A33E-0801CB9FBBCC}" type="presOf" srcId="{8482102D-CCF8-436B-9F55-E7DDEDDCECF1}" destId="{ECDAB1E0-110E-4F12-B8FC-0C1F3DA68119}" srcOrd="0" destOrd="0" presId="urn:microsoft.com/office/officeart/2005/8/layout/radial6"/>
    <dgm:cxn modelId="{9377FA42-0F0B-4F84-9537-2E2D2E82F4D4}" srcId="{B963D280-0FA5-4E43-BD98-A7F945263A66}" destId="{ED6AE330-02DB-40D9-9E06-97CDC04A7533}" srcOrd="1" destOrd="0" parTransId="{0822E778-31EF-4149-A802-7450C1C2A6BD}" sibTransId="{F63B1E73-F0B8-4939-8069-B7D0E6B025A3}"/>
    <dgm:cxn modelId="{C3B64082-F838-478C-A566-32A29A90FDF8}" type="presOf" srcId="{038B4F83-985B-4BA7-959E-08403E1937CE}" destId="{01783154-2E4C-4238-87A0-61CB4D9CBE9B}" srcOrd="0" destOrd="0" presId="urn:microsoft.com/office/officeart/2005/8/layout/radial6"/>
    <dgm:cxn modelId="{ED65FA33-9F32-42F6-90E0-EF7C72E47882}" srcId="{B963D280-0FA5-4E43-BD98-A7F945263A66}" destId="{027BE62E-A351-47DF-9A40-09C063D27399}" srcOrd="0" destOrd="0" parTransId="{991C9740-2AEA-4B0D-8530-73C4663D5FCA}" sibTransId="{8482102D-CCF8-436B-9F55-E7DDEDDCECF1}"/>
    <dgm:cxn modelId="{58D85D98-0979-4CA5-A1A1-9B5F8965B867}" srcId="{3349FA4F-1C3E-45BA-A3E4-3AA7F901C202}" destId="{B963D280-0FA5-4E43-BD98-A7F945263A66}" srcOrd="0" destOrd="0" parTransId="{993CC3A4-9913-41BC-AC4D-005F5B8C6489}" sibTransId="{55543C5C-1558-4DF3-B9BC-22AD5DCDB213}"/>
    <dgm:cxn modelId="{81E12D30-457B-48A7-A65B-7F8F1CD561E3}" type="presOf" srcId="{3349FA4F-1C3E-45BA-A3E4-3AA7F901C202}" destId="{EE65EDDF-AC5A-42F4-B312-517B8C72D044}" srcOrd="0" destOrd="0" presId="urn:microsoft.com/office/officeart/2005/8/layout/radial6"/>
    <dgm:cxn modelId="{2F650E95-FC86-434E-86FB-0ADC7FB28847}" type="presParOf" srcId="{EE65EDDF-AC5A-42F4-B312-517B8C72D044}" destId="{09B23D9F-5CDF-43BD-B68E-D87D1C935375}" srcOrd="0" destOrd="0" presId="urn:microsoft.com/office/officeart/2005/8/layout/radial6"/>
    <dgm:cxn modelId="{ED4199C6-2AE1-47F2-BCF1-BAA333B7E8D2}" type="presParOf" srcId="{EE65EDDF-AC5A-42F4-B312-517B8C72D044}" destId="{4E66C963-48B1-4284-8540-A390FA4F0556}" srcOrd="1" destOrd="0" presId="urn:microsoft.com/office/officeart/2005/8/layout/radial6"/>
    <dgm:cxn modelId="{88754EDC-847A-4E1B-A6A2-3A5173F57D90}" type="presParOf" srcId="{EE65EDDF-AC5A-42F4-B312-517B8C72D044}" destId="{BD8500B2-0FAA-4F8C-863E-30551E691C1A}" srcOrd="2" destOrd="0" presId="urn:microsoft.com/office/officeart/2005/8/layout/radial6"/>
    <dgm:cxn modelId="{6796DFBE-C172-4108-8F3B-00D154EE3808}" type="presParOf" srcId="{EE65EDDF-AC5A-42F4-B312-517B8C72D044}" destId="{ECDAB1E0-110E-4F12-B8FC-0C1F3DA68119}" srcOrd="3" destOrd="0" presId="urn:microsoft.com/office/officeart/2005/8/layout/radial6"/>
    <dgm:cxn modelId="{022D9FD4-6973-4788-9CCF-82E034131ADC}" type="presParOf" srcId="{EE65EDDF-AC5A-42F4-B312-517B8C72D044}" destId="{869D8657-E4EE-4EC0-A4F0-61F2769CB22D}" srcOrd="4" destOrd="0" presId="urn:microsoft.com/office/officeart/2005/8/layout/radial6"/>
    <dgm:cxn modelId="{742B80E9-EB50-41A6-954C-EE131DDD94FE}" type="presParOf" srcId="{EE65EDDF-AC5A-42F4-B312-517B8C72D044}" destId="{734DEC05-2DC0-49AE-986E-BA273A53741F}" srcOrd="5" destOrd="0" presId="urn:microsoft.com/office/officeart/2005/8/layout/radial6"/>
    <dgm:cxn modelId="{3013C42C-9FCA-4A1F-AC6D-0CC8B807308A}" type="presParOf" srcId="{EE65EDDF-AC5A-42F4-B312-517B8C72D044}" destId="{B969B6D0-2FDD-415A-85D3-07F9A792CF91}" srcOrd="6" destOrd="0" presId="urn:microsoft.com/office/officeart/2005/8/layout/radial6"/>
    <dgm:cxn modelId="{7ADA82ED-9F02-4BFF-94F4-371D4090406C}" type="presParOf" srcId="{EE65EDDF-AC5A-42F4-B312-517B8C72D044}" destId="{01783154-2E4C-4238-87A0-61CB4D9CBE9B}" srcOrd="7" destOrd="0" presId="urn:microsoft.com/office/officeart/2005/8/layout/radial6"/>
    <dgm:cxn modelId="{1C7B513A-EFF3-4E32-8269-827DCDBF736A}" type="presParOf" srcId="{EE65EDDF-AC5A-42F4-B312-517B8C72D044}" destId="{9FFCF81F-18E0-4F1E-8DFE-08E5EDBE8977}" srcOrd="8" destOrd="0" presId="urn:microsoft.com/office/officeart/2005/8/layout/radial6"/>
    <dgm:cxn modelId="{0C9D9068-DA0A-4FBC-A0F6-44B32C0CDF97}" type="presParOf" srcId="{EE65EDDF-AC5A-42F4-B312-517B8C72D044}" destId="{792C05AE-8633-45A7-8AB4-4F103790FA5F}" srcOrd="9" destOrd="0" presId="urn:microsoft.com/office/officeart/2005/8/layout/radial6"/>
    <dgm:cxn modelId="{83BAEBAA-5996-4525-A19E-6B5D460969DE}" type="presParOf" srcId="{EE65EDDF-AC5A-42F4-B312-517B8C72D044}" destId="{8E79D802-689E-44CF-9564-ABE8CB19C445}" srcOrd="10" destOrd="0" presId="urn:microsoft.com/office/officeart/2005/8/layout/radial6"/>
    <dgm:cxn modelId="{C9D6244E-B6F0-42D8-8F86-FD4FBF2086D8}" type="presParOf" srcId="{EE65EDDF-AC5A-42F4-B312-517B8C72D044}" destId="{83301639-1A49-444B-BA59-C91ED38D2527}" srcOrd="11" destOrd="0" presId="urn:microsoft.com/office/officeart/2005/8/layout/radial6"/>
    <dgm:cxn modelId="{8072F2FD-8831-4B7C-9C6B-F18D30D69BFE}" type="presParOf" srcId="{EE65EDDF-AC5A-42F4-B312-517B8C72D044}" destId="{AD939F27-5F48-44FA-871D-648115770CD9}" srcOrd="12" destOrd="0" presId="urn:microsoft.com/office/officeart/2005/8/layout/radial6"/>
    <dgm:cxn modelId="{4D4061AB-D148-48F5-B2AB-CA5A083B2913}" type="presParOf" srcId="{EE65EDDF-AC5A-42F4-B312-517B8C72D044}" destId="{572A0933-AA6C-4DA0-A377-CEC09F9ADC31}" srcOrd="13" destOrd="0" presId="urn:microsoft.com/office/officeart/2005/8/layout/radial6"/>
    <dgm:cxn modelId="{E4B71A02-F565-4318-B92A-7F10DD26B123}" type="presParOf" srcId="{EE65EDDF-AC5A-42F4-B312-517B8C72D044}" destId="{8EE3156E-C420-4ACA-B04A-CE60EC9189CC}" srcOrd="14" destOrd="0" presId="urn:microsoft.com/office/officeart/2005/8/layout/radial6"/>
    <dgm:cxn modelId="{D378B9CB-2EF5-44E4-B280-A6859D01D834}" type="presParOf" srcId="{EE65EDDF-AC5A-42F4-B312-517B8C72D044}" destId="{46B9231B-866C-406F-A90E-3A14D48F18B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27C62F-830F-4802-ACE9-70192002AE70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AR"/>
        </a:p>
      </dgm:t>
    </dgm:pt>
    <dgm:pt modelId="{F9FFA31F-7FF7-4F35-B8AD-1568E597840B}">
      <dgm:prSet phldrT="[Texto]" custT="1"/>
      <dgm:spPr/>
      <dgm:t>
        <a:bodyPr/>
        <a:lstStyle/>
        <a:p>
          <a:r>
            <a:rPr lang="es-AR" sz="1100"/>
            <a:t>Dirección Técnica</a:t>
          </a:r>
        </a:p>
      </dgm:t>
    </dgm:pt>
    <dgm:pt modelId="{2C18B8AB-A87B-4878-AC59-DF3D29DB60CC}" type="parTrans" cxnId="{8234AE85-3C41-4550-8838-73565C61BD08}">
      <dgm:prSet/>
      <dgm:spPr/>
      <dgm:t>
        <a:bodyPr/>
        <a:lstStyle/>
        <a:p>
          <a:endParaRPr lang="es-AR"/>
        </a:p>
      </dgm:t>
    </dgm:pt>
    <dgm:pt modelId="{30520606-7B7E-471A-9EC6-4BA6C942AE82}" type="sibTrans" cxnId="{8234AE85-3C41-4550-8838-73565C61BD08}">
      <dgm:prSet/>
      <dgm:spPr/>
      <dgm:t>
        <a:bodyPr/>
        <a:lstStyle/>
        <a:p>
          <a:endParaRPr lang="es-AR"/>
        </a:p>
      </dgm:t>
    </dgm:pt>
    <dgm:pt modelId="{6C656A19-3F17-414A-BFCB-1311BBED5AFD}">
      <dgm:prSet phldrT="[Texto]" custT="1"/>
      <dgm:spPr/>
      <dgm:t>
        <a:bodyPr/>
        <a:lstStyle/>
        <a:p>
          <a:r>
            <a:rPr lang="es-AR" sz="1100"/>
            <a:t>Administradora del Museo de Sitio Tulipe</a:t>
          </a:r>
        </a:p>
      </dgm:t>
    </dgm:pt>
    <dgm:pt modelId="{E20B4C69-760E-4A16-9ADD-277557AAF6FF}" type="parTrans" cxnId="{4BCA01CD-649F-4593-90F1-19FEDCB80478}">
      <dgm:prSet/>
      <dgm:spPr/>
      <dgm:t>
        <a:bodyPr/>
        <a:lstStyle/>
        <a:p>
          <a:endParaRPr lang="es-AR"/>
        </a:p>
      </dgm:t>
    </dgm:pt>
    <dgm:pt modelId="{9B090C78-07A2-43D0-A09E-D7251C4892A6}" type="sibTrans" cxnId="{4BCA01CD-649F-4593-90F1-19FEDCB80478}">
      <dgm:prSet/>
      <dgm:spPr/>
      <dgm:t>
        <a:bodyPr/>
        <a:lstStyle/>
        <a:p>
          <a:endParaRPr lang="es-AR"/>
        </a:p>
      </dgm:t>
    </dgm:pt>
    <dgm:pt modelId="{B984E973-CFE4-4281-A4C8-15D9290E4D58}">
      <dgm:prSet phldrT="[Texto]" custT="1"/>
      <dgm:spPr/>
      <dgm:t>
        <a:bodyPr/>
        <a:lstStyle/>
        <a:p>
          <a:r>
            <a:rPr lang="es-AR" sz="1100"/>
            <a:t>Guías</a:t>
          </a:r>
        </a:p>
      </dgm:t>
    </dgm:pt>
    <dgm:pt modelId="{F4C88E82-B7D0-4E81-90E8-5E92AA25AA6D}" type="parTrans" cxnId="{AA9DF9F8-D11E-4598-B8BC-643DABB80C92}">
      <dgm:prSet/>
      <dgm:spPr/>
      <dgm:t>
        <a:bodyPr/>
        <a:lstStyle/>
        <a:p>
          <a:endParaRPr lang="es-AR"/>
        </a:p>
      </dgm:t>
    </dgm:pt>
    <dgm:pt modelId="{4050C2E2-3D4F-4C80-A32F-A1F8669CDC3B}" type="sibTrans" cxnId="{AA9DF9F8-D11E-4598-B8BC-643DABB80C92}">
      <dgm:prSet/>
      <dgm:spPr/>
      <dgm:t>
        <a:bodyPr/>
        <a:lstStyle/>
        <a:p>
          <a:endParaRPr lang="es-AR"/>
        </a:p>
      </dgm:t>
    </dgm:pt>
    <dgm:pt modelId="{6648F0ED-2601-473E-B539-7735649FBB7E}">
      <dgm:prSet phldrT="[Texto]" custT="1"/>
      <dgm:spPr/>
      <dgm:t>
        <a:bodyPr/>
        <a:lstStyle/>
        <a:p>
          <a:r>
            <a:rPr lang="es-AR" sz="1100"/>
            <a:t>Guardias</a:t>
          </a:r>
        </a:p>
      </dgm:t>
    </dgm:pt>
    <dgm:pt modelId="{AC5565F1-C428-4F54-958A-8912E4DB8A46}" type="parTrans" cxnId="{392215F0-3365-4F9B-B65A-398053E0CB74}">
      <dgm:prSet/>
      <dgm:spPr/>
      <dgm:t>
        <a:bodyPr/>
        <a:lstStyle/>
        <a:p>
          <a:endParaRPr lang="es-AR"/>
        </a:p>
      </dgm:t>
    </dgm:pt>
    <dgm:pt modelId="{C14E4AAF-2261-4D01-9010-8F55A355A1C6}" type="sibTrans" cxnId="{392215F0-3365-4F9B-B65A-398053E0CB74}">
      <dgm:prSet/>
      <dgm:spPr/>
      <dgm:t>
        <a:bodyPr/>
        <a:lstStyle/>
        <a:p>
          <a:endParaRPr lang="es-AR"/>
        </a:p>
      </dgm:t>
    </dgm:pt>
    <dgm:pt modelId="{3772AAA3-FA8D-4272-AF0C-498B4AA22201}" type="pres">
      <dgm:prSet presAssocID="{6327C62F-830F-4802-ACE9-70192002AE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97349A6A-1E9E-4C7D-A9C0-EAC59CA0E72C}" type="pres">
      <dgm:prSet presAssocID="{F9FFA31F-7FF7-4F35-B8AD-1568E597840B}" presName="hierRoot1" presStyleCnt="0"/>
      <dgm:spPr/>
    </dgm:pt>
    <dgm:pt modelId="{0FE0C2BB-5CDC-4807-8E95-1749E1E9DFE4}" type="pres">
      <dgm:prSet presAssocID="{F9FFA31F-7FF7-4F35-B8AD-1568E597840B}" presName="composite" presStyleCnt="0"/>
      <dgm:spPr/>
    </dgm:pt>
    <dgm:pt modelId="{F8D389DE-C2BB-4624-96C3-8958D5F41933}" type="pres">
      <dgm:prSet presAssocID="{F9FFA31F-7FF7-4F35-B8AD-1568E597840B}" presName="background" presStyleLbl="node0" presStyleIdx="0" presStyleCnt="1"/>
      <dgm:spPr/>
    </dgm:pt>
    <dgm:pt modelId="{81ED6BD4-948B-4268-B1EE-67709B802B4D}" type="pres">
      <dgm:prSet presAssocID="{F9FFA31F-7FF7-4F35-B8AD-1568E597840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1EE296B-C664-4951-8A0E-6128EEA714A9}" type="pres">
      <dgm:prSet presAssocID="{F9FFA31F-7FF7-4F35-B8AD-1568E597840B}" presName="hierChild2" presStyleCnt="0"/>
      <dgm:spPr/>
    </dgm:pt>
    <dgm:pt modelId="{BAE165A8-F565-4332-9373-B874908497CD}" type="pres">
      <dgm:prSet presAssocID="{E20B4C69-760E-4A16-9ADD-277557AAF6FF}" presName="Name10" presStyleLbl="parChTrans1D2" presStyleIdx="0" presStyleCnt="1"/>
      <dgm:spPr/>
      <dgm:t>
        <a:bodyPr/>
        <a:lstStyle/>
        <a:p>
          <a:endParaRPr lang="es-EC"/>
        </a:p>
      </dgm:t>
    </dgm:pt>
    <dgm:pt modelId="{E19434F8-0DC9-427A-A855-1A1B0D785B00}" type="pres">
      <dgm:prSet presAssocID="{6C656A19-3F17-414A-BFCB-1311BBED5AFD}" presName="hierRoot2" presStyleCnt="0"/>
      <dgm:spPr/>
    </dgm:pt>
    <dgm:pt modelId="{DA1D20FC-CBC6-49C8-81F3-59120382397F}" type="pres">
      <dgm:prSet presAssocID="{6C656A19-3F17-414A-BFCB-1311BBED5AFD}" presName="composite2" presStyleCnt="0"/>
      <dgm:spPr/>
    </dgm:pt>
    <dgm:pt modelId="{7EB7A614-2E38-4F94-B12C-5CC93E21E0D4}" type="pres">
      <dgm:prSet presAssocID="{6C656A19-3F17-414A-BFCB-1311BBED5AFD}" presName="background2" presStyleLbl="node2" presStyleIdx="0" presStyleCnt="1"/>
      <dgm:spPr/>
    </dgm:pt>
    <dgm:pt modelId="{163BA880-1AD0-4911-941A-29A2940809AE}" type="pres">
      <dgm:prSet presAssocID="{6C656A19-3F17-414A-BFCB-1311BBED5AF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F8208B-8E99-4FC3-BBFC-68C8FDBFA23E}" type="pres">
      <dgm:prSet presAssocID="{6C656A19-3F17-414A-BFCB-1311BBED5AFD}" presName="hierChild3" presStyleCnt="0"/>
      <dgm:spPr/>
    </dgm:pt>
    <dgm:pt modelId="{B37FDD81-914C-4024-B306-3DD5934F9C3D}" type="pres">
      <dgm:prSet presAssocID="{F4C88E82-B7D0-4E81-90E8-5E92AA25AA6D}" presName="Name17" presStyleLbl="parChTrans1D3" presStyleIdx="0" presStyleCnt="2"/>
      <dgm:spPr/>
      <dgm:t>
        <a:bodyPr/>
        <a:lstStyle/>
        <a:p>
          <a:endParaRPr lang="es-EC"/>
        </a:p>
      </dgm:t>
    </dgm:pt>
    <dgm:pt modelId="{B1BB27FE-4585-42D8-90D1-1619B8B8D0BE}" type="pres">
      <dgm:prSet presAssocID="{B984E973-CFE4-4281-A4C8-15D9290E4D58}" presName="hierRoot3" presStyleCnt="0"/>
      <dgm:spPr/>
    </dgm:pt>
    <dgm:pt modelId="{E3A07A84-2246-4505-9A7C-5DAD5CF193F3}" type="pres">
      <dgm:prSet presAssocID="{B984E973-CFE4-4281-A4C8-15D9290E4D58}" presName="composite3" presStyleCnt="0"/>
      <dgm:spPr/>
    </dgm:pt>
    <dgm:pt modelId="{EA8C2B52-3194-45C8-8B1B-7BB880DEA0D0}" type="pres">
      <dgm:prSet presAssocID="{B984E973-CFE4-4281-A4C8-15D9290E4D58}" presName="background3" presStyleLbl="node3" presStyleIdx="0" presStyleCnt="2"/>
      <dgm:spPr/>
    </dgm:pt>
    <dgm:pt modelId="{48C5B3C0-D85B-48AA-92AD-AEB14DDFE5E4}" type="pres">
      <dgm:prSet presAssocID="{B984E973-CFE4-4281-A4C8-15D9290E4D58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899C441-5058-49E2-9443-9CD21F55A9A2}" type="pres">
      <dgm:prSet presAssocID="{B984E973-CFE4-4281-A4C8-15D9290E4D58}" presName="hierChild4" presStyleCnt="0"/>
      <dgm:spPr/>
    </dgm:pt>
    <dgm:pt modelId="{AABC4F03-1DBA-4BFE-BEE6-AE6BD45BD35B}" type="pres">
      <dgm:prSet presAssocID="{AC5565F1-C428-4F54-958A-8912E4DB8A46}" presName="Name17" presStyleLbl="parChTrans1D3" presStyleIdx="1" presStyleCnt="2"/>
      <dgm:spPr/>
      <dgm:t>
        <a:bodyPr/>
        <a:lstStyle/>
        <a:p>
          <a:endParaRPr lang="es-EC"/>
        </a:p>
      </dgm:t>
    </dgm:pt>
    <dgm:pt modelId="{7F1575D0-D2D8-4630-9B32-6A567C19A452}" type="pres">
      <dgm:prSet presAssocID="{6648F0ED-2601-473E-B539-7735649FBB7E}" presName="hierRoot3" presStyleCnt="0"/>
      <dgm:spPr/>
    </dgm:pt>
    <dgm:pt modelId="{820C285B-A491-46EF-8E7A-E3F6754A772E}" type="pres">
      <dgm:prSet presAssocID="{6648F0ED-2601-473E-B539-7735649FBB7E}" presName="composite3" presStyleCnt="0"/>
      <dgm:spPr/>
    </dgm:pt>
    <dgm:pt modelId="{275BE3D6-EDC5-42A0-A397-2EB28E1E30F2}" type="pres">
      <dgm:prSet presAssocID="{6648F0ED-2601-473E-B539-7735649FBB7E}" presName="background3" presStyleLbl="node3" presStyleIdx="1" presStyleCnt="2"/>
      <dgm:spPr/>
    </dgm:pt>
    <dgm:pt modelId="{366027E7-7CD7-4262-8949-FB413A3BBBAA}" type="pres">
      <dgm:prSet presAssocID="{6648F0ED-2601-473E-B539-7735649FBB7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3827389-E438-48C6-89AE-56910A520CD6}" type="pres">
      <dgm:prSet presAssocID="{6648F0ED-2601-473E-B539-7735649FBB7E}" presName="hierChild4" presStyleCnt="0"/>
      <dgm:spPr/>
    </dgm:pt>
  </dgm:ptLst>
  <dgm:cxnLst>
    <dgm:cxn modelId="{AA9DF9F8-D11E-4598-B8BC-643DABB80C92}" srcId="{6C656A19-3F17-414A-BFCB-1311BBED5AFD}" destId="{B984E973-CFE4-4281-A4C8-15D9290E4D58}" srcOrd="0" destOrd="0" parTransId="{F4C88E82-B7D0-4E81-90E8-5E92AA25AA6D}" sibTransId="{4050C2E2-3D4F-4C80-A32F-A1F8669CDC3B}"/>
    <dgm:cxn modelId="{3570A501-B442-4688-8406-FFC9EBD07010}" type="presOf" srcId="{B984E973-CFE4-4281-A4C8-15D9290E4D58}" destId="{48C5B3C0-D85B-48AA-92AD-AEB14DDFE5E4}" srcOrd="0" destOrd="0" presId="urn:microsoft.com/office/officeart/2005/8/layout/hierarchy1"/>
    <dgm:cxn modelId="{62C886E5-FAE4-44E3-AA18-538DD12323F0}" type="presOf" srcId="{6327C62F-830F-4802-ACE9-70192002AE70}" destId="{3772AAA3-FA8D-4272-AF0C-498B4AA22201}" srcOrd="0" destOrd="0" presId="urn:microsoft.com/office/officeart/2005/8/layout/hierarchy1"/>
    <dgm:cxn modelId="{8234AE85-3C41-4550-8838-73565C61BD08}" srcId="{6327C62F-830F-4802-ACE9-70192002AE70}" destId="{F9FFA31F-7FF7-4F35-B8AD-1568E597840B}" srcOrd="0" destOrd="0" parTransId="{2C18B8AB-A87B-4878-AC59-DF3D29DB60CC}" sibTransId="{30520606-7B7E-471A-9EC6-4BA6C942AE82}"/>
    <dgm:cxn modelId="{96A258D7-75E7-48F9-83EC-35986435E4AF}" type="presOf" srcId="{6648F0ED-2601-473E-B539-7735649FBB7E}" destId="{366027E7-7CD7-4262-8949-FB413A3BBBAA}" srcOrd="0" destOrd="0" presId="urn:microsoft.com/office/officeart/2005/8/layout/hierarchy1"/>
    <dgm:cxn modelId="{9276121E-A2B3-488A-9051-D2B116048E6D}" type="presOf" srcId="{6C656A19-3F17-414A-BFCB-1311BBED5AFD}" destId="{163BA880-1AD0-4911-941A-29A2940809AE}" srcOrd="0" destOrd="0" presId="urn:microsoft.com/office/officeart/2005/8/layout/hierarchy1"/>
    <dgm:cxn modelId="{5DFE9927-B987-4254-B3AF-2AA442A09D1D}" type="presOf" srcId="{AC5565F1-C428-4F54-958A-8912E4DB8A46}" destId="{AABC4F03-1DBA-4BFE-BEE6-AE6BD45BD35B}" srcOrd="0" destOrd="0" presId="urn:microsoft.com/office/officeart/2005/8/layout/hierarchy1"/>
    <dgm:cxn modelId="{4BCA01CD-649F-4593-90F1-19FEDCB80478}" srcId="{F9FFA31F-7FF7-4F35-B8AD-1568E597840B}" destId="{6C656A19-3F17-414A-BFCB-1311BBED5AFD}" srcOrd="0" destOrd="0" parTransId="{E20B4C69-760E-4A16-9ADD-277557AAF6FF}" sibTransId="{9B090C78-07A2-43D0-A09E-D7251C4892A6}"/>
    <dgm:cxn modelId="{DBA0D2E1-7201-4C5C-8EC2-7AB8A7771824}" type="presOf" srcId="{F9FFA31F-7FF7-4F35-B8AD-1568E597840B}" destId="{81ED6BD4-948B-4268-B1EE-67709B802B4D}" srcOrd="0" destOrd="0" presId="urn:microsoft.com/office/officeart/2005/8/layout/hierarchy1"/>
    <dgm:cxn modelId="{A881FC11-9B80-433D-BFAC-7605A2BA008D}" type="presOf" srcId="{E20B4C69-760E-4A16-9ADD-277557AAF6FF}" destId="{BAE165A8-F565-4332-9373-B874908497CD}" srcOrd="0" destOrd="0" presId="urn:microsoft.com/office/officeart/2005/8/layout/hierarchy1"/>
    <dgm:cxn modelId="{392215F0-3365-4F9B-B65A-398053E0CB74}" srcId="{6C656A19-3F17-414A-BFCB-1311BBED5AFD}" destId="{6648F0ED-2601-473E-B539-7735649FBB7E}" srcOrd="1" destOrd="0" parTransId="{AC5565F1-C428-4F54-958A-8912E4DB8A46}" sibTransId="{C14E4AAF-2261-4D01-9010-8F55A355A1C6}"/>
    <dgm:cxn modelId="{EFD53FEC-606E-4943-B68B-C7A583C8CDBB}" type="presOf" srcId="{F4C88E82-B7D0-4E81-90E8-5E92AA25AA6D}" destId="{B37FDD81-914C-4024-B306-3DD5934F9C3D}" srcOrd="0" destOrd="0" presId="urn:microsoft.com/office/officeart/2005/8/layout/hierarchy1"/>
    <dgm:cxn modelId="{B3B05FC2-FCED-4EA6-8636-D5010A2767F0}" type="presParOf" srcId="{3772AAA3-FA8D-4272-AF0C-498B4AA22201}" destId="{97349A6A-1E9E-4C7D-A9C0-EAC59CA0E72C}" srcOrd="0" destOrd="0" presId="urn:microsoft.com/office/officeart/2005/8/layout/hierarchy1"/>
    <dgm:cxn modelId="{311E7219-3C3E-4975-A9A2-50E5B664F81A}" type="presParOf" srcId="{97349A6A-1E9E-4C7D-A9C0-EAC59CA0E72C}" destId="{0FE0C2BB-5CDC-4807-8E95-1749E1E9DFE4}" srcOrd="0" destOrd="0" presId="urn:microsoft.com/office/officeart/2005/8/layout/hierarchy1"/>
    <dgm:cxn modelId="{2279982B-EC97-4BE2-AAE8-A467D0B8A1BB}" type="presParOf" srcId="{0FE0C2BB-5CDC-4807-8E95-1749E1E9DFE4}" destId="{F8D389DE-C2BB-4624-96C3-8958D5F41933}" srcOrd="0" destOrd="0" presId="urn:microsoft.com/office/officeart/2005/8/layout/hierarchy1"/>
    <dgm:cxn modelId="{9C128C76-9660-4F7B-8F44-F3AC64D262E6}" type="presParOf" srcId="{0FE0C2BB-5CDC-4807-8E95-1749E1E9DFE4}" destId="{81ED6BD4-948B-4268-B1EE-67709B802B4D}" srcOrd="1" destOrd="0" presId="urn:microsoft.com/office/officeart/2005/8/layout/hierarchy1"/>
    <dgm:cxn modelId="{B6156307-6386-411B-8DAE-9DD494F445A4}" type="presParOf" srcId="{97349A6A-1E9E-4C7D-A9C0-EAC59CA0E72C}" destId="{11EE296B-C664-4951-8A0E-6128EEA714A9}" srcOrd="1" destOrd="0" presId="urn:microsoft.com/office/officeart/2005/8/layout/hierarchy1"/>
    <dgm:cxn modelId="{213C654F-FE40-49C8-BCD7-55DDC983312F}" type="presParOf" srcId="{11EE296B-C664-4951-8A0E-6128EEA714A9}" destId="{BAE165A8-F565-4332-9373-B874908497CD}" srcOrd="0" destOrd="0" presId="urn:microsoft.com/office/officeart/2005/8/layout/hierarchy1"/>
    <dgm:cxn modelId="{BBF53FA2-2A6C-47DE-833A-6AD17EF95AA5}" type="presParOf" srcId="{11EE296B-C664-4951-8A0E-6128EEA714A9}" destId="{E19434F8-0DC9-427A-A855-1A1B0D785B00}" srcOrd="1" destOrd="0" presId="urn:microsoft.com/office/officeart/2005/8/layout/hierarchy1"/>
    <dgm:cxn modelId="{FF27F045-3BEF-4C6A-9B4C-3A296D4D5CE8}" type="presParOf" srcId="{E19434F8-0DC9-427A-A855-1A1B0D785B00}" destId="{DA1D20FC-CBC6-49C8-81F3-59120382397F}" srcOrd="0" destOrd="0" presId="urn:microsoft.com/office/officeart/2005/8/layout/hierarchy1"/>
    <dgm:cxn modelId="{9DF44C69-8321-42CD-A8DD-F099F6B14D11}" type="presParOf" srcId="{DA1D20FC-CBC6-49C8-81F3-59120382397F}" destId="{7EB7A614-2E38-4F94-B12C-5CC93E21E0D4}" srcOrd="0" destOrd="0" presId="urn:microsoft.com/office/officeart/2005/8/layout/hierarchy1"/>
    <dgm:cxn modelId="{A5DC0379-B8F7-478A-9B6C-B554D8455DD1}" type="presParOf" srcId="{DA1D20FC-CBC6-49C8-81F3-59120382397F}" destId="{163BA880-1AD0-4911-941A-29A2940809AE}" srcOrd="1" destOrd="0" presId="urn:microsoft.com/office/officeart/2005/8/layout/hierarchy1"/>
    <dgm:cxn modelId="{DABCE1A7-434E-4180-ADF9-862CCA3FB540}" type="presParOf" srcId="{E19434F8-0DC9-427A-A855-1A1B0D785B00}" destId="{A7F8208B-8E99-4FC3-BBFC-68C8FDBFA23E}" srcOrd="1" destOrd="0" presId="urn:microsoft.com/office/officeart/2005/8/layout/hierarchy1"/>
    <dgm:cxn modelId="{54325E97-A6E9-4B75-9437-59EA5E737E0C}" type="presParOf" srcId="{A7F8208B-8E99-4FC3-BBFC-68C8FDBFA23E}" destId="{B37FDD81-914C-4024-B306-3DD5934F9C3D}" srcOrd="0" destOrd="0" presId="urn:microsoft.com/office/officeart/2005/8/layout/hierarchy1"/>
    <dgm:cxn modelId="{0DC5668F-4416-4B70-BAD1-5B3B4722797C}" type="presParOf" srcId="{A7F8208B-8E99-4FC3-BBFC-68C8FDBFA23E}" destId="{B1BB27FE-4585-42D8-90D1-1619B8B8D0BE}" srcOrd="1" destOrd="0" presId="urn:microsoft.com/office/officeart/2005/8/layout/hierarchy1"/>
    <dgm:cxn modelId="{8A9D81BE-B375-4FCC-B1A2-766BF4D4FC45}" type="presParOf" srcId="{B1BB27FE-4585-42D8-90D1-1619B8B8D0BE}" destId="{E3A07A84-2246-4505-9A7C-5DAD5CF193F3}" srcOrd="0" destOrd="0" presId="urn:microsoft.com/office/officeart/2005/8/layout/hierarchy1"/>
    <dgm:cxn modelId="{5078E820-CACB-40E1-815F-9F754D5A84A4}" type="presParOf" srcId="{E3A07A84-2246-4505-9A7C-5DAD5CF193F3}" destId="{EA8C2B52-3194-45C8-8B1B-7BB880DEA0D0}" srcOrd="0" destOrd="0" presId="urn:microsoft.com/office/officeart/2005/8/layout/hierarchy1"/>
    <dgm:cxn modelId="{C4161CD3-EA22-4AE0-9C65-261C877C706D}" type="presParOf" srcId="{E3A07A84-2246-4505-9A7C-5DAD5CF193F3}" destId="{48C5B3C0-D85B-48AA-92AD-AEB14DDFE5E4}" srcOrd="1" destOrd="0" presId="urn:microsoft.com/office/officeart/2005/8/layout/hierarchy1"/>
    <dgm:cxn modelId="{6F566E49-E083-45EB-8FD5-A810B61AD03C}" type="presParOf" srcId="{B1BB27FE-4585-42D8-90D1-1619B8B8D0BE}" destId="{6899C441-5058-49E2-9443-9CD21F55A9A2}" srcOrd="1" destOrd="0" presId="urn:microsoft.com/office/officeart/2005/8/layout/hierarchy1"/>
    <dgm:cxn modelId="{6BA4196C-35C1-4285-B728-800699A03F6A}" type="presParOf" srcId="{A7F8208B-8E99-4FC3-BBFC-68C8FDBFA23E}" destId="{AABC4F03-1DBA-4BFE-BEE6-AE6BD45BD35B}" srcOrd="2" destOrd="0" presId="urn:microsoft.com/office/officeart/2005/8/layout/hierarchy1"/>
    <dgm:cxn modelId="{0336C6E9-282F-48E2-8527-A5983BF9EC80}" type="presParOf" srcId="{A7F8208B-8E99-4FC3-BBFC-68C8FDBFA23E}" destId="{7F1575D0-D2D8-4630-9B32-6A567C19A452}" srcOrd="3" destOrd="0" presId="urn:microsoft.com/office/officeart/2005/8/layout/hierarchy1"/>
    <dgm:cxn modelId="{95664230-5FC1-457C-BECA-32A845BCBB29}" type="presParOf" srcId="{7F1575D0-D2D8-4630-9B32-6A567C19A452}" destId="{820C285B-A491-46EF-8E7A-E3F6754A772E}" srcOrd="0" destOrd="0" presId="urn:microsoft.com/office/officeart/2005/8/layout/hierarchy1"/>
    <dgm:cxn modelId="{BCD33981-8B75-4722-A9FD-3606D76F313E}" type="presParOf" srcId="{820C285B-A491-46EF-8E7A-E3F6754A772E}" destId="{275BE3D6-EDC5-42A0-A397-2EB28E1E30F2}" srcOrd="0" destOrd="0" presId="urn:microsoft.com/office/officeart/2005/8/layout/hierarchy1"/>
    <dgm:cxn modelId="{0FE50CE5-C36B-4E2C-879F-FCCA44736CA7}" type="presParOf" srcId="{820C285B-A491-46EF-8E7A-E3F6754A772E}" destId="{366027E7-7CD7-4262-8949-FB413A3BBBAA}" srcOrd="1" destOrd="0" presId="urn:microsoft.com/office/officeart/2005/8/layout/hierarchy1"/>
    <dgm:cxn modelId="{DD56158D-AE46-48A5-B8FF-3D37D9DDA28C}" type="presParOf" srcId="{7F1575D0-D2D8-4630-9B32-6A567C19A452}" destId="{73827389-E438-48C6-89AE-56910A520C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749AD1-5AC3-4126-BECB-0C0C3CAD9C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42E657-52CA-4B80-84B5-6DD1F5BFA262}">
      <dgm:prSet phldrT="[Texto]"/>
      <dgm:spPr/>
      <dgm:t>
        <a:bodyPr/>
        <a:lstStyle/>
        <a:p>
          <a:r>
            <a:rPr lang="es-EC" b="1" dirty="0" smtClean="0"/>
            <a:t>Proveedores</a:t>
          </a:r>
          <a:endParaRPr lang="es-EC" dirty="0"/>
        </a:p>
      </dgm:t>
    </dgm:pt>
    <dgm:pt modelId="{15096E67-1165-4B7A-B280-C76914F04CDC}" type="parTrans" cxnId="{909B6012-E169-44F2-8312-BD43E39E85F0}">
      <dgm:prSet/>
      <dgm:spPr/>
      <dgm:t>
        <a:bodyPr/>
        <a:lstStyle/>
        <a:p>
          <a:endParaRPr lang="es-EC"/>
        </a:p>
      </dgm:t>
    </dgm:pt>
    <dgm:pt modelId="{BECD51F0-2007-493A-861B-654D7A4E21B9}" type="sibTrans" cxnId="{909B6012-E169-44F2-8312-BD43E39E85F0}">
      <dgm:prSet/>
      <dgm:spPr/>
      <dgm:t>
        <a:bodyPr/>
        <a:lstStyle/>
        <a:p>
          <a:endParaRPr lang="es-EC"/>
        </a:p>
      </dgm:t>
    </dgm:pt>
    <dgm:pt modelId="{03610720-C67B-456E-AE14-D51099A2D659}" type="pres">
      <dgm:prSet presAssocID="{45749AD1-5AC3-4126-BECB-0C0C3CAD9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B8D77F-3460-416E-9350-D9E4C0CB81EE}" type="pres">
      <dgm:prSet presAssocID="{0942E657-52CA-4B80-84B5-6DD1F5BFA262}" presName="parentText" presStyleLbl="node1" presStyleIdx="0" presStyleCnt="1" custScaleY="34768" custLinFactNeighborY="-1222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18B098-10A6-4D65-917B-0A10FC803A36}" type="presOf" srcId="{45749AD1-5AC3-4126-BECB-0C0C3CAD9CAE}" destId="{03610720-C67B-456E-AE14-D51099A2D659}" srcOrd="0" destOrd="0" presId="urn:microsoft.com/office/officeart/2005/8/layout/vList2"/>
    <dgm:cxn modelId="{909B6012-E169-44F2-8312-BD43E39E85F0}" srcId="{45749AD1-5AC3-4126-BECB-0C0C3CAD9CAE}" destId="{0942E657-52CA-4B80-84B5-6DD1F5BFA262}" srcOrd="0" destOrd="0" parTransId="{15096E67-1165-4B7A-B280-C76914F04CDC}" sibTransId="{BECD51F0-2007-493A-861B-654D7A4E21B9}"/>
    <dgm:cxn modelId="{18DD4A74-A68F-4FF8-93E6-895FC9D8E730}" type="presOf" srcId="{0942E657-52CA-4B80-84B5-6DD1F5BFA262}" destId="{FDB8D77F-3460-416E-9350-D9E4C0CB81EE}" srcOrd="0" destOrd="0" presId="urn:microsoft.com/office/officeart/2005/8/layout/vList2"/>
    <dgm:cxn modelId="{5A642065-5E9F-4F70-9493-3270577FDFE8}" type="presParOf" srcId="{03610720-C67B-456E-AE14-D51099A2D659}" destId="{FDB8D77F-3460-416E-9350-D9E4C0CB8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749AD1-5AC3-4126-BECB-0C0C3CAD9C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42E657-52CA-4B80-84B5-6DD1F5BFA262}">
      <dgm:prSet phldrT="[Texto]"/>
      <dgm:spPr/>
      <dgm:t>
        <a:bodyPr/>
        <a:lstStyle/>
        <a:p>
          <a:r>
            <a:rPr lang="es-EC" b="1" dirty="0" smtClean="0"/>
            <a:t>Proveedores</a:t>
          </a:r>
          <a:endParaRPr lang="es-EC" dirty="0"/>
        </a:p>
      </dgm:t>
    </dgm:pt>
    <dgm:pt modelId="{15096E67-1165-4B7A-B280-C76914F04CDC}" type="parTrans" cxnId="{909B6012-E169-44F2-8312-BD43E39E85F0}">
      <dgm:prSet/>
      <dgm:spPr/>
      <dgm:t>
        <a:bodyPr/>
        <a:lstStyle/>
        <a:p>
          <a:endParaRPr lang="es-EC"/>
        </a:p>
      </dgm:t>
    </dgm:pt>
    <dgm:pt modelId="{BECD51F0-2007-493A-861B-654D7A4E21B9}" type="sibTrans" cxnId="{909B6012-E169-44F2-8312-BD43E39E85F0}">
      <dgm:prSet/>
      <dgm:spPr/>
      <dgm:t>
        <a:bodyPr/>
        <a:lstStyle/>
        <a:p>
          <a:endParaRPr lang="es-EC"/>
        </a:p>
      </dgm:t>
    </dgm:pt>
    <dgm:pt modelId="{03610720-C67B-456E-AE14-D51099A2D659}" type="pres">
      <dgm:prSet presAssocID="{45749AD1-5AC3-4126-BECB-0C0C3CAD9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B8D77F-3460-416E-9350-D9E4C0CB81EE}" type="pres">
      <dgm:prSet presAssocID="{0942E657-52CA-4B80-84B5-6DD1F5BFA262}" presName="parentText" presStyleLbl="node1" presStyleIdx="0" presStyleCnt="1" custScaleY="34768" custLinFactNeighborY="-1222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9B6012-E169-44F2-8312-BD43E39E85F0}" srcId="{45749AD1-5AC3-4126-BECB-0C0C3CAD9CAE}" destId="{0942E657-52CA-4B80-84B5-6DD1F5BFA262}" srcOrd="0" destOrd="0" parTransId="{15096E67-1165-4B7A-B280-C76914F04CDC}" sibTransId="{BECD51F0-2007-493A-861B-654D7A4E21B9}"/>
    <dgm:cxn modelId="{AF319C40-AD04-484C-9235-252C7628861B}" type="presOf" srcId="{45749AD1-5AC3-4126-BECB-0C0C3CAD9CAE}" destId="{03610720-C67B-456E-AE14-D51099A2D659}" srcOrd="0" destOrd="0" presId="urn:microsoft.com/office/officeart/2005/8/layout/vList2"/>
    <dgm:cxn modelId="{B82CD31E-FFE6-4B6D-B50E-21F475377236}" type="presOf" srcId="{0942E657-52CA-4B80-84B5-6DD1F5BFA262}" destId="{FDB8D77F-3460-416E-9350-D9E4C0CB81EE}" srcOrd="0" destOrd="0" presId="urn:microsoft.com/office/officeart/2005/8/layout/vList2"/>
    <dgm:cxn modelId="{23B5E542-643A-4AE5-86D9-7453F19B84D4}" type="presParOf" srcId="{03610720-C67B-456E-AE14-D51099A2D659}" destId="{FDB8D77F-3460-416E-9350-D9E4C0CB8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749AD1-5AC3-4126-BECB-0C0C3CAD9C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42E657-52CA-4B80-84B5-6DD1F5BFA262}">
      <dgm:prSet phldrT="[Texto]"/>
      <dgm:spPr/>
      <dgm:t>
        <a:bodyPr/>
        <a:lstStyle/>
        <a:p>
          <a:r>
            <a:rPr lang="es-EC" b="1" dirty="0" smtClean="0"/>
            <a:t>Proveedores</a:t>
          </a:r>
          <a:endParaRPr lang="es-EC" dirty="0"/>
        </a:p>
      </dgm:t>
    </dgm:pt>
    <dgm:pt modelId="{15096E67-1165-4B7A-B280-C76914F04CDC}" type="parTrans" cxnId="{909B6012-E169-44F2-8312-BD43E39E85F0}">
      <dgm:prSet/>
      <dgm:spPr/>
      <dgm:t>
        <a:bodyPr/>
        <a:lstStyle/>
        <a:p>
          <a:endParaRPr lang="es-EC"/>
        </a:p>
      </dgm:t>
    </dgm:pt>
    <dgm:pt modelId="{BECD51F0-2007-493A-861B-654D7A4E21B9}" type="sibTrans" cxnId="{909B6012-E169-44F2-8312-BD43E39E85F0}">
      <dgm:prSet/>
      <dgm:spPr/>
      <dgm:t>
        <a:bodyPr/>
        <a:lstStyle/>
        <a:p>
          <a:endParaRPr lang="es-EC"/>
        </a:p>
      </dgm:t>
    </dgm:pt>
    <dgm:pt modelId="{03610720-C67B-456E-AE14-D51099A2D659}" type="pres">
      <dgm:prSet presAssocID="{45749AD1-5AC3-4126-BECB-0C0C3CAD9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B8D77F-3460-416E-9350-D9E4C0CB81EE}" type="pres">
      <dgm:prSet presAssocID="{0942E657-52CA-4B80-84B5-6DD1F5BFA262}" presName="parentText" presStyleLbl="node1" presStyleIdx="0" presStyleCnt="1" custScaleY="34768" custLinFactNeighborX="-1087" custLinFactNeighborY="-607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54B6B9-F4AB-48FA-8A40-FEE22FEC2250}" type="presOf" srcId="{0942E657-52CA-4B80-84B5-6DD1F5BFA262}" destId="{FDB8D77F-3460-416E-9350-D9E4C0CB81EE}" srcOrd="0" destOrd="0" presId="urn:microsoft.com/office/officeart/2005/8/layout/vList2"/>
    <dgm:cxn modelId="{909B6012-E169-44F2-8312-BD43E39E85F0}" srcId="{45749AD1-5AC3-4126-BECB-0C0C3CAD9CAE}" destId="{0942E657-52CA-4B80-84B5-6DD1F5BFA262}" srcOrd="0" destOrd="0" parTransId="{15096E67-1165-4B7A-B280-C76914F04CDC}" sibTransId="{BECD51F0-2007-493A-861B-654D7A4E21B9}"/>
    <dgm:cxn modelId="{634E4DCC-1559-4D98-943B-16ADCD409A8C}" type="presOf" srcId="{45749AD1-5AC3-4126-BECB-0C0C3CAD9CAE}" destId="{03610720-C67B-456E-AE14-D51099A2D659}" srcOrd="0" destOrd="0" presId="urn:microsoft.com/office/officeart/2005/8/layout/vList2"/>
    <dgm:cxn modelId="{4F0DED6F-4838-4BCC-A7B5-A5565D56679E}" type="presParOf" srcId="{03610720-C67B-456E-AE14-D51099A2D659}" destId="{FDB8D77F-3460-416E-9350-D9E4C0CB8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749AD1-5AC3-4126-BECB-0C0C3CAD9C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42E657-52CA-4B80-84B5-6DD1F5BFA262}">
      <dgm:prSet phldrT="[Texto]"/>
      <dgm:spPr/>
      <dgm:t>
        <a:bodyPr/>
        <a:lstStyle/>
        <a:p>
          <a:r>
            <a:rPr lang="es-EC" b="1" dirty="0" smtClean="0"/>
            <a:t>Proveedores</a:t>
          </a:r>
          <a:endParaRPr lang="es-EC" dirty="0"/>
        </a:p>
      </dgm:t>
    </dgm:pt>
    <dgm:pt modelId="{15096E67-1165-4B7A-B280-C76914F04CDC}" type="parTrans" cxnId="{909B6012-E169-44F2-8312-BD43E39E85F0}">
      <dgm:prSet/>
      <dgm:spPr/>
      <dgm:t>
        <a:bodyPr/>
        <a:lstStyle/>
        <a:p>
          <a:endParaRPr lang="es-EC"/>
        </a:p>
      </dgm:t>
    </dgm:pt>
    <dgm:pt modelId="{BECD51F0-2007-493A-861B-654D7A4E21B9}" type="sibTrans" cxnId="{909B6012-E169-44F2-8312-BD43E39E85F0}">
      <dgm:prSet/>
      <dgm:spPr/>
      <dgm:t>
        <a:bodyPr/>
        <a:lstStyle/>
        <a:p>
          <a:endParaRPr lang="es-EC"/>
        </a:p>
      </dgm:t>
    </dgm:pt>
    <dgm:pt modelId="{03610720-C67B-456E-AE14-D51099A2D659}" type="pres">
      <dgm:prSet presAssocID="{45749AD1-5AC3-4126-BECB-0C0C3CAD9C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B8D77F-3460-416E-9350-D9E4C0CB81EE}" type="pres">
      <dgm:prSet presAssocID="{0942E657-52CA-4B80-84B5-6DD1F5BFA262}" presName="parentText" presStyleLbl="node1" presStyleIdx="0" presStyleCnt="1" custScaleY="34768" custLinFactNeighborY="-107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1B6AFD-D79A-4834-B5B3-3988DD89A8E2}" type="presOf" srcId="{0942E657-52CA-4B80-84B5-6DD1F5BFA262}" destId="{FDB8D77F-3460-416E-9350-D9E4C0CB81EE}" srcOrd="0" destOrd="0" presId="urn:microsoft.com/office/officeart/2005/8/layout/vList2"/>
    <dgm:cxn modelId="{7FE798FD-3EA5-43FA-8082-3E3095CB603F}" type="presOf" srcId="{45749AD1-5AC3-4126-BECB-0C0C3CAD9CAE}" destId="{03610720-C67B-456E-AE14-D51099A2D659}" srcOrd="0" destOrd="0" presId="urn:microsoft.com/office/officeart/2005/8/layout/vList2"/>
    <dgm:cxn modelId="{909B6012-E169-44F2-8312-BD43E39E85F0}" srcId="{45749AD1-5AC3-4126-BECB-0C0C3CAD9CAE}" destId="{0942E657-52CA-4B80-84B5-6DD1F5BFA262}" srcOrd="0" destOrd="0" parTransId="{15096E67-1165-4B7A-B280-C76914F04CDC}" sibTransId="{BECD51F0-2007-493A-861B-654D7A4E21B9}"/>
    <dgm:cxn modelId="{DAB524DA-4120-44F5-899A-7898F6FA1BD4}" type="presParOf" srcId="{03610720-C67B-456E-AE14-D51099A2D659}" destId="{FDB8D77F-3460-416E-9350-D9E4C0CB81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EC95E-E4A8-4C62-BA53-E1B7B4DE9C83}">
      <dsp:nvSpPr>
        <dsp:cNvPr id="0" name=""/>
        <dsp:cNvSpPr/>
      </dsp:nvSpPr>
      <dsp:spPr>
        <a:xfrm rot="5400000">
          <a:off x="564561" y="681328"/>
          <a:ext cx="484383" cy="551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02F2E6A-F9F2-4333-848F-BB84BAF1B14A}">
      <dsp:nvSpPr>
        <dsp:cNvPr id="0" name=""/>
        <dsp:cNvSpPr/>
      </dsp:nvSpPr>
      <dsp:spPr>
        <a:xfrm>
          <a:off x="6218" y="144379"/>
          <a:ext cx="1675437" cy="5707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INTRODUCCIÓN</a:t>
          </a:r>
          <a:endParaRPr lang="es-EC" sz="1100" b="1" kern="1200" dirty="0"/>
        </a:p>
      </dsp:txBody>
      <dsp:txXfrm>
        <a:off x="34085" y="172246"/>
        <a:ext cx="1619703" cy="515031"/>
      </dsp:txXfrm>
    </dsp:sp>
    <dsp:sp modelId="{7605AAEA-F444-4E6C-BE3D-CFF2C368F23D}">
      <dsp:nvSpPr>
        <dsp:cNvPr id="0" name=""/>
        <dsp:cNvSpPr/>
      </dsp:nvSpPr>
      <dsp:spPr>
        <a:xfrm>
          <a:off x="1800203" y="218346"/>
          <a:ext cx="2178884" cy="461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Definición del Problema</a:t>
          </a:r>
          <a:endParaRPr lang="es-EC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Objetivos</a:t>
          </a:r>
          <a:endParaRPr lang="es-EC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Identificación de la Institución</a:t>
          </a:r>
          <a:endParaRPr lang="es-EC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Metodología</a:t>
          </a:r>
          <a:endParaRPr lang="es-EC" sz="800" b="1" kern="1200" dirty="0"/>
        </a:p>
      </dsp:txBody>
      <dsp:txXfrm>
        <a:off x="1800203" y="218346"/>
        <a:ext cx="2178884" cy="461317"/>
      </dsp:txXfrm>
    </dsp:sp>
    <dsp:sp modelId="{2265B13E-473B-4E5D-8643-CFF9013ADEF8}">
      <dsp:nvSpPr>
        <dsp:cNvPr id="0" name=""/>
        <dsp:cNvSpPr/>
      </dsp:nvSpPr>
      <dsp:spPr>
        <a:xfrm rot="5400000">
          <a:off x="1827632" y="1322486"/>
          <a:ext cx="484383" cy="551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-3272378"/>
                <a:satOff val="-176"/>
                <a:lumOff val="2841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3272378"/>
                <a:satOff val="-176"/>
                <a:lumOff val="2841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3272378"/>
                <a:satOff val="-176"/>
                <a:lumOff val="28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733A25-8174-4F17-BDF6-9C93843DCB4C}">
      <dsp:nvSpPr>
        <dsp:cNvPr id="0" name=""/>
        <dsp:cNvSpPr/>
      </dsp:nvSpPr>
      <dsp:spPr>
        <a:xfrm>
          <a:off x="1269290" y="785537"/>
          <a:ext cx="1675437" cy="5707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ANÁLISIS DEL ENTORNO</a:t>
          </a:r>
          <a:endParaRPr lang="es-EC" sz="1100" b="1" kern="1200" dirty="0"/>
        </a:p>
      </dsp:txBody>
      <dsp:txXfrm>
        <a:off x="1297157" y="813404"/>
        <a:ext cx="1619703" cy="515031"/>
      </dsp:txXfrm>
    </dsp:sp>
    <dsp:sp modelId="{4553B82A-8634-40F5-8C8A-79AE39CAAC91}">
      <dsp:nvSpPr>
        <dsp:cNvPr id="0" name=""/>
        <dsp:cNvSpPr/>
      </dsp:nvSpPr>
      <dsp:spPr>
        <a:xfrm>
          <a:off x="3096343" y="864095"/>
          <a:ext cx="1722326" cy="461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Macro</a:t>
          </a:r>
          <a:endParaRPr lang="es-EC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Micro</a:t>
          </a:r>
          <a:endParaRPr lang="es-EC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Interno</a:t>
          </a:r>
          <a:endParaRPr lang="es-EC" sz="800" b="1" kern="1200" dirty="0"/>
        </a:p>
      </dsp:txBody>
      <dsp:txXfrm>
        <a:off x="3096343" y="864095"/>
        <a:ext cx="1722326" cy="461317"/>
      </dsp:txXfrm>
    </dsp:sp>
    <dsp:sp modelId="{774F55B5-CA40-4280-99D9-9FE0C46E716C}">
      <dsp:nvSpPr>
        <dsp:cNvPr id="0" name=""/>
        <dsp:cNvSpPr/>
      </dsp:nvSpPr>
      <dsp:spPr>
        <a:xfrm rot="5400000">
          <a:off x="3090704" y="1963644"/>
          <a:ext cx="484383" cy="551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-6544757"/>
                <a:satOff val="-351"/>
                <a:lumOff val="5682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6544757"/>
                <a:satOff val="-351"/>
                <a:lumOff val="5682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6544757"/>
                <a:satOff val="-351"/>
                <a:lumOff val="56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84C9DD-A1B5-4927-B80A-2678C0FB5D42}">
      <dsp:nvSpPr>
        <dsp:cNvPr id="0" name=""/>
        <dsp:cNvSpPr/>
      </dsp:nvSpPr>
      <dsp:spPr>
        <a:xfrm>
          <a:off x="2532361" y="1426695"/>
          <a:ext cx="1675437" cy="5707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INVESTIGACIÓN DE MERCADOS</a:t>
          </a:r>
          <a:endParaRPr lang="es-EC" sz="1100" b="1" kern="1200" dirty="0"/>
        </a:p>
      </dsp:txBody>
      <dsp:txXfrm>
        <a:off x="2560228" y="1454562"/>
        <a:ext cx="1619703" cy="515031"/>
      </dsp:txXfrm>
    </dsp:sp>
    <dsp:sp modelId="{41E8A284-9823-436A-A0A8-EB19A9C82118}">
      <dsp:nvSpPr>
        <dsp:cNvPr id="0" name=""/>
        <dsp:cNvSpPr/>
      </dsp:nvSpPr>
      <dsp:spPr>
        <a:xfrm>
          <a:off x="4392486" y="1512168"/>
          <a:ext cx="593056" cy="461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800" b="1" kern="1200" dirty="0"/>
        </a:p>
      </dsp:txBody>
      <dsp:txXfrm>
        <a:off x="4392486" y="1512168"/>
        <a:ext cx="593056" cy="461317"/>
      </dsp:txXfrm>
    </dsp:sp>
    <dsp:sp modelId="{C0F04953-E84F-4EBC-BFB7-5E41CA8C98DF}">
      <dsp:nvSpPr>
        <dsp:cNvPr id="0" name=""/>
        <dsp:cNvSpPr/>
      </dsp:nvSpPr>
      <dsp:spPr>
        <a:xfrm rot="5400000">
          <a:off x="4353775" y="2604802"/>
          <a:ext cx="484383" cy="551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-9817135"/>
                <a:satOff val="-527"/>
                <a:lumOff val="8523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9817135"/>
                <a:satOff val="-527"/>
                <a:lumOff val="8523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9817135"/>
                <a:satOff val="-527"/>
                <a:lumOff val="8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09420A-743C-4177-8EFA-9E4C05C4E9CA}">
      <dsp:nvSpPr>
        <dsp:cNvPr id="0" name=""/>
        <dsp:cNvSpPr/>
      </dsp:nvSpPr>
      <dsp:spPr>
        <a:xfrm>
          <a:off x="3795432" y="2067853"/>
          <a:ext cx="1675437" cy="5707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PLAN DE MARKETING</a:t>
          </a:r>
          <a:endParaRPr lang="es-EC" sz="1100" b="1" kern="1200" dirty="0"/>
        </a:p>
      </dsp:txBody>
      <dsp:txXfrm>
        <a:off x="3823299" y="2095720"/>
        <a:ext cx="1619703" cy="515031"/>
      </dsp:txXfrm>
    </dsp:sp>
    <dsp:sp modelId="{FCA3B961-4E58-427A-80A9-511D0606BC73}">
      <dsp:nvSpPr>
        <dsp:cNvPr id="0" name=""/>
        <dsp:cNvSpPr/>
      </dsp:nvSpPr>
      <dsp:spPr>
        <a:xfrm>
          <a:off x="5633614" y="2130971"/>
          <a:ext cx="1567188" cy="461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Direccionamiento Estratégico</a:t>
          </a:r>
          <a:endParaRPr lang="es-EC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800" b="1" kern="1200" dirty="0" smtClean="0"/>
            <a:t>Planificación Estratégica</a:t>
          </a:r>
          <a:endParaRPr lang="es-EC" sz="800" b="1" kern="1200" dirty="0"/>
        </a:p>
      </dsp:txBody>
      <dsp:txXfrm>
        <a:off x="5633614" y="2130971"/>
        <a:ext cx="1567188" cy="461317"/>
      </dsp:txXfrm>
    </dsp:sp>
    <dsp:sp modelId="{4E568269-5AF7-4871-A3BA-BEF17C796FF7}">
      <dsp:nvSpPr>
        <dsp:cNvPr id="0" name=""/>
        <dsp:cNvSpPr/>
      </dsp:nvSpPr>
      <dsp:spPr>
        <a:xfrm rot="5400000">
          <a:off x="5616846" y="3245961"/>
          <a:ext cx="484383" cy="55145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-13089513"/>
                <a:satOff val="-703"/>
                <a:lumOff val="11364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-13089513"/>
                <a:satOff val="-703"/>
                <a:lumOff val="11364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-13089513"/>
                <a:satOff val="-703"/>
                <a:lumOff val="113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4BB14F-4B04-4D31-A538-2AACA1DB9EFA}">
      <dsp:nvSpPr>
        <dsp:cNvPr id="0" name=""/>
        <dsp:cNvSpPr/>
      </dsp:nvSpPr>
      <dsp:spPr>
        <a:xfrm>
          <a:off x="5058503" y="2709011"/>
          <a:ext cx="1675437" cy="5707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EVALUACIÓN FINANCIERA</a:t>
          </a:r>
          <a:endParaRPr lang="es-EC" sz="1100" b="1" kern="1200" dirty="0"/>
        </a:p>
      </dsp:txBody>
      <dsp:txXfrm>
        <a:off x="5086370" y="2736878"/>
        <a:ext cx="1619703" cy="515031"/>
      </dsp:txXfrm>
    </dsp:sp>
    <dsp:sp modelId="{4D2705AA-C0DF-45BF-AFC2-E565A7130890}">
      <dsp:nvSpPr>
        <dsp:cNvPr id="0" name=""/>
        <dsp:cNvSpPr/>
      </dsp:nvSpPr>
      <dsp:spPr>
        <a:xfrm>
          <a:off x="6303931" y="2763447"/>
          <a:ext cx="593056" cy="461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42529-2206-4AAF-B367-FAF298AE56E1}">
      <dsp:nvSpPr>
        <dsp:cNvPr id="0" name=""/>
        <dsp:cNvSpPr/>
      </dsp:nvSpPr>
      <dsp:spPr>
        <a:xfrm>
          <a:off x="6321575" y="3350170"/>
          <a:ext cx="1675437" cy="5707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/>
            <a:t>CONCLUSIONES Y RECOMENDACIONES</a:t>
          </a:r>
          <a:endParaRPr lang="es-EC" sz="1100" b="1" kern="1200" dirty="0"/>
        </a:p>
      </dsp:txBody>
      <dsp:txXfrm>
        <a:off x="6349442" y="3378037"/>
        <a:ext cx="1619703" cy="5150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23605-2330-4831-BB28-964936BE3FC4}">
      <dsp:nvSpPr>
        <dsp:cNvPr id="0" name=""/>
        <dsp:cNvSpPr/>
      </dsp:nvSpPr>
      <dsp:spPr>
        <a:xfrm>
          <a:off x="1042415" y="431352"/>
          <a:ext cx="2971800" cy="29721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ANÁLISIS DEL ENTORNO</a:t>
          </a:r>
          <a:endParaRPr lang="es-EC" sz="1800" b="1" kern="1200" dirty="0"/>
        </a:p>
      </dsp:txBody>
      <dsp:txXfrm>
        <a:off x="1477625" y="866611"/>
        <a:ext cx="2101380" cy="2101616"/>
      </dsp:txXfrm>
    </dsp:sp>
    <dsp:sp modelId="{360A3A13-CC36-4F55-93F8-DE277A283890}">
      <dsp:nvSpPr>
        <dsp:cNvPr id="0" name=""/>
        <dsp:cNvSpPr/>
      </dsp:nvSpPr>
      <dsp:spPr>
        <a:xfrm>
          <a:off x="2738323" y="295940"/>
          <a:ext cx="330403" cy="330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D41F1-68E0-444F-B7A6-1542C5F83B1C}">
      <dsp:nvSpPr>
        <dsp:cNvPr id="0" name=""/>
        <dsp:cNvSpPr/>
      </dsp:nvSpPr>
      <dsp:spPr>
        <a:xfrm>
          <a:off x="1956206" y="3182660"/>
          <a:ext cx="239572" cy="2395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4904D-3E41-4A13-BF84-A0415ABA6CD3}">
      <dsp:nvSpPr>
        <dsp:cNvPr id="0" name=""/>
        <dsp:cNvSpPr/>
      </dsp:nvSpPr>
      <dsp:spPr>
        <a:xfrm>
          <a:off x="4205630" y="1637567"/>
          <a:ext cx="239572" cy="2395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A9322-1BD5-4AE3-B6A8-AFF615CD5CA4}">
      <dsp:nvSpPr>
        <dsp:cNvPr id="0" name=""/>
        <dsp:cNvSpPr/>
      </dsp:nvSpPr>
      <dsp:spPr>
        <a:xfrm>
          <a:off x="3060801" y="3437513"/>
          <a:ext cx="330403" cy="33054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C855E-EA7B-4FAF-993A-5BCE2A776277}">
      <dsp:nvSpPr>
        <dsp:cNvPr id="0" name=""/>
        <dsp:cNvSpPr/>
      </dsp:nvSpPr>
      <dsp:spPr>
        <a:xfrm>
          <a:off x="2023262" y="765718"/>
          <a:ext cx="239572" cy="23957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F33A8-E742-4BE9-917E-9AD4543B28EF}">
      <dsp:nvSpPr>
        <dsp:cNvPr id="0" name=""/>
        <dsp:cNvSpPr/>
      </dsp:nvSpPr>
      <dsp:spPr>
        <a:xfrm>
          <a:off x="1269187" y="2136163"/>
          <a:ext cx="239572" cy="2395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D3C731-8FEA-4EB6-8512-96FDB677C32A}">
      <dsp:nvSpPr>
        <dsp:cNvPr id="0" name=""/>
        <dsp:cNvSpPr/>
      </dsp:nvSpPr>
      <dsp:spPr>
        <a:xfrm>
          <a:off x="113385" y="967795"/>
          <a:ext cx="1208227" cy="12079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INTERNO</a:t>
          </a:r>
          <a:endParaRPr lang="es-EC" sz="1400" b="1" kern="1200" dirty="0"/>
        </a:p>
      </dsp:txBody>
      <dsp:txXfrm>
        <a:off x="290326" y="1144695"/>
        <a:ext cx="854345" cy="854150"/>
      </dsp:txXfrm>
    </dsp:sp>
    <dsp:sp modelId="{030AB73F-FEF7-436F-B09B-85EDA6280A87}">
      <dsp:nvSpPr>
        <dsp:cNvPr id="0" name=""/>
        <dsp:cNvSpPr/>
      </dsp:nvSpPr>
      <dsp:spPr>
        <a:xfrm>
          <a:off x="2404262" y="776134"/>
          <a:ext cx="330403" cy="3305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268E9F-B4B2-44F2-9EE1-1FB09488B29F}">
      <dsp:nvSpPr>
        <dsp:cNvPr id="0" name=""/>
        <dsp:cNvSpPr/>
      </dsp:nvSpPr>
      <dsp:spPr>
        <a:xfrm>
          <a:off x="227380" y="2529901"/>
          <a:ext cx="597408" cy="59755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C12DCD-9F9A-42B5-B213-70CDC1012E3C}">
      <dsp:nvSpPr>
        <dsp:cNvPr id="0" name=""/>
        <dsp:cNvSpPr/>
      </dsp:nvSpPr>
      <dsp:spPr>
        <a:xfrm>
          <a:off x="4319625" y="399409"/>
          <a:ext cx="1208227" cy="12079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MICRO</a:t>
          </a:r>
          <a:endParaRPr lang="es-EC" sz="1400" b="1" kern="1200" dirty="0"/>
        </a:p>
      </dsp:txBody>
      <dsp:txXfrm>
        <a:off x="4496566" y="576309"/>
        <a:ext cx="854345" cy="854150"/>
      </dsp:txXfrm>
    </dsp:sp>
    <dsp:sp modelId="{F06BAB1E-8934-4EA3-B171-FB9E43205125}">
      <dsp:nvSpPr>
        <dsp:cNvPr id="0" name=""/>
        <dsp:cNvSpPr/>
      </dsp:nvSpPr>
      <dsp:spPr>
        <a:xfrm>
          <a:off x="3780129" y="1233412"/>
          <a:ext cx="330403" cy="33054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CFA13F-CA58-40FF-9B3D-9B9A1E449E87}">
      <dsp:nvSpPr>
        <dsp:cNvPr id="0" name=""/>
        <dsp:cNvSpPr/>
      </dsp:nvSpPr>
      <dsp:spPr>
        <a:xfrm>
          <a:off x="0" y="3240991"/>
          <a:ext cx="239572" cy="23957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71C8FB-957D-4CFC-94B4-E813FABE5FC3}">
      <dsp:nvSpPr>
        <dsp:cNvPr id="0" name=""/>
        <dsp:cNvSpPr/>
      </dsp:nvSpPr>
      <dsp:spPr>
        <a:xfrm>
          <a:off x="2387193" y="2900029"/>
          <a:ext cx="239572" cy="2395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CB899-12CA-4391-9680-AE6F287C8233}">
      <dsp:nvSpPr>
        <dsp:cNvPr id="0" name=""/>
        <dsp:cNvSpPr/>
      </dsp:nvSpPr>
      <dsp:spPr>
        <a:xfrm>
          <a:off x="4887772" y="2487542"/>
          <a:ext cx="1208227" cy="12079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MACRO</a:t>
          </a:r>
          <a:endParaRPr lang="es-EC" sz="1400" b="1" kern="1200" dirty="0"/>
        </a:p>
      </dsp:txBody>
      <dsp:txXfrm>
        <a:off x="5064713" y="2664442"/>
        <a:ext cx="854345" cy="854150"/>
      </dsp:txXfrm>
    </dsp:sp>
    <dsp:sp modelId="{6F2BF48D-2B48-44EC-997C-3C035F935B1A}">
      <dsp:nvSpPr>
        <dsp:cNvPr id="0" name=""/>
        <dsp:cNvSpPr/>
      </dsp:nvSpPr>
      <dsp:spPr>
        <a:xfrm>
          <a:off x="4547006" y="2445182"/>
          <a:ext cx="239572" cy="23957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5AF16-9CE4-49EA-A1E7-FCC53DED60C3}">
      <dsp:nvSpPr>
        <dsp:cNvPr id="0" name=""/>
        <dsp:cNvSpPr/>
      </dsp:nvSpPr>
      <dsp:spPr>
        <a:xfrm>
          <a:off x="2119241" y="0"/>
          <a:ext cx="756084" cy="7560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47030-2A4D-4562-900B-7891A78D537D}">
      <dsp:nvSpPr>
        <dsp:cNvPr id="0" name=""/>
        <dsp:cNvSpPr/>
      </dsp:nvSpPr>
      <dsp:spPr>
        <a:xfrm>
          <a:off x="2194842" y="75608"/>
          <a:ext cx="604867" cy="6048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665CF-77F0-4B8A-8B86-B8C878A31283}">
      <dsp:nvSpPr>
        <dsp:cNvPr id="0" name=""/>
        <dsp:cNvSpPr/>
      </dsp:nvSpPr>
      <dsp:spPr>
        <a:xfrm rot="16200000">
          <a:off x="1249720" y="1701189"/>
          <a:ext cx="2192643" cy="45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Técnicas</a:t>
          </a:r>
          <a:endParaRPr lang="es-EC" sz="2400" kern="1200" dirty="0"/>
        </a:p>
      </dsp:txBody>
      <dsp:txXfrm>
        <a:off x="1249720" y="1701189"/>
        <a:ext cx="2192643" cy="453650"/>
      </dsp:txXfrm>
    </dsp:sp>
    <dsp:sp modelId="{F8EAA04E-3F8A-4FFA-9451-D2678D130925}">
      <dsp:nvSpPr>
        <dsp:cNvPr id="0" name=""/>
        <dsp:cNvSpPr/>
      </dsp:nvSpPr>
      <dsp:spPr>
        <a:xfrm>
          <a:off x="2648477" y="0"/>
          <a:ext cx="1512168" cy="302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DESCRIPTIVA</a:t>
          </a:r>
          <a:endParaRPr lang="es-EC" sz="1800" kern="1200" dirty="0"/>
        </a:p>
      </dsp:txBody>
      <dsp:txXfrm>
        <a:off x="2648477" y="0"/>
        <a:ext cx="1512168" cy="30243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D3B6F-8E6C-4F48-B749-84A9D2A6A260}">
      <dsp:nvSpPr>
        <dsp:cNvPr id="0" name=""/>
        <dsp:cNvSpPr/>
      </dsp:nvSpPr>
      <dsp:spPr>
        <a:xfrm rot="1753436">
          <a:off x="2649170" y="1916800"/>
          <a:ext cx="582766" cy="44428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582766" y="22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D8284-7F55-49A1-8B7E-310871F96C45}">
      <dsp:nvSpPr>
        <dsp:cNvPr id="0" name=""/>
        <dsp:cNvSpPr/>
      </dsp:nvSpPr>
      <dsp:spPr>
        <a:xfrm rot="19846564">
          <a:off x="2649170" y="926037"/>
          <a:ext cx="582766" cy="44428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582766" y="22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7563D-121B-4F5D-A4F6-E9D9728B62B8}">
      <dsp:nvSpPr>
        <dsp:cNvPr id="0" name=""/>
        <dsp:cNvSpPr/>
      </dsp:nvSpPr>
      <dsp:spPr>
        <a:xfrm>
          <a:off x="1367258" y="766067"/>
          <a:ext cx="1375565" cy="13551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BA5D6-603E-4252-BA0A-B5E5D0A0AD30}">
      <dsp:nvSpPr>
        <dsp:cNvPr id="0" name=""/>
        <dsp:cNvSpPr/>
      </dsp:nvSpPr>
      <dsp:spPr>
        <a:xfrm>
          <a:off x="3125984" y="798"/>
          <a:ext cx="1082085" cy="108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Sujetos de Estudio</a:t>
          </a:r>
        </a:p>
      </dsp:txBody>
      <dsp:txXfrm>
        <a:off x="3284452" y="159266"/>
        <a:ext cx="765149" cy="765149"/>
      </dsp:txXfrm>
    </dsp:sp>
    <dsp:sp modelId="{34C6A63F-62A4-40BB-841F-8BAB05793AD1}">
      <dsp:nvSpPr>
        <dsp:cNvPr id="0" name=""/>
        <dsp:cNvSpPr/>
      </dsp:nvSpPr>
      <dsp:spPr>
        <a:xfrm>
          <a:off x="4316278" y="798"/>
          <a:ext cx="1623128" cy="108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kern="1200" dirty="0" smtClean="0"/>
            <a:t>Visitantes - Turistas</a:t>
          </a:r>
        </a:p>
      </dsp:txBody>
      <dsp:txXfrm>
        <a:off x="4316278" y="798"/>
        <a:ext cx="1623128" cy="1082085"/>
      </dsp:txXfrm>
    </dsp:sp>
    <dsp:sp modelId="{9AAC038A-E474-4D84-83FA-585FFAA17ADD}">
      <dsp:nvSpPr>
        <dsp:cNvPr id="0" name=""/>
        <dsp:cNvSpPr/>
      </dsp:nvSpPr>
      <dsp:spPr>
        <a:xfrm>
          <a:off x="3125984" y="1804383"/>
          <a:ext cx="1082085" cy="108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Técnica de Muestreo</a:t>
          </a:r>
          <a:endParaRPr lang="es-EC" sz="1400" kern="1200" dirty="0"/>
        </a:p>
      </dsp:txBody>
      <dsp:txXfrm>
        <a:off x="3284452" y="1962851"/>
        <a:ext cx="765149" cy="765149"/>
      </dsp:txXfrm>
    </dsp:sp>
    <dsp:sp modelId="{3E01E4AC-18F5-4523-BF18-F81845D9CBCD}">
      <dsp:nvSpPr>
        <dsp:cNvPr id="0" name=""/>
        <dsp:cNvSpPr/>
      </dsp:nvSpPr>
      <dsp:spPr>
        <a:xfrm>
          <a:off x="4316278" y="1804383"/>
          <a:ext cx="1623128" cy="108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Muestreo Aleatorio Simple</a:t>
          </a:r>
          <a:endParaRPr lang="es-EC" sz="1200" kern="1200" dirty="0"/>
        </a:p>
      </dsp:txBody>
      <dsp:txXfrm>
        <a:off x="4316278" y="1804383"/>
        <a:ext cx="1623128" cy="10820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44E9E-F59B-40E0-9847-A5877DEE58F2}">
      <dsp:nvSpPr>
        <dsp:cNvPr id="0" name=""/>
        <dsp:cNvSpPr/>
      </dsp:nvSpPr>
      <dsp:spPr>
        <a:xfrm>
          <a:off x="369433" y="621647"/>
          <a:ext cx="2941406" cy="3460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6F03E-90CF-4748-ABC1-384D39FAD7FB}">
      <dsp:nvSpPr>
        <dsp:cNvPr id="0" name=""/>
        <dsp:cNvSpPr/>
      </dsp:nvSpPr>
      <dsp:spPr>
        <a:xfrm>
          <a:off x="369433" y="751609"/>
          <a:ext cx="216086" cy="216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FF80BA-2B0D-45F7-967F-F7E680297E26}">
      <dsp:nvSpPr>
        <dsp:cNvPr id="0" name=""/>
        <dsp:cNvSpPr/>
      </dsp:nvSpPr>
      <dsp:spPr>
        <a:xfrm>
          <a:off x="369433" y="0"/>
          <a:ext cx="2941406" cy="62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Principios</a:t>
          </a:r>
          <a:endParaRPr lang="es-EC" sz="3600" kern="1200" dirty="0"/>
        </a:p>
      </dsp:txBody>
      <dsp:txXfrm>
        <a:off x="369433" y="0"/>
        <a:ext cx="2941406" cy="621647"/>
      </dsp:txXfrm>
    </dsp:sp>
    <dsp:sp modelId="{6FC4D0F0-A172-468A-894E-7B43E066DFC2}">
      <dsp:nvSpPr>
        <dsp:cNvPr id="0" name=""/>
        <dsp:cNvSpPr/>
      </dsp:nvSpPr>
      <dsp:spPr>
        <a:xfrm>
          <a:off x="369433" y="1255299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5B8BE-04C2-4FA1-9D0F-F0D7EC5EA005}">
      <dsp:nvSpPr>
        <dsp:cNvPr id="0" name=""/>
        <dsp:cNvSpPr/>
      </dsp:nvSpPr>
      <dsp:spPr>
        <a:xfrm>
          <a:off x="575332" y="1111497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Siempre sonreír</a:t>
          </a:r>
          <a:endParaRPr lang="es-EC" sz="1100" kern="1200" dirty="0"/>
        </a:p>
      </dsp:txBody>
      <dsp:txXfrm>
        <a:off x="575332" y="1111497"/>
        <a:ext cx="2735508" cy="503685"/>
      </dsp:txXfrm>
    </dsp:sp>
    <dsp:sp modelId="{EC319B2E-C39C-4071-BC9D-23A1A3C0F0DC}">
      <dsp:nvSpPr>
        <dsp:cNvPr id="0" name=""/>
        <dsp:cNvSpPr/>
      </dsp:nvSpPr>
      <dsp:spPr>
        <a:xfrm>
          <a:off x="369433" y="1758985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C7107F-9B84-471D-BE9A-04F162E25C23}">
      <dsp:nvSpPr>
        <dsp:cNvPr id="0" name=""/>
        <dsp:cNvSpPr/>
      </dsp:nvSpPr>
      <dsp:spPr>
        <a:xfrm>
          <a:off x="575332" y="1615183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Desempeñar sus funciones con empeño y responsabilidad</a:t>
          </a:r>
          <a:endParaRPr lang="es-EC" sz="1100" kern="1200"/>
        </a:p>
      </dsp:txBody>
      <dsp:txXfrm>
        <a:off x="575332" y="1615183"/>
        <a:ext cx="2735508" cy="503685"/>
      </dsp:txXfrm>
    </dsp:sp>
    <dsp:sp modelId="{7EC86395-1D4B-406D-A839-678A1BB5DD14}">
      <dsp:nvSpPr>
        <dsp:cNvPr id="0" name=""/>
        <dsp:cNvSpPr/>
      </dsp:nvSpPr>
      <dsp:spPr>
        <a:xfrm>
          <a:off x="369433" y="2262670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466AB6-B166-4BCC-9709-EBF7DFE91E3A}">
      <dsp:nvSpPr>
        <dsp:cNvPr id="0" name=""/>
        <dsp:cNvSpPr/>
      </dsp:nvSpPr>
      <dsp:spPr>
        <a:xfrm>
          <a:off x="575332" y="2118868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Servicio de calidad</a:t>
          </a:r>
          <a:endParaRPr lang="es-EC" sz="1100" kern="1200"/>
        </a:p>
      </dsp:txBody>
      <dsp:txXfrm>
        <a:off x="575332" y="2118868"/>
        <a:ext cx="2735508" cy="503685"/>
      </dsp:txXfrm>
    </dsp:sp>
    <dsp:sp modelId="{B6618956-BF71-416A-950D-091A6B227346}">
      <dsp:nvSpPr>
        <dsp:cNvPr id="0" name=""/>
        <dsp:cNvSpPr/>
      </dsp:nvSpPr>
      <dsp:spPr>
        <a:xfrm>
          <a:off x="369433" y="2766356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E5F8B2-6C00-42D1-9964-098CE8D21162}">
      <dsp:nvSpPr>
        <dsp:cNvPr id="0" name=""/>
        <dsp:cNvSpPr/>
      </dsp:nvSpPr>
      <dsp:spPr>
        <a:xfrm>
          <a:off x="575332" y="2622553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Investigar para educar</a:t>
          </a:r>
          <a:endParaRPr lang="es-EC" sz="1100" kern="1200"/>
        </a:p>
      </dsp:txBody>
      <dsp:txXfrm>
        <a:off x="575332" y="2622553"/>
        <a:ext cx="2735508" cy="503685"/>
      </dsp:txXfrm>
    </dsp:sp>
    <dsp:sp modelId="{BCE90DBB-901D-4547-826A-D703808710B0}">
      <dsp:nvSpPr>
        <dsp:cNvPr id="0" name=""/>
        <dsp:cNvSpPr/>
      </dsp:nvSpPr>
      <dsp:spPr>
        <a:xfrm>
          <a:off x="369433" y="3270041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1B80E13-DFCA-47EB-912F-6D4DFE46DB76}">
      <dsp:nvSpPr>
        <dsp:cNvPr id="0" name=""/>
        <dsp:cNvSpPr/>
      </dsp:nvSpPr>
      <dsp:spPr>
        <a:xfrm>
          <a:off x="575332" y="3126239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Promover el desarrollo social</a:t>
          </a:r>
          <a:endParaRPr lang="es-EC" sz="1100" kern="1200"/>
        </a:p>
      </dsp:txBody>
      <dsp:txXfrm>
        <a:off x="575332" y="3126239"/>
        <a:ext cx="2735508" cy="503685"/>
      </dsp:txXfrm>
    </dsp:sp>
    <dsp:sp modelId="{2CA84265-04B5-4207-B93A-37DC82BD6D21}">
      <dsp:nvSpPr>
        <dsp:cNvPr id="0" name=""/>
        <dsp:cNvSpPr/>
      </dsp:nvSpPr>
      <dsp:spPr>
        <a:xfrm>
          <a:off x="3457911" y="621647"/>
          <a:ext cx="2941406" cy="3460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DA4768-F31B-49C6-B9E3-05B9A446E1E5}">
      <dsp:nvSpPr>
        <dsp:cNvPr id="0" name=""/>
        <dsp:cNvSpPr/>
      </dsp:nvSpPr>
      <dsp:spPr>
        <a:xfrm>
          <a:off x="3457911" y="751609"/>
          <a:ext cx="216086" cy="2160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EFFD09-6406-44E8-A5BE-1B310BBB1CBA}">
      <dsp:nvSpPr>
        <dsp:cNvPr id="0" name=""/>
        <dsp:cNvSpPr/>
      </dsp:nvSpPr>
      <dsp:spPr>
        <a:xfrm>
          <a:off x="3457911" y="0"/>
          <a:ext cx="2941406" cy="62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Valores</a:t>
          </a:r>
          <a:endParaRPr lang="es-EC" sz="3600" kern="1200" dirty="0"/>
        </a:p>
      </dsp:txBody>
      <dsp:txXfrm>
        <a:off x="3457911" y="0"/>
        <a:ext cx="2941406" cy="621647"/>
      </dsp:txXfrm>
    </dsp:sp>
    <dsp:sp modelId="{47A8BA9A-CC6D-4A3D-9E0C-943EDD8BE849}">
      <dsp:nvSpPr>
        <dsp:cNvPr id="0" name=""/>
        <dsp:cNvSpPr/>
      </dsp:nvSpPr>
      <dsp:spPr>
        <a:xfrm>
          <a:off x="3457911" y="1255299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9813AB-0F3A-43E7-B4E4-531BCD3479C8}">
      <dsp:nvSpPr>
        <dsp:cNvPr id="0" name=""/>
        <dsp:cNvSpPr/>
      </dsp:nvSpPr>
      <dsp:spPr>
        <a:xfrm>
          <a:off x="3663809" y="1111497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Responsabilidad</a:t>
          </a:r>
          <a:endParaRPr lang="es-EC" sz="1100" kern="1200" dirty="0"/>
        </a:p>
      </dsp:txBody>
      <dsp:txXfrm>
        <a:off x="3663809" y="1111497"/>
        <a:ext cx="2735508" cy="503685"/>
      </dsp:txXfrm>
    </dsp:sp>
    <dsp:sp modelId="{88392775-16DA-4646-AD86-F8E9FEDCBE9C}">
      <dsp:nvSpPr>
        <dsp:cNvPr id="0" name=""/>
        <dsp:cNvSpPr/>
      </dsp:nvSpPr>
      <dsp:spPr>
        <a:xfrm>
          <a:off x="3457911" y="1758985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2084C-C35A-4F5A-BDFF-642F4C0A0DC0}">
      <dsp:nvSpPr>
        <dsp:cNvPr id="0" name=""/>
        <dsp:cNvSpPr/>
      </dsp:nvSpPr>
      <dsp:spPr>
        <a:xfrm>
          <a:off x="3663809" y="1615183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Honestidad</a:t>
          </a:r>
          <a:endParaRPr lang="es-EC" sz="1100" kern="1200"/>
        </a:p>
      </dsp:txBody>
      <dsp:txXfrm>
        <a:off x="3663809" y="1615183"/>
        <a:ext cx="2735508" cy="503685"/>
      </dsp:txXfrm>
    </dsp:sp>
    <dsp:sp modelId="{11FBE47B-2508-4969-B59E-73F13A74FB66}">
      <dsp:nvSpPr>
        <dsp:cNvPr id="0" name=""/>
        <dsp:cNvSpPr/>
      </dsp:nvSpPr>
      <dsp:spPr>
        <a:xfrm>
          <a:off x="3457911" y="2262670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BE7362-AE85-492E-8279-8A061B39E27E}">
      <dsp:nvSpPr>
        <dsp:cNvPr id="0" name=""/>
        <dsp:cNvSpPr/>
      </dsp:nvSpPr>
      <dsp:spPr>
        <a:xfrm>
          <a:off x="3663809" y="2118868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Liderazgo</a:t>
          </a:r>
          <a:endParaRPr lang="es-EC" sz="1100" kern="1200"/>
        </a:p>
      </dsp:txBody>
      <dsp:txXfrm>
        <a:off x="3663809" y="2118868"/>
        <a:ext cx="2735508" cy="503685"/>
      </dsp:txXfrm>
    </dsp:sp>
    <dsp:sp modelId="{E23BF76D-ACC2-4545-8167-6EC0760D8900}">
      <dsp:nvSpPr>
        <dsp:cNvPr id="0" name=""/>
        <dsp:cNvSpPr/>
      </dsp:nvSpPr>
      <dsp:spPr>
        <a:xfrm>
          <a:off x="3457911" y="2766356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6E907D-0884-4BAF-AE0F-96F1F834EB16}">
      <dsp:nvSpPr>
        <dsp:cNvPr id="0" name=""/>
        <dsp:cNvSpPr/>
      </dsp:nvSpPr>
      <dsp:spPr>
        <a:xfrm>
          <a:off x="3663809" y="2622553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Amor a la naturaleza y cultura</a:t>
          </a:r>
          <a:endParaRPr lang="es-EC" sz="1100" kern="1200"/>
        </a:p>
      </dsp:txBody>
      <dsp:txXfrm>
        <a:off x="3663809" y="2622553"/>
        <a:ext cx="2735508" cy="503685"/>
      </dsp:txXfrm>
    </dsp:sp>
    <dsp:sp modelId="{7DA7BA2E-4A45-4075-85D2-3EE4340DAA04}">
      <dsp:nvSpPr>
        <dsp:cNvPr id="0" name=""/>
        <dsp:cNvSpPr/>
      </dsp:nvSpPr>
      <dsp:spPr>
        <a:xfrm>
          <a:off x="3457911" y="3270041"/>
          <a:ext cx="216081" cy="2160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37333D-DFE9-4F1A-9A64-5376896562B8}">
      <dsp:nvSpPr>
        <dsp:cNvPr id="0" name=""/>
        <dsp:cNvSpPr/>
      </dsp:nvSpPr>
      <dsp:spPr>
        <a:xfrm>
          <a:off x="3663809" y="3126239"/>
          <a:ext cx="2735508" cy="503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Tolerancia</a:t>
          </a:r>
          <a:endParaRPr lang="es-EC" sz="1100" kern="1200"/>
        </a:p>
      </dsp:txBody>
      <dsp:txXfrm>
        <a:off x="3663809" y="3126239"/>
        <a:ext cx="2735508" cy="5036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B9AFC-EC22-4F9F-AE91-5F74532163E8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3999E-7D7E-415D-B4C5-D7F58A558F50}">
      <dsp:nvSpPr>
        <dsp:cNvPr id="0" name=""/>
        <dsp:cNvSpPr/>
      </dsp:nvSpPr>
      <dsp:spPr>
        <a:xfrm>
          <a:off x="404714" y="265435"/>
          <a:ext cx="8118238" cy="530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A1: </a:t>
          </a:r>
          <a:r>
            <a:rPr lang="es-AR" sz="1600" b="1" kern="1200" dirty="0" smtClean="0"/>
            <a:t>Establecer paquetes turísticos para los segmentos de mercado que atiende el museo de acuerdo a la investigación de mercados</a:t>
          </a:r>
          <a:endParaRPr lang="es-EC" sz="1600" kern="1200" dirty="0"/>
        </a:p>
      </dsp:txBody>
      <dsp:txXfrm>
        <a:off x="404714" y="265435"/>
        <a:ext cx="8118238" cy="530670"/>
      </dsp:txXfrm>
    </dsp:sp>
    <dsp:sp modelId="{EC95E146-C1F1-4EA9-923D-A9E085E77334}">
      <dsp:nvSpPr>
        <dsp:cNvPr id="0" name=""/>
        <dsp:cNvSpPr/>
      </dsp:nvSpPr>
      <dsp:spPr>
        <a:xfrm>
          <a:off x="73045" y="199102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971F05-7BAD-492F-A1A9-13A9D2B239A7}">
      <dsp:nvSpPr>
        <dsp:cNvPr id="0" name=""/>
        <dsp:cNvSpPr/>
      </dsp:nvSpPr>
      <dsp:spPr>
        <a:xfrm>
          <a:off x="841227" y="1061340"/>
          <a:ext cx="7681725" cy="530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A2: Crear "Redes Comunitarias" proveedoras de productos y servicios turísticos complementarios.</a:t>
          </a:r>
          <a:endParaRPr lang="es-EC" sz="1600" kern="1200" dirty="0"/>
        </a:p>
      </dsp:txBody>
      <dsp:txXfrm>
        <a:off x="841227" y="1061340"/>
        <a:ext cx="7681725" cy="530670"/>
      </dsp:txXfrm>
    </dsp:sp>
    <dsp:sp modelId="{0BFF92A8-2804-4D32-9AEB-2BFC59950560}">
      <dsp:nvSpPr>
        <dsp:cNvPr id="0" name=""/>
        <dsp:cNvSpPr/>
      </dsp:nvSpPr>
      <dsp:spPr>
        <a:xfrm>
          <a:off x="509558" y="995006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F09C1-F495-4817-8862-5296499365AE}">
      <dsp:nvSpPr>
        <dsp:cNvPr id="0" name=""/>
        <dsp:cNvSpPr/>
      </dsp:nvSpPr>
      <dsp:spPr>
        <a:xfrm>
          <a:off x="1040833" y="1857244"/>
          <a:ext cx="7482119" cy="530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A3: Generar un cronograma de capacitación conjunto con el MINTUR y QUITO – TURISMO</a:t>
          </a:r>
          <a:endParaRPr lang="es-EC" sz="1600" kern="1200" dirty="0"/>
        </a:p>
      </dsp:txBody>
      <dsp:txXfrm>
        <a:off x="1040833" y="1857244"/>
        <a:ext cx="7482119" cy="530670"/>
      </dsp:txXfrm>
    </dsp:sp>
    <dsp:sp modelId="{ACBA1A66-B67E-429F-AC12-CE7FEE1D2617}">
      <dsp:nvSpPr>
        <dsp:cNvPr id="0" name=""/>
        <dsp:cNvSpPr/>
      </dsp:nvSpPr>
      <dsp:spPr>
        <a:xfrm>
          <a:off x="709164" y="1790910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C2A9E6-81A4-4CAC-AEEC-28189F9A94C6}">
      <dsp:nvSpPr>
        <dsp:cNvPr id="0" name=""/>
        <dsp:cNvSpPr/>
      </dsp:nvSpPr>
      <dsp:spPr>
        <a:xfrm>
          <a:off x="1040833" y="2652645"/>
          <a:ext cx="7482119" cy="530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A4: Generar un cronograma de charlas de sensibilización de la cultura y el turismo</a:t>
          </a:r>
          <a:endParaRPr lang="es-EC" sz="1600" kern="1200" dirty="0"/>
        </a:p>
      </dsp:txBody>
      <dsp:txXfrm>
        <a:off x="1040833" y="2652645"/>
        <a:ext cx="7482119" cy="530670"/>
      </dsp:txXfrm>
    </dsp:sp>
    <dsp:sp modelId="{A7D0C0F8-0784-44DE-AB16-2653435F06BC}">
      <dsp:nvSpPr>
        <dsp:cNvPr id="0" name=""/>
        <dsp:cNvSpPr/>
      </dsp:nvSpPr>
      <dsp:spPr>
        <a:xfrm>
          <a:off x="709164" y="2586311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D5B07F-1FC2-496F-B9E6-3459477301C6}">
      <dsp:nvSpPr>
        <dsp:cNvPr id="0" name=""/>
        <dsp:cNvSpPr/>
      </dsp:nvSpPr>
      <dsp:spPr>
        <a:xfrm>
          <a:off x="841227" y="3448549"/>
          <a:ext cx="7681725" cy="530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smtClean="0"/>
            <a:t>A5: Organizar una charla técnica conjuntamente con MINTUR para dinamizar el emprendimiento turístico mediante el diseño y financiamiento de proyectos</a:t>
          </a:r>
          <a:endParaRPr lang="es-EC" sz="1600" kern="1200" dirty="0"/>
        </a:p>
      </dsp:txBody>
      <dsp:txXfrm>
        <a:off x="841227" y="3448549"/>
        <a:ext cx="7681725" cy="530670"/>
      </dsp:txXfrm>
    </dsp:sp>
    <dsp:sp modelId="{B56E2071-613F-423D-B4D6-F8AFFAF6BD96}">
      <dsp:nvSpPr>
        <dsp:cNvPr id="0" name=""/>
        <dsp:cNvSpPr/>
      </dsp:nvSpPr>
      <dsp:spPr>
        <a:xfrm>
          <a:off x="509558" y="3382215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BA3BB9-7AAD-4E2E-8272-E7B96D0E085F}">
      <dsp:nvSpPr>
        <dsp:cNvPr id="0" name=""/>
        <dsp:cNvSpPr/>
      </dsp:nvSpPr>
      <dsp:spPr>
        <a:xfrm>
          <a:off x="404714" y="4244453"/>
          <a:ext cx="8118238" cy="5306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121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/>
            <a:t>A6: Generar un cronograma de relaciones públicas con MINTUR, IMP y DMQ para conseguir financiamiento en instituciones bancarias públicas y privadas.</a:t>
          </a:r>
          <a:endParaRPr lang="es-EC" sz="1600" kern="1200" dirty="0"/>
        </a:p>
      </dsp:txBody>
      <dsp:txXfrm>
        <a:off x="404714" y="4244453"/>
        <a:ext cx="8118238" cy="530670"/>
      </dsp:txXfrm>
    </dsp:sp>
    <dsp:sp modelId="{4DAA9023-6788-41DD-9DC7-4A806FCC9CDD}">
      <dsp:nvSpPr>
        <dsp:cNvPr id="0" name=""/>
        <dsp:cNvSpPr/>
      </dsp:nvSpPr>
      <dsp:spPr>
        <a:xfrm>
          <a:off x="73045" y="4178120"/>
          <a:ext cx="663337" cy="6633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5E5CD-E562-424C-871F-C4CA98AEB5C0}">
      <dsp:nvSpPr>
        <dsp:cNvPr id="0" name=""/>
        <dsp:cNvSpPr/>
      </dsp:nvSpPr>
      <dsp:spPr>
        <a:xfrm>
          <a:off x="-5537225" y="-847752"/>
          <a:ext cx="6592901" cy="6592901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460F8-7D8E-42F1-9730-A1DD2DB71D2E}">
      <dsp:nvSpPr>
        <dsp:cNvPr id="0" name=""/>
        <dsp:cNvSpPr/>
      </dsp:nvSpPr>
      <dsp:spPr>
        <a:xfrm>
          <a:off x="393475" y="257896"/>
          <a:ext cx="7909359" cy="515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925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/>
            <a:t>A7</a:t>
          </a:r>
          <a:r>
            <a:rPr lang="es-AR" sz="1300" kern="1200" dirty="0" smtClean="0"/>
            <a:t>:</a:t>
          </a:r>
          <a:r>
            <a:rPr lang="es-AR" sz="1300" b="1" kern="1200" dirty="0" smtClean="0"/>
            <a:t> Campaña de e-</a:t>
          </a:r>
          <a:r>
            <a:rPr lang="es-AR" sz="1300" b="1" kern="1200" dirty="0" err="1" smtClean="0"/>
            <a:t>mailing</a:t>
          </a:r>
          <a:r>
            <a:rPr lang="es-AR" sz="1300" b="1" kern="1200" dirty="0" smtClean="0"/>
            <a:t> a base de datos de visitantes al museo para eventos de solsticio y equinoccio.</a:t>
          </a:r>
          <a:endParaRPr lang="es-EC" sz="1300" kern="1200" dirty="0"/>
        </a:p>
      </dsp:txBody>
      <dsp:txXfrm>
        <a:off x="393475" y="257896"/>
        <a:ext cx="7909359" cy="515597"/>
      </dsp:txXfrm>
    </dsp:sp>
    <dsp:sp modelId="{F5EE5D55-2F13-4A3C-9DE5-192E496AD829}">
      <dsp:nvSpPr>
        <dsp:cNvPr id="0" name=""/>
        <dsp:cNvSpPr/>
      </dsp:nvSpPr>
      <dsp:spPr>
        <a:xfrm>
          <a:off x="71226" y="193447"/>
          <a:ext cx="644497" cy="644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05C3B-14CF-421C-82D3-D837AD6D9937}">
      <dsp:nvSpPr>
        <dsp:cNvPr id="0" name=""/>
        <dsp:cNvSpPr/>
      </dsp:nvSpPr>
      <dsp:spPr>
        <a:xfrm>
          <a:off x="817589" y="1031195"/>
          <a:ext cx="7485244" cy="515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925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/>
            <a:t>A8: Inaugurar nuevos atractivos turísticos culturales identificados: </a:t>
          </a:r>
          <a:r>
            <a:rPr lang="es-AR" sz="1300" b="1" kern="1200" dirty="0" err="1" smtClean="0"/>
            <a:t>culuncos</a:t>
          </a:r>
          <a:r>
            <a:rPr lang="es-AR" sz="1300" b="1" kern="1200" dirty="0" smtClean="0"/>
            <a:t>, tolas y petroglifos de la cultura Yumbo</a:t>
          </a:r>
          <a:endParaRPr lang="es-EC" sz="1300" kern="1200" dirty="0"/>
        </a:p>
      </dsp:txBody>
      <dsp:txXfrm>
        <a:off x="817589" y="1031195"/>
        <a:ext cx="7485244" cy="515597"/>
      </dsp:txXfrm>
    </dsp:sp>
    <dsp:sp modelId="{02144728-2D32-4EE1-AFE4-741DB33E7519}">
      <dsp:nvSpPr>
        <dsp:cNvPr id="0" name=""/>
        <dsp:cNvSpPr/>
      </dsp:nvSpPr>
      <dsp:spPr>
        <a:xfrm>
          <a:off x="495341" y="966746"/>
          <a:ext cx="644497" cy="644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5D398-F13C-470D-9942-2439F218E1B5}">
      <dsp:nvSpPr>
        <dsp:cNvPr id="0" name=""/>
        <dsp:cNvSpPr/>
      </dsp:nvSpPr>
      <dsp:spPr>
        <a:xfrm>
          <a:off x="1011526" y="1804494"/>
          <a:ext cx="7291307" cy="515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925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A9: </a:t>
          </a:r>
          <a:r>
            <a:rPr lang="es-AR" sz="1300" b="1" kern="1200" dirty="0" smtClean="0"/>
            <a:t>Implementar material promocional de la nueva oferta turística complementaria del museo con: </a:t>
          </a:r>
          <a:r>
            <a:rPr lang="es-AR" sz="1300" b="1" kern="1200" dirty="0" err="1" smtClean="0"/>
            <a:t>Flyers</a:t>
          </a:r>
          <a:r>
            <a:rPr lang="es-AR" sz="1300" b="1" kern="1200" dirty="0" smtClean="0"/>
            <a:t>, Banner en el museo, Banner en IMP, Redes sociales y página web institucional</a:t>
          </a:r>
          <a:endParaRPr lang="es-EC" sz="1300" kern="1200" dirty="0"/>
        </a:p>
      </dsp:txBody>
      <dsp:txXfrm>
        <a:off x="1011526" y="1804494"/>
        <a:ext cx="7291307" cy="515597"/>
      </dsp:txXfrm>
    </dsp:sp>
    <dsp:sp modelId="{72F0718D-7604-4AEF-80D4-DE5D31A6F31D}">
      <dsp:nvSpPr>
        <dsp:cNvPr id="0" name=""/>
        <dsp:cNvSpPr/>
      </dsp:nvSpPr>
      <dsp:spPr>
        <a:xfrm>
          <a:off x="689278" y="1740045"/>
          <a:ext cx="644497" cy="644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0C9D0-0CA6-4693-8558-37D75884A1D6}">
      <dsp:nvSpPr>
        <dsp:cNvPr id="0" name=""/>
        <dsp:cNvSpPr/>
      </dsp:nvSpPr>
      <dsp:spPr>
        <a:xfrm>
          <a:off x="1011526" y="2577304"/>
          <a:ext cx="7291307" cy="515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925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/>
            <a:t>A10: Sortear paquetes turísticos gratuitos cortesía de la Red Comunitaria.</a:t>
          </a:r>
          <a:endParaRPr lang="es-EC" sz="1300" kern="1200" dirty="0"/>
        </a:p>
      </dsp:txBody>
      <dsp:txXfrm>
        <a:off x="1011526" y="2577304"/>
        <a:ext cx="7291307" cy="515597"/>
      </dsp:txXfrm>
    </dsp:sp>
    <dsp:sp modelId="{177618F3-A38F-4FC3-9CA3-3023079AD4B6}">
      <dsp:nvSpPr>
        <dsp:cNvPr id="0" name=""/>
        <dsp:cNvSpPr/>
      </dsp:nvSpPr>
      <dsp:spPr>
        <a:xfrm>
          <a:off x="689278" y="2512854"/>
          <a:ext cx="644497" cy="644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C3EAF-4411-4A24-936C-5F5A90B3A7BB}">
      <dsp:nvSpPr>
        <dsp:cNvPr id="0" name=""/>
        <dsp:cNvSpPr/>
      </dsp:nvSpPr>
      <dsp:spPr>
        <a:xfrm>
          <a:off x="817589" y="3350603"/>
          <a:ext cx="7485244" cy="515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925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/>
            <a:t>A11: Fabricar banderines, camisetas y </a:t>
          </a:r>
          <a:r>
            <a:rPr lang="es-AR" sz="1300" b="1" kern="1200" dirty="0" err="1" smtClean="0"/>
            <a:t>stickers</a:t>
          </a:r>
          <a:r>
            <a:rPr lang="es-AR" sz="1300" b="1" kern="1200" dirty="0" smtClean="0"/>
            <a:t> con la imagen corporativa del museo y la Red Comunitaria.</a:t>
          </a:r>
          <a:endParaRPr lang="es-EC" sz="1300" kern="1200" dirty="0"/>
        </a:p>
      </dsp:txBody>
      <dsp:txXfrm>
        <a:off x="817589" y="3350603"/>
        <a:ext cx="7485244" cy="515597"/>
      </dsp:txXfrm>
    </dsp:sp>
    <dsp:sp modelId="{BB6CEDB8-6A70-4F00-870C-F27C5EB469F6}">
      <dsp:nvSpPr>
        <dsp:cNvPr id="0" name=""/>
        <dsp:cNvSpPr/>
      </dsp:nvSpPr>
      <dsp:spPr>
        <a:xfrm>
          <a:off x="495341" y="3286153"/>
          <a:ext cx="644497" cy="644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1D50E-6914-43F6-B952-769F1C52ADFD}">
      <dsp:nvSpPr>
        <dsp:cNvPr id="0" name=""/>
        <dsp:cNvSpPr/>
      </dsp:nvSpPr>
      <dsp:spPr>
        <a:xfrm>
          <a:off x="393475" y="4123902"/>
          <a:ext cx="7909359" cy="515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9256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/>
            <a:t>A12: Generar un cronograma de actividades mensual con el personal interno para fomentar principios y valores.</a:t>
          </a:r>
          <a:endParaRPr lang="es-EC" sz="1300" kern="1200" dirty="0"/>
        </a:p>
      </dsp:txBody>
      <dsp:txXfrm>
        <a:off x="393475" y="4123902"/>
        <a:ext cx="7909359" cy="515597"/>
      </dsp:txXfrm>
    </dsp:sp>
    <dsp:sp modelId="{2447C9DB-9E76-4F30-83EB-58D52648B387}">
      <dsp:nvSpPr>
        <dsp:cNvPr id="0" name=""/>
        <dsp:cNvSpPr/>
      </dsp:nvSpPr>
      <dsp:spPr>
        <a:xfrm>
          <a:off x="71226" y="4059452"/>
          <a:ext cx="644497" cy="644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F1566-C835-4B14-823C-24A828784373}">
      <dsp:nvSpPr>
        <dsp:cNvPr id="0" name=""/>
        <dsp:cNvSpPr/>
      </dsp:nvSpPr>
      <dsp:spPr>
        <a:xfrm>
          <a:off x="0" y="0"/>
          <a:ext cx="72244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7322F-7A4C-4DD9-9E66-74DCA9982897}">
      <dsp:nvSpPr>
        <dsp:cNvPr id="0" name=""/>
        <dsp:cNvSpPr/>
      </dsp:nvSpPr>
      <dsp:spPr>
        <a:xfrm>
          <a:off x="0" y="0"/>
          <a:ext cx="1763528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CONCLUSIONES</a:t>
          </a:r>
          <a:endParaRPr lang="es-EC" sz="1800" b="1" kern="1200" dirty="0"/>
        </a:p>
      </dsp:txBody>
      <dsp:txXfrm>
        <a:off x="0" y="0"/>
        <a:ext cx="1763528" cy="4064000"/>
      </dsp:txXfrm>
    </dsp:sp>
    <dsp:sp modelId="{3D664761-1F3E-418A-8EBA-81757F8C563D}">
      <dsp:nvSpPr>
        <dsp:cNvPr id="0" name=""/>
        <dsp:cNvSpPr/>
      </dsp:nvSpPr>
      <dsp:spPr>
        <a:xfrm>
          <a:off x="1865863" y="38298"/>
          <a:ext cx="5355521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evaluación financiera permite visualizar un panorama favorable para el proyecto</a:t>
          </a:r>
          <a:endParaRPr lang="es-EC" sz="1500" kern="1200" dirty="0"/>
        </a:p>
      </dsp:txBody>
      <dsp:txXfrm>
        <a:off x="1865863" y="38298"/>
        <a:ext cx="5355521" cy="765968"/>
      </dsp:txXfrm>
    </dsp:sp>
    <dsp:sp modelId="{C261D117-0FA0-4167-A613-13E1B88A9360}">
      <dsp:nvSpPr>
        <dsp:cNvPr id="0" name=""/>
        <dsp:cNvSpPr/>
      </dsp:nvSpPr>
      <dsp:spPr>
        <a:xfrm>
          <a:off x="1763528" y="804267"/>
          <a:ext cx="5457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94686-4473-43DA-8253-818268BE8281}">
      <dsp:nvSpPr>
        <dsp:cNvPr id="0" name=""/>
        <dsp:cNvSpPr/>
      </dsp:nvSpPr>
      <dsp:spPr>
        <a:xfrm>
          <a:off x="1865863" y="842565"/>
          <a:ext cx="5355521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administración del museo, autoridades del IMP y la comunidad muestran  gran interés por la aplicación del proyecto por lo que se considera viable</a:t>
          </a:r>
          <a:endParaRPr lang="es-EC" sz="1500" kern="1200" dirty="0"/>
        </a:p>
      </dsp:txBody>
      <dsp:txXfrm>
        <a:off x="1865863" y="842565"/>
        <a:ext cx="5355521" cy="765968"/>
      </dsp:txXfrm>
    </dsp:sp>
    <dsp:sp modelId="{FE0B6B0C-01AA-48A0-95B0-299EA36219CA}">
      <dsp:nvSpPr>
        <dsp:cNvPr id="0" name=""/>
        <dsp:cNvSpPr/>
      </dsp:nvSpPr>
      <dsp:spPr>
        <a:xfrm>
          <a:off x="1763528" y="1608534"/>
          <a:ext cx="5457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FE798B-CC03-4A18-BC2E-963BCCCEECE4}">
      <dsp:nvSpPr>
        <dsp:cNvPr id="0" name=""/>
        <dsp:cNvSpPr/>
      </dsp:nvSpPr>
      <dsp:spPr>
        <a:xfrm>
          <a:off x="1865863" y="1646832"/>
          <a:ext cx="5355521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Asamblea Comunitaria es el organismo encargado de direccionar la demanda de turistas hacia los diferentes operadores turísticos. </a:t>
          </a:r>
          <a:endParaRPr lang="es-EC" sz="1500" kern="1200" dirty="0"/>
        </a:p>
      </dsp:txBody>
      <dsp:txXfrm>
        <a:off x="1865863" y="1646832"/>
        <a:ext cx="5355521" cy="765968"/>
      </dsp:txXfrm>
    </dsp:sp>
    <dsp:sp modelId="{725C4331-E3A9-432F-BFCD-9AB1A2290CDB}">
      <dsp:nvSpPr>
        <dsp:cNvPr id="0" name=""/>
        <dsp:cNvSpPr/>
      </dsp:nvSpPr>
      <dsp:spPr>
        <a:xfrm>
          <a:off x="1763528" y="2412801"/>
          <a:ext cx="5457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493F-142D-46F6-81EB-93AFD3EC83AC}">
      <dsp:nvSpPr>
        <dsp:cNvPr id="0" name=""/>
        <dsp:cNvSpPr/>
      </dsp:nvSpPr>
      <dsp:spPr>
        <a:xfrm>
          <a:off x="1865863" y="2451099"/>
          <a:ext cx="5355521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La Asamblea Comunitaria tiene como principal función integrar a las cuatro parroquias con el museo</a:t>
          </a:r>
          <a:endParaRPr lang="es-EC" sz="1500" kern="1200" dirty="0"/>
        </a:p>
      </dsp:txBody>
      <dsp:txXfrm>
        <a:off x="1865863" y="2451099"/>
        <a:ext cx="5355521" cy="765968"/>
      </dsp:txXfrm>
    </dsp:sp>
    <dsp:sp modelId="{FACC9F92-E4A6-4306-9F24-17F293C66F20}">
      <dsp:nvSpPr>
        <dsp:cNvPr id="0" name=""/>
        <dsp:cNvSpPr/>
      </dsp:nvSpPr>
      <dsp:spPr>
        <a:xfrm>
          <a:off x="1763528" y="3217068"/>
          <a:ext cx="5457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BBCBC-2E39-4DB2-9CDB-FAE2228AA365}">
      <dsp:nvSpPr>
        <dsp:cNvPr id="0" name=""/>
        <dsp:cNvSpPr/>
      </dsp:nvSpPr>
      <dsp:spPr>
        <a:xfrm>
          <a:off x="1865863" y="3255367"/>
          <a:ext cx="5355521" cy="76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El plan de marketing turístico desarrollado para el museo de sitio Tulipe constituye una opción detallada que permite la vinculación y desarrollo de las parroquias</a:t>
          </a:r>
          <a:endParaRPr lang="es-EC" sz="1500" kern="1200" dirty="0"/>
        </a:p>
      </dsp:txBody>
      <dsp:txXfrm>
        <a:off x="1865863" y="3255367"/>
        <a:ext cx="5355521" cy="765968"/>
      </dsp:txXfrm>
    </dsp:sp>
    <dsp:sp modelId="{ABCFF79D-EA04-4B50-9E57-0B6102E1D1BA}">
      <dsp:nvSpPr>
        <dsp:cNvPr id="0" name=""/>
        <dsp:cNvSpPr/>
      </dsp:nvSpPr>
      <dsp:spPr>
        <a:xfrm>
          <a:off x="1763528" y="4021335"/>
          <a:ext cx="5457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1F3DE-DCBC-4AE9-ABAF-16A9750AF5C4}">
      <dsp:nvSpPr>
        <dsp:cNvPr id="0" name=""/>
        <dsp:cNvSpPr/>
      </dsp:nvSpPr>
      <dsp:spPr>
        <a:xfrm>
          <a:off x="0" y="0"/>
          <a:ext cx="76328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42BB9-883E-4110-9D89-4524661DFF9E}">
      <dsp:nvSpPr>
        <dsp:cNvPr id="0" name=""/>
        <dsp:cNvSpPr/>
      </dsp:nvSpPr>
      <dsp:spPr>
        <a:xfrm>
          <a:off x="0" y="0"/>
          <a:ext cx="2347582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RECOMENDACIONES</a:t>
          </a:r>
          <a:endParaRPr lang="es-EC" sz="2000" b="1" kern="1200" dirty="0"/>
        </a:p>
      </dsp:txBody>
      <dsp:txXfrm>
        <a:off x="0" y="0"/>
        <a:ext cx="2347582" cy="4064000"/>
      </dsp:txXfrm>
    </dsp:sp>
    <dsp:sp modelId="{D3895AD5-589D-4C28-8F61-7E605B4B192D}">
      <dsp:nvSpPr>
        <dsp:cNvPr id="0" name=""/>
        <dsp:cNvSpPr/>
      </dsp:nvSpPr>
      <dsp:spPr>
        <a:xfrm>
          <a:off x="2446645" y="47773"/>
          <a:ext cx="5184298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turista demanda varios productos y servicios que deberán ser distribuidos entre los diferentes operadores turísticos. Dependerá de la capacidad de los representantes de la Asamblea Comunitaria distribuir de forma equitativa y que genere comodidad al turista.</a:t>
          </a:r>
          <a:endParaRPr lang="es-EC" sz="1400" kern="1200" dirty="0"/>
        </a:p>
      </dsp:txBody>
      <dsp:txXfrm>
        <a:off x="2446645" y="47773"/>
        <a:ext cx="5184298" cy="955476"/>
      </dsp:txXfrm>
    </dsp:sp>
    <dsp:sp modelId="{80B60D87-B9F0-4556-AA47-B2B5773F5400}">
      <dsp:nvSpPr>
        <dsp:cNvPr id="0" name=""/>
        <dsp:cNvSpPr/>
      </dsp:nvSpPr>
      <dsp:spPr>
        <a:xfrm>
          <a:off x="2347582" y="1003250"/>
          <a:ext cx="528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08D18-5F21-4AEA-AAD5-0593D74CA1B7}">
      <dsp:nvSpPr>
        <dsp:cNvPr id="0" name=""/>
        <dsp:cNvSpPr/>
      </dsp:nvSpPr>
      <dsp:spPr>
        <a:xfrm>
          <a:off x="2446645" y="1051024"/>
          <a:ext cx="5184298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consecución de un presupuesto para el proyecto es vital para realizar las actividades descritas, a menos que se realice mediante autofinanciamiento de los oferentes turísticos.</a:t>
          </a:r>
          <a:endParaRPr lang="es-EC" sz="1400" kern="1200" dirty="0"/>
        </a:p>
      </dsp:txBody>
      <dsp:txXfrm>
        <a:off x="2446645" y="1051024"/>
        <a:ext cx="5184298" cy="955476"/>
      </dsp:txXfrm>
    </dsp:sp>
    <dsp:sp modelId="{356D4ED0-DCFB-442A-A82C-DFEEB9FDA5EF}">
      <dsp:nvSpPr>
        <dsp:cNvPr id="0" name=""/>
        <dsp:cNvSpPr/>
      </dsp:nvSpPr>
      <dsp:spPr>
        <a:xfrm>
          <a:off x="2347582" y="2006500"/>
          <a:ext cx="528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FFD3D-C599-47D0-A38B-58D19A3AF5D0}">
      <dsp:nvSpPr>
        <dsp:cNvPr id="0" name=""/>
        <dsp:cNvSpPr/>
      </dsp:nvSpPr>
      <dsp:spPr>
        <a:xfrm>
          <a:off x="2446645" y="2054274"/>
          <a:ext cx="5184298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administración del museo debe aprovechar la apertura del IMP hacia el proyecto con el objetivo de ingresar la propuesta al Plan Operativo Anual y obtener los recursos necesarios para su aplicabilidad</a:t>
          </a:r>
          <a:endParaRPr lang="es-EC" sz="1400" kern="1200" dirty="0"/>
        </a:p>
      </dsp:txBody>
      <dsp:txXfrm>
        <a:off x="2446645" y="2054274"/>
        <a:ext cx="5184298" cy="955476"/>
      </dsp:txXfrm>
    </dsp:sp>
    <dsp:sp modelId="{837435E0-5154-41C1-9D0A-0AE4DBA88695}">
      <dsp:nvSpPr>
        <dsp:cNvPr id="0" name=""/>
        <dsp:cNvSpPr/>
      </dsp:nvSpPr>
      <dsp:spPr>
        <a:xfrm>
          <a:off x="2347582" y="3009751"/>
          <a:ext cx="528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17E0A0-8B4C-4774-86A2-D44EC5DE5C0D}">
      <dsp:nvSpPr>
        <dsp:cNvPr id="0" name=""/>
        <dsp:cNvSpPr/>
      </dsp:nvSpPr>
      <dsp:spPr>
        <a:xfrm>
          <a:off x="2446645" y="3057524"/>
          <a:ext cx="5184298" cy="955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Evitar que la actividad turística crezca de forma espontánea, hay que planificar el desarrollo para que la comunidad y autoridades reaccionen oportunamente ante eventualidades.</a:t>
          </a:r>
          <a:endParaRPr lang="es-EC" sz="1400" kern="1200" dirty="0"/>
        </a:p>
      </dsp:txBody>
      <dsp:txXfrm>
        <a:off x="2446645" y="3057524"/>
        <a:ext cx="5184298" cy="955476"/>
      </dsp:txXfrm>
    </dsp:sp>
    <dsp:sp modelId="{9D0571A6-C443-43C1-A104-7B9517C25474}">
      <dsp:nvSpPr>
        <dsp:cNvPr id="0" name=""/>
        <dsp:cNvSpPr/>
      </dsp:nvSpPr>
      <dsp:spPr>
        <a:xfrm>
          <a:off x="2347582" y="4013001"/>
          <a:ext cx="528336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C55A9-94DD-4F5B-A78F-196CBAEAB958}">
      <dsp:nvSpPr>
        <dsp:cNvPr id="0" name=""/>
        <dsp:cNvSpPr/>
      </dsp:nvSpPr>
      <dsp:spPr>
        <a:xfrm>
          <a:off x="4906" y="444981"/>
          <a:ext cx="1607343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GENERAL</a:t>
          </a:r>
          <a:endParaRPr lang="es-EC" sz="2000" kern="1200" dirty="0"/>
        </a:p>
      </dsp:txBody>
      <dsp:txXfrm>
        <a:off x="4906" y="444981"/>
        <a:ext cx="1607343" cy="396000"/>
      </dsp:txXfrm>
    </dsp:sp>
    <dsp:sp modelId="{9B06D500-D0CE-48DB-9411-4EE516A58119}">
      <dsp:nvSpPr>
        <dsp:cNvPr id="0" name=""/>
        <dsp:cNvSpPr/>
      </dsp:nvSpPr>
      <dsp:spPr>
        <a:xfrm>
          <a:off x="1612250" y="389294"/>
          <a:ext cx="321468" cy="507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8D0C3-C4EB-41EB-8056-4E726A2063CF}">
      <dsp:nvSpPr>
        <dsp:cNvPr id="0" name=""/>
        <dsp:cNvSpPr/>
      </dsp:nvSpPr>
      <dsp:spPr>
        <a:xfrm>
          <a:off x="2062306" y="388639"/>
          <a:ext cx="6162386" cy="507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Diseñar un Plan Integral de Marketing Turístico para el Museo de Sitio </a:t>
          </a:r>
          <a:r>
            <a:rPr lang="es-EC" sz="1400" kern="1200" dirty="0" err="1" smtClean="0"/>
            <a:t>Tulipe</a:t>
          </a:r>
          <a:r>
            <a:rPr lang="es-EC" sz="1400" kern="1200" dirty="0" smtClean="0"/>
            <a:t> y su integración con las parroquias rurales de </a:t>
          </a:r>
          <a:r>
            <a:rPr lang="es-EC" sz="1400" kern="1200" dirty="0" err="1" smtClean="0"/>
            <a:t>Gualea</a:t>
          </a:r>
          <a:r>
            <a:rPr lang="es-EC" sz="1400" kern="1200" dirty="0" smtClean="0"/>
            <a:t>, </a:t>
          </a:r>
          <a:r>
            <a:rPr lang="es-EC" sz="1400" kern="1200" dirty="0" err="1" smtClean="0"/>
            <a:t>Nanegal</a:t>
          </a:r>
          <a:r>
            <a:rPr lang="es-EC" sz="1400" kern="1200" dirty="0" smtClean="0"/>
            <a:t>, </a:t>
          </a:r>
          <a:r>
            <a:rPr lang="es-EC" sz="1400" kern="1200" dirty="0" err="1" smtClean="0"/>
            <a:t>Nanegalito</a:t>
          </a:r>
          <a:r>
            <a:rPr lang="es-EC" sz="1400" kern="1200" dirty="0" smtClean="0"/>
            <a:t> y Pacto.</a:t>
          </a:r>
          <a:endParaRPr lang="es-EC" sz="1400" kern="1200" dirty="0"/>
        </a:p>
      </dsp:txBody>
      <dsp:txXfrm>
        <a:off x="2062306" y="388639"/>
        <a:ext cx="6162386" cy="507375"/>
      </dsp:txXfrm>
    </dsp:sp>
    <dsp:sp modelId="{A0B69E78-38FD-4219-811C-466CB165BE79}">
      <dsp:nvSpPr>
        <dsp:cNvPr id="0" name=""/>
        <dsp:cNvSpPr/>
      </dsp:nvSpPr>
      <dsp:spPr>
        <a:xfrm>
          <a:off x="4906" y="2711096"/>
          <a:ext cx="1607343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ESPECÍFICOS</a:t>
          </a:r>
          <a:endParaRPr lang="es-EC" sz="2000" kern="1200" dirty="0"/>
        </a:p>
      </dsp:txBody>
      <dsp:txXfrm>
        <a:off x="4906" y="2711096"/>
        <a:ext cx="1607343" cy="396000"/>
      </dsp:txXfrm>
    </dsp:sp>
    <dsp:sp modelId="{A9A871BB-E287-49E8-8046-9799ECEB008B}">
      <dsp:nvSpPr>
        <dsp:cNvPr id="0" name=""/>
        <dsp:cNvSpPr/>
      </dsp:nvSpPr>
      <dsp:spPr>
        <a:xfrm>
          <a:off x="1612250" y="1325100"/>
          <a:ext cx="321468" cy="3168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38B6A-D304-4A48-AF61-88CB4A5B3A85}">
      <dsp:nvSpPr>
        <dsp:cNvPr id="0" name=""/>
        <dsp:cNvSpPr/>
      </dsp:nvSpPr>
      <dsp:spPr>
        <a:xfrm>
          <a:off x="2062306" y="1325100"/>
          <a:ext cx="6162386" cy="31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Diagnosticar la situación actual del museo de Sitio </a:t>
          </a:r>
          <a:r>
            <a:rPr lang="es-EC" sz="1600" kern="1200" dirty="0" err="1" smtClean="0"/>
            <a:t>Tulipe</a:t>
          </a:r>
          <a:r>
            <a:rPr lang="es-EC" sz="1600" kern="1200" dirty="0" smtClean="0"/>
            <a:t> mediante técnicas de investigación que permitan obtener un panorama claro y real.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Analizar la situación turística actual de las parroquias de </a:t>
          </a:r>
          <a:r>
            <a:rPr lang="es-EC" sz="1600" kern="1200" dirty="0" err="1" smtClean="0"/>
            <a:t>Gualea</a:t>
          </a:r>
          <a:r>
            <a:rPr lang="es-EC" sz="1600" kern="1200" dirty="0" smtClean="0"/>
            <a:t>, </a:t>
          </a:r>
          <a:r>
            <a:rPr lang="es-EC" sz="1600" kern="1200" dirty="0" err="1" smtClean="0"/>
            <a:t>Nanegal</a:t>
          </a:r>
          <a:r>
            <a:rPr lang="es-EC" sz="1600" kern="1200" dirty="0" smtClean="0"/>
            <a:t>, </a:t>
          </a:r>
          <a:r>
            <a:rPr lang="es-EC" sz="1600" kern="1200" dirty="0" err="1" smtClean="0"/>
            <a:t>Nanegalito</a:t>
          </a:r>
          <a:r>
            <a:rPr lang="es-EC" sz="1600" kern="1200" dirty="0" smtClean="0"/>
            <a:t> y Pacto mediante técnicas de investigación que permitan obtener la información necesaria para la investigación.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Realizar una investigación de mercados para identificar los servicios complementarios y las características demandadas por el turista que visita el Museo de Sitio </a:t>
          </a:r>
          <a:r>
            <a:rPr lang="es-EC" sz="1600" kern="1200" dirty="0" err="1" smtClean="0"/>
            <a:t>Tulipe</a:t>
          </a:r>
          <a:r>
            <a:rPr lang="es-EC" sz="1600" kern="1200" dirty="0" smtClean="0"/>
            <a:t>.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Elaborar una propuesta de plan de marketing para el desarrollo turístico del Museo de Sitio </a:t>
          </a:r>
          <a:r>
            <a:rPr lang="es-EC" sz="1600" kern="1200" dirty="0" err="1" smtClean="0"/>
            <a:t>Tulipe</a:t>
          </a:r>
          <a:r>
            <a:rPr lang="es-EC" sz="1600" kern="1200" dirty="0" smtClean="0"/>
            <a:t>  integrando las parroquias </a:t>
          </a:r>
          <a:r>
            <a:rPr lang="es-EC" sz="1600" kern="1200" dirty="0" err="1" smtClean="0"/>
            <a:t>Nanegal</a:t>
          </a:r>
          <a:r>
            <a:rPr lang="es-EC" sz="1600" kern="1200" dirty="0" smtClean="0"/>
            <a:t>, </a:t>
          </a:r>
          <a:r>
            <a:rPr lang="es-EC" sz="1600" kern="1200" dirty="0" err="1" smtClean="0"/>
            <a:t>Nanegalito</a:t>
          </a:r>
          <a:r>
            <a:rPr lang="es-EC" sz="1600" kern="1200" dirty="0" smtClean="0"/>
            <a:t>, </a:t>
          </a:r>
          <a:r>
            <a:rPr lang="es-EC" sz="1600" kern="1200" dirty="0" err="1" smtClean="0"/>
            <a:t>Gualea</a:t>
          </a:r>
          <a:r>
            <a:rPr lang="es-EC" sz="1600" kern="1200" dirty="0" smtClean="0"/>
            <a:t> y Pacto mediante el planteamiento de estrategias de marketing</a:t>
          </a:r>
          <a:endParaRPr lang="es-EC" sz="1600" kern="1200" dirty="0"/>
        </a:p>
      </dsp:txBody>
      <dsp:txXfrm>
        <a:off x="2062306" y="1325100"/>
        <a:ext cx="6162386" cy="316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50181-B0BF-4E24-9399-24C06CB677FF}">
      <dsp:nvSpPr>
        <dsp:cNvPr id="0" name=""/>
        <dsp:cNvSpPr/>
      </dsp:nvSpPr>
      <dsp:spPr>
        <a:xfrm>
          <a:off x="576067" y="0"/>
          <a:ext cx="756084" cy="7560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5FEF8-EF74-46E8-8978-ED8E76A19883}">
      <dsp:nvSpPr>
        <dsp:cNvPr id="0" name=""/>
        <dsp:cNvSpPr/>
      </dsp:nvSpPr>
      <dsp:spPr>
        <a:xfrm>
          <a:off x="648072" y="72009"/>
          <a:ext cx="604867" cy="6048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586B0-2ED9-4C57-960C-9BCF3681EFE6}">
      <dsp:nvSpPr>
        <dsp:cNvPr id="0" name=""/>
        <dsp:cNvSpPr/>
      </dsp:nvSpPr>
      <dsp:spPr>
        <a:xfrm rot="16200000">
          <a:off x="-293421" y="1701189"/>
          <a:ext cx="2192643" cy="45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Técnica</a:t>
          </a:r>
          <a:endParaRPr lang="es-EC" sz="3200" kern="1200" dirty="0"/>
        </a:p>
      </dsp:txBody>
      <dsp:txXfrm>
        <a:off x="-293421" y="1701189"/>
        <a:ext cx="2192643" cy="453650"/>
      </dsp:txXfrm>
    </dsp:sp>
    <dsp:sp modelId="{FAFAC79A-41E8-4711-8C52-82756F949747}">
      <dsp:nvSpPr>
        <dsp:cNvPr id="0" name=""/>
        <dsp:cNvSpPr/>
      </dsp:nvSpPr>
      <dsp:spPr>
        <a:xfrm>
          <a:off x="1105303" y="0"/>
          <a:ext cx="1512168" cy="302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EXPLORATORIA</a:t>
          </a:r>
          <a:endParaRPr lang="es-EC" sz="1900" kern="1200" dirty="0"/>
        </a:p>
      </dsp:txBody>
      <dsp:txXfrm>
        <a:off x="1105303" y="0"/>
        <a:ext cx="1512168" cy="3024336"/>
      </dsp:txXfrm>
    </dsp:sp>
    <dsp:sp modelId="{4945AF16-9CE4-49EA-A1E7-FCC53DED60C3}">
      <dsp:nvSpPr>
        <dsp:cNvPr id="0" name=""/>
        <dsp:cNvSpPr/>
      </dsp:nvSpPr>
      <dsp:spPr>
        <a:xfrm>
          <a:off x="4295304" y="0"/>
          <a:ext cx="756084" cy="7560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47030-2A4D-4562-900B-7891A78D537D}">
      <dsp:nvSpPr>
        <dsp:cNvPr id="0" name=""/>
        <dsp:cNvSpPr/>
      </dsp:nvSpPr>
      <dsp:spPr>
        <a:xfrm>
          <a:off x="4370904" y="75608"/>
          <a:ext cx="604867" cy="6048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665CF-77F0-4B8A-8B86-B8C878A31283}">
      <dsp:nvSpPr>
        <dsp:cNvPr id="0" name=""/>
        <dsp:cNvSpPr/>
      </dsp:nvSpPr>
      <dsp:spPr>
        <a:xfrm rot="16200000">
          <a:off x="3425783" y="1701189"/>
          <a:ext cx="2192643" cy="453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Técnicas</a:t>
          </a:r>
          <a:endParaRPr lang="es-EC" sz="3200" kern="1200" dirty="0"/>
        </a:p>
      </dsp:txBody>
      <dsp:txXfrm>
        <a:off x="3425783" y="1701189"/>
        <a:ext cx="2192643" cy="453650"/>
      </dsp:txXfrm>
    </dsp:sp>
    <dsp:sp modelId="{F8EAA04E-3F8A-4FFA-9451-D2678D130925}">
      <dsp:nvSpPr>
        <dsp:cNvPr id="0" name=""/>
        <dsp:cNvSpPr/>
      </dsp:nvSpPr>
      <dsp:spPr>
        <a:xfrm>
          <a:off x="4824540" y="0"/>
          <a:ext cx="1512168" cy="3024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DESCRIPTIVA</a:t>
          </a:r>
          <a:endParaRPr lang="es-EC" sz="1900" kern="1200" dirty="0"/>
        </a:p>
      </dsp:txBody>
      <dsp:txXfrm>
        <a:off x="4824540" y="0"/>
        <a:ext cx="1512168" cy="3024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9231B-866C-406F-A90E-3A14D48F18B6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939F27-5F48-44FA-871D-648115770CD9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C05AE-8633-45A7-8AB4-4F103790FA5F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69B6D0-2FDD-415A-85D3-07F9A792CF91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DAB1E0-110E-4F12-B8FC-0C1F3DA68119}">
      <dsp:nvSpPr>
        <dsp:cNvPr id="0" name=""/>
        <dsp:cNvSpPr/>
      </dsp:nvSpPr>
      <dsp:spPr>
        <a:xfrm>
          <a:off x="2251866" y="558065"/>
          <a:ext cx="3725867" cy="3725867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B23D9F-5CDF-43BD-B68E-D87D1C935375}">
      <dsp:nvSpPr>
        <dsp:cNvPr id="0" name=""/>
        <dsp:cNvSpPr/>
      </dsp:nvSpPr>
      <dsp:spPr>
        <a:xfrm>
          <a:off x="3256880" y="1563079"/>
          <a:ext cx="1715839" cy="17158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CLIENTES</a:t>
          </a:r>
          <a:endParaRPr lang="es-EC" sz="2400" kern="1200" dirty="0"/>
        </a:p>
      </dsp:txBody>
      <dsp:txXfrm>
        <a:off x="3508159" y="1814358"/>
        <a:ext cx="1213281" cy="1213281"/>
      </dsp:txXfrm>
    </dsp:sp>
    <dsp:sp modelId="{4E66C963-48B1-4284-8540-A390FA4F0556}">
      <dsp:nvSpPr>
        <dsp:cNvPr id="0" name=""/>
        <dsp:cNvSpPr/>
      </dsp:nvSpPr>
      <dsp:spPr>
        <a:xfrm>
          <a:off x="3514256" y="761"/>
          <a:ext cx="1201087" cy="12010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Tercera Edad</a:t>
          </a:r>
          <a:endParaRPr lang="es-EC" sz="1300" kern="1200" dirty="0"/>
        </a:p>
      </dsp:txBody>
      <dsp:txXfrm>
        <a:off x="3690151" y="176656"/>
        <a:ext cx="849297" cy="849297"/>
      </dsp:txXfrm>
    </dsp:sp>
    <dsp:sp modelId="{869D8657-E4EE-4EC0-A4F0-61F2769CB22D}">
      <dsp:nvSpPr>
        <dsp:cNvPr id="0" name=""/>
        <dsp:cNvSpPr/>
      </dsp:nvSpPr>
      <dsp:spPr>
        <a:xfrm>
          <a:off x="5244888" y="1258139"/>
          <a:ext cx="1201087" cy="12010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Extranjeros</a:t>
          </a:r>
          <a:endParaRPr lang="es-EC" sz="1300" kern="1200" dirty="0"/>
        </a:p>
      </dsp:txBody>
      <dsp:txXfrm>
        <a:off x="5420783" y="1434034"/>
        <a:ext cx="849297" cy="849297"/>
      </dsp:txXfrm>
    </dsp:sp>
    <dsp:sp modelId="{01783154-2E4C-4238-87A0-61CB4D9CBE9B}">
      <dsp:nvSpPr>
        <dsp:cNvPr id="0" name=""/>
        <dsp:cNvSpPr/>
      </dsp:nvSpPr>
      <dsp:spPr>
        <a:xfrm>
          <a:off x="4583845" y="3292619"/>
          <a:ext cx="1201087" cy="12010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Adultos</a:t>
          </a:r>
          <a:endParaRPr lang="es-EC" sz="1300" kern="1200" dirty="0"/>
        </a:p>
      </dsp:txBody>
      <dsp:txXfrm>
        <a:off x="4759740" y="3468514"/>
        <a:ext cx="849297" cy="849297"/>
      </dsp:txXfrm>
    </dsp:sp>
    <dsp:sp modelId="{8E79D802-689E-44CF-9564-ABE8CB19C445}">
      <dsp:nvSpPr>
        <dsp:cNvPr id="0" name=""/>
        <dsp:cNvSpPr/>
      </dsp:nvSpPr>
      <dsp:spPr>
        <a:xfrm>
          <a:off x="2444666" y="3292619"/>
          <a:ext cx="1201087" cy="12010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Colegiales</a:t>
          </a:r>
          <a:endParaRPr lang="es-EC" sz="1300" kern="1200" dirty="0"/>
        </a:p>
      </dsp:txBody>
      <dsp:txXfrm>
        <a:off x="2620561" y="3468514"/>
        <a:ext cx="849297" cy="849297"/>
      </dsp:txXfrm>
    </dsp:sp>
    <dsp:sp modelId="{572A0933-AA6C-4DA0-A377-CEC09F9ADC31}">
      <dsp:nvSpPr>
        <dsp:cNvPr id="0" name=""/>
        <dsp:cNvSpPr/>
      </dsp:nvSpPr>
      <dsp:spPr>
        <a:xfrm>
          <a:off x="1783623" y="1258139"/>
          <a:ext cx="1201087" cy="120108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Escolares</a:t>
          </a:r>
          <a:endParaRPr lang="es-EC" sz="1300" kern="1200" dirty="0"/>
        </a:p>
      </dsp:txBody>
      <dsp:txXfrm>
        <a:off x="1959518" y="1434034"/>
        <a:ext cx="849297" cy="849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C4F03-1DBA-4BFE-BEE6-AE6BD45BD35B}">
      <dsp:nvSpPr>
        <dsp:cNvPr id="0" name=""/>
        <dsp:cNvSpPr/>
      </dsp:nvSpPr>
      <dsp:spPr>
        <a:xfrm>
          <a:off x="2928227" y="2412895"/>
          <a:ext cx="943796" cy="44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090"/>
              </a:lnTo>
              <a:lnTo>
                <a:pt x="943796" y="306090"/>
              </a:lnTo>
              <a:lnTo>
                <a:pt x="943796" y="44916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FDD81-914C-4024-B306-3DD5934F9C3D}">
      <dsp:nvSpPr>
        <dsp:cNvPr id="0" name=""/>
        <dsp:cNvSpPr/>
      </dsp:nvSpPr>
      <dsp:spPr>
        <a:xfrm>
          <a:off x="1984430" y="2412895"/>
          <a:ext cx="943796" cy="449161"/>
        </a:xfrm>
        <a:custGeom>
          <a:avLst/>
          <a:gdLst/>
          <a:ahLst/>
          <a:cxnLst/>
          <a:rect l="0" t="0" r="0" b="0"/>
          <a:pathLst>
            <a:path>
              <a:moveTo>
                <a:pt x="943796" y="0"/>
              </a:moveTo>
              <a:lnTo>
                <a:pt x="943796" y="306090"/>
              </a:lnTo>
              <a:lnTo>
                <a:pt x="0" y="306090"/>
              </a:lnTo>
              <a:lnTo>
                <a:pt x="0" y="44916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165A8-F565-4332-9373-B874908497CD}">
      <dsp:nvSpPr>
        <dsp:cNvPr id="0" name=""/>
        <dsp:cNvSpPr/>
      </dsp:nvSpPr>
      <dsp:spPr>
        <a:xfrm>
          <a:off x="2882507" y="983043"/>
          <a:ext cx="91440" cy="449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161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89DE-C2BB-4624-96C3-8958D5F41933}">
      <dsp:nvSpPr>
        <dsp:cNvPr id="0" name=""/>
        <dsp:cNvSpPr/>
      </dsp:nvSpPr>
      <dsp:spPr>
        <a:xfrm>
          <a:off x="2156030" y="2352"/>
          <a:ext cx="1544394" cy="980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D6BD4-948B-4268-B1EE-67709B802B4D}">
      <dsp:nvSpPr>
        <dsp:cNvPr id="0" name=""/>
        <dsp:cNvSpPr/>
      </dsp:nvSpPr>
      <dsp:spPr>
        <a:xfrm>
          <a:off x="2327629" y="165372"/>
          <a:ext cx="1544394" cy="9806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/>
            <a:t>Dirección Técnica</a:t>
          </a:r>
        </a:p>
      </dsp:txBody>
      <dsp:txXfrm>
        <a:off x="2356352" y="194095"/>
        <a:ext cx="1486948" cy="923244"/>
      </dsp:txXfrm>
    </dsp:sp>
    <dsp:sp modelId="{7EB7A614-2E38-4F94-B12C-5CC93E21E0D4}">
      <dsp:nvSpPr>
        <dsp:cNvPr id="0" name=""/>
        <dsp:cNvSpPr/>
      </dsp:nvSpPr>
      <dsp:spPr>
        <a:xfrm>
          <a:off x="2156030" y="1432204"/>
          <a:ext cx="1544394" cy="980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BA880-1AD0-4911-941A-29A2940809AE}">
      <dsp:nvSpPr>
        <dsp:cNvPr id="0" name=""/>
        <dsp:cNvSpPr/>
      </dsp:nvSpPr>
      <dsp:spPr>
        <a:xfrm>
          <a:off x="2327629" y="1595224"/>
          <a:ext cx="1544394" cy="9806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/>
            <a:t>Administradora del Museo de Sitio Tulipe</a:t>
          </a:r>
        </a:p>
      </dsp:txBody>
      <dsp:txXfrm>
        <a:off x="2356352" y="1623947"/>
        <a:ext cx="1486948" cy="923244"/>
      </dsp:txXfrm>
    </dsp:sp>
    <dsp:sp modelId="{EA8C2B52-3194-45C8-8B1B-7BB880DEA0D0}">
      <dsp:nvSpPr>
        <dsp:cNvPr id="0" name=""/>
        <dsp:cNvSpPr/>
      </dsp:nvSpPr>
      <dsp:spPr>
        <a:xfrm>
          <a:off x="1212233" y="2862057"/>
          <a:ext cx="1544394" cy="980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5B3C0-D85B-48AA-92AD-AEB14DDFE5E4}">
      <dsp:nvSpPr>
        <dsp:cNvPr id="0" name=""/>
        <dsp:cNvSpPr/>
      </dsp:nvSpPr>
      <dsp:spPr>
        <a:xfrm>
          <a:off x="1383833" y="3025076"/>
          <a:ext cx="1544394" cy="9806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/>
            <a:t>Guías</a:t>
          </a:r>
        </a:p>
      </dsp:txBody>
      <dsp:txXfrm>
        <a:off x="1412556" y="3053799"/>
        <a:ext cx="1486948" cy="923244"/>
      </dsp:txXfrm>
    </dsp:sp>
    <dsp:sp modelId="{275BE3D6-EDC5-42A0-A397-2EB28E1E30F2}">
      <dsp:nvSpPr>
        <dsp:cNvPr id="0" name=""/>
        <dsp:cNvSpPr/>
      </dsp:nvSpPr>
      <dsp:spPr>
        <a:xfrm>
          <a:off x="3099827" y="2862057"/>
          <a:ext cx="1544394" cy="9806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027E7-7CD7-4262-8949-FB413A3BBBAA}">
      <dsp:nvSpPr>
        <dsp:cNvPr id="0" name=""/>
        <dsp:cNvSpPr/>
      </dsp:nvSpPr>
      <dsp:spPr>
        <a:xfrm>
          <a:off x="3271426" y="3025076"/>
          <a:ext cx="1544394" cy="98069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/>
            <a:t>Guardias</a:t>
          </a:r>
        </a:p>
      </dsp:txBody>
      <dsp:txXfrm>
        <a:off x="3300149" y="3053799"/>
        <a:ext cx="1486948" cy="923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D77F-3460-416E-9350-D9E4C0CB81EE}">
      <dsp:nvSpPr>
        <dsp:cNvPr id="0" name=""/>
        <dsp:cNvSpPr/>
      </dsp:nvSpPr>
      <dsp:spPr>
        <a:xfrm>
          <a:off x="0" y="0"/>
          <a:ext cx="6624736" cy="533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Proveedores</a:t>
          </a:r>
          <a:endParaRPr lang="es-EC" sz="2200" kern="1200" dirty="0"/>
        </a:p>
      </dsp:txBody>
      <dsp:txXfrm>
        <a:off x="26053" y="26053"/>
        <a:ext cx="6572630" cy="4815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D77F-3460-416E-9350-D9E4C0CB81EE}">
      <dsp:nvSpPr>
        <dsp:cNvPr id="0" name=""/>
        <dsp:cNvSpPr/>
      </dsp:nvSpPr>
      <dsp:spPr>
        <a:xfrm>
          <a:off x="0" y="0"/>
          <a:ext cx="6624736" cy="533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Proveedores</a:t>
          </a:r>
          <a:endParaRPr lang="es-EC" sz="2200" kern="1200" dirty="0"/>
        </a:p>
      </dsp:txBody>
      <dsp:txXfrm>
        <a:off x="26053" y="26053"/>
        <a:ext cx="6572630" cy="4815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D77F-3460-416E-9350-D9E4C0CB81EE}">
      <dsp:nvSpPr>
        <dsp:cNvPr id="0" name=""/>
        <dsp:cNvSpPr/>
      </dsp:nvSpPr>
      <dsp:spPr>
        <a:xfrm>
          <a:off x="0" y="0"/>
          <a:ext cx="6624736" cy="533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Proveedores</a:t>
          </a:r>
          <a:endParaRPr lang="es-EC" sz="2200" kern="1200" dirty="0"/>
        </a:p>
      </dsp:txBody>
      <dsp:txXfrm>
        <a:off x="26053" y="26053"/>
        <a:ext cx="6572630" cy="4815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8D77F-3460-416E-9350-D9E4C0CB81EE}">
      <dsp:nvSpPr>
        <dsp:cNvPr id="0" name=""/>
        <dsp:cNvSpPr/>
      </dsp:nvSpPr>
      <dsp:spPr>
        <a:xfrm>
          <a:off x="0" y="0"/>
          <a:ext cx="6624736" cy="533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/>
            <a:t>Proveedores</a:t>
          </a:r>
          <a:endParaRPr lang="es-EC" sz="2200" kern="1200" dirty="0"/>
        </a:p>
      </dsp:txBody>
      <dsp:txXfrm>
        <a:off x="26053" y="26053"/>
        <a:ext cx="6572630" cy="481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llaves verticales"/>
  <dgm:desc val="Se usa para mostrar bloques de información agrupados. Funciona bien con gran cantidad de texto de ni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DC7EE-6CB5-4E42-9840-88C1BB9B8D99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6B4FA-E295-44B5-810C-C6AE6BE5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05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899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428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295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916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021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892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512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21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359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74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63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EBBF-71A8-428C-9C06-71B5CF78A1AD}" type="datetimeFigureOut">
              <a:rPr lang="es-EC" smtClean="0"/>
              <a:t>15/09/2014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198-C4A6-41ED-9601-563B534B343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311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3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jpe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Relationship Id="rId1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5" Type="http://schemas.openxmlformats.org/officeDocument/2006/relationships/image" Target="../media/image47.png"/><Relationship Id="rId4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.jpeg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16.xml"/><Relationship Id="rId9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7.xml"/><Relationship Id="rId9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19" y="5445224"/>
            <a:ext cx="92525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39936"/>
            <a:ext cx="7918648" cy="1853160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/>
              <a:t>Plan integral de marketing turístico para el Museo de Sitio </a:t>
            </a:r>
            <a:r>
              <a:rPr lang="es-EC" sz="2000" b="1" dirty="0" err="1"/>
              <a:t>Tulipe</a:t>
            </a:r>
            <a:r>
              <a:rPr lang="es-EC" sz="2000" b="1" dirty="0"/>
              <a:t> - Cultura </a:t>
            </a:r>
            <a:r>
              <a:rPr lang="es-EC" sz="2000" b="1" dirty="0" smtClean="0"/>
              <a:t>“Yumbo” </a:t>
            </a:r>
            <a:r>
              <a:rPr lang="es-EC" sz="2000" b="1" dirty="0"/>
              <a:t>y su vinculación con el desarrollo de las parroquias rurales de </a:t>
            </a:r>
            <a:r>
              <a:rPr lang="es-EC" sz="2000" b="1" dirty="0" err="1"/>
              <a:t>Gualea</a:t>
            </a:r>
            <a:r>
              <a:rPr lang="es-EC" sz="2000" b="1" dirty="0"/>
              <a:t>, </a:t>
            </a:r>
            <a:r>
              <a:rPr lang="es-EC" sz="2000" b="1" dirty="0" err="1"/>
              <a:t>Nanegal</a:t>
            </a:r>
            <a:r>
              <a:rPr lang="es-EC" sz="2000" b="1" dirty="0"/>
              <a:t>, </a:t>
            </a:r>
            <a:r>
              <a:rPr lang="es-EC" sz="2000" b="1" dirty="0" err="1"/>
              <a:t>Nanegalito</a:t>
            </a:r>
            <a:r>
              <a:rPr lang="es-EC" sz="2000" b="1" dirty="0"/>
              <a:t> y Pacto – Cantón Quito – Provincia de Pichincha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9368" y="4221088"/>
            <a:ext cx="6400800" cy="1752600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es-EC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INGENIERÍA EN MERCADOTECNIA</a:t>
            </a:r>
          </a:p>
          <a:p>
            <a:pPr algn="ctr">
              <a:lnSpc>
                <a:spcPct val="200000"/>
              </a:lnSpc>
            </a:pPr>
            <a:r>
              <a:rPr lang="es-EC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GUILLERMO DAVID BORJA MORA</a:t>
            </a:r>
          </a:p>
          <a:p>
            <a:pPr algn="ctr">
              <a:lnSpc>
                <a:spcPct val="200000"/>
              </a:lnSpc>
            </a:pPr>
            <a:r>
              <a:rPr lang="es-EC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JULIO - 2014</a:t>
            </a:r>
            <a:endParaRPr lang="es-EC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2411760" y="1196751"/>
            <a:ext cx="4320480" cy="12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-612576" y="800708"/>
            <a:ext cx="4968552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3754760" cy="508917"/>
          </a:xfrm>
        </p:spPr>
        <p:txBody>
          <a:bodyPr>
            <a:normAutofit fontScale="90000"/>
          </a:bodyPr>
          <a:lstStyle/>
          <a:p>
            <a:pPr algn="l"/>
            <a:r>
              <a:rPr lang="es-EC" sz="2800" dirty="0" smtClean="0"/>
              <a:t>ESTRUCTURA ORGÁNICA</a:t>
            </a:r>
            <a:endParaRPr lang="es-EC" sz="28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59491773"/>
              </p:ext>
            </p:extLst>
          </p:nvPr>
        </p:nvGraphicFramePr>
        <p:xfrm>
          <a:off x="827584" y="1484784"/>
          <a:ext cx="6028055" cy="400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9"/>
          <a:stretch/>
        </p:blipFill>
        <p:spPr bwMode="auto">
          <a:xfrm>
            <a:off x="4788024" y="4031086"/>
            <a:ext cx="3409950" cy="8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87"/>
          <a:stretch/>
        </p:blipFill>
        <p:spPr bwMode="auto">
          <a:xfrm>
            <a:off x="4621959" y="2203955"/>
            <a:ext cx="3409950" cy="96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65779800"/>
              </p:ext>
            </p:extLst>
          </p:nvPr>
        </p:nvGraphicFramePr>
        <p:xfrm>
          <a:off x="683568" y="836712"/>
          <a:ext cx="662473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83765"/>
              </p:ext>
            </p:extLst>
          </p:nvPr>
        </p:nvGraphicFramePr>
        <p:xfrm>
          <a:off x="2987824" y="1700808"/>
          <a:ext cx="5832648" cy="4295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095"/>
                <a:gridCol w="3811553"/>
              </a:tblGrid>
              <a:tr h="1356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Planta</a:t>
                      </a:r>
                      <a:r>
                        <a:rPr lang="es-EC" sz="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Turística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Categoría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13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Alojamiento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Hosterías y Posadas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279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Alimentación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Restaurantes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Comedores Típicos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1356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Instalaciones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Categoría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13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Plazas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Plaza principal de la parroquia de Pacto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13562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Atractivos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Categoría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Tipos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  <a:tr h="289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Naturales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Natural y </a:t>
                      </a:r>
                      <a:r>
                        <a:rPr lang="es-EC" sz="800" dirty="0" smtClean="0">
                          <a:effectLst/>
                        </a:rPr>
                        <a:t>Cultural</a:t>
                      </a:r>
                      <a:endParaRPr lang="es-EC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Agroturismo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Cascadas: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800" dirty="0">
                          <a:effectLst/>
                        </a:rPr>
                        <a:t>Cascada Gallito de la Peña – Barrio La Armenia (propietaria la comunidad)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800" dirty="0">
                          <a:effectLst/>
                        </a:rPr>
                        <a:t>Cascada Mariposa Azul – Turismo Deportivo y Aventura: </a:t>
                      </a:r>
                      <a:r>
                        <a:rPr lang="es-EC" sz="800" dirty="0" err="1">
                          <a:effectLst/>
                        </a:rPr>
                        <a:t>Canonig</a:t>
                      </a:r>
                      <a:r>
                        <a:rPr lang="es-EC" sz="800" dirty="0">
                          <a:effectLst/>
                        </a:rPr>
                        <a:t>, camping, caminata, observación de flora y fauna (propietario Fabián Andrade)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800" dirty="0">
                          <a:effectLst/>
                        </a:rPr>
                        <a:t>Cascada </a:t>
                      </a:r>
                      <a:r>
                        <a:rPr lang="es-EC" sz="800" dirty="0" err="1">
                          <a:effectLst/>
                        </a:rPr>
                        <a:t>Arcoiris</a:t>
                      </a:r>
                      <a:r>
                        <a:rPr lang="es-EC" sz="800" dirty="0">
                          <a:effectLst/>
                        </a:rPr>
                        <a:t> – </a:t>
                      </a:r>
                      <a:r>
                        <a:rPr lang="es-EC" sz="800" dirty="0" err="1">
                          <a:effectLst/>
                        </a:rPr>
                        <a:t>BarrioSaguangal</a:t>
                      </a:r>
                      <a:r>
                        <a:rPr lang="es-EC" sz="800" dirty="0">
                          <a:effectLst/>
                        </a:rPr>
                        <a:t> – (Propietario Fundación de Turismo Ecológico Comunitario Juventud) – Turismo Deportivo y Aventura: caminata, paisajismo.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Turismo de Naturaleza y Cultural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800" dirty="0">
                          <a:effectLst/>
                        </a:rPr>
                        <a:t>Cascada El Progreso – Río </a:t>
                      </a:r>
                      <a:r>
                        <a:rPr lang="es-EC" sz="800" dirty="0" err="1">
                          <a:effectLst/>
                        </a:rPr>
                        <a:t>Pishashi</a:t>
                      </a:r>
                      <a:r>
                        <a:rPr lang="es-EC" sz="800" dirty="0">
                          <a:effectLst/>
                        </a:rPr>
                        <a:t> – Barrio El Progreso - En su trayecto posee una capilla ubicada estratégicamente en lo más alto de una Tola  Yumbo (Propietario desconocido)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Agroturismo vivencial: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800" dirty="0">
                          <a:effectLst/>
                        </a:rPr>
                        <a:t>La Molienda – Barrio La Delicia – Experiencia del proceso de producción tradicional y artesanal de derivados de caña de azúcar mediante el Trapiche.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800" dirty="0">
                          <a:effectLst/>
                        </a:rPr>
                        <a:t>Finca </a:t>
                      </a:r>
                      <a:r>
                        <a:rPr lang="es-EC" sz="800" dirty="0" err="1">
                          <a:effectLst/>
                        </a:rPr>
                        <a:t>Agroecoturística</a:t>
                      </a:r>
                      <a:r>
                        <a:rPr lang="es-EC" sz="800" dirty="0">
                          <a:effectLst/>
                        </a:rPr>
                        <a:t> </a:t>
                      </a:r>
                      <a:r>
                        <a:rPr lang="es-EC" sz="800" dirty="0" err="1">
                          <a:effectLst/>
                        </a:rPr>
                        <a:t>Campolibre</a:t>
                      </a:r>
                      <a:r>
                        <a:rPr lang="es-EC" sz="800" dirty="0">
                          <a:effectLst/>
                        </a:rPr>
                        <a:t> – Finca de 11 hectáreas dedicada a la producción de derivados de la caña de azúcar, plátano, guaba yuca, guayaba y diferentes verduras. 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0996" marR="40996" marT="0" marB="0"/>
                </a:tc>
              </a:tr>
            </a:tbl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-252536" y="3429000"/>
            <a:ext cx="2664296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39552" y="339299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dirty="0" smtClean="0"/>
              <a:t>PACTO</a:t>
            </a:r>
            <a:endParaRPr lang="es-EC" sz="28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76617095"/>
              </p:ext>
            </p:extLst>
          </p:nvPr>
        </p:nvGraphicFramePr>
        <p:xfrm>
          <a:off x="683568" y="836712"/>
          <a:ext cx="662473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-252536" y="3429000"/>
            <a:ext cx="2664296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339299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dirty="0" smtClean="0"/>
              <a:t>NANEGAL</a:t>
            </a:r>
            <a:endParaRPr lang="es-EC" sz="28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34994"/>
              </p:ext>
            </p:extLst>
          </p:nvPr>
        </p:nvGraphicFramePr>
        <p:xfrm>
          <a:off x="3059832" y="1556792"/>
          <a:ext cx="5702176" cy="4626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885"/>
                <a:gridCol w="3726291"/>
              </a:tblGrid>
              <a:tr h="205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Planta Turística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Categoría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Alojamiento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Hosterías y Posadas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Alimentación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Restaurantes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Comedores Típicos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05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Instalaciones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Categoría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Plazas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Plaza principal de la parroquia de Nanegal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0572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Atractivos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Categoría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  <a:tr h="2468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Naturales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Naturales – Culturales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Cascadas: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200" dirty="0">
                          <a:effectLst/>
                        </a:rPr>
                        <a:t>La Piragua – Cascadas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Turismo de Naturaleza y Cultural:</a:t>
                      </a: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200" dirty="0">
                          <a:effectLst/>
                        </a:rPr>
                        <a:t>Reserva </a:t>
                      </a:r>
                      <a:r>
                        <a:rPr lang="es-EC" sz="1200" dirty="0" err="1">
                          <a:effectLst/>
                        </a:rPr>
                        <a:t>Maquipucuna</a:t>
                      </a:r>
                      <a:r>
                        <a:rPr lang="es-EC" sz="1200" dirty="0">
                          <a:effectLst/>
                        </a:rPr>
                        <a:t> – Bosque nublado en las laderas noroccidentales del volcán Pichincha de 5.000 hectáreas. Ideal para la observación de la riqueza de flora y fauna. Senderismo por “</a:t>
                      </a:r>
                      <a:r>
                        <a:rPr lang="es-EC" sz="1200" dirty="0" err="1">
                          <a:effectLst/>
                        </a:rPr>
                        <a:t>Culuncos</a:t>
                      </a:r>
                      <a:r>
                        <a:rPr lang="es-EC" sz="1200" dirty="0">
                          <a:effectLst/>
                        </a:rPr>
                        <a:t> Yumbos”. Observación de restos arqueológicos de la cultura Yumbo. 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084" marR="67084" marT="0" marB="0"/>
                </a:tc>
              </a:tr>
            </a:tbl>
          </a:graphicData>
        </a:graphic>
      </p:graphicFrame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155486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75874144"/>
              </p:ext>
            </p:extLst>
          </p:nvPr>
        </p:nvGraphicFramePr>
        <p:xfrm>
          <a:off x="467544" y="836712"/>
          <a:ext cx="662473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-252536" y="3429000"/>
            <a:ext cx="2664296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3392996"/>
            <a:ext cx="21602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dirty="0" smtClean="0"/>
              <a:t>NANEGALITO</a:t>
            </a:r>
            <a:endParaRPr lang="es-EC" sz="2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98140"/>
              </p:ext>
            </p:extLst>
          </p:nvPr>
        </p:nvGraphicFramePr>
        <p:xfrm>
          <a:off x="2915816" y="1628800"/>
          <a:ext cx="4680520" cy="4525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867"/>
                <a:gridCol w="3058653"/>
              </a:tblGrid>
              <a:tr h="1810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Planta</a:t>
                      </a:r>
                      <a:r>
                        <a:rPr lang="es-EC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Turística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Categoría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Alojamiento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Hosterías y Posadas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90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Alimentación – Oferta gastronómica típica de la zona: fritada, trucha, tilapia, caldos y secos de gallina criolla.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Comedores Típicos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Instalaciones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Categoría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90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Plazas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Centros Artesanales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Plazas principales de la parroquia de Nanegalito y Santa Elena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Centro Artesanal:</a:t>
                      </a:r>
                      <a:endParaRPr lang="es-EC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000" dirty="0">
                          <a:effectLst/>
                        </a:rPr>
                        <a:t>Centro Artesanal Santa Elena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810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Atractivos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1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Categoría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Tipos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  <a:tr h="1448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Naturales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Culturales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Pesca deportiva 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Paisajismo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Pesca de trucha:</a:t>
                      </a:r>
                      <a:endParaRPr lang="es-EC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000" dirty="0">
                          <a:effectLst/>
                        </a:rPr>
                        <a:t>El Paraíso del pescador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Aves y Plantas:</a:t>
                      </a:r>
                      <a:endParaRPr lang="es-EC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000" dirty="0">
                          <a:effectLst/>
                        </a:rPr>
                        <a:t>Teleférico de </a:t>
                      </a:r>
                      <a:r>
                        <a:rPr lang="es-EC" sz="1000" dirty="0" err="1">
                          <a:effectLst/>
                        </a:rPr>
                        <a:t>Tandayapa</a:t>
                      </a:r>
                      <a:endParaRPr lang="es-EC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034" marR="59034" marT="0" marB="0"/>
                </a:tc>
              </a:tr>
            </a:tbl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58094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59654567"/>
              </p:ext>
            </p:extLst>
          </p:nvPr>
        </p:nvGraphicFramePr>
        <p:xfrm>
          <a:off x="683568" y="692696"/>
          <a:ext cx="662473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-252536" y="3429000"/>
            <a:ext cx="2664296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3392996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dirty="0" smtClean="0"/>
              <a:t>GUALEA</a:t>
            </a:r>
            <a:endParaRPr lang="es-EC" sz="2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36903"/>
              </p:ext>
            </p:extLst>
          </p:nvPr>
        </p:nvGraphicFramePr>
        <p:xfrm>
          <a:off x="2843808" y="1412776"/>
          <a:ext cx="5286113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9977"/>
                <a:gridCol w="3396136"/>
              </a:tblGrid>
              <a:tr h="1967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Planta</a:t>
                      </a:r>
                      <a:r>
                        <a:rPr lang="es-EC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Turística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Categoría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Tipo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Alojamiento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Hosterías y Posadas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39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Alimentación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Restaurantes</a:t>
                      </a:r>
                      <a:endParaRPr lang="es-EC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Comedores Típicos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967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Instalaciones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Categoría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Tipos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Plazas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Plaza principal de la parroquia de Gualea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19678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Atractivos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Categoría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Tipos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  <a:tr h="2558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Naturales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Culturales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Termales:</a:t>
                      </a:r>
                      <a:endParaRPr lang="es-EC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100" dirty="0">
                          <a:effectLst/>
                        </a:rPr>
                        <a:t>Aguas Termales de las Yumbas – Barrio Vista Hermosa (Sr. Coronel)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Senderos:</a:t>
                      </a:r>
                      <a:endParaRPr lang="es-EC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100" dirty="0">
                          <a:effectLst/>
                        </a:rPr>
                        <a:t>Cueva de los </a:t>
                      </a:r>
                      <a:r>
                        <a:rPr lang="es-EC" sz="1100" dirty="0" err="1">
                          <a:effectLst/>
                        </a:rPr>
                        <a:t>Tayos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Turismo Comunitario:</a:t>
                      </a:r>
                      <a:endParaRPr lang="es-EC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100" dirty="0">
                          <a:effectLst/>
                        </a:rPr>
                        <a:t>Reserva </a:t>
                      </a:r>
                      <a:r>
                        <a:rPr lang="es-EC" sz="1100" dirty="0" err="1">
                          <a:effectLst/>
                        </a:rPr>
                        <a:t>Urcuyupunda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Cultural – Yumbo:</a:t>
                      </a:r>
                      <a:endParaRPr lang="es-EC" sz="1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EC" sz="1100" dirty="0">
                          <a:effectLst/>
                        </a:rPr>
                        <a:t>Las Tolas (Grupo Organizado de Turismo Comunitario)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168" marR="64168" marT="0" marB="0"/>
                </a:tc>
              </a:tr>
            </a:tbl>
          </a:graphicData>
        </a:graphic>
      </p:graphicFrame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02128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-756592" y="980728"/>
            <a:ext cx="4968552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33496"/>
            <a:ext cx="5987008" cy="652934"/>
          </a:xfrm>
        </p:spPr>
        <p:txBody>
          <a:bodyPr>
            <a:noAutofit/>
          </a:bodyPr>
          <a:lstStyle/>
          <a:p>
            <a:pPr algn="l"/>
            <a:r>
              <a:rPr lang="es-EC" sz="2800" dirty="0" smtClean="0"/>
              <a:t>ANÁLISIS DEL ENTORNO </a:t>
            </a:r>
            <a:endParaRPr lang="es-EC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79912" y="3501008"/>
            <a:ext cx="181054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 smtClean="0"/>
              <a:t>MACRO</a:t>
            </a:r>
            <a:endParaRPr lang="es-EC" sz="2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07734635"/>
              </p:ext>
            </p:extLst>
          </p:nvPr>
        </p:nvGraphicFramePr>
        <p:xfrm>
          <a:off x="2051720" y="18107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359498"/>
              </p:ext>
            </p:extLst>
          </p:nvPr>
        </p:nvGraphicFramePr>
        <p:xfrm>
          <a:off x="527049" y="1124744"/>
          <a:ext cx="8089900" cy="2047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841"/>
                <a:gridCol w="6127187"/>
                <a:gridCol w="503260"/>
                <a:gridCol w="503260"/>
                <a:gridCol w="440352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 err="1">
                          <a:effectLst/>
                        </a:rPr>
                        <a:t>Cod</a:t>
                      </a:r>
                      <a:r>
                        <a:rPr lang="es-AR" sz="1100" dirty="0">
                          <a:effectLst/>
                        </a:rPr>
                        <a:t>.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FORTALEZAS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IMPACTO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ALTO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Personal técnicamente capacitado para atender a turistas nacionales y extranjeros.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Equipamiento tecnológico y didáctico adecuado para brindar el servicio de turismo cultural.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Instalaciones en perfecto estado, señalización adecuada, manejo de imagen corporativa y mantenimiento continuo.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Amplia variedad de flora y fauna ideal para el turismo de naturaleza.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Atractivo cultural de la Nación Yumbo único en el país, restos arqueológicos y templo ceremonial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Aliados estratégicos para la promoción del museo nacional e internacional.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F7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Estructura de gestión participativa e incluyente con la comunidad.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445224"/>
            <a:ext cx="92525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324544" y="510742"/>
            <a:ext cx="6311598" cy="3979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67390" y="476672"/>
            <a:ext cx="5052754" cy="477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dirty="0" smtClean="0"/>
              <a:t>     SÍNTESIS FODA – MATRIZ DE IMPACTO</a:t>
            </a:r>
            <a:endParaRPr lang="es-EC" sz="28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96073"/>
              </p:ext>
            </p:extLst>
          </p:nvPr>
        </p:nvGraphicFramePr>
        <p:xfrm>
          <a:off x="527049" y="3284984"/>
          <a:ext cx="8089899" cy="1028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375"/>
                <a:gridCol w="6086014"/>
                <a:gridCol w="542992"/>
                <a:gridCol w="542992"/>
                <a:gridCol w="405526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 err="1">
                          <a:effectLst/>
                        </a:rPr>
                        <a:t>Cod</a:t>
                      </a:r>
                      <a:r>
                        <a:rPr lang="es-AR" sz="1100" dirty="0">
                          <a:effectLst/>
                        </a:rPr>
                        <a:t>.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DEBILIDADES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IMPACTO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ALTO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D1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Límites y características geográficas del museo no permite ofertar otros servicios turísticos adicionales al de cultura y naturaleza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D2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No poseen un plan de marketing que integre el museo con la comunidad mediante la oferta turística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27553"/>
              </p:ext>
            </p:extLst>
          </p:nvPr>
        </p:nvGraphicFramePr>
        <p:xfrm>
          <a:off x="539552" y="4437112"/>
          <a:ext cx="8064896" cy="1942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791"/>
                <a:gridCol w="6067204"/>
                <a:gridCol w="541314"/>
                <a:gridCol w="541314"/>
                <a:gridCol w="404273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 err="1">
                          <a:effectLst/>
                        </a:rPr>
                        <a:t>Cod</a:t>
                      </a:r>
                      <a:r>
                        <a:rPr lang="es-AR" sz="1100" dirty="0">
                          <a:effectLst/>
                        </a:rPr>
                        <a:t>.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AMENAZAS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IMPACTO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ALTO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MEDIO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BAJO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Restricciones ministeriales en las distancias de excursiones y giras de observación en instituciones educativas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Concesiones mineras en zonas con restos arqueológicos identificados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Mayor poder de negociación del cliente sobre el oferente turístico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Resistencia de autoridades parroquiales a la integración de la comunidad con el museo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Reducción de líneas de transporte y frecuencias Quito – Tulipe – Pacto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A6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Competencia con mayor variedad de oferta turística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>
                          <a:effectLst/>
                        </a:rPr>
                        <a:t>X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0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124390" y="744768"/>
            <a:ext cx="6640606" cy="4519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710698"/>
            <a:ext cx="5316142" cy="542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dirty="0" smtClean="0"/>
              <a:t>     SÍNTESIS FODA – MATRIZ DE IMPACTO</a:t>
            </a:r>
            <a:endParaRPr lang="es-EC" sz="28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28844"/>
              </p:ext>
            </p:extLst>
          </p:nvPr>
        </p:nvGraphicFramePr>
        <p:xfrm>
          <a:off x="431539" y="1484784"/>
          <a:ext cx="8280920" cy="4493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474"/>
                <a:gridCol w="6229718"/>
                <a:gridCol w="555813"/>
                <a:gridCol w="555813"/>
                <a:gridCol w="415102"/>
              </a:tblGrid>
              <a:tr h="1613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 err="1">
                          <a:effectLst/>
                        </a:rPr>
                        <a:t>Cod</a:t>
                      </a:r>
                      <a:r>
                        <a:rPr lang="es-AR" sz="900" dirty="0">
                          <a:effectLst/>
                        </a:rPr>
                        <a:t>.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OPORTUNIDADES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IMPACTO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13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ALTO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MEDIO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BAJO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32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Asistencia del MINTUR en emprendimiento de negocios turísticos productivos, turismo comunitario y capacitaciones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32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O2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Interés del MINTUR en proyectos para incrementar el número de turistas y el ingreso turístico por gasto directo del visitante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6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Promoción del turismo internacionalmente por parte del MINTUR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8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O4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Mayor estabilidad en las economías relacionadas al turismo debido al incremento en el ingreso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6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Incremento en los ingresos de actividades productivas turísticas.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6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O6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Mayor gasto diario del turista extranjero en la ciudad de Quito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215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O7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Mayor estabilidad de precios de productos y servicios turísticos en el mercado nacional.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22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O8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Incremento del uso de internet como herramienta de búsqueda de destinos turísticos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8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O9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Mayor capacidad de consumo de la población del cantón Quito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91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Protección de la Constitución a actividades que promuevan la memoria social y el patrimonio cultural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263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Protección legal para evitar que otras actividades pongan en riesgo bienes patrimoniales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83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O12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Apoyo del MINTUR en la promoción de actividades turísticas rurales.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91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Segmentos de mercado con gran potencial de desarrollo.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25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O14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Amplia red de intermediarios interesados en atraer visitantes y promocionar al museo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32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Disponibilidad de gran variedad de oferentes dispuestos a proveer productos y servicios turísticos complementarios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9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O16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Mayor poder de negociación del museo sobre los oferentes turísticos complementarios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22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O17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Apertura para incrementar la partida presupuestaria asignada al museo, de acuerdo al POA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19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O18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Colaboración mutua entre el museo y la competencia para el turismo cultural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  <a:tr h="207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O19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Apertura de oferentes turísticos en convertirse en proveedores complementarios del museo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X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900" dirty="0">
                          <a:effectLst/>
                        </a:rPr>
                        <a:t> 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473" marR="374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3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714352756"/>
              </p:ext>
            </p:extLst>
          </p:nvPr>
        </p:nvGraphicFramePr>
        <p:xfrm>
          <a:off x="-731552" y="3212976"/>
          <a:ext cx="5039917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929625549"/>
              </p:ext>
            </p:extLst>
          </p:nvPr>
        </p:nvGraphicFramePr>
        <p:xfrm>
          <a:off x="619671" y="3251204"/>
          <a:ext cx="7306666" cy="2887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-124390" y="942790"/>
            <a:ext cx="6280566" cy="5419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998730"/>
            <a:ext cx="518457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dirty="0" smtClean="0"/>
              <a:t>     INVESTIGACIÓN DE MERCADOS</a:t>
            </a:r>
            <a:endParaRPr lang="es-EC" sz="28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004752" y="4259316"/>
            <a:ext cx="129678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200" b="1" dirty="0" smtClean="0"/>
              <a:t>Encuesta Estructurada</a:t>
            </a:r>
          </a:p>
          <a:p>
            <a:endParaRPr lang="es-EC" sz="12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6506364" y="5444524"/>
                <a:ext cx="1522020" cy="5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i="1">
                          <a:latin typeface="Cambria Math"/>
                        </a:rPr>
                        <m:t>𝑛</m:t>
                      </m:r>
                      <m:r>
                        <a:rPr lang="es-EC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×</m:t>
                          </m:r>
                          <m:r>
                            <a:rPr lang="es-EC" sz="1200" i="1">
                              <a:latin typeface="Cambria Math"/>
                            </a:rPr>
                            <m:t>𝑝</m:t>
                          </m:r>
                          <m:r>
                            <a:rPr lang="es-EC" sz="1200" i="1">
                              <a:latin typeface="Cambria Math"/>
                            </a:rPr>
                            <m:t> ×</m:t>
                          </m:r>
                          <m:r>
                            <a:rPr lang="es-EC" sz="1200" i="1">
                              <a:latin typeface="Cambria Math"/>
                            </a:rPr>
                            <m:t>𝑞</m:t>
                          </m:r>
                          <m:r>
                            <a:rPr lang="es-EC" sz="1200" i="1">
                              <a:latin typeface="Cambria Math"/>
                            </a:rPr>
                            <m:t>×</m:t>
                          </m:r>
                          <m:r>
                            <a:rPr lang="es-EC" sz="1200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𝑁</m:t>
                          </m:r>
                          <m:r>
                            <a:rPr lang="es-EC" sz="1200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𝑝</m:t>
                          </m:r>
                          <m:r>
                            <a:rPr lang="es-EC" sz="1200" i="1">
                              <a:latin typeface="Cambria Math"/>
                            </a:rPr>
                            <m:t>×</m:t>
                          </m:r>
                          <m:r>
                            <a:rPr lang="es-EC" sz="1200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64" y="5444524"/>
                <a:ext cx="1522020" cy="53174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"/>
          <p:cNvSpPr/>
          <p:nvPr/>
        </p:nvSpPr>
        <p:spPr>
          <a:xfrm>
            <a:off x="791579" y="171358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b="1" dirty="0" smtClean="0"/>
              <a:t>		Objetivo General</a:t>
            </a:r>
            <a:r>
              <a:rPr lang="es-EC" dirty="0"/>
              <a:t> </a:t>
            </a:r>
            <a:endParaRPr lang="es-EC" sz="1600" dirty="0"/>
          </a:p>
          <a:p>
            <a:pPr algn="ctr"/>
            <a:r>
              <a:rPr lang="es-EC" dirty="0"/>
              <a:t>Identificar los servicios complementarios y las características demandadas por el turista que visita el Museo de Sitio </a:t>
            </a:r>
            <a:r>
              <a:rPr lang="es-EC" dirty="0" err="1"/>
              <a:t>Tulipe</a:t>
            </a:r>
            <a:r>
              <a:rPr lang="es-EC" dirty="0"/>
              <a:t>.</a:t>
            </a:r>
            <a:endParaRPr lang="es-EC" sz="1600" dirty="0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08347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77272"/>
            <a:ext cx="9252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38373" y="948868"/>
            <a:ext cx="6624736" cy="533702"/>
            <a:chOff x="0" y="0"/>
            <a:chExt cx="6624736" cy="533702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0"/>
              <a:ext cx="6624736" cy="5337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6053"/>
              <a:ext cx="6572630" cy="481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200" b="1" dirty="0" smtClean="0"/>
                <a:t>Tamaño de la Muestra</a:t>
              </a:r>
              <a:endParaRPr lang="es-EC" sz="2200" kern="1200" dirty="0"/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75982"/>
              </p:ext>
            </p:extLst>
          </p:nvPr>
        </p:nvGraphicFramePr>
        <p:xfrm>
          <a:off x="1403648" y="1700808"/>
          <a:ext cx="6061075" cy="122682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019935"/>
                <a:gridCol w="2020570"/>
                <a:gridCol w="202057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CALCULO DEL UNIVERSO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Visitantes del Museo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12.889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Visitantes por Edad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&lt; 18 AÑOS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&gt;18 AÑOS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5.329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7.560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válidos por Edad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(5.329 / 10)</a:t>
                      </a:r>
                      <a:endParaRPr lang="es-EC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7.560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 Universo (N)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8.093 Visitantes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3756730" y="3561526"/>
                <a:ext cx="1522020" cy="5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i="1">
                          <a:latin typeface="Cambria Math"/>
                        </a:rPr>
                        <m:t>𝑛</m:t>
                      </m:r>
                      <m:r>
                        <a:rPr lang="es-EC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×</m:t>
                          </m:r>
                          <m:r>
                            <a:rPr lang="es-EC" sz="1200" i="1">
                              <a:latin typeface="Cambria Math"/>
                            </a:rPr>
                            <m:t>𝑝</m:t>
                          </m:r>
                          <m:r>
                            <a:rPr lang="es-EC" sz="1200" i="1">
                              <a:latin typeface="Cambria Math"/>
                            </a:rPr>
                            <m:t> ×</m:t>
                          </m:r>
                          <m:r>
                            <a:rPr lang="es-EC" sz="1200" i="1">
                              <a:latin typeface="Cambria Math"/>
                            </a:rPr>
                            <m:t>𝑞</m:t>
                          </m:r>
                          <m:r>
                            <a:rPr lang="es-EC" sz="1200" i="1">
                              <a:latin typeface="Cambria Math"/>
                            </a:rPr>
                            <m:t>×</m:t>
                          </m:r>
                          <m:r>
                            <a:rPr lang="es-EC" sz="1200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𝑁</m:t>
                          </m:r>
                          <m:r>
                            <a:rPr lang="es-EC" sz="1200" i="1">
                              <a:latin typeface="Cambria Math"/>
                            </a:rPr>
                            <m:t>+ </m:t>
                          </m:r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𝑝</m:t>
                          </m:r>
                          <m:r>
                            <a:rPr lang="es-EC" sz="1200" i="1">
                              <a:latin typeface="Cambria Math"/>
                            </a:rPr>
                            <m:t>×</m:t>
                          </m:r>
                          <m:r>
                            <a:rPr lang="es-EC" sz="1200" i="1"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730" y="3561526"/>
                <a:ext cx="1522020" cy="53174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2542269" y="4990998"/>
                <a:ext cx="2920863" cy="5262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i="1">
                          <a:latin typeface="Cambria Math"/>
                        </a:rPr>
                        <m:t>𝑛</m:t>
                      </m:r>
                      <m:r>
                        <a:rPr lang="es-EC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2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×0,80 ×0,20×8.093</m:t>
                          </m:r>
                        </m:num>
                        <m:den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×8.093+ </m:t>
                          </m:r>
                          <m:sSup>
                            <m:sSupPr>
                              <m:ctrlPr>
                                <a:rPr lang="es-EC" sz="1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sz="1200" i="1">
                                  <a:latin typeface="Cambria Math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1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200" i="1">
                              <a:latin typeface="Cambria Math"/>
                            </a:rPr>
                            <m:t>×0,80×0,20</m:t>
                          </m:r>
                        </m:den>
                      </m:f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269" y="4990998"/>
                <a:ext cx="2920863" cy="5262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5581927" y="5100226"/>
                <a:ext cx="12943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/>
                        </a:rPr>
                        <m:t>𝑛</m:t>
                      </m:r>
                      <m:r>
                        <a:rPr lang="es-EC" sz="1400" i="1">
                          <a:latin typeface="Cambria Math"/>
                        </a:rPr>
                        <m:t>=238.6134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27" y="5100226"/>
                <a:ext cx="1294329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Rectángulo"/>
          <p:cNvSpPr/>
          <p:nvPr/>
        </p:nvSpPr>
        <p:spPr>
          <a:xfrm>
            <a:off x="2339752" y="5672281"/>
            <a:ext cx="3753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 smtClean="0"/>
              <a:t>Incrementamos 10</a:t>
            </a:r>
            <a:r>
              <a:rPr lang="es-EC" sz="1200" dirty="0"/>
              <a:t>% por efecto de mal </a:t>
            </a:r>
            <a:r>
              <a:rPr lang="es-EC" sz="1200" dirty="0" smtClean="0"/>
              <a:t>llenado: </a:t>
            </a:r>
            <a:endParaRPr lang="es-EC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592324" y="5579948"/>
                <a:ext cx="1056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=264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324" y="5579948"/>
                <a:ext cx="105670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Rectángulo"/>
          <p:cNvSpPr/>
          <p:nvPr/>
        </p:nvSpPr>
        <p:spPr>
          <a:xfrm>
            <a:off x="1907704" y="4427676"/>
            <a:ext cx="3235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 smtClean="0"/>
              <a:t>DATOS: 5</a:t>
            </a:r>
            <a:r>
              <a:rPr lang="es-EC" sz="1100" dirty="0"/>
              <a:t>% de error y un nivel de confianza del 95%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76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21288"/>
            <a:ext cx="9252520" cy="87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860387" y="764705"/>
            <a:ext cx="7918648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>CONTENIDO</a:t>
            </a:r>
            <a:endParaRPr lang="es-EC" sz="2400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897032"/>
              </p:ext>
            </p:extLst>
          </p:nvPr>
        </p:nvGraphicFramePr>
        <p:xfrm>
          <a:off x="570384" y="1484784"/>
          <a:ext cx="8003232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35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05264"/>
            <a:ext cx="92525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-972616" y="1300263"/>
            <a:ext cx="6369039" cy="6520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865089" y="1426276"/>
            <a:ext cx="4363095" cy="562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/>
              <a:t>RESULTADOS</a:t>
            </a:r>
            <a:endParaRPr lang="es-EC" sz="3200" dirty="0"/>
          </a:p>
        </p:txBody>
      </p:sp>
      <p:grpSp>
        <p:nvGrpSpPr>
          <p:cNvPr id="11" name="10 Grupo"/>
          <p:cNvGrpSpPr/>
          <p:nvPr/>
        </p:nvGrpSpPr>
        <p:grpSpPr>
          <a:xfrm>
            <a:off x="1907704" y="3127976"/>
            <a:ext cx="6624736" cy="661064"/>
            <a:chOff x="0" y="-1"/>
            <a:chExt cx="6624736" cy="661064"/>
          </a:xfrm>
        </p:grpSpPr>
        <p:sp>
          <p:nvSpPr>
            <p:cNvPr id="12" name="11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dirty="0" smtClean="0"/>
                <a:t>UNIVARIADO</a:t>
              </a:r>
              <a:endParaRPr lang="es-EC" sz="2800" kern="1200" dirty="0"/>
            </a:p>
          </p:txBody>
        </p:sp>
      </p:grp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05264"/>
            <a:ext cx="92525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972616" y="1300263"/>
            <a:ext cx="6369039" cy="6520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865089" y="1426276"/>
            <a:ext cx="4363095" cy="562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200" dirty="0" smtClean="0"/>
              <a:t>RESULTADOS</a:t>
            </a:r>
            <a:endParaRPr lang="es-EC" sz="3200" dirty="0"/>
          </a:p>
        </p:txBody>
      </p:sp>
      <p:grpSp>
        <p:nvGrpSpPr>
          <p:cNvPr id="8" name="7 Grupo"/>
          <p:cNvGrpSpPr/>
          <p:nvPr/>
        </p:nvGrpSpPr>
        <p:grpSpPr>
          <a:xfrm>
            <a:off x="1907704" y="3127976"/>
            <a:ext cx="6624736" cy="661064"/>
            <a:chOff x="0" y="-1"/>
            <a:chExt cx="6624736" cy="661064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dirty="0" smtClean="0"/>
                <a:t>BIVARIADO</a:t>
              </a:r>
              <a:endParaRPr lang="es-EC" sz="2800" kern="1200" dirty="0"/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949280"/>
            <a:ext cx="92525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67544" y="836712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 CORRELACIONES</a:t>
              </a:r>
            </a:p>
          </p:txBody>
        </p:sp>
      </p:grpSp>
      <p:sp>
        <p:nvSpPr>
          <p:cNvPr id="9" name="8 Rectángulo"/>
          <p:cNvSpPr/>
          <p:nvPr/>
        </p:nvSpPr>
        <p:spPr>
          <a:xfrm>
            <a:off x="493597" y="1484784"/>
            <a:ext cx="803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V1. ¿Qué edad tiene o en qué rango de edad están los integrantes del grupo que representa?; y V2.  Precio dispuesto a pagar por hacer senderismo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2050"/>
              </p:ext>
            </p:extLst>
          </p:nvPr>
        </p:nvGraphicFramePr>
        <p:xfrm>
          <a:off x="700086" y="2389684"/>
          <a:ext cx="7743826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69581"/>
                <a:gridCol w="2163293"/>
                <a:gridCol w="2163293"/>
                <a:gridCol w="1747659"/>
              </a:tblGrid>
              <a:tr h="0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Correlaciones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4. ¿Qué edad tiene o en qué rango de edad están los integrantes del grupo que representa?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Precio dispuesto a pagar por hacer senderismo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4. ¿Qué edad tiene o en qué rango de edad están los integrantes del grupo que representa?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Correlación de Pearson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highlight>
                            <a:srgbClr val="FFFF00"/>
                          </a:highlight>
                        </a:rPr>
                        <a:t>,952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Sig. (bilateral)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,000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264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57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Precio dispuesto a pagar por hacer senderismo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Correlación de Pearson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  <a:highlight>
                            <a:srgbClr val="FFFF00"/>
                          </a:highlight>
                        </a:rPr>
                        <a:t>,952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Sig. (bilateral)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,000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57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57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041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t="37391" r="32391" b="52676"/>
          <a:stretch/>
        </p:blipFill>
        <p:spPr bwMode="auto">
          <a:xfrm>
            <a:off x="2659300" y="4256307"/>
            <a:ext cx="3825398" cy="75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47563" y="5323855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b="1" dirty="0"/>
              <a:t>Análisis:</a:t>
            </a:r>
            <a:endParaRPr lang="es-EC" sz="1100" dirty="0"/>
          </a:p>
          <a:p>
            <a:pPr algn="just"/>
            <a:r>
              <a:rPr lang="es-EC" sz="1100" dirty="0"/>
              <a:t>De acuerdo al cálculo de Correlación de Pearson se obtiene que es de 0.952 por lo que se determina que existe una </a:t>
            </a:r>
            <a:r>
              <a:rPr lang="es-EC" sz="1100" b="1" dirty="0"/>
              <a:t>Alta Correlación</a:t>
            </a:r>
            <a:r>
              <a:rPr lang="es-EC" sz="1100" dirty="0"/>
              <a:t> </a:t>
            </a:r>
            <a:r>
              <a:rPr lang="es-EC" sz="1100" b="1" dirty="0"/>
              <a:t>o Asociación </a:t>
            </a:r>
            <a:r>
              <a:rPr lang="es-EC" sz="1100" dirty="0"/>
              <a:t>entre las dos variables de estudio “¿Qué edad tiene o en que rango de edad están los integrantes del grupo que representa?” y “¿Cuál es el precio dispuesto a pagar por hacer senderismo”; lo que determina que el proyecto es bueno y viable.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093296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949280"/>
            <a:ext cx="92525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67544" y="836712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CHI 2</a:t>
              </a:r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679282"/>
              </p:ext>
            </p:extLst>
          </p:nvPr>
        </p:nvGraphicFramePr>
        <p:xfrm>
          <a:off x="839296" y="1556792"/>
          <a:ext cx="7751598" cy="1939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64145"/>
                <a:gridCol w="1763464"/>
                <a:gridCol w="3052149"/>
                <a:gridCol w="1671840"/>
              </a:tblGrid>
              <a:tr h="199732">
                <a:tc gridSpan="4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Estadísticos de contraste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1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2. ¿Usted realiza la visita al Museo de Sitio Tulipe como parte de un grupo?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5. ¿Estaría dispuesto a contratar o recibir servicios turísticos adicionales que complementen su visita al Museo de Sitio </a:t>
                      </a:r>
                      <a:r>
                        <a:rPr lang="es-EC" sz="800" dirty="0" err="1">
                          <a:effectLst/>
                        </a:rPr>
                        <a:t>Tulipe</a:t>
                      </a:r>
                      <a:r>
                        <a:rPr lang="es-EC" sz="800" dirty="0">
                          <a:effectLst/>
                        </a:rPr>
                        <a:t>?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13. ¿Por qué medio se enteró del Museo de Sitio Tulipe?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973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Chi-cuadrado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26,417</a:t>
                      </a:r>
                      <a:r>
                        <a:rPr lang="es-EC" sz="800" baseline="30000">
                          <a:effectLst/>
                        </a:rPr>
                        <a:t>a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252,136</a:t>
                      </a:r>
                      <a:r>
                        <a:rPr lang="es-EC" sz="800" baseline="30000">
                          <a:effectLst/>
                        </a:rPr>
                        <a:t>b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244,797</a:t>
                      </a:r>
                      <a:r>
                        <a:rPr lang="es-EC" sz="800" baseline="30000">
                          <a:effectLst/>
                        </a:rPr>
                        <a:t>c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973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gl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6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9732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Sig. asintót.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,000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,000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,000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99732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a. 0 casillas (0,0%) tienen frecuencias esperadas menores que 5. La frecuencia de casilla esperada mínima es 52,8.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732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b. 0 casillas (0,0%) tienen frecuencias esperadas menores que 5. La frecuencia de casilla esperada mínima es 132,0.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9732">
                <a:tc gridSpan="4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c. 0 casillas (0,0%) tienen frecuencias esperadas menores que 5. La frecuencia de casilla esperada mínima es 37,3.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348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48000" r="27609" b="24620"/>
          <a:stretch/>
        </p:blipFill>
        <p:spPr bwMode="auto">
          <a:xfrm>
            <a:off x="2168335" y="3501008"/>
            <a:ext cx="4897892" cy="20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27583" y="5539879"/>
            <a:ext cx="77501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100" b="1" dirty="0" smtClean="0"/>
              <a:t>Si </a:t>
            </a:r>
            <a:r>
              <a:rPr lang="es-EC" sz="1100" b="1" dirty="0"/>
              <a:t>hay relación</a:t>
            </a:r>
            <a:r>
              <a:rPr lang="es-EC" sz="1100" dirty="0"/>
              <a:t> </a:t>
            </a:r>
            <a:r>
              <a:rPr lang="es-EC" sz="1100" b="1" dirty="0"/>
              <a:t>y Asociación </a:t>
            </a:r>
            <a:r>
              <a:rPr lang="es-EC" sz="1100" dirty="0"/>
              <a:t>entre las tres variables de estudio “¿Usted realiza la visita al Museo de Sitio </a:t>
            </a:r>
            <a:r>
              <a:rPr lang="es-EC" sz="1100" dirty="0" err="1"/>
              <a:t>Tulipe</a:t>
            </a:r>
            <a:r>
              <a:rPr lang="es-EC" sz="1100" dirty="0"/>
              <a:t> como parte de un grupo?; ¿Estaría dispuesto a contratar o recibir servicios turísticos adicionales que complementen su visita al Museo de Sitio </a:t>
            </a:r>
            <a:r>
              <a:rPr lang="es-EC" sz="1100" dirty="0" err="1"/>
              <a:t>Tulipe</a:t>
            </a:r>
            <a:r>
              <a:rPr lang="es-EC" sz="1100" dirty="0"/>
              <a:t>?; y ¿Por qué medio se enteró del Museo de Sitio </a:t>
            </a:r>
            <a:r>
              <a:rPr lang="es-EC" sz="1100" dirty="0" err="1"/>
              <a:t>Tulipe</a:t>
            </a:r>
            <a:r>
              <a:rPr lang="es-EC" sz="1100" dirty="0"/>
              <a:t>?; ya que se obtiene un Nivel de Significancia del 0%, por consiguiente el proyecto es bueno y viable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155486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949280"/>
            <a:ext cx="925252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67544" y="836712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ANOVAS DE UN FACTOR</a:t>
              </a:r>
            </a:p>
          </p:txBody>
        </p:sp>
      </p:grpSp>
      <p:sp>
        <p:nvSpPr>
          <p:cNvPr id="9" name="8 Rectángulo"/>
          <p:cNvSpPr/>
          <p:nvPr/>
        </p:nvSpPr>
        <p:spPr>
          <a:xfrm>
            <a:off x="437732" y="1556792"/>
            <a:ext cx="806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/>
              <a:t>V1. ¿Cuántos miembros son parte de su grupo?; V2. ¿En la visita que usted ha tenido al museo, indique qué es lo que más le gustó?</a:t>
            </a:r>
            <a:endParaRPr lang="es-EC" sz="16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726627"/>
              </p:ext>
            </p:extLst>
          </p:nvPr>
        </p:nvGraphicFramePr>
        <p:xfrm>
          <a:off x="1104899" y="2348880"/>
          <a:ext cx="6934199" cy="12405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8890"/>
                <a:gridCol w="1342370"/>
                <a:gridCol w="1261052"/>
                <a:gridCol w="1620627"/>
                <a:gridCol w="900842"/>
                <a:gridCol w="990418"/>
              </a:tblGrid>
              <a:tr h="0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ANOVA de un factor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ighlight>
                            <a:srgbClr val="FFFFFF"/>
                          </a:highlight>
                        </a:rPr>
                        <a:t>3. ¿Cuántos miembros son parte de su grupo?  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Suma de cuadrados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Media cuadrática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Sig.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Inter-grupos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2809,961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936,654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3,598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highlight>
                            <a:srgbClr val="FFFF00"/>
                          </a:highlight>
                        </a:rPr>
                        <a:t>,014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Intra-grupos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66904,461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260,329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69714,421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65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6" t="34329" r="28263" b="36454"/>
          <a:stretch/>
        </p:blipFill>
        <p:spPr bwMode="auto">
          <a:xfrm>
            <a:off x="2085678" y="3573016"/>
            <a:ext cx="4770783" cy="222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755576" y="5786100"/>
            <a:ext cx="7744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/>
              <a:t>El nivel de significancia obtenido es de 0,014 = 1.4% por lo tanto se acepta H1; por consiguiente el proyecto es bueno y viable.</a:t>
            </a: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093296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324544" y="942790"/>
            <a:ext cx="4840406" cy="5419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998730"/>
            <a:ext cx="518457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dirty="0" smtClean="0"/>
              <a:t>     PLAN DE MARKETING</a:t>
            </a:r>
            <a:endParaRPr lang="es-EC" sz="2400" dirty="0"/>
          </a:p>
        </p:txBody>
      </p:sp>
      <p:grpSp>
        <p:nvGrpSpPr>
          <p:cNvPr id="8" name="7 Grupo"/>
          <p:cNvGrpSpPr/>
          <p:nvPr/>
        </p:nvGrpSpPr>
        <p:grpSpPr>
          <a:xfrm>
            <a:off x="683568" y="1750975"/>
            <a:ext cx="6624736" cy="504054"/>
            <a:chOff x="0" y="-1"/>
            <a:chExt cx="6624736" cy="661064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Direccionamiento Estratégico</a:t>
              </a:r>
            </a:p>
          </p:txBody>
        </p:sp>
      </p:grp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1813580264"/>
              </p:ext>
            </p:extLst>
          </p:nvPr>
        </p:nvGraphicFramePr>
        <p:xfrm>
          <a:off x="1187624" y="2636912"/>
          <a:ext cx="6768752" cy="363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539552" y="980177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Direccionamiento Estratégico</a:t>
              </a:r>
            </a:p>
          </p:txBody>
        </p:sp>
      </p:grpSp>
      <p:sp>
        <p:nvSpPr>
          <p:cNvPr id="10" name="9 Rectángulo redondeado"/>
          <p:cNvSpPr/>
          <p:nvPr/>
        </p:nvSpPr>
        <p:spPr>
          <a:xfrm>
            <a:off x="1115616" y="3068960"/>
            <a:ext cx="7056784" cy="1800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"/>
          <p:cNvSpPr/>
          <p:nvPr/>
        </p:nvSpPr>
        <p:spPr>
          <a:xfrm>
            <a:off x="1259632" y="2136339"/>
            <a:ext cx="67687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 </a:t>
            </a:r>
            <a:endParaRPr lang="es-EC" dirty="0"/>
          </a:p>
          <a:p>
            <a:pPr algn="ctr"/>
            <a:r>
              <a:rPr lang="es-EC" b="1" dirty="0"/>
              <a:t>Misión 2014 propuesta</a:t>
            </a:r>
            <a:r>
              <a:rPr lang="es-EC" b="1" dirty="0" smtClean="0"/>
              <a:t>:</a:t>
            </a:r>
          </a:p>
          <a:p>
            <a:pPr algn="ctr"/>
            <a:endParaRPr lang="es-EC" b="1" dirty="0" smtClean="0"/>
          </a:p>
          <a:p>
            <a:pPr algn="ctr"/>
            <a:endParaRPr lang="es-EC" dirty="0"/>
          </a:p>
          <a:p>
            <a:pPr algn="ctr"/>
            <a:r>
              <a:rPr lang="es-EC" dirty="0">
                <a:latin typeface="Comic Sans MS" panose="030F0702030302020204" pitchFamily="66" charset="0"/>
              </a:rPr>
              <a:t>Fomentar  la cultura Yumbo,  la riqueza natural de la región y el desarrollo de la comunidad, a través de la socialización de los hallazgos e interpretaciones in situ, para posicionar en la memoria del turista la fortaleza de nuestra historia, la cultura y el progreso de sus pueblos.</a:t>
            </a:r>
          </a:p>
        </p:txBody>
      </p:sp>
      <p:pic>
        <p:nvPicPr>
          <p:cNvPr id="11" name="1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0606" r="64960" b="78788"/>
          <a:stretch/>
        </p:blipFill>
        <p:spPr bwMode="auto">
          <a:xfrm>
            <a:off x="3447060" y="1740121"/>
            <a:ext cx="2349076" cy="536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539552" y="980177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Direccionamiento Estratégico</a:t>
              </a:r>
            </a:p>
          </p:txBody>
        </p:sp>
      </p:grpSp>
      <p:pic>
        <p:nvPicPr>
          <p:cNvPr id="9" name="8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0606" r="64960" b="78788"/>
          <a:stretch/>
        </p:blipFill>
        <p:spPr bwMode="auto">
          <a:xfrm>
            <a:off x="3471681" y="1844824"/>
            <a:ext cx="2349076" cy="536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1115616" y="3140968"/>
            <a:ext cx="6984776" cy="2304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1187624" y="2708920"/>
            <a:ext cx="6822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Visión </a:t>
            </a:r>
            <a:r>
              <a:rPr lang="es-EC" b="1" dirty="0" smtClean="0"/>
              <a:t>Propuesta</a:t>
            </a:r>
          </a:p>
          <a:p>
            <a:pPr algn="ctr"/>
            <a:endParaRPr lang="es-EC" b="1" dirty="0"/>
          </a:p>
          <a:p>
            <a:pPr algn="ctr"/>
            <a:endParaRPr lang="es-EC" dirty="0"/>
          </a:p>
          <a:p>
            <a:pPr algn="ctr"/>
            <a:r>
              <a:rPr lang="es-EC" dirty="0">
                <a:latin typeface="Comic Sans MS" panose="030F0702030302020204" pitchFamily="66" charset="0"/>
              </a:rPr>
              <a:t>Al 2018, ser un referente  del desarrollo cultural y comunitario del País, contando con un equipo de personas calificadas y los medios necesarios para recibir a los visitantes en un ambiente de amistad y armonía con la naturaleza, en donde el turista y la comunidad alcancen su fraternidad.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05264"/>
            <a:ext cx="92525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246528" y="418356"/>
            <a:ext cx="6624736" cy="504054"/>
            <a:chOff x="0" y="-1"/>
            <a:chExt cx="6624736" cy="661064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Planificación Estratégica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20521" r="16739" b="8226"/>
          <a:stretch/>
        </p:blipFill>
        <p:spPr bwMode="auto">
          <a:xfrm>
            <a:off x="0" y="922409"/>
            <a:ext cx="9144000" cy="600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4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20170" y="606306"/>
            <a:ext cx="6624736" cy="504054"/>
            <a:chOff x="0" y="-1"/>
            <a:chExt cx="6624736" cy="661064"/>
          </a:xfrm>
        </p:grpSpPr>
        <p:sp>
          <p:nvSpPr>
            <p:cNvPr id="8" name="7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Actividades</a:t>
              </a:r>
            </a:p>
          </p:txBody>
        </p:sp>
      </p:grp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235163"/>
            <a:ext cx="1294994" cy="36985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57428508"/>
              </p:ext>
            </p:extLst>
          </p:nvPr>
        </p:nvGraphicFramePr>
        <p:xfrm>
          <a:off x="275217" y="1194603"/>
          <a:ext cx="859356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45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16425"/>
            <a:ext cx="9252520" cy="1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-1"/>
            <a:ext cx="9144000" cy="82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3" name="32 Rectángulo redondeado"/>
          <p:cNvSpPr/>
          <p:nvPr/>
        </p:nvSpPr>
        <p:spPr>
          <a:xfrm>
            <a:off x="-324544" y="657248"/>
            <a:ext cx="3600400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1" y="1850615"/>
            <a:ext cx="3701595" cy="3989497"/>
          </a:xfrm>
        </p:spPr>
      </p:pic>
      <p:pic>
        <p:nvPicPr>
          <p:cNvPr id="7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t="59153" r="28721" b="11693"/>
          <a:stretch/>
        </p:blipFill>
        <p:spPr>
          <a:xfrm>
            <a:off x="4213648" y="927278"/>
            <a:ext cx="3742727" cy="271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57248"/>
            <a:ext cx="2962672" cy="514609"/>
          </a:xfrm>
        </p:spPr>
        <p:txBody>
          <a:bodyPr>
            <a:normAutofit/>
          </a:bodyPr>
          <a:lstStyle/>
          <a:p>
            <a:r>
              <a:rPr lang="es-EC" sz="1800" dirty="0" smtClean="0"/>
              <a:t>INTRODUCCIÓN</a:t>
            </a:r>
            <a:endParaRPr lang="es-EC" sz="1800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2051721" y="2109187"/>
            <a:ext cx="2952327" cy="5997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 flipV="1">
            <a:off x="6085011" y="3212976"/>
            <a:ext cx="351281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2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2694">
            <a:off x="6547642" y="4355302"/>
            <a:ext cx="2106464" cy="1396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26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0606" r="64960" b="78788"/>
          <a:stretch/>
        </p:blipFill>
        <p:spPr bwMode="auto">
          <a:xfrm>
            <a:off x="5373104" y="3844162"/>
            <a:ext cx="2349076" cy="536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44" y="4380913"/>
            <a:ext cx="1984798" cy="1321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15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45953" y="476676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Actividades</a:t>
              </a:r>
            </a:p>
          </p:txBody>
        </p:sp>
      </p:grp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119482"/>
            <a:ext cx="1294994" cy="36985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12676331"/>
              </p:ext>
            </p:extLst>
          </p:nvPr>
        </p:nvGraphicFramePr>
        <p:xfrm>
          <a:off x="377280" y="1268759"/>
          <a:ext cx="8371184" cy="489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01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165304"/>
            <a:ext cx="92525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95536" y="692697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Actividades</a:t>
              </a:r>
            </a:p>
          </p:txBody>
        </p:sp>
      </p:grpSp>
      <p:sp>
        <p:nvSpPr>
          <p:cNvPr id="9" name="8 Rectángulo"/>
          <p:cNvSpPr/>
          <p:nvPr/>
        </p:nvSpPr>
        <p:spPr>
          <a:xfrm>
            <a:off x="530308" y="1321604"/>
            <a:ext cx="781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b="1" dirty="0"/>
              <a:t>A9: </a:t>
            </a:r>
            <a:r>
              <a:rPr lang="es-AR" sz="1400" b="1" dirty="0"/>
              <a:t>Implementar material promocional de la nueva oferta turística complementaria del museo con: </a:t>
            </a:r>
            <a:r>
              <a:rPr lang="es-AR" sz="1400" b="1" dirty="0" err="1"/>
              <a:t>Flyers</a:t>
            </a:r>
            <a:r>
              <a:rPr lang="es-AR" sz="1400" b="1" dirty="0"/>
              <a:t>, Banner en el museo, Banner en IMP, Redes sociales y página web institucional.</a:t>
            </a:r>
            <a:endParaRPr lang="es-EC" sz="1400" dirty="0"/>
          </a:p>
        </p:txBody>
      </p:sp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9" y="2204864"/>
            <a:ext cx="1636613" cy="3211696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1711555" cy="3659170"/>
          </a:xfrm>
          <a:prstGeom prst="rect">
            <a:avLst/>
          </a:prstGeom>
        </p:spPr>
      </p:pic>
      <p:pic>
        <p:nvPicPr>
          <p:cNvPr id="12" name="0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586" y="3564584"/>
            <a:ext cx="2179598" cy="186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64584"/>
            <a:ext cx="2336229" cy="1851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395536" y="56612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es-EC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Flyer</a:t>
            </a:r>
            <a:r>
              <a:rPr lang="es-EC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Roll Up                         Lona Interna		Letreros Externos</a:t>
            </a:r>
            <a:endParaRPr lang="es-EC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08347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165304"/>
            <a:ext cx="92525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-1"/>
            <a:ext cx="9144000" cy="94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95536" y="905390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Actividades</a:t>
              </a:r>
            </a:p>
          </p:txBody>
        </p:sp>
      </p:grpSp>
      <p:sp>
        <p:nvSpPr>
          <p:cNvPr id="9" name="8 Rectángulo"/>
          <p:cNvSpPr/>
          <p:nvPr/>
        </p:nvSpPr>
        <p:spPr>
          <a:xfrm>
            <a:off x="498368" y="1537047"/>
            <a:ext cx="781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b="1" dirty="0"/>
              <a:t>A10: Sortear paquetes turísticos gratuitos cortesía de la Red Comunitaria.</a:t>
            </a:r>
            <a:endParaRPr lang="es-EC" sz="14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2933"/>
              </p:ext>
            </p:extLst>
          </p:nvPr>
        </p:nvGraphicFramePr>
        <p:xfrm>
          <a:off x="1331641" y="2060848"/>
          <a:ext cx="6408711" cy="2256678"/>
        </p:xfrm>
        <a:graphic>
          <a:graphicData uri="http://schemas.openxmlformats.org/drawingml/2006/table">
            <a:tbl>
              <a:tblPr firstRow="1" firstCol="1" bandRow="1"/>
              <a:tblGrid>
                <a:gridCol w="1258870"/>
                <a:gridCol w="246349"/>
                <a:gridCol w="246349"/>
                <a:gridCol w="246349"/>
                <a:gridCol w="252227"/>
                <a:gridCol w="308276"/>
                <a:gridCol w="308276"/>
                <a:gridCol w="253582"/>
                <a:gridCol w="364585"/>
                <a:gridCol w="1010003"/>
                <a:gridCol w="739954"/>
                <a:gridCol w="633730"/>
                <a:gridCol w="540161"/>
              </a:tblGrid>
              <a:tr h="32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 OBJETIVOS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Fomentar el interés del público objetivo mediante la promoción en medios del proyecto de vinculación del museo con la comunidad.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5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 ESTRATEGIAS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Crear promociones para el lanzamiento de los paquetes turísticos que permita vincular a los distintos oferentes turísticos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5558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 CURSOS DE ACCIÓN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PLANIFICACIÓN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76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TIEMPO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Nov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DISTRIBUCIÓN DE RECURSOS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14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16_31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16_30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16_31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16_31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RECURSOS 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LIMITACIONES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MANUAL DE PROCEDIMIENTOS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Campaña de promoción de promoción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Redes Comunitarias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PC, Personal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Reglamentos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Sorteo de paquetes turísticos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Redes Comunitarias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PC, Personal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Reglamentos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558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PRESUPUESTO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$ 00,oo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 DE INICIO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01/08/2014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 DE TERMINACIÓN</a:t>
                      </a:r>
                      <a:endParaRPr lang="es-EC" sz="105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31/11/2014</a:t>
                      </a:r>
                      <a:endParaRPr lang="es-EC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11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" r="30489" b="6366"/>
          <a:stretch/>
        </p:blipFill>
        <p:spPr bwMode="auto">
          <a:xfrm>
            <a:off x="3386456" y="4419791"/>
            <a:ext cx="2493170" cy="1553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t="20606" r="29746" b="12068"/>
          <a:stretch/>
        </p:blipFill>
        <p:spPr bwMode="auto">
          <a:xfrm>
            <a:off x="5713162" y="5348392"/>
            <a:ext cx="1667150" cy="124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176658" y="5209892"/>
            <a:ext cx="19223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200" b="1" dirty="0"/>
              <a:t>Publicación</a:t>
            </a:r>
            <a:r>
              <a:rPr lang="es-EC" sz="1200" b="1" dirty="0"/>
              <a:t> Redes </a:t>
            </a:r>
            <a:r>
              <a:rPr lang="es-EC" sz="1200" b="1" dirty="0" smtClean="0"/>
              <a:t>Sociales:</a:t>
            </a:r>
            <a:endParaRPr lang="es-EC" sz="1200" b="1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165304"/>
            <a:ext cx="92525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95536" y="692698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Actividades</a:t>
              </a:r>
            </a:p>
          </p:txBody>
        </p:sp>
      </p:grpSp>
      <p:sp>
        <p:nvSpPr>
          <p:cNvPr id="9" name="8 Rectángulo"/>
          <p:cNvSpPr/>
          <p:nvPr/>
        </p:nvSpPr>
        <p:spPr>
          <a:xfrm>
            <a:off x="530308" y="1340768"/>
            <a:ext cx="781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1400" b="1" dirty="0"/>
              <a:t>A11: Fabricar banderines, camisetas y </a:t>
            </a:r>
            <a:r>
              <a:rPr lang="es-AR" sz="1400" b="1" dirty="0" err="1"/>
              <a:t>stickers</a:t>
            </a:r>
            <a:r>
              <a:rPr lang="es-AR" sz="1400" b="1" dirty="0"/>
              <a:t> con la imagen corporativa del museo y la Red Comunitaria.</a:t>
            </a:r>
            <a:endParaRPr lang="es-EC" sz="14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349956"/>
              </p:ext>
            </p:extLst>
          </p:nvPr>
        </p:nvGraphicFramePr>
        <p:xfrm>
          <a:off x="1248330" y="1988840"/>
          <a:ext cx="6538819" cy="2580903"/>
        </p:xfrm>
        <a:graphic>
          <a:graphicData uri="http://schemas.openxmlformats.org/drawingml/2006/table">
            <a:tbl>
              <a:tblPr firstRow="1" firstCol="1" bandRow="1"/>
              <a:tblGrid>
                <a:gridCol w="1308391"/>
                <a:gridCol w="256041"/>
                <a:gridCol w="256041"/>
                <a:gridCol w="256041"/>
                <a:gridCol w="262147"/>
                <a:gridCol w="320403"/>
                <a:gridCol w="320403"/>
                <a:gridCol w="263558"/>
                <a:gridCol w="342620"/>
                <a:gridCol w="864096"/>
                <a:gridCol w="648072"/>
                <a:gridCol w="879596"/>
                <a:gridCol w="561410"/>
              </a:tblGrid>
              <a:tr h="132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I. OBJETIVOS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7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Maximizar los resultados en la vinculación y desarrollo de las parroquias mediante una planificación estratégica</a:t>
                      </a:r>
                      <a:r>
                        <a:rPr lang="es-AR" sz="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II. ESTRATEGIAS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Generar y unificar la imagen corporativa de las Redes Comunitarias y del museo.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034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III. CURSOS DE ACCIÓN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PLANIFICACIÓN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7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TIEMPO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Jul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DISTRIBUCIÓN DE RECURSOS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52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1_15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16_31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RECURSOS 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LIMITACIONES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MANUAL DE PROCEDIMIENTOS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Diseño y socialización de camiseta, banderines y stickers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Redes Comunitarias y Administración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PC, Personal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Imagen Corporativa previa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Fabricación de camisetas (100)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Redes Comunitarias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Económico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Imagen Corporativa previa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400,oo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Fabricación de banderines (40)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Redes Comunitarias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Económico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Imagen Corporativa previa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80,oo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Fabricación de stickers  Formato A3(100)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Redes Comunitarias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Económico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Imagen Corporativa previa 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75,oo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Límite para uso de imagen corporativa en integrantes de la Red Comunitaria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Económico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Imagen Corporativa previa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0,oo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34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PRESUPUESTO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$ 555,oo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 DE INICIO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01/06/2014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FECHA DE TERMINACIÓN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30/07/2014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999" marR="3599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6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27131" r="56848" b="42197"/>
          <a:stretch/>
        </p:blipFill>
        <p:spPr bwMode="auto">
          <a:xfrm>
            <a:off x="1691680" y="4901697"/>
            <a:ext cx="1152402" cy="126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2" t="26768" r="22863" b="34396"/>
          <a:stretch/>
        </p:blipFill>
        <p:spPr bwMode="auto">
          <a:xfrm>
            <a:off x="4211960" y="4866621"/>
            <a:ext cx="1296420" cy="134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2" t="62143" r="55920" b="8173"/>
          <a:stretch/>
        </p:blipFill>
        <p:spPr bwMode="auto">
          <a:xfrm>
            <a:off x="6732240" y="5009881"/>
            <a:ext cx="1056067" cy="103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"/>
          <p:cNvSpPr/>
          <p:nvPr/>
        </p:nvSpPr>
        <p:spPr>
          <a:xfrm rot="16200000">
            <a:off x="883275" y="5371148"/>
            <a:ext cx="1176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b="1" dirty="0" smtClean="0"/>
              <a:t>Banderín</a:t>
            </a:r>
            <a:endParaRPr lang="es-EC" sz="1400" dirty="0"/>
          </a:p>
        </p:txBody>
      </p:sp>
      <p:sp>
        <p:nvSpPr>
          <p:cNvPr id="16" name="15 Rectángulo"/>
          <p:cNvSpPr/>
          <p:nvPr/>
        </p:nvSpPr>
        <p:spPr>
          <a:xfrm rot="16200000">
            <a:off x="3345577" y="5349595"/>
            <a:ext cx="1176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b="1" dirty="0" smtClean="0"/>
              <a:t>Camiseta</a:t>
            </a:r>
            <a:endParaRPr lang="es-EC" sz="1400" dirty="0"/>
          </a:p>
        </p:txBody>
      </p:sp>
      <p:sp>
        <p:nvSpPr>
          <p:cNvPr id="17" name="16 Rectángulo"/>
          <p:cNvSpPr/>
          <p:nvPr/>
        </p:nvSpPr>
        <p:spPr>
          <a:xfrm rot="16200000">
            <a:off x="5793848" y="5355173"/>
            <a:ext cx="1176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b="1" dirty="0" err="1" smtClean="0"/>
              <a:t>Sticker</a:t>
            </a:r>
            <a:endParaRPr lang="es-EC" sz="14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741502" y="608347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079793"/>
              </p:ext>
            </p:extLst>
          </p:nvPr>
        </p:nvGraphicFramePr>
        <p:xfrm>
          <a:off x="2843530" y="2491581"/>
          <a:ext cx="3456940" cy="27432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49375"/>
                <a:gridCol w="2107565"/>
              </a:tblGrid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PROYECTO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PRESUPUESTO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$ 100,00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$ 250,00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$ 460,00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$ 800,00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$ 300,00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$ 910,00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3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$ 555,00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$ 920,00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$ 3 295,00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165304"/>
            <a:ext cx="92525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-1"/>
            <a:ext cx="9144000" cy="94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395536" y="905390"/>
            <a:ext cx="6624736" cy="504054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Presupuesto</a:t>
              </a:r>
            </a:p>
          </p:txBody>
        </p:sp>
      </p:grp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324544" y="942790"/>
            <a:ext cx="4840406" cy="5419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998730"/>
            <a:ext cx="518457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400" dirty="0" smtClean="0"/>
              <a:t>     EVALUACIÓN FINANCIERA</a:t>
            </a:r>
            <a:endParaRPr lang="es-EC" sz="2400" dirty="0"/>
          </a:p>
        </p:txBody>
      </p:sp>
      <p:grpSp>
        <p:nvGrpSpPr>
          <p:cNvPr id="8" name="7 Grupo"/>
          <p:cNvGrpSpPr/>
          <p:nvPr/>
        </p:nvGrpSpPr>
        <p:grpSpPr>
          <a:xfrm>
            <a:off x="683568" y="1750975"/>
            <a:ext cx="6624736" cy="504054"/>
            <a:chOff x="0" y="-1"/>
            <a:chExt cx="6624736" cy="661064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Proyección de la Demanda del Museo</a:t>
              </a:r>
            </a:p>
          </p:txBody>
        </p:sp>
      </p:grp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739195"/>
              </p:ext>
            </p:extLst>
          </p:nvPr>
        </p:nvGraphicFramePr>
        <p:xfrm>
          <a:off x="2872422" y="3131661"/>
          <a:ext cx="3399155" cy="14630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9225"/>
                <a:gridCol w="197993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Año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Demanda Anual (Visitantes)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12.889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16.714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 (Tc=29,68%)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21.775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895004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Proyección de la Demanda por Producto/Servicio Turístico</a:t>
              </a:r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743986"/>
              </p:ext>
            </p:extLst>
          </p:nvPr>
        </p:nvGraphicFramePr>
        <p:xfrm>
          <a:off x="1079611" y="1844824"/>
          <a:ext cx="6984776" cy="4080936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3371861"/>
                <a:gridCol w="1388243"/>
                <a:gridCol w="222467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Producto / Servicio Turístico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% Demanda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Demanda Año 2014 (Personas)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Museo de Sitio Tulipe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21.775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34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Personas que demandarían P/S complementarios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98,9%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21.536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859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Personas que no demandarían P/S complementarios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1,1%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240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Alimentación – Maito de Tilapia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64,39%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14.021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Alimentación – Trucha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25,76%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5.609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Alimentación – Platos Variados Almuerzos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9,85%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2.145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Hospedaje en Hostería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64%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13.936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Senderismo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21,6%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4.703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Cueva de los Tayos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26,5%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5.770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Escalada 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9,1%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1.982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Cascadas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40,9%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8.906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Finca Cañicultora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25,8%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5.618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Finca de Frutas varias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7.186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Flora y Fauna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31,1%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6.772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Artesanías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18,6%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4.050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2262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Paquete Turístico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98,9%</a:t>
                      </a:r>
                      <a:endParaRPr lang="es-EC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21.536</a:t>
                      </a:r>
                      <a:endParaRPr lang="es-EC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895004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Proyección de la Demanda en Dólares</a:t>
              </a:r>
            </a:p>
          </p:txBody>
        </p:sp>
      </p:grp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90972"/>
              </p:ext>
            </p:extLst>
          </p:nvPr>
        </p:nvGraphicFramePr>
        <p:xfrm>
          <a:off x="773324" y="1675438"/>
          <a:ext cx="7488832" cy="4417858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856124"/>
                <a:gridCol w="2021515"/>
                <a:gridCol w="1189423"/>
                <a:gridCol w="1421770"/>
              </a:tblGrid>
              <a:tr h="532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Producto / Servicio Turístico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Demanda Año 2014 (Personas)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Precio $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(media)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Demanda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($)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Museo de Sitio Tulipe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21.775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54.437,50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Alimentación – Maito de Tilapia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14.021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5,96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83.565,16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Alimentación – Trucha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5.609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4,54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25.464,86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303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Alimentación – Platos Variados Almuerzos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2.145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3,99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8.558,55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Hospedaje en Hostería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13.936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11,71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163.190,56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Senderismo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4.703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4,09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19.235,27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Cueva de los Tayos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5.770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4,54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26.195,80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Escalada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1.982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8,17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16.192,94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Cascadas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8.906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3,88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34.555,28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Finca Cañicultora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5.618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3,53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19.831,54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Finca de Frutas varias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7.186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5,87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42.181,82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Flora y Fauna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6.772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4,74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32.099,28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Artesanías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4.050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8,14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32.967,00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  <a:tr h="2662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Paquete Turístico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21.536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44,60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960.505,60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58" marR="66558" marT="0" marB="0"/>
                </a:tc>
              </a:tr>
            </a:tbl>
          </a:graphicData>
        </a:graphic>
      </p:graphicFrame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596336" y="602128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851526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Evaluación de Inversión por Actividad Económica</a:t>
              </a:r>
            </a:p>
          </p:txBody>
        </p:sp>
      </p:grpSp>
      <p:pic>
        <p:nvPicPr>
          <p:cNvPr id="9830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25739" r="27174" b="13127"/>
          <a:stretch/>
        </p:blipFill>
        <p:spPr bwMode="auto">
          <a:xfrm>
            <a:off x="2771800" y="1711858"/>
            <a:ext cx="5530450" cy="465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-252536" y="3284984"/>
            <a:ext cx="2664296" cy="756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539552" y="339299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800" dirty="0" smtClean="0"/>
              <a:t>Servicio de Alimentación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42720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77272"/>
            <a:ext cx="9252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851526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Evaluación de Inversión por Actividad Económica</a:t>
              </a: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-252536" y="3284984"/>
            <a:ext cx="2664296" cy="756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339299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800" dirty="0" smtClean="0"/>
              <a:t>Servicio de Alimentación</a:t>
            </a:r>
            <a:endParaRPr lang="es-EC" sz="1800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t="28324" r="26549" b="20127"/>
          <a:stretch/>
        </p:blipFill>
        <p:spPr bwMode="auto">
          <a:xfrm>
            <a:off x="2619522" y="1826340"/>
            <a:ext cx="612894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0"/>
            <a:ext cx="13609512" cy="6857999"/>
          </a:xfrm>
          <a:prstGeom prst="rect">
            <a:avLst/>
          </a:prstGeom>
        </p:spPr>
      </p:pic>
      <p:pic>
        <p:nvPicPr>
          <p:cNvPr id="13" name="12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0606" r="64960" b="78788"/>
          <a:stretch/>
        </p:blipFill>
        <p:spPr bwMode="auto">
          <a:xfrm>
            <a:off x="569363" y="4428492"/>
            <a:ext cx="3077265" cy="890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14 Flecha curvada hacia la derecha"/>
          <p:cNvSpPr/>
          <p:nvPr/>
        </p:nvSpPr>
        <p:spPr>
          <a:xfrm rot="8292561">
            <a:off x="3759961" y="599464"/>
            <a:ext cx="882584" cy="28275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0" name="19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2" t="30623" r="-1253" b="32408"/>
          <a:stretch/>
        </p:blipFill>
        <p:spPr>
          <a:xfrm>
            <a:off x="7347252" y="4988458"/>
            <a:ext cx="681404" cy="661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15 Flecha curvada hacia la derecha"/>
          <p:cNvSpPr/>
          <p:nvPr/>
        </p:nvSpPr>
        <p:spPr>
          <a:xfrm rot="7387106">
            <a:off x="4027712" y="1543968"/>
            <a:ext cx="582500" cy="17669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7" name="16 Flecha curvada hacia la derecha"/>
          <p:cNvSpPr/>
          <p:nvPr/>
        </p:nvSpPr>
        <p:spPr>
          <a:xfrm rot="6397800" flipV="1">
            <a:off x="5743941" y="2082113"/>
            <a:ext cx="706761" cy="2541600"/>
          </a:xfrm>
          <a:prstGeom prst="curvedRightArrow">
            <a:avLst>
              <a:gd name="adj1" fmla="val 13660"/>
              <a:gd name="adj2" fmla="val 63159"/>
              <a:gd name="adj3" fmla="val 38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 rot="18129723">
            <a:off x="4334612" y="2546108"/>
            <a:ext cx="1625942" cy="174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19 Marcador de contenid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2" t="30623" r="-1253" b="32408"/>
          <a:stretch/>
        </p:blipFill>
        <p:spPr>
          <a:xfrm>
            <a:off x="2195736" y="597965"/>
            <a:ext cx="690763" cy="670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25 Rectángulo redondeado"/>
          <p:cNvSpPr/>
          <p:nvPr/>
        </p:nvSpPr>
        <p:spPr>
          <a:xfrm>
            <a:off x="-324544" y="5931514"/>
            <a:ext cx="4968552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19 Marcador de contenid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2" t="30623" r="-1253" b="32408"/>
          <a:stretch/>
        </p:blipFill>
        <p:spPr>
          <a:xfrm>
            <a:off x="2886499" y="2223106"/>
            <a:ext cx="690763" cy="670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19 Marcador de contenid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2" t="30623" r="-1253" b="32408"/>
          <a:stretch/>
        </p:blipFill>
        <p:spPr>
          <a:xfrm>
            <a:off x="4802202" y="967095"/>
            <a:ext cx="690763" cy="670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1 Título"/>
          <p:cNvSpPr txBox="1">
            <a:spLocks/>
          </p:cNvSpPr>
          <p:nvPr/>
        </p:nvSpPr>
        <p:spPr>
          <a:xfrm>
            <a:off x="539551" y="5931514"/>
            <a:ext cx="374441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JUSTIFICACIÓN E IMPORTANCIA</a:t>
            </a:r>
            <a:endParaRPr lang="es-EC" sz="20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884368" y="228107"/>
            <a:ext cx="1294994" cy="369858"/>
          </a:xfrm>
          <a:prstGeom prst="rect">
            <a:avLst/>
          </a:prstGeom>
        </p:spPr>
      </p:pic>
      <p:sp>
        <p:nvSpPr>
          <p:cNvPr id="24" name="1 Título"/>
          <p:cNvSpPr txBox="1">
            <a:spLocks/>
          </p:cNvSpPr>
          <p:nvPr/>
        </p:nvSpPr>
        <p:spPr>
          <a:xfrm>
            <a:off x="111311" y="942692"/>
            <a:ext cx="20735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PACTO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812926" y="3206136"/>
            <a:ext cx="207357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GUALEA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5722433" y="5931514"/>
            <a:ext cx="345692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NANEGALITO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3383758" y="413036"/>
            <a:ext cx="345692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NANEGAL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77272"/>
            <a:ext cx="9252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851526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Evaluación de Inversión por Actividad Económica</a:t>
              </a: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-252536" y="3284984"/>
            <a:ext cx="2664296" cy="756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339299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800" dirty="0" smtClean="0"/>
              <a:t>Servicio de Hospedaje</a:t>
            </a:r>
            <a:endParaRPr lang="es-EC" sz="1800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6" t="20870" r="25870" b="21428"/>
          <a:stretch/>
        </p:blipFill>
        <p:spPr bwMode="auto">
          <a:xfrm>
            <a:off x="2627783" y="1628801"/>
            <a:ext cx="6044609" cy="46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77272"/>
            <a:ext cx="9252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1111028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Evaluación de Inversión por Actividad Económica</a:t>
              </a: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-252536" y="3284984"/>
            <a:ext cx="2664296" cy="756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3392996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800" dirty="0" smtClean="0"/>
              <a:t>Servicio de Hospedaje</a:t>
            </a:r>
            <a:endParaRPr lang="es-EC" sz="18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25391" r="26956" b="40676"/>
          <a:stretch/>
        </p:blipFill>
        <p:spPr bwMode="auto">
          <a:xfrm>
            <a:off x="3059832" y="2372525"/>
            <a:ext cx="5556954" cy="258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t="58032" r="26972" b="26550"/>
          <a:stretch/>
        </p:blipFill>
        <p:spPr bwMode="auto">
          <a:xfrm>
            <a:off x="3087202" y="4846412"/>
            <a:ext cx="5537915" cy="117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6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77272"/>
            <a:ext cx="9252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851526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Evaluación de Inversión por Actividad Económica</a:t>
              </a: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-252536" y="3284984"/>
            <a:ext cx="2664296" cy="756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3392996"/>
            <a:ext cx="1584176" cy="505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800" dirty="0" smtClean="0"/>
              <a:t>Agro  Turismo</a:t>
            </a:r>
            <a:endParaRPr lang="es-EC" sz="1800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24173" r="25977" b="16256"/>
          <a:stretch/>
        </p:blipFill>
        <p:spPr bwMode="auto">
          <a:xfrm>
            <a:off x="2987824" y="1628800"/>
            <a:ext cx="5676223" cy="453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77272"/>
            <a:ext cx="9252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107504" y="851526"/>
            <a:ext cx="7632848" cy="589780"/>
            <a:chOff x="0" y="-1"/>
            <a:chExt cx="6624736" cy="661064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-1"/>
              <a:ext cx="6624736" cy="6610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6053" y="22389"/>
              <a:ext cx="6572630" cy="638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000" b="1" dirty="0" smtClean="0"/>
                <a:t>     Evaluación de Inversión por Actividad Económica</a:t>
              </a: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-252536" y="3284984"/>
            <a:ext cx="2664296" cy="7560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3392996"/>
            <a:ext cx="1584176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800" dirty="0" smtClean="0"/>
              <a:t>Agro Turismo</a:t>
            </a:r>
            <a:endParaRPr lang="es-EC" sz="18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36522" r="26956" b="29690"/>
          <a:stretch/>
        </p:blipFill>
        <p:spPr bwMode="auto">
          <a:xfrm>
            <a:off x="2915816" y="2105668"/>
            <a:ext cx="5556954" cy="257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9" t="50000" r="26232" b="33578"/>
          <a:stretch/>
        </p:blipFill>
        <p:spPr bwMode="auto">
          <a:xfrm>
            <a:off x="2915816" y="4685397"/>
            <a:ext cx="5666704" cy="12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77272"/>
            <a:ext cx="92525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324544" y="836712"/>
            <a:ext cx="4840406" cy="5419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836712"/>
            <a:ext cx="3744416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000" b="1" dirty="0" smtClean="0"/>
              <a:t>Conclusiones y Recomendaciones</a:t>
            </a:r>
            <a:endParaRPr lang="es-EC" sz="2000" b="1" dirty="0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645552295"/>
              </p:ext>
            </p:extLst>
          </p:nvPr>
        </p:nvGraphicFramePr>
        <p:xfrm>
          <a:off x="827584" y="1813272"/>
          <a:ext cx="72244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6" descr="http://www.metropolitantouring.com/imagebank/lr/ecuador/web/spotlight/ecuador/low/201012_tulip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0933"/>
            <a:ext cx="1583152" cy="10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etropolitantouring.com/imagebank/lr/ecuador/web/tulipe/tulipe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1" y="4946587"/>
            <a:ext cx="1583769" cy="10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4" name="Picture 2" descr="http://patrimonio.elcomercio.com/imagenes/recortes/26/petr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27753"/>
            <a:ext cx="1587565" cy="11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93296"/>
            <a:ext cx="925252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07352215"/>
              </p:ext>
            </p:extLst>
          </p:nvPr>
        </p:nvGraphicFramePr>
        <p:xfrm>
          <a:off x="683568" y="1196752"/>
          <a:ext cx="7632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http://1.bp.blogspot.com/-aGb-rbNlg9o/TqzEeBRZINI/AAAAAAAAHTs/EibIOe8C1sI/s1600/Pueblo+de+Tulipe-arqueologia-cultura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72816"/>
            <a:ext cx="1583152" cy="9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metropolitantouring.com/imagebank/lr/ecuador/web/spotlight/ecuador/low/201012_tulip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08920"/>
            <a:ext cx="1583152" cy="10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uristasecuador.biz/wp-content/uploads/2013/09/240501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32744"/>
            <a:ext cx="1573909" cy="11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 descr="http://www.metropolitantouring.com/imagebank/lr/ecuador/web/tulipe/tulipe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61" y="5079882"/>
            <a:ext cx="1583769" cy="10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373216"/>
            <a:ext cx="92525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268408" y="3356992"/>
            <a:ext cx="6856631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411760" y="3501008"/>
            <a:ext cx="5304117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800" b="1" smtClean="0"/>
              <a:t>                  !! </a:t>
            </a:r>
            <a:r>
              <a:rPr lang="es-EC" sz="2800" b="1" dirty="0" smtClean="0"/>
              <a:t>GRACIAS !!</a:t>
            </a:r>
            <a:endParaRPr lang="es-EC" sz="28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2447480" y="1402957"/>
            <a:ext cx="4320480" cy="12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-108520" y="583985"/>
            <a:ext cx="5112568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" y="418654"/>
            <a:ext cx="5266928" cy="778098"/>
          </a:xfrm>
        </p:spPr>
        <p:txBody>
          <a:bodyPr>
            <a:noAutofit/>
          </a:bodyPr>
          <a:lstStyle/>
          <a:p>
            <a:r>
              <a:rPr lang="es-EC" sz="1600" dirty="0" smtClean="0"/>
              <a:t>DEFINICIÓN DEL PROBLEMA: DIAGRAMA DE ISHIKAWA</a:t>
            </a:r>
            <a:endParaRPr lang="es-EC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6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1"/>
            <a:ext cx="8082644" cy="489654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-324544" y="692696"/>
            <a:ext cx="3312368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4114800" cy="504056"/>
          </a:xfrm>
        </p:spPr>
        <p:txBody>
          <a:bodyPr>
            <a:normAutofit/>
          </a:bodyPr>
          <a:lstStyle/>
          <a:p>
            <a:pPr algn="l"/>
            <a:r>
              <a:rPr lang="es-EC" sz="2000" dirty="0" smtClean="0"/>
              <a:t>OBJETIVOS</a:t>
            </a:r>
            <a:endParaRPr lang="es-EC" sz="20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969976"/>
              </p:ext>
            </p:extLst>
          </p:nvPr>
        </p:nvGraphicFramePr>
        <p:xfrm>
          <a:off x="457200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6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-1044624" y="1077511"/>
            <a:ext cx="4968552" cy="5400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95156463"/>
              </p:ext>
            </p:extLst>
          </p:nvPr>
        </p:nvGraphicFramePr>
        <p:xfrm>
          <a:off x="683568" y="2276872"/>
          <a:ext cx="705095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48109" y="992065"/>
            <a:ext cx="6480720" cy="710951"/>
          </a:xfrm>
        </p:spPr>
        <p:txBody>
          <a:bodyPr>
            <a:normAutofit/>
          </a:bodyPr>
          <a:lstStyle/>
          <a:p>
            <a:r>
              <a:rPr lang="es-EC" sz="2800" dirty="0" smtClean="0"/>
              <a:t>METODOLOGÍA</a:t>
            </a:r>
            <a:endParaRPr lang="es-EC" sz="28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691680" y="2924944"/>
            <a:ext cx="26642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600" dirty="0" smtClean="0"/>
              <a:t>Entrevistas a </a:t>
            </a:r>
            <a:r>
              <a:rPr lang="es-EC" sz="1600" dirty="0"/>
              <a:t>P</a:t>
            </a:r>
            <a:r>
              <a:rPr lang="es-EC" sz="1600" dirty="0" smtClean="0"/>
              <a:t>rofundidad </a:t>
            </a:r>
            <a:r>
              <a:rPr lang="es-EC" sz="1600" dirty="0"/>
              <a:t>E</a:t>
            </a:r>
            <a:r>
              <a:rPr lang="es-EC" sz="1600" dirty="0" smtClean="0"/>
              <a:t>structuradas</a:t>
            </a:r>
            <a:endParaRPr lang="es-EC" sz="160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508104" y="3140968"/>
            <a:ext cx="26642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600" dirty="0" smtClean="0"/>
              <a:t>Encuesta Estructurada</a:t>
            </a:r>
          </a:p>
          <a:p>
            <a:pPr algn="l"/>
            <a:endParaRPr lang="es-EC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C" sz="1600" dirty="0" smtClean="0"/>
              <a:t>Observación No Estructurada</a:t>
            </a:r>
            <a:endParaRPr lang="es-EC" sz="16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6375820" y="4869160"/>
            <a:ext cx="22286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1600" dirty="0" smtClean="0"/>
              <a:t>Sujetos de Estudio: Visitantes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C" sz="1600" dirty="0" smtClean="0"/>
          </a:p>
          <a:p>
            <a:pPr algn="l"/>
            <a:r>
              <a:rPr lang="es-EC" sz="1600" dirty="0" smtClean="0"/>
              <a:t>Técnica de Muestreo: Aleatorio Simple</a:t>
            </a:r>
            <a:endParaRPr lang="es-EC" sz="1600" dirty="0"/>
          </a:p>
        </p:txBody>
      </p:sp>
      <p:sp>
        <p:nvSpPr>
          <p:cNvPr id="13" name="12 Rectángulo redondeado"/>
          <p:cNvSpPr/>
          <p:nvPr/>
        </p:nvSpPr>
        <p:spPr>
          <a:xfrm rot="16200000">
            <a:off x="5208643" y="5145762"/>
            <a:ext cx="932675" cy="457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 redondeado"/>
          <p:cNvSpPr/>
          <p:nvPr/>
        </p:nvSpPr>
        <p:spPr>
          <a:xfrm>
            <a:off x="5697840" y="5013176"/>
            <a:ext cx="677980" cy="457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5697840" y="5589240"/>
            <a:ext cx="677980" cy="457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6083478"/>
            <a:ext cx="9252520" cy="80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6083478"/>
            <a:ext cx="1294994" cy="369858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10606" r="64960" b="78788"/>
          <a:stretch/>
        </p:blipFill>
        <p:spPr bwMode="auto">
          <a:xfrm>
            <a:off x="2996908" y="908721"/>
            <a:ext cx="3150181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David Borja\Desktop\phoca_thumb_l_01.Fachad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5" y="1700808"/>
            <a:ext cx="2488165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b-mia.xx.fbcdn.net/hphotos-xpa1/t1.0-9/933999_731032890255431_587297553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208246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brujulazul.files.wordpress.com/2012/02/phoca_thumb_l_petroglifos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91" y="1734021"/>
            <a:ext cx="2191128" cy="163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topaxitours.com/pictures/tulipe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46" y="3726660"/>
            <a:ext cx="4667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metropolitantouring.com/imagebank/lr/ecuador/web/tulipe/tulipe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693" y="3736184"/>
            <a:ext cx="2667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947987" y="3356993"/>
            <a:ext cx="195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Ingreso al Museo</a:t>
            </a:r>
            <a:endParaRPr lang="es-EC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691361" y="3390654"/>
            <a:ext cx="195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Atractivos Naturales</a:t>
            </a:r>
            <a:endParaRPr lang="es-EC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335505" y="3418883"/>
            <a:ext cx="195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Petroglifos</a:t>
            </a:r>
            <a:endParaRPr lang="es-EC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911338" y="5569495"/>
            <a:ext cx="2444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Piscina Ceremonial Principal</a:t>
            </a:r>
            <a:endParaRPr lang="es-EC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677874" y="5555460"/>
            <a:ext cx="2444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Piscinas Ceremoniales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050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 rot="10800000"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2" descr="hor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5" r="1088"/>
          <a:stretch>
            <a:fillRect/>
          </a:stretch>
        </p:blipFill>
        <p:spPr bwMode="auto">
          <a:xfrm>
            <a:off x="-108520" y="5843492"/>
            <a:ext cx="9252520" cy="104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22820"/>
              </p:ext>
            </p:extLst>
          </p:nvPr>
        </p:nvGraphicFramePr>
        <p:xfrm>
          <a:off x="1043608" y="131752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scontent-b-mia.xx.fbcdn.net/hphotos-xpa1/t1.0-9/p180x540/1012384_595765770511639_457513379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1583153" cy="11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1.bp.blogspot.com/-aGb-rbNlg9o/TqzEeBRZINI/AAAAAAAAHTs/EibIOe8C1sI/s1600/Pueblo+de+Tulipe-arqueologia-cultura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1"/>
            <a:ext cx="1583152" cy="9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etropolitantouring.com/imagebank/lr/ecuador/web/spotlight/ecuador/low/201012_tulip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64905"/>
            <a:ext cx="1583152" cy="10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uristasecuador.biz/wp-content/uploads/2013/09/2405019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88729"/>
            <a:ext cx="1573909" cy="11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spanol.upiu.com/media/image/hs/full/1260506010268/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" y="4896508"/>
            <a:ext cx="1583154" cy="105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/>
        </p:blipFill>
        <p:spPr>
          <a:xfrm>
            <a:off x="7668344" y="5981228"/>
            <a:ext cx="1294994" cy="3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3049</Words>
  <Application>Microsoft Office PowerPoint</Application>
  <PresentationFormat>Presentación en pantalla (4:3)</PresentationFormat>
  <Paragraphs>913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Plan integral de marketing turístico para el Museo de Sitio Tulipe - Cultura “Yumbo” y su vinculación con el desarrollo de las parroquias rurales de Gualea, Nanegal, Nanegalito y Pacto – Cantón Quito – Provincia de Pichincha</vt:lpstr>
      <vt:lpstr>Presentación de PowerPoint</vt:lpstr>
      <vt:lpstr>INTRODUCCIÓN</vt:lpstr>
      <vt:lpstr>Presentación de PowerPoint</vt:lpstr>
      <vt:lpstr>DEFINICIÓN DEL PROBLEMA: DIAGRAMA DE ISHIKAWA</vt:lpstr>
      <vt:lpstr>OBJETIVOS</vt:lpstr>
      <vt:lpstr>METODOLOGÍA</vt:lpstr>
      <vt:lpstr>Presentación de PowerPoint</vt:lpstr>
      <vt:lpstr>Presentación de PowerPoint</vt:lpstr>
      <vt:lpstr>ESTRUCTURA ORGÁNICA</vt:lpstr>
      <vt:lpstr>Presentación de PowerPoint</vt:lpstr>
      <vt:lpstr>Presentación de PowerPoint</vt:lpstr>
      <vt:lpstr>Presentación de PowerPoint</vt:lpstr>
      <vt:lpstr>Presentación de PowerPoint</vt:lpstr>
      <vt:lpstr>ANÁLISIS DEL ENTORNO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Borja</dc:creator>
  <cp:lastModifiedBy>María Elisa Lara</cp:lastModifiedBy>
  <cp:revision>81</cp:revision>
  <dcterms:created xsi:type="dcterms:W3CDTF">2014-06-29T00:09:49Z</dcterms:created>
  <dcterms:modified xsi:type="dcterms:W3CDTF">2014-09-15T20:28:53Z</dcterms:modified>
</cp:coreProperties>
</file>