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2">
  <p:sldMasterIdLst>
    <p:sldMasterId id="2147483660" r:id="rId1"/>
  </p:sldMasterIdLst>
  <p:sldIdLst>
    <p:sldId id="256" r:id="rId2"/>
    <p:sldId id="328" r:id="rId3"/>
    <p:sldId id="260" r:id="rId4"/>
    <p:sldId id="259" r:id="rId5"/>
    <p:sldId id="261" r:id="rId6"/>
    <p:sldId id="262" r:id="rId7"/>
    <p:sldId id="320" r:id="rId8"/>
    <p:sldId id="263" r:id="rId9"/>
    <p:sldId id="264" r:id="rId10"/>
    <p:sldId id="266" r:id="rId11"/>
    <p:sldId id="265" r:id="rId12"/>
    <p:sldId id="267" r:id="rId13"/>
    <p:sldId id="268" r:id="rId14"/>
    <p:sldId id="322" r:id="rId15"/>
    <p:sldId id="269" r:id="rId16"/>
    <p:sldId id="270" r:id="rId17"/>
    <p:sldId id="272" r:id="rId18"/>
    <p:sldId id="274" r:id="rId19"/>
    <p:sldId id="276" r:id="rId20"/>
    <p:sldId id="323" r:id="rId21"/>
    <p:sldId id="275" r:id="rId22"/>
    <p:sldId id="332" r:id="rId23"/>
    <p:sldId id="333" r:id="rId24"/>
    <p:sldId id="334" r:id="rId25"/>
    <p:sldId id="335" r:id="rId26"/>
    <p:sldId id="277" r:id="rId27"/>
    <p:sldId id="279" r:id="rId28"/>
    <p:sldId id="284" r:id="rId29"/>
    <p:sldId id="286" r:id="rId30"/>
    <p:sldId id="289" r:id="rId31"/>
    <p:sldId id="324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30" r:id="rId42"/>
    <p:sldId id="300" r:id="rId43"/>
    <p:sldId id="325" r:id="rId44"/>
    <p:sldId id="301" r:id="rId45"/>
    <p:sldId id="302" r:id="rId46"/>
    <p:sldId id="303" r:id="rId47"/>
    <p:sldId id="304" r:id="rId48"/>
    <p:sldId id="305" r:id="rId49"/>
    <p:sldId id="307" r:id="rId50"/>
    <p:sldId id="308" r:id="rId51"/>
    <p:sldId id="309" r:id="rId52"/>
    <p:sldId id="310" r:id="rId53"/>
    <p:sldId id="311" r:id="rId54"/>
    <p:sldId id="312" r:id="rId55"/>
    <p:sldId id="336" r:id="rId56"/>
    <p:sldId id="326" r:id="rId57"/>
    <p:sldId id="315" r:id="rId58"/>
    <p:sldId id="316" r:id="rId59"/>
    <p:sldId id="317" r:id="rId60"/>
    <p:sldId id="318" r:id="rId61"/>
    <p:sldId id="329" r:id="rId62"/>
    <p:sldId id="314" r:id="rId6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-54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257ED-899A-4580-B9F7-1FEE8BE3E6C3}" type="doc">
      <dgm:prSet loTypeId="urn:microsoft.com/office/officeart/2005/8/layout/matrix1" loCatId="matrix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1FA04BC2-47FF-496F-9C82-CB870FDF8F18}">
      <dgm:prSet phldrT="[Texto]"/>
      <dgm:spPr>
        <a:solidFill>
          <a:schemeClr val="accent2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 productos</a:t>
          </a:r>
        </a:p>
        <a:p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Época colonial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1DBE02-D707-417B-A74C-874164158F41}" type="parTrans" cxnId="{FC88DDB9-4107-4AB7-BEF9-1DE64E9C0436}">
      <dgm:prSet/>
      <dgm:spPr/>
      <dgm:t>
        <a:bodyPr/>
        <a:lstStyle/>
        <a:p>
          <a:endParaRPr lang="es-EC"/>
        </a:p>
      </dgm:t>
    </dgm:pt>
    <dgm:pt modelId="{CF2CCF0F-6F5D-44CA-B3D9-D436A89717EA}" type="sibTrans" cxnId="{FC88DDB9-4107-4AB7-BEF9-1DE64E9C0436}">
      <dgm:prSet/>
      <dgm:spPr/>
      <dgm:t>
        <a:bodyPr/>
        <a:lstStyle/>
        <a:p>
          <a:endParaRPr lang="es-EC"/>
        </a:p>
      </dgm:t>
    </dgm:pt>
    <dgm:pt modelId="{1080C738-4D55-45A4-BDA9-9134B5B09166}">
      <dgm:prSet phldrT="[Texto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  <a:effectLst/>
            </a:rPr>
            <a:t>Cacao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- 1600 a 1615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- 1 millón pesos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- 100.000 pesos</a:t>
          </a:r>
        </a:p>
        <a:p>
          <a:pPr algn="ctr"/>
          <a:endParaRPr lang="es-EC" dirty="0">
            <a:solidFill>
              <a:schemeClr val="tx1"/>
            </a:solidFill>
            <a:effectLst/>
          </a:endParaRPr>
        </a:p>
      </dgm:t>
    </dgm:pt>
    <dgm:pt modelId="{F1A15735-3430-4BB3-82BC-F672D53698B6}" type="parTrans" cxnId="{3F420838-289E-4246-87CA-13F334F48A75}">
      <dgm:prSet/>
      <dgm:spPr/>
      <dgm:t>
        <a:bodyPr/>
        <a:lstStyle/>
        <a:p>
          <a:endParaRPr lang="es-EC"/>
        </a:p>
      </dgm:t>
    </dgm:pt>
    <dgm:pt modelId="{A0D3A108-0DAA-4A3E-B173-FBF2ACEFC626}" type="sibTrans" cxnId="{3F420838-289E-4246-87CA-13F334F48A75}">
      <dgm:prSet/>
      <dgm:spPr/>
      <dgm:t>
        <a:bodyPr/>
        <a:lstStyle/>
        <a:p>
          <a:endParaRPr lang="es-EC"/>
        </a:p>
      </dgm:t>
    </dgm:pt>
    <dgm:pt modelId="{68276E1B-DE13-4F5F-8D1D-45B4EB1D49FD}">
      <dgm:prSet phldrT="[Texto]"/>
      <dgm:spPr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 anchor="t"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Astilleros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</a:t>
          </a:r>
          <a:r>
            <a:rPr lang="es-EC" b="0" dirty="0" smtClean="0">
              <a:solidFill>
                <a:schemeClr val="tx1"/>
              </a:solidFill>
              <a:effectLst/>
            </a:rPr>
            <a:t>1620 a1660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/>
            </a:rPr>
            <a:t>- Construcción y reparación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/>
            </a:rPr>
            <a:t>- 300.000 pesos</a:t>
          </a:r>
          <a:endParaRPr lang="es-EC" b="0" dirty="0">
            <a:solidFill>
              <a:schemeClr val="tx1"/>
            </a:solidFill>
            <a:effectLst/>
          </a:endParaRPr>
        </a:p>
      </dgm:t>
    </dgm:pt>
    <dgm:pt modelId="{E05B0E15-D5DC-486B-B556-2E8803072541}" type="parTrans" cxnId="{E9C05D57-1E53-46DF-8D20-A57D625A4018}">
      <dgm:prSet/>
      <dgm:spPr/>
      <dgm:t>
        <a:bodyPr/>
        <a:lstStyle/>
        <a:p>
          <a:endParaRPr lang="es-EC"/>
        </a:p>
      </dgm:t>
    </dgm:pt>
    <dgm:pt modelId="{E5D0AD4F-9FF4-4554-93E8-8B9B066A0EFD}" type="sibTrans" cxnId="{E9C05D57-1E53-46DF-8D20-A57D625A4018}">
      <dgm:prSet/>
      <dgm:spPr/>
      <dgm:t>
        <a:bodyPr/>
        <a:lstStyle/>
        <a:p>
          <a:endParaRPr lang="es-EC"/>
        </a:p>
      </dgm:t>
    </dgm:pt>
    <dgm:pt modelId="{35216A25-0A92-490B-A046-977DF5754A63}">
      <dgm:prSet phldrT="[Texto]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 anchor="t"/>
        <a:lstStyle/>
        <a:p>
          <a:pPr algn="ctr"/>
          <a:r>
            <a:rPr lang="es-EC" dirty="0" smtClean="0">
              <a:effectLst/>
            </a:rPr>
            <a:t>Agrícola – minerales</a:t>
          </a:r>
        </a:p>
        <a:p>
          <a:pPr algn="l"/>
          <a:r>
            <a:rPr lang="es-EC" dirty="0" smtClean="0">
              <a:effectLst/>
            </a:rPr>
            <a:t>- Callao y norte Perú</a:t>
          </a:r>
        </a:p>
        <a:p>
          <a:pPr algn="l"/>
          <a:r>
            <a:rPr lang="es-EC" dirty="0" smtClean="0">
              <a:effectLst/>
            </a:rPr>
            <a:t>- Balseros (</a:t>
          </a:r>
          <a:r>
            <a:rPr lang="es-EC" dirty="0" err="1" smtClean="0">
              <a:effectLst/>
            </a:rPr>
            <a:t>Payta</a:t>
          </a:r>
          <a:r>
            <a:rPr lang="es-EC" dirty="0" smtClean="0">
              <a:effectLst/>
            </a:rPr>
            <a:t>-Tumbes y </a:t>
          </a:r>
          <a:r>
            <a:rPr lang="es-EC" dirty="0" err="1" smtClean="0">
              <a:effectLst/>
            </a:rPr>
            <a:t>Gye</a:t>
          </a:r>
          <a:r>
            <a:rPr lang="es-EC" dirty="0" smtClean="0">
              <a:effectLst/>
            </a:rPr>
            <a:t>)</a:t>
          </a:r>
        </a:p>
        <a:p>
          <a:pPr algn="l"/>
          <a:r>
            <a:rPr lang="es-EC" dirty="0" smtClean="0">
              <a:effectLst/>
            </a:rPr>
            <a:t>- Año 1700 </a:t>
          </a:r>
          <a:r>
            <a:rPr lang="es-EC" dirty="0" err="1" smtClean="0">
              <a:effectLst/>
            </a:rPr>
            <a:t>Gye</a:t>
          </a:r>
          <a:r>
            <a:rPr lang="es-EC" dirty="0" smtClean="0">
              <a:effectLst/>
            </a:rPr>
            <a:t>- Perú (90%) </a:t>
          </a:r>
        </a:p>
        <a:p>
          <a:pPr algn="ctr"/>
          <a:endParaRPr lang="es-EC" dirty="0">
            <a:effectLst/>
          </a:endParaRPr>
        </a:p>
      </dgm:t>
    </dgm:pt>
    <dgm:pt modelId="{55B5CC54-CD21-4C0D-8EA9-0649032DBE92}" type="parTrans" cxnId="{54690F74-7F7A-4F0E-B8A2-448BD988D44D}">
      <dgm:prSet/>
      <dgm:spPr/>
      <dgm:t>
        <a:bodyPr/>
        <a:lstStyle/>
        <a:p>
          <a:endParaRPr lang="es-EC"/>
        </a:p>
      </dgm:t>
    </dgm:pt>
    <dgm:pt modelId="{4888CCC4-4BAE-4385-A1C6-5B174DE21B2D}" type="sibTrans" cxnId="{54690F74-7F7A-4F0E-B8A2-448BD988D44D}">
      <dgm:prSet/>
      <dgm:spPr/>
      <dgm:t>
        <a:bodyPr/>
        <a:lstStyle/>
        <a:p>
          <a:endParaRPr lang="es-EC"/>
        </a:p>
      </dgm:t>
    </dgm:pt>
    <dgm:pt modelId="{51E869BC-F3BB-4D7E-BDF8-824825E6409D}">
      <dgm:prSet phldrT="[Texto]"/>
      <dgm:spPr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r>
            <a:rPr lang="es-EC" dirty="0" smtClean="0">
              <a:solidFill>
                <a:schemeClr val="tx1"/>
              </a:solidFill>
              <a:effectLst/>
            </a:rPr>
            <a:t>Oro 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España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XVI al XVII</a:t>
          </a:r>
        </a:p>
        <a:p>
          <a:pPr algn="l"/>
          <a:r>
            <a:rPr lang="es-EC" dirty="0" smtClean="0">
              <a:solidFill>
                <a:schemeClr val="tx1"/>
              </a:solidFill>
              <a:effectLst/>
            </a:rPr>
            <a:t>- 800.000  a 3.696 </a:t>
          </a:r>
          <a:endParaRPr lang="es-EC" dirty="0">
            <a:solidFill>
              <a:schemeClr val="tx1"/>
            </a:solidFill>
            <a:effectLst/>
          </a:endParaRPr>
        </a:p>
      </dgm:t>
    </dgm:pt>
    <dgm:pt modelId="{C0047A5A-5D3C-44EB-BB58-83D6C062416D}" type="sibTrans" cxnId="{707DB4ED-CF4C-4455-A697-C1A48BCF8E57}">
      <dgm:prSet/>
      <dgm:spPr/>
      <dgm:t>
        <a:bodyPr/>
        <a:lstStyle/>
        <a:p>
          <a:endParaRPr lang="es-EC"/>
        </a:p>
      </dgm:t>
    </dgm:pt>
    <dgm:pt modelId="{8FD5E10B-130F-4800-A25F-1ABFB19FAF19}" type="parTrans" cxnId="{707DB4ED-CF4C-4455-A697-C1A48BCF8E57}">
      <dgm:prSet/>
      <dgm:spPr/>
      <dgm:t>
        <a:bodyPr/>
        <a:lstStyle/>
        <a:p>
          <a:endParaRPr lang="es-EC"/>
        </a:p>
      </dgm:t>
    </dgm:pt>
    <dgm:pt modelId="{F0B63BCB-F367-4C49-9648-98D68DCFB985}" type="pres">
      <dgm:prSet presAssocID="{1CD257ED-899A-4580-B9F7-1FEE8BE3E6C3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0FF08E3-F224-42B7-9C5D-419B088385E4}" type="pres">
      <dgm:prSet presAssocID="{1CD257ED-899A-4580-B9F7-1FEE8BE3E6C3}" presName="matrix" presStyleCnt="0"/>
      <dgm:spPr/>
    </dgm:pt>
    <dgm:pt modelId="{284B3A6E-1A27-429A-B95F-B32BADC80621}" type="pres">
      <dgm:prSet presAssocID="{1CD257ED-899A-4580-B9F7-1FEE8BE3E6C3}" presName="tile1" presStyleLbl="node1" presStyleIdx="0" presStyleCnt="4" custLinFactNeighborX="2783" custLinFactNeighborY="3281"/>
      <dgm:spPr/>
      <dgm:t>
        <a:bodyPr/>
        <a:lstStyle/>
        <a:p>
          <a:endParaRPr lang="es-EC"/>
        </a:p>
      </dgm:t>
    </dgm:pt>
    <dgm:pt modelId="{C9FE732C-EF37-429F-BB7E-BC92CE55ECD7}" type="pres">
      <dgm:prSet presAssocID="{1CD257ED-899A-4580-B9F7-1FEE8BE3E6C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6C5D4C-E988-49C4-BAB8-762ACDCF23B5}" type="pres">
      <dgm:prSet presAssocID="{1CD257ED-899A-4580-B9F7-1FEE8BE3E6C3}" presName="tile2" presStyleLbl="node1" presStyleIdx="1" presStyleCnt="4" custLinFactNeighborX="313" custLinFactNeighborY="2344"/>
      <dgm:spPr/>
      <dgm:t>
        <a:bodyPr/>
        <a:lstStyle/>
        <a:p>
          <a:endParaRPr lang="es-EC"/>
        </a:p>
      </dgm:t>
    </dgm:pt>
    <dgm:pt modelId="{B816A36E-EACD-4B1D-A3B9-5DD709FF8F0E}" type="pres">
      <dgm:prSet presAssocID="{1CD257ED-899A-4580-B9F7-1FEE8BE3E6C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44B9C8-C8C5-4C04-9986-97CFB339A58C}" type="pres">
      <dgm:prSet presAssocID="{1CD257ED-899A-4580-B9F7-1FEE8BE3E6C3}" presName="tile3" presStyleLbl="node1" presStyleIdx="2" presStyleCnt="4" custLinFactNeighborX="2783" custLinFactNeighborY="-469"/>
      <dgm:spPr/>
      <dgm:t>
        <a:bodyPr/>
        <a:lstStyle/>
        <a:p>
          <a:endParaRPr lang="es-EC"/>
        </a:p>
      </dgm:t>
    </dgm:pt>
    <dgm:pt modelId="{D3255441-61FE-4CE4-B323-540A21783071}" type="pres">
      <dgm:prSet presAssocID="{1CD257ED-899A-4580-B9F7-1FEE8BE3E6C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7A6108-2D1A-4160-93C8-7BECF86604E2}" type="pres">
      <dgm:prSet presAssocID="{1CD257ED-899A-4580-B9F7-1FEE8BE3E6C3}" presName="tile4" presStyleLbl="node1" presStyleIdx="3" presStyleCnt="4"/>
      <dgm:spPr/>
      <dgm:t>
        <a:bodyPr/>
        <a:lstStyle/>
        <a:p>
          <a:endParaRPr lang="es-EC"/>
        </a:p>
      </dgm:t>
    </dgm:pt>
    <dgm:pt modelId="{02A87418-D2F4-4B1E-BECD-25A98761B964}" type="pres">
      <dgm:prSet presAssocID="{1CD257ED-899A-4580-B9F7-1FEE8BE3E6C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EF7FDC-B60E-4DB8-A577-02099084F0B1}" type="pres">
      <dgm:prSet presAssocID="{1CD257ED-899A-4580-B9F7-1FEE8BE3E6C3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54690F74-7F7A-4F0E-B8A2-448BD988D44D}" srcId="{1FA04BC2-47FF-496F-9C82-CB870FDF8F18}" destId="{35216A25-0A92-490B-A046-977DF5754A63}" srcOrd="3" destOrd="0" parTransId="{55B5CC54-CD21-4C0D-8EA9-0649032DBE92}" sibTransId="{4888CCC4-4BAE-4385-A1C6-5B174DE21B2D}"/>
    <dgm:cxn modelId="{E9C05D57-1E53-46DF-8D20-A57D625A4018}" srcId="{1FA04BC2-47FF-496F-9C82-CB870FDF8F18}" destId="{68276E1B-DE13-4F5F-8D1D-45B4EB1D49FD}" srcOrd="2" destOrd="0" parTransId="{E05B0E15-D5DC-486B-B556-2E8803072541}" sibTransId="{E5D0AD4F-9FF4-4554-93E8-8B9B066A0EFD}"/>
    <dgm:cxn modelId="{201C342A-8AE4-45D2-9D36-AFF4B84DA18A}" type="presOf" srcId="{51E869BC-F3BB-4D7E-BDF8-824825E6409D}" destId="{C9FE732C-EF37-429F-BB7E-BC92CE55ECD7}" srcOrd="1" destOrd="0" presId="urn:microsoft.com/office/officeart/2005/8/layout/matrix1"/>
    <dgm:cxn modelId="{0FA8C69A-655E-43D7-BE89-4798889DD2B3}" type="presOf" srcId="{1FA04BC2-47FF-496F-9C82-CB870FDF8F18}" destId="{02EF7FDC-B60E-4DB8-A577-02099084F0B1}" srcOrd="0" destOrd="0" presId="urn:microsoft.com/office/officeart/2005/8/layout/matrix1"/>
    <dgm:cxn modelId="{478FD6B1-89B5-431C-A508-C5CD940805B1}" type="presOf" srcId="{51E869BC-F3BB-4D7E-BDF8-824825E6409D}" destId="{284B3A6E-1A27-429A-B95F-B32BADC80621}" srcOrd="0" destOrd="0" presId="urn:microsoft.com/office/officeart/2005/8/layout/matrix1"/>
    <dgm:cxn modelId="{750ED092-0967-4A5C-A55E-45618AF8AB67}" type="presOf" srcId="{1080C738-4D55-45A4-BDA9-9134B5B09166}" destId="{D26C5D4C-E988-49C4-BAB8-762ACDCF23B5}" srcOrd="0" destOrd="0" presId="urn:microsoft.com/office/officeart/2005/8/layout/matrix1"/>
    <dgm:cxn modelId="{CB70A48D-79FC-4BA5-A833-56C6AB3F61ED}" type="presOf" srcId="{35216A25-0A92-490B-A046-977DF5754A63}" destId="{02A87418-D2F4-4B1E-BECD-25A98761B964}" srcOrd="1" destOrd="0" presId="urn:microsoft.com/office/officeart/2005/8/layout/matrix1"/>
    <dgm:cxn modelId="{3F420838-289E-4246-87CA-13F334F48A75}" srcId="{1FA04BC2-47FF-496F-9C82-CB870FDF8F18}" destId="{1080C738-4D55-45A4-BDA9-9134B5B09166}" srcOrd="1" destOrd="0" parTransId="{F1A15735-3430-4BB3-82BC-F672D53698B6}" sibTransId="{A0D3A108-0DAA-4A3E-B173-FBF2ACEFC626}"/>
    <dgm:cxn modelId="{1E8E10F5-ACF3-4812-870D-34E958E38DE3}" type="presOf" srcId="{1CD257ED-899A-4580-B9F7-1FEE8BE3E6C3}" destId="{F0B63BCB-F367-4C49-9648-98D68DCFB985}" srcOrd="0" destOrd="0" presId="urn:microsoft.com/office/officeart/2005/8/layout/matrix1"/>
    <dgm:cxn modelId="{45554FB9-8C1D-439B-986A-D857A89A33EF}" type="presOf" srcId="{1080C738-4D55-45A4-BDA9-9134B5B09166}" destId="{B816A36E-EACD-4B1D-A3B9-5DD709FF8F0E}" srcOrd="1" destOrd="0" presId="urn:microsoft.com/office/officeart/2005/8/layout/matrix1"/>
    <dgm:cxn modelId="{AE2BE67A-1F09-477D-8B3F-53EE6C7A9117}" type="presOf" srcId="{68276E1B-DE13-4F5F-8D1D-45B4EB1D49FD}" destId="{D3255441-61FE-4CE4-B323-540A21783071}" srcOrd="1" destOrd="0" presId="urn:microsoft.com/office/officeart/2005/8/layout/matrix1"/>
    <dgm:cxn modelId="{FC88DDB9-4107-4AB7-BEF9-1DE64E9C0436}" srcId="{1CD257ED-899A-4580-B9F7-1FEE8BE3E6C3}" destId="{1FA04BC2-47FF-496F-9C82-CB870FDF8F18}" srcOrd="0" destOrd="0" parTransId="{1B1DBE02-D707-417B-A74C-874164158F41}" sibTransId="{CF2CCF0F-6F5D-44CA-B3D9-D436A89717EA}"/>
    <dgm:cxn modelId="{3F8D9EF8-68D5-4514-99E0-283896F2002E}" type="presOf" srcId="{35216A25-0A92-490B-A046-977DF5754A63}" destId="{C87A6108-2D1A-4160-93C8-7BECF86604E2}" srcOrd="0" destOrd="0" presId="urn:microsoft.com/office/officeart/2005/8/layout/matrix1"/>
    <dgm:cxn modelId="{F8C2B262-5CC9-443C-B5E6-E00405F3CE7F}" type="presOf" srcId="{68276E1B-DE13-4F5F-8D1D-45B4EB1D49FD}" destId="{FF44B9C8-C8C5-4C04-9986-97CFB339A58C}" srcOrd="0" destOrd="0" presId="urn:microsoft.com/office/officeart/2005/8/layout/matrix1"/>
    <dgm:cxn modelId="{707DB4ED-CF4C-4455-A697-C1A48BCF8E57}" srcId="{1FA04BC2-47FF-496F-9C82-CB870FDF8F18}" destId="{51E869BC-F3BB-4D7E-BDF8-824825E6409D}" srcOrd="0" destOrd="0" parTransId="{8FD5E10B-130F-4800-A25F-1ABFB19FAF19}" sibTransId="{C0047A5A-5D3C-44EB-BB58-83D6C062416D}"/>
    <dgm:cxn modelId="{00CDCE42-7E86-4711-85F6-32F469B1CFDB}" type="presParOf" srcId="{F0B63BCB-F367-4C49-9648-98D68DCFB985}" destId="{30FF08E3-F224-42B7-9C5D-419B088385E4}" srcOrd="0" destOrd="0" presId="urn:microsoft.com/office/officeart/2005/8/layout/matrix1"/>
    <dgm:cxn modelId="{3B7AA5FD-4535-4FE5-940F-624F17C1A934}" type="presParOf" srcId="{30FF08E3-F224-42B7-9C5D-419B088385E4}" destId="{284B3A6E-1A27-429A-B95F-B32BADC80621}" srcOrd="0" destOrd="0" presId="urn:microsoft.com/office/officeart/2005/8/layout/matrix1"/>
    <dgm:cxn modelId="{80AF8CAD-828A-42E6-804A-D91E57DFDCA1}" type="presParOf" srcId="{30FF08E3-F224-42B7-9C5D-419B088385E4}" destId="{C9FE732C-EF37-429F-BB7E-BC92CE55ECD7}" srcOrd="1" destOrd="0" presId="urn:microsoft.com/office/officeart/2005/8/layout/matrix1"/>
    <dgm:cxn modelId="{2F2DFC51-87CE-4C2D-AE65-7A99CFCEFDA2}" type="presParOf" srcId="{30FF08E3-F224-42B7-9C5D-419B088385E4}" destId="{D26C5D4C-E988-49C4-BAB8-762ACDCF23B5}" srcOrd="2" destOrd="0" presId="urn:microsoft.com/office/officeart/2005/8/layout/matrix1"/>
    <dgm:cxn modelId="{6AB6F9BC-794E-47B7-B4EA-9FC06FC6E173}" type="presParOf" srcId="{30FF08E3-F224-42B7-9C5D-419B088385E4}" destId="{B816A36E-EACD-4B1D-A3B9-5DD709FF8F0E}" srcOrd="3" destOrd="0" presId="urn:microsoft.com/office/officeart/2005/8/layout/matrix1"/>
    <dgm:cxn modelId="{0F56646A-CFC7-4245-BB7A-022DEC035286}" type="presParOf" srcId="{30FF08E3-F224-42B7-9C5D-419B088385E4}" destId="{FF44B9C8-C8C5-4C04-9986-97CFB339A58C}" srcOrd="4" destOrd="0" presId="urn:microsoft.com/office/officeart/2005/8/layout/matrix1"/>
    <dgm:cxn modelId="{44477FCB-AD5F-48E6-BF57-E522DF90660D}" type="presParOf" srcId="{30FF08E3-F224-42B7-9C5D-419B088385E4}" destId="{D3255441-61FE-4CE4-B323-540A21783071}" srcOrd="5" destOrd="0" presId="urn:microsoft.com/office/officeart/2005/8/layout/matrix1"/>
    <dgm:cxn modelId="{34632CEC-E898-406F-A30C-A16184EC9795}" type="presParOf" srcId="{30FF08E3-F224-42B7-9C5D-419B088385E4}" destId="{C87A6108-2D1A-4160-93C8-7BECF86604E2}" srcOrd="6" destOrd="0" presId="urn:microsoft.com/office/officeart/2005/8/layout/matrix1"/>
    <dgm:cxn modelId="{F1481029-4E6A-44DB-8775-C4B561FFA47D}" type="presParOf" srcId="{30FF08E3-F224-42B7-9C5D-419B088385E4}" destId="{02A87418-D2F4-4B1E-BECD-25A98761B964}" srcOrd="7" destOrd="0" presId="urn:microsoft.com/office/officeart/2005/8/layout/matrix1"/>
    <dgm:cxn modelId="{9AAAF523-15A5-42AF-BFC9-BBB97AA881B7}" type="presParOf" srcId="{F0B63BCB-F367-4C49-9648-98D68DCFB985}" destId="{02EF7FDC-B60E-4DB8-A577-02099084F0B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6FB499-C143-4633-A77C-5D24DF36F97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31C20C2-C4D4-4F1E-9AA6-689D4DD5B694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Comercio 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90817-6A18-44A7-B747-71909B0E7E40}" type="parTrans" cxnId="{826709EC-6AFE-4619-BBC6-83379247466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BFEA6-4EA7-4AC5-B88C-E01BEE452D08}" type="sibTrans" cxnId="{826709EC-6AFE-4619-BBC6-83379247466F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EF8110-49F1-44F6-A083-263ABC72234E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 ferias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BC6C52-FB20-4EDA-A69C-80A050536046}" type="parTrans" cxnId="{B10328FF-DC2A-4C4B-9E64-E0CCD4591DCC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15E23E-DE72-4B3B-920C-FE4156AEF551}" type="sibTrans" cxnId="{B10328FF-DC2A-4C4B-9E64-E0CCD4591DCC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DB893A-E85F-4B5F-94A3-1D2D6CB65534}">
      <dgm:prSet phldrT="[Texto]" custT="1"/>
      <dgm:spPr/>
      <dgm:t>
        <a:bodyPr/>
        <a:lstStyle/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encuentro empresarial binacional</a:t>
          </a:r>
        </a:p>
        <a:p>
          <a:r>
            <a:rPr lang="es-EC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 (61 E – 48 P)</a:t>
          </a:r>
          <a:endParaRPr lang="es-EC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6312D-F61E-4FA4-A143-A918E7045DDC}" type="parTrans" cxnId="{5DC2D469-CD46-406F-8FD1-509FE3141CB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040B7-5993-417A-8740-E10878DED9FB}" type="sibTrans" cxnId="{5DC2D469-CD46-406F-8FD1-509FE3141CB6}">
      <dgm:prSet/>
      <dgm:spPr/>
      <dgm:t>
        <a:bodyPr/>
        <a:lstStyle/>
        <a:p>
          <a:endParaRPr lang="es-EC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B3D82-F25B-458F-8851-CDF4E9249AF1}" type="pres">
      <dgm:prSet presAssocID="{C66FB499-C143-4633-A77C-5D24DF36F97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F96298CF-1D83-470C-9F40-7A09298A5B21}" type="pres">
      <dgm:prSet presAssocID="{731C20C2-C4D4-4F1E-9AA6-689D4DD5B694}" presName="composite" presStyleCnt="0"/>
      <dgm:spPr/>
    </dgm:pt>
    <dgm:pt modelId="{C4C96BD8-6567-403D-889D-2B6F0FB5CDCD}" type="pres">
      <dgm:prSet presAssocID="{731C20C2-C4D4-4F1E-9AA6-689D4DD5B694}" presName="LShape" presStyleLbl="alignNode1" presStyleIdx="0" presStyleCnt="5"/>
      <dgm:spPr/>
    </dgm:pt>
    <dgm:pt modelId="{B629ECF5-B554-4616-8EC0-D7CCF85141FB}" type="pres">
      <dgm:prSet presAssocID="{731C20C2-C4D4-4F1E-9AA6-689D4DD5B69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638620-44B8-4A15-9156-FC45297EB103}" type="pres">
      <dgm:prSet presAssocID="{731C20C2-C4D4-4F1E-9AA6-689D4DD5B694}" presName="Triangle" presStyleLbl="alignNode1" presStyleIdx="1" presStyleCnt="5"/>
      <dgm:spPr/>
    </dgm:pt>
    <dgm:pt modelId="{D0248A29-0F42-435F-A683-B3B9965E188B}" type="pres">
      <dgm:prSet presAssocID="{7C8BFEA6-4EA7-4AC5-B88C-E01BEE452D08}" presName="sibTrans" presStyleCnt="0"/>
      <dgm:spPr/>
    </dgm:pt>
    <dgm:pt modelId="{4700454D-A285-4F05-8534-8FFF4150116B}" type="pres">
      <dgm:prSet presAssocID="{7C8BFEA6-4EA7-4AC5-B88C-E01BEE452D08}" presName="space" presStyleCnt="0"/>
      <dgm:spPr/>
    </dgm:pt>
    <dgm:pt modelId="{DF5C4015-DEF1-4002-AF6F-C27E08B463E3}" type="pres">
      <dgm:prSet presAssocID="{51EF8110-49F1-44F6-A083-263ABC72234E}" presName="composite" presStyleCnt="0"/>
      <dgm:spPr/>
    </dgm:pt>
    <dgm:pt modelId="{8A3CBE0C-0BB6-4EDB-BED0-171E8D7189BF}" type="pres">
      <dgm:prSet presAssocID="{51EF8110-49F1-44F6-A083-263ABC72234E}" presName="LShape" presStyleLbl="alignNode1" presStyleIdx="2" presStyleCnt="5"/>
      <dgm:spPr/>
    </dgm:pt>
    <dgm:pt modelId="{FB1BC1E3-977E-4F48-A9D2-2CBA2F9860A6}" type="pres">
      <dgm:prSet presAssocID="{51EF8110-49F1-44F6-A083-263ABC72234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E35F0-AD3A-4D8D-A12E-991A9D4BF285}" type="pres">
      <dgm:prSet presAssocID="{51EF8110-49F1-44F6-A083-263ABC72234E}" presName="Triangle" presStyleLbl="alignNode1" presStyleIdx="3" presStyleCnt="5"/>
      <dgm:spPr/>
    </dgm:pt>
    <dgm:pt modelId="{50672930-98EC-4BD8-B348-8CF37DE2E9A1}" type="pres">
      <dgm:prSet presAssocID="{F415E23E-DE72-4B3B-920C-FE4156AEF551}" presName="sibTrans" presStyleCnt="0"/>
      <dgm:spPr/>
    </dgm:pt>
    <dgm:pt modelId="{F8976A17-F92B-485E-AA4E-6B09851C0715}" type="pres">
      <dgm:prSet presAssocID="{F415E23E-DE72-4B3B-920C-FE4156AEF551}" presName="space" presStyleCnt="0"/>
      <dgm:spPr/>
    </dgm:pt>
    <dgm:pt modelId="{55623393-6338-498F-9167-603FF85721EB}" type="pres">
      <dgm:prSet presAssocID="{65DB893A-E85F-4B5F-94A3-1D2D6CB65534}" presName="composite" presStyleCnt="0"/>
      <dgm:spPr/>
    </dgm:pt>
    <dgm:pt modelId="{753DCAB9-33DA-48DF-BE5A-1B44791FAEE3}" type="pres">
      <dgm:prSet presAssocID="{65DB893A-E85F-4B5F-94A3-1D2D6CB65534}" presName="LShape" presStyleLbl="alignNode1" presStyleIdx="4" presStyleCnt="5"/>
      <dgm:spPr/>
    </dgm:pt>
    <dgm:pt modelId="{049AD979-F701-474E-A0AD-97087CF5D7B0}" type="pres">
      <dgm:prSet presAssocID="{65DB893A-E85F-4B5F-94A3-1D2D6CB6553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F61FA2-9B53-4DD2-879E-B49FD584206C}" type="presOf" srcId="{51EF8110-49F1-44F6-A083-263ABC72234E}" destId="{FB1BC1E3-977E-4F48-A9D2-2CBA2F9860A6}" srcOrd="0" destOrd="0" presId="urn:microsoft.com/office/officeart/2009/3/layout/StepUpProcess"/>
    <dgm:cxn modelId="{5DC2D469-CD46-406F-8FD1-509FE3141CB6}" srcId="{C66FB499-C143-4633-A77C-5D24DF36F979}" destId="{65DB893A-E85F-4B5F-94A3-1D2D6CB65534}" srcOrd="2" destOrd="0" parTransId="{2276312D-F61E-4FA4-A143-A918E7045DDC}" sibTransId="{9F1040B7-5993-417A-8740-E10878DED9FB}"/>
    <dgm:cxn modelId="{B10328FF-DC2A-4C4B-9E64-E0CCD4591DCC}" srcId="{C66FB499-C143-4633-A77C-5D24DF36F979}" destId="{51EF8110-49F1-44F6-A083-263ABC72234E}" srcOrd="1" destOrd="0" parTransId="{94BC6C52-FB20-4EDA-A69C-80A050536046}" sibTransId="{F415E23E-DE72-4B3B-920C-FE4156AEF551}"/>
    <dgm:cxn modelId="{826709EC-6AFE-4619-BBC6-83379247466F}" srcId="{C66FB499-C143-4633-A77C-5D24DF36F979}" destId="{731C20C2-C4D4-4F1E-9AA6-689D4DD5B694}" srcOrd="0" destOrd="0" parTransId="{EF890817-6A18-44A7-B747-71909B0E7E40}" sibTransId="{7C8BFEA6-4EA7-4AC5-B88C-E01BEE452D08}"/>
    <dgm:cxn modelId="{EE71B172-E8BB-4482-A413-6C2EE2CE5DD5}" type="presOf" srcId="{65DB893A-E85F-4B5F-94A3-1D2D6CB65534}" destId="{049AD979-F701-474E-A0AD-97087CF5D7B0}" srcOrd="0" destOrd="0" presId="urn:microsoft.com/office/officeart/2009/3/layout/StepUpProcess"/>
    <dgm:cxn modelId="{FFA040E2-A390-4709-B099-BA3F7F3D88D2}" type="presOf" srcId="{C66FB499-C143-4633-A77C-5D24DF36F979}" destId="{134B3D82-F25B-458F-8851-CDF4E9249AF1}" srcOrd="0" destOrd="0" presId="urn:microsoft.com/office/officeart/2009/3/layout/StepUpProcess"/>
    <dgm:cxn modelId="{207A1613-8B91-4079-B19C-922B13A4213E}" type="presOf" srcId="{731C20C2-C4D4-4F1E-9AA6-689D4DD5B694}" destId="{B629ECF5-B554-4616-8EC0-D7CCF85141FB}" srcOrd="0" destOrd="0" presId="urn:microsoft.com/office/officeart/2009/3/layout/StepUpProcess"/>
    <dgm:cxn modelId="{321A2192-7F6E-4D94-88AF-049F9B968F85}" type="presParOf" srcId="{134B3D82-F25B-458F-8851-CDF4E9249AF1}" destId="{F96298CF-1D83-470C-9F40-7A09298A5B21}" srcOrd="0" destOrd="0" presId="urn:microsoft.com/office/officeart/2009/3/layout/StepUpProcess"/>
    <dgm:cxn modelId="{C157A75F-3462-4167-B506-D1C96D77C145}" type="presParOf" srcId="{F96298CF-1D83-470C-9F40-7A09298A5B21}" destId="{C4C96BD8-6567-403D-889D-2B6F0FB5CDCD}" srcOrd="0" destOrd="0" presId="urn:microsoft.com/office/officeart/2009/3/layout/StepUpProcess"/>
    <dgm:cxn modelId="{253EC7CB-BA1C-4668-85B7-EBB6CA0C1EF0}" type="presParOf" srcId="{F96298CF-1D83-470C-9F40-7A09298A5B21}" destId="{B629ECF5-B554-4616-8EC0-D7CCF85141FB}" srcOrd="1" destOrd="0" presId="urn:microsoft.com/office/officeart/2009/3/layout/StepUpProcess"/>
    <dgm:cxn modelId="{B43E0F88-7A32-4CC3-913C-B1C60E26EF97}" type="presParOf" srcId="{F96298CF-1D83-470C-9F40-7A09298A5B21}" destId="{55638620-44B8-4A15-9156-FC45297EB103}" srcOrd="2" destOrd="0" presId="urn:microsoft.com/office/officeart/2009/3/layout/StepUpProcess"/>
    <dgm:cxn modelId="{323FAF62-4E99-4FB2-8346-B87109E046EF}" type="presParOf" srcId="{134B3D82-F25B-458F-8851-CDF4E9249AF1}" destId="{D0248A29-0F42-435F-A683-B3B9965E188B}" srcOrd="1" destOrd="0" presId="urn:microsoft.com/office/officeart/2009/3/layout/StepUpProcess"/>
    <dgm:cxn modelId="{0C6E8862-267B-4881-A2BB-ABE40A618091}" type="presParOf" srcId="{D0248A29-0F42-435F-A683-B3B9965E188B}" destId="{4700454D-A285-4F05-8534-8FFF4150116B}" srcOrd="0" destOrd="0" presId="urn:microsoft.com/office/officeart/2009/3/layout/StepUpProcess"/>
    <dgm:cxn modelId="{782686CF-181B-4040-B6DF-661AF66ED66E}" type="presParOf" srcId="{134B3D82-F25B-458F-8851-CDF4E9249AF1}" destId="{DF5C4015-DEF1-4002-AF6F-C27E08B463E3}" srcOrd="2" destOrd="0" presId="urn:microsoft.com/office/officeart/2009/3/layout/StepUpProcess"/>
    <dgm:cxn modelId="{E481BF80-F4A9-4635-9BC1-6868121274A2}" type="presParOf" srcId="{DF5C4015-DEF1-4002-AF6F-C27E08B463E3}" destId="{8A3CBE0C-0BB6-4EDB-BED0-171E8D7189BF}" srcOrd="0" destOrd="0" presId="urn:microsoft.com/office/officeart/2009/3/layout/StepUpProcess"/>
    <dgm:cxn modelId="{D435BDDF-C0C9-4AEE-A684-37176F7EB5E2}" type="presParOf" srcId="{DF5C4015-DEF1-4002-AF6F-C27E08B463E3}" destId="{FB1BC1E3-977E-4F48-A9D2-2CBA2F9860A6}" srcOrd="1" destOrd="0" presId="urn:microsoft.com/office/officeart/2009/3/layout/StepUpProcess"/>
    <dgm:cxn modelId="{33414C68-AC06-4A2F-AF35-1231889AA4BF}" type="presParOf" srcId="{DF5C4015-DEF1-4002-AF6F-C27E08B463E3}" destId="{030E35F0-AD3A-4D8D-A12E-991A9D4BF285}" srcOrd="2" destOrd="0" presId="urn:microsoft.com/office/officeart/2009/3/layout/StepUpProcess"/>
    <dgm:cxn modelId="{E53CDDCC-A171-4BC3-B6D2-E8A7D35911B8}" type="presParOf" srcId="{134B3D82-F25B-458F-8851-CDF4E9249AF1}" destId="{50672930-98EC-4BD8-B348-8CF37DE2E9A1}" srcOrd="3" destOrd="0" presId="urn:microsoft.com/office/officeart/2009/3/layout/StepUpProcess"/>
    <dgm:cxn modelId="{12036B99-E051-4DE6-9EDE-BE4B531395F5}" type="presParOf" srcId="{50672930-98EC-4BD8-B348-8CF37DE2E9A1}" destId="{F8976A17-F92B-485E-AA4E-6B09851C0715}" srcOrd="0" destOrd="0" presId="urn:microsoft.com/office/officeart/2009/3/layout/StepUpProcess"/>
    <dgm:cxn modelId="{A16E94A8-AD87-402A-8E66-0EBEDB904CCE}" type="presParOf" srcId="{134B3D82-F25B-458F-8851-CDF4E9249AF1}" destId="{55623393-6338-498F-9167-603FF85721EB}" srcOrd="4" destOrd="0" presId="urn:microsoft.com/office/officeart/2009/3/layout/StepUpProcess"/>
    <dgm:cxn modelId="{8DE8B3D1-DFB6-475C-9E16-4606CE994D67}" type="presParOf" srcId="{55623393-6338-498F-9167-603FF85721EB}" destId="{753DCAB9-33DA-48DF-BE5A-1B44791FAEE3}" srcOrd="0" destOrd="0" presId="urn:microsoft.com/office/officeart/2009/3/layout/StepUpProcess"/>
    <dgm:cxn modelId="{4D74E2B6-68A2-44A5-9576-37A5377CFC1C}" type="presParOf" srcId="{55623393-6338-498F-9167-603FF85721EB}" destId="{049AD979-F701-474E-A0AD-97087CF5D7B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A25340C-D532-4EE0-9069-8EE6DDAA3F14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81D9B32-8FA9-4BDF-9DC4-4DCE7C76C1D0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Sectores participantes V encuentro binacional</a:t>
          </a:r>
          <a:endParaRPr lang="es-EC" b="1" dirty="0">
            <a:solidFill>
              <a:schemeClr val="tx1"/>
            </a:solidFill>
          </a:endParaRPr>
        </a:p>
      </dgm:t>
    </dgm:pt>
    <dgm:pt modelId="{5FE8B0B4-1B51-47CE-B773-26B1C3D8BE5B}" type="parTrans" cxnId="{F8025FF0-B466-41E5-9D84-84DBB5215C4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B146B3B-2959-4F64-979D-AF33A6B30BD9}" type="sibTrans" cxnId="{F8025FF0-B466-41E5-9D84-84DBB5215C41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166809D-2D57-41C4-8515-BE8C398958D7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Pesca</a:t>
          </a:r>
          <a:endParaRPr lang="es-EC" b="1" dirty="0">
            <a:solidFill>
              <a:schemeClr val="tx1"/>
            </a:solidFill>
          </a:endParaRPr>
        </a:p>
      </dgm:t>
    </dgm:pt>
    <dgm:pt modelId="{FDCAA89F-2413-47BA-A60B-B4C6C95C4DDD}" type="parTrans" cxnId="{8EEDFA20-4548-487E-8245-42EEA6EB0A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FF1774D-94E8-4782-9E1A-A154D144D64D}" type="sibTrans" cxnId="{8EEDFA20-4548-487E-8245-42EEA6EB0A7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18129C-55A5-4082-B3F0-07A8C36D2D52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Construcción</a:t>
          </a:r>
          <a:endParaRPr lang="es-EC" b="1" dirty="0">
            <a:solidFill>
              <a:schemeClr val="tx1"/>
            </a:solidFill>
          </a:endParaRPr>
        </a:p>
      </dgm:t>
    </dgm:pt>
    <dgm:pt modelId="{4F6B2619-6E76-473F-93DB-93D9DC25CC7D}" type="parTrans" cxnId="{CC1CEC3A-3E46-4901-BCB6-4CC80641B80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AC296DC-E86F-4B09-9FA3-52168E842757}" type="sibTrans" cxnId="{CC1CEC3A-3E46-4901-BCB6-4CC80641B80E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5FB9A57-ADBA-43D1-9DF2-E61D6D033B34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Textil-Calzado</a:t>
          </a:r>
          <a:endParaRPr lang="es-EC" b="1" dirty="0">
            <a:solidFill>
              <a:schemeClr val="tx1"/>
            </a:solidFill>
          </a:endParaRPr>
        </a:p>
      </dgm:t>
    </dgm:pt>
    <dgm:pt modelId="{3F1E8663-9894-4618-B139-429209E81B20}" type="parTrans" cxnId="{52C96BD8-602C-463A-99BC-A1B984DDA35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7C97D95-838B-4758-8DE6-30D490D031C3}" type="sibTrans" cxnId="{52C96BD8-602C-463A-99BC-A1B984DDA35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6BE730C-9764-49BC-8B76-695E9AFB3BE5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Artesanía- Joyería</a:t>
          </a:r>
          <a:endParaRPr lang="es-EC" b="1" dirty="0">
            <a:solidFill>
              <a:schemeClr val="tx1"/>
            </a:solidFill>
          </a:endParaRPr>
        </a:p>
      </dgm:t>
    </dgm:pt>
    <dgm:pt modelId="{FC6599D0-D901-49C0-A022-891AAAC4CAD8}" type="parTrans" cxnId="{C978953B-E701-4BC0-AF51-094EECE173D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68A7F9D-6416-494C-8C4F-1D52C72E97DA}" type="sibTrans" cxnId="{C978953B-E701-4BC0-AF51-094EECE173D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4BEADEB-ED9F-4415-9876-F302F83AF7E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Agrícola</a:t>
          </a:r>
          <a:endParaRPr lang="es-EC" b="1" dirty="0">
            <a:solidFill>
              <a:schemeClr val="tx1"/>
            </a:solidFill>
          </a:endParaRPr>
        </a:p>
      </dgm:t>
    </dgm:pt>
    <dgm:pt modelId="{D32053FB-DC7B-47B0-8B91-C67A68AE8E08}" type="parTrans" cxnId="{7082CD73-A896-4FE7-8FAC-C735A8B0BA6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BEE367F-61FF-4B62-BB71-A5FB992C4F77}" type="sibTrans" cxnId="{7082CD73-A896-4FE7-8FAC-C735A8B0BA6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335D67D2-C5B1-4CEF-9923-41C46D4D652B}" type="pres">
      <dgm:prSet presAssocID="{6A25340C-D532-4EE0-9069-8EE6DDAA3F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644BB8C-09F7-4F2C-9727-50A3C79C6967}" type="pres">
      <dgm:prSet presAssocID="{981D9B32-8FA9-4BDF-9DC4-4DCE7C76C1D0}" presName="centerShape" presStyleLbl="node0" presStyleIdx="0" presStyleCnt="1"/>
      <dgm:spPr/>
      <dgm:t>
        <a:bodyPr/>
        <a:lstStyle/>
        <a:p>
          <a:endParaRPr lang="es-EC"/>
        </a:p>
      </dgm:t>
    </dgm:pt>
    <dgm:pt modelId="{C63D4C0C-1620-46BF-A080-3D9D321CD96E}" type="pres">
      <dgm:prSet presAssocID="{A4BEADEB-ED9F-4415-9876-F302F83AF7E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09849F-04D4-4A04-BC2E-64407943BD66}" type="pres">
      <dgm:prSet presAssocID="{A4BEADEB-ED9F-4415-9876-F302F83AF7E8}" presName="dummy" presStyleCnt="0"/>
      <dgm:spPr/>
    </dgm:pt>
    <dgm:pt modelId="{16BCDAE1-EB81-4E27-B934-1908907AF18D}" type="pres">
      <dgm:prSet presAssocID="{EBEE367F-61FF-4B62-BB71-A5FB992C4F77}" presName="sibTrans" presStyleLbl="sibTrans2D1" presStyleIdx="0" presStyleCnt="5"/>
      <dgm:spPr/>
      <dgm:t>
        <a:bodyPr/>
        <a:lstStyle/>
        <a:p>
          <a:endParaRPr lang="es-EC"/>
        </a:p>
      </dgm:t>
    </dgm:pt>
    <dgm:pt modelId="{C4F60B3F-C121-4F5E-AE65-746936B2342A}" type="pres">
      <dgm:prSet presAssocID="{16BE730C-9764-49BC-8B76-695E9AFB3B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79D8A3-3CDB-4C09-B9B6-044A58BA922B}" type="pres">
      <dgm:prSet presAssocID="{16BE730C-9764-49BC-8B76-695E9AFB3BE5}" presName="dummy" presStyleCnt="0"/>
      <dgm:spPr/>
    </dgm:pt>
    <dgm:pt modelId="{BB76D1EB-04BE-40B4-A8DB-203A01BFFC86}" type="pres">
      <dgm:prSet presAssocID="{968A7F9D-6416-494C-8C4F-1D52C72E97DA}" presName="sibTrans" presStyleLbl="sibTrans2D1" presStyleIdx="1" presStyleCnt="5"/>
      <dgm:spPr/>
      <dgm:t>
        <a:bodyPr/>
        <a:lstStyle/>
        <a:p>
          <a:endParaRPr lang="es-EC"/>
        </a:p>
      </dgm:t>
    </dgm:pt>
    <dgm:pt modelId="{A3DB1413-C35E-4609-AFB7-6DDFDDB31EDE}" type="pres">
      <dgm:prSet presAssocID="{9166809D-2D57-41C4-8515-BE8C398958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7771A0-2A95-424A-B6EF-94F4F81865F6}" type="pres">
      <dgm:prSet presAssocID="{9166809D-2D57-41C4-8515-BE8C398958D7}" presName="dummy" presStyleCnt="0"/>
      <dgm:spPr/>
    </dgm:pt>
    <dgm:pt modelId="{9C94FFD4-CE0D-4D0B-9645-10F141206CB5}" type="pres">
      <dgm:prSet presAssocID="{3FF1774D-94E8-4782-9E1A-A154D144D64D}" presName="sibTrans" presStyleLbl="sibTrans2D1" presStyleIdx="2" presStyleCnt="5"/>
      <dgm:spPr/>
      <dgm:t>
        <a:bodyPr/>
        <a:lstStyle/>
        <a:p>
          <a:endParaRPr lang="es-EC"/>
        </a:p>
      </dgm:t>
    </dgm:pt>
    <dgm:pt modelId="{6B6C316F-30A9-4DB3-A464-0AF4ACD828F5}" type="pres">
      <dgm:prSet presAssocID="{5A18129C-55A5-4082-B3F0-07A8C36D2D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BAD053-EAC3-4EF4-9BED-A98898B0203C}" type="pres">
      <dgm:prSet presAssocID="{5A18129C-55A5-4082-B3F0-07A8C36D2D52}" presName="dummy" presStyleCnt="0"/>
      <dgm:spPr/>
    </dgm:pt>
    <dgm:pt modelId="{D7352338-65E7-4D4F-8C19-B7EB563B91C6}" type="pres">
      <dgm:prSet presAssocID="{BAC296DC-E86F-4B09-9FA3-52168E842757}" presName="sibTrans" presStyleLbl="sibTrans2D1" presStyleIdx="3" presStyleCnt="5"/>
      <dgm:spPr/>
      <dgm:t>
        <a:bodyPr/>
        <a:lstStyle/>
        <a:p>
          <a:endParaRPr lang="es-EC"/>
        </a:p>
      </dgm:t>
    </dgm:pt>
    <dgm:pt modelId="{9D7A159B-138A-4F98-9AF8-9310D8907AC1}" type="pres">
      <dgm:prSet presAssocID="{45FB9A57-ADBA-43D1-9DF2-E61D6D033B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95D924-6E5D-49E4-B6F5-98647ED24136}" type="pres">
      <dgm:prSet presAssocID="{45FB9A57-ADBA-43D1-9DF2-E61D6D033B34}" presName="dummy" presStyleCnt="0"/>
      <dgm:spPr/>
    </dgm:pt>
    <dgm:pt modelId="{76C2304E-2774-475A-B8AF-BD756BE2B91B}" type="pres">
      <dgm:prSet presAssocID="{37C97D95-838B-4758-8DE6-30D490D031C3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0A55CC13-A7FC-4829-B6C0-9B7EBE630392}" type="presOf" srcId="{16BE730C-9764-49BC-8B76-695E9AFB3BE5}" destId="{C4F60B3F-C121-4F5E-AE65-746936B2342A}" srcOrd="0" destOrd="0" presId="urn:microsoft.com/office/officeart/2005/8/layout/radial6"/>
    <dgm:cxn modelId="{CC1CEC3A-3E46-4901-BCB6-4CC80641B80E}" srcId="{981D9B32-8FA9-4BDF-9DC4-4DCE7C76C1D0}" destId="{5A18129C-55A5-4082-B3F0-07A8C36D2D52}" srcOrd="3" destOrd="0" parTransId="{4F6B2619-6E76-473F-93DB-93D9DC25CC7D}" sibTransId="{BAC296DC-E86F-4B09-9FA3-52168E842757}"/>
    <dgm:cxn modelId="{8D16180E-459E-4537-BC67-5ABC81A76D44}" type="presOf" srcId="{A4BEADEB-ED9F-4415-9876-F302F83AF7E8}" destId="{C63D4C0C-1620-46BF-A080-3D9D321CD96E}" srcOrd="0" destOrd="0" presId="urn:microsoft.com/office/officeart/2005/8/layout/radial6"/>
    <dgm:cxn modelId="{DE3B2F84-3DFE-4BAA-907F-9CBD29A584E5}" type="presOf" srcId="{5A18129C-55A5-4082-B3F0-07A8C36D2D52}" destId="{6B6C316F-30A9-4DB3-A464-0AF4ACD828F5}" srcOrd="0" destOrd="0" presId="urn:microsoft.com/office/officeart/2005/8/layout/radial6"/>
    <dgm:cxn modelId="{C978953B-E701-4BC0-AF51-094EECE173DA}" srcId="{981D9B32-8FA9-4BDF-9DC4-4DCE7C76C1D0}" destId="{16BE730C-9764-49BC-8B76-695E9AFB3BE5}" srcOrd="1" destOrd="0" parTransId="{FC6599D0-D901-49C0-A022-891AAAC4CAD8}" sibTransId="{968A7F9D-6416-494C-8C4F-1D52C72E97DA}"/>
    <dgm:cxn modelId="{F8025FF0-B466-41E5-9D84-84DBB5215C41}" srcId="{6A25340C-D532-4EE0-9069-8EE6DDAA3F14}" destId="{981D9B32-8FA9-4BDF-9DC4-4DCE7C76C1D0}" srcOrd="0" destOrd="0" parTransId="{5FE8B0B4-1B51-47CE-B773-26B1C3D8BE5B}" sibTransId="{6B146B3B-2959-4F64-979D-AF33A6B30BD9}"/>
    <dgm:cxn modelId="{42DB425F-61D4-4940-8A71-6841DBC9E109}" type="presOf" srcId="{981D9B32-8FA9-4BDF-9DC4-4DCE7C76C1D0}" destId="{7644BB8C-09F7-4F2C-9727-50A3C79C6967}" srcOrd="0" destOrd="0" presId="urn:microsoft.com/office/officeart/2005/8/layout/radial6"/>
    <dgm:cxn modelId="{A6186AFC-A1DB-4758-B1A7-AD5573E2D115}" type="presOf" srcId="{9166809D-2D57-41C4-8515-BE8C398958D7}" destId="{A3DB1413-C35E-4609-AFB7-6DDFDDB31EDE}" srcOrd="0" destOrd="0" presId="urn:microsoft.com/office/officeart/2005/8/layout/radial6"/>
    <dgm:cxn modelId="{7082CD73-A896-4FE7-8FAC-C735A8B0BA6D}" srcId="{981D9B32-8FA9-4BDF-9DC4-4DCE7C76C1D0}" destId="{A4BEADEB-ED9F-4415-9876-F302F83AF7E8}" srcOrd="0" destOrd="0" parTransId="{D32053FB-DC7B-47B0-8B91-C67A68AE8E08}" sibTransId="{EBEE367F-61FF-4B62-BB71-A5FB992C4F77}"/>
    <dgm:cxn modelId="{52C96BD8-602C-463A-99BC-A1B984DDA355}" srcId="{981D9B32-8FA9-4BDF-9DC4-4DCE7C76C1D0}" destId="{45FB9A57-ADBA-43D1-9DF2-E61D6D033B34}" srcOrd="4" destOrd="0" parTransId="{3F1E8663-9894-4618-B139-429209E81B20}" sibTransId="{37C97D95-838B-4758-8DE6-30D490D031C3}"/>
    <dgm:cxn modelId="{80CFCC6F-1C02-4429-98FE-2A32E8E07EF5}" type="presOf" srcId="{BAC296DC-E86F-4B09-9FA3-52168E842757}" destId="{D7352338-65E7-4D4F-8C19-B7EB563B91C6}" srcOrd="0" destOrd="0" presId="urn:microsoft.com/office/officeart/2005/8/layout/radial6"/>
    <dgm:cxn modelId="{ABC03785-D177-41A0-9E35-1B9B5CED76AA}" type="presOf" srcId="{37C97D95-838B-4758-8DE6-30D490D031C3}" destId="{76C2304E-2774-475A-B8AF-BD756BE2B91B}" srcOrd="0" destOrd="0" presId="urn:microsoft.com/office/officeart/2005/8/layout/radial6"/>
    <dgm:cxn modelId="{0290BC3B-F848-4995-8806-B72E4EEAA57C}" type="presOf" srcId="{968A7F9D-6416-494C-8C4F-1D52C72E97DA}" destId="{BB76D1EB-04BE-40B4-A8DB-203A01BFFC86}" srcOrd="0" destOrd="0" presId="urn:microsoft.com/office/officeart/2005/8/layout/radial6"/>
    <dgm:cxn modelId="{8EEDFA20-4548-487E-8245-42EEA6EB0A7F}" srcId="{981D9B32-8FA9-4BDF-9DC4-4DCE7C76C1D0}" destId="{9166809D-2D57-41C4-8515-BE8C398958D7}" srcOrd="2" destOrd="0" parTransId="{FDCAA89F-2413-47BA-A60B-B4C6C95C4DDD}" sibTransId="{3FF1774D-94E8-4782-9E1A-A154D144D64D}"/>
    <dgm:cxn modelId="{B74FE7DF-BF98-45CA-A456-5036888C93AE}" type="presOf" srcId="{45FB9A57-ADBA-43D1-9DF2-E61D6D033B34}" destId="{9D7A159B-138A-4F98-9AF8-9310D8907AC1}" srcOrd="0" destOrd="0" presId="urn:microsoft.com/office/officeart/2005/8/layout/radial6"/>
    <dgm:cxn modelId="{92CDBECB-E05D-4DAD-B825-DD93CDAA26F8}" type="presOf" srcId="{6A25340C-D532-4EE0-9069-8EE6DDAA3F14}" destId="{335D67D2-C5B1-4CEF-9923-41C46D4D652B}" srcOrd="0" destOrd="0" presId="urn:microsoft.com/office/officeart/2005/8/layout/radial6"/>
    <dgm:cxn modelId="{6A1ABFD8-42B2-44A5-BD27-EB286D712D7D}" type="presOf" srcId="{3FF1774D-94E8-4782-9E1A-A154D144D64D}" destId="{9C94FFD4-CE0D-4D0B-9645-10F141206CB5}" srcOrd="0" destOrd="0" presId="urn:microsoft.com/office/officeart/2005/8/layout/radial6"/>
    <dgm:cxn modelId="{A7B08B04-E449-458A-AF9E-9851CF6C41BE}" type="presOf" srcId="{EBEE367F-61FF-4B62-BB71-A5FB992C4F77}" destId="{16BCDAE1-EB81-4E27-B934-1908907AF18D}" srcOrd="0" destOrd="0" presId="urn:microsoft.com/office/officeart/2005/8/layout/radial6"/>
    <dgm:cxn modelId="{E9B6F6F9-EA73-432A-99AA-5F0EEAC478DA}" type="presParOf" srcId="{335D67D2-C5B1-4CEF-9923-41C46D4D652B}" destId="{7644BB8C-09F7-4F2C-9727-50A3C79C6967}" srcOrd="0" destOrd="0" presId="urn:microsoft.com/office/officeart/2005/8/layout/radial6"/>
    <dgm:cxn modelId="{5B533F12-8E74-4999-AE89-1247F4F315C7}" type="presParOf" srcId="{335D67D2-C5B1-4CEF-9923-41C46D4D652B}" destId="{C63D4C0C-1620-46BF-A080-3D9D321CD96E}" srcOrd="1" destOrd="0" presId="urn:microsoft.com/office/officeart/2005/8/layout/radial6"/>
    <dgm:cxn modelId="{DFD96135-C85F-49C2-8D02-73BAF111EFD5}" type="presParOf" srcId="{335D67D2-C5B1-4CEF-9923-41C46D4D652B}" destId="{A909849F-04D4-4A04-BC2E-64407943BD66}" srcOrd="2" destOrd="0" presId="urn:microsoft.com/office/officeart/2005/8/layout/radial6"/>
    <dgm:cxn modelId="{DDB92FE2-CA5E-46CB-9FD9-1B1B3B33136A}" type="presParOf" srcId="{335D67D2-C5B1-4CEF-9923-41C46D4D652B}" destId="{16BCDAE1-EB81-4E27-B934-1908907AF18D}" srcOrd="3" destOrd="0" presId="urn:microsoft.com/office/officeart/2005/8/layout/radial6"/>
    <dgm:cxn modelId="{21268916-AEF6-4E77-A347-765FB8D9B76D}" type="presParOf" srcId="{335D67D2-C5B1-4CEF-9923-41C46D4D652B}" destId="{C4F60B3F-C121-4F5E-AE65-746936B2342A}" srcOrd="4" destOrd="0" presId="urn:microsoft.com/office/officeart/2005/8/layout/radial6"/>
    <dgm:cxn modelId="{4062FCDB-395F-4F65-A77E-A72871D37ACF}" type="presParOf" srcId="{335D67D2-C5B1-4CEF-9923-41C46D4D652B}" destId="{9479D8A3-3CDB-4C09-B9B6-044A58BA922B}" srcOrd="5" destOrd="0" presId="urn:microsoft.com/office/officeart/2005/8/layout/radial6"/>
    <dgm:cxn modelId="{14C80270-C2EC-4264-81FA-712A549FCC10}" type="presParOf" srcId="{335D67D2-C5B1-4CEF-9923-41C46D4D652B}" destId="{BB76D1EB-04BE-40B4-A8DB-203A01BFFC86}" srcOrd="6" destOrd="0" presId="urn:microsoft.com/office/officeart/2005/8/layout/radial6"/>
    <dgm:cxn modelId="{A4AC65CC-184B-42D6-802E-7FD8AA51B78E}" type="presParOf" srcId="{335D67D2-C5B1-4CEF-9923-41C46D4D652B}" destId="{A3DB1413-C35E-4609-AFB7-6DDFDDB31EDE}" srcOrd="7" destOrd="0" presId="urn:microsoft.com/office/officeart/2005/8/layout/radial6"/>
    <dgm:cxn modelId="{DDFED136-D603-40F5-AA94-A89DC40DEFAF}" type="presParOf" srcId="{335D67D2-C5B1-4CEF-9923-41C46D4D652B}" destId="{EE7771A0-2A95-424A-B6EF-94F4F81865F6}" srcOrd="8" destOrd="0" presId="urn:microsoft.com/office/officeart/2005/8/layout/radial6"/>
    <dgm:cxn modelId="{C960E4DD-1914-46B6-B881-53F4797AF610}" type="presParOf" srcId="{335D67D2-C5B1-4CEF-9923-41C46D4D652B}" destId="{9C94FFD4-CE0D-4D0B-9645-10F141206CB5}" srcOrd="9" destOrd="0" presId="urn:microsoft.com/office/officeart/2005/8/layout/radial6"/>
    <dgm:cxn modelId="{B2848275-44A0-4BAE-829D-7B34971A135C}" type="presParOf" srcId="{335D67D2-C5B1-4CEF-9923-41C46D4D652B}" destId="{6B6C316F-30A9-4DB3-A464-0AF4ACD828F5}" srcOrd="10" destOrd="0" presId="urn:microsoft.com/office/officeart/2005/8/layout/radial6"/>
    <dgm:cxn modelId="{2A92CE76-DB70-4928-9CED-95661DB10E22}" type="presParOf" srcId="{335D67D2-C5B1-4CEF-9923-41C46D4D652B}" destId="{9EBAD053-EAC3-4EF4-9BED-A98898B0203C}" srcOrd="11" destOrd="0" presId="urn:microsoft.com/office/officeart/2005/8/layout/radial6"/>
    <dgm:cxn modelId="{876EC951-E5CD-4A90-80F3-C85FAB17E36D}" type="presParOf" srcId="{335D67D2-C5B1-4CEF-9923-41C46D4D652B}" destId="{D7352338-65E7-4D4F-8C19-B7EB563B91C6}" srcOrd="12" destOrd="0" presId="urn:microsoft.com/office/officeart/2005/8/layout/radial6"/>
    <dgm:cxn modelId="{5F900FE3-CE4F-42A8-B54E-2FCB3F5E5E02}" type="presParOf" srcId="{335D67D2-C5B1-4CEF-9923-41C46D4D652B}" destId="{9D7A159B-138A-4F98-9AF8-9310D8907AC1}" srcOrd="13" destOrd="0" presId="urn:microsoft.com/office/officeart/2005/8/layout/radial6"/>
    <dgm:cxn modelId="{09B8B53F-3072-49D5-8ADC-C06AFF327689}" type="presParOf" srcId="{335D67D2-C5B1-4CEF-9923-41C46D4D652B}" destId="{5495D924-6E5D-49E4-B6F5-98647ED24136}" srcOrd="14" destOrd="0" presId="urn:microsoft.com/office/officeart/2005/8/layout/radial6"/>
    <dgm:cxn modelId="{0AE6A6D1-5F25-4168-914B-3CC7BA189DE0}" type="presParOf" srcId="{335D67D2-C5B1-4CEF-9923-41C46D4D652B}" destId="{76C2304E-2774-475A-B8AF-BD756BE2B91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87B9062-8CB2-4FE6-8D3E-AC718381E2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2BA5CD2-6169-475F-91DE-D38C76450298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sz="1000" b="1" dirty="0" smtClean="0">
              <a:solidFill>
                <a:schemeClr val="tx1"/>
              </a:solidFill>
            </a:rPr>
            <a:t>El sector posee interés desde Perú</a:t>
          </a:r>
          <a:endParaRPr lang="es-EC" sz="1000" b="1" dirty="0">
            <a:solidFill>
              <a:schemeClr val="tx1"/>
            </a:solidFill>
          </a:endParaRPr>
        </a:p>
      </dgm:t>
    </dgm:pt>
    <dgm:pt modelId="{1E7ABBB7-3D10-48A1-B1EB-16F7564AC164}" type="parTrans" cxnId="{92DD55AB-C4AF-46B1-A614-8419CEC5AE18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7B5639C1-043D-4500-BE80-8E81E4AA6CCB}" type="sibTrans" cxnId="{92DD55AB-C4AF-46B1-A614-8419CEC5AE18}">
      <dgm:prSet custT="1"/>
      <dgm:spPr/>
      <dgm:t>
        <a:bodyPr/>
        <a:lstStyle/>
        <a:p>
          <a:endParaRPr lang="es-EC" sz="800" b="1">
            <a:solidFill>
              <a:schemeClr val="tx1"/>
            </a:solidFill>
          </a:endParaRPr>
        </a:p>
      </dgm:t>
    </dgm:pt>
    <dgm:pt modelId="{5E1C17E9-6B8A-4217-B509-29D7C0D7329A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000" b="1" dirty="0" smtClean="0">
              <a:solidFill>
                <a:schemeClr val="tx1"/>
              </a:solidFill>
            </a:rPr>
            <a:t>El sector presenta predisposición para formar parte de una CV</a:t>
          </a:r>
          <a:endParaRPr lang="es-EC" sz="1000" b="1" dirty="0">
            <a:solidFill>
              <a:schemeClr val="tx1"/>
            </a:solidFill>
          </a:endParaRPr>
        </a:p>
      </dgm:t>
    </dgm:pt>
    <dgm:pt modelId="{50EE6C0C-7FC7-4A6F-B79A-97C4ED29EEF1}" type="parTrans" cxnId="{FBCFD470-21DB-4706-948A-F3EF74CDF9B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FE24D35-ADB8-4B4D-90A0-921C0EDBA62E}" type="sibTrans" cxnId="{FBCFD470-21DB-4706-948A-F3EF74CDF9B1}">
      <dgm:prSet custT="1"/>
      <dgm:spPr/>
      <dgm:t>
        <a:bodyPr/>
        <a:lstStyle/>
        <a:p>
          <a:endParaRPr lang="es-EC" sz="800" b="1">
            <a:solidFill>
              <a:schemeClr val="tx1"/>
            </a:solidFill>
          </a:endParaRPr>
        </a:p>
      </dgm:t>
    </dgm:pt>
    <dgm:pt modelId="{C4B0DDD1-9A1A-42F0-B352-B47887D0E6BA}">
      <dgm:prSet phldrT="[Texto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sz="1000" b="1" dirty="0" smtClean="0">
              <a:solidFill>
                <a:schemeClr val="tx1"/>
              </a:solidFill>
            </a:rPr>
            <a:t>Pertenecer a uno de los sectores priorizados por el gobierno nacional, incluidos los sectores: Agrícola, Artesanías, construcción energías renovables, turismo y servicios ambientales, metalmecánica </a:t>
          </a:r>
          <a:endParaRPr lang="es-EC" sz="1000" b="1" dirty="0">
            <a:solidFill>
              <a:schemeClr val="tx1"/>
            </a:solidFill>
          </a:endParaRPr>
        </a:p>
      </dgm:t>
    </dgm:pt>
    <dgm:pt modelId="{0836744D-81EF-4730-9508-C3F9218029BC}" type="parTrans" cxnId="{F01D9BFD-C1CF-44EC-91C1-53A75C34645A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884C5C36-2828-4CCA-88A3-B8ED16C3C8FB}" type="sibTrans" cxnId="{F01D9BFD-C1CF-44EC-91C1-53A75C34645A}">
      <dgm:prSet custT="1"/>
      <dgm:spPr/>
      <dgm:t>
        <a:bodyPr/>
        <a:lstStyle/>
        <a:p>
          <a:endParaRPr lang="es-EC" sz="800" b="1">
            <a:solidFill>
              <a:schemeClr val="tx1"/>
            </a:solidFill>
          </a:endParaRPr>
        </a:p>
      </dgm:t>
    </dgm:pt>
    <dgm:pt modelId="{F654FC24-6C66-4464-BEA8-9F9D4F9FFB12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000" b="1" dirty="0" smtClean="0">
              <a:solidFill>
                <a:schemeClr val="tx1"/>
              </a:solidFill>
            </a:rPr>
            <a:t>Presente crecimiento de exportaciones en el último periodo  2012-2013</a:t>
          </a:r>
          <a:endParaRPr lang="es-EC" sz="1000" b="1" dirty="0">
            <a:solidFill>
              <a:schemeClr val="tx1"/>
            </a:solidFill>
          </a:endParaRPr>
        </a:p>
      </dgm:t>
    </dgm:pt>
    <dgm:pt modelId="{2B2BBC67-B033-495A-A422-07EFE3348701}" type="parTrans" cxnId="{7B828AD6-2E88-4907-973D-F08E0AEB2CE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E3395BB9-474A-41C2-9B49-BA012BBF91AE}" type="sibTrans" cxnId="{7B828AD6-2E88-4907-973D-F08E0AEB2CE2}">
      <dgm:prSet custT="1"/>
      <dgm:spPr/>
      <dgm:t>
        <a:bodyPr/>
        <a:lstStyle/>
        <a:p>
          <a:endParaRPr lang="es-EC" sz="800" b="1">
            <a:solidFill>
              <a:schemeClr val="tx1"/>
            </a:solidFill>
          </a:endParaRPr>
        </a:p>
      </dgm:t>
    </dgm:pt>
    <dgm:pt modelId="{0EFA6216-9E68-4763-A1C1-06EF9337C14E}" type="pres">
      <dgm:prSet presAssocID="{787B9062-8CB2-4FE6-8D3E-AC718381E2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2F1DA3-6CEA-486F-A4F0-031ADDFFDF56}" type="pres">
      <dgm:prSet presAssocID="{52BA5CD2-6169-475F-91DE-D38C76450298}" presName="node" presStyleLbl="node1" presStyleIdx="0" presStyleCnt="4" custScaleX="71142" custScaleY="65842" custRadScaleRad="78090" custRadScaleInc="-19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CCBE74F-4C93-4450-AFD9-9FC4777ACFE1}" type="pres">
      <dgm:prSet presAssocID="{7B5639C1-043D-4500-BE80-8E81E4AA6CCB}" presName="sibTrans" presStyleLbl="sibTrans2D1" presStyleIdx="0" presStyleCnt="4"/>
      <dgm:spPr/>
      <dgm:t>
        <a:bodyPr/>
        <a:lstStyle/>
        <a:p>
          <a:endParaRPr lang="es-EC"/>
        </a:p>
      </dgm:t>
    </dgm:pt>
    <dgm:pt modelId="{303D9AFC-5917-4E66-B132-5A9693C29983}" type="pres">
      <dgm:prSet presAssocID="{7B5639C1-043D-4500-BE80-8E81E4AA6CCB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CBA7F4FA-AAC2-4411-B12E-ECFF0ED9A951}" type="pres">
      <dgm:prSet presAssocID="{5E1C17E9-6B8A-4217-B509-29D7C0D7329A}" presName="node" presStyleLbl="node1" presStyleIdx="1" presStyleCnt="4" custScaleX="88947" custScaleY="5389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1C8FD8-0F19-469D-B4D1-3AFA930303F8}" type="pres">
      <dgm:prSet presAssocID="{9FE24D35-ADB8-4B4D-90A0-921C0EDBA62E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72C0CA8-8506-4141-A475-89678AA36D95}" type="pres">
      <dgm:prSet presAssocID="{9FE24D35-ADB8-4B4D-90A0-921C0EDBA62E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E8CE6EFB-63E3-45C8-8CAB-87A802A354C9}" type="pres">
      <dgm:prSet presAssocID="{C4B0DDD1-9A1A-42F0-B352-B47887D0E6BA}" presName="node" presStyleLbl="node1" presStyleIdx="2" presStyleCnt="4" custScaleX="11577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0FD0FD-423D-4DC5-AA21-50F454E75068}" type="pres">
      <dgm:prSet presAssocID="{884C5C36-2828-4CCA-88A3-B8ED16C3C8FB}" presName="sibTrans" presStyleLbl="sibTrans2D1" presStyleIdx="2" presStyleCnt="4"/>
      <dgm:spPr/>
      <dgm:t>
        <a:bodyPr/>
        <a:lstStyle/>
        <a:p>
          <a:endParaRPr lang="es-EC"/>
        </a:p>
      </dgm:t>
    </dgm:pt>
    <dgm:pt modelId="{987F3453-864C-48F5-97F7-FAE8EE01CA8D}" type="pres">
      <dgm:prSet presAssocID="{884C5C36-2828-4CCA-88A3-B8ED16C3C8FB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3CA0111A-50D2-4792-8430-6825A474FD21}" type="pres">
      <dgm:prSet presAssocID="{F654FC24-6C66-4464-BEA8-9F9D4F9FFB12}" presName="node" presStyleLbl="node1" presStyleIdx="3" presStyleCnt="4" custScaleX="79208" custScaleY="577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6414B4-B495-49CE-B507-992CADA6D82A}" type="pres">
      <dgm:prSet presAssocID="{E3395BB9-474A-41C2-9B49-BA012BBF91AE}" presName="sibTrans" presStyleLbl="sibTrans2D1" presStyleIdx="3" presStyleCnt="4"/>
      <dgm:spPr/>
      <dgm:t>
        <a:bodyPr/>
        <a:lstStyle/>
        <a:p>
          <a:endParaRPr lang="es-EC"/>
        </a:p>
      </dgm:t>
    </dgm:pt>
    <dgm:pt modelId="{4DD1EFA2-3862-4312-8FE9-49FF952A6199}" type="pres">
      <dgm:prSet presAssocID="{E3395BB9-474A-41C2-9B49-BA012BBF91AE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6B6A451A-4E85-4896-9B87-F18BAFF13A30}" type="presOf" srcId="{F654FC24-6C66-4464-BEA8-9F9D4F9FFB12}" destId="{3CA0111A-50D2-4792-8430-6825A474FD21}" srcOrd="0" destOrd="0" presId="urn:microsoft.com/office/officeart/2005/8/layout/cycle2"/>
    <dgm:cxn modelId="{FBCFD470-21DB-4706-948A-F3EF74CDF9B1}" srcId="{787B9062-8CB2-4FE6-8D3E-AC718381E25A}" destId="{5E1C17E9-6B8A-4217-B509-29D7C0D7329A}" srcOrd="1" destOrd="0" parTransId="{50EE6C0C-7FC7-4A6F-B79A-97C4ED29EEF1}" sibTransId="{9FE24D35-ADB8-4B4D-90A0-921C0EDBA62E}"/>
    <dgm:cxn modelId="{E4A8C1A8-AB0B-46BD-95EB-E81376B58D86}" type="presOf" srcId="{5E1C17E9-6B8A-4217-B509-29D7C0D7329A}" destId="{CBA7F4FA-AAC2-4411-B12E-ECFF0ED9A951}" srcOrd="0" destOrd="0" presId="urn:microsoft.com/office/officeart/2005/8/layout/cycle2"/>
    <dgm:cxn modelId="{0DE6DE3E-727D-4228-9A9F-B69A27D3AC3E}" type="presOf" srcId="{787B9062-8CB2-4FE6-8D3E-AC718381E25A}" destId="{0EFA6216-9E68-4763-A1C1-06EF9337C14E}" srcOrd="0" destOrd="0" presId="urn:microsoft.com/office/officeart/2005/8/layout/cycle2"/>
    <dgm:cxn modelId="{E3647A15-EDC2-4A12-8DBB-1436407C2053}" type="presOf" srcId="{9FE24D35-ADB8-4B4D-90A0-921C0EDBA62E}" destId="{E72C0CA8-8506-4141-A475-89678AA36D95}" srcOrd="1" destOrd="0" presId="urn:microsoft.com/office/officeart/2005/8/layout/cycle2"/>
    <dgm:cxn modelId="{594A5BFD-9251-46B1-B303-5C57BD83EA70}" type="presOf" srcId="{E3395BB9-474A-41C2-9B49-BA012BBF91AE}" destId="{4DD1EFA2-3862-4312-8FE9-49FF952A6199}" srcOrd="1" destOrd="0" presId="urn:microsoft.com/office/officeart/2005/8/layout/cycle2"/>
    <dgm:cxn modelId="{D6ADB28C-CE28-4D3C-A498-E01728A92C79}" type="presOf" srcId="{7B5639C1-043D-4500-BE80-8E81E4AA6CCB}" destId="{ACCBE74F-4C93-4450-AFD9-9FC4777ACFE1}" srcOrd="0" destOrd="0" presId="urn:microsoft.com/office/officeart/2005/8/layout/cycle2"/>
    <dgm:cxn modelId="{92DD55AB-C4AF-46B1-A614-8419CEC5AE18}" srcId="{787B9062-8CB2-4FE6-8D3E-AC718381E25A}" destId="{52BA5CD2-6169-475F-91DE-D38C76450298}" srcOrd="0" destOrd="0" parTransId="{1E7ABBB7-3D10-48A1-B1EB-16F7564AC164}" sibTransId="{7B5639C1-043D-4500-BE80-8E81E4AA6CCB}"/>
    <dgm:cxn modelId="{A9DFA53D-2E66-40B9-A758-819B23E91484}" type="presOf" srcId="{C4B0DDD1-9A1A-42F0-B352-B47887D0E6BA}" destId="{E8CE6EFB-63E3-45C8-8CAB-87A802A354C9}" srcOrd="0" destOrd="0" presId="urn:microsoft.com/office/officeart/2005/8/layout/cycle2"/>
    <dgm:cxn modelId="{7B828AD6-2E88-4907-973D-F08E0AEB2CE2}" srcId="{787B9062-8CB2-4FE6-8D3E-AC718381E25A}" destId="{F654FC24-6C66-4464-BEA8-9F9D4F9FFB12}" srcOrd="3" destOrd="0" parTransId="{2B2BBC67-B033-495A-A422-07EFE3348701}" sibTransId="{E3395BB9-474A-41C2-9B49-BA012BBF91AE}"/>
    <dgm:cxn modelId="{82004334-37AE-472F-A1C2-5FF98B4A7BDE}" type="presOf" srcId="{7B5639C1-043D-4500-BE80-8E81E4AA6CCB}" destId="{303D9AFC-5917-4E66-B132-5A9693C29983}" srcOrd="1" destOrd="0" presId="urn:microsoft.com/office/officeart/2005/8/layout/cycle2"/>
    <dgm:cxn modelId="{C0595247-CDB2-4E31-B71F-17A1F7F900DF}" type="presOf" srcId="{E3395BB9-474A-41C2-9B49-BA012BBF91AE}" destId="{4C6414B4-B495-49CE-B507-992CADA6D82A}" srcOrd="0" destOrd="0" presId="urn:microsoft.com/office/officeart/2005/8/layout/cycle2"/>
    <dgm:cxn modelId="{97C65904-2241-44EB-BA4B-643C0693B11A}" type="presOf" srcId="{884C5C36-2828-4CCA-88A3-B8ED16C3C8FB}" destId="{890FD0FD-423D-4DC5-AA21-50F454E75068}" srcOrd="0" destOrd="0" presId="urn:microsoft.com/office/officeart/2005/8/layout/cycle2"/>
    <dgm:cxn modelId="{F01D9BFD-C1CF-44EC-91C1-53A75C34645A}" srcId="{787B9062-8CB2-4FE6-8D3E-AC718381E25A}" destId="{C4B0DDD1-9A1A-42F0-B352-B47887D0E6BA}" srcOrd="2" destOrd="0" parTransId="{0836744D-81EF-4730-9508-C3F9218029BC}" sibTransId="{884C5C36-2828-4CCA-88A3-B8ED16C3C8FB}"/>
    <dgm:cxn modelId="{42D4B897-DDA8-41E3-A99D-12D731F75F53}" type="presOf" srcId="{9FE24D35-ADB8-4B4D-90A0-921C0EDBA62E}" destId="{FF1C8FD8-0F19-469D-B4D1-3AFA930303F8}" srcOrd="0" destOrd="0" presId="urn:microsoft.com/office/officeart/2005/8/layout/cycle2"/>
    <dgm:cxn modelId="{71C09071-44F6-4BFA-B784-E64285E6AA06}" type="presOf" srcId="{52BA5CD2-6169-475F-91DE-D38C76450298}" destId="{E02F1DA3-6CEA-486F-A4F0-031ADDFFDF56}" srcOrd="0" destOrd="0" presId="urn:microsoft.com/office/officeart/2005/8/layout/cycle2"/>
    <dgm:cxn modelId="{BB9C2035-241E-4563-8840-4D80C712175C}" type="presOf" srcId="{884C5C36-2828-4CCA-88A3-B8ED16C3C8FB}" destId="{987F3453-864C-48F5-97F7-FAE8EE01CA8D}" srcOrd="1" destOrd="0" presId="urn:microsoft.com/office/officeart/2005/8/layout/cycle2"/>
    <dgm:cxn modelId="{BA88E075-69F7-48C7-90B5-8090F366CE13}" type="presParOf" srcId="{0EFA6216-9E68-4763-A1C1-06EF9337C14E}" destId="{E02F1DA3-6CEA-486F-A4F0-031ADDFFDF56}" srcOrd="0" destOrd="0" presId="urn:microsoft.com/office/officeart/2005/8/layout/cycle2"/>
    <dgm:cxn modelId="{86BD6EDC-5C87-4831-A024-4C52813F8C4D}" type="presParOf" srcId="{0EFA6216-9E68-4763-A1C1-06EF9337C14E}" destId="{ACCBE74F-4C93-4450-AFD9-9FC4777ACFE1}" srcOrd="1" destOrd="0" presId="urn:microsoft.com/office/officeart/2005/8/layout/cycle2"/>
    <dgm:cxn modelId="{8657CA9E-37FD-4A23-B8D6-893C124CCFE7}" type="presParOf" srcId="{ACCBE74F-4C93-4450-AFD9-9FC4777ACFE1}" destId="{303D9AFC-5917-4E66-B132-5A9693C29983}" srcOrd="0" destOrd="0" presId="urn:microsoft.com/office/officeart/2005/8/layout/cycle2"/>
    <dgm:cxn modelId="{2354ECE3-8361-4A26-864F-524B08ABD040}" type="presParOf" srcId="{0EFA6216-9E68-4763-A1C1-06EF9337C14E}" destId="{CBA7F4FA-AAC2-4411-B12E-ECFF0ED9A951}" srcOrd="2" destOrd="0" presId="urn:microsoft.com/office/officeart/2005/8/layout/cycle2"/>
    <dgm:cxn modelId="{1E462ED4-92AD-47D6-98BB-36C11361E995}" type="presParOf" srcId="{0EFA6216-9E68-4763-A1C1-06EF9337C14E}" destId="{FF1C8FD8-0F19-469D-B4D1-3AFA930303F8}" srcOrd="3" destOrd="0" presId="urn:microsoft.com/office/officeart/2005/8/layout/cycle2"/>
    <dgm:cxn modelId="{EBEAACC8-FC42-40FC-A870-1EA440B7B48E}" type="presParOf" srcId="{FF1C8FD8-0F19-469D-B4D1-3AFA930303F8}" destId="{E72C0CA8-8506-4141-A475-89678AA36D95}" srcOrd="0" destOrd="0" presId="urn:microsoft.com/office/officeart/2005/8/layout/cycle2"/>
    <dgm:cxn modelId="{68DF833B-DAB6-46B7-8FD6-FE030C05F8B9}" type="presParOf" srcId="{0EFA6216-9E68-4763-A1C1-06EF9337C14E}" destId="{E8CE6EFB-63E3-45C8-8CAB-87A802A354C9}" srcOrd="4" destOrd="0" presId="urn:microsoft.com/office/officeart/2005/8/layout/cycle2"/>
    <dgm:cxn modelId="{4BF16223-97DD-4AEE-BC08-852225B43B71}" type="presParOf" srcId="{0EFA6216-9E68-4763-A1C1-06EF9337C14E}" destId="{890FD0FD-423D-4DC5-AA21-50F454E75068}" srcOrd="5" destOrd="0" presId="urn:microsoft.com/office/officeart/2005/8/layout/cycle2"/>
    <dgm:cxn modelId="{002C8829-28AA-49DC-98D9-EC862226EAB8}" type="presParOf" srcId="{890FD0FD-423D-4DC5-AA21-50F454E75068}" destId="{987F3453-864C-48F5-97F7-FAE8EE01CA8D}" srcOrd="0" destOrd="0" presId="urn:microsoft.com/office/officeart/2005/8/layout/cycle2"/>
    <dgm:cxn modelId="{3B6030BA-3BA1-4CDB-87C4-15AD6B84F602}" type="presParOf" srcId="{0EFA6216-9E68-4763-A1C1-06EF9337C14E}" destId="{3CA0111A-50D2-4792-8430-6825A474FD21}" srcOrd="6" destOrd="0" presId="urn:microsoft.com/office/officeart/2005/8/layout/cycle2"/>
    <dgm:cxn modelId="{8A009A8C-BFA0-4E2E-9565-4A39F32BE432}" type="presParOf" srcId="{0EFA6216-9E68-4763-A1C1-06EF9337C14E}" destId="{4C6414B4-B495-49CE-B507-992CADA6D82A}" srcOrd="7" destOrd="0" presId="urn:microsoft.com/office/officeart/2005/8/layout/cycle2"/>
    <dgm:cxn modelId="{51BF9C9E-7150-44ED-B7AD-2146B0AABB64}" type="presParOf" srcId="{4C6414B4-B495-49CE-B507-992CADA6D82A}" destId="{4DD1EFA2-3862-4312-8FE9-49FF952A619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F5826D2-3A4C-46EF-8102-D60FD95940D0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B552E3-BB62-44A5-A5E5-D66253EBD6FF}">
      <dgm:prSet phldrT="[Texto]"/>
      <dgm:spPr/>
      <dgm:t>
        <a:bodyPr/>
        <a:lstStyle/>
        <a:p>
          <a:r>
            <a:rPr lang="es-EC" dirty="0" smtClean="0"/>
            <a:t>48,6%</a:t>
          </a:r>
          <a:endParaRPr lang="es-EC" dirty="0"/>
        </a:p>
      </dgm:t>
    </dgm:pt>
    <dgm:pt modelId="{EE602738-AF2D-4D95-86A2-2FDF32E3CBBA}" type="parTrans" cxnId="{AFF0DCFA-422D-4F77-85C3-920FEF65D71C}">
      <dgm:prSet/>
      <dgm:spPr/>
      <dgm:t>
        <a:bodyPr/>
        <a:lstStyle/>
        <a:p>
          <a:endParaRPr lang="es-EC"/>
        </a:p>
      </dgm:t>
    </dgm:pt>
    <dgm:pt modelId="{34FA746C-89AF-4867-A89C-1A4FEB528241}" type="sibTrans" cxnId="{AFF0DCFA-422D-4F77-85C3-920FEF65D71C}">
      <dgm:prSet/>
      <dgm:spPr/>
      <dgm:t>
        <a:bodyPr/>
        <a:lstStyle/>
        <a:p>
          <a:endParaRPr lang="es-EC"/>
        </a:p>
      </dgm:t>
    </dgm:pt>
    <dgm:pt modelId="{4B1BC288-A6BB-4791-A3CB-3388FC07C913}">
      <dgm:prSet phldrT="[Texto]"/>
      <dgm:spPr/>
      <dgm:t>
        <a:bodyPr/>
        <a:lstStyle/>
        <a:p>
          <a:r>
            <a:rPr lang="es-EC" dirty="0" smtClean="0"/>
            <a:t>Microempresas</a:t>
          </a:r>
          <a:endParaRPr lang="es-EC" dirty="0"/>
        </a:p>
      </dgm:t>
    </dgm:pt>
    <dgm:pt modelId="{71202794-E44D-47F0-8E78-624904A1557E}" type="parTrans" cxnId="{DF851208-E70B-42AB-A6B1-72E34FAC472F}">
      <dgm:prSet/>
      <dgm:spPr/>
      <dgm:t>
        <a:bodyPr/>
        <a:lstStyle/>
        <a:p>
          <a:endParaRPr lang="es-EC"/>
        </a:p>
      </dgm:t>
    </dgm:pt>
    <dgm:pt modelId="{35B536F4-3622-4549-B2F4-5EF658BA7718}" type="sibTrans" cxnId="{DF851208-E70B-42AB-A6B1-72E34FAC472F}">
      <dgm:prSet/>
      <dgm:spPr/>
      <dgm:t>
        <a:bodyPr/>
        <a:lstStyle/>
        <a:p>
          <a:endParaRPr lang="es-EC"/>
        </a:p>
      </dgm:t>
    </dgm:pt>
    <dgm:pt modelId="{35B31B3A-CF9F-4836-A6E0-85890F92322A}">
      <dgm:prSet phldrT="[Texto]"/>
      <dgm:spPr/>
      <dgm:t>
        <a:bodyPr/>
        <a:lstStyle/>
        <a:p>
          <a:r>
            <a:rPr lang="es-EC" dirty="0" smtClean="0"/>
            <a:t>56,9%</a:t>
          </a:r>
          <a:endParaRPr lang="es-EC" dirty="0"/>
        </a:p>
      </dgm:t>
    </dgm:pt>
    <dgm:pt modelId="{5D754880-B363-4DDB-9E69-DEF202A5DD69}" type="parTrans" cxnId="{4AEBF165-188F-4313-A080-9CC9EDEEF91D}">
      <dgm:prSet/>
      <dgm:spPr/>
      <dgm:t>
        <a:bodyPr/>
        <a:lstStyle/>
        <a:p>
          <a:endParaRPr lang="es-EC"/>
        </a:p>
      </dgm:t>
    </dgm:pt>
    <dgm:pt modelId="{1DBF6BD3-B8E5-4CFC-A35C-E0E110503CC9}" type="sibTrans" cxnId="{4AEBF165-188F-4313-A080-9CC9EDEEF91D}">
      <dgm:prSet/>
      <dgm:spPr/>
      <dgm:t>
        <a:bodyPr/>
        <a:lstStyle/>
        <a:p>
          <a:endParaRPr lang="es-EC"/>
        </a:p>
      </dgm:t>
    </dgm:pt>
    <dgm:pt modelId="{9D545235-A392-40F7-BF7D-BE90F23D6E28}">
      <dgm:prSet phldrT="[Texto]"/>
      <dgm:spPr/>
      <dgm:t>
        <a:bodyPr/>
        <a:lstStyle/>
        <a:p>
          <a:r>
            <a:rPr lang="es-EC" dirty="0" smtClean="0"/>
            <a:t>Medianas empresas</a:t>
          </a:r>
          <a:endParaRPr lang="es-EC" dirty="0"/>
        </a:p>
      </dgm:t>
    </dgm:pt>
    <dgm:pt modelId="{3B2D2B4D-5F1D-4649-9752-7DFC720D0946}" type="parTrans" cxnId="{1E48154C-E76C-4466-A429-3855F412DCB7}">
      <dgm:prSet/>
      <dgm:spPr/>
      <dgm:t>
        <a:bodyPr/>
        <a:lstStyle/>
        <a:p>
          <a:endParaRPr lang="es-EC"/>
        </a:p>
      </dgm:t>
    </dgm:pt>
    <dgm:pt modelId="{CF0D2FE5-D433-421B-BD36-6FFAF6788288}" type="sibTrans" cxnId="{1E48154C-E76C-4466-A429-3855F412DCB7}">
      <dgm:prSet/>
      <dgm:spPr/>
      <dgm:t>
        <a:bodyPr/>
        <a:lstStyle/>
        <a:p>
          <a:endParaRPr lang="es-EC"/>
        </a:p>
      </dgm:t>
    </dgm:pt>
    <dgm:pt modelId="{D5AE97AD-D536-4B42-9C2B-7B7DE4A30675}">
      <dgm:prSet phldrT="[Texto]"/>
      <dgm:spPr/>
      <dgm:t>
        <a:bodyPr/>
        <a:lstStyle/>
        <a:p>
          <a:r>
            <a:rPr lang="es-EC" dirty="0" smtClean="0"/>
            <a:t>52,9%</a:t>
          </a:r>
          <a:endParaRPr lang="es-EC" dirty="0"/>
        </a:p>
      </dgm:t>
    </dgm:pt>
    <dgm:pt modelId="{54E3F208-18B7-48A1-97E6-422D20A98D70}" type="parTrans" cxnId="{9407F294-1D53-4E11-BC3C-0813D3229AAE}">
      <dgm:prSet/>
      <dgm:spPr/>
      <dgm:t>
        <a:bodyPr/>
        <a:lstStyle/>
        <a:p>
          <a:endParaRPr lang="es-EC"/>
        </a:p>
      </dgm:t>
    </dgm:pt>
    <dgm:pt modelId="{2AA2BDC7-B60A-4389-B882-6CB2579143EA}" type="sibTrans" cxnId="{9407F294-1D53-4E11-BC3C-0813D3229AAE}">
      <dgm:prSet/>
      <dgm:spPr/>
      <dgm:t>
        <a:bodyPr/>
        <a:lstStyle/>
        <a:p>
          <a:endParaRPr lang="es-EC"/>
        </a:p>
      </dgm:t>
    </dgm:pt>
    <dgm:pt modelId="{4BF4E284-6C31-4440-93EE-B8AD2AE2687F}">
      <dgm:prSet phldrT="[Texto]"/>
      <dgm:spPr/>
      <dgm:t>
        <a:bodyPr/>
        <a:lstStyle/>
        <a:p>
          <a:r>
            <a:rPr lang="es-EC" dirty="0" smtClean="0"/>
            <a:t>Pequeñas empresas</a:t>
          </a:r>
          <a:endParaRPr lang="es-EC" dirty="0"/>
        </a:p>
      </dgm:t>
    </dgm:pt>
    <dgm:pt modelId="{7EF2517F-9254-4E60-934F-656E215D349D}" type="parTrans" cxnId="{21CD1230-9516-4ABF-BD61-8865A9BBE527}">
      <dgm:prSet/>
      <dgm:spPr/>
      <dgm:t>
        <a:bodyPr/>
        <a:lstStyle/>
        <a:p>
          <a:endParaRPr lang="es-EC"/>
        </a:p>
      </dgm:t>
    </dgm:pt>
    <dgm:pt modelId="{6A389955-16F4-4071-B7E7-5057594A718B}" type="sibTrans" cxnId="{21CD1230-9516-4ABF-BD61-8865A9BBE527}">
      <dgm:prSet/>
      <dgm:spPr/>
      <dgm:t>
        <a:bodyPr/>
        <a:lstStyle/>
        <a:p>
          <a:endParaRPr lang="es-EC"/>
        </a:p>
      </dgm:t>
    </dgm:pt>
    <dgm:pt modelId="{D0231844-2E0A-41F5-A2F9-3A317BC7C629}">
      <dgm:prSet phldrT="[Texto]"/>
      <dgm:spPr/>
      <dgm:t>
        <a:bodyPr/>
        <a:lstStyle/>
        <a:p>
          <a:r>
            <a:rPr lang="es-EC" dirty="0" smtClean="0"/>
            <a:t>10 e. 20 m$</a:t>
          </a:r>
          <a:endParaRPr lang="es-EC" dirty="0"/>
        </a:p>
      </dgm:t>
    </dgm:pt>
    <dgm:pt modelId="{75578347-96CC-4A3F-A133-987CEFFAEBB1}" type="parTrans" cxnId="{B29DCA9D-A5F8-4511-A481-1368B109191E}">
      <dgm:prSet/>
      <dgm:spPr/>
      <dgm:t>
        <a:bodyPr/>
        <a:lstStyle/>
        <a:p>
          <a:endParaRPr lang="es-EC"/>
        </a:p>
      </dgm:t>
    </dgm:pt>
    <dgm:pt modelId="{B19FCEAC-4C99-4710-945B-C1C3E012CC0E}" type="sibTrans" cxnId="{B29DCA9D-A5F8-4511-A481-1368B109191E}">
      <dgm:prSet/>
      <dgm:spPr/>
      <dgm:t>
        <a:bodyPr/>
        <a:lstStyle/>
        <a:p>
          <a:endParaRPr lang="es-EC"/>
        </a:p>
      </dgm:t>
    </dgm:pt>
    <dgm:pt modelId="{8D6C3BD8-6F47-496F-AC19-F00336DB6CB6}">
      <dgm:prSet phldrT="[Texto]"/>
      <dgm:spPr/>
      <dgm:t>
        <a:bodyPr/>
        <a:lstStyle/>
        <a:p>
          <a:r>
            <a:rPr lang="es-EC" dirty="0" smtClean="0"/>
            <a:t>50 a 99 e</a:t>
          </a:r>
          <a:endParaRPr lang="es-EC" dirty="0"/>
        </a:p>
      </dgm:t>
    </dgm:pt>
    <dgm:pt modelId="{AFEEB7AA-A05E-47EC-A67F-3271CB1CD62E}" type="parTrans" cxnId="{DE8B9F98-0BAA-4C3F-B850-199A39118004}">
      <dgm:prSet/>
      <dgm:spPr/>
      <dgm:t>
        <a:bodyPr/>
        <a:lstStyle/>
        <a:p>
          <a:endParaRPr lang="es-EC"/>
        </a:p>
      </dgm:t>
    </dgm:pt>
    <dgm:pt modelId="{C48293FD-FAF4-4BC6-BFE3-73F81DEEACA7}" type="sibTrans" cxnId="{DE8B9F98-0BAA-4C3F-B850-199A39118004}">
      <dgm:prSet/>
      <dgm:spPr/>
      <dgm:t>
        <a:bodyPr/>
        <a:lstStyle/>
        <a:p>
          <a:endParaRPr lang="es-EC"/>
        </a:p>
      </dgm:t>
    </dgm:pt>
    <dgm:pt modelId="{2EA7CA48-B7BC-4C94-8F42-A40808393A4A}">
      <dgm:prSet phldrT="[Texto]"/>
      <dgm:spPr/>
      <dgm:t>
        <a:bodyPr/>
        <a:lstStyle/>
        <a:p>
          <a:r>
            <a:rPr lang="es-EC" dirty="0" smtClean="0"/>
            <a:t>120 m$</a:t>
          </a:r>
          <a:endParaRPr lang="es-EC" dirty="0"/>
        </a:p>
      </dgm:t>
    </dgm:pt>
    <dgm:pt modelId="{2267C29D-5403-44A3-A89B-BBB3DA2AFA7E}" type="parTrans" cxnId="{E5CF4D9D-5D64-4BCC-8F18-7B28FD1A28CC}">
      <dgm:prSet/>
      <dgm:spPr/>
      <dgm:t>
        <a:bodyPr/>
        <a:lstStyle/>
        <a:p>
          <a:endParaRPr lang="es-EC"/>
        </a:p>
      </dgm:t>
    </dgm:pt>
    <dgm:pt modelId="{F16ACB02-414F-42B5-B527-F60843B32229}" type="sibTrans" cxnId="{E5CF4D9D-5D64-4BCC-8F18-7B28FD1A28CC}">
      <dgm:prSet/>
      <dgm:spPr/>
      <dgm:t>
        <a:bodyPr/>
        <a:lstStyle/>
        <a:p>
          <a:endParaRPr lang="es-EC"/>
        </a:p>
      </dgm:t>
    </dgm:pt>
    <dgm:pt modelId="{E580DB30-AB61-4F55-A699-67CCBF892F6F}">
      <dgm:prSet phldrT="[Texto]"/>
      <dgm:spPr/>
      <dgm:t>
        <a:bodyPr/>
        <a:lstStyle/>
        <a:p>
          <a:r>
            <a:rPr lang="es-EC" dirty="0" smtClean="0"/>
            <a:t>50 e</a:t>
          </a:r>
          <a:endParaRPr lang="es-EC" dirty="0"/>
        </a:p>
      </dgm:t>
    </dgm:pt>
    <dgm:pt modelId="{02C71860-101D-4EF9-9B81-26650D8CDC92}" type="parTrans" cxnId="{288A33DF-7B7C-41DC-AA50-190134D70C2B}">
      <dgm:prSet/>
      <dgm:spPr/>
      <dgm:t>
        <a:bodyPr/>
        <a:lstStyle/>
        <a:p>
          <a:endParaRPr lang="es-EC"/>
        </a:p>
      </dgm:t>
    </dgm:pt>
    <dgm:pt modelId="{96F8E224-BE6B-4341-893B-4BAFFA26A664}" type="sibTrans" cxnId="{288A33DF-7B7C-41DC-AA50-190134D70C2B}">
      <dgm:prSet/>
      <dgm:spPr/>
      <dgm:t>
        <a:bodyPr/>
        <a:lstStyle/>
        <a:p>
          <a:endParaRPr lang="es-EC"/>
        </a:p>
      </dgm:t>
    </dgm:pt>
    <dgm:pt modelId="{9CECF587-B07D-485C-B623-9DD5C9BBDA99}" type="pres">
      <dgm:prSet presAssocID="{7F5826D2-3A4C-46EF-8102-D60FD95940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9D40496-34FE-47C1-830B-EBAEACBF2C77}" type="pres">
      <dgm:prSet presAssocID="{7F5826D2-3A4C-46EF-8102-D60FD95940D0}" presName="tSp" presStyleCnt="0"/>
      <dgm:spPr/>
    </dgm:pt>
    <dgm:pt modelId="{B882B47F-BCB6-46AC-9317-5261C9A8A22B}" type="pres">
      <dgm:prSet presAssocID="{7F5826D2-3A4C-46EF-8102-D60FD95940D0}" presName="bSp" presStyleCnt="0"/>
      <dgm:spPr/>
    </dgm:pt>
    <dgm:pt modelId="{C3F22C50-4BDD-4DDD-A845-2D7778FDBFEE}" type="pres">
      <dgm:prSet presAssocID="{7F5826D2-3A4C-46EF-8102-D60FD95940D0}" presName="process" presStyleCnt="0"/>
      <dgm:spPr/>
    </dgm:pt>
    <dgm:pt modelId="{6A01C01E-F97D-42A0-9DD5-0C03BAF38CB3}" type="pres">
      <dgm:prSet presAssocID="{B7B552E3-BB62-44A5-A5E5-D66253EBD6FF}" presName="composite1" presStyleCnt="0"/>
      <dgm:spPr/>
    </dgm:pt>
    <dgm:pt modelId="{4E8B635F-5C9D-4980-BF15-0E5A4948C353}" type="pres">
      <dgm:prSet presAssocID="{B7B552E3-BB62-44A5-A5E5-D66253EBD6FF}" presName="dummyNode1" presStyleLbl="node1" presStyleIdx="0" presStyleCnt="3"/>
      <dgm:spPr/>
    </dgm:pt>
    <dgm:pt modelId="{CE9D1D6A-B125-4934-AF72-2FCCD1E49768}" type="pres">
      <dgm:prSet presAssocID="{B7B552E3-BB62-44A5-A5E5-D66253EBD6FF}" presName="childNode1" presStyleLbl="bgAcc1" presStyleIdx="0" presStyleCnt="3" custScaleY="3532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AAD1D8-10B1-4C05-BCED-DEA0AA1D894B}" type="pres">
      <dgm:prSet presAssocID="{B7B552E3-BB62-44A5-A5E5-D66253EBD6F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E2221B-5B96-4ABA-A5FF-1B081CA1D4CF}" type="pres">
      <dgm:prSet presAssocID="{B7B552E3-BB62-44A5-A5E5-D66253EBD6F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41FA8C-883B-498F-8793-2085D3638EC1}" type="pres">
      <dgm:prSet presAssocID="{B7B552E3-BB62-44A5-A5E5-D66253EBD6FF}" presName="connSite1" presStyleCnt="0"/>
      <dgm:spPr/>
    </dgm:pt>
    <dgm:pt modelId="{902EB7C4-BC35-45C4-B9B2-C1305BDF329B}" type="pres">
      <dgm:prSet presAssocID="{34FA746C-89AF-4867-A89C-1A4FEB528241}" presName="Name9" presStyleLbl="sibTrans2D1" presStyleIdx="0" presStyleCnt="2"/>
      <dgm:spPr/>
      <dgm:t>
        <a:bodyPr/>
        <a:lstStyle/>
        <a:p>
          <a:endParaRPr lang="es-EC"/>
        </a:p>
      </dgm:t>
    </dgm:pt>
    <dgm:pt modelId="{53560777-29BF-4C22-A4BA-5AF50A301C3C}" type="pres">
      <dgm:prSet presAssocID="{35B31B3A-CF9F-4836-A6E0-85890F92322A}" presName="composite2" presStyleCnt="0"/>
      <dgm:spPr/>
    </dgm:pt>
    <dgm:pt modelId="{2DAD9D5D-E2F2-4B09-9B74-B73F01D57072}" type="pres">
      <dgm:prSet presAssocID="{35B31B3A-CF9F-4836-A6E0-85890F92322A}" presName="dummyNode2" presStyleLbl="node1" presStyleIdx="0" presStyleCnt="3"/>
      <dgm:spPr/>
    </dgm:pt>
    <dgm:pt modelId="{E03B4F83-7668-4F1F-8A9D-2E9CFA474BFB}" type="pres">
      <dgm:prSet presAssocID="{35B31B3A-CF9F-4836-A6E0-85890F92322A}" presName="childNode2" presStyleLbl="bgAcc1" presStyleIdx="1" presStyleCnt="3" custScaleY="4983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05D26D-8A73-4451-A157-6277AC2BAD97}" type="pres">
      <dgm:prSet presAssocID="{35B31B3A-CF9F-4836-A6E0-85890F92322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2BF8AC-796A-43FF-ADA9-C0CBCA698A10}" type="pres">
      <dgm:prSet presAssocID="{35B31B3A-CF9F-4836-A6E0-85890F92322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08DF73-BD07-49F0-BAA9-A6BD0570BFDA}" type="pres">
      <dgm:prSet presAssocID="{35B31B3A-CF9F-4836-A6E0-85890F92322A}" presName="connSite2" presStyleCnt="0"/>
      <dgm:spPr/>
    </dgm:pt>
    <dgm:pt modelId="{3F056CF4-0404-4391-8C51-81F3AFA81465}" type="pres">
      <dgm:prSet presAssocID="{1DBF6BD3-B8E5-4CFC-A35C-E0E110503CC9}" presName="Name18" presStyleLbl="sibTrans2D1" presStyleIdx="1" presStyleCnt="2" custScaleX="110563" custScaleY="135052"/>
      <dgm:spPr/>
      <dgm:t>
        <a:bodyPr/>
        <a:lstStyle/>
        <a:p>
          <a:endParaRPr lang="es-EC"/>
        </a:p>
      </dgm:t>
    </dgm:pt>
    <dgm:pt modelId="{FC3C2DAC-6B43-453E-9323-579D9754EC3D}" type="pres">
      <dgm:prSet presAssocID="{D5AE97AD-D536-4B42-9C2B-7B7DE4A30675}" presName="composite1" presStyleCnt="0"/>
      <dgm:spPr/>
    </dgm:pt>
    <dgm:pt modelId="{E7F43EF7-CB1B-4283-AE31-03864DE17249}" type="pres">
      <dgm:prSet presAssocID="{D5AE97AD-D536-4B42-9C2B-7B7DE4A30675}" presName="dummyNode1" presStyleLbl="node1" presStyleIdx="1" presStyleCnt="3"/>
      <dgm:spPr/>
    </dgm:pt>
    <dgm:pt modelId="{DB6431E1-2045-4070-A3B4-D45245EF8B2B}" type="pres">
      <dgm:prSet presAssocID="{D5AE97AD-D536-4B42-9C2B-7B7DE4A30675}" presName="childNode1" presStyleLbl="bgAcc1" presStyleIdx="2" presStyleCnt="3" custScaleY="561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A11158-7EB1-4854-90F5-9411CF8ED22B}" type="pres">
      <dgm:prSet presAssocID="{D5AE97AD-D536-4B42-9C2B-7B7DE4A3067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4838B0B-06C5-45C4-9681-A861BA61E777}" type="pres">
      <dgm:prSet presAssocID="{D5AE97AD-D536-4B42-9C2B-7B7DE4A3067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D66512-3868-421D-ABD6-04B828B4A660}" type="pres">
      <dgm:prSet presAssocID="{D5AE97AD-D536-4B42-9C2B-7B7DE4A30675}" presName="connSite1" presStyleCnt="0"/>
      <dgm:spPr/>
    </dgm:pt>
  </dgm:ptLst>
  <dgm:cxnLst>
    <dgm:cxn modelId="{EDF2350D-904C-4B34-BD51-303A971B30AD}" type="presOf" srcId="{2EA7CA48-B7BC-4C94-8F42-A40808393A4A}" destId="{B905D26D-8A73-4451-A157-6277AC2BAD97}" srcOrd="1" destOrd="2" presId="urn:microsoft.com/office/officeart/2005/8/layout/hProcess4"/>
    <dgm:cxn modelId="{21CD1230-9516-4ABF-BD61-8865A9BBE527}" srcId="{D5AE97AD-D536-4B42-9C2B-7B7DE4A30675}" destId="{4BF4E284-6C31-4440-93EE-B8AD2AE2687F}" srcOrd="0" destOrd="0" parTransId="{7EF2517F-9254-4E60-934F-656E215D349D}" sibTransId="{6A389955-16F4-4071-B7E7-5057594A718B}"/>
    <dgm:cxn modelId="{6DECE028-F633-4878-B87A-97E53BCDAB34}" type="presOf" srcId="{35B31B3A-CF9F-4836-A6E0-85890F92322A}" destId="{F52BF8AC-796A-43FF-ADA9-C0CBCA698A10}" srcOrd="0" destOrd="0" presId="urn:microsoft.com/office/officeart/2005/8/layout/hProcess4"/>
    <dgm:cxn modelId="{68CFC74C-B15A-4DAC-B5DA-32DE3D3AB0C0}" type="presOf" srcId="{2EA7CA48-B7BC-4C94-8F42-A40808393A4A}" destId="{E03B4F83-7668-4F1F-8A9D-2E9CFA474BFB}" srcOrd="0" destOrd="2" presId="urn:microsoft.com/office/officeart/2005/8/layout/hProcess4"/>
    <dgm:cxn modelId="{1E48154C-E76C-4466-A429-3855F412DCB7}" srcId="{35B31B3A-CF9F-4836-A6E0-85890F92322A}" destId="{9D545235-A392-40F7-BF7D-BE90F23D6E28}" srcOrd="0" destOrd="0" parTransId="{3B2D2B4D-5F1D-4649-9752-7DFC720D0946}" sibTransId="{CF0D2FE5-D433-421B-BD36-6FFAF6788288}"/>
    <dgm:cxn modelId="{E04E15EE-2680-4008-BC6B-DC407CF587C2}" type="presOf" srcId="{9D545235-A392-40F7-BF7D-BE90F23D6E28}" destId="{B905D26D-8A73-4451-A157-6277AC2BAD97}" srcOrd="1" destOrd="0" presId="urn:microsoft.com/office/officeart/2005/8/layout/hProcess4"/>
    <dgm:cxn modelId="{B1DD0CE1-039A-47E9-9E28-74524A05EC8B}" type="presOf" srcId="{34FA746C-89AF-4867-A89C-1A4FEB528241}" destId="{902EB7C4-BC35-45C4-B9B2-C1305BDF329B}" srcOrd="0" destOrd="0" presId="urn:microsoft.com/office/officeart/2005/8/layout/hProcess4"/>
    <dgm:cxn modelId="{707D9D29-C3FA-45E2-8506-41426208053C}" type="presOf" srcId="{7F5826D2-3A4C-46EF-8102-D60FD95940D0}" destId="{9CECF587-B07D-485C-B623-9DD5C9BBDA99}" srcOrd="0" destOrd="0" presId="urn:microsoft.com/office/officeart/2005/8/layout/hProcess4"/>
    <dgm:cxn modelId="{DF23345F-1E90-409A-AB97-B49347B8E832}" type="presOf" srcId="{1DBF6BD3-B8E5-4CFC-A35C-E0E110503CC9}" destId="{3F056CF4-0404-4391-8C51-81F3AFA81465}" srcOrd="0" destOrd="0" presId="urn:microsoft.com/office/officeart/2005/8/layout/hProcess4"/>
    <dgm:cxn modelId="{BB41FCA8-BF0F-4886-B363-384BFE858EE6}" type="presOf" srcId="{4B1BC288-A6BB-4791-A3CB-3388FC07C913}" destId="{CE9D1D6A-B125-4934-AF72-2FCCD1E49768}" srcOrd="0" destOrd="0" presId="urn:microsoft.com/office/officeart/2005/8/layout/hProcess4"/>
    <dgm:cxn modelId="{19CCACA4-C0DF-4D60-8D55-E077EEEBAF5C}" type="presOf" srcId="{8D6C3BD8-6F47-496F-AC19-F00336DB6CB6}" destId="{E03B4F83-7668-4F1F-8A9D-2E9CFA474BFB}" srcOrd="0" destOrd="1" presId="urn:microsoft.com/office/officeart/2005/8/layout/hProcess4"/>
    <dgm:cxn modelId="{288A33DF-7B7C-41DC-AA50-190134D70C2B}" srcId="{D5AE97AD-D536-4B42-9C2B-7B7DE4A30675}" destId="{E580DB30-AB61-4F55-A699-67CCBF892F6F}" srcOrd="1" destOrd="0" parTransId="{02C71860-101D-4EF9-9B81-26650D8CDC92}" sibTransId="{96F8E224-BE6B-4341-893B-4BAFFA26A664}"/>
    <dgm:cxn modelId="{0576E76F-B12C-4B85-AD3E-7B333417FEE8}" type="presOf" srcId="{D0231844-2E0A-41F5-A2F9-3A317BC7C629}" destId="{CE9D1D6A-B125-4934-AF72-2FCCD1E49768}" srcOrd="0" destOrd="1" presId="urn:microsoft.com/office/officeart/2005/8/layout/hProcess4"/>
    <dgm:cxn modelId="{0551C07C-DC2A-4CAD-804A-90238E81A7B6}" type="presOf" srcId="{E580DB30-AB61-4F55-A699-67CCBF892F6F}" destId="{BBA11158-7EB1-4854-90F5-9411CF8ED22B}" srcOrd="1" destOrd="1" presId="urn:microsoft.com/office/officeart/2005/8/layout/hProcess4"/>
    <dgm:cxn modelId="{7C5A3560-6932-4030-963F-162EE5991D16}" type="presOf" srcId="{B7B552E3-BB62-44A5-A5E5-D66253EBD6FF}" destId="{37E2221B-5B96-4ABA-A5FF-1B081CA1D4CF}" srcOrd="0" destOrd="0" presId="urn:microsoft.com/office/officeart/2005/8/layout/hProcess4"/>
    <dgm:cxn modelId="{F922DCF8-AB31-4A66-8266-F129D78ED979}" type="presOf" srcId="{D5AE97AD-D536-4B42-9C2B-7B7DE4A30675}" destId="{84838B0B-06C5-45C4-9681-A861BA61E777}" srcOrd="0" destOrd="0" presId="urn:microsoft.com/office/officeart/2005/8/layout/hProcess4"/>
    <dgm:cxn modelId="{B29DCA9D-A5F8-4511-A481-1368B109191E}" srcId="{B7B552E3-BB62-44A5-A5E5-D66253EBD6FF}" destId="{D0231844-2E0A-41F5-A2F9-3A317BC7C629}" srcOrd="1" destOrd="0" parTransId="{75578347-96CC-4A3F-A133-987CEFFAEBB1}" sibTransId="{B19FCEAC-4C99-4710-945B-C1C3E012CC0E}"/>
    <dgm:cxn modelId="{D216B5B5-BD21-451D-8C16-02DDC794027C}" type="presOf" srcId="{D0231844-2E0A-41F5-A2F9-3A317BC7C629}" destId="{09AAD1D8-10B1-4C05-BCED-DEA0AA1D894B}" srcOrd="1" destOrd="1" presId="urn:microsoft.com/office/officeart/2005/8/layout/hProcess4"/>
    <dgm:cxn modelId="{2D5CB563-5853-4CE2-B228-7D8A861D723A}" type="presOf" srcId="{E580DB30-AB61-4F55-A699-67CCBF892F6F}" destId="{DB6431E1-2045-4070-A3B4-D45245EF8B2B}" srcOrd="0" destOrd="1" presId="urn:microsoft.com/office/officeart/2005/8/layout/hProcess4"/>
    <dgm:cxn modelId="{DE8B9F98-0BAA-4C3F-B850-199A39118004}" srcId="{35B31B3A-CF9F-4836-A6E0-85890F92322A}" destId="{8D6C3BD8-6F47-496F-AC19-F00336DB6CB6}" srcOrd="1" destOrd="0" parTransId="{AFEEB7AA-A05E-47EC-A67F-3271CB1CD62E}" sibTransId="{C48293FD-FAF4-4BC6-BFE3-73F81DEEACA7}"/>
    <dgm:cxn modelId="{E5CF4D9D-5D64-4BCC-8F18-7B28FD1A28CC}" srcId="{35B31B3A-CF9F-4836-A6E0-85890F92322A}" destId="{2EA7CA48-B7BC-4C94-8F42-A40808393A4A}" srcOrd="2" destOrd="0" parTransId="{2267C29D-5403-44A3-A89B-BBB3DA2AFA7E}" sibTransId="{F16ACB02-414F-42B5-B527-F60843B32229}"/>
    <dgm:cxn modelId="{4AEBF165-188F-4313-A080-9CC9EDEEF91D}" srcId="{7F5826D2-3A4C-46EF-8102-D60FD95940D0}" destId="{35B31B3A-CF9F-4836-A6E0-85890F92322A}" srcOrd="1" destOrd="0" parTransId="{5D754880-B363-4DDB-9E69-DEF202A5DD69}" sibTransId="{1DBF6BD3-B8E5-4CFC-A35C-E0E110503CC9}"/>
    <dgm:cxn modelId="{DF851208-E70B-42AB-A6B1-72E34FAC472F}" srcId="{B7B552E3-BB62-44A5-A5E5-D66253EBD6FF}" destId="{4B1BC288-A6BB-4791-A3CB-3388FC07C913}" srcOrd="0" destOrd="0" parTransId="{71202794-E44D-47F0-8E78-624904A1557E}" sibTransId="{35B536F4-3622-4549-B2F4-5EF658BA7718}"/>
    <dgm:cxn modelId="{5694CD9A-0D1F-4814-BDE9-2D7C21B67F73}" type="presOf" srcId="{9D545235-A392-40F7-BF7D-BE90F23D6E28}" destId="{E03B4F83-7668-4F1F-8A9D-2E9CFA474BFB}" srcOrd="0" destOrd="0" presId="urn:microsoft.com/office/officeart/2005/8/layout/hProcess4"/>
    <dgm:cxn modelId="{9407F294-1D53-4E11-BC3C-0813D3229AAE}" srcId="{7F5826D2-3A4C-46EF-8102-D60FD95940D0}" destId="{D5AE97AD-D536-4B42-9C2B-7B7DE4A30675}" srcOrd="2" destOrd="0" parTransId="{54E3F208-18B7-48A1-97E6-422D20A98D70}" sibTransId="{2AA2BDC7-B60A-4389-B882-6CB2579143EA}"/>
    <dgm:cxn modelId="{B48DF568-78E4-42DF-977A-C92A92340D25}" type="presOf" srcId="{4B1BC288-A6BB-4791-A3CB-3388FC07C913}" destId="{09AAD1D8-10B1-4C05-BCED-DEA0AA1D894B}" srcOrd="1" destOrd="0" presId="urn:microsoft.com/office/officeart/2005/8/layout/hProcess4"/>
    <dgm:cxn modelId="{AFF0DCFA-422D-4F77-85C3-920FEF65D71C}" srcId="{7F5826D2-3A4C-46EF-8102-D60FD95940D0}" destId="{B7B552E3-BB62-44A5-A5E5-D66253EBD6FF}" srcOrd="0" destOrd="0" parTransId="{EE602738-AF2D-4D95-86A2-2FDF32E3CBBA}" sibTransId="{34FA746C-89AF-4867-A89C-1A4FEB528241}"/>
    <dgm:cxn modelId="{0668E969-03E6-47B8-A53D-C6ABE34298CD}" type="presOf" srcId="{4BF4E284-6C31-4440-93EE-B8AD2AE2687F}" destId="{BBA11158-7EB1-4854-90F5-9411CF8ED22B}" srcOrd="1" destOrd="0" presId="urn:microsoft.com/office/officeart/2005/8/layout/hProcess4"/>
    <dgm:cxn modelId="{29726C9E-E069-44B7-9049-65C7F0B043E0}" type="presOf" srcId="{4BF4E284-6C31-4440-93EE-B8AD2AE2687F}" destId="{DB6431E1-2045-4070-A3B4-D45245EF8B2B}" srcOrd="0" destOrd="0" presId="urn:microsoft.com/office/officeart/2005/8/layout/hProcess4"/>
    <dgm:cxn modelId="{4E19B9DF-D2AD-4145-9677-30F43F3EB62E}" type="presOf" srcId="{8D6C3BD8-6F47-496F-AC19-F00336DB6CB6}" destId="{B905D26D-8A73-4451-A157-6277AC2BAD97}" srcOrd="1" destOrd="1" presId="urn:microsoft.com/office/officeart/2005/8/layout/hProcess4"/>
    <dgm:cxn modelId="{E7B2E07C-F4E0-4CFE-A2E2-9AB6F4870DFC}" type="presParOf" srcId="{9CECF587-B07D-485C-B623-9DD5C9BBDA99}" destId="{99D40496-34FE-47C1-830B-EBAEACBF2C77}" srcOrd="0" destOrd="0" presId="urn:microsoft.com/office/officeart/2005/8/layout/hProcess4"/>
    <dgm:cxn modelId="{5E19EB63-F37D-43B9-843D-765E658736FE}" type="presParOf" srcId="{9CECF587-B07D-485C-B623-9DD5C9BBDA99}" destId="{B882B47F-BCB6-46AC-9317-5261C9A8A22B}" srcOrd="1" destOrd="0" presId="urn:microsoft.com/office/officeart/2005/8/layout/hProcess4"/>
    <dgm:cxn modelId="{BFDCEF8B-D296-41A5-AE38-0ABD64930BED}" type="presParOf" srcId="{9CECF587-B07D-485C-B623-9DD5C9BBDA99}" destId="{C3F22C50-4BDD-4DDD-A845-2D7778FDBFEE}" srcOrd="2" destOrd="0" presId="urn:microsoft.com/office/officeart/2005/8/layout/hProcess4"/>
    <dgm:cxn modelId="{48996F34-8794-4082-9A14-58A381FF619F}" type="presParOf" srcId="{C3F22C50-4BDD-4DDD-A845-2D7778FDBFEE}" destId="{6A01C01E-F97D-42A0-9DD5-0C03BAF38CB3}" srcOrd="0" destOrd="0" presId="urn:microsoft.com/office/officeart/2005/8/layout/hProcess4"/>
    <dgm:cxn modelId="{52F41D16-3183-4F56-AE89-98B347CB774C}" type="presParOf" srcId="{6A01C01E-F97D-42A0-9DD5-0C03BAF38CB3}" destId="{4E8B635F-5C9D-4980-BF15-0E5A4948C353}" srcOrd="0" destOrd="0" presId="urn:microsoft.com/office/officeart/2005/8/layout/hProcess4"/>
    <dgm:cxn modelId="{DB924173-AD07-4A35-A753-71A5FBDA17DD}" type="presParOf" srcId="{6A01C01E-F97D-42A0-9DD5-0C03BAF38CB3}" destId="{CE9D1D6A-B125-4934-AF72-2FCCD1E49768}" srcOrd="1" destOrd="0" presId="urn:microsoft.com/office/officeart/2005/8/layout/hProcess4"/>
    <dgm:cxn modelId="{D8872558-DE18-4556-AC4C-03239A581FF9}" type="presParOf" srcId="{6A01C01E-F97D-42A0-9DD5-0C03BAF38CB3}" destId="{09AAD1D8-10B1-4C05-BCED-DEA0AA1D894B}" srcOrd="2" destOrd="0" presId="urn:microsoft.com/office/officeart/2005/8/layout/hProcess4"/>
    <dgm:cxn modelId="{58262DD0-3BA8-4391-8D7F-663AEF7E652E}" type="presParOf" srcId="{6A01C01E-F97D-42A0-9DD5-0C03BAF38CB3}" destId="{37E2221B-5B96-4ABA-A5FF-1B081CA1D4CF}" srcOrd="3" destOrd="0" presId="urn:microsoft.com/office/officeart/2005/8/layout/hProcess4"/>
    <dgm:cxn modelId="{0DD70808-670E-4186-BD31-9475ABE88986}" type="presParOf" srcId="{6A01C01E-F97D-42A0-9DD5-0C03BAF38CB3}" destId="{A041FA8C-883B-498F-8793-2085D3638EC1}" srcOrd="4" destOrd="0" presId="urn:microsoft.com/office/officeart/2005/8/layout/hProcess4"/>
    <dgm:cxn modelId="{CC36AADF-E882-43A7-AB06-777690EA12D5}" type="presParOf" srcId="{C3F22C50-4BDD-4DDD-A845-2D7778FDBFEE}" destId="{902EB7C4-BC35-45C4-B9B2-C1305BDF329B}" srcOrd="1" destOrd="0" presId="urn:microsoft.com/office/officeart/2005/8/layout/hProcess4"/>
    <dgm:cxn modelId="{67A9D38A-C9E4-4ABF-B7CB-2B020CF99FB9}" type="presParOf" srcId="{C3F22C50-4BDD-4DDD-A845-2D7778FDBFEE}" destId="{53560777-29BF-4C22-A4BA-5AF50A301C3C}" srcOrd="2" destOrd="0" presId="urn:microsoft.com/office/officeart/2005/8/layout/hProcess4"/>
    <dgm:cxn modelId="{0359B3F5-D36D-42B0-AE38-5EFCB13BB414}" type="presParOf" srcId="{53560777-29BF-4C22-A4BA-5AF50A301C3C}" destId="{2DAD9D5D-E2F2-4B09-9B74-B73F01D57072}" srcOrd="0" destOrd="0" presId="urn:microsoft.com/office/officeart/2005/8/layout/hProcess4"/>
    <dgm:cxn modelId="{DAC2162D-7960-4FB3-8C48-C939AF53AAFB}" type="presParOf" srcId="{53560777-29BF-4C22-A4BA-5AF50A301C3C}" destId="{E03B4F83-7668-4F1F-8A9D-2E9CFA474BFB}" srcOrd="1" destOrd="0" presId="urn:microsoft.com/office/officeart/2005/8/layout/hProcess4"/>
    <dgm:cxn modelId="{FD7D228D-56B2-412B-9D67-ECCFC8B44934}" type="presParOf" srcId="{53560777-29BF-4C22-A4BA-5AF50A301C3C}" destId="{B905D26D-8A73-4451-A157-6277AC2BAD97}" srcOrd="2" destOrd="0" presId="urn:microsoft.com/office/officeart/2005/8/layout/hProcess4"/>
    <dgm:cxn modelId="{8FB0C749-5727-44D0-B30B-E839A915DC5B}" type="presParOf" srcId="{53560777-29BF-4C22-A4BA-5AF50A301C3C}" destId="{F52BF8AC-796A-43FF-ADA9-C0CBCA698A10}" srcOrd="3" destOrd="0" presId="urn:microsoft.com/office/officeart/2005/8/layout/hProcess4"/>
    <dgm:cxn modelId="{4E4AF9F3-9A05-4382-B3AB-10FF00F46207}" type="presParOf" srcId="{53560777-29BF-4C22-A4BA-5AF50A301C3C}" destId="{5C08DF73-BD07-49F0-BAA9-A6BD0570BFDA}" srcOrd="4" destOrd="0" presId="urn:microsoft.com/office/officeart/2005/8/layout/hProcess4"/>
    <dgm:cxn modelId="{7A0C945D-1967-421A-A8FE-6632530AF575}" type="presParOf" srcId="{C3F22C50-4BDD-4DDD-A845-2D7778FDBFEE}" destId="{3F056CF4-0404-4391-8C51-81F3AFA81465}" srcOrd="3" destOrd="0" presId="urn:microsoft.com/office/officeart/2005/8/layout/hProcess4"/>
    <dgm:cxn modelId="{AD75C947-7023-46FF-A590-5B09C09BD2CB}" type="presParOf" srcId="{C3F22C50-4BDD-4DDD-A845-2D7778FDBFEE}" destId="{FC3C2DAC-6B43-453E-9323-579D9754EC3D}" srcOrd="4" destOrd="0" presId="urn:microsoft.com/office/officeart/2005/8/layout/hProcess4"/>
    <dgm:cxn modelId="{FD9E4DFD-7F93-4115-9CB0-7D10C2BDBB52}" type="presParOf" srcId="{FC3C2DAC-6B43-453E-9323-579D9754EC3D}" destId="{E7F43EF7-CB1B-4283-AE31-03864DE17249}" srcOrd="0" destOrd="0" presId="urn:microsoft.com/office/officeart/2005/8/layout/hProcess4"/>
    <dgm:cxn modelId="{0EB3AE28-B271-42CE-8104-1974F7133F8A}" type="presParOf" srcId="{FC3C2DAC-6B43-453E-9323-579D9754EC3D}" destId="{DB6431E1-2045-4070-A3B4-D45245EF8B2B}" srcOrd="1" destOrd="0" presId="urn:microsoft.com/office/officeart/2005/8/layout/hProcess4"/>
    <dgm:cxn modelId="{E993B858-5A9E-4E7B-8EF3-E4E38ADCB35D}" type="presParOf" srcId="{FC3C2DAC-6B43-453E-9323-579D9754EC3D}" destId="{BBA11158-7EB1-4854-90F5-9411CF8ED22B}" srcOrd="2" destOrd="0" presId="urn:microsoft.com/office/officeart/2005/8/layout/hProcess4"/>
    <dgm:cxn modelId="{9EDFE035-82D3-43A8-B36F-E33373C56F8E}" type="presParOf" srcId="{FC3C2DAC-6B43-453E-9323-579D9754EC3D}" destId="{84838B0B-06C5-45C4-9681-A861BA61E777}" srcOrd="3" destOrd="0" presId="urn:microsoft.com/office/officeart/2005/8/layout/hProcess4"/>
    <dgm:cxn modelId="{6B2340DB-4B21-4EEE-A6A3-9846D4185A6B}" type="presParOf" srcId="{FC3C2DAC-6B43-453E-9323-579D9754EC3D}" destId="{56D66512-3868-421D-ABD6-04B828B4A66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7E4F67B-A413-4C68-BB31-368A44F2819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CD8DE9-07DB-4B55-A950-A506355DE93E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Académicas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434365B2-047A-406A-B706-5C20D8F80E23}" type="parTrans" cxnId="{24E1E878-137E-4847-B3D4-016BE3D68FB2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A1A64629-F5EC-4BE4-934A-9BF0A423DB42}" type="sibTrans" cxnId="{24E1E878-137E-4847-B3D4-016BE3D68FB2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8461BDDD-7C1E-47B6-A32F-D06B447C5F30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Distracción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F279D9FB-E367-435C-873A-36AE93C68113}" type="parTrans" cxnId="{8C352F8A-0F10-463F-A6BB-FFD0D09067E1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36968C3B-710F-442C-ACD7-C0F084355587}" type="sibTrans" cxnId="{8C352F8A-0F10-463F-A6BB-FFD0D09067E1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5B60D212-C8F7-4153-9896-702668963A6B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Comerciales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0159795B-24B1-4D20-8514-95D4B9021677}" type="parTrans" cxnId="{8880C3DC-2C00-45C0-B5F3-24F1151AD9EC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A78AB89E-217C-4FBF-A66D-0EFBE8F5A3F3}" type="sibTrans" cxnId="{8880C3DC-2C00-45C0-B5F3-24F1151AD9EC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9FB1205C-AE16-4EDC-BE2E-D4BD0197962B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Aprendizaje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802EBA15-CBB2-47C4-A2BB-38C13A8614FF}" type="parTrans" cxnId="{1BF3F1B3-3E33-4C87-A087-6F94FBD9FE78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D857A4FF-6166-4AFD-87A0-97E39D25EC88}" type="sibTrans" cxnId="{1BF3F1B3-3E33-4C87-A087-6F94FBD9FE78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12271D2C-7E3A-4BAD-AC4A-558CCD9FBAD9}" type="pres">
      <dgm:prSet presAssocID="{87E4F67B-A413-4C68-BB31-368A44F2819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D24C7B6-3D30-4A5E-AA2A-2EA70E12B63F}" type="pres">
      <dgm:prSet presAssocID="{80CD8DE9-07DB-4B55-A950-A506355DE93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5A2E20-6119-4C5D-8A82-E088E1945633}" type="pres">
      <dgm:prSet presAssocID="{A1A64629-F5EC-4BE4-934A-9BF0A423DB42}" presName="sibTrans" presStyleLbl="sibTrans2D1" presStyleIdx="0" presStyleCnt="4"/>
      <dgm:spPr/>
      <dgm:t>
        <a:bodyPr/>
        <a:lstStyle/>
        <a:p>
          <a:endParaRPr lang="es-EC"/>
        </a:p>
      </dgm:t>
    </dgm:pt>
    <dgm:pt modelId="{1D378D28-95E7-4BA2-8E11-1B71A651DB8E}" type="pres">
      <dgm:prSet presAssocID="{A1A64629-F5EC-4BE4-934A-9BF0A423DB42}" presName="connectorText" presStyleLbl="sibTrans2D1" presStyleIdx="0" presStyleCnt="4"/>
      <dgm:spPr/>
      <dgm:t>
        <a:bodyPr/>
        <a:lstStyle/>
        <a:p>
          <a:endParaRPr lang="es-EC"/>
        </a:p>
      </dgm:t>
    </dgm:pt>
    <dgm:pt modelId="{2C95B965-EB23-48EA-81DC-CFE4F896B856}" type="pres">
      <dgm:prSet presAssocID="{8461BDDD-7C1E-47B6-A32F-D06B447C5F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A2DB2E-5B61-4B2F-82B8-AB5E30FBB5EC}" type="pres">
      <dgm:prSet presAssocID="{36968C3B-710F-442C-ACD7-C0F084355587}" presName="sibTrans" presStyleLbl="sibTrans2D1" presStyleIdx="1" presStyleCnt="4"/>
      <dgm:spPr/>
      <dgm:t>
        <a:bodyPr/>
        <a:lstStyle/>
        <a:p>
          <a:endParaRPr lang="es-EC"/>
        </a:p>
      </dgm:t>
    </dgm:pt>
    <dgm:pt modelId="{EDEC276C-0B07-4127-BE1B-7DE7C38F388E}" type="pres">
      <dgm:prSet presAssocID="{36968C3B-710F-442C-ACD7-C0F084355587}" presName="connectorText" presStyleLbl="sibTrans2D1" presStyleIdx="1" presStyleCnt="4"/>
      <dgm:spPr/>
      <dgm:t>
        <a:bodyPr/>
        <a:lstStyle/>
        <a:p>
          <a:endParaRPr lang="es-EC"/>
        </a:p>
      </dgm:t>
    </dgm:pt>
    <dgm:pt modelId="{DB23AF92-0009-443D-A6DC-1F24BE495DB2}" type="pres">
      <dgm:prSet presAssocID="{5B60D212-C8F7-4153-9896-702668963A6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116606-4A7E-4AB1-A9D5-22EE6DAF954B}" type="pres">
      <dgm:prSet presAssocID="{A78AB89E-217C-4FBF-A66D-0EFBE8F5A3F3}" presName="sibTrans" presStyleLbl="sibTrans2D1" presStyleIdx="2" presStyleCnt="4"/>
      <dgm:spPr/>
      <dgm:t>
        <a:bodyPr/>
        <a:lstStyle/>
        <a:p>
          <a:endParaRPr lang="es-EC"/>
        </a:p>
      </dgm:t>
    </dgm:pt>
    <dgm:pt modelId="{523AFB1B-91C1-4C79-936E-C520E097CE7C}" type="pres">
      <dgm:prSet presAssocID="{A78AB89E-217C-4FBF-A66D-0EFBE8F5A3F3}" presName="connectorText" presStyleLbl="sibTrans2D1" presStyleIdx="2" presStyleCnt="4"/>
      <dgm:spPr/>
      <dgm:t>
        <a:bodyPr/>
        <a:lstStyle/>
        <a:p>
          <a:endParaRPr lang="es-EC"/>
        </a:p>
      </dgm:t>
    </dgm:pt>
    <dgm:pt modelId="{0494439C-DBE4-4841-9FD0-6AB9ED3881E2}" type="pres">
      <dgm:prSet presAssocID="{9FB1205C-AE16-4EDC-BE2E-D4BD0197962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631F30-95AE-4D5A-89A1-65B6AD12D714}" type="pres">
      <dgm:prSet presAssocID="{D857A4FF-6166-4AFD-87A0-97E39D25EC88}" presName="sibTrans" presStyleLbl="sibTrans2D1" presStyleIdx="3" presStyleCnt="4"/>
      <dgm:spPr/>
      <dgm:t>
        <a:bodyPr/>
        <a:lstStyle/>
        <a:p>
          <a:endParaRPr lang="es-EC"/>
        </a:p>
      </dgm:t>
    </dgm:pt>
    <dgm:pt modelId="{E4DACAA6-2BF2-4904-94C6-39FC5711A6D4}" type="pres">
      <dgm:prSet presAssocID="{D857A4FF-6166-4AFD-87A0-97E39D25EC88}" presName="connectorText" presStyleLbl="sibTrans2D1" presStyleIdx="3" presStyleCnt="4"/>
      <dgm:spPr/>
      <dgm:t>
        <a:bodyPr/>
        <a:lstStyle/>
        <a:p>
          <a:endParaRPr lang="es-EC"/>
        </a:p>
      </dgm:t>
    </dgm:pt>
  </dgm:ptLst>
  <dgm:cxnLst>
    <dgm:cxn modelId="{8880C3DC-2C00-45C0-B5F3-24F1151AD9EC}" srcId="{87E4F67B-A413-4C68-BB31-368A44F28194}" destId="{5B60D212-C8F7-4153-9896-702668963A6B}" srcOrd="2" destOrd="0" parTransId="{0159795B-24B1-4D20-8514-95D4B9021677}" sibTransId="{A78AB89E-217C-4FBF-A66D-0EFBE8F5A3F3}"/>
    <dgm:cxn modelId="{43A3506E-DC75-4816-A09F-5D6C3DFB24B0}" type="presOf" srcId="{D857A4FF-6166-4AFD-87A0-97E39D25EC88}" destId="{E4DACAA6-2BF2-4904-94C6-39FC5711A6D4}" srcOrd="1" destOrd="0" presId="urn:microsoft.com/office/officeart/2005/8/layout/cycle2"/>
    <dgm:cxn modelId="{8C5D80E8-C8CE-4A0B-8FEC-27E107508560}" type="presOf" srcId="{9FB1205C-AE16-4EDC-BE2E-D4BD0197962B}" destId="{0494439C-DBE4-4841-9FD0-6AB9ED3881E2}" srcOrd="0" destOrd="0" presId="urn:microsoft.com/office/officeart/2005/8/layout/cycle2"/>
    <dgm:cxn modelId="{DEB9BDA3-FA03-43C8-A11F-3C1211DAFE85}" type="presOf" srcId="{80CD8DE9-07DB-4B55-A950-A506355DE93E}" destId="{8D24C7B6-3D30-4A5E-AA2A-2EA70E12B63F}" srcOrd="0" destOrd="0" presId="urn:microsoft.com/office/officeart/2005/8/layout/cycle2"/>
    <dgm:cxn modelId="{FD4CF239-0A26-4DE3-B0B7-AFC2AB3A8EE3}" type="presOf" srcId="{A1A64629-F5EC-4BE4-934A-9BF0A423DB42}" destId="{1D378D28-95E7-4BA2-8E11-1B71A651DB8E}" srcOrd="1" destOrd="0" presId="urn:microsoft.com/office/officeart/2005/8/layout/cycle2"/>
    <dgm:cxn modelId="{49155BC4-6DA4-4A18-B8E6-1C9EA09DC64A}" type="presOf" srcId="{A78AB89E-217C-4FBF-A66D-0EFBE8F5A3F3}" destId="{68116606-4A7E-4AB1-A9D5-22EE6DAF954B}" srcOrd="0" destOrd="0" presId="urn:microsoft.com/office/officeart/2005/8/layout/cycle2"/>
    <dgm:cxn modelId="{D197AAAC-8332-4C0A-9E06-90D7FDE62147}" type="presOf" srcId="{8461BDDD-7C1E-47B6-A32F-D06B447C5F30}" destId="{2C95B965-EB23-48EA-81DC-CFE4F896B856}" srcOrd="0" destOrd="0" presId="urn:microsoft.com/office/officeart/2005/8/layout/cycle2"/>
    <dgm:cxn modelId="{0278B1F4-F01F-4800-996F-C75C6D2EB761}" type="presOf" srcId="{D857A4FF-6166-4AFD-87A0-97E39D25EC88}" destId="{CA631F30-95AE-4D5A-89A1-65B6AD12D714}" srcOrd="0" destOrd="0" presId="urn:microsoft.com/office/officeart/2005/8/layout/cycle2"/>
    <dgm:cxn modelId="{1BF3F1B3-3E33-4C87-A087-6F94FBD9FE78}" srcId="{87E4F67B-A413-4C68-BB31-368A44F28194}" destId="{9FB1205C-AE16-4EDC-BE2E-D4BD0197962B}" srcOrd="3" destOrd="0" parTransId="{802EBA15-CBB2-47C4-A2BB-38C13A8614FF}" sibTransId="{D857A4FF-6166-4AFD-87A0-97E39D25EC88}"/>
    <dgm:cxn modelId="{976320C1-10F2-475A-B6AD-49EF18A68A3B}" type="presOf" srcId="{36968C3B-710F-442C-ACD7-C0F084355587}" destId="{EDEC276C-0B07-4127-BE1B-7DE7C38F388E}" srcOrd="1" destOrd="0" presId="urn:microsoft.com/office/officeart/2005/8/layout/cycle2"/>
    <dgm:cxn modelId="{24E1E878-137E-4847-B3D4-016BE3D68FB2}" srcId="{87E4F67B-A413-4C68-BB31-368A44F28194}" destId="{80CD8DE9-07DB-4B55-A950-A506355DE93E}" srcOrd="0" destOrd="0" parTransId="{434365B2-047A-406A-B706-5C20D8F80E23}" sibTransId="{A1A64629-F5EC-4BE4-934A-9BF0A423DB42}"/>
    <dgm:cxn modelId="{89A2C001-2F1B-4B7D-9BD9-99C368DFAC95}" type="presOf" srcId="{A78AB89E-217C-4FBF-A66D-0EFBE8F5A3F3}" destId="{523AFB1B-91C1-4C79-936E-C520E097CE7C}" srcOrd="1" destOrd="0" presId="urn:microsoft.com/office/officeart/2005/8/layout/cycle2"/>
    <dgm:cxn modelId="{8A5F73DD-1DDD-4839-B7C7-DE9B1295DE77}" type="presOf" srcId="{87E4F67B-A413-4C68-BB31-368A44F28194}" destId="{12271D2C-7E3A-4BAD-AC4A-558CCD9FBAD9}" srcOrd="0" destOrd="0" presId="urn:microsoft.com/office/officeart/2005/8/layout/cycle2"/>
    <dgm:cxn modelId="{73544D4A-AE76-4D23-8454-DF37D3FCAD30}" type="presOf" srcId="{A1A64629-F5EC-4BE4-934A-9BF0A423DB42}" destId="{EB5A2E20-6119-4C5D-8A82-E088E1945633}" srcOrd="0" destOrd="0" presId="urn:microsoft.com/office/officeart/2005/8/layout/cycle2"/>
    <dgm:cxn modelId="{305B45FE-9860-4D96-B918-D8D80B86A05A}" type="presOf" srcId="{5B60D212-C8F7-4153-9896-702668963A6B}" destId="{DB23AF92-0009-443D-A6DC-1F24BE495DB2}" srcOrd="0" destOrd="0" presId="urn:microsoft.com/office/officeart/2005/8/layout/cycle2"/>
    <dgm:cxn modelId="{8C352F8A-0F10-463F-A6BB-FFD0D09067E1}" srcId="{87E4F67B-A413-4C68-BB31-368A44F28194}" destId="{8461BDDD-7C1E-47B6-A32F-D06B447C5F30}" srcOrd="1" destOrd="0" parTransId="{F279D9FB-E367-435C-873A-36AE93C68113}" sibTransId="{36968C3B-710F-442C-ACD7-C0F084355587}"/>
    <dgm:cxn modelId="{2D28E3E7-8DCB-4855-9786-E037A30A6092}" type="presOf" srcId="{36968C3B-710F-442C-ACD7-C0F084355587}" destId="{E8A2DB2E-5B61-4B2F-82B8-AB5E30FBB5EC}" srcOrd="0" destOrd="0" presId="urn:microsoft.com/office/officeart/2005/8/layout/cycle2"/>
    <dgm:cxn modelId="{5648A0EE-AAE1-41A3-9176-835FCAFC19D0}" type="presParOf" srcId="{12271D2C-7E3A-4BAD-AC4A-558CCD9FBAD9}" destId="{8D24C7B6-3D30-4A5E-AA2A-2EA70E12B63F}" srcOrd="0" destOrd="0" presId="urn:microsoft.com/office/officeart/2005/8/layout/cycle2"/>
    <dgm:cxn modelId="{5FB0236E-BE51-4C94-B74F-076CAA0E86DB}" type="presParOf" srcId="{12271D2C-7E3A-4BAD-AC4A-558CCD9FBAD9}" destId="{EB5A2E20-6119-4C5D-8A82-E088E1945633}" srcOrd="1" destOrd="0" presId="urn:microsoft.com/office/officeart/2005/8/layout/cycle2"/>
    <dgm:cxn modelId="{76A64DB7-2B6F-440F-AE86-08ADC8777B0E}" type="presParOf" srcId="{EB5A2E20-6119-4C5D-8A82-E088E1945633}" destId="{1D378D28-95E7-4BA2-8E11-1B71A651DB8E}" srcOrd="0" destOrd="0" presId="urn:microsoft.com/office/officeart/2005/8/layout/cycle2"/>
    <dgm:cxn modelId="{93EEA076-84BE-4647-AD47-F17C69336864}" type="presParOf" srcId="{12271D2C-7E3A-4BAD-AC4A-558CCD9FBAD9}" destId="{2C95B965-EB23-48EA-81DC-CFE4F896B856}" srcOrd="2" destOrd="0" presId="urn:microsoft.com/office/officeart/2005/8/layout/cycle2"/>
    <dgm:cxn modelId="{65B6DB81-057B-4509-8A90-E9E666CF9DCC}" type="presParOf" srcId="{12271D2C-7E3A-4BAD-AC4A-558CCD9FBAD9}" destId="{E8A2DB2E-5B61-4B2F-82B8-AB5E30FBB5EC}" srcOrd="3" destOrd="0" presId="urn:microsoft.com/office/officeart/2005/8/layout/cycle2"/>
    <dgm:cxn modelId="{F5AC55A6-71AC-4B60-9D43-2347D612EF04}" type="presParOf" srcId="{E8A2DB2E-5B61-4B2F-82B8-AB5E30FBB5EC}" destId="{EDEC276C-0B07-4127-BE1B-7DE7C38F388E}" srcOrd="0" destOrd="0" presId="urn:microsoft.com/office/officeart/2005/8/layout/cycle2"/>
    <dgm:cxn modelId="{6CC7AE32-83B9-47A0-8B01-A770B95C7A53}" type="presParOf" srcId="{12271D2C-7E3A-4BAD-AC4A-558CCD9FBAD9}" destId="{DB23AF92-0009-443D-A6DC-1F24BE495DB2}" srcOrd="4" destOrd="0" presId="urn:microsoft.com/office/officeart/2005/8/layout/cycle2"/>
    <dgm:cxn modelId="{FED19805-5317-47C8-A320-2DB16991751A}" type="presParOf" srcId="{12271D2C-7E3A-4BAD-AC4A-558CCD9FBAD9}" destId="{68116606-4A7E-4AB1-A9D5-22EE6DAF954B}" srcOrd="5" destOrd="0" presId="urn:microsoft.com/office/officeart/2005/8/layout/cycle2"/>
    <dgm:cxn modelId="{BEBDC7B3-4BCB-4763-977C-362A8362DEBE}" type="presParOf" srcId="{68116606-4A7E-4AB1-A9D5-22EE6DAF954B}" destId="{523AFB1B-91C1-4C79-936E-C520E097CE7C}" srcOrd="0" destOrd="0" presId="urn:microsoft.com/office/officeart/2005/8/layout/cycle2"/>
    <dgm:cxn modelId="{D14CEC8C-032C-4C5B-870A-6DD5ABA715DB}" type="presParOf" srcId="{12271D2C-7E3A-4BAD-AC4A-558CCD9FBAD9}" destId="{0494439C-DBE4-4841-9FD0-6AB9ED3881E2}" srcOrd="6" destOrd="0" presId="urn:microsoft.com/office/officeart/2005/8/layout/cycle2"/>
    <dgm:cxn modelId="{08905717-5E4C-403E-9FA1-A5AE79783C5F}" type="presParOf" srcId="{12271D2C-7E3A-4BAD-AC4A-558CCD9FBAD9}" destId="{CA631F30-95AE-4D5A-89A1-65B6AD12D714}" srcOrd="7" destOrd="0" presId="urn:microsoft.com/office/officeart/2005/8/layout/cycle2"/>
    <dgm:cxn modelId="{9C1B4E80-D995-4FAE-A2C3-B230881DB466}" type="presParOf" srcId="{CA631F30-95AE-4D5A-89A1-65B6AD12D714}" destId="{E4DACAA6-2BF2-4904-94C6-39FC5711A6D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88B93E9-681D-4366-BBAB-1B248F2EC829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EAA099-9FD9-434A-8029-4DBC97FA83EF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err="1" smtClean="0">
              <a:solidFill>
                <a:schemeClr val="tx1"/>
              </a:solidFill>
              <a:effectLst/>
            </a:rPr>
            <a:t>Dolphin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86F655E9-79BD-4DEA-9000-296BC34EFDA7}" type="parTrans" cxnId="{89638F3D-C0E1-4976-B5E5-E3BD39C1EAB8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BDF122F5-06BB-4DD3-9592-C74D61B7290E}" type="sibTrans" cxnId="{89638F3D-C0E1-4976-B5E5-E3BD39C1EAB8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0D993859-AF80-4060-8B9C-D3B88B06B56E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JCOW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C55CC0A5-7B7E-49A8-95C3-4BB45A71575E}" type="parTrans" cxnId="{2FCB025E-ECE9-4984-B541-C3EFE6A30545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0F816731-15F8-4C55-ACCC-F079D1F76562}" type="sibTrans" cxnId="{2FCB025E-ECE9-4984-B541-C3EFE6A30545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DB17E2EC-279C-4A53-A749-CEF9C792930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Prueba (15)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ED0F1575-54D5-45A5-BCB2-F7817A0ACB5C}" type="parTrans" cxnId="{35EA88E3-3D14-4239-B09D-A742E292BA86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51AF5DFA-8014-4467-BCE0-DA0C219E4756}" type="sibTrans" cxnId="{35EA88E3-3D14-4239-B09D-A742E292BA86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74A5C31B-0D07-4779-841F-64FFE83F9AA1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USD $ 399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29528653-87C1-4CE7-8524-52D492CFE6AF}" type="sibTrans" cxnId="{E98AD1A2-1661-4A12-89C6-B391BCD9BFC1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7DD6302F-5DAC-4FFE-97CF-CE1040E55CF3}" type="parTrans" cxnId="{E98AD1A2-1661-4A12-89C6-B391BCD9BFC1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80922416-25E7-4016-89A7-B34159380356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Gratis-Prueba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BFD8C825-B9AB-4250-92EF-AC9DE77CE6BB}" type="sibTrans" cxnId="{DA52992B-97C9-43FF-95FA-A9F12A1B8F45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719F93ED-D330-43D0-8B3B-D9D5FA1F306D}" type="parTrans" cxnId="{DA52992B-97C9-43FF-95FA-A9F12A1B8F45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F6302511-5C04-4DBF-9FB1-EB838D799675}">
      <dgm:prSet phldrT="[Texto]"/>
      <dgm:spPr>
        <a:solidFill>
          <a:schemeClr val="accent1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USD $ 1000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86CDE847-150C-4FD9-AF07-E83DA32A461D}" type="parTrans" cxnId="{FF855D6F-33FA-4302-ADAE-09994F2675A4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8938BAC5-347E-47F2-BA91-8109D7C214DD}" type="sibTrans" cxnId="{FF855D6F-33FA-4302-ADAE-09994F2675A4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F33D5894-1DED-48BC-A017-1B9301F533EA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USD $ 299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164AB3DC-00F3-430F-8402-3370BE40F08B}" type="parTrans" cxnId="{9056FE20-582E-436C-9E1E-1CE4A381BF82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7E8244C4-657A-4AAD-8944-7B3F1DA0BE35}" type="sibTrans" cxnId="{9056FE20-582E-436C-9E1E-1CE4A381BF82}">
      <dgm:prSet/>
      <dgm:spPr/>
      <dgm:t>
        <a:bodyPr/>
        <a:lstStyle/>
        <a:p>
          <a:endParaRPr lang="es-EC" b="1">
            <a:solidFill>
              <a:schemeClr val="tx1"/>
            </a:solidFill>
            <a:effectLst/>
          </a:endParaRPr>
        </a:p>
      </dgm:t>
    </dgm:pt>
    <dgm:pt modelId="{5ED31FF3-9A1C-4816-8F35-F9A3F9897CA5}" type="pres">
      <dgm:prSet presAssocID="{788B93E9-681D-4366-BBAB-1B248F2EC8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CEFDD7-A4E3-4C67-B383-0723840E3384}" type="pres">
      <dgm:prSet presAssocID="{53EAA099-9FD9-434A-8029-4DBC97FA83E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D79FB0-DF0A-4A50-9902-564632486B28}" type="pres">
      <dgm:prSet presAssocID="{BDF122F5-06BB-4DD3-9592-C74D61B7290E}" presName="sibTrans" presStyleCnt="0"/>
      <dgm:spPr/>
    </dgm:pt>
    <dgm:pt modelId="{7B2BD5F2-E240-4B30-A456-3D2188E30133}" type="pres">
      <dgm:prSet presAssocID="{0D993859-AF80-4060-8B9C-D3B88B06B56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A52992B-97C9-43FF-95FA-A9F12A1B8F45}" srcId="{53EAA099-9FD9-434A-8029-4DBC97FA83EF}" destId="{80922416-25E7-4016-89A7-B34159380356}" srcOrd="0" destOrd="0" parTransId="{719F93ED-D330-43D0-8B3B-D9D5FA1F306D}" sibTransId="{BFD8C825-B9AB-4250-92EF-AC9DE77CE6BB}"/>
    <dgm:cxn modelId="{E98AD1A2-1661-4A12-89C6-B391BCD9BFC1}" srcId="{53EAA099-9FD9-434A-8029-4DBC97FA83EF}" destId="{74A5C31B-0D07-4779-841F-64FFE83F9AA1}" srcOrd="1" destOrd="0" parTransId="{7DD6302F-5DAC-4FFE-97CF-CE1040E55CF3}" sibTransId="{29528653-87C1-4CE7-8524-52D492CFE6AF}"/>
    <dgm:cxn modelId="{89638F3D-C0E1-4976-B5E5-E3BD39C1EAB8}" srcId="{788B93E9-681D-4366-BBAB-1B248F2EC829}" destId="{53EAA099-9FD9-434A-8029-4DBC97FA83EF}" srcOrd="0" destOrd="0" parTransId="{86F655E9-79BD-4DEA-9000-296BC34EFDA7}" sibTransId="{BDF122F5-06BB-4DD3-9592-C74D61B7290E}"/>
    <dgm:cxn modelId="{2FCB025E-ECE9-4984-B541-C3EFE6A30545}" srcId="{788B93E9-681D-4366-BBAB-1B248F2EC829}" destId="{0D993859-AF80-4060-8B9C-D3B88B06B56E}" srcOrd="1" destOrd="0" parTransId="{C55CC0A5-7B7E-49A8-95C3-4BB45A71575E}" sibTransId="{0F816731-15F8-4C55-ACCC-F079D1F76562}"/>
    <dgm:cxn modelId="{F105C08E-3011-433F-8EE9-AABE6A5FEACC}" type="presOf" srcId="{F6302511-5C04-4DBF-9FB1-EB838D799675}" destId="{B0CEFDD7-A4E3-4C67-B383-0723840E3384}" srcOrd="0" destOrd="3" presId="urn:microsoft.com/office/officeart/2005/8/layout/hList6"/>
    <dgm:cxn modelId="{FF855D6F-33FA-4302-ADAE-09994F2675A4}" srcId="{53EAA099-9FD9-434A-8029-4DBC97FA83EF}" destId="{F6302511-5C04-4DBF-9FB1-EB838D799675}" srcOrd="2" destOrd="0" parTransId="{86CDE847-150C-4FD9-AF07-E83DA32A461D}" sibTransId="{8938BAC5-347E-47F2-BA91-8109D7C214DD}"/>
    <dgm:cxn modelId="{0347D42E-494F-4AB6-ADB4-97D2CAFD82E9}" type="presOf" srcId="{788B93E9-681D-4366-BBAB-1B248F2EC829}" destId="{5ED31FF3-9A1C-4816-8F35-F9A3F9897CA5}" srcOrd="0" destOrd="0" presId="urn:microsoft.com/office/officeart/2005/8/layout/hList6"/>
    <dgm:cxn modelId="{ECA70E00-2B00-427F-A2F0-471D03CCC933}" type="presOf" srcId="{53EAA099-9FD9-434A-8029-4DBC97FA83EF}" destId="{B0CEFDD7-A4E3-4C67-B383-0723840E3384}" srcOrd="0" destOrd="0" presId="urn:microsoft.com/office/officeart/2005/8/layout/hList6"/>
    <dgm:cxn modelId="{0B3E3B2C-9B94-4DCE-8E00-D2646D9C3572}" type="presOf" srcId="{0D993859-AF80-4060-8B9C-D3B88B06B56E}" destId="{7B2BD5F2-E240-4B30-A456-3D2188E30133}" srcOrd="0" destOrd="0" presId="urn:microsoft.com/office/officeart/2005/8/layout/hList6"/>
    <dgm:cxn modelId="{2CA65173-5FC5-426D-99C0-68C2BE0E408C}" type="presOf" srcId="{F33D5894-1DED-48BC-A017-1B9301F533EA}" destId="{7B2BD5F2-E240-4B30-A456-3D2188E30133}" srcOrd="0" destOrd="2" presId="urn:microsoft.com/office/officeart/2005/8/layout/hList6"/>
    <dgm:cxn modelId="{66518337-C781-4885-9B46-7DB5DB6D8E32}" type="presOf" srcId="{DB17E2EC-279C-4A53-A749-CEF9C792930A}" destId="{7B2BD5F2-E240-4B30-A456-3D2188E30133}" srcOrd="0" destOrd="1" presId="urn:microsoft.com/office/officeart/2005/8/layout/hList6"/>
    <dgm:cxn modelId="{2BC94650-B0DA-4465-935B-BEADD0F2971F}" type="presOf" srcId="{80922416-25E7-4016-89A7-B34159380356}" destId="{B0CEFDD7-A4E3-4C67-B383-0723840E3384}" srcOrd="0" destOrd="1" presId="urn:microsoft.com/office/officeart/2005/8/layout/hList6"/>
    <dgm:cxn modelId="{5D7708F0-68F7-4FB5-A10E-D411EECDAFFB}" type="presOf" srcId="{74A5C31B-0D07-4779-841F-64FFE83F9AA1}" destId="{B0CEFDD7-A4E3-4C67-B383-0723840E3384}" srcOrd="0" destOrd="2" presId="urn:microsoft.com/office/officeart/2005/8/layout/hList6"/>
    <dgm:cxn modelId="{35EA88E3-3D14-4239-B09D-A742E292BA86}" srcId="{0D993859-AF80-4060-8B9C-D3B88B06B56E}" destId="{DB17E2EC-279C-4A53-A749-CEF9C792930A}" srcOrd="0" destOrd="0" parTransId="{ED0F1575-54D5-45A5-BCB2-F7817A0ACB5C}" sibTransId="{51AF5DFA-8014-4467-BCE0-DA0C219E4756}"/>
    <dgm:cxn modelId="{9056FE20-582E-436C-9E1E-1CE4A381BF82}" srcId="{0D993859-AF80-4060-8B9C-D3B88B06B56E}" destId="{F33D5894-1DED-48BC-A017-1B9301F533EA}" srcOrd="1" destOrd="0" parTransId="{164AB3DC-00F3-430F-8402-3370BE40F08B}" sibTransId="{7E8244C4-657A-4AAD-8944-7B3F1DA0BE35}"/>
    <dgm:cxn modelId="{FEB6366B-8B3B-462B-A4D4-DB22713008C8}" type="presParOf" srcId="{5ED31FF3-9A1C-4816-8F35-F9A3F9897CA5}" destId="{B0CEFDD7-A4E3-4C67-B383-0723840E3384}" srcOrd="0" destOrd="0" presId="urn:microsoft.com/office/officeart/2005/8/layout/hList6"/>
    <dgm:cxn modelId="{C3FCB241-A474-4F07-906A-ED33FF70DB02}" type="presParOf" srcId="{5ED31FF3-9A1C-4816-8F35-F9A3F9897CA5}" destId="{BFD79FB0-DF0A-4A50-9902-564632486B28}" srcOrd="1" destOrd="0" presId="urn:microsoft.com/office/officeart/2005/8/layout/hList6"/>
    <dgm:cxn modelId="{672D64D2-8B65-46CB-865D-6DE29C430A42}" type="presParOf" srcId="{5ED31FF3-9A1C-4816-8F35-F9A3F9897CA5}" destId="{7B2BD5F2-E240-4B30-A456-3D2188E30133}" srcOrd="2" destOrd="0" presId="urn:microsoft.com/office/officeart/2005/8/layout/hList6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5A7CBA5-9C93-4D1C-A22B-4900CC0370BF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C1C6513-6E0B-4E12-8F5F-48800EE5778C}">
      <dgm:prSet phldrT="[Texto]"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Oxwall</a:t>
          </a:r>
          <a:endParaRPr lang="es-EC" b="1" dirty="0">
            <a:solidFill>
              <a:schemeClr val="tx1"/>
            </a:solidFill>
          </a:endParaRPr>
        </a:p>
      </dgm:t>
    </dgm:pt>
    <dgm:pt modelId="{B3375CFF-A9F2-4D47-9538-BA7419D79397}" type="parTrans" cxnId="{F70F4115-F6FB-4D32-A4F8-3BC96B318FB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65062A3-717D-4D5E-AAFD-A26C406DA27E}" type="sibTrans" cxnId="{F70F4115-F6FB-4D32-A4F8-3BC96B318FBD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5A81DA5-5483-4CD8-8D2C-A5B6A7D36923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Facilidad </a:t>
          </a:r>
          <a:endParaRPr lang="es-EC" b="1" dirty="0">
            <a:solidFill>
              <a:schemeClr val="tx1"/>
            </a:solidFill>
          </a:endParaRPr>
        </a:p>
      </dgm:t>
    </dgm:pt>
    <dgm:pt modelId="{DA0928B6-AE70-4AFA-8049-9B22081C0211}" type="parTrans" cxnId="{E99246D0-D71D-4F2D-BF13-58D6A8FB1BF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CF1183F-29CA-45EC-A664-0234FA8AB1AF}" type="sibTrans" cxnId="{E99246D0-D71D-4F2D-BF13-58D6A8FB1BF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143D01B-CCB6-456B-ACDC-F262F726B96D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2da Descargada</a:t>
          </a:r>
          <a:endParaRPr lang="es-EC" b="1" dirty="0">
            <a:solidFill>
              <a:schemeClr val="tx1"/>
            </a:solidFill>
          </a:endParaRPr>
        </a:p>
      </dgm:t>
    </dgm:pt>
    <dgm:pt modelId="{878C6DEE-0CB9-4707-B90D-6FB7F56F334E}" type="parTrans" cxnId="{17B0CB87-4EC8-4850-9575-DCA4E77F08A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DC8A2C4-3F64-46A4-BAE9-B9FAAE528E11}" type="sibTrans" cxnId="{17B0CB87-4EC8-4850-9575-DCA4E77F08A8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B03582E-5FA7-4743-88FE-EC68ED56F6D7}">
      <dgm:prSet phldrT="[Texto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Elgg</a:t>
          </a:r>
          <a:endParaRPr lang="es-EC" b="1" dirty="0">
            <a:solidFill>
              <a:schemeClr val="tx1"/>
            </a:solidFill>
          </a:endParaRPr>
        </a:p>
      </dgm:t>
    </dgm:pt>
    <dgm:pt modelId="{339DCD65-85D3-493D-B90D-FDD9EC3348FA}" type="parTrans" cxnId="{79DBE854-C5C1-4E1F-869F-0E1F330770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B30EBB6-86D0-492A-BE6B-250B1C2F411A}" type="sibTrans" cxnId="{79DBE854-C5C1-4E1F-869F-0E1F3307702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E6BA6AC-1AE7-41CE-8EEB-B6285F612B19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C" b="1" dirty="0" err="1" smtClean="0">
              <a:solidFill>
                <a:schemeClr val="tx1"/>
              </a:solidFill>
            </a:rPr>
            <a:t>Plugins</a:t>
          </a:r>
          <a:r>
            <a:rPr lang="es-EC" b="1" dirty="0" smtClean="0">
              <a:solidFill>
                <a:schemeClr val="tx1"/>
              </a:solidFill>
            </a:rPr>
            <a:t> </a:t>
          </a:r>
          <a:endParaRPr lang="es-EC" b="1" dirty="0">
            <a:solidFill>
              <a:schemeClr val="tx1"/>
            </a:solidFill>
          </a:endParaRPr>
        </a:p>
      </dgm:t>
    </dgm:pt>
    <dgm:pt modelId="{454239C6-0A6A-445A-9919-9C67376A68F1}" type="parTrans" cxnId="{03D4B840-EBE6-46E3-A3CC-DE37CF8E358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D19B34C-5090-488F-B7CD-C4F0E6AEEA67}" type="sibTrans" cxnId="{03D4B840-EBE6-46E3-A3CC-DE37CF8E358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9ED94FF-C860-4255-AFEF-7DAD1542CB64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Necesita programación</a:t>
          </a:r>
          <a:endParaRPr lang="es-EC" b="1" dirty="0">
            <a:solidFill>
              <a:schemeClr val="tx1"/>
            </a:solidFill>
          </a:endParaRPr>
        </a:p>
      </dgm:t>
    </dgm:pt>
    <dgm:pt modelId="{1B8E1FC5-7D5B-4010-8679-DB37B1382494}" type="parTrans" cxnId="{305631E2-E83D-4E11-96F0-41A827228C1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8424D7E-254B-4FA2-B5BC-7D9DC294760F}" type="sibTrans" cxnId="{305631E2-E83D-4E11-96F0-41A827228C14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A639A4A7-D5EE-4634-B178-CDA043F8F49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Amigable</a:t>
          </a:r>
          <a:endParaRPr lang="es-EC" b="1" dirty="0">
            <a:solidFill>
              <a:schemeClr val="tx1"/>
            </a:solidFill>
          </a:endParaRPr>
        </a:p>
      </dgm:t>
    </dgm:pt>
    <dgm:pt modelId="{10330544-A88A-4034-B2DC-02D1076FC7C6}" type="parTrans" cxnId="{477548E1-BAF0-4B92-A015-CF69C402E64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EBCE9E5-2C81-4D66-AC89-D8D48933D457}" type="sibTrans" cxnId="{477548E1-BAF0-4B92-A015-CF69C402E64C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8A332C71-E002-4925-A23A-3A462EE07296}" type="pres">
      <dgm:prSet presAssocID="{D5A7CBA5-9C93-4D1C-A22B-4900CC0370BF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55DBD6-C5D7-42F3-8C34-55DB45E0FC7D}" type="pres">
      <dgm:prSet presAssocID="{D5A7CBA5-9C93-4D1C-A22B-4900CC0370BF}" presName="dummyMaxCanvas" presStyleCnt="0"/>
      <dgm:spPr/>
    </dgm:pt>
    <dgm:pt modelId="{EA0D9684-E1EE-43B4-B446-0EBC2F59F67A}" type="pres">
      <dgm:prSet presAssocID="{D5A7CBA5-9C93-4D1C-A22B-4900CC0370BF}" presName="parentComposite" presStyleCnt="0"/>
      <dgm:spPr/>
    </dgm:pt>
    <dgm:pt modelId="{6834220D-C36C-4412-A210-5A1A4FCD211F}" type="pres">
      <dgm:prSet presAssocID="{D5A7CBA5-9C93-4D1C-A22B-4900CC0370BF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80327E66-7016-464D-8F78-0579A3A9757D}" type="pres">
      <dgm:prSet presAssocID="{D5A7CBA5-9C93-4D1C-A22B-4900CC0370BF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s-EC"/>
        </a:p>
      </dgm:t>
    </dgm:pt>
    <dgm:pt modelId="{34183CB2-9A25-4D92-8228-5967921F790C}" type="pres">
      <dgm:prSet presAssocID="{D5A7CBA5-9C93-4D1C-A22B-4900CC0370BF}" presName="childrenComposite" presStyleCnt="0"/>
      <dgm:spPr/>
    </dgm:pt>
    <dgm:pt modelId="{A58FAA50-E512-42C9-9BF5-C9956E44F70E}" type="pres">
      <dgm:prSet presAssocID="{D5A7CBA5-9C93-4D1C-A22B-4900CC0370BF}" presName="dummyMaxCanvas_ChildArea" presStyleCnt="0"/>
      <dgm:spPr/>
    </dgm:pt>
    <dgm:pt modelId="{C76B3B16-3D22-4BE7-A748-F855E51616A7}" type="pres">
      <dgm:prSet presAssocID="{D5A7CBA5-9C93-4D1C-A22B-4900CC0370BF}" presName="fulcrum" presStyleLbl="alignAccFollowNode1" presStyleIdx="2" presStyleCnt="4"/>
      <dgm:spPr>
        <a:solidFill>
          <a:srgbClr val="00B0F0">
            <a:alpha val="90000"/>
          </a:srgbClr>
        </a:solidFill>
      </dgm:spPr>
    </dgm:pt>
    <dgm:pt modelId="{53D75886-270B-415F-B904-138A766F0EB8}" type="pres">
      <dgm:prSet presAssocID="{D5A7CBA5-9C93-4D1C-A22B-4900CC0370BF}" presName="balance_32" presStyleLbl="alignAccFollowNode1" presStyleIdx="3" presStyleCnt="4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</dgm:spPr>
    </dgm:pt>
    <dgm:pt modelId="{8ABD674D-8448-4AD3-97AA-5889D61A521F}" type="pres">
      <dgm:prSet presAssocID="{D5A7CBA5-9C93-4D1C-A22B-4900CC0370BF}" presName="left_32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7D749A-D4A2-4363-8329-C730102445C2}" type="pres">
      <dgm:prSet presAssocID="{D5A7CBA5-9C93-4D1C-A22B-4900CC0370BF}" presName="left_32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E9E0FF-7BA7-425C-8FFE-DB724AE969BC}" type="pres">
      <dgm:prSet presAssocID="{D5A7CBA5-9C93-4D1C-A22B-4900CC0370BF}" presName="left_32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9D2314-F1E1-49B0-9F52-1F21A320BAEE}" type="pres">
      <dgm:prSet presAssocID="{D5A7CBA5-9C93-4D1C-A22B-4900CC0370BF}" presName="right_32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646037-AB5D-44A2-A0DE-631EC90A2753}" type="pres">
      <dgm:prSet presAssocID="{D5A7CBA5-9C93-4D1C-A22B-4900CC0370BF}" presName="right_32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DBE854-C5C1-4E1F-869F-0E1F33077024}" srcId="{D5A7CBA5-9C93-4D1C-A22B-4900CC0370BF}" destId="{9B03582E-5FA7-4743-88FE-EC68ED56F6D7}" srcOrd="1" destOrd="0" parTransId="{339DCD65-85D3-493D-B90D-FDD9EC3348FA}" sibTransId="{0B30EBB6-86D0-492A-BE6B-250B1C2F411A}"/>
    <dgm:cxn modelId="{305631E2-E83D-4E11-96F0-41A827228C14}" srcId="{9B03582E-5FA7-4743-88FE-EC68ED56F6D7}" destId="{A9ED94FF-C860-4255-AFEF-7DAD1542CB64}" srcOrd="1" destOrd="0" parTransId="{1B8E1FC5-7D5B-4010-8679-DB37B1382494}" sibTransId="{C8424D7E-254B-4FA2-B5BC-7D9DC294760F}"/>
    <dgm:cxn modelId="{F021FA36-5BD6-4FA6-8333-D71803771D60}" type="presOf" srcId="{7C1C6513-6E0B-4E12-8F5F-48800EE5778C}" destId="{6834220D-C36C-4412-A210-5A1A4FCD211F}" srcOrd="0" destOrd="0" presId="urn:microsoft.com/office/officeart/2005/8/layout/balance1"/>
    <dgm:cxn modelId="{03D4B840-EBE6-46E3-A3CC-DE37CF8E358A}" srcId="{9B03582E-5FA7-4743-88FE-EC68ED56F6D7}" destId="{EE6BA6AC-1AE7-41CE-8EEB-B6285F612B19}" srcOrd="0" destOrd="0" parTransId="{454239C6-0A6A-445A-9919-9C67376A68F1}" sibTransId="{7D19B34C-5090-488F-B7CD-C4F0E6AEEA67}"/>
    <dgm:cxn modelId="{DFC2AECC-F547-4C14-A30B-C704B02B51D9}" type="presOf" srcId="{D5A7CBA5-9C93-4D1C-A22B-4900CC0370BF}" destId="{8A332C71-E002-4925-A23A-3A462EE07296}" srcOrd="0" destOrd="0" presId="urn:microsoft.com/office/officeart/2005/8/layout/balance1"/>
    <dgm:cxn modelId="{FF822440-C246-4233-82CD-9A40452D0D03}" type="presOf" srcId="{A9ED94FF-C860-4255-AFEF-7DAD1542CB64}" destId="{A9646037-AB5D-44A2-A0DE-631EC90A2753}" srcOrd="0" destOrd="0" presId="urn:microsoft.com/office/officeart/2005/8/layout/balance1"/>
    <dgm:cxn modelId="{477548E1-BAF0-4B92-A015-CF69C402E64C}" srcId="{7C1C6513-6E0B-4E12-8F5F-48800EE5778C}" destId="{A639A4A7-D5EE-4634-B178-CDA043F8F49D}" srcOrd="2" destOrd="0" parTransId="{10330544-A88A-4034-B2DC-02D1076FC7C6}" sibTransId="{9EBCE9E5-2C81-4D66-AC89-D8D48933D457}"/>
    <dgm:cxn modelId="{2BB9D033-3F37-4F8D-94EE-D1B158B1111C}" type="presOf" srcId="{EE6BA6AC-1AE7-41CE-8EEB-B6285F612B19}" destId="{159D2314-F1E1-49B0-9F52-1F21A320BAEE}" srcOrd="0" destOrd="0" presId="urn:microsoft.com/office/officeart/2005/8/layout/balance1"/>
    <dgm:cxn modelId="{17B0CB87-4EC8-4850-9575-DCA4E77F08A8}" srcId="{7C1C6513-6E0B-4E12-8F5F-48800EE5778C}" destId="{B143D01B-CCB6-456B-ACDC-F262F726B96D}" srcOrd="1" destOrd="0" parTransId="{878C6DEE-0CB9-4707-B90D-6FB7F56F334E}" sibTransId="{5DC8A2C4-3F64-46A4-BAE9-B9FAAE528E11}"/>
    <dgm:cxn modelId="{E99246D0-D71D-4F2D-BF13-58D6A8FB1BFC}" srcId="{7C1C6513-6E0B-4E12-8F5F-48800EE5778C}" destId="{15A81DA5-5483-4CD8-8D2C-A5B6A7D36923}" srcOrd="0" destOrd="0" parTransId="{DA0928B6-AE70-4AFA-8049-9B22081C0211}" sibTransId="{2CF1183F-29CA-45EC-A664-0234FA8AB1AF}"/>
    <dgm:cxn modelId="{B282CD3E-54AE-4AEE-9CF9-F86A8CC1D103}" type="presOf" srcId="{A639A4A7-D5EE-4634-B178-CDA043F8F49D}" destId="{69E9E0FF-7BA7-425C-8FFE-DB724AE969BC}" srcOrd="0" destOrd="0" presId="urn:microsoft.com/office/officeart/2005/8/layout/balance1"/>
    <dgm:cxn modelId="{2D677B68-EEB9-4C0B-AE47-987BAAED013E}" type="presOf" srcId="{15A81DA5-5483-4CD8-8D2C-A5B6A7D36923}" destId="{8ABD674D-8448-4AD3-97AA-5889D61A521F}" srcOrd="0" destOrd="0" presId="urn:microsoft.com/office/officeart/2005/8/layout/balance1"/>
    <dgm:cxn modelId="{F70F4115-F6FB-4D32-A4F8-3BC96B318FBD}" srcId="{D5A7CBA5-9C93-4D1C-A22B-4900CC0370BF}" destId="{7C1C6513-6E0B-4E12-8F5F-48800EE5778C}" srcOrd="0" destOrd="0" parTransId="{B3375CFF-A9F2-4D47-9538-BA7419D79397}" sibTransId="{165062A3-717D-4D5E-AAFD-A26C406DA27E}"/>
    <dgm:cxn modelId="{1DBC35E5-F069-4082-AFCC-ABF1313971C6}" type="presOf" srcId="{9B03582E-5FA7-4743-88FE-EC68ED56F6D7}" destId="{80327E66-7016-464D-8F78-0579A3A9757D}" srcOrd="0" destOrd="0" presId="urn:microsoft.com/office/officeart/2005/8/layout/balance1"/>
    <dgm:cxn modelId="{C7AE05D9-D5E1-40FE-8A75-2E0840FA40BF}" type="presOf" srcId="{B143D01B-CCB6-456B-ACDC-F262F726B96D}" destId="{167D749A-D4A2-4363-8329-C730102445C2}" srcOrd="0" destOrd="0" presId="urn:microsoft.com/office/officeart/2005/8/layout/balance1"/>
    <dgm:cxn modelId="{0F0C880E-8083-41CF-95D6-067065C6E42B}" type="presParOf" srcId="{8A332C71-E002-4925-A23A-3A462EE07296}" destId="{F055DBD6-C5D7-42F3-8C34-55DB45E0FC7D}" srcOrd="0" destOrd="0" presId="urn:microsoft.com/office/officeart/2005/8/layout/balance1"/>
    <dgm:cxn modelId="{753F2F2D-C797-4E55-AE36-5B39E08E3088}" type="presParOf" srcId="{8A332C71-E002-4925-A23A-3A462EE07296}" destId="{EA0D9684-E1EE-43B4-B446-0EBC2F59F67A}" srcOrd="1" destOrd="0" presId="urn:microsoft.com/office/officeart/2005/8/layout/balance1"/>
    <dgm:cxn modelId="{2A0E4C84-5A5E-42F7-847B-6F3342A470F2}" type="presParOf" srcId="{EA0D9684-E1EE-43B4-B446-0EBC2F59F67A}" destId="{6834220D-C36C-4412-A210-5A1A4FCD211F}" srcOrd="0" destOrd="0" presId="urn:microsoft.com/office/officeart/2005/8/layout/balance1"/>
    <dgm:cxn modelId="{C7DC135E-52EA-4C44-A910-DDF94A8DD83A}" type="presParOf" srcId="{EA0D9684-E1EE-43B4-B446-0EBC2F59F67A}" destId="{80327E66-7016-464D-8F78-0579A3A9757D}" srcOrd="1" destOrd="0" presId="urn:microsoft.com/office/officeart/2005/8/layout/balance1"/>
    <dgm:cxn modelId="{DC6DDE45-A626-4D9C-9B2F-711CF4744EE8}" type="presParOf" srcId="{8A332C71-E002-4925-A23A-3A462EE07296}" destId="{34183CB2-9A25-4D92-8228-5967921F790C}" srcOrd="2" destOrd="0" presId="urn:microsoft.com/office/officeart/2005/8/layout/balance1"/>
    <dgm:cxn modelId="{1128490E-1531-4871-998E-00A8B9158BFF}" type="presParOf" srcId="{34183CB2-9A25-4D92-8228-5967921F790C}" destId="{A58FAA50-E512-42C9-9BF5-C9956E44F70E}" srcOrd="0" destOrd="0" presId="urn:microsoft.com/office/officeart/2005/8/layout/balance1"/>
    <dgm:cxn modelId="{202B83CD-04EE-4542-AE86-043A93351BBB}" type="presParOf" srcId="{34183CB2-9A25-4D92-8228-5967921F790C}" destId="{C76B3B16-3D22-4BE7-A748-F855E51616A7}" srcOrd="1" destOrd="0" presId="urn:microsoft.com/office/officeart/2005/8/layout/balance1"/>
    <dgm:cxn modelId="{DD850166-17DA-40A8-B35D-A47C1F8C855C}" type="presParOf" srcId="{34183CB2-9A25-4D92-8228-5967921F790C}" destId="{53D75886-270B-415F-B904-138A766F0EB8}" srcOrd="2" destOrd="0" presId="urn:microsoft.com/office/officeart/2005/8/layout/balance1"/>
    <dgm:cxn modelId="{3C969FD2-72BA-4B8D-8B34-7DF54DD0BD69}" type="presParOf" srcId="{34183CB2-9A25-4D92-8228-5967921F790C}" destId="{8ABD674D-8448-4AD3-97AA-5889D61A521F}" srcOrd="3" destOrd="0" presId="urn:microsoft.com/office/officeart/2005/8/layout/balance1"/>
    <dgm:cxn modelId="{D916EF31-9C59-4AC7-84CF-0E4118386C15}" type="presParOf" srcId="{34183CB2-9A25-4D92-8228-5967921F790C}" destId="{167D749A-D4A2-4363-8329-C730102445C2}" srcOrd="4" destOrd="0" presId="urn:microsoft.com/office/officeart/2005/8/layout/balance1"/>
    <dgm:cxn modelId="{DC478E43-4706-41D6-B164-ABC5046CE237}" type="presParOf" srcId="{34183CB2-9A25-4D92-8228-5967921F790C}" destId="{69E9E0FF-7BA7-425C-8FFE-DB724AE969BC}" srcOrd="5" destOrd="0" presId="urn:microsoft.com/office/officeart/2005/8/layout/balance1"/>
    <dgm:cxn modelId="{0CC3744F-73B7-48AF-815E-499E7083687E}" type="presParOf" srcId="{34183CB2-9A25-4D92-8228-5967921F790C}" destId="{159D2314-F1E1-49B0-9F52-1F21A320BAEE}" srcOrd="6" destOrd="0" presId="urn:microsoft.com/office/officeart/2005/8/layout/balance1"/>
    <dgm:cxn modelId="{E7D7C2B3-BDE9-4434-B699-B44531976D6A}" type="presParOf" srcId="{34183CB2-9A25-4D92-8228-5967921F790C}" destId="{A9646037-AB5D-44A2-A0DE-631EC90A275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E636EAF-C764-4DC0-8025-B06C5F38D44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3B386B71-DB5A-4669-BAB6-6BB6C26D553B}">
      <dgm:prSet phldrT="[Texto]"/>
      <dgm:spPr/>
      <dgm:t>
        <a:bodyPr/>
        <a:lstStyle/>
        <a:p>
          <a:r>
            <a:rPr lang="es-EC" dirty="0" smtClean="0"/>
            <a:t>Suscripción</a:t>
          </a:r>
          <a:endParaRPr lang="es-EC" dirty="0"/>
        </a:p>
      </dgm:t>
    </dgm:pt>
    <dgm:pt modelId="{1FCAC313-A1D7-40A1-A94B-8B97684A9961}" type="parTrans" cxnId="{C6D782E3-A787-43A7-A329-8BEF275F950E}">
      <dgm:prSet/>
      <dgm:spPr/>
      <dgm:t>
        <a:bodyPr/>
        <a:lstStyle/>
        <a:p>
          <a:endParaRPr lang="es-EC"/>
        </a:p>
      </dgm:t>
    </dgm:pt>
    <dgm:pt modelId="{4CFD3B87-8AEB-4853-8A21-8C4D8875B6B5}" type="sibTrans" cxnId="{C6D782E3-A787-43A7-A329-8BEF275F950E}">
      <dgm:prSet/>
      <dgm:spPr/>
      <dgm:t>
        <a:bodyPr/>
        <a:lstStyle/>
        <a:p>
          <a:endParaRPr lang="es-EC"/>
        </a:p>
      </dgm:t>
    </dgm:pt>
    <dgm:pt modelId="{1012AA9F-2D3C-47E4-8D17-C86A6EF3A651}">
      <dgm:prSet phldrT="[Texto]"/>
      <dgm:spPr/>
      <dgm:t>
        <a:bodyPr/>
        <a:lstStyle/>
        <a:p>
          <a:r>
            <a:rPr lang="es-EC" dirty="0" smtClean="0"/>
            <a:t>Capacitación</a:t>
          </a:r>
          <a:endParaRPr lang="es-EC" dirty="0"/>
        </a:p>
      </dgm:t>
    </dgm:pt>
    <dgm:pt modelId="{62B4A97C-C878-4627-973F-91664F3270FC}" type="parTrans" cxnId="{CBAF9836-A2C6-4A3A-BE27-F8CFAE31ACBB}">
      <dgm:prSet/>
      <dgm:spPr/>
      <dgm:t>
        <a:bodyPr/>
        <a:lstStyle/>
        <a:p>
          <a:endParaRPr lang="es-EC"/>
        </a:p>
      </dgm:t>
    </dgm:pt>
    <dgm:pt modelId="{7FB6E5D7-71D6-4B1C-A19B-27B9F88673B2}" type="sibTrans" cxnId="{CBAF9836-A2C6-4A3A-BE27-F8CFAE31ACBB}">
      <dgm:prSet/>
      <dgm:spPr/>
      <dgm:t>
        <a:bodyPr/>
        <a:lstStyle/>
        <a:p>
          <a:endParaRPr lang="es-EC"/>
        </a:p>
      </dgm:t>
    </dgm:pt>
    <dgm:pt modelId="{00AB484C-6322-40FC-A50D-A4DF70CF3FBA}">
      <dgm:prSet phldrT="[Texto]"/>
      <dgm:spPr/>
      <dgm:t>
        <a:bodyPr/>
        <a:lstStyle/>
        <a:p>
          <a:r>
            <a:rPr lang="es-EC" dirty="0" smtClean="0"/>
            <a:t>Promoción</a:t>
          </a:r>
          <a:endParaRPr lang="es-EC" dirty="0"/>
        </a:p>
      </dgm:t>
    </dgm:pt>
    <dgm:pt modelId="{4459EE36-544E-4F2C-90CE-40DD9BCD6769}" type="parTrans" cxnId="{0BDCE24E-7ACE-43AE-8C2D-E28D90FD1F4C}">
      <dgm:prSet/>
      <dgm:spPr/>
      <dgm:t>
        <a:bodyPr/>
        <a:lstStyle/>
        <a:p>
          <a:endParaRPr lang="es-EC"/>
        </a:p>
      </dgm:t>
    </dgm:pt>
    <dgm:pt modelId="{C596CE5B-713A-4D84-9B0D-EA2E8F363AB6}" type="sibTrans" cxnId="{0BDCE24E-7ACE-43AE-8C2D-E28D90FD1F4C}">
      <dgm:prSet/>
      <dgm:spPr/>
      <dgm:t>
        <a:bodyPr/>
        <a:lstStyle/>
        <a:p>
          <a:endParaRPr lang="es-EC"/>
        </a:p>
      </dgm:t>
    </dgm:pt>
    <dgm:pt modelId="{5CCBBB92-585B-4211-904C-3F12886B0D4E}" type="pres">
      <dgm:prSet presAssocID="{6E636EAF-C764-4DC0-8025-B06C5F38D440}" presName="CompostProcess" presStyleCnt="0">
        <dgm:presLayoutVars>
          <dgm:dir/>
          <dgm:resizeHandles val="exact"/>
        </dgm:presLayoutVars>
      </dgm:prSet>
      <dgm:spPr/>
    </dgm:pt>
    <dgm:pt modelId="{1FC41545-0346-49D8-A904-C45CA5B3675F}" type="pres">
      <dgm:prSet presAssocID="{6E636EAF-C764-4DC0-8025-B06C5F38D440}" presName="arrow" presStyleLbl="bgShp" presStyleIdx="0" presStyleCnt="1"/>
      <dgm:spPr>
        <a:solidFill>
          <a:schemeClr val="accent4">
            <a:lumMod val="20000"/>
            <a:lumOff val="80000"/>
          </a:schemeClr>
        </a:solidFill>
      </dgm:spPr>
    </dgm:pt>
    <dgm:pt modelId="{82D620B1-CD14-40B0-B550-2C2A1385C3EF}" type="pres">
      <dgm:prSet presAssocID="{6E636EAF-C764-4DC0-8025-B06C5F38D440}" presName="linearProcess" presStyleCnt="0"/>
      <dgm:spPr/>
    </dgm:pt>
    <dgm:pt modelId="{7C3B761D-3D77-40B2-97C9-526EF591FC33}" type="pres">
      <dgm:prSet presAssocID="{3B386B71-DB5A-4669-BAB6-6BB6C26D553B}" presName="textNode" presStyleLbl="node1" presStyleIdx="0" presStyleCnt="3" custScaleX="85750" custScaleY="386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FE6407A-261F-4B41-9578-0E5D3286A6C9}" type="pres">
      <dgm:prSet presAssocID="{4CFD3B87-8AEB-4853-8A21-8C4D8875B6B5}" presName="sibTrans" presStyleCnt="0"/>
      <dgm:spPr/>
    </dgm:pt>
    <dgm:pt modelId="{72972F3A-8349-4F41-9114-892B349F96EC}" type="pres">
      <dgm:prSet presAssocID="{1012AA9F-2D3C-47E4-8D17-C86A6EF3A651}" presName="textNode" presStyleLbl="node1" presStyleIdx="1" presStyleCnt="3" custScaleX="85750" custScaleY="386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AFDEEA-9DCA-42E4-ADE7-BCA6270549B2}" type="pres">
      <dgm:prSet presAssocID="{7FB6E5D7-71D6-4B1C-A19B-27B9F88673B2}" presName="sibTrans" presStyleCnt="0"/>
      <dgm:spPr/>
    </dgm:pt>
    <dgm:pt modelId="{0A48FC12-12D0-4E14-AA68-6835A052F583}" type="pres">
      <dgm:prSet presAssocID="{00AB484C-6322-40FC-A50D-A4DF70CF3FBA}" presName="textNode" presStyleLbl="node1" presStyleIdx="2" presStyleCnt="3" custScaleX="85750" custScaleY="386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6D782E3-A787-43A7-A329-8BEF275F950E}" srcId="{6E636EAF-C764-4DC0-8025-B06C5F38D440}" destId="{3B386B71-DB5A-4669-BAB6-6BB6C26D553B}" srcOrd="0" destOrd="0" parTransId="{1FCAC313-A1D7-40A1-A94B-8B97684A9961}" sibTransId="{4CFD3B87-8AEB-4853-8A21-8C4D8875B6B5}"/>
    <dgm:cxn modelId="{2E36628F-00A4-4368-BEC5-5E514E1F23C0}" type="presOf" srcId="{1012AA9F-2D3C-47E4-8D17-C86A6EF3A651}" destId="{72972F3A-8349-4F41-9114-892B349F96EC}" srcOrd="0" destOrd="0" presId="urn:microsoft.com/office/officeart/2005/8/layout/hProcess9"/>
    <dgm:cxn modelId="{8BCF1192-BF68-473D-A08E-F063585880C5}" type="presOf" srcId="{6E636EAF-C764-4DC0-8025-B06C5F38D440}" destId="{5CCBBB92-585B-4211-904C-3F12886B0D4E}" srcOrd="0" destOrd="0" presId="urn:microsoft.com/office/officeart/2005/8/layout/hProcess9"/>
    <dgm:cxn modelId="{CBAF9836-A2C6-4A3A-BE27-F8CFAE31ACBB}" srcId="{6E636EAF-C764-4DC0-8025-B06C5F38D440}" destId="{1012AA9F-2D3C-47E4-8D17-C86A6EF3A651}" srcOrd="1" destOrd="0" parTransId="{62B4A97C-C878-4627-973F-91664F3270FC}" sibTransId="{7FB6E5D7-71D6-4B1C-A19B-27B9F88673B2}"/>
    <dgm:cxn modelId="{8DC5847E-8B47-4C24-BE48-7F956A61B424}" type="presOf" srcId="{3B386B71-DB5A-4669-BAB6-6BB6C26D553B}" destId="{7C3B761D-3D77-40B2-97C9-526EF591FC33}" srcOrd="0" destOrd="0" presId="urn:microsoft.com/office/officeart/2005/8/layout/hProcess9"/>
    <dgm:cxn modelId="{36F37732-9CF2-4173-AD3B-84AFFBC0EE9E}" type="presOf" srcId="{00AB484C-6322-40FC-A50D-A4DF70CF3FBA}" destId="{0A48FC12-12D0-4E14-AA68-6835A052F583}" srcOrd="0" destOrd="0" presId="urn:microsoft.com/office/officeart/2005/8/layout/hProcess9"/>
    <dgm:cxn modelId="{0BDCE24E-7ACE-43AE-8C2D-E28D90FD1F4C}" srcId="{6E636EAF-C764-4DC0-8025-B06C5F38D440}" destId="{00AB484C-6322-40FC-A50D-A4DF70CF3FBA}" srcOrd="2" destOrd="0" parTransId="{4459EE36-544E-4F2C-90CE-40DD9BCD6769}" sibTransId="{C596CE5B-713A-4D84-9B0D-EA2E8F363AB6}"/>
    <dgm:cxn modelId="{AD3B1EA2-FBEA-4FD7-A518-66EEB0F10358}" type="presParOf" srcId="{5CCBBB92-585B-4211-904C-3F12886B0D4E}" destId="{1FC41545-0346-49D8-A904-C45CA5B3675F}" srcOrd="0" destOrd="0" presId="urn:microsoft.com/office/officeart/2005/8/layout/hProcess9"/>
    <dgm:cxn modelId="{91ADE391-471C-4FA9-AAF8-057562B5C706}" type="presParOf" srcId="{5CCBBB92-585B-4211-904C-3F12886B0D4E}" destId="{82D620B1-CD14-40B0-B550-2C2A1385C3EF}" srcOrd="1" destOrd="0" presId="urn:microsoft.com/office/officeart/2005/8/layout/hProcess9"/>
    <dgm:cxn modelId="{522FB441-6CC6-402A-A873-1B948F73A7FE}" type="presParOf" srcId="{82D620B1-CD14-40B0-B550-2C2A1385C3EF}" destId="{7C3B761D-3D77-40B2-97C9-526EF591FC33}" srcOrd="0" destOrd="0" presId="urn:microsoft.com/office/officeart/2005/8/layout/hProcess9"/>
    <dgm:cxn modelId="{D456C910-71B2-4971-AF47-254BCAC4101D}" type="presParOf" srcId="{82D620B1-CD14-40B0-B550-2C2A1385C3EF}" destId="{4FE6407A-261F-4B41-9578-0E5D3286A6C9}" srcOrd="1" destOrd="0" presId="urn:microsoft.com/office/officeart/2005/8/layout/hProcess9"/>
    <dgm:cxn modelId="{5BD7C6D5-A39A-4FB1-B02A-0D7B493BB98A}" type="presParOf" srcId="{82D620B1-CD14-40B0-B550-2C2A1385C3EF}" destId="{72972F3A-8349-4F41-9114-892B349F96EC}" srcOrd="2" destOrd="0" presId="urn:microsoft.com/office/officeart/2005/8/layout/hProcess9"/>
    <dgm:cxn modelId="{DA3833B0-7EE5-458A-8F1C-229BD95E45C3}" type="presParOf" srcId="{82D620B1-CD14-40B0-B550-2C2A1385C3EF}" destId="{FFAFDEEA-9DCA-42E4-ADE7-BCA6270549B2}" srcOrd="3" destOrd="0" presId="urn:microsoft.com/office/officeart/2005/8/layout/hProcess9"/>
    <dgm:cxn modelId="{59A115C0-754F-49C7-B04B-C32B8D7577A6}" type="presParOf" srcId="{82D620B1-CD14-40B0-B550-2C2A1385C3EF}" destId="{0A48FC12-12D0-4E14-AA68-6835A052F58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B6F128-9A93-428A-B08C-F52BDEE83135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6192C08-6D36-4616-B468-2D96BB84EFFD}">
      <dgm:prSet phldrT="[Texto]" custT="1"/>
      <dgm:spPr/>
      <dgm:t>
        <a:bodyPr/>
        <a:lstStyle/>
        <a:p>
          <a:r>
            <a:rPr lang="es-EC" sz="1400" b="1" dirty="0" err="1" smtClean="0"/>
            <a:t>Impact</a:t>
          </a:r>
          <a:endParaRPr lang="es-EC" sz="1400" b="1" dirty="0"/>
        </a:p>
      </dgm:t>
    </dgm:pt>
    <dgm:pt modelId="{99C938F9-C5C0-439F-B7A1-66DD3E4DF448}" type="parTrans" cxnId="{34E3D795-087C-4116-9866-5B57AF0A01DE}">
      <dgm:prSet/>
      <dgm:spPr/>
      <dgm:t>
        <a:bodyPr/>
        <a:lstStyle/>
        <a:p>
          <a:endParaRPr lang="es-EC" sz="2000" b="1"/>
        </a:p>
      </dgm:t>
    </dgm:pt>
    <dgm:pt modelId="{22C85C10-BC1F-49D5-8DFE-932075F750E4}" type="sibTrans" cxnId="{34E3D795-087C-4116-9866-5B57AF0A01DE}">
      <dgm:prSet/>
      <dgm:spPr/>
      <dgm:t>
        <a:bodyPr/>
        <a:lstStyle/>
        <a:p>
          <a:endParaRPr lang="es-EC" sz="2000" b="1"/>
        </a:p>
      </dgm:t>
    </dgm:pt>
    <dgm:pt modelId="{EA2351FD-E5CC-49E7-AE6E-9BEC59035E74}">
      <dgm:prSet phldrT="[Texto]" custT="1"/>
      <dgm:spPr/>
      <dgm:t>
        <a:bodyPr/>
        <a:lstStyle/>
        <a:p>
          <a:r>
            <a:rPr lang="es-EC" sz="1400" b="1" dirty="0" smtClean="0"/>
            <a:t>Verde</a:t>
          </a:r>
          <a:endParaRPr lang="es-EC" sz="1400" b="1" dirty="0"/>
        </a:p>
      </dgm:t>
    </dgm:pt>
    <dgm:pt modelId="{407DA4D4-4121-4908-B01D-8AE5AAC8A179}" type="parTrans" cxnId="{8A4E1B7E-20D3-4BD6-952C-2CAE8DD47CBD}">
      <dgm:prSet/>
      <dgm:spPr/>
      <dgm:t>
        <a:bodyPr/>
        <a:lstStyle/>
        <a:p>
          <a:endParaRPr lang="es-EC" sz="2000" b="1"/>
        </a:p>
      </dgm:t>
    </dgm:pt>
    <dgm:pt modelId="{1F7780E0-E435-49E9-8DDC-2790A368BAAA}" type="sibTrans" cxnId="{8A4E1B7E-20D3-4BD6-952C-2CAE8DD47CBD}">
      <dgm:prSet/>
      <dgm:spPr/>
      <dgm:t>
        <a:bodyPr/>
        <a:lstStyle/>
        <a:p>
          <a:endParaRPr lang="es-EC" sz="2000" b="1"/>
        </a:p>
      </dgm:t>
    </dgm:pt>
    <dgm:pt modelId="{2A65B239-AD4D-4B55-84AE-D894FCA7F9C3}">
      <dgm:prSet phldrT="[Texto]" custT="1"/>
      <dgm:spPr/>
      <dgm:t>
        <a:bodyPr/>
        <a:lstStyle/>
        <a:p>
          <a:r>
            <a:rPr lang="es-EC" sz="1400" b="1" dirty="0" smtClean="0"/>
            <a:t>RGB 98,234,22</a:t>
          </a:r>
        </a:p>
        <a:p>
          <a:r>
            <a:rPr lang="es-EC" sz="1400" b="1" dirty="0" smtClean="0"/>
            <a:t>RGB 8,8,8</a:t>
          </a:r>
          <a:endParaRPr lang="es-EC" sz="1400" b="1" dirty="0"/>
        </a:p>
      </dgm:t>
    </dgm:pt>
    <dgm:pt modelId="{1A4471B2-2154-4634-8FD9-DFC9FC504C38}" type="parTrans" cxnId="{C9F4A215-6E3B-4B29-BDB5-F004C686CDC6}">
      <dgm:prSet/>
      <dgm:spPr/>
      <dgm:t>
        <a:bodyPr/>
        <a:lstStyle/>
        <a:p>
          <a:endParaRPr lang="es-EC" sz="2000" b="1"/>
        </a:p>
      </dgm:t>
    </dgm:pt>
    <dgm:pt modelId="{01E365AE-1602-49C9-BBFB-06AD0F3040AE}" type="sibTrans" cxnId="{C9F4A215-6E3B-4B29-BDB5-F004C686CDC6}">
      <dgm:prSet/>
      <dgm:spPr/>
      <dgm:t>
        <a:bodyPr/>
        <a:lstStyle/>
        <a:p>
          <a:endParaRPr lang="es-EC" sz="2000" b="1"/>
        </a:p>
      </dgm:t>
    </dgm:pt>
    <dgm:pt modelId="{D2B9B568-F9A4-4C20-9C94-BC3BAA00C89B}" type="pres">
      <dgm:prSet presAssocID="{CFB6F128-9A93-428A-B08C-F52BDEE8313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3E887AC-6828-4079-8A56-2149EEA86966}" type="pres">
      <dgm:prSet presAssocID="{46192C08-6D36-4616-B468-2D96BB84EFFD}" presName="Accent1" presStyleCnt="0"/>
      <dgm:spPr/>
    </dgm:pt>
    <dgm:pt modelId="{03681381-C00E-472B-8A61-3C5A10C3BE71}" type="pres">
      <dgm:prSet presAssocID="{46192C08-6D36-4616-B468-2D96BB84EFFD}" presName="Accent" presStyleLbl="node1" presStyleIdx="0" presStyleCnt="3" custLinFactNeighborX="-1142" custLinFactNeighborY="5136"/>
      <dgm:spPr/>
    </dgm:pt>
    <dgm:pt modelId="{EAF8641A-0756-4DED-BBF2-E1FFA89965E6}" type="pres">
      <dgm:prSet presAssocID="{46192C08-6D36-4616-B468-2D96BB84EFF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B2C644-2B26-4243-AA1B-B5731FEE470B}" type="pres">
      <dgm:prSet presAssocID="{EA2351FD-E5CC-49E7-AE6E-9BEC59035E74}" presName="Accent2" presStyleCnt="0"/>
      <dgm:spPr/>
    </dgm:pt>
    <dgm:pt modelId="{83034597-D4FC-4D19-9ACF-1BC4A5FED8E8}" type="pres">
      <dgm:prSet presAssocID="{EA2351FD-E5CC-49E7-AE6E-9BEC59035E74}" presName="Accent" presStyleLbl="node1" presStyleIdx="1" presStyleCnt="3"/>
      <dgm:spPr/>
    </dgm:pt>
    <dgm:pt modelId="{C0BCBC6B-4CF4-4758-B1AB-D194307912AF}" type="pres">
      <dgm:prSet presAssocID="{EA2351FD-E5CC-49E7-AE6E-9BEC59035E7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A6D71C-C75E-4358-8524-FE73C8C5424E}" type="pres">
      <dgm:prSet presAssocID="{2A65B239-AD4D-4B55-84AE-D894FCA7F9C3}" presName="Accent3" presStyleCnt="0"/>
      <dgm:spPr/>
    </dgm:pt>
    <dgm:pt modelId="{0BE171EF-B078-40D5-8D60-8D0E1FF6131E}" type="pres">
      <dgm:prSet presAssocID="{2A65B239-AD4D-4B55-84AE-D894FCA7F9C3}" presName="Accent" presStyleLbl="node1" presStyleIdx="2" presStyleCnt="3"/>
      <dgm:spPr/>
    </dgm:pt>
    <dgm:pt modelId="{DA873E2E-25DF-402A-AD74-351FB9427E1A}" type="pres">
      <dgm:prSet presAssocID="{2A65B239-AD4D-4B55-84AE-D894FCA7F9C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4169E61-8062-466A-A6DC-2B3EAFF2E975}" type="presOf" srcId="{EA2351FD-E5CC-49E7-AE6E-9BEC59035E74}" destId="{C0BCBC6B-4CF4-4758-B1AB-D194307912AF}" srcOrd="0" destOrd="0" presId="urn:microsoft.com/office/officeart/2009/layout/CircleArrowProcess"/>
    <dgm:cxn modelId="{8A4E1B7E-20D3-4BD6-952C-2CAE8DD47CBD}" srcId="{CFB6F128-9A93-428A-B08C-F52BDEE83135}" destId="{EA2351FD-E5CC-49E7-AE6E-9BEC59035E74}" srcOrd="1" destOrd="0" parTransId="{407DA4D4-4121-4908-B01D-8AE5AAC8A179}" sibTransId="{1F7780E0-E435-49E9-8DDC-2790A368BAAA}"/>
    <dgm:cxn modelId="{D926A1A3-BA0D-4C78-AD25-86890EDA5D18}" type="presOf" srcId="{2A65B239-AD4D-4B55-84AE-D894FCA7F9C3}" destId="{DA873E2E-25DF-402A-AD74-351FB9427E1A}" srcOrd="0" destOrd="0" presId="urn:microsoft.com/office/officeart/2009/layout/CircleArrowProcess"/>
    <dgm:cxn modelId="{D38F5B7F-092A-4FAA-A962-0287A529F34C}" type="presOf" srcId="{46192C08-6D36-4616-B468-2D96BB84EFFD}" destId="{EAF8641A-0756-4DED-BBF2-E1FFA89965E6}" srcOrd="0" destOrd="0" presId="urn:microsoft.com/office/officeart/2009/layout/CircleArrowProcess"/>
    <dgm:cxn modelId="{34E3D795-087C-4116-9866-5B57AF0A01DE}" srcId="{CFB6F128-9A93-428A-B08C-F52BDEE83135}" destId="{46192C08-6D36-4616-B468-2D96BB84EFFD}" srcOrd="0" destOrd="0" parTransId="{99C938F9-C5C0-439F-B7A1-66DD3E4DF448}" sibTransId="{22C85C10-BC1F-49D5-8DFE-932075F750E4}"/>
    <dgm:cxn modelId="{C9F4A215-6E3B-4B29-BDB5-F004C686CDC6}" srcId="{CFB6F128-9A93-428A-B08C-F52BDEE83135}" destId="{2A65B239-AD4D-4B55-84AE-D894FCA7F9C3}" srcOrd="2" destOrd="0" parTransId="{1A4471B2-2154-4634-8FD9-DFC9FC504C38}" sibTransId="{01E365AE-1602-49C9-BBFB-06AD0F3040AE}"/>
    <dgm:cxn modelId="{C1C03F5B-CC74-4B90-B764-608AD4D64957}" type="presOf" srcId="{CFB6F128-9A93-428A-B08C-F52BDEE83135}" destId="{D2B9B568-F9A4-4C20-9C94-BC3BAA00C89B}" srcOrd="0" destOrd="0" presId="urn:microsoft.com/office/officeart/2009/layout/CircleArrowProcess"/>
    <dgm:cxn modelId="{FBC7CB0D-8E8F-447D-8661-8F3CCE0CD1F5}" type="presParOf" srcId="{D2B9B568-F9A4-4C20-9C94-BC3BAA00C89B}" destId="{53E887AC-6828-4079-8A56-2149EEA86966}" srcOrd="0" destOrd="0" presId="urn:microsoft.com/office/officeart/2009/layout/CircleArrowProcess"/>
    <dgm:cxn modelId="{2644CF60-9F24-4105-9122-9CEA8D19A2EE}" type="presParOf" srcId="{53E887AC-6828-4079-8A56-2149EEA86966}" destId="{03681381-C00E-472B-8A61-3C5A10C3BE71}" srcOrd="0" destOrd="0" presId="urn:microsoft.com/office/officeart/2009/layout/CircleArrowProcess"/>
    <dgm:cxn modelId="{EB37E15D-0C86-487D-B5D4-36C2AEA84C53}" type="presParOf" srcId="{D2B9B568-F9A4-4C20-9C94-BC3BAA00C89B}" destId="{EAF8641A-0756-4DED-BBF2-E1FFA89965E6}" srcOrd="1" destOrd="0" presId="urn:microsoft.com/office/officeart/2009/layout/CircleArrowProcess"/>
    <dgm:cxn modelId="{0EA74934-FD31-456D-87F0-A944C7A1F128}" type="presParOf" srcId="{D2B9B568-F9A4-4C20-9C94-BC3BAA00C89B}" destId="{B5B2C644-2B26-4243-AA1B-B5731FEE470B}" srcOrd="2" destOrd="0" presId="urn:microsoft.com/office/officeart/2009/layout/CircleArrowProcess"/>
    <dgm:cxn modelId="{6077965D-F316-4F86-B81E-1369550DE70C}" type="presParOf" srcId="{B5B2C644-2B26-4243-AA1B-B5731FEE470B}" destId="{83034597-D4FC-4D19-9ACF-1BC4A5FED8E8}" srcOrd="0" destOrd="0" presId="urn:microsoft.com/office/officeart/2009/layout/CircleArrowProcess"/>
    <dgm:cxn modelId="{411612E8-B200-448A-A883-0EA46D423172}" type="presParOf" srcId="{D2B9B568-F9A4-4C20-9C94-BC3BAA00C89B}" destId="{C0BCBC6B-4CF4-4758-B1AB-D194307912AF}" srcOrd="3" destOrd="0" presId="urn:microsoft.com/office/officeart/2009/layout/CircleArrowProcess"/>
    <dgm:cxn modelId="{254A683B-BBE2-4505-BE55-9CFE437376E7}" type="presParOf" srcId="{D2B9B568-F9A4-4C20-9C94-BC3BAA00C89B}" destId="{36A6D71C-C75E-4358-8524-FE73C8C5424E}" srcOrd="4" destOrd="0" presId="urn:microsoft.com/office/officeart/2009/layout/CircleArrowProcess"/>
    <dgm:cxn modelId="{434D2EEC-CB1B-46C4-A6B0-15D4614F9624}" type="presParOf" srcId="{36A6D71C-C75E-4358-8524-FE73C8C5424E}" destId="{0BE171EF-B078-40D5-8D60-8D0E1FF6131E}" srcOrd="0" destOrd="0" presId="urn:microsoft.com/office/officeart/2009/layout/CircleArrowProcess"/>
    <dgm:cxn modelId="{63D62804-3FEA-492A-960E-89F8241A1E04}" type="presParOf" srcId="{D2B9B568-F9A4-4C20-9C94-BC3BAA00C89B}" destId="{DA873E2E-25DF-402A-AD74-351FB9427E1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79575-070F-4B57-8443-027FDF793075}" type="doc">
      <dgm:prSet loTypeId="urn:microsoft.com/office/officeart/2005/8/layout/b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C2EA3BD-6182-4FF4-8BC2-E4F6201E3D75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1824 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Independencia 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Disputa territorial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- 1828 Perú declara la guerra 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- 1860 Robles es traicionado por el Gral. Franco Herrera</a:t>
          </a:r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A62486E-F693-4B3D-AF23-3488AAF12793}" type="parTrans" cxnId="{AD8D5C2E-36B1-4CCC-BBCC-F6D84D7EF3C1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CC79B1B-0EE4-4954-89D0-2A988791499B}" type="sibTrans" cxnId="{AD8D5C2E-36B1-4CCC-BBCC-F6D84D7EF3C1}">
      <dgm:prSet custT="1"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A346619-D9B3-4E7A-9A07-A36E114839F8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1890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T. García – Herrera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Tumbes - </a:t>
          </a:r>
          <a:r>
            <a:rPr lang="es-EC" sz="1400" b="1" dirty="0" err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Jaen</a:t>
          </a:r>
          <a:endParaRPr lang="es-EC" sz="1400" b="1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Perú cede territorio (Quijos, Canelos)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Congreso  (300 mil km2)</a:t>
          </a:r>
        </a:p>
        <a:p>
          <a:pPr algn="ctr"/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1B7C4C4-8235-4530-96C3-72BEA1004752}" type="parTrans" cxnId="{119BC688-03B0-46A5-81EC-DE167C847C38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7DE48C5-6572-4791-9AB6-46AC1CFCA0C8}" type="sibTrans" cxnId="{119BC688-03B0-46A5-81EC-DE167C847C38}">
      <dgm:prSet custT="1"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72DE60B-1FF7-41A0-A506-E853E3E88E7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400" b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1941</a:t>
          </a:r>
        </a:p>
        <a:p>
          <a:pPr algn="l"/>
          <a:r>
            <a:rPr lang="es-EC" sz="1400" b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Genera incidentes limítrofes</a:t>
          </a:r>
        </a:p>
        <a:p>
          <a:pPr algn="l"/>
          <a:r>
            <a:rPr lang="es-EC" sz="1400" b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Río Zarumilla</a:t>
          </a:r>
        </a:p>
        <a:p>
          <a:pPr algn="l"/>
          <a:r>
            <a:rPr lang="es-EC" sz="1400" b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- 1942 Protocolo de Paz, Amistad y Límites</a:t>
          </a:r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1083B88-9894-4031-89DB-ADEB3050773F}" type="parTrans" cxnId="{245DDD7B-EF0D-4728-8295-7ABF89DB36C6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EC82E8B-3A2A-41B9-9CAF-4915D33C3731}" type="sibTrans" cxnId="{245DDD7B-EF0D-4728-8295-7ABF89DB36C6}">
      <dgm:prSet custT="1"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9778C5B-3600-475A-8692-E345F6346204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 anchor="ctr"/>
        <a:lstStyle/>
        <a:p>
          <a:pPr algn="ctr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1945  - 1966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Protocolo presenta errores 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Río Zamora y Santiago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Sr. Dias de Aguilar – Cordillera del Cóndor.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- 1966 Declaración de Bogotá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- 1969 Acuerdo de Cartagena</a:t>
          </a:r>
        </a:p>
        <a:p>
          <a:pPr algn="ctr"/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D6E14ACA-C640-470B-AC25-04ED7D1D9BC0}" type="parTrans" cxnId="{08F2345F-E11C-45B9-A10E-2B1ECCEC7191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5E0BBAB-AD9B-48F7-8D9C-B5DE18999BA5}" type="sibTrans" cxnId="{08F2345F-E11C-45B9-A10E-2B1ECCEC7191}">
      <dgm:prSet custT="1"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1108EF3-492D-498A-92C5-0038DB61CE09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es-EC" sz="1400" b="1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algn="ctr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1981 a 1995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Enfrentamientos  en Paquisha CC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- 1995 Guerra del Cenepa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Declaración </a:t>
          </a:r>
          <a:r>
            <a:rPr lang="es-EC" sz="1400" b="1" dirty="0" err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Itamaraty</a:t>
          </a:r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(17-02-1995)</a:t>
          </a:r>
        </a:p>
        <a:p>
          <a:pPr algn="l"/>
          <a:endParaRPr lang="es-EC" sz="1400" b="1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algn="ctr"/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9AAF9996-6B0E-4BCB-919F-84E59473F5E8}" type="parTrans" cxnId="{AE5AC926-D9A3-4E92-AEB6-68D3BC478F6F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257F1523-BBC5-4E4E-8486-D0ED42C0FA2B}" type="sibTrans" cxnId="{AE5AC926-D9A3-4E92-AEB6-68D3BC478F6F}">
      <dgm:prSet custT="1"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79E2BE27-072B-42B1-BD5D-6BF3A1B889D1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1998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Firma de  paz.</a:t>
          </a:r>
        </a:p>
        <a:p>
          <a:pPr algn="l"/>
          <a:r>
            <a:rPr lang="es-EC" sz="1400" b="1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Twinza</a:t>
          </a:r>
          <a:endParaRPr lang="es-EC" sz="1400" b="1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732E03F-041D-42A8-BD97-3A7AF1DC5B0C}" type="parTrans" cxnId="{7DDADE46-A91D-479E-BE56-F59F0F8C08EC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1E483D2-48FA-4570-9F5C-66B93E65FF14}" type="sibTrans" cxnId="{7DDADE46-A91D-479E-BE56-F59F0F8C08EC}">
      <dgm:prSet/>
      <dgm:spPr/>
      <dgm:t>
        <a:bodyPr/>
        <a:lstStyle/>
        <a:p>
          <a:endParaRPr lang="es-EC" sz="1400" b="1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CB53EC6-23C2-4F14-A242-79FC6623AB76}" type="pres">
      <dgm:prSet presAssocID="{0BC79575-070F-4B57-8443-027FDF79307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791672B-9D6A-4E3D-AC6D-34A9B57AFB3B}" type="pres">
      <dgm:prSet presAssocID="{BC2EA3BD-6182-4FF4-8BC2-E4F6201E3D7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F7F74F-3F54-422A-A60B-EF4D659C54D9}" type="pres">
      <dgm:prSet presAssocID="{BCC79B1B-0EE4-4954-89D0-2A988791499B}" presName="sibTrans" presStyleLbl="sibTrans1D1" presStyleIdx="0" presStyleCnt="5"/>
      <dgm:spPr/>
      <dgm:t>
        <a:bodyPr/>
        <a:lstStyle/>
        <a:p>
          <a:endParaRPr lang="es-EC"/>
        </a:p>
      </dgm:t>
    </dgm:pt>
    <dgm:pt modelId="{B4295382-1A68-4205-B787-EDCEB74428C1}" type="pres">
      <dgm:prSet presAssocID="{BCC79B1B-0EE4-4954-89D0-2A988791499B}" presName="connectorText" presStyleLbl="sibTrans1D1" presStyleIdx="0" presStyleCnt="5"/>
      <dgm:spPr/>
      <dgm:t>
        <a:bodyPr/>
        <a:lstStyle/>
        <a:p>
          <a:endParaRPr lang="es-EC"/>
        </a:p>
      </dgm:t>
    </dgm:pt>
    <dgm:pt modelId="{73074657-3F6B-4368-8BE0-531B399853D9}" type="pres">
      <dgm:prSet presAssocID="{BA346619-D9B3-4E7A-9A07-A36E114839F8}" presName="node" presStyleLbl="node1" presStyleIdx="1" presStyleCnt="6" custScaleY="1066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05A6E4-F999-4167-8555-2D4CB1F5F77D}" type="pres">
      <dgm:prSet presAssocID="{27DE48C5-6572-4791-9AB6-46AC1CFCA0C8}" presName="sibTrans" presStyleLbl="sibTrans1D1" presStyleIdx="1" presStyleCnt="5"/>
      <dgm:spPr/>
      <dgm:t>
        <a:bodyPr/>
        <a:lstStyle/>
        <a:p>
          <a:endParaRPr lang="es-EC"/>
        </a:p>
      </dgm:t>
    </dgm:pt>
    <dgm:pt modelId="{B1B9B2BA-F88C-4C5A-B832-80A8EB2E4995}" type="pres">
      <dgm:prSet presAssocID="{27DE48C5-6572-4791-9AB6-46AC1CFCA0C8}" presName="connectorText" presStyleLbl="sibTrans1D1" presStyleIdx="1" presStyleCnt="5"/>
      <dgm:spPr/>
      <dgm:t>
        <a:bodyPr/>
        <a:lstStyle/>
        <a:p>
          <a:endParaRPr lang="es-EC"/>
        </a:p>
      </dgm:t>
    </dgm:pt>
    <dgm:pt modelId="{D31525AC-9EEC-413D-801D-6C356E15246D}" type="pres">
      <dgm:prSet presAssocID="{072DE60B-1FF7-41A0-A506-E853E3E88E7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3A5872-4254-4828-9A6A-629DBCD6A22B}" type="pres">
      <dgm:prSet presAssocID="{4EC82E8B-3A2A-41B9-9CAF-4915D33C3731}" presName="sibTrans" presStyleLbl="sibTrans1D1" presStyleIdx="2" presStyleCnt="5"/>
      <dgm:spPr/>
      <dgm:t>
        <a:bodyPr/>
        <a:lstStyle/>
        <a:p>
          <a:endParaRPr lang="es-EC"/>
        </a:p>
      </dgm:t>
    </dgm:pt>
    <dgm:pt modelId="{4C053885-05C3-4642-9913-8B9D5844E69F}" type="pres">
      <dgm:prSet presAssocID="{4EC82E8B-3A2A-41B9-9CAF-4915D33C3731}" presName="connectorText" presStyleLbl="sibTrans1D1" presStyleIdx="2" presStyleCnt="5"/>
      <dgm:spPr/>
      <dgm:t>
        <a:bodyPr/>
        <a:lstStyle/>
        <a:p>
          <a:endParaRPr lang="es-EC"/>
        </a:p>
      </dgm:t>
    </dgm:pt>
    <dgm:pt modelId="{167C67E0-BA2B-4B74-A2E5-F7F2694A3680}" type="pres">
      <dgm:prSet presAssocID="{D9778C5B-3600-475A-8692-E345F6346204}" presName="node" presStyleLbl="node1" presStyleIdx="3" presStyleCnt="6" custScaleX="136800" custScaleY="1180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1A9849-00DD-451B-A6D5-B38C0D11961A}" type="pres">
      <dgm:prSet presAssocID="{25E0BBAB-AD9B-48F7-8D9C-B5DE18999BA5}" presName="sibTrans" presStyleLbl="sibTrans1D1" presStyleIdx="3" presStyleCnt="5"/>
      <dgm:spPr/>
      <dgm:t>
        <a:bodyPr/>
        <a:lstStyle/>
        <a:p>
          <a:endParaRPr lang="es-EC"/>
        </a:p>
      </dgm:t>
    </dgm:pt>
    <dgm:pt modelId="{221AD033-21A8-4BB5-BEAD-0F9DEA53AC3E}" type="pres">
      <dgm:prSet presAssocID="{25E0BBAB-AD9B-48F7-8D9C-B5DE18999BA5}" presName="connectorText" presStyleLbl="sibTrans1D1" presStyleIdx="3" presStyleCnt="5"/>
      <dgm:spPr/>
      <dgm:t>
        <a:bodyPr/>
        <a:lstStyle/>
        <a:p>
          <a:endParaRPr lang="es-EC"/>
        </a:p>
      </dgm:t>
    </dgm:pt>
    <dgm:pt modelId="{5789CCBD-CE80-4E67-8815-84AC57305F11}" type="pres">
      <dgm:prSet presAssocID="{71108EF3-492D-498A-92C5-0038DB61CE0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4D0F21-C89C-483C-ABA4-BB5D94B8BC80}" type="pres">
      <dgm:prSet presAssocID="{257F1523-BBC5-4E4E-8486-D0ED42C0FA2B}" presName="sibTrans" presStyleLbl="sibTrans1D1" presStyleIdx="4" presStyleCnt="5"/>
      <dgm:spPr/>
      <dgm:t>
        <a:bodyPr/>
        <a:lstStyle/>
        <a:p>
          <a:endParaRPr lang="es-EC"/>
        </a:p>
      </dgm:t>
    </dgm:pt>
    <dgm:pt modelId="{8F855D75-6A31-41C2-911F-340B4D7EE9A0}" type="pres">
      <dgm:prSet presAssocID="{257F1523-BBC5-4E4E-8486-D0ED42C0FA2B}" presName="connectorText" presStyleLbl="sibTrans1D1" presStyleIdx="4" presStyleCnt="5"/>
      <dgm:spPr/>
      <dgm:t>
        <a:bodyPr/>
        <a:lstStyle/>
        <a:p>
          <a:endParaRPr lang="es-EC"/>
        </a:p>
      </dgm:t>
    </dgm:pt>
    <dgm:pt modelId="{4BC9B07B-B338-47AF-A75E-81C45E5B4EF9}" type="pres">
      <dgm:prSet presAssocID="{79E2BE27-072B-42B1-BD5D-6BF3A1B889D1}" presName="node" presStyleLbl="node1" presStyleIdx="5" presStyleCnt="6" custScaleX="67211" custScaleY="46030" custLinFactNeighborX="1310" custLinFactNeighborY="-7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728400-B25A-4C3B-B0B7-7969332D548F}" type="presOf" srcId="{BCC79B1B-0EE4-4954-89D0-2A988791499B}" destId="{88F7F74F-3F54-422A-A60B-EF4D659C54D9}" srcOrd="0" destOrd="0" presId="urn:microsoft.com/office/officeart/2005/8/layout/bProcess3"/>
    <dgm:cxn modelId="{57F2DE86-0D71-4A49-8EB8-8496659D1E4B}" type="presOf" srcId="{71108EF3-492D-498A-92C5-0038DB61CE09}" destId="{5789CCBD-CE80-4E67-8815-84AC57305F11}" srcOrd="0" destOrd="0" presId="urn:microsoft.com/office/officeart/2005/8/layout/bProcess3"/>
    <dgm:cxn modelId="{24B49501-BB43-448A-B35C-C7A1EBC92399}" type="presOf" srcId="{25E0BBAB-AD9B-48F7-8D9C-B5DE18999BA5}" destId="{221AD033-21A8-4BB5-BEAD-0F9DEA53AC3E}" srcOrd="1" destOrd="0" presId="urn:microsoft.com/office/officeart/2005/8/layout/bProcess3"/>
    <dgm:cxn modelId="{D7D9A4C5-D8AD-4BFA-857F-87650F33FD73}" type="presOf" srcId="{27DE48C5-6572-4791-9AB6-46AC1CFCA0C8}" destId="{B1B9B2BA-F88C-4C5A-B832-80A8EB2E4995}" srcOrd="1" destOrd="0" presId="urn:microsoft.com/office/officeart/2005/8/layout/bProcess3"/>
    <dgm:cxn modelId="{C9853A28-7D6F-44CB-BB50-67DA6CAB12BE}" type="presOf" srcId="{D9778C5B-3600-475A-8692-E345F6346204}" destId="{167C67E0-BA2B-4B74-A2E5-F7F2694A3680}" srcOrd="0" destOrd="0" presId="urn:microsoft.com/office/officeart/2005/8/layout/bProcess3"/>
    <dgm:cxn modelId="{119BC688-03B0-46A5-81EC-DE167C847C38}" srcId="{0BC79575-070F-4B57-8443-027FDF793075}" destId="{BA346619-D9B3-4E7A-9A07-A36E114839F8}" srcOrd="1" destOrd="0" parTransId="{A1B7C4C4-8235-4530-96C3-72BEA1004752}" sibTransId="{27DE48C5-6572-4791-9AB6-46AC1CFCA0C8}"/>
    <dgm:cxn modelId="{0CE6FF53-CFF3-4D57-A0CF-191FFEC0D935}" type="presOf" srcId="{BA346619-D9B3-4E7A-9A07-A36E114839F8}" destId="{73074657-3F6B-4368-8BE0-531B399853D9}" srcOrd="0" destOrd="0" presId="urn:microsoft.com/office/officeart/2005/8/layout/bProcess3"/>
    <dgm:cxn modelId="{A36287CE-0079-490C-876C-F7982A098F32}" type="presOf" srcId="{25E0BBAB-AD9B-48F7-8D9C-B5DE18999BA5}" destId="{6E1A9849-00DD-451B-A6D5-B38C0D11961A}" srcOrd="0" destOrd="0" presId="urn:microsoft.com/office/officeart/2005/8/layout/bProcess3"/>
    <dgm:cxn modelId="{7DDADE46-A91D-479E-BE56-F59F0F8C08EC}" srcId="{0BC79575-070F-4B57-8443-027FDF793075}" destId="{79E2BE27-072B-42B1-BD5D-6BF3A1B889D1}" srcOrd="5" destOrd="0" parTransId="{5732E03F-041D-42A8-BD97-3A7AF1DC5B0C}" sibTransId="{31E483D2-48FA-4570-9F5C-66B93E65FF14}"/>
    <dgm:cxn modelId="{EE26B9F5-B9AD-4DF0-9845-5FB80F5B0267}" type="presOf" srcId="{4EC82E8B-3A2A-41B9-9CAF-4915D33C3731}" destId="{4C053885-05C3-4642-9913-8B9D5844E69F}" srcOrd="1" destOrd="0" presId="urn:microsoft.com/office/officeart/2005/8/layout/bProcess3"/>
    <dgm:cxn modelId="{4EE2FA40-746C-458C-867E-70D6776BD0F6}" type="presOf" srcId="{BCC79B1B-0EE4-4954-89D0-2A988791499B}" destId="{B4295382-1A68-4205-B787-EDCEB74428C1}" srcOrd="1" destOrd="0" presId="urn:microsoft.com/office/officeart/2005/8/layout/bProcess3"/>
    <dgm:cxn modelId="{39B66BB1-16EF-4A15-8B71-C7FEA2435A8D}" type="presOf" srcId="{0BC79575-070F-4B57-8443-027FDF793075}" destId="{BCB53EC6-23C2-4F14-A242-79FC6623AB76}" srcOrd="0" destOrd="0" presId="urn:microsoft.com/office/officeart/2005/8/layout/bProcess3"/>
    <dgm:cxn modelId="{23A17DD0-D405-41BF-AD69-67FF18E8BEF8}" type="presOf" srcId="{27DE48C5-6572-4791-9AB6-46AC1CFCA0C8}" destId="{0305A6E4-F999-4167-8555-2D4CB1F5F77D}" srcOrd="0" destOrd="0" presId="urn:microsoft.com/office/officeart/2005/8/layout/bProcess3"/>
    <dgm:cxn modelId="{245DDD7B-EF0D-4728-8295-7ABF89DB36C6}" srcId="{0BC79575-070F-4B57-8443-027FDF793075}" destId="{072DE60B-1FF7-41A0-A506-E853E3E88E79}" srcOrd="2" destOrd="0" parTransId="{91083B88-9894-4031-89DB-ADEB3050773F}" sibTransId="{4EC82E8B-3A2A-41B9-9CAF-4915D33C3731}"/>
    <dgm:cxn modelId="{AE5AC926-D9A3-4E92-AEB6-68D3BC478F6F}" srcId="{0BC79575-070F-4B57-8443-027FDF793075}" destId="{71108EF3-492D-498A-92C5-0038DB61CE09}" srcOrd="4" destOrd="0" parTransId="{9AAF9996-6B0E-4BCB-919F-84E59473F5E8}" sibTransId="{257F1523-BBC5-4E4E-8486-D0ED42C0FA2B}"/>
    <dgm:cxn modelId="{6A9D8C88-C0FC-4336-8E58-B3766C93F27F}" type="presOf" srcId="{79E2BE27-072B-42B1-BD5D-6BF3A1B889D1}" destId="{4BC9B07B-B338-47AF-A75E-81C45E5B4EF9}" srcOrd="0" destOrd="0" presId="urn:microsoft.com/office/officeart/2005/8/layout/bProcess3"/>
    <dgm:cxn modelId="{AD8D5C2E-36B1-4CCC-BBCC-F6D84D7EF3C1}" srcId="{0BC79575-070F-4B57-8443-027FDF793075}" destId="{BC2EA3BD-6182-4FF4-8BC2-E4F6201E3D75}" srcOrd="0" destOrd="0" parTransId="{3A62486E-F693-4B3D-AF23-3488AAF12793}" sibTransId="{BCC79B1B-0EE4-4954-89D0-2A988791499B}"/>
    <dgm:cxn modelId="{A7EFDA76-308E-4E2C-B445-69EE86CD6411}" type="presOf" srcId="{257F1523-BBC5-4E4E-8486-D0ED42C0FA2B}" destId="{8F855D75-6A31-41C2-911F-340B4D7EE9A0}" srcOrd="1" destOrd="0" presId="urn:microsoft.com/office/officeart/2005/8/layout/bProcess3"/>
    <dgm:cxn modelId="{62763ED4-7536-4470-ABA9-DFD1810AF2DA}" type="presOf" srcId="{072DE60B-1FF7-41A0-A506-E853E3E88E79}" destId="{D31525AC-9EEC-413D-801D-6C356E15246D}" srcOrd="0" destOrd="0" presId="urn:microsoft.com/office/officeart/2005/8/layout/bProcess3"/>
    <dgm:cxn modelId="{08F2345F-E11C-45B9-A10E-2B1ECCEC7191}" srcId="{0BC79575-070F-4B57-8443-027FDF793075}" destId="{D9778C5B-3600-475A-8692-E345F6346204}" srcOrd="3" destOrd="0" parTransId="{D6E14ACA-C640-470B-AC25-04ED7D1D9BC0}" sibTransId="{25E0BBAB-AD9B-48F7-8D9C-B5DE18999BA5}"/>
    <dgm:cxn modelId="{E3E5CC62-ABBA-4284-9A62-3FE1DFC4F5DA}" type="presOf" srcId="{4EC82E8B-3A2A-41B9-9CAF-4915D33C3731}" destId="{183A5872-4254-4828-9A6A-629DBCD6A22B}" srcOrd="0" destOrd="0" presId="urn:microsoft.com/office/officeart/2005/8/layout/bProcess3"/>
    <dgm:cxn modelId="{513476C7-2010-4154-B3CB-EBBE101F7FEF}" type="presOf" srcId="{BC2EA3BD-6182-4FF4-8BC2-E4F6201E3D75}" destId="{E791672B-9D6A-4E3D-AC6D-34A9B57AFB3B}" srcOrd="0" destOrd="0" presId="urn:microsoft.com/office/officeart/2005/8/layout/bProcess3"/>
    <dgm:cxn modelId="{AF73DEDC-BD82-4EE6-B1F5-02F68C4DB97B}" type="presOf" srcId="{257F1523-BBC5-4E4E-8486-D0ED42C0FA2B}" destId="{284D0F21-C89C-483C-ABA4-BB5D94B8BC80}" srcOrd="0" destOrd="0" presId="urn:microsoft.com/office/officeart/2005/8/layout/bProcess3"/>
    <dgm:cxn modelId="{E9889705-B193-4E39-9C54-E12522EEA36E}" type="presParOf" srcId="{BCB53EC6-23C2-4F14-A242-79FC6623AB76}" destId="{E791672B-9D6A-4E3D-AC6D-34A9B57AFB3B}" srcOrd="0" destOrd="0" presId="urn:microsoft.com/office/officeart/2005/8/layout/bProcess3"/>
    <dgm:cxn modelId="{26800489-5A6E-4607-A7A0-4F87AB015324}" type="presParOf" srcId="{BCB53EC6-23C2-4F14-A242-79FC6623AB76}" destId="{88F7F74F-3F54-422A-A60B-EF4D659C54D9}" srcOrd="1" destOrd="0" presId="urn:microsoft.com/office/officeart/2005/8/layout/bProcess3"/>
    <dgm:cxn modelId="{9E398AB3-98DC-4805-957F-81B370942782}" type="presParOf" srcId="{88F7F74F-3F54-422A-A60B-EF4D659C54D9}" destId="{B4295382-1A68-4205-B787-EDCEB74428C1}" srcOrd="0" destOrd="0" presId="urn:microsoft.com/office/officeart/2005/8/layout/bProcess3"/>
    <dgm:cxn modelId="{0E2A3337-4D65-4942-B9D5-6BBE51B0A9D4}" type="presParOf" srcId="{BCB53EC6-23C2-4F14-A242-79FC6623AB76}" destId="{73074657-3F6B-4368-8BE0-531B399853D9}" srcOrd="2" destOrd="0" presId="urn:microsoft.com/office/officeart/2005/8/layout/bProcess3"/>
    <dgm:cxn modelId="{9FA1E8A8-3B1A-4873-A952-CED4E7AF0531}" type="presParOf" srcId="{BCB53EC6-23C2-4F14-A242-79FC6623AB76}" destId="{0305A6E4-F999-4167-8555-2D4CB1F5F77D}" srcOrd="3" destOrd="0" presId="urn:microsoft.com/office/officeart/2005/8/layout/bProcess3"/>
    <dgm:cxn modelId="{0903544B-BBF3-442A-B16E-7F21F5D137B1}" type="presParOf" srcId="{0305A6E4-F999-4167-8555-2D4CB1F5F77D}" destId="{B1B9B2BA-F88C-4C5A-B832-80A8EB2E4995}" srcOrd="0" destOrd="0" presId="urn:microsoft.com/office/officeart/2005/8/layout/bProcess3"/>
    <dgm:cxn modelId="{6E5064B5-E305-4FB4-8E5A-01034C5A858A}" type="presParOf" srcId="{BCB53EC6-23C2-4F14-A242-79FC6623AB76}" destId="{D31525AC-9EEC-413D-801D-6C356E15246D}" srcOrd="4" destOrd="0" presId="urn:microsoft.com/office/officeart/2005/8/layout/bProcess3"/>
    <dgm:cxn modelId="{6077A08D-1381-4389-B492-9569725438E3}" type="presParOf" srcId="{BCB53EC6-23C2-4F14-A242-79FC6623AB76}" destId="{183A5872-4254-4828-9A6A-629DBCD6A22B}" srcOrd="5" destOrd="0" presId="urn:microsoft.com/office/officeart/2005/8/layout/bProcess3"/>
    <dgm:cxn modelId="{121B3711-C7A0-44C4-BA9E-E9641D549687}" type="presParOf" srcId="{183A5872-4254-4828-9A6A-629DBCD6A22B}" destId="{4C053885-05C3-4642-9913-8B9D5844E69F}" srcOrd="0" destOrd="0" presId="urn:microsoft.com/office/officeart/2005/8/layout/bProcess3"/>
    <dgm:cxn modelId="{CD066786-36D9-451D-A7E3-C46FDDD9125E}" type="presParOf" srcId="{BCB53EC6-23C2-4F14-A242-79FC6623AB76}" destId="{167C67E0-BA2B-4B74-A2E5-F7F2694A3680}" srcOrd="6" destOrd="0" presId="urn:microsoft.com/office/officeart/2005/8/layout/bProcess3"/>
    <dgm:cxn modelId="{4D2059CF-B0CD-42D9-AAA9-0E804E4958E3}" type="presParOf" srcId="{BCB53EC6-23C2-4F14-A242-79FC6623AB76}" destId="{6E1A9849-00DD-451B-A6D5-B38C0D11961A}" srcOrd="7" destOrd="0" presId="urn:microsoft.com/office/officeart/2005/8/layout/bProcess3"/>
    <dgm:cxn modelId="{9A4868F2-4EC4-4543-BE93-B57000D46C30}" type="presParOf" srcId="{6E1A9849-00DD-451B-A6D5-B38C0D11961A}" destId="{221AD033-21A8-4BB5-BEAD-0F9DEA53AC3E}" srcOrd="0" destOrd="0" presId="urn:microsoft.com/office/officeart/2005/8/layout/bProcess3"/>
    <dgm:cxn modelId="{E5BD424E-5297-42E9-964F-AEC99C9B447C}" type="presParOf" srcId="{BCB53EC6-23C2-4F14-A242-79FC6623AB76}" destId="{5789CCBD-CE80-4E67-8815-84AC57305F11}" srcOrd="8" destOrd="0" presId="urn:microsoft.com/office/officeart/2005/8/layout/bProcess3"/>
    <dgm:cxn modelId="{3F9B7315-2E4A-46A7-8A5D-5BD3AAE13F6E}" type="presParOf" srcId="{BCB53EC6-23C2-4F14-A242-79FC6623AB76}" destId="{284D0F21-C89C-483C-ABA4-BB5D94B8BC80}" srcOrd="9" destOrd="0" presId="urn:microsoft.com/office/officeart/2005/8/layout/bProcess3"/>
    <dgm:cxn modelId="{39026B52-F5DF-4AD6-9C0D-87F0F23F0FD3}" type="presParOf" srcId="{284D0F21-C89C-483C-ABA4-BB5D94B8BC80}" destId="{8F855D75-6A31-41C2-911F-340B4D7EE9A0}" srcOrd="0" destOrd="0" presId="urn:microsoft.com/office/officeart/2005/8/layout/bProcess3"/>
    <dgm:cxn modelId="{93F799BB-7CC7-47F1-9464-540E72A998F1}" type="presParOf" srcId="{BCB53EC6-23C2-4F14-A242-79FC6623AB76}" destId="{4BC9B07B-B338-47AF-A75E-81C45E5B4EF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AAE4D-0602-4D20-9006-0A5F22A24E67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075C23F-A551-445D-8874-AE4094C99FC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92D050"/>
          </a:solidFill>
        </a:ln>
      </dgm:spPr>
      <dgm:t>
        <a:bodyPr/>
        <a:lstStyle/>
        <a:p>
          <a:r>
            <a:rPr lang="es-EC" b="1" dirty="0" smtClean="0">
              <a:solidFill>
                <a:schemeClr val="accent5">
                  <a:lumMod val="50000"/>
                </a:schemeClr>
              </a:solidFill>
              <a:effectLst/>
            </a:rPr>
            <a:t>CAN</a:t>
          </a:r>
          <a:endParaRPr lang="es-EC" b="1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4BEB5791-8648-499F-8731-5A823C51C784}" type="parTrans" cxnId="{701DF6A2-5DDA-40C5-8838-502313D4BABC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2D20A-C65D-460B-B36F-EA7BA15D5EC9}" type="sibTrans" cxnId="{701DF6A2-5DDA-40C5-8838-502313D4BABC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B71CE1-1D2C-43D3-BF59-EC7A350B5FB3}">
      <dgm:prSet phldrT="[Texto]"/>
      <dgm:spPr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/>
            </a:rPr>
            <a:t>Acuerdo de Cartagena 1969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FA6714CA-6367-4C8F-B171-20F3DC36E30E}" type="parTrans" cxnId="{30950E90-044A-4472-B897-88D29021998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054F4F-E232-4EC6-B07D-B77F52029A54}" type="sibTrans" cxnId="{30950E90-044A-4472-B897-88D29021998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6ACAF33-D22B-498B-B59A-B352B201527B}">
      <dgm:prSet phldrT="[Texto]"/>
      <dgm:spPr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- Bolivia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-Ecuador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Colombia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Perú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57F2E963-DC9F-430D-9B8D-0E94CC85A5DB}" type="parTrans" cxnId="{74018DD5-8008-43A4-B5F4-9ECC60872F98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1AD3DA-95E0-441B-A387-51408ED92802}" type="sibTrans" cxnId="{74018DD5-8008-43A4-B5F4-9ECC60872F98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FCCE4-3782-4CB9-A8C1-4069C56A195E}">
      <dgm:prSet phldrT="[Texto]"/>
      <dgm:spPr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-Libre transito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Ubicación geográfica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Cultura, Historia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Homologación	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924F2CEB-DE82-456E-97CA-F0C3A9777C9C}" type="parTrans" cxnId="{36D13FC3-7BCB-4F98-B438-0C540AD4013B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423BF3-6F7F-4531-AC94-583C15A0AB4E}" type="sibTrans" cxnId="{36D13FC3-7BCB-4F98-B438-0C540AD4013B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DCFDD5-6905-4D78-A7B3-B7552BE4D8C9}">
      <dgm:prSet phldrT="[Texto]"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Res. 370 – 1994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- 5% MP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- 10% - 15% SE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- 20% BF</a:t>
          </a:r>
        </a:p>
      </dgm:t>
    </dgm:pt>
    <dgm:pt modelId="{20C8B079-C30B-4B75-B659-2E2619FA9FF4}" type="parTrans" cxnId="{52AAA324-210F-4ABA-82DD-3641DA69298C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895615-738A-4257-AE4D-CAA0C14655EA}" type="sibTrans" cxnId="{52AAA324-210F-4ABA-82DD-3641DA69298C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74DA11-BE82-420B-80C2-11C556D54AB5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-Mercado pequeño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- Contrabando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9066D797-D70A-4B3E-93DE-ABD0B6F4C9C3}" type="parTrans" cxnId="{95DBFEB0-261E-49B5-99E8-F5AA55BACD48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79C453-ED6C-4AEB-AEA4-83980A99FDBD}" type="sibTrans" cxnId="{95DBFEB0-261E-49B5-99E8-F5AA55BACD48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3DCBC1-4E60-4AC4-B5FE-5DEB7F5CAC7C}">
      <dgm:prSet/>
      <dgm:spPr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/>
            </a:rPr>
            <a:t>3er socio mas importante</a:t>
          </a:r>
        </a:p>
        <a:p>
          <a:r>
            <a:rPr lang="es-EC" b="1" dirty="0" smtClean="0">
              <a:solidFill>
                <a:schemeClr val="tx1"/>
              </a:solidFill>
              <a:effectLst/>
            </a:rPr>
            <a:t>(11,34%) 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F237BB6C-D8DB-495A-867C-7A1681B71A54}" type="parTrans" cxnId="{A302FA1D-52FE-42A9-AC57-101A6B83CA63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7CDF21-E578-49E5-917C-522E8A4DEE3B}" type="sibTrans" cxnId="{A302FA1D-52FE-42A9-AC57-101A6B83CA63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BC3E24-1E90-40B4-B241-039E151F4B6B}" type="pres">
      <dgm:prSet presAssocID="{5B0AAE4D-0602-4D20-9006-0A5F22A24E6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3454289-8881-4033-92F0-D02C65BCA2AD}" type="pres">
      <dgm:prSet presAssocID="{8075C23F-A551-445D-8874-AE4094C99FC1}" presName="centerShape" presStyleLbl="node0" presStyleIdx="0" presStyleCnt="1" custScaleX="111999" custScaleY="118293"/>
      <dgm:spPr/>
      <dgm:t>
        <a:bodyPr/>
        <a:lstStyle/>
        <a:p>
          <a:endParaRPr lang="es-EC"/>
        </a:p>
      </dgm:t>
    </dgm:pt>
    <dgm:pt modelId="{8701159F-273D-445A-8292-DF2F56D3150B}" type="pres">
      <dgm:prSet presAssocID="{FA6714CA-6367-4C8F-B171-20F3DC36E30E}" presName="Name9" presStyleLbl="parChTrans1D2" presStyleIdx="0" presStyleCnt="6"/>
      <dgm:spPr/>
      <dgm:t>
        <a:bodyPr/>
        <a:lstStyle/>
        <a:p>
          <a:endParaRPr lang="es-EC"/>
        </a:p>
      </dgm:t>
    </dgm:pt>
    <dgm:pt modelId="{19743AFC-2353-4C68-985B-6DDEAA3A5D83}" type="pres">
      <dgm:prSet presAssocID="{FA6714CA-6367-4C8F-B171-20F3DC36E30E}" presName="connTx" presStyleLbl="parChTrans1D2" presStyleIdx="0" presStyleCnt="6"/>
      <dgm:spPr/>
      <dgm:t>
        <a:bodyPr/>
        <a:lstStyle/>
        <a:p>
          <a:endParaRPr lang="es-EC"/>
        </a:p>
      </dgm:t>
    </dgm:pt>
    <dgm:pt modelId="{F041CB22-2EF4-4F52-B5EB-B6E1514E53CA}" type="pres">
      <dgm:prSet presAssocID="{DAB71CE1-1D2C-43D3-BF59-EC7A350B5FB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951581-A87E-4F6A-B2D5-79BF6DA053B8}" type="pres">
      <dgm:prSet presAssocID="{57F2E963-DC9F-430D-9B8D-0E94CC85A5DB}" presName="Name9" presStyleLbl="parChTrans1D2" presStyleIdx="1" presStyleCnt="6"/>
      <dgm:spPr/>
      <dgm:t>
        <a:bodyPr/>
        <a:lstStyle/>
        <a:p>
          <a:endParaRPr lang="es-EC"/>
        </a:p>
      </dgm:t>
    </dgm:pt>
    <dgm:pt modelId="{C6626692-2CA8-4B1F-BA45-1C7AB5E6F6C5}" type="pres">
      <dgm:prSet presAssocID="{57F2E963-DC9F-430D-9B8D-0E94CC85A5DB}" presName="connTx" presStyleLbl="parChTrans1D2" presStyleIdx="1" presStyleCnt="6"/>
      <dgm:spPr/>
      <dgm:t>
        <a:bodyPr/>
        <a:lstStyle/>
        <a:p>
          <a:endParaRPr lang="es-EC"/>
        </a:p>
      </dgm:t>
    </dgm:pt>
    <dgm:pt modelId="{FCDD898F-6947-46EA-8799-6C8C57D1F774}" type="pres">
      <dgm:prSet presAssocID="{46ACAF33-D22B-498B-B59A-B352B20152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51FF7-CBD2-439A-88F9-5C686F39FC6C}" type="pres">
      <dgm:prSet presAssocID="{924F2CEB-DE82-456E-97CA-F0C3A9777C9C}" presName="Name9" presStyleLbl="parChTrans1D2" presStyleIdx="2" presStyleCnt="6"/>
      <dgm:spPr/>
      <dgm:t>
        <a:bodyPr/>
        <a:lstStyle/>
        <a:p>
          <a:endParaRPr lang="es-EC"/>
        </a:p>
      </dgm:t>
    </dgm:pt>
    <dgm:pt modelId="{33B5C017-B213-4C9C-9625-75A71D762384}" type="pres">
      <dgm:prSet presAssocID="{924F2CEB-DE82-456E-97CA-F0C3A9777C9C}" presName="connTx" presStyleLbl="parChTrans1D2" presStyleIdx="2" presStyleCnt="6"/>
      <dgm:spPr/>
      <dgm:t>
        <a:bodyPr/>
        <a:lstStyle/>
        <a:p>
          <a:endParaRPr lang="es-EC"/>
        </a:p>
      </dgm:t>
    </dgm:pt>
    <dgm:pt modelId="{D332B428-6729-4950-9209-0C064BB91C52}" type="pres">
      <dgm:prSet presAssocID="{CD3FCCE4-3782-4CB9-A8C1-4069C56A195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BB2FE4-2C9C-4788-9CB2-61191A6F08C0}" type="pres">
      <dgm:prSet presAssocID="{9066D797-D70A-4B3E-93DE-ABD0B6F4C9C3}" presName="Name9" presStyleLbl="parChTrans1D2" presStyleIdx="3" presStyleCnt="6"/>
      <dgm:spPr/>
      <dgm:t>
        <a:bodyPr/>
        <a:lstStyle/>
        <a:p>
          <a:endParaRPr lang="es-EC"/>
        </a:p>
      </dgm:t>
    </dgm:pt>
    <dgm:pt modelId="{79181C38-CA67-49D9-9AF1-46C4839486C2}" type="pres">
      <dgm:prSet presAssocID="{9066D797-D70A-4B3E-93DE-ABD0B6F4C9C3}" presName="connTx" presStyleLbl="parChTrans1D2" presStyleIdx="3" presStyleCnt="6"/>
      <dgm:spPr/>
      <dgm:t>
        <a:bodyPr/>
        <a:lstStyle/>
        <a:p>
          <a:endParaRPr lang="es-EC"/>
        </a:p>
      </dgm:t>
    </dgm:pt>
    <dgm:pt modelId="{92CB7F22-53E7-465E-9D10-83894DA34F41}" type="pres">
      <dgm:prSet presAssocID="{C974DA11-BE82-420B-80C2-11C556D54A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295149F-3750-4425-BF55-80AA43087696}" type="pres">
      <dgm:prSet presAssocID="{F237BB6C-D8DB-495A-867C-7A1681B71A54}" presName="Name9" presStyleLbl="parChTrans1D2" presStyleIdx="4" presStyleCnt="6"/>
      <dgm:spPr/>
      <dgm:t>
        <a:bodyPr/>
        <a:lstStyle/>
        <a:p>
          <a:endParaRPr lang="es-EC"/>
        </a:p>
      </dgm:t>
    </dgm:pt>
    <dgm:pt modelId="{25618D5B-F0D5-4E02-9FD0-4858D42DA0F2}" type="pres">
      <dgm:prSet presAssocID="{F237BB6C-D8DB-495A-867C-7A1681B71A54}" presName="connTx" presStyleLbl="parChTrans1D2" presStyleIdx="4" presStyleCnt="6"/>
      <dgm:spPr/>
      <dgm:t>
        <a:bodyPr/>
        <a:lstStyle/>
        <a:p>
          <a:endParaRPr lang="es-EC"/>
        </a:p>
      </dgm:t>
    </dgm:pt>
    <dgm:pt modelId="{EC204C59-E637-47C8-98C9-CB675E85EE77}" type="pres">
      <dgm:prSet presAssocID="{1F3DCBC1-4E60-4AC4-B5FE-5DEB7F5CAC7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0EEBC0-615F-416E-9C0A-A59194532436}" type="pres">
      <dgm:prSet presAssocID="{20C8B079-C30B-4B75-B659-2E2619FA9FF4}" presName="Name9" presStyleLbl="parChTrans1D2" presStyleIdx="5" presStyleCnt="6"/>
      <dgm:spPr/>
      <dgm:t>
        <a:bodyPr/>
        <a:lstStyle/>
        <a:p>
          <a:endParaRPr lang="es-EC"/>
        </a:p>
      </dgm:t>
    </dgm:pt>
    <dgm:pt modelId="{7A186FD6-5829-4CDF-B7DC-0634A4A7A370}" type="pres">
      <dgm:prSet presAssocID="{20C8B079-C30B-4B75-B659-2E2619FA9FF4}" presName="connTx" presStyleLbl="parChTrans1D2" presStyleIdx="5" presStyleCnt="6"/>
      <dgm:spPr/>
      <dgm:t>
        <a:bodyPr/>
        <a:lstStyle/>
        <a:p>
          <a:endParaRPr lang="es-EC"/>
        </a:p>
      </dgm:t>
    </dgm:pt>
    <dgm:pt modelId="{379BBE56-AEBB-45E4-9A8E-107870482838}" type="pres">
      <dgm:prSet presAssocID="{C1DCFDD5-6905-4D78-A7B3-B7552BE4D8C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BC19052-2E18-4FB8-A8A7-3328365F3D23}" type="presOf" srcId="{C974DA11-BE82-420B-80C2-11C556D54AB5}" destId="{92CB7F22-53E7-465E-9D10-83894DA34F41}" srcOrd="0" destOrd="0" presId="urn:microsoft.com/office/officeart/2005/8/layout/radial1"/>
    <dgm:cxn modelId="{30950E90-044A-4472-B897-88D290219986}" srcId="{8075C23F-A551-445D-8874-AE4094C99FC1}" destId="{DAB71CE1-1D2C-43D3-BF59-EC7A350B5FB3}" srcOrd="0" destOrd="0" parTransId="{FA6714CA-6367-4C8F-B171-20F3DC36E30E}" sibTransId="{02054F4F-E232-4EC6-B07D-B77F52029A54}"/>
    <dgm:cxn modelId="{A302FA1D-52FE-42A9-AC57-101A6B83CA63}" srcId="{8075C23F-A551-445D-8874-AE4094C99FC1}" destId="{1F3DCBC1-4E60-4AC4-B5FE-5DEB7F5CAC7C}" srcOrd="4" destOrd="0" parTransId="{F237BB6C-D8DB-495A-867C-7A1681B71A54}" sibTransId="{E47CDF21-E578-49E5-917C-522E8A4DEE3B}"/>
    <dgm:cxn modelId="{29A5184C-72C0-44A0-8AF7-945DC0E443BB}" type="presOf" srcId="{9066D797-D70A-4B3E-93DE-ABD0B6F4C9C3}" destId="{7FBB2FE4-2C9C-4788-9CB2-61191A6F08C0}" srcOrd="0" destOrd="0" presId="urn:microsoft.com/office/officeart/2005/8/layout/radial1"/>
    <dgm:cxn modelId="{FF998726-803C-44FB-BE0C-585CFD500879}" type="presOf" srcId="{924F2CEB-DE82-456E-97CA-F0C3A9777C9C}" destId="{33B5C017-B213-4C9C-9625-75A71D762384}" srcOrd="1" destOrd="0" presId="urn:microsoft.com/office/officeart/2005/8/layout/radial1"/>
    <dgm:cxn modelId="{F3480C5A-3B12-4392-A138-B9E1947F1B90}" type="presOf" srcId="{57F2E963-DC9F-430D-9B8D-0E94CC85A5DB}" destId="{C6626692-2CA8-4B1F-BA45-1C7AB5E6F6C5}" srcOrd="1" destOrd="0" presId="urn:microsoft.com/office/officeart/2005/8/layout/radial1"/>
    <dgm:cxn modelId="{A2D7F989-B80C-4C5F-A069-5BE7BBEC63C7}" type="presOf" srcId="{F237BB6C-D8DB-495A-867C-7A1681B71A54}" destId="{25618D5B-F0D5-4E02-9FD0-4858D42DA0F2}" srcOrd="1" destOrd="0" presId="urn:microsoft.com/office/officeart/2005/8/layout/radial1"/>
    <dgm:cxn modelId="{4FA1B8F3-CEB5-47BE-ABEA-EE852532DAD3}" type="presOf" srcId="{CD3FCCE4-3782-4CB9-A8C1-4069C56A195E}" destId="{D332B428-6729-4950-9209-0C064BB91C52}" srcOrd="0" destOrd="0" presId="urn:microsoft.com/office/officeart/2005/8/layout/radial1"/>
    <dgm:cxn modelId="{74018DD5-8008-43A4-B5F4-9ECC60872F98}" srcId="{8075C23F-A551-445D-8874-AE4094C99FC1}" destId="{46ACAF33-D22B-498B-B59A-B352B201527B}" srcOrd="1" destOrd="0" parTransId="{57F2E963-DC9F-430D-9B8D-0E94CC85A5DB}" sibTransId="{401AD3DA-95E0-441B-A387-51408ED92802}"/>
    <dgm:cxn modelId="{AD0F8A7A-65F1-4281-BB33-E33EE83B2815}" type="presOf" srcId="{FA6714CA-6367-4C8F-B171-20F3DC36E30E}" destId="{19743AFC-2353-4C68-985B-6DDEAA3A5D83}" srcOrd="1" destOrd="0" presId="urn:microsoft.com/office/officeart/2005/8/layout/radial1"/>
    <dgm:cxn modelId="{95DBFEB0-261E-49B5-99E8-F5AA55BACD48}" srcId="{8075C23F-A551-445D-8874-AE4094C99FC1}" destId="{C974DA11-BE82-420B-80C2-11C556D54AB5}" srcOrd="3" destOrd="0" parTransId="{9066D797-D70A-4B3E-93DE-ABD0B6F4C9C3}" sibTransId="{8B79C453-ED6C-4AEB-AEA4-83980A99FDBD}"/>
    <dgm:cxn modelId="{C1863F3C-94E8-4C5A-9641-106C13CAF61A}" type="presOf" srcId="{46ACAF33-D22B-498B-B59A-B352B201527B}" destId="{FCDD898F-6947-46EA-8799-6C8C57D1F774}" srcOrd="0" destOrd="0" presId="urn:microsoft.com/office/officeart/2005/8/layout/radial1"/>
    <dgm:cxn modelId="{3A1E1FD0-F0D3-42D9-A060-A67CDB3115AA}" type="presOf" srcId="{FA6714CA-6367-4C8F-B171-20F3DC36E30E}" destId="{8701159F-273D-445A-8292-DF2F56D3150B}" srcOrd="0" destOrd="0" presId="urn:microsoft.com/office/officeart/2005/8/layout/radial1"/>
    <dgm:cxn modelId="{9F34D24E-264F-41E7-805B-910D4A6DBE9E}" type="presOf" srcId="{20C8B079-C30B-4B75-B659-2E2619FA9FF4}" destId="{7A186FD6-5829-4CDF-B7DC-0634A4A7A370}" srcOrd="1" destOrd="0" presId="urn:microsoft.com/office/officeart/2005/8/layout/radial1"/>
    <dgm:cxn modelId="{067B175F-615B-4BA5-93B3-A8D8A17D376B}" type="presOf" srcId="{1F3DCBC1-4E60-4AC4-B5FE-5DEB7F5CAC7C}" destId="{EC204C59-E637-47C8-98C9-CB675E85EE77}" srcOrd="0" destOrd="0" presId="urn:microsoft.com/office/officeart/2005/8/layout/radial1"/>
    <dgm:cxn modelId="{67B1D41A-9D90-43FA-8D32-F3E48BB99A40}" type="presOf" srcId="{20C8B079-C30B-4B75-B659-2E2619FA9FF4}" destId="{E00EEBC0-615F-416E-9C0A-A59194532436}" srcOrd="0" destOrd="0" presId="urn:microsoft.com/office/officeart/2005/8/layout/radial1"/>
    <dgm:cxn modelId="{230E7328-B38A-42A5-96A8-5B3BD67D864F}" type="presOf" srcId="{F237BB6C-D8DB-495A-867C-7A1681B71A54}" destId="{A295149F-3750-4425-BF55-80AA43087696}" srcOrd="0" destOrd="0" presId="urn:microsoft.com/office/officeart/2005/8/layout/radial1"/>
    <dgm:cxn modelId="{52AAA324-210F-4ABA-82DD-3641DA69298C}" srcId="{8075C23F-A551-445D-8874-AE4094C99FC1}" destId="{C1DCFDD5-6905-4D78-A7B3-B7552BE4D8C9}" srcOrd="5" destOrd="0" parTransId="{20C8B079-C30B-4B75-B659-2E2619FA9FF4}" sibTransId="{A5895615-738A-4257-AE4D-CAA0C14655EA}"/>
    <dgm:cxn modelId="{C92FB0BB-2766-4076-8714-962A83CD6355}" type="presOf" srcId="{924F2CEB-DE82-456E-97CA-F0C3A9777C9C}" destId="{D6151FF7-CBD2-439A-88F9-5C686F39FC6C}" srcOrd="0" destOrd="0" presId="urn:microsoft.com/office/officeart/2005/8/layout/radial1"/>
    <dgm:cxn modelId="{43347E9C-29C3-4B3F-A486-AF31C1854A9B}" type="presOf" srcId="{57F2E963-DC9F-430D-9B8D-0E94CC85A5DB}" destId="{5B951581-A87E-4F6A-B2D5-79BF6DA053B8}" srcOrd="0" destOrd="0" presId="urn:microsoft.com/office/officeart/2005/8/layout/radial1"/>
    <dgm:cxn modelId="{8249B577-F1D5-4D0F-BD02-8E924B8CF9AF}" type="presOf" srcId="{9066D797-D70A-4B3E-93DE-ABD0B6F4C9C3}" destId="{79181C38-CA67-49D9-9AF1-46C4839486C2}" srcOrd="1" destOrd="0" presId="urn:microsoft.com/office/officeart/2005/8/layout/radial1"/>
    <dgm:cxn modelId="{6DAC782D-0EFF-4E71-8A94-A5EB064FB002}" type="presOf" srcId="{5B0AAE4D-0602-4D20-9006-0A5F22A24E67}" destId="{D3BC3E24-1E90-40B4-B241-039E151F4B6B}" srcOrd="0" destOrd="0" presId="urn:microsoft.com/office/officeart/2005/8/layout/radial1"/>
    <dgm:cxn modelId="{B23C6455-EE82-43CC-9DE8-DADCD18BE7C7}" type="presOf" srcId="{C1DCFDD5-6905-4D78-A7B3-B7552BE4D8C9}" destId="{379BBE56-AEBB-45E4-9A8E-107870482838}" srcOrd="0" destOrd="0" presId="urn:microsoft.com/office/officeart/2005/8/layout/radial1"/>
    <dgm:cxn modelId="{CE74F292-CF4D-424E-B3E2-91FE44E64D50}" type="presOf" srcId="{DAB71CE1-1D2C-43D3-BF59-EC7A350B5FB3}" destId="{F041CB22-2EF4-4F52-B5EB-B6E1514E53CA}" srcOrd="0" destOrd="0" presId="urn:microsoft.com/office/officeart/2005/8/layout/radial1"/>
    <dgm:cxn modelId="{36D13FC3-7BCB-4F98-B438-0C540AD4013B}" srcId="{8075C23F-A551-445D-8874-AE4094C99FC1}" destId="{CD3FCCE4-3782-4CB9-A8C1-4069C56A195E}" srcOrd="2" destOrd="0" parTransId="{924F2CEB-DE82-456E-97CA-F0C3A9777C9C}" sibTransId="{F6423BF3-6F7F-4531-AC94-583C15A0AB4E}"/>
    <dgm:cxn modelId="{A3B59230-31D1-4B53-B8B0-407A631B830E}" type="presOf" srcId="{8075C23F-A551-445D-8874-AE4094C99FC1}" destId="{73454289-8881-4033-92F0-D02C65BCA2AD}" srcOrd="0" destOrd="0" presId="urn:microsoft.com/office/officeart/2005/8/layout/radial1"/>
    <dgm:cxn modelId="{701DF6A2-5DDA-40C5-8838-502313D4BABC}" srcId="{5B0AAE4D-0602-4D20-9006-0A5F22A24E67}" destId="{8075C23F-A551-445D-8874-AE4094C99FC1}" srcOrd="0" destOrd="0" parTransId="{4BEB5791-8648-499F-8731-5A823C51C784}" sibTransId="{E3A2D20A-C65D-460B-B36F-EA7BA15D5EC9}"/>
    <dgm:cxn modelId="{8903DAA1-9F94-4EDC-B6D8-CE3E7E95AD3F}" type="presParOf" srcId="{D3BC3E24-1E90-40B4-B241-039E151F4B6B}" destId="{73454289-8881-4033-92F0-D02C65BCA2AD}" srcOrd="0" destOrd="0" presId="urn:microsoft.com/office/officeart/2005/8/layout/radial1"/>
    <dgm:cxn modelId="{D4CD4FB9-34B2-46FA-AEA0-A2F407AF0D7B}" type="presParOf" srcId="{D3BC3E24-1E90-40B4-B241-039E151F4B6B}" destId="{8701159F-273D-445A-8292-DF2F56D3150B}" srcOrd="1" destOrd="0" presId="urn:microsoft.com/office/officeart/2005/8/layout/radial1"/>
    <dgm:cxn modelId="{A4EAE6BA-79E4-4CDD-8B1F-634E6644B453}" type="presParOf" srcId="{8701159F-273D-445A-8292-DF2F56D3150B}" destId="{19743AFC-2353-4C68-985B-6DDEAA3A5D83}" srcOrd="0" destOrd="0" presId="urn:microsoft.com/office/officeart/2005/8/layout/radial1"/>
    <dgm:cxn modelId="{BFA1FA48-5CFE-4AC9-8E4C-33F144A797CC}" type="presParOf" srcId="{D3BC3E24-1E90-40B4-B241-039E151F4B6B}" destId="{F041CB22-2EF4-4F52-B5EB-B6E1514E53CA}" srcOrd="2" destOrd="0" presId="urn:microsoft.com/office/officeart/2005/8/layout/radial1"/>
    <dgm:cxn modelId="{F54781E3-EF49-465C-91CF-663F614352E3}" type="presParOf" srcId="{D3BC3E24-1E90-40B4-B241-039E151F4B6B}" destId="{5B951581-A87E-4F6A-B2D5-79BF6DA053B8}" srcOrd="3" destOrd="0" presId="urn:microsoft.com/office/officeart/2005/8/layout/radial1"/>
    <dgm:cxn modelId="{71B20C1C-E641-4A12-8D9C-A0FD52AA57C7}" type="presParOf" srcId="{5B951581-A87E-4F6A-B2D5-79BF6DA053B8}" destId="{C6626692-2CA8-4B1F-BA45-1C7AB5E6F6C5}" srcOrd="0" destOrd="0" presId="urn:microsoft.com/office/officeart/2005/8/layout/radial1"/>
    <dgm:cxn modelId="{10C6C93A-A0F0-42F7-9D92-6FFFA49405B3}" type="presParOf" srcId="{D3BC3E24-1E90-40B4-B241-039E151F4B6B}" destId="{FCDD898F-6947-46EA-8799-6C8C57D1F774}" srcOrd="4" destOrd="0" presId="urn:microsoft.com/office/officeart/2005/8/layout/radial1"/>
    <dgm:cxn modelId="{9AF6B3C2-BA07-4569-928F-6E622AA50D86}" type="presParOf" srcId="{D3BC3E24-1E90-40B4-B241-039E151F4B6B}" destId="{D6151FF7-CBD2-439A-88F9-5C686F39FC6C}" srcOrd="5" destOrd="0" presId="urn:microsoft.com/office/officeart/2005/8/layout/radial1"/>
    <dgm:cxn modelId="{1D4BB4A3-8380-4494-8789-975D18777292}" type="presParOf" srcId="{D6151FF7-CBD2-439A-88F9-5C686F39FC6C}" destId="{33B5C017-B213-4C9C-9625-75A71D762384}" srcOrd="0" destOrd="0" presId="urn:microsoft.com/office/officeart/2005/8/layout/radial1"/>
    <dgm:cxn modelId="{F83B399B-8C52-4EAF-AAF3-01CCEDE95611}" type="presParOf" srcId="{D3BC3E24-1E90-40B4-B241-039E151F4B6B}" destId="{D332B428-6729-4950-9209-0C064BB91C52}" srcOrd="6" destOrd="0" presId="urn:microsoft.com/office/officeart/2005/8/layout/radial1"/>
    <dgm:cxn modelId="{54B659CD-4354-4C1A-8106-0EB04C3779C7}" type="presParOf" srcId="{D3BC3E24-1E90-40B4-B241-039E151F4B6B}" destId="{7FBB2FE4-2C9C-4788-9CB2-61191A6F08C0}" srcOrd="7" destOrd="0" presId="urn:microsoft.com/office/officeart/2005/8/layout/radial1"/>
    <dgm:cxn modelId="{33249577-038D-47F5-9211-64633BA83D51}" type="presParOf" srcId="{7FBB2FE4-2C9C-4788-9CB2-61191A6F08C0}" destId="{79181C38-CA67-49D9-9AF1-46C4839486C2}" srcOrd="0" destOrd="0" presId="urn:microsoft.com/office/officeart/2005/8/layout/radial1"/>
    <dgm:cxn modelId="{2CD231B8-91D1-4A85-8684-8ECA15DECD81}" type="presParOf" srcId="{D3BC3E24-1E90-40B4-B241-039E151F4B6B}" destId="{92CB7F22-53E7-465E-9D10-83894DA34F41}" srcOrd="8" destOrd="0" presId="urn:microsoft.com/office/officeart/2005/8/layout/radial1"/>
    <dgm:cxn modelId="{8E193E62-FD7B-4B08-8425-FFE57E00956C}" type="presParOf" srcId="{D3BC3E24-1E90-40B4-B241-039E151F4B6B}" destId="{A295149F-3750-4425-BF55-80AA43087696}" srcOrd="9" destOrd="0" presId="urn:microsoft.com/office/officeart/2005/8/layout/radial1"/>
    <dgm:cxn modelId="{1E0909AD-C514-4E97-BE14-8C621A93D90E}" type="presParOf" srcId="{A295149F-3750-4425-BF55-80AA43087696}" destId="{25618D5B-F0D5-4E02-9FD0-4858D42DA0F2}" srcOrd="0" destOrd="0" presId="urn:microsoft.com/office/officeart/2005/8/layout/radial1"/>
    <dgm:cxn modelId="{111740F6-C2EB-4246-85FC-159945028654}" type="presParOf" srcId="{D3BC3E24-1E90-40B4-B241-039E151F4B6B}" destId="{EC204C59-E637-47C8-98C9-CB675E85EE77}" srcOrd="10" destOrd="0" presId="urn:microsoft.com/office/officeart/2005/8/layout/radial1"/>
    <dgm:cxn modelId="{93D69BA6-750B-4809-A78D-2FC80E51C8A0}" type="presParOf" srcId="{D3BC3E24-1E90-40B4-B241-039E151F4B6B}" destId="{E00EEBC0-615F-416E-9C0A-A59194532436}" srcOrd="11" destOrd="0" presId="urn:microsoft.com/office/officeart/2005/8/layout/radial1"/>
    <dgm:cxn modelId="{53757BEE-0D28-4398-BFB2-97A531078D82}" type="presParOf" srcId="{E00EEBC0-615F-416E-9C0A-A59194532436}" destId="{7A186FD6-5829-4CDF-B7DC-0634A4A7A370}" srcOrd="0" destOrd="0" presId="urn:microsoft.com/office/officeart/2005/8/layout/radial1"/>
    <dgm:cxn modelId="{37F142B6-1957-4047-A607-8C57ED917F57}" type="presParOf" srcId="{D3BC3E24-1E90-40B4-B241-039E151F4B6B}" destId="{379BBE56-AEBB-45E4-9A8E-10787048283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416F7F-1294-49AA-9617-40D03C95280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B2AB4C1-DF2B-4FFE-82D6-B1DA9E023BF1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endParaRPr lang="es-EC" sz="2800" dirty="0"/>
        </a:p>
      </dgm:t>
    </dgm:pt>
    <dgm:pt modelId="{0C31985E-8212-4A7E-8EBC-FE0E0EBF88A8}" type="parTrans" cxnId="{CE808D14-2915-4C3A-B8E9-E70B4B47FD3B}">
      <dgm:prSet/>
      <dgm:spPr/>
      <dgm:t>
        <a:bodyPr/>
        <a:lstStyle/>
        <a:p>
          <a:pPr algn="l"/>
          <a:endParaRPr lang="es-EC" sz="2800"/>
        </a:p>
      </dgm:t>
    </dgm:pt>
    <dgm:pt modelId="{C6F0FD78-F915-4E79-84FC-5952AAA73F97}" type="sibTrans" cxnId="{CE808D14-2915-4C3A-B8E9-E70B4B47FD3B}">
      <dgm:prSet/>
      <dgm:spPr/>
      <dgm:t>
        <a:bodyPr/>
        <a:lstStyle/>
        <a:p>
          <a:pPr algn="l"/>
          <a:endParaRPr lang="es-EC" sz="2800"/>
        </a:p>
      </dgm:t>
    </dgm:pt>
    <dgm:pt modelId="{33993779-2221-447E-BFC2-C760CB141D05}">
      <dgm:prSet phldrT="[Texto]" custT="1"/>
      <dgm:spPr>
        <a:ln>
          <a:solidFill>
            <a:srgbClr val="FFFF00"/>
          </a:solidFill>
        </a:ln>
      </dgm:spPr>
      <dgm:t>
        <a:bodyPr anchor="t"/>
        <a:lstStyle/>
        <a:p>
          <a:pPr algn="l"/>
          <a:r>
            <a:rPr lang="es-EC" sz="2800" dirty="0" smtClean="0"/>
            <a:t>- Tratado Montevideo 1980.</a:t>
          </a:r>
        </a:p>
        <a:p>
          <a:pPr algn="l"/>
          <a:endParaRPr lang="es-EC" sz="2800" dirty="0"/>
        </a:p>
      </dgm:t>
    </dgm:pt>
    <dgm:pt modelId="{1AA8745C-9EAE-4F9B-BF05-8088B259BA82}" type="parTrans" cxnId="{A4FBF8E4-F91D-4473-9C3A-87EE0CBFB7C2}">
      <dgm:prSet/>
      <dgm:spPr/>
      <dgm:t>
        <a:bodyPr/>
        <a:lstStyle/>
        <a:p>
          <a:pPr algn="l"/>
          <a:endParaRPr lang="es-EC" sz="2800"/>
        </a:p>
      </dgm:t>
    </dgm:pt>
    <dgm:pt modelId="{2F80C8FA-756D-4A45-84BC-4745B73088FF}" type="sibTrans" cxnId="{A4FBF8E4-F91D-4473-9C3A-87EE0CBFB7C2}">
      <dgm:prSet/>
      <dgm:spPr/>
      <dgm:t>
        <a:bodyPr/>
        <a:lstStyle/>
        <a:p>
          <a:pPr algn="l"/>
          <a:endParaRPr lang="es-EC" sz="2800"/>
        </a:p>
      </dgm:t>
    </dgm:pt>
    <dgm:pt modelId="{BDADFCE7-4ABA-4BCC-9659-324B771DF90E}">
      <dgm:prSet phldrT="[Texto]" custT="1"/>
      <dgm:spPr>
        <a:ln w="38100">
          <a:solidFill>
            <a:srgbClr val="FFFF00"/>
          </a:solidFill>
        </a:ln>
      </dgm:spPr>
      <dgm:t>
        <a:bodyPr/>
        <a:lstStyle/>
        <a:p>
          <a:pPr algn="l"/>
          <a:r>
            <a:rPr lang="es-EC" sz="2600" dirty="0" smtClean="0"/>
            <a:t>- Generar dinamismo económico, cultural y social</a:t>
          </a:r>
        </a:p>
        <a:p>
          <a:pPr algn="l"/>
          <a:r>
            <a:rPr lang="es-EC" sz="2600" dirty="0" smtClean="0"/>
            <a:t>- Mayor cohesión fortalecer políticas.</a:t>
          </a:r>
        </a:p>
        <a:p>
          <a:pPr algn="l"/>
          <a:r>
            <a:rPr lang="es-EC" sz="2600" dirty="0" smtClean="0"/>
            <a:t>- Apoyo técnico</a:t>
          </a:r>
        </a:p>
        <a:p>
          <a:pPr algn="l"/>
          <a:endParaRPr lang="es-EC" sz="2600" dirty="0" smtClean="0"/>
        </a:p>
      </dgm:t>
    </dgm:pt>
    <dgm:pt modelId="{6CD2C56D-52DC-4B8E-8EE9-64416783CE06}" type="parTrans" cxnId="{6E3EF8C1-7BE6-4137-88B2-3B23B6B2AF7D}">
      <dgm:prSet/>
      <dgm:spPr/>
      <dgm:t>
        <a:bodyPr/>
        <a:lstStyle/>
        <a:p>
          <a:pPr algn="l"/>
          <a:endParaRPr lang="es-EC" sz="2800"/>
        </a:p>
      </dgm:t>
    </dgm:pt>
    <dgm:pt modelId="{C72055B0-F8FC-4215-A54F-1DA8058EBAC4}" type="sibTrans" cxnId="{6E3EF8C1-7BE6-4137-88B2-3B23B6B2AF7D}">
      <dgm:prSet/>
      <dgm:spPr/>
      <dgm:t>
        <a:bodyPr/>
        <a:lstStyle/>
        <a:p>
          <a:pPr algn="l"/>
          <a:endParaRPr lang="es-EC" sz="2800"/>
        </a:p>
      </dgm:t>
    </dgm:pt>
    <dgm:pt modelId="{A12CCDB6-AC83-4092-8B1E-F74EA7D9995B}">
      <dgm:prSet phldrT="[Texto]" custT="1"/>
      <dgm:spPr>
        <a:ln>
          <a:solidFill>
            <a:srgbClr val="FFFF00"/>
          </a:solidFill>
        </a:ln>
      </dgm:spPr>
      <dgm:t>
        <a:bodyPr anchor="t"/>
        <a:lstStyle/>
        <a:p>
          <a:pPr algn="l"/>
          <a:r>
            <a:rPr lang="es-EC" sz="2200" dirty="0" smtClean="0"/>
            <a:t>- Datos estadísticos confiables</a:t>
          </a:r>
        </a:p>
        <a:p>
          <a:pPr algn="l"/>
          <a:r>
            <a:rPr lang="es-EC" sz="2200" dirty="0" smtClean="0"/>
            <a:t>- Ecuador y Perú PAR 4 – AAM 2 </a:t>
          </a:r>
        </a:p>
        <a:p>
          <a:pPr algn="l"/>
          <a:r>
            <a:rPr lang="es-EC" sz="2200" dirty="0" smtClean="0"/>
            <a:t>- ACE</a:t>
          </a:r>
          <a:endParaRPr lang="es-EC" sz="2200" dirty="0"/>
        </a:p>
      </dgm:t>
    </dgm:pt>
    <dgm:pt modelId="{51F791C6-DFF0-4682-ADB1-50DDAA8BACFC}" type="parTrans" cxnId="{F5016E19-3A03-4ACF-AE5F-D346B6AB1E5C}">
      <dgm:prSet/>
      <dgm:spPr/>
      <dgm:t>
        <a:bodyPr/>
        <a:lstStyle/>
        <a:p>
          <a:pPr algn="l"/>
          <a:endParaRPr lang="es-EC" sz="2800"/>
        </a:p>
      </dgm:t>
    </dgm:pt>
    <dgm:pt modelId="{EA63D2DD-AF67-42ED-A4F8-99F9BC05275C}" type="sibTrans" cxnId="{F5016E19-3A03-4ACF-AE5F-D346B6AB1E5C}">
      <dgm:prSet/>
      <dgm:spPr/>
      <dgm:t>
        <a:bodyPr/>
        <a:lstStyle/>
        <a:p>
          <a:pPr algn="l"/>
          <a:endParaRPr lang="es-EC" sz="2800"/>
        </a:p>
      </dgm:t>
    </dgm:pt>
    <dgm:pt modelId="{5BA589C7-1BD5-44E4-8DBF-2361962F944B}">
      <dgm:prSet custT="1"/>
      <dgm:spPr/>
      <dgm:t>
        <a:bodyPr/>
        <a:lstStyle/>
        <a:p>
          <a:pPr algn="l"/>
          <a:r>
            <a:rPr lang="es-EC" sz="2200" dirty="0" smtClean="0"/>
            <a:t>Estimula complementación</a:t>
          </a:r>
          <a:endParaRPr lang="es-EC" sz="2200" dirty="0"/>
        </a:p>
      </dgm:t>
    </dgm:pt>
    <dgm:pt modelId="{0FC7D176-E857-418B-B8D1-29AC2AC8A1CD}" type="parTrans" cxnId="{3E1CA926-816F-4E43-A9E0-6CA259C89896}">
      <dgm:prSet/>
      <dgm:spPr/>
      <dgm:t>
        <a:bodyPr/>
        <a:lstStyle/>
        <a:p>
          <a:pPr algn="l"/>
          <a:endParaRPr lang="es-EC" sz="2800"/>
        </a:p>
      </dgm:t>
    </dgm:pt>
    <dgm:pt modelId="{5DF073A1-869C-4E7E-A279-D9B35AB6C7CB}" type="sibTrans" cxnId="{3E1CA926-816F-4E43-A9E0-6CA259C89896}">
      <dgm:prSet/>
      <dgm:spPr/>
      <dgm:t>
        <a:bodyPr/>
        <a:lstStyle/>
        <a:p>
          <a:pPr algn="l"/>
          <a:endParaRPr lang="es-EC" sz="2800"/>
        </a:p>
      </dgm:t>
    </dgm:pt>
    <dgm:pt modelId="{3A55C1BD-82FD-424B-98B8-771FFE959558}" type="pres">
      <dgm:prSet presAssocID="{AC416F7F-1294-49AA-9617-40D03C95280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BC8E792-3FA9-4B61-B0DA-849B04E4D14B}" type="pres">
      <dgm:prSet presAssocID="{0B2AB4C1-DF2B-4FFE-82D6-B1DA9E023BF1}" presName="roof" presStyleLbl="dkBgShp" presStyleIdx="0" presStyleCnt="2" custLinFactNeighborX="-23684" custLinFactNeighborY="-29937"/>
      <dgm:spPr/>
      <dgm:t>
        <a:bodyPr/>
        <a:lstStyle/>
        <a:p>
          <a:endParaRPr lang="es-EC"/>
        </a:p>
      </dgm:t>
    </dgm:pt>
    <dgm:pt modelId="{87190EE8-2CA5-4BB1-B614-811C59C7B746}" type="pres">
      <dgm:prSet presAssocID="{0B2AB4C1-DF2B-4FFE-82D6-B1DA9E023BF1}" presName="pillars" presStyleCnt="0"/>
      <dgm:spPr/>
    </dgm:pt>
    <dgm:pt modelId="{742E59B4-73F7-45B7-B42C-79488DB71F49}" type="pres">
      <dgm:prSet presAssocID="{0B2AB4C1-DF2B-4FFE-82D6-B1DA9E023BF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6ECC14-20A6-45A6-A637-A68E49A39ACC}" type="pres">
      <dgm:prSet presAssocID="{BDADFCE7-4ABA-4BCC-9659-324B771DF9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8502DD-A1DE-4A27-ACB9-93389A267EBF}" type="pres">
      <dgm:prSet presAssocID="{A12CCDB6-AC83-4092-8B1E-F74EA7D9995B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47FEE-9D53-40C5-B1DC-97C3633EB471}" type="pres">
      <dgm:prSet presAssocID="{0B2AB4C1-DF2B-4FFE-82D6-B1DA9E023BF1}" presName="base" presStyleLbl="dkBgShp" presStyleIdx="1" presStyleCnt="2"/>
      <dgm:spPr/>
    </dgm:pt>
  </dgm:ptLst>
  <dgm:cxnLst>
    <dgm:cxn modelId="{3E1CA926-816F-4E43-A9E0-6CA259C89896}" srcId="{A12CCDB6-AC83-4092-8B1E-F74EA7D9995B}" destId="{5BA589C7-1BD5-44E4-8DBF-2361962F944B}" srcOrd="0" destOrd="0" parTransId="{0FC7D176-E857-418B-B8D1-29AC2AC8A1CD}" sibTransId="{5DF073A1-869C-4E7E-A279-D9B35AB6C7CB}"/>
    <dgm:cxn modelId="{5BB90BE7-3E17-42DB-8DAC-A55EE8E61C02}" type="presOf" srcId="{0B2AB4C1-DF2B-4FFE-82D6-B1DA9E023BF1}" destId="{0BC8E792-3FA9-4B61-B0DA-849B04E4D14B}" srcOrd="0" destOrd="0" presId="urn:microsoft.com/office/officeart/2005/8/layout/hList3"/>
    <dgm:cxn modelId="{6E3EF8C1-7BE6-4137-88B2-3B23B6B2AF7D}" srcId="{0B2AB4C1-DF2B-4FFE-82D6-B1DA9E023BF1}" destId="{BDADFCE7-4ABA-4BCC-9659-324B771DF90E}" srcOrd="1" destOrd="0" parTransId="{6CD2C56D-52DC-4B8E-8EE9-64416783CE06}" sibTransId="{C72055B0-F8FC-4215-A54F-1DA8058EBAC4}"/>
    <dgm:cxn modelId="{1DC3AFA4-37C3-49A2-8646-4D5F2642BA87}" type="presOf" srcId="{AC416F7F-1294-49AA-9617-40D03C952809}" destId="{3A55C1BD-82FD-424B-98B8-771FFE959558}" srcOrd="0" destOrd="0" presId="urn:microsoft.com/office/officeart/2005/8/layout/hList3"/>
    <dgm:cxn modelId="{CE808D14-2915-4C3A-B8E9-E70B4B47FD3B}" srcId="{AC416F7F-1294-49AA-9617-40D03C952809}" destId="{0B2AB4C1-DF2B-4FFE-82D6-B1DA9E023BF1}" srcOrd="0" destOrd="0" parTransId="{0C31985E-8212-4A7E-8EBC-FE0E0EBF88A8}" sibTransId="{C6F0FD78-F915-4E79-84FC-5952AAA73F97}"/>
    <dgm:cxn modelId="{EF23B280-5C94-4A57-A65C-0846DF229488}" type="presOf" srcId="{33993779-2221-447E-BFC2-C760CB141D05}" destId="{742E59B4-73F7-45B7-B42C-79488DB71F49}" srcOrd="0" destOrd="0" presId="urn:microsoft.com/office/officeart/2005/8/layout/hList3"/>
    <dgm:cxn modelId="{21015EA9-A26D-4256-AF1E-C8FF70A939E3}" type="presOf" srcId="{5BA589C7-1BD5-44E4-8DBF-2361962F944B}" destId="{B68502DD-A1DE-4A27-ACB9-93389A267EBF}" srcOrd="0" destOrd="1" presId="urn:microsoft.com/office/officeart/2005/8/layout/hList3"/>
    <dgm:cxn modelId="{A4FBF8E4-F91D-4473-9C3A-87EE0CBFB7C2}" srcId="{0B2AB4C1-DF2B-4FFE-82D6-B1DA9E023BF1}" destId="{33993779-2221-447E-BFC2-C760CB141D05}" srcOrd="0" destOrd="0" parTransId="{1AA8745C-9EAE-4F9B-BF05-8088B259BA82}" sibTransId="{2F80C8FA-756D-4A45-84BC-4745B73088FF}"/>
    <dgm:cxn modelId="{DBCC1AFD-4183-456A-8010-A0F917B2EB8D}" type="presOf" srcId="{A12CCDB6-AC83-4092-8B1E-F74EA7D9995B}" destId="{B68502DD-A1DE-4A27-ACB9-93389A267EBF}" srcOrd="0" destOrd="0" presId="urn:microsoft.com/office/officeart/2005/8/layout/hList3"/>
    <dgm:cxn modelId="{BE8DAC88-F198-40C4-98A4-5F8120C52049}" type="presOf" srcId="{BDADFCE7-4ABA-4BCC-9659-324B771DF90E}" destId="{346ECC14-20A6-45A6-A637-A68E49A39ACC}" srcOrd="0" destOrd="0" presId="urn:microsoft.com/office/officeart/2005/8/layout/hList3"/>
    <dgm:cxn modelId="{F5016E19-3A03-4ACF-AE5F-D346B6AB1E5C}" srcId="{0B2AB4C1-DF2B-4FFE-82D6-B1DA9E023BF1}" destId="{A12CCDB6-AC83-4092-8B1E-F74EA7D9995B}" srcOrd="2" destOrd="0" parTransId="{51F791C6-DFF0-4682-ADB1-50DDAA8BACFC}" sibTransId="{EA63D2DD-AF67-42ED-A4F8-99F9BC05275C}"/>
    <dgm:cxn modelId="{F1A7CC5F-3AF1-465E-86D4-C04218C8612E}" type="presParOf" srcId="{3A55C1BD-82FD-424B-98B8-771FFE959558}" destId="{0BC8E792-3FA9-4B61-B0DA-849B04E4D14B}" srcOrd="0" destOrd="0" presId="urn:microsoft.com/office/officeart/2005/8/layout/hList3"/>
    <dgm:cxn modelId="{F7AEDC15-BBF6-4329-B2BE-0D0E3B32D587}" type="presParOf" srcId="{3A55C1BD-82FD-424B-98B8-771FFE959558}" destId="{87190EE8-2CA5-4BB1-B614-811C59C7B746}" srcOrd="1" destOrd="0" presId="urn:microsoft.com/office/officeart/2005/8/layout/hList3"/>
    <dgm:cxn modelId="{D45331CE-8581-4A48-B188-A011D854F805}" type="presParOf" srcId="{87190EE8-2CA5-4BB1-B614-811C59C7B746}" destId="{742E59B4-73F7-45B7-B42C-79488DB71F49}" srcOrd="0" destOrd="0" presId="urn:microsoft.com/office/officeart/2005/8/layout/hList3"/>
    <dgm:cxn modelId="{2DA39DB2-F046-4EB1-B884-2DC6FBCEF01A}" type="presParOf" srcId="{87190EE8-2CA5-4BB1-B614-811C59C7B746}" destId="{346ECC14-20A6-45A6-A637-A68E49A39ACC}" srcOrd="1" destOrd="0" presId="urn:microsoft.com/office/officeart/2005/8/layout/hList3"/>
    <dgm:cxn modelId="{724D02FA-16AB-4325-90DC-FD77CB029170}" type="presParOf" srcId="{87190EE8-2CA5-4BB1-B614-811C59C7B746}" destId="{B68502DD-A1DE-4A27-ACB9-93389A267EBF}" srcOrd="2" destOrd="0" presId="urn:microsoft.com/office/officeart/2005/8/layout/hList3"/>
    <dgm:cxn modelId="{8EE14A36-4E27-4660-A985-BECCA9032CD1}" type="presParOf" srcId="{3A55C1BD-82FD-424B-98B8-771FFE959558}" destId="{1B747FEE-9D53-40C5-B1DC-97C3633EB47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1DBA85-846E-467F-9D21-B921550E52DE}" type="doc">
      <dgm:prSet loTypeId="urn:microsoft.com/office/officeart/2005/8/layout/matrix1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3BDBA38-4FA4-4BDF-B369-267229655C58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D2E5A-5FE1-4B26-A763-8FE4970C4B61}" type="parTrans" cxnId="{827FF46D-DFB4-4842-B794-D8644242D17F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556344-9B12-4522-99B8-FF313598897E}" type="sibTrans" cxnId="{827FF46D-DFB4-4842-B794-D8644242D17F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A78A66-6EB2-4C5F-B853-A44BFB41D601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2008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Salud 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Seguridad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Energía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Democracia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60508A4B-58BF-4E93-96BE-7CC09C95129B}" type="parTrans" cxnId="{1C75BA87-2066-4F79-A741-5B6142ECC7D1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A71A77-EE99-4441-98C0-6E1B79B21EA2}" type="sibTrans" cxnId="{1C75BA87-2066-4F79-A741-5B6142ECC7D1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8EA3C-BCDE-4D17-A0B6-661EB1F69AC2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Ente mediador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Fomento de buena vecindad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Intervención crisis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Cooperación Internacional</a:t>
          </a:r>
        </a:p>
        <a:p>
          <a:pPr algn="ctr"/>
          <a:endParaRPr lang="es-EC" b="1" dirty="0">
            <a:solidFill>
              <a:schemeClr val="tx1"/>
            </a:solidFill>
            <a:effectLst/>
          </a:endParaRPr>
        </a:p>
      </dgm:t>
    </dgm:pt>
    <dgm:pt modelId="{ED797729-E9DF-4E50-A4A4-BC2CBE9AB971}" type="parTrans" cxnId="{59C66CE6-CB54-44B1-AC05-3F67E11F0F96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E4EAE-362E-48D3-BF15-D3127A54450E}" type="sibTrans" cxnId="{59C66CE6-CB54-44B1-AC05-3F67E11F0F96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59DD21-7DC9-4822-896D-552652EC6B65}">
      <dgm:prSet phldrT="[Texto]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API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- 583 Proyectos 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USD$ 161.787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8E3E2F27-E25A-4B19-8858-89AD94C5324F}" type="parTrans" cxnId="{9A8D5629-1109-4287-ACC0-3D0C7AF948A3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9293D0-F9B1-4122-A63F-ED654E7E2BC3}" type="sibTrans" cxnId="{9A8D5629-1109-4287-ACC0-3D0C7AF948A3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898906-9F08-4E91-BAD2-9A35DE985B3A}">
      <dgm:prSet phldrT="[Texto]" phldr="1"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D9BAC4-D046-4902-B0C6-DA07EF87B2FC}" type="parTrans" cxnId="{4F58F379-4EF2-4714-A376-0D9A1F3A8281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ED73D3-34C8-4635-B057-DC504F4F736A}" type="sibTrans" cxnId="{4F58F379-4EF2-4714-A376-0D9A1F3A8281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4B44EE-B8E7-4EE1-87B2-C03B7D9ADA85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BS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- 9 DIC. 2007 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Proyectos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Fondos solidarios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Meta USD$20.000 MD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-2013 USD$ 7000 </a:t>
          </a:r>
        </a:p>
        <a:p>
          <a:pPr algn="ctr"/>
          <a:endParaRPr lang="es-EC" b="1" dirty="0">
            <a:solidFill>
              <a:schemeClr val="tx1"/>
            </a:solidFill>
            <a:effectLst/>
          </a:endParaRPr>
        </a:p>
      </dgm:t>
    </dgm:pt>
    <dgm:pt modelId="{1157D170-361E-4D29-B783-4C9E945CF862}" type="parTrans" cxnId="{F377F7AB-DFD0-4D9C-8DDF-9BCCFA714B8D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15DADF-CDD7-4396-AF7F-80101DED58CA}" type="sibTrans" cxnId="{F377F7AB-DFD0-4D9C-8DDF-9BCCFA714B8D}">
      <dgm:prSet/>
      <dgm:spPr/>
      <dgm:t>
        <a:bodyPr/>
        <a:lstStyle/>
        <a:p>
          <a:endParaRPr lang="es-EC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5A1A5-583F-4B40-8486-E6C58FB94C93}" type="pres">
      <dgm:prSet presAssocID="{4D1DBA85-846E-467F-9D21-B921550E52D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50D1F64-08FA-4C09-911A-4A231165EE0C}" type="pres">
      <dgm:prSet presAssocID="{4D1DBA85-846E-467F-9D21-B921550E52DE}" presName="matrix" presStyleCnt="0"/>
      <dgm:spPr/>
    </dgm:pt>
    <dgm:pt modelId="{CE648451-4FB6-4152-8033-AB19FAC252C6}" type="pres">
      <dgm:prSet presAssocID="{4D1DBA85-846E-467F-9D21-B921550E52DE}" presName="tile1" presStyleLbl="node1" presStyleIdx="0" presStyleCnt="4" custLinFactNeighborX="-25875" custLinFactNeighborY="-13551"/>
      <dgm:spPr/>
      <dgm:t>
        <a:bodyPr/>
        <a:lstStyle/>
        <a:p>
          <a:endParaRPr lang="es-EC"/>
        </a:p>
      </dgm:t>
    </dgm:pt>
    <dgm:pt modelId="{112F931A-8BA0-466F-B64E-F15E633FC8C4}" type="pres">
      <dgm:prSet presAssocID="{4D1DBA85-846E-467F-9D21-B921550E52D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8A57927-6697-4AEC-8859-138897B6B59C}" type="pres">
      <dgm:prSet presAssocID="{4D1DBA85-846E-467F-9D21-B921550E52DE}" presName="tile2" presStyleLbl="node1" presStyleIdx="1" presStyleCnt="4"/>
      <dgm:spPr/>
      <dgm:t>
        <a:bodyPr/>
        <a:lstStyle/>
        <a:p>
          <a:endParaRPr lang="es-EC"/>
        </a:p>
      </dgm:t>
    </dgm:pt>
    <dgm:pt modelId="{A3CFD58D-8DB4-4D90-A622-4EB59913B097}" type="pres">
      <dgm:prSet presAssocID="{4D1DBA85-846E-467F-9D21-B921550E52D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FCF7F-495A-4869-856C-15BF1544ABF3}" type="pres">
      <dgm:prSet presAssocID="{4D1DBA85-846E-467F-9D21-B921550E52DE}" presName="tile3" presStyleLbl="node1" presStyleIdx="2" presStyleCnt="4"/>
      <dgm:spPr/>
      <dgm:t>
        <a:bodyPr/>
        <a:lstStyle/>
        <a:p>
          <a:endParaRPr lang="es-EC"/>
        </a:p>
      </dgm:t>
    </dgm:pt>
    <dgm:pt modelId="{1D56EB95-A8B3-4C6B-A5D9-955B4E3643BF}" type="pres">
      <dgm:prSet presAssocID="{4D1DBA85-846E-467F-9D21-B921550E52D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5A5279-4C49-4E9C-AB2D-55870F1BBE7B}" type="pres">
      <dgm:prSet presAssocID="{4D1DBA85-846E-467F-9D21-B921550E52DE}" presName="tile4" presStyleLbl="node1" presStyleIdx="3" presStyleCnt="4"/>
      <dgm:spPr/>
      <dgm:t>
        <a:bodyPr/>
        <a:lstStyle/>
        <a:p>
          <a:endParaRPr lang="es-EC"/>
        </a:p>
      </dgm:t>
    </dgm:pt>
    <dgm:pt modelId="{5F32E653-2A61-4D2A-B5A5-E4F135BBB1E2}" type="pres">
      <dgm:prSet presAssocID="{4D1DBA85-846E-467F-9D21-B921550E52D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E65FE9-088E-4DDA-8378-8AB0955A75D0}" type="pres">
      <dgm:prSet presAssocID="{4D1DBA85-846E-467F-9D21-B921550E52D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4F58F379-4EF2-4714-A376-0D9A1F3A8281}" srcId="{23BDBA38-4FA4-4BDF-B369-267229655C58}" destId="{8B898906-9F08-4E91-BAD2-9A35DE985B3A}" srcOrd="4" destOrd="0" parTransId="{6AD9BAC4-D046-4902-B0C6-DA07EF87B2FC}" sibTransId="{03ED73D3-34C8-4635-B057-DC504F4F736A}"/>
    <dgm:cxn modelId="{AF663E59-16AB-4B3A-827B-10F3485EFF2A}" type="presOf" srcId="{7CA78A66-6EB2-4C5F-B853-A44BFB41D601}" destId="{CE648451-4FB6-4152-8033-AB19FAC252C6}" srcOrd="0" destOrd="0" presId="urn:microsoft.com/office/officeart/2005/8/layout/matrix1"/>
    <dgm:cxn modelId="{1C75BA87-2066-4F79-A741-5B6142ECC7D1}" srcId="{23BDBA38-4FA4-4BDF-B369-267229655C58}" destId="{7CA78A66-6EB2-4C5F-B853-A44BFB41D601}" srcOrd="0" destOrd="0" parTransId="{60508A4B-58BF-4E93-96BE-7CC09C95129B}" sibTransId="{72A71A77-EE99-4441-98C0-6E1B79B21EA2}"/>
    <dgm:cxn modelId="{59C66CE6-CB54-44B1-AC05-3F67E11F0F96}" srcId="{23BDBA38-4FA4-4BDF-B369-267229655C58}" destId="{8D98EA3C-BCDE-4D17-A0B6-661EB1F69AC2}" srcOrd="1" destOrd="0" parTransId="{ED797729-E9DF-4E50-A4A4-BC2CBE9AB971}" sibTransId="{A69E4EAE-362E-48D3-BF15-D3127A54450E}"/>
    <dgm:cxn modelId="{ADB559CC-B0FE-42F9-8AB0-A42203A76E8A}" type="presOf" srcId="{8D98EA3C-BCDE-4D17-A0B6-661EB1F69AC2}" destId="{A3CFD58D-8DB4-4D90-A622-4EB59913B097}" srcOrd="1" destOrd="0" presId="urn:microsoft.com/office/officeart/2005/8/layout/matrix1"/>
    <dgm:cxn modelId="{C38F1CC3-0066-42A4-81C1-DBDC24BD69AD}" type="presOf" srcId="{23BDBA38-4FA4-4BDF-B369-267229655C58}" destId="{74E65FE9-088E-4DDA-8378-8AB0955A75D0}" srcOrd="0" destOrd="0" presId="urn:microsoft.com/office/officeart/2005/8/layout/matrix1"/>
    <dgm:cxn modelId="{87B1C90D-0967-4975-BBFA-157B331CAA87}" type="presOf" srcId="{8D98EA3C-BCDE-4D17-A0B6-661EB1F69AC2}" destId="{C8A57927-6697-4AEC-8859-138897B6B59C}" srcOrd="0" destOrd="0" presId="urn:microsoft.com/office/officeart/2005/8/layout/matrix1"/>
    <dgm:cxn modelId="{D82EE1A0-D7A2-48C3-B1F9-FAC133E2FE3A}" type="presOf" srcId="{7CA78A66-6EB2-4C5F-B853-A44BFB41D601}" destId="{112F931A-8BA0-466F-B64E-F15E633FC8C4}" srcOrd="1" destOrd="0" presId="urn:microsoft.com/office/officeart/2005/8/layout/matrix1"/>
    <dgm:cxn modelId="{F377F7AB-DFD0-4D9C-8DDF-9BCCFA714B8D}" srcId="{23BDBA38-4FA4-4BDF-B369-267229655C58}" destId="{084B44EE-B8E7-4EE1-87B2-C03B7D9ADA85}" srcOrd="2" destOrd="0" parTransId="{1157D170-361E-4D29-B783-4C9E945CF862}" sibTransId="{E615DADF-CDD7-4396-AF7F-80101DED58CA}"/>
    <dgm:cxn modelId="{9A8D5629-1109-4287-ACC0-3D0C7AF948A3}" srcId="{23BDBA38-4FA4-4BDF-B369-267229655C58}" destId="{9859DD21-7DC9-4822-896D-552652EC6B65}" srcOrd="3" destOrd="0" parTransId="{8E3E2F27-E25A-4B19-8858-89AD94C5324F}" sibTransId="{D89293D0-F9B1-4122-A63F-ED654E7E2BC3}"/>
    <dgm:cxn modelId="{E1B95632-5410-4ED0-A75E-F826D24D49BD}" type="presOf" srcId="{9859DD21-7DC9-4822-896D-552652EC6B65}" destId="{085A5279-4C49-4E9C-AB2D-55870F1BBE7B}" srcOrd="0" destOrd="0" presId="urn:microsoft.com/office/officeart/2005/8/layout/matrix1"/>
    <dgm:cxn modelId="{252836B4-00E7-4B6E-A527-5CCEEE18CA95}" type="presOf" srcId="{084B44EE-B8E7-4EE1-87B2-C03B7D9ADA85}" destId="{1D56EB95-A8B3-4C6B-A5D9-955B4E3643BF}" srcOrd="1" destOrd="0" presId="urn:microsoft.com/office/officeart/2005/8/layout/matrix1"/>
    <dgm:cxn modelId="{26299B82-8C6E-4481-AA60-91D5AC3B44BD}" type="presOf" srcId="{9859DD21-7DC9-4822-896D-552652EC6B65}" destId="{5F32E653-2A61-4D2A-B5A5-E4F135BBB1E2}" srcOrd="1" destOrd="0" presId="urn:microsoft.com/office/officeart/2005/8/layout/matrix1"/>
    <dgm:cxn modelId="{0DF73FA9-651F-4400-9FF2-3EB1E8809CDA}" type="presOf" srcId="{4D1DBA85-846E-467F-9D21-B921550E52DE}" destId="{BA05A1A5-583F-4B40-8486-E6C58FB94C93}" srcOrd="0" destOrd="0" presId="urn:microsoft.com/office/officeart/2005/8/layout/matrix1"/>
    <dgm:cxn modelId="{A9CA01BB-AE66-49C1-8B23-FFDFF5B5E348}" type="presOf" srcId="{084B44EE-B8E7-4EE1-87B2-C03B7D9ADA85}" destId="{9D0FCF7F-495A-4869-856C-15BF1544ABF3}" srcOrd="0" destOrd="0" presId="urn:microsoft.com/office/officeart/2005/8/layout/matrix1"/>
    <dgm:cxn modelId="{827FF46D-DFB4-4842-B794-D8644242D17F}" srcId="{4D1DBA85-846E-467F-9D21-B921550E52DE}" destId="{23BDBA38-4FA4-4BDF-B369-267229655C58}" srcOrd="0" destOrd="0" parTransId="{7BCD2E5A-5FE1-4B26-A763-8FE4970C4B61}" sibTransId="{69556344-9B12-4522-99B8-FF313598897E}"/>
    <dgm:cxn modelId="{E26A61D2-93DD-4968-BD97-8A219AE55430}" type="presParOf" srcId="{BA05A1A5-583F-4B40-8486-E6C58FB94C93}" destId="{750D1F64-08FA-4C09-911A-4A231165EE0C}" srcOrd="0" destOrd="0" presId="urn:microsoft.com/office/officeart/2005/8/layout/matrix1"/>
    <dgm:cxn modelId="{7264DCD5-03AA-4212-B418-F5D51B0B2D3C}" type="presParOf" srcId="{750D1F64-08FA-4C09-911A-4A231165EE0C}" destId="{CE648451-4FB6-4152-8033-AB19FAC252C6}" srcOrd="0" destOrd="0" presId="urn:microsoft.com/office/officeart/2005/8/layout/matrix1"/>
    <dgm:cxn modelId="{F4CEAA8C-FCFF-4055-8514-C84BE7170447}" type="presParOf" srcId="{750D1F64-08FA-4C09-911A-4A231165EE0C}" destId="{112F931A-8BA0-466F-B64E-F15E633FC8C4}" srcOrd="1" destOrd="0" presId="urn:microsoft.com/office/officeart/2005/8/layout/matrix1"/>
    <dgm:cxn modelId="{672DDD03-9848-4509-8FFE-92F10DF4A16C}" type="presParOf" srcId="{750D1F64-08FA-4C09-911A-4A231165EE0C}" destId="{C8A57927-6697-4AEC-8859-138897B6B59C}" srcOrd="2" destOrd="0" presId="urn:microsoft.com/office/officeart/2005/8/layout/matrix1"/>
    <dgm:cxn modelId="{CCBC250F-A7D6-4394-BE38-88E23473EB63}" type="presParOf" srcId="{750D1F64-08FA-4C09-911A-4A231165EE0C}" destId="{A3CFD58D-8DB4-4D90-A622-4EB59913B097}" srcOrd="3" destOrd="0" presId="urn:microsoft.com/office/officeart/2005/8/layout/matrix1"/>
    <dgm:cxn modelId="{5185B3F8-63B6-422D-A9B9-3AAE09D069C8}" type="presParOf" srcId="{750D1F64-08FA-4C09-911A-4A231165EE0C}" destId="{9D0FCF7F-495A-4869-856C-15BF1544ABF3}" srcOrd="4" destOrd="0" presId="urn:microsoft.com/office/officeart/2005/8/layout/matrix1"/>
    <dgm:cxn modelId="{C8A81119-DA52-4B6A-A0CD-59262B8FDDDA}" type="presParOf" srcId="{750D1F64-08FA-4C09-911A-4A231165EE0C}" destId="{1D56EB95-A8B3-4C6B-A5D9-955B4E3643BF}" srcOrd="5" destOrd="0" presId="urn:microsoft.com/office/officeart/2005/8/layout/matrix1"/>
    <dgm:cxn modelId="{00922246-3FDB-4DE4-9908-CB3EA7167985}" type="presParOf" srcId="{750D1F64-08FA-4C09-911A-4A231165EE0C}" destId="{085A5279-4C49-4E9C-AB2D-55870F1BBE7B}" srcOrd="6" destOrd="0" presId="urn:microsoft.com/office/officeart/2005/8/layout/matrix1"/>
    <dgm:cxn modelId="{4B515A97-96FB-4530-BE81-33EA157C56BB}" type="presParOf" srcId="{750D1F64-08FA-4C09-911A-4A231165EE0C}" destId="{5F32E653-2A61-4D2A-B5A5-E4F135BBB1E2}" srcOrd="7" destOrd="0" presId="urn:microsoft.com/office/officeart/2005/8/layout/matrix1"/>
    <dgm:cxn modelId="{A300BF91-5F81-4F10-B8A0-B0A38E90A5DA}" type="presParOf" srcId="{BA05A1A5-583F-4B40-8486-E6C58FB94C93}" destId="{74E65FE9-088E-4DDA-8378-8AB0955A75D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9E1A15-E547-4EAA-A528-C1C48DC62382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461DFBA1-B913-4481-84F8-B262DC9474B1}">
      <dgm:prSet phldrT="[Texto]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Diciembre 2011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Reafirmar la democracia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Intensificar el dialogo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Desarrollo sostenible</a:t>
          </a:r>
        </a:p>
        <a:p>
          <a:pPr algn="ctr"/>
          <a:endParaRPr lang="es-EC" b="1" dirty="0">
            <a:solidFill>
              <a:schemeClr val="tx1"/>
            </a:solidFill>
            <a:effectLst/>
          </a:endParaRPr>
        </a:p>
      </dgm:t>
    </dgm:pt>
    <dgm:pt modelId="{471C81E8-98C4-4AFF-A3A1-627B038642F1}" type="parTrans" cxnId="{0B5B6F55-0D0A-4F1C-B32D-8313172783AB}">
      <dgm:prSet/>
      <dgm:spPr/>
      <dgm:t>
        <a:bodyPr/>
        <a:lstStyle/>
        <a:p>
          <a:endParaRPr lang="es-EC"/>
        </a:p>
      </dgm:t>
    </dgm:pt>
    <dgm:pt modelId="{1F28A31F-9FC5-40FA-947E-5D57028615AC}" type="sibTrans" cxnId="{0B5B6F55-0D0A-4F1C-B32D-8313172783AB}">
      <dgm:prSet/>
      <dgm:spPr/>
      <dgm:t>
        <a:bodyPr/>
        <a:lstStyle/>
        <a:p>
          <a:endParaRPr lang="es-EC"/>
        </a:p>
      </dgm:t>
    </dgm:pt>
    <dgm:pt modelId="{F3E3AAEE-F6FA-496C-9051-4408E5486F1B}">
      <dgm:prSet phldrT="[Texto]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-33 países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- 600 millones </a:t>
          </a:r>
        </a:p>
        <a:p>
          <a:pPr algn="ctr"/>
          <a:endParaRPr lang="es-EC" b="1" dirty="0">
            <a:solidFill>
              <a:schemeClr val="tx1"/>
            </a:solidFill>
            <a:effectLst/>
          </a:endParaRPr>
        </a:p>
      </dgm:t>
    </dgm:pt>
    <dgm:pt modelId="{3FAE25F0-EE16-425C-A543-6AF9C20C2F5C}" type="parTrans" cxnId="{F94B30DD-7C1F-4DFB-961E-0966B04F6148}">
      <dgm:prSet/>
      <dgm:spPr/>
      <dgm:t>
        <a:bodyPr/>
        <a:lstStyle/>
        <a:p>
          <a:endParaRPr lang="es-EC"/>
        </a:p>
      </dgm:t>
    </dgm:pt>
    <dgm:pt modelId="{481BA7EF-FE02-4C82-901F-D0AC5AD59A57}" type="sibTrans" cxnId="{F94B30DD-7C1F-4DFB-961E-0966B04F6148}">
      <dgm:prSet/>
      <dgm:spPr/>
      <dgm:t>
        <a:bodyPr/>
        <a:lstStyle/>
        <a:p>
          <a:endParaRPr lang="es-EC"/>
        </a:p>
      </dgm:t>
    </dgm:pt>
    <dgm:pt modelId="{17C5A877-F60B-4568-ACAE-4AFD98D376BF}">
      <dgm:prSet phldrT="[Texto]"/>
      <dgm:spPr>
        <a:solidFill>
          <a:schemeClr val="accent3">
            <a:lumMod val="20000"/>
            <a:lumOff val="80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es-EC" b="1" dirty="0" smtClean="0">
              <a:solidFill>
                <a:schemeClr val="tx1"/>
              </a:solidFill>
              <a:effectLst/>
            </a:rPr>
            <a:t>Unidad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Política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Económica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Cultural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Social</a:t>
          </a:r>
        </a:p>
      </dgm:t>
    </dgm:pt>
    <dgm:pt modelId="{B44446DF-F1E0-4711-B5D3-DC170BA6C8C3}" type="parTrans" cxnId="{3B878777-EC1E-4699-A2D8-63DB1DE7CA95}">
      <dgm:prSet/>
      <dgm:spPr/>
      <dgm:t>
        <a:bodyPr/>
        <a:lstStyle/>
        <a:p>
          <a:endParaRPr lang="es-EC"/>
        </a:p>
      </dgm:t>
    </dgm:pt>
    <dgm:pt modelId="{0F97A73B-32EB-49B5-95D7-DF328E158C47}" type="sibTrans" cxnId="{3B878777-EC1E-4699-A2D8-63DB1DE7CA95}">
      <dgm:prSet/>
      <dgm:spPr/>
      <dgm:t>
        <a:bodyPr/>
        <a:lstStyle/>
        <a:p>
          <a:endParaRPr lang="es-EC"/>
        </a:p>
      </dgm:t>
    </dgm:pt>
    <dgm:pt modelId="{04C6A440-B38F-4C06-BA12-6CC310C7F33F}">
      <dgm:prSet phldrT="[Texto]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Foro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Mayor presencia internacional </a:t>
          </a:r>
        </a:p>
        <a:p>
          <a:pPr algn="l"/>
          <a:r>
            <a:rPr lang="es-EC" b="1" dirty="0" smtClean="0">
              <a:solidFill>
                <a:schemeClr val="tx1"/>
              </a:solidFill>
              <a:effectLst/>
            </a:rPr>
            <a:t>- Espacio para desafíos </a:t>
          </a:r>
          <a:endParaRPr lang="es-EC" b="1" dirty="0">
            <a:solidFill>
              <a:schemeClr val="tx1"/>
            </a:solidFill>
            <a:effectLst/>
          </a:endParaRPr>
        </a:p>
      </dgm:t>
    </dgm:pt>
    <dgm:pt modelId="{CE1370D5-6D94-4948-BEFE-CF76580A1B1D}" type="parTrans" cxnId="{CD53C21F-409C-43DB-9116-6611291BED1D}">
      <dgm:prSet/>
      <dgm:spPr/>
      <dgm:t>
        <a:bodyPr/>
        <a:lstStyle/>
        <a:p>
          <a:endParaRPr lang="es-EC"/>
        </a:p>
      </dgm:t>
    </dgm:pt>
    <dgm:pt modelId="{E9212D08-93D9-43C7-BFD2-24D1E1723F80}" type="sibTrans" cxnId="{CD53C21F-409C-43DB-9116-6611291BED1D}">
      <dgm:prSet/>
      <dgm:spPr/>
      <dgm:t>
        <a:bodyPr/>
        <a:lstStyle/>
        <a:p>
          <a:endParaRPr lang="es-EC"/>
        </a:p>
      </dgm:t>
    </dgm:pt>
    <dgm:pt modelId="{6183BDC1-80F7-4CCA-A03E-FB53B517A7FA}" type="pres">
      <dgm:prSet presAssocID="{FB9E1A15-E547-4EAA-A528-C1C48DC6238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1B05981-0FEA-40D8-A80F-DFCDF7ABAE01}" type="pres">
      <dgm:prSet presAssocID="{FB9E1A15-E547-4EAA-A528-C1C48DC62382}" presName="diamond" presStyleLbl="bgShp" presStyleIdx="0" presStyleCnt="1" custScaleX="150000"/>
      <dgm:spPr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</dgm:spPr>
      <dgm:t>
        <a:bodyPr/>
        <a:lstStyle/>
        <a:p>
          <a:endParaRPr lang="es-EC"/>
        </a:p>
      </dgm:t>
    </dgm:pt>
    <dgm:pt modelId="{6F2809D9-4709-4AE2-BB2D-75C0D3510807}" type="pres">
      <dgm:prSet presAssocID="{FB9E1A15-E547-4EAA-A528-C1C48DC62382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0C2177-E03C-402D-AAE6-6F9911864BD2}" type="pres">
      <dgm:prSet presAssocID="{FB9E1A15-E547-4EAA-A528-C1C48DC62382}" presName="quad2" presStyleLbl="node1" presStyleIdx="1" presStyleCnt="4" custScaleY="456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3585A9-C378-4478-B229-958D380B1F75}" type="pres">
      <dgm:prSet presAssocID="{FB9E1A15-E547-4EAA-A528-C1C48DC62382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D22B0F0-2E12-4557-9B45-9264F5D83FAD}" type="pres">
      <dgm:prSet presAssocID="{FB9E1A15-E547-4EAA-A528-C1C48DC62382}" presName="quad4" presStyleLbl="node1" presStyleIdx="3" presStyleCnt="4" custScaleY="47413" custLinFactNeighborX="4048" custLinFactNeighborY="53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543DCA2-816D-4F71-A736-35493ED75AB5}" type="presOf" srcId="{FB9E1A15-E547-4EAA-A528-C1C48DC62382}" destId="{6183BDC1-80F7-4CCA-A03E-FB53B517A7FA}" srcOrd="0" destOrd="0" presId="urn:microsoft.com/office/officeart/2005/8/layout/matrix3"/>
    <dgm:cxn modelId="{5E022E6C-A317-43CA-8FBB-672D49D908AC}" type="presOf" srcId="{04C6A440-B38F-4C06-BA12-6CC310C7F33F}" destId="{DD22B0F0-2E12-4557-9B45-9264F5D83FAD}" srcOrd="0" destOrd="0" presId="urn:microsoft.com/office/officeart/2005/8/layout/matrix3"/>
    <dgm:cxn modelId="{7D2BDFDB-5CA6-4C05-8212-7455420F6270}" type="presOf" srcId="{F3E3AAEE-F6FA-496C-9051-4408E5486F1B}" destId="{480C2177-E03C-402D-AAE6-6F9911864BD2}" srcOrd="0" destOrd="0" presId="urn:microsoft.com/office/officeart/2005/8/layout/matrix3"/>
    <dgm:cxn modelId="{CD53C21F-409C-43DB-9116-6611291BED1D}" srcId="{FB9E1A15-E547-4EAA-A528-C1C48DC62382}" destId="{04C6A440-B38F-4C06-BA12-6CC310C7F33F}" srcOrd="3" destOrd="0" parTransId="{CE1370D5-6D94-4948-BEFE-CF76580A1B1D}" sibTransId="{E9212D08-93D9-43C7-BFD2-24D1E1723F80}"/>
    <dgm:cxn modelId="{EBD21699-0D0A-451C-8908-FF1F82B22A19}" type="presOf" srcId="{17C5A877-F60B-4568-ACAE-4AFD98D376BF}" destId="{823585A9-C378-4478-B229-958D380B1F75}" srcOrd="0" destOrd="0" presId="urn:microsoft.com/office/officeart/2005/8/layout/matrix3"/>
    <dgm:cxn modelId="{F94B30DD-7C1F-4DFB-961E-0966B04F6148}" srcId="{FB9E1A15-E547-4EAA-A528-C1C48DC62382}" destId="{F3E3AAEE-F6FA-496C-9051-4408E5486F1B}" srcOrd="1" destOrd="0" parTransId="{3FAE25F0-EE16-425C-A543-6AF9C20C2F5C}" sibTransId="{481BA7EF-FE02-4C82-901F-D0AC5AD59A57}"/>
    <dgm:cxn modelId="{0B5B6F55-0D0A-4F1C-B32D-8313172783AB}" srcId="{FB9E1A15-E547-4EAA-A528-C1C48DC62382}" destId="{461DFBA1-B913-4481-84F8-B262DC9474B1}" srcOrd="0" destOrd="0" parTransId="{471C81E8-98C4-4AFF-A3A1-627B038642F1}" sibTransId="{1F28A31F-9FC5-40FA-947E-5D57028615AC}"/>
    <dgm:cxn modelId="{3B878777-EC1E-4699-A2D8-63DB1DE7CA95}" srcId="{FB9E1A15-E547-4EAA-A528-C1C48DC62382}" destId="{17C5A877-F60B-4568-ACAE-4AFD98D376BF}" srcOrd="2" destOrd="0" parTransId="{B44446DF-F1E0-4711-B5D3-DC170BA6C8C3}" sibTransId="{0F97A73B-32EB-49B5-95D7-DF328E158C47}"/>
    <dgm:cxn modelId="{C92907B2-E4A6-4AC0-91C0-CFCD46FB6519}" type="presOf" srcId="{461DFBA1-B913-4481-84F8-B262DC9474B1}" destId="{6F2809D9-4709-4AE2-BB2D-75C0D3510807}" srcOrd="0" destOrd="0" presId="urn:microsoft.com/office/officeart/2005/8/layout/matrix3"/>
    <dgm:cxn modelId="{46019BB2-6FB5-4AF5-9300-2F59C0F37EE1}" type="presParOf" srcId="{6183BDC1-80F7-4CCA-A03E-FB53B517A7FA}" destId="{61B05981-0FEA-40D8-A80F-DFCDF7ABAE01}" srcOrd="0" destOrd="0" presId="urn:microsoft.com/office/officeart/2005/8/layout/matrix3"/>
    <dgm:cxn modelId="{0DC65883-2B6A-4F3F-8BA3-974230333552}" type="presParOf" srcId="{6183BDC1-80F7-4CCA-A03E-FB53B517A7FA}" destId="{6F2809D9-4709-4AE2-BB2D-75C0D3510807}" srcOrd="1" destOrd="0" presId="urn:microsoft.com/office/officeart/2005/8/layout/matrix3"/>
    <dgm:cxn modelId="{CF3DD35F-A8FB-4909-9C30-2E1E2E393E32}" type="presParOf" srcId="{6183BDC1-80F7-4CCA-A03E-FB53B517A7FA}" destId="{480C2177-E03C-402D-AAE6-6F9911864BD2}" srcOrd="2" destOrd="0" presId="urn:microsoft.com/office/officeart/2005/8/layout/matrix3"/>
    <dgm:cxn modelId="{C8EBD88B-1744-4826-820D-114BD5B47BA6}" type="presParOf" srcId="{6183BDC1-80F7-4CCA-A03E-FB53B517A7FA}" destId="{823585A9-C378-4478-B229-958D380B1F75}" srcOrd="3" destOrd="0" presId="urn:microsoft.com/office/officeart/2005/8/layout/matrix3"/>
    <dgm:cxn modelId="{0117E31B-EFD4-491D-AA8B-36FA7AE96D8B}" type="presParOf" srcId="{6183BDC1-80F7-4CCA-A03E-FB53B517A7FA}" destId="{DD22B0F0-2E12-4557-9B45-9264F5D83F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9FBE20-77A5-41C4-9DCE-9320F0EBFC4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012DD1-77EF-499B-8AC5-9DB012ADEFA1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 Oct 1998</a:t>
          </a:r>
        </a:p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Relación bilateral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8DF98D-4C58-44E6-8372-CBA06F55F743}" type="parTrans" cxnId="{C063F262-1D89-4D2D-A294-46EE039F1972}">
      <dgm:prSet/>
      <dgm:spPr/>
      <dgm:t>
        <a:bodyPr/>
        <a:lstStyle/>
        <a:p>
          <a:endParaRPr lang="es-EC"/>
        </a:p>
      </dgm:t>
    </dgm:pt>
    <dgm:pt modelId="{19429761-0C7D-4E42-AEEB-1B16CB1DF255}" type="sibTrans" cxnId="{C063F262-1D89-4D2D-A294-46EE039F1972}">
      <dgm:prSet/>
      <dgm:spPr/>
      <dgm:t>
        <a:bodyPr/>
        <a:lstStyle/>
        <a:p>
          <a:endParaRPr lang="es-EC"/>
        </a:p>
      </dgm:t>
    </dgm:pt>
    <dgm:pt modelId="{FCEA44D9-C88F-47CF-9729-D5CFF7F6D44E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Mejorar calidad de vida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A8CE4F-904A-4F95-960F-CE937E638F7F}" type="parTrans" cxnId="{1B30A691-ED5A-4AC5-A986-72AF0F489D13}">
      <dgm:prSet/>
      <dgm:spPr/>
      <dgm:t>
        <a:bodyPr/>
        <a:lstStyle/>
        <a:p>
          <a:endParaRPr lang="es-EC"/>
        </a:p>
      </dgm:t>
    </dgm:pt>
    <dgm:pt modelId="{4D064CD0-1CFD-40D5-A298-071177733962}" type="sibTrans" cxnId="{1B30A691-ED5A-4AC5-A986-72AF0F489D13}">
      <dgm:prSet/>
      <dgm:spPr/>
      <dgm:t>
        <a:bodyPr/>
        <a:lstStyle/>
        <a:p>
          <a:endParaRPr lang="es-EC"/>
        </a:p>
      </dgm:t>
    </dgm:pt>
    <dgm:pt modelId="{31598DED-4E6A-49C4-AF0A-60C4CAB4E39E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Económico, social, cultural, vial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687CC0-8B0B-4567-9690-4931AC5232EF}" type="parTrans" cxnId="{556526F3-3F87-43A3-9A0D-EAA23DB04845}">
      <dgm:prSet/>
      <dgm:spPr/>
      <dgm:t>
        <a:bodyPr/>
        <a:lstStyle/>
        <a:p>
          <a:endParaRPr lang="es-EC"/>
        </a:p>
      </dgm:t>
    </dgm:pt>
    <dgm:pt modelId="{D43A4D42-1D8A-4801-9BCC-6EFBC0C2DA4E}" type="sibTrans" cxnId="{556526F3-3F87-43A3-9A0D-EAA23DB04845}">
      <dgm:prSet/>
      <dgm:spPr/>
      <dgm:t>
        <a:bodyPr/>
        <a:lstStyle/>
        <a:p>
          <a:endParaRPr lang="es-EC"/>
        </a:p>
      </dgm:t>
    </dgm:pt>
    <dgm:pt modelId="{5931CC9A-3D15-4D26-A44D-C16ED06891D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 programas de desarrollo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08FE0A-6F73-4046-8587-7E6E4FBCD2B4}" type="parTrans" cxnId="{989187F9-C79B-4C57-A8EF-FAEB8683800E}">
      <dgm:prSet/>
      <dgm:spPr/>
      <dgm:t>
        <a:bodyPr/>
        <a:lstStyle/>
        <a:p>
          <a:endParaRPr lang="es-EC"/>
        </a:p>
      </dgm:t>
    </dgm:pt>
    <dgm:pt modelId="{942AED40-4A65-4093-8F6C-F0CEA81BC1DA}" type="sibTrans" cxnId="{989187F9-C79B-4C57-A8EF-FAEB8683800E}">
      <dgm:prSet/>
      <dgm:spPr/>
      <dgm:t>
        <a:bodyPr/>
        <a:lstStyle/>
        <a:p>
          <a:endParaRPr lang="es-EC"/>
        </a:p>
      </dgm:t>
    </dgm:pt>
    <dgm:pt modelId="{29067226-FBF9-4E96-9F8E-9C148EEC63BD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Reducción a la pobreza	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FB4AF1-4780-42BF-ABF9-2FB4DE0D9E1B}" type="parTrans" cxnId="{FBE14EF0-ADCC-44A5-A0F6-56CF61B6C567}">
      <dgm:prSet/>
      <dgm:spPr/>
      <dgm:t>
        <a:bodyPr/>
        <a:lstStyle/>
        <a:p>
          <a:endParaRPr lang="es-EC"/>
        </a:p>
      </dgm:t>
    </dgm:pt>
    <dgm:pt modelId="{D86EA7FB-AD27-4E47-85B8-11F83B415AEE}" type="sibTrans" cxnId="{FBE14EF0-ADCC-44A5-A0F6-56CF61B6C567}">
      <dgm:prSet/>
      <dgm:spPr/>
      <dgm:t>
        <a:bodyPr/>
        <a:lstStyle/>
        <a:p>
          <a:endParaRPr lang="es-EC"/>
        </a:p>
      </dgm:t>
    </dgm:pt>
    <dgm:pt modelId="{1826A973-4328-4C1A-B018-9EF07EF2DA03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Pueblos 40 km frontera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C56575-4BFD-47A6-B222-50783C63F1AB}" type="parTrans" cxnId="{89675577-D7B2-46A1-BE42-9B416F1A2376}">
      <dgm:prSet/>
      <dgm:spPr/>
      <dgm:t>
        <a:bodyPr/>
        <a:lstStyle/>
        <a:p>
          <a:endParaRPr lang="es-EC"/>
        </a:p>
      </dgm:t>
    </dgm:pt>
    <dgm:pt modelId="{5BE08023-8D73-476E-879D-FEA2F3A0A861}" type="sibTrans" cxnId="{89675577-D7B2-46A1-BE42-9B416F1A2376}">
      <dgm:prSet/>
      <dgm:spPr/>
      <dgm:t>
        <a:bodyPr/>
        <a:lstStyle/>
        <a:p>
          <a:endParaRPr lang="es-EC"/>
        </a:p>
      </dgm:t>
    </dgm:pt>
    <dgm:pt modelId="{EE21D62C-2030-4E2F-B8E1-335D6831DA96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C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Inclusión socio económica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B72936-ECE0-4EA5-A285-862DB5D15A62}" type="parTrans" cxnId="{6A9A41B6-B952-45D2-96BA-2651E424DC8C}">
      <dgm:prSet/>
      <dgm:spPr/>
      <dgm:t>
        <a:bodyPr/>
        <a:lstStyle/>
        <a:p>
          <a:endParaRPr lang="es-EC"/>
        </a:p>
      </dgm:t>
    </dgm:pt>
    <dgm:pt modelId="{7B043977-55AC-4F4E-AC7E-B780613A3760}" type="sibTrans" cxnId="{6A9A41B6-B952-45D2-96BA-2651E424DC8C}">
      <dgm:prSet/>
      <dgm:spPr/>
      <dgm:t>
        <a:bodyPr/>
        <a:lstStyle/>
        <a:p>
          <a:endParaRPr lang="es-EC"/>
        </a:p>
      </dgm:t>
    </dgm:pt>
    <dgm:pt modelId="{01B493CE-A5B8-4F81-805D-54B18F6CC37C}" type="pres">
      <dgm:prSet presAssocID="{999FBE20-77A5-41C4-9DCE-9320F0EBFC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622AA74-F11E-46BB-B8BB-EA40D443AD92}" type="pres">
      <dgm:prSet presAssocID="{07012DD1-77EF-499B-8AC5-9DB012ADEFA1}" presName="parentLin" presStyleCnt="0"/>
      <dgm:spPr/>
    </dgm:pt>
    <dgm:pt modelId="{C077C1DD-2CDF-4174-A9AA-D5357D77E6C8}" type="pres">
      <dgm:prSet presAssocID="{07012DD1-77EF-499B-8AC5-9DB012ADEFA1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A839C6B5-EB3A-48A9-8B2C-529BDA8E3307}" type="pres">
      <dgm:prSet presAssocID="{07012DD1-77EF-499B-8AC5-9DB012ADEFA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716D2D-AA6E-42C5-B12F-E9152A6806CE}" type="pres">
      <dgm:prSet presAssocID="{07012DD1-77EF-499B-8AC5-9DB012ADEFA1}" presName="negativeSpace" presStyleCnt="0"/>
      <dgm:spPr/>
    </dgm:pt>
    <dgm:pt modelId="{ED30A160-9C5A-4E9D-9FC4-CAA6BED1C2E2}" type="pres">
      <dgm:prSet presAssocID="{07012DD1-77EF-499B-8AC5-9DB012ADEFA1}" presName="childText" presStyleLbl="conFgAcc1" presStyleIdx="0" presStyleCnt="7">
        <dgm:presLayoutVars>
          <dgm:bulletEnabled val="1"/>
        </dgm:presLayoutVars>
      </dgm:prSet>
      <dgm:spPr/>
    </dgm:pt>
    <dgm:pt modelId="{089B94B0-0116-4992-89CC-9D161E588525}" type="pres">
      <dgm:prSet presAssocID="{19429761-0C7D-4E42-AEEB-1B16CB1DF255}" presName="spaceBetweenRectangles" presStyleCnt="0"/>
      <dgm:spPr/>
    </dgm:pt>
    <dgm:pt modelId="{CC9A9F74-D342-4782-AF55-8461D601CCB6}" type="pres">
      <dgm:prSet presAssocID="{FCEA44D9-C88F-47CF-9729-D5CFF7F6D44E}" presName="parentLin" presStyleCnt="0"/>
      <dgm:spPr/>
    </dgm:pt>
    <dgm:pt modelId="{A3C56D8A-5646-4CEE-9045-C77CE10CA578}" type="pres">
      <dgm:prSet presAssocID="{FCEA44D9-C88F-47CF-9729-D5CFF7F6D44E}" presName="parentLeftMargin" presStyleLbl="node1" presStyleIdx="0" presStyleCnt="7"/>
      <dgm:spPr/>
      <dgm:t>
        <a:bodyPr/>
        <a:lstStyle/>
        <a:p>
          <a:endParaRPr lang="es-EC"/>
        </a:p>
      </dgm:t>
    </dgm:pt>
    <dgm:pt modelId="{B9717FAA-ADA3-4BA2-A845-E2B6C7E009DB}" type="pres">
      <dgm:prSet presAssocID="{FCEA44D9-C88F-47CF-9729-D5CFF7F6D44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22253-6239-4CE1-89DA-300ADB62B702}" type="pres">
      <dgm:prSet presAssocID="{FCEA44D9-C88F-47CF-9729-D5CFF7F6D44E}" presName="negativeSpace" presStyleCnt="0"/>
      <dgm:spPr/>
    </dgm:pt>
    <dgm:pt modelId="{E9F88B85-7131-4E52-A832-8005AC67F872}" type="pres">
      <dgm:prSet presAssocID="{FCEA44D9-C88F-47CF-9729-D5CFF7F6D44E}" presName="childText" presStyleLbl="conFgAcc1" presStyleIdx="1" presStyleCnt="7">
        <dgm:presLayoutVars>
          <dgm:bulletEnabled val="1"/>
        </dgm:presLayoutVars>
      </dgm:prSet>
      <dgm:spPr/>
    </dgm:pt>
    <dgm:pt modelId="{69FECD0E-3C81-4A88-9358-C79E7E72C094}" type="pres">
      <dgm:prSet presAssocID="{4D064CD0-1CFD-40D5-A298-071177733962}" presName="spaceBetweenRectangles" presStyleCnt="0"/>
      <dgm:spPr/>
    </dgm:pt>
    <dgm:pt modelId="{E5A18E4D-9524-44DB-B713-7ECD1FD79232}" type="pres">
      <dgm:prSet presAssocID="{31598DED-4E6A-49C4-AF0A-60C4CAB4E39E}" presName="parentLin" presStyleCnt="0"/>
      <dgm:spPr/>
    </dgm:pt>
    <dgm:pt modelId="{51B34DF2-A8CC-400B-AE0F-93BCA2BC26FD}" type="pres">
      <dgm:prSet presAssocID="{31598DED-4E6A-49C4-AF0A-60C4CAB4E39E}" presName="parentLeftMargin" presStyleLbl="node1" presStyleIdx="1" presStyleCnt="7"/>
      <dgm:spPr/>
      <dgm:t>
        <a:bodyPr/>
        <a:lstStyle/>
        <a:p>
          <a:endParaRPr lang="es-EC"/>
        </a:p>
      </dgm:t>
    </dgm:pt>
    <dgm:pt modelId="{86C7EF2B-263C-43E2-A28C-5C94CCE73F11}" type="pres">
      <dgm:prSet presAssocID="{31598DED-4E6A-49C4-AF0A-60C4CAB4E39E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952B1E9-E3D1-4C3D-A3D7-531C69ADA23B}" type="pres">
      <dgm:prSet presAssocID="{31598DED-4E6A-49C4-AF0A-60C4CAB4E39E}" presName="negativeSpace" presStyleCnt="0"/>
      <dgm:spPr/>
    </dgm:pt>
    <dgm:pt modelId="{BF02AD21-5035-4BAE-9CA8-C1301E5F4DD8}" type="pres">
      <dgm:prSet presAssocID="{31598DED-4E6A-49C4-AF0A-60C4CAB4E39E}" presName="childText" presStyleLbl="conFgAcc1" presStyleIdx="2" presStyleCnt="7">
        <dgm:presLayoutVars>
          <dgm:bulletEnabled val="1"/>
        </dgm:presLayoutVars>
      </dgm:prSet>
      <dgm:spPr/>
    </dgm:pt>
    <dgm:pt modelId="{66837667-BBC5-4E80-8BA6-91932465F574}" type="pres">
      <dgm:prSet presAssocID="{D43A4D42-1D8A-4801-9BCC-6EFBC0C2DA4E}" presName="spaceBetweenRectangles" presStyleCnt="0"/>
      <dgm:spPr/>
    </dgm:pt>
    <dgm:pt modelId="{473CBDCF-6348-410F-B962-FE1F7764800C}" type="pres">
      <dgm:prSet presAssocID="{1826A973-4328-4C1A-B018-9EF07EF2DA03}" presName="parentLin" presStyleCnt="0"/>
      <dgm:spPr/>
    </dgm:pt>
    <dgm:pt modelId="{2C229AD9-1B45-48FD-BEA6-F3CA3D3F3EE5}" type="pres">
      <dgm:prSet presAssocID="{1826A973-4328-4C1A-B018-9EF07EF2DA03}" presName="parentLeftMargin" presStyleLbl="node1" presStyleIdx="2" presStyleCnt="7"/>
      <dgm:spPr/>
      <dgm:t>
        <a:bodyPr/>
        <a:lstStyle/>
        <a:p>
          <a:endParaRPr lang="es-EC"/>
        </a:p>
      </dgm:t>
    </dgm:pt>
    <dgm:pt modelId="{47986F90-6410-470B-BC28-2C1F5BAD7411}" type="pres">
      <dgm:prSet presAssocID="{1826A973-4328-4C1A-B018-9EF07EF2DA0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BD3973-7F23-44FA-A51A-A75325A57087}" type="pres">
      <dgm:prSet presAssocID="{1826A973-4328-4C1A-B018-9EF07EF2DA03}" presName="negativeSpace" presStyleCnt="0"/>
      <dgm:spPr/>
    </dgm:pt>
    <dgm:pt modelId="{AF241CFE-EFD8-4128-A47E-D259660DED34}" type="pres">
      <dgm:prSet presAssocID="{1826A973-4328-4C1A-B018-9EF07EF2DA03}" presName="childText" presStyleLbl="conFgAcc1" presStyleIdx="3" presStyleCnt="7">
        <dgm:presLayoutVars>
          <dgm:bulletEnabled val="1"/>
        </dgm:presLayoutVars>
      </dgm:prSet>
      <dgm:spPr/>
    </dgm:pt>
    <dgm:pt modelId="{477F4A2E-06AF-450B-A635-9A300D9FFFB2}" type="pres">
      <dgm:prSet presAssocID="{5BE08023-8D73-476E-879D-FEA2F3A0A861}" presName="spaceBetweenRectangles" presStyleCnt="0"/>
      <dgm:spPr/>
    </dgm:pt>
    <dgm:pt modelId="{EF70261D-4ED2-4463-8399-2C530D24676E}" type="pres">
      <dgm:prSet presAssocID="{29067226-FBF9-4E96-9F8E-9C148EEC63BD}" presName="parentLin" presStyleCnt="0"/>
      <dgm:spPr/>
    </dgm:pt>
    <dgm:pt modelId="{C3DC5B85-5618-4F01-A92F-C6994478FB65}" type="pres">
      <dgm:prSet presAssocID="{29067226-FBF9-4E96-9F8E-9C148EEC63BD}" presName="parentLeftMargin" presStyleLbl="node1" presStyleIdx="3" presStyleCnt="7"/>
      <dgm:spPr/>
      <dgm:t>
        <a:bodyPr/>
        <a:lstStyle/>
        <a:p>
          <a:endParaRPr lang="es-EC"/>
        </a:p>
      </dgm:t>
    </dgm:pt>
    <dgm:pt modelId="{04B3AEFB-5BDE-466C-9C9D-20C2A11A48EC}" type="pres">
      <dgm:prSet presAssocID="{29067226-FBF9-4E96-9F8E-9C148EEC63B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115A96-D531-4043-BC39-51BEE621EB44}" type="pres">
      <dgm:prSet presAssocID="{29067226-FBF9-4E96-9F8E-9C148EEC63BD}" presName="negativeSpace" presStyleCnt="0"/>
      <dgm:spPr/>
    </dgm:pt>
    <dgm:pt modelId="{2389A336-4647-4E04-BDB4-8BD3CAD83635}" type="pres">
      <dgm:prSet presAssocID="{29067226-FBF9-4E96-9F8E-9C148EEC63BD}" presName="childText" presStyleLbl="conFgAcc1" presStyleIdx="4" presStyleCnt="7">
        <dgm:presLayoutVars>
          <dgm:bulletEnabled val="1"/>
        </dgm:presLayoutVars>
      </dgm:prSet>
      <dgm:spPr/>
    </dgm:pt>
    <dgm:pt modelId="{CAB32F80-512B-4D7B-BDFE-46D72FE79644}" type="pres">
      <dgm:prSet presAssocID="{D86EA7FB-AD27-4E47-85B8-11F83B415AEE}" presName="spaceBetweenRectangles" presStyleCnt="0"/>
      <dgm:spPr/>
    </dgm:pt>
    <dgm:pt modelId="{A9A7009E-F754-463A-B363-A988390FF2A3}" type="pres">
      <dgm:prSet presAssocID="{EE21D62C-2030-4E2F-B8E1-335D6831DA96}" presName="parentLin" presStyleCnt="0"/>
      <dgm:spPr/>
    </dgm:pt>
    <dgm:pt modelId="{4EF81ADA-F14B-479C-B4E6-166068BB6F56}" type="pres">
      <dgm:prSet presAssocID="{EE21D62C-2030-4E2F-B8E1-335D6831DA96}" presName="parentLeftMargin" presStyleLbl="node1" presStyleIdx="4" presStyleCnt="7"/>
      <dgm:spPr/>
      <dgm:t>
        <a:bodyPr/>
        <a:lstStyle/>
        <a:p>
          <a:endParaRPr lang="es-EC"/>
        </a:p>
      </dgm:t>
    </dgm:pt>
    <dgm:pt modelId="{6A262DB4-CE20-43E6-87A9-11CCB183AAFF}" type="pres">
      <dgm:prSet presAssocID="{EE21D62C-2030-4E2F-B8E1-335D6831DA9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AB641E-447A-42B5-9FE4-D338D82790AB}" type="pres">
      <dgm:prSet presAssocID="{EE21D62C-2030-4E2F-B8E1-335D6831DA96}" presName="negativeSpace" presStyleCnt="0"/>
      <dgm:spPr/>
    </dgm:pt>
    <dgm:pt modelId="{1A354297-F7CA-4332-ABEF-597AAE96ED16}" type="pres">
      <dgm:prSet presAssocID="{EE21D62C-2030-4E2F-B8E1-335D6831DA96}" presName="childText" presStyleLbl="conFgAcc1" presStyleIdx="5" presStyleCnt="7">
        <dgm:presLayoutVars>
          <dgm:bulletEnabled val="1"/>
        </dgm:presLayoutVars>
      </dgm:prSet>
      <dgm:spPr/>
    </dgm:pt>
    <dgm:pt modelId="{386A86E5-87A8-4D5C-A2BF-0F5CB2E09540}" type="pres">
      <dgm:prSet presAssocID="{7B043977-55AC-4F4E-AC7E-B780613A3760}" presName="spaceBetweenRectangles" presStyleCnt="0"/>
      <dgm:spPr/>
    </dgm:pt>
    <dgm:pt modelId="{40353FDE-8495-46D5-A2ED-324BC99DF4D4}" type="pres">
      <dgm:prSet presAssocID="{5931CC9A-3D15-4D26-A44D-C16ED06891D5}" presName="parentLin" presStyleCnt="0"/>
      <dgm:spPr/>
    </dgm:pt>
    <dgm:pt modelId="{A809325C-8482-45D0-909F-8341803E5607}" type="pres">
      <dgm:prSet presAssocID="{5931CC9A-3D15-4D26-A44D-C16ED06891D5}" presName="parentLeftMargin" presStyleLbl="node1" presStyleIdx="5" presStyleCnt="7"/>
      <dgm:spPr/>
      <dgm:t>
        <a:bodyPr/>
        <a:lstStyle/>
        <a:p>
          <a:endParaRPr lang="es-EC"/>
        </a:p>
      </dgm:t>
    </dgm:pt>
    <dgm:pt modelId="{128C8BBC-B380-487B-B5E7-B8CDCCAA7B11}" type="pres">
      <dgm:prSet presAssocID="{5931CC9A-3D15-4D26-A44D-C16ED06891D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5A44DC-D436-4D8A-80E2-57694E7680DC}" type="pres">
      <dgm:prSet presAssocID="{5931CC9A-3D15-4D26-A44D-C16ED06891D5}" presName="negativeSpace" presStyleCnt="0"/>
      <dgm:spPr/>
    </dgm:pt>
    <dgm:pt modelId="{9BD34E62-29D7-4775-B940-F2C37BAB4DF6}" type="pres">
      <dgm:prSet presAssocID="{5931CC9A-3D15-4D26-A44D-C16ED06891D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A9A41B6-B952-45D2-96BA-2651E424DC8C}" srcId="{999FBE20-77A5-41C4-9DCE-9320F0EBFC4C}" destId="{EE21D62C-2030-4E2F-B8E1-335D6831DA96}" srcOrd="5" destOrd="0" parTransId="{C0B72936-ECE0-4EA5-A285-862DB5D15A62}" sibTransId="{7B043977-55AC-4F4E-AC7E-B780613A3760}"/>
    <dgm:cxn modelId="{DA061AD7-AB4E-4145-A035-EF1ECCE28A3C}" type="presOf" srcId="{07012DD1-77EF-499B-8AC5-9DB012ADEFA1}" destId="{A839C6B5-EB3A-48A9-8B2C-529BDA8E3307}" srcOrd="1" destOrd="0" presId="urn:microsoft.com/office/officeart/2005/8/layout/list1"/>
    <dgm:cxn modelId="{556526F3-3F87-43A3-9A0D-EAA23DB04845}" srcId="{999FBE20-77A5-41C4-9DCE-9320F0EBFC4C}" destId="{31598DED-4E6A-49C4-AF0A-60C4CAB4E39E}" srcOrd="2" destOrd="0" parTransId="{E4687CC0-8B0B-4567-9690-4931AC5232EF}" sibTransId="{D43A4D42-1D8A-4801-9BCC-6EFBC0C2DA4E}"/>
    <dgm:cxn modelId="{FBE14EF0-ADCC-44A5-A0F6-56CF61B6C567}" srcId="{999FBE20-77A5-41C4-9DCE-9320F0EBFC4C}" destId="{29067226-FBF9-4E96-9F8E-9C148EEC63BD}" srcOrd="4" destOrd="0" parTransId="{69FB4AF1-4780-42BF-ABF9-2FB4DE0D9E1B}" sibTransId="{D86EA7FB-AD27-4E47-85B8-11F83B415AEE}"/>
    <dgm:cxn modelId="{9FB7344B-E26E-4BF2-9E00-03FE5D20B0EB}" type="presOf" srcId="{EE21D62C-2030-4E2F-B8E1-335D6831DA96}" destId="{6A262DB4-CE20-43E6-87A9-11CCB183AAFF}" srcOrd="1" destOrd="0" presId="urn:microsoft.com/office/officeart/2005/8/layout/list1"/>
    <dgm:cxn modelId="{8078DF6B-3A1E-4A22-A93E-E1F9A27409C5}" type="presOf" srcId="{31598DED-4E6A-49C4-AF0A-60C4CAB4E39E}" destId="{86C7EF2B-263C-43E2-A28C-5C94CCE73F11}" srcOrd="1" destOrd="0" presId="urn:microsoft.com/office/officeart/2005/8/layout/list1"/>
    <dgm:cxn modelId="{91F9C30A-A71F-4173-A550-7CB2775714C8}" type="presOf" srcId="{29067226-FBF9-4E96-9F8E-9C148EEC63BD}" destId="{C3DC5B85-5618-4F01-A92F-C6994478FB65}" srcOrd="0" destOrd="0" presId="urn:microsoft.com/office/officeart/2005/8/layout/list1"/>
    <dgm:cxn modelId="{67941700-D444-4656-8FAF-F7B69F223C0B}" type="presOf" srcId="{999FBE20-77A5-41C4-9DCE-9320F0EBFC4C}" destId="{01B493CE-A5B8-4F81-805D-54B18F6CC37C}" srcOrd="0" destOrd="0" presId="urn:microsoft.com/office/officeart/2005/8/layout/list1"/>
    <dgm:cxn modelId="{C794C81E-FA54-4A3A-8794-DD3E0AF64479}" type="presOf" srcId="{5931CC9A-3D15-4D26-A44D-C16ED06891D5}" destId="{A809325C-8482-45D0-909F-8341803E5607}" srcOrd="0" destOrd="0" presId="urn:microsoft.com/office/officeart/2005/8/layout/list1"/>
    <dgm:cxn modelId="{89675577-D7B2-46A1-BE42-9B416F1A2376}" srcId="{999FBE20-77A5-41C4-9DCE-9320F0EBFC4C}" destId="{1826A973-4328-4C1A-B018-9EF07EF2DA03}" srcOrd="3" destOrd="0" parTransId="{78C56575-4BFD-47A6-B222-50783C63F1AB}" sibTransId="{5BE08023-8D73-476E-879D-FEA2F3A0A861}"/>
    <dgm:cxn modelId="{0E516404-5552-49D9-9EA6-1080573E428C}" type="presOf" srcId="{FCEA44D9-C88F-47CF-9729-D5CFF7F6D44E}" destId="{B9717FAA-ADA3-4BA2-A845-E2B6C7E009DB}" srcOrd="1" destOrd="0" presId="urn:microsoft.com/office/officeart/2005/8/layout/list1"/>
    <dgm:cxn modelId="{DE0C578B-74D7-4642-B56F-35DD7FF5D310}" type="presOf" srcId="{FCEA44D9-C88F-47CF-9729-D5CFF7F6D44E}" destId="{A3C56D8A-5646-4CEE-9045-C77CE10CA578}" srcOrd="0" destOrd="0" presId="urn:microsoft.com/office/officeart/2005/8/layout/list1"/>
    <dgm:cxn modelId="{989187F9-C79B-4C57-A8EF-FAEB8683800E}" srcId="{999FBE20-77A5-41C4-9DCE-9320F0EBFC4C}" destId="{5931CC9A-3D15-4D26-A44D-C16ED06891D5}" srcOrd="6" destOrd="0" parTransId="{F108FE0A-6F73-4046-8587-7E6E4FBCD2B4}" sibTransId="{942AED40-4A65-4093-8F6C-F0CEA81BC1DA}"/>
    <dgm:cxn modelId="{1B30A691-ED5A-4AC5-A986-72AF0F489D13}" srcId="{999FBE20-77A5-41C4-9DCE-9320F0EBFC4C}" destId="{FCEA44D9-C88F-47CF-9729-D5CFF7F6D44E}" srcOrd="1" destOrd="0" parTransId="{22A8CE4F-904A-4F95-960F-CE937E638F7F}" sibTransId="{4D064CD0-1CFD-40D5-A298-071177733962}"/>
    <dgm:cxn modelId="{588DD2BB-5FB5-4218-9326-41AEDDDBBCF3}" type="presOf" srcId="{EE21D62C-2030-4E2F-B8E1-335D6831DA96}" destId="{4EF81ADA-F14B-479C-B4E6-166068BB6F56}" srcOrd="0" destOrd="0" presId="urn:microsoft.com/office/officeart/2005/8/layout/list1"/>
    <dgm:cxn modelId="{2075FB71-4CA0-4655-B952-6E433380FF2E}" type="presOf" srcId="{5931CC9A-3D15-4D26-A44D-C16ED06891D5}" destId="{128C8BBC-B380-487B-B5E7-B8CDCCAA7B11}" srcOrd="1" destOrd="0" presId="urn:microsoft.com/office/officeart/2005/8/layout/list1"/>
    <dgm:cxn modelId="{4DC4636F-F1B0-40FE-A424-62D7520D2234}" type="presOf" srcId="{1826A973-4328-4C1A-B018-9EF07EF2DA03}" destId="{2C229AD9-1B45-48FD-BEA6-F3CA3D3F3EE5}" srcOrd="0" destOrd="0" presId="urn:microsoft.com/office/officeart/2005/8/layout/list1"/>
    <dgm:cxn modelId="{A21DD81B-3E7E-48A7-BF9C-62F2EE327B99}" type="presOf" srcId="{1826A973-4328-4C1A-B018-9EF07EF2DA03}" destId="{47986F90-6410-470B-BC28-2C1F5BAD7411}" srcOrd="1" destOrd="0" presId="urn:microsoft.com/office/officeart/2005/8/layout/list1"/>
    <dgm:cxn modelId="{98097370-A1EE-4471-8086-A7AFA6B3753A}" type="presOf" srcId="{29067226-FBF9-4E96-9F8E-9C148EEC63BD}" destId="{04B3AEFB-5BDE-466C-9C9D-20C2A11A48EC}" srcOrd="1" destOrd="0" presId="urn:microsoft.com/office/officeart/2005/8/layout/list1"/>
    <dgm:cxn modelId="{0F548B82-D84A-43F2-B491-84CDFCD12FCD}" type="presOf" srcId="{31598DED-4E6A-49C4-AF0A-60C4CAB4E39E}" destId="{51B34DF2-A8CC-400B-AE0F-93BCA2BC26FD}" srcOrd="0" destOrd="0" presId="urn:microsoft.com/office/officeart/2005/8/layout/list1"/>
    <dgm:cxn modelId="{25B00F0D-7865-4021-A3EF-424F7CE48864}" type="presOf" srcId="{07012DD1-77EF-499B-8AC5-9DB012ADEFA1}" destId="{C077C1DD-2CDF-4174-A9AA-D5357D77E6C8}" srcOrd="0" destOrd="0" presId="urn:microsoft.com/office/officeart/2005/8/layout/list1"/>
    <dgm:cxn modelId="{C063F262-1D89-4D2D-A294-46EE039F1972}" srcId="{999FBE20-77A5-41C4-9DCE-9320F0EBFC4C}" destId="{07012DD1-77EF-499B-8AC5-9DB012ADEFA1}" srcOrd="0" destOrd="0" parTransId="{8D8DF98D-4C58-44E6-8372-CBA06F55F743}" sibTransId="{19429761-0C7D-4E42-AEEB-1B16CB1DF255}"/>
    <dgm:cxn modelId="{9DED38FE-1C5C-4B08-BB21-8A9D2EB37832}" type="presParOf" srcId="{01B493CE-A5B8-4F81-805D-54B18F6CC37C}" destId="{E622AA74-F11E-46BB-B8BB-EA40D443AD92}" srcOrd="0" destOrd="0" presId="urn:microsoft.com/office/officeart/2005/8/layout/list1"/>
    <dgm:cxn modelId="{A2396B4D-B9B3-4D74-89B2-D7316D1E2750}" type="presParOf" srcId="{E622AA74-F11E-46BB-B8BB-EA40D443AD92}" destId="{C077C1DD-2CDF-4174-A9AA-D5357D77E6C8}" srcOrd="0" destOrd="0" presId="urn:microsoft.com/office/officeart/2005/8/layout/list1"/>
    <dgm:cxn modelId="{390715A7-7AEE-4AAD-A50D-34BF1A2EDBEA}" type="presParOf" srcId="{E622AA74-F11E-46BB-B8BB-EA40D443AD92}" destId="{A839C6B5-EB3A-48A9-8B2C-529BDA8E3307}" srcOrd="1" destOrd="0" presId="urn:microsoft.com/office/officeart/2005/8/layout/list1"/>
    <dgm:cxn modelId="{9E7BB0AD-27C5-402F-AC79-715A94B6FFEC}" type="presParOf" srcId="{01B493CE-A5B8-4F81-805D-54B18F6CC37C}" destId="{73716D2D-AA6E-42C5-B12F-E9152A6806CE}" srcOrd="1" destOrd="0" presId="urn:microsoft.com/office/officeart/2005/8/layout/list1"/>
    <dgm:cxn modelId="{EFE9DB31-1DFE-4972-AE0F-51F3F805173E}" type="presParOf" srcId="{01B493CE-A5B8-4F81-805D-54B18F6CC37C}" destId="{ED30A160-9C5A-4E9D-9FC4-CAA6BED1C2E2}" srcOrd="2" destOrd="0" presId="urn:microsoft.com/office/officeart/2005/8/layout/list1"/>
    <dgm:cxn modelId="{CEFDC8C6-9F04-4B1B-AFD9-5E839CE505FF}" type="presParOf" srcId="{01B493CE-A5B8-4F81-805D-54B18F6CC37C}" destId="{089B94B0-0116-4992-89CC-9D161E588525}" srcOrd="3" destOrd="0" presId="urn:microsoft.com/office/officeart/2005/8/layout/list1"/>
    <dgm:cxn modelId="{C4B26D0D-1D34-4B12-BD16-515D816015E7}" type="presParOf" srcId="{01B493CE-A5B8-4F81-805D-54B18F6CC37C}" destId="{CC9A9F74-D342-4782-AF55-8461D601CCB6}" srcOrd="4" destOrd="0" presId="urn:microsoft.com/office/officeart/2005/8/layout/list1"/>
    <dgm:cxn modelId="{2E2C665C-09FE-4661-B885-701F9CEA1BFE}" type="presParOf" srcId="{CC9A9F74-D342-4782-AF55-8461D601CCB6}" destId="{A3C56D8A-5646-4CEE-9045-C77CE10CA578}" srcOrd="0" destOrd="0" presId="urn:microsoft.com/office/officeart/2005/8/layout/list1"/>
    <dgm:cxn modelId="{A0090F93-55F0-4947-B744-686ACBD2B99C}" type="presParOf" srcId="{CC9A9F74-D342-4782-AF55-8461D601CCB6}" destId="{B9717FAA-ADA3-4BA2-A845-E2B6C7E009DB}" srcOrd="1" destOrd="0" presId="urn:microsoft.com/office/officeart/2005/8/layout/list1"/>
    <dgm:cxn modelId="{89C4ECAE-7955-4DA9-AB8E-E0E6363592E4}" type="presParOf" srcId="{01B493CE-A5B8-4F81-805D-54B18F6CC37C}" destId="{6FC22253-6239-4CE1-89DA-300ADB62B702}" srcOrd="5" destOrd="0" presId="urn:microsoft.com/office/officeart/2005/8/layout/list1"/>
    <dgm:cxn modelId="{D1677407-563F-4FCC-B47E-FFD47A3ED23A}" type="presParOf" srcId="{01B493CE-A5B8-4F81-805D-54B18F6CC37C}" destId="{E9F88B85-7131-4E52-A832-8005AC67F872}" srcOrd="6" destOrd="0" presId="urn:microsoft.com/office/officeart/2005/8/layout/list1"/>
    <dgm:cxn modelId="{F4C982B7-71F9-4F32-AFEB-00F89BADACE0}" type="presParOf" srcId="{01B493CE-A5B8-4F81-805D-54B18F6CC37C}" destId="{69FECD0E-3C81-4A88-9358-C79E7E72C094}" srcOrd="7" destOrd="0" presId="urn:microsoft.com/office/officeart/2005/8/layout/list1"/>
    <dgm:cxn modelId="{B760D361-75D1-4173-8667-9208A0636070}" type="presParOf" srcId="{01B493CE-A5B8-4F81-805D-54B18F6CC37C}" destId="{E5A18E4D-9524-44DB-B713-7ECD1FD79232}" srcOrd="8" destOrd="0" presId="urn:microsoft.com/office/officeart/2005/8/layout/list1"/>
    <dgm:cxn modelId="{50F48389-1B89-4EA2-A6D5-6CD4022651F3}" type="presParOf" srcId="{E5A18E4D-9524-44DB-B713-7ECD1FD79232}" destId="{51B34DF2-A8CC-400B-AE0F-93BCA2BC26FD}" srcOrd="0" destOrd="0" presId="urn:microsoft.com/office/officeart/2005/8/layout/list1"/>
    <dgm:cxn modelId="{DB1BE232-F7C4-4165-AB0F-BB83402C9A40}" type="presParOf" srcId="{E5A18E4D-9524-44DB-B713-7ECD1FD79232}" destId="{86C7EF2B-263C-43E2-A28C-5C94CCE73F11}" srcOrd="1" destOrd="0" presId="urn:microsoft.com/office/officeart/2005/8/layout/list1"/>
    <dgm:cxn modelId="{732D7D5D-FCCF-479C-8893-17F7DD91E2E1}" type="presParOf" srcId="{01B493CE-A5B8-4F81-805D-54B18F6CC37C}" destId="{9952B1E9-E3D1-4C3D-A3D7-531C69ADA23B}" srcOrd="9" destOrd="0" presId="urn:microsoft.com/office/officeart/2005/8/layout/list1"/>
    <dgm:cxn modelId="{D2FA85B6-19B9-435E-A7F7-58EFE89F6399}" type="presParOf" srcId="{01B493CE-A5B8-4F81-805D-54B18F6CC37C}" destId="{BF02AD21-5035-4BAE-9CA8-C1301E5F4DD8}" srcOrd="10" destOrd="0" presId="urn:microsoft.com/office/officeart/2005/8/layout/list1"/>
    <dgm:cxn modelId="{8BED108A-60A5-45B9-9809-60F4F027C28D}" type="presParOf" srcId="{01B493CE-A5B8-4F81-805D-54B18F6CC37C}" destId="{66837667-BBC5-4E80-8BA6-91932465F574}" srcOrd="11" destOrd="0" presId="urn:microsoft.com/office/officeart/2005/8/layout/list1"/>
    <dgm:cxn modelId="{144A509A-6916-4F90-A9A1-12E3BB505734}" type="presParOf" srcId="{01B493CE-A5B8-4F81-805D-54B18F6CC37C}" destId="{473CBDCF-6348-410F-B962-FE1F7764800C}" srcOrd="12" destOrd="0" presId="urn:microsoft.com/office/officeart/2005/8/layout/list1"/>
    <dgm:cxn modelId="{CA4F41A0-750E-4C51-B91C-BC47D005351E}" type="presParOf" srcId="{473CBDCF-6348-410F-B962-FE1F7764800C}" destId="{2C229AD9-1B45-48FD-BEA6-F3CA3D3F3EE5}" srcOrd="0" destOrd="0" presId="urn:microsoft.com/office/officeart/2005/8/layout/list1"/>
    <dgm:cxn modelId="{C535288F-C48A-4011-BFC4-ABC2D91D67EC}" type="presParOf" srcId="{473CBDCF-6348-410F-B962-FE1F7764800C}" destId="{47986F90-6410-470B-BC28-2C1F5BAD7411}" srcOrd="1" destOrd="0" presId="urn:microsoft.com/office/officeart/2005/8/layout/list1"/>
    <dgm:cxn modelId="{1D9D82F0-1240-4614-897C-8DCA05FAC797}" type="presParOf" srcId="{01B493CE-A5B8-4F81-805D-54B18F6CC37C}" destId="{49BD3973-7F23-44FA-A51A-A75325A57087}" srcOrd="13" destOrd="0" presId="urn:microsoft.com/office/officeart/2005/8/layout/list1"/>
    <dgm:cxn modelId="{A56C0235-5CA8-4D87-A54D-6719C4F97866}" type="presParOf" srcId="{01B493CE-A5B8-4F81-805D-54B18F6CC37C}" destId="{AF241CFE-EFD8-4128-A47E-D259660DED34}" srcOrd="14" destOrd="0" presId="urn:microsoft.com/office/officeart/2005/8/layout/list1"/>
    <dgm:cxn modelId="{5EF60D7C-A305-484A-82C0-2E6F07467F08}" type="presParOf" srcId="{01B493CE-A5B8-4F81-805D-54B18F6CC37C}" destId="{477F4A2E-06AF-450B-A635-9A300D9FFFB2}" srcOrd="15" destOrd="0" presId="urn:microsoft.com/office/officeart/2005/8/layout/list1"/>
    <dgm:cxn modelId="{45E89CAB-4379-4717-851B-B81A5AFC8ACA}" type="presParOf" srcId="{01B493CE-A5B8-4F81-805D-54B18F6CC37C}" destId="{EF70261D-4ED2-4463-8399-2C530D24676E}" srcOrd="16" destOrd="0" presId="urn:microsoft.com/office/officeart/2005/8/layout/list1"/>
    <dgm:cxn modelId="{12F29AA7-20EA-4237-B386-C8787DC69471}" type="presParOf" srcId="{EF70261D-4ED2-4463-8399-2C530D24676E}" destId="{C3DC5B85-5618-4F01-A92F-C6994478FB65}" srcOrd="0" destOrd="0" presId="urn:microsoft.com/office/officeart/2005/8/layout/list1"/>
    <dgm:cxn modelId="{284082FE-E02E-4636-B82A-71F2D40F39AC}" type="presParOf" srcId="{EF70261D-4ED2-4463-8399-2C530D24676E}" destId="{04B3AEFB-5BDE-466C-9C9D-20C2A11A48EC}" srcOrd="1" destOrd="0" presId="urn:microsoft.com/office/officeart/2005/8/layout/list1"/>
    <dgm:cxn modelId="{1463F738-87CC-484C-B188-05D3D2F076C8}" type="presParOf" srcId="{01B493CE-A5B8-4F81-805D-54B18F6CC37C}" destId="{4C115A96-D531-4043-BC39-51BEE621EB44}" srcOrd="17" destOrd="0" presId="urn:microsoft.com/office/officeart/2005/8/layout/list1"/>
    <dgm:cxn modelId="{058FFEC4-189B-4274-98D8-82D5E82A0840}" type="presParOf" srcId="{01B493CE-A5B8-4F81-805D-54B18F6CC37C}" destId="{2389A336-4647-4E04-BDB4-8BD3CAD83635}" srcOrd="18" destOrd="0" presId="urn:microsoft.com/office/officeart/2005/8/layout/list1"/>
    <dgm:cxn modelId="{5314B373-DBC0-419C-B21B-A78A3B7DF6C0}" type="presParOf" srcId="{01B493CE-A5B8-4F81-805D-54B18F6CC37C}" destId="{CAB32F80-512B-4D7B-BDFE-46D72FE79644}" srcOrd="19" destOrd="0" presId="urn:microsoft.com/office/officeart/2005/8/layout/list1"/>
    <dgm:cxn modelId="{7976431A-ED80-4DEB-9DD9-CE9BEB48213B}" type="presParOf" srcId="{01B493CE-A5B8-4F81-805D-54B18F6CC37C}" destId="{A9A7009E-F754-463A-B363-A988390FF2A3}" srcOrd="20" destOrd="0" presId="urn:microsoft.com/office/officeart/2005/8/layout/list1"/>
    <dgm:cxn modelId="{827BCFFA-5BEC-4E3D-8EAD-AC3F468B7015}" type="presParOf" srcId="{A9A7009E-F754-463A-B363-A988390FF2A3}" destId="{4EF81ADA-F14B-479C-B4E6-166068BB6F56}" srcOrd="0" destOrd="0" presId="urn:microsoft.com/office/officeart/2005/8/layout/list1"/>
    <dgm:cxn modelId="{5A2F1BE3-EEF7-4486-9326-B7D4ECF0084D}" type="presParOf" srcId="{A9A7009E-F754-463A-B363-A988390FF2A3}" destId="{6A262DB4-CE20-43E6-87A9-11CCB183AAFF}" srcOrd="1" destOrd="0" presId="urn:microsoft.com/office/officeart/2005/8/layout/list1"/>
    <dgm:cxn modelId="{4D6CAF8E-B63C-408F-9512-A9064D74C522}" type="presParOf" srcId="{01B493CE-A5B8-4F81-805D-54B18F6CC37C}" destId="{37AB641E-447A-42B5-9FE4-D338D82790AB}" srcOrd="21" destOrd="0" presId="urn:microsoft.com/office/officeart/2005/8/layout/list1"/>
    <dgm:cxn modelId="{7AB92F49-AEB3-4C9D-878C-5BEEE54721EF}" type="presParOf" srcId="{01B493CE-A5B8-4F81-805D-54B18F6CC37C}" destId="{1A354297-F7CA-4332-ABEF-597AAE96ED16}" srcOrd="22" destOrd="0" presId="urn:microsoft.com/office/officeart/2005/8/layout/list1"/>
    <dgm:cxn modelId="{EF2DCBE0-D9E8-4D8B-ACD8-35F9E042DCFF}" type="presParOf" srcId="{01B493CE-A5B8-4F81-805D-54B18F6CC37C}" destId="{386A86E5-87A8-4D5C-A2BF-0F5CB2E09540}" srcOrd="23" destOrd="0" presId="urn:microsoft.com/office/officeart/2005/8/layout/list1"/>
    <dgm:cxn modelId="{0804FCD4-3869-4D3D-A690-98C18C1794CA}" type="presParOf" srcId="{01B493CE-A5B8-4F81-805D-54B18F6CC37C}" destId="{40353FDE-8495-46D5-A2ED-324BC99DF4D4}" srcOrd="24" destOrd="0" presId="urn:microsoft.com/office/officeart/2005/8/layout/list1"/>
    <dgm:cxn modelId="{C1AE6190-65A9-408A-85C1-53D80C95FC05}" type="presParOf" srcId="{40353FDE-8495-46D5-A2ED-324BC99DF4D4}" destId="{A809325C-8482-45D0-909F-8341803E5607}" srcOrd="0" destOrd="0" presId="urn:microsoft.com/office/officeart/2005/8/layout/list1"/>
    <dgm:cxn modelId="{DB3E657B-11A5-4868-BD34-6073A04EB6D8}" type="presParOf" srcId="{40353FDE-8495-46D5-A2ED-324BC99DF4D4}" destId="{128C8BBC-B380-487B-B5E7-B8CDCCAA7B11}" srcOrd="1" destOrd="0" presId="urn:microsoft.com/office/officeart/2005/8/layout/list1"/>
    <dgm:cxn modelId="{2911B32E-E4E3-4D8B-855D-8DB3F8D78F66}" type="presParOf" srcId="{01B493CE-A5B8-4F81-805D-54B18F6CC37C}" destId="{195A44DC-D436-4D8A-80E2-57694E7680DC}" srcOrd="25" destOrd="0" presId="urn:microsoft.com/office/officeart/2005/8/layout/list1"/>
    <dgm:cxn modelId="{0140EA15-986E-4759-A768-B8458F93E058}" type="presParOf" srcId="{01B493CE-A5B8-4F81-805D-54B18F6CC37C}" destId="{9BD34E62-29D7-4775-B940-F2C37BAB4DF6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BAC0BD-A5CB-463A-A430-21851E363BBD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5D1A51-4024-494D-A963-42C471C3E5AA}">
      <dgm:prSet phldrT="[Texto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Orgánica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42F381-08E7-4216-B09E-41D53037A10E}" type="parTrans" cxnId="{1D757CA9-B8B2-43E0-AE01-605E78813D51}">
      <dgm:prSet/>
      <dgm:spPr/>
      <dgm:t>
        <a:bodyPr/>
        <a:lstStyle/>
        <a:p>
          <a:endParaRPr lang="es-EC"/>
        </a:p>
      </dgm:t>
    </dgm:pt>
    <dgm:pt modelId="{3A20855A-7E7A-4C05-A5BD-0569F4070D3F}" type="sibTrans" cxnId="{1D757CA9-B8B2-43E0-AE01-605E78813D51}">
      <dgm:prSet/>
      <dgm:spPr/>
      <dgm:t>
        <a:bodyPr/>
        <a:lstStyle/>
        <a:p>
          <a:endParaRPr lang="es-EC"/>
        </a:p>
      </dgm:t>
    </dgm:pt>
    <dgm:pt modelId="{DE624621-9C87-4F3C-B479-EE4B7BD7586C}">
      <dgm:prSet phldrT="[Texto]"/>
      <dgm:spPr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E4928-A68F-4DD1-943B-7265A273E573}" type="parTrans" cxnId="{18F7ACDB-B5D3-4174-8F87-B216688729B4}">
      <dgm:prSet/>
      <dgm:spPr/>
      <dgm:t>
        <a:bodyPr/>
        <a:lstStyle/>
        <a:p>
          <a:endParaRPr lang="es-EC"/>
        </a:p>
      </dgm:t>
    </dgm:pt>
    <dgm:pt modelId="{A4FF7472-CCF3-45F8-B01A-16F0CDB3F12E}" type="sibTrans" cxnId="{18F7ACDB-B5D3-4174-8F87-B216688729B4}">
      <dgm:prSet/>
      <dgm:spPr/>
      <dgm:t>
        <a:bodyPr/>
        <a:lstStyle/>
        <a:p>
          <a:endParaRPr lang="es-EC"/>
        </a:p>
      </dgm:t>
    </dgm:pt>
    <dgm:pt modelId="{A9ED13CA-7D28-4E15-8D05-5360CF09A785}">
      <dgm:prSet phldrT="[Texto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Decisorio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5E67D9-9863-4D2E-A50F-DF4926B473C1}" type="parTrans" cxnId="{807D9146-0F5B-4FCB-958B-9113FFB2BA87}">
      <dgm:prSet/>
      <dgm:spPr/>
      <dgm:t>
        <a:bodyPr/>
        <a:lstStyle/>
        <a:p>
          <a:endParaRPr lang="es-EC"/>
        </a:p>
      </dgm:t>
    </dgm:pt>
    <dgm:pt modelId="{E5ABBB71-5A4B-41BC-BF2B-B930947C6E87}" type="sibTrans" cxnId="{807D9146-0F5B-4FCB-958B-9113FFB2BA87}">
      <dgm:prSet/>
      <dgm:spPr/>
      <dgm:t>
        <a:bodyPr/>
        <a:lstStyle/>
        <a:p>
          <a:endParaRPr lang="es-EC"/>
        </a:p>
      </dgm:t>
    </dgm:pt>
    <dgm:pt modelId="{4B3617DB-D645-4897-8F07-FA5D514E5B2C}">
      <dgm:prSet phldrT="[Texto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Miembros 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707E1A-48D9-4265-A983-63E650A99623}" type="parTrans" cxnId="{A46A675A-E04E-4B76-918C-1E4264B84B55}">
      <dgm:prSet/>
      <dgm:spPr/>
      <dgm:t>
        <a:bodyPr/>
        <a:lstStyle/>
        <a:p>
          <a:endParaRPr lang="es-EC"/>
        </a:p>
      </dgm:t>
    </dgm:pt>
    <dgm:pt modelId="{27C92D00-43FD-4F94-B333-E53EAD081075}" type="sibTrans" cxnId="{A46A675A-E04E-4B76-918C-1E4264B84B55}">
      <dgm:prSet/>
      <dgm:spPr/>
      <dgm:t>
        <a:bodyPr/>
        <a:lstStyle/>
        <a:p>
          <a:endParaRPr lang="es-EC"/>
        </a:p>
      </dgm:t>
    </dgm:pt>
    <dgm:pt modelId="{5E3E8FEE-468D-4D6B-83C1-967A262CF1EC}">
      <dgm:prSet phldrT="[Texto]"/>
      <dgm:spPr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Capítulos 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2693C3-2BB0-4175-9839-8CD1A3C65ABA}" type="parTrans" cxnId="{ABC5C411-2CEA-4755-A77A-B0CF02985BA0}">
      <dgm:prSet/>
      <dgm:spPr/>
      <dgm:t>
        <a:bodyPr/>
        <a:lstStyle/>
        <a:p>
          <a:endParaRPr lang="es-EC"/>
        </a:p>
      </dgm:t>
    </dgm:pt>
    <dgm:pt modelId="{D4A0D285-86DC-40E2-8DF5-74BBEC74E869}" type="sibTrans" cxnId="{ABC5C411-2CEA-4755-A77A-B0CF02985BA0}">
      <dgm:prSet/>
      <dgm:spPr/>
      <dgm:t>
        <a:bodyPr/>
        <a:lstStyle/>
        <a:p>
          <a:endParaRPr lang="es-EC"/>
        </a:p>
      </dgm:t>
    </dgm:pt>
    <dgm:pt modelId="{AC61A24E-F3D9-4A34-8FF9-FE6E9A1D5605}">
      <dgm:prSet phldrT="[Texto]"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Velar por la </a:t>
          </a:r>
          <a:r>
            <a:rPr lang="es-EC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ejecucion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233171-2ABC-4C33-A508-5641AB0FC9D7}" type="parTrans" cxnId="{2CFAC0B3-2C07-4058-BD08-10225BB6BFB8}">
      <dgm:prSet/>
      <dgm:spPr/>
      <dgm:t>
        <a:bodyPr/>
        <a:lstStyle/>
        <a:p>
          <a:endParaRPr lang="es-EC"/>
        </a:p>
      </dgm:t>
    </dgm:pt>
    <dgm:pt modelId="{4CE2891E-5417-41A9-AD4F-3F9BA91F3D95}" type="sibTrans" cxnId="{2CFAC0B3-2C07-4058-BD08-10225BB6BFB8}">
      <dgm:prSet/>
      <dgm:spPr/>
      <dgm:t>
        <a:bodyPr/>
        <a:lstStyle/>
        <a:p>
          <a:endParaRPr lang="es-EC"/>
        </a:p>
      </dgm:t>
    </dgm:pt>
    <dgm:pt modelId="{760A9D7A-8B79-4D34-B7FF-2B3C57631824}">
      <dgm:prSet/>
      <dgm:spPr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Directorio	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AB6C46-3666-4797-9BA6-B1B53950DD44}" type="parTrans" cxnId="{066695DB-0E72-47F9-B465-FDB6740BC517}">
      <dgm:prSet/>
      <dgm:spPr/>
      <dgm:t>
        <a:bodyPr/>
        <a:lstStyle/>
        <a:p>
          <a:endParaRPr lang="es-EC"/>
        </a:p>
      </dgm:t>
    </dgm:pt>
    <dgm:pt modelId="{BDAD75FB-5636-4519-B99B-316B937ECA5B}" type="sibTrans" cxnId="{066695DB-0E72-47F9-B465-FDB6740BC517}">
      <dgm:prSet/>
      <dgm:spPr/>
      <dgm:t>
        <a:bodyPr/>
        <a:lstStyle/>
        <a:p>
          <a:endParaRPr lang="es-EC"/>
        </a:p>
      </dgm:t>
    </dgm:pt>
    <dgm:pt modelId="{D19C9B9B-C6B2-476C-8C8A-81E66E4A3341}">
      <dgm:prSet/>
      <dgm:spPr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Ejecutor </a:t>
          </a:r>
        </a:p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miembros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31E1A5-F9A0-4977-933E-3C74B3CC9E04}" type="parTrans" cxnId="{D42D91D8-82F9-4C30-A546-F3954DFEFCAE}">
      <dgm:prSet/>
      <dgm:spPr/>
      <dgm:t>
        <a:bodyPr/>
        <a:lstStyle/>
        <a:p>
          <a:endParaRPr lang="es-EC"/>
        </a:p>
      </dgm:t>
    </dgm:pt>
    <dgm:pt modelId="{E671B2F7-F222-4849-88D6-E37860C58D1E}" type="sibTrans" cxnId="{D42D91D8-82F9-4C30-A546-F3954DFEFCAE}">
      <dgm:prSet/>
      <dgm:spPr/>
      <dgm:t>
        <a:bodyPr/>
        <a:lstStyle/>
        <a:p>
          <a:endParaRPr lang="es-EC"/>
        </a:p>
      </dgm:t>
    </dgm:pt>
    <dgm:pt modelId="{3D2C98B9-B2E8-4F06-92EB-BF1AD7F3D75C}">
      <dgm:prSet/>
      <dgm:spPr>
        <a:solidFill>
          <a:schemeClr val="accent3">
            <a:lumMod val="20000"/>
            <a:lumOff val="8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Verificar avance</a:t>
          </a:r>
        </a:p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Velar financiamiento</a:t>
          </a:r>
        </a:p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-Informe anual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02A031-0A93-47C8-A08E-C290B6EB7472}" type="parTrans" cxnId="{A33B1696-2D8A-4EAE-979F-006F21B8D12D}">
      <dgm:prSet/>
      <dgm:spPr/>
      <dgm:t>
        <a:bodyPr/>
        <a:lstStyle/>
        <a:p>
          <a:endParaRPr lang="es-EC"/>
        </a:p>
      </dgm:t>
    </dgm:pt>
    <dgm:pt modelId="{0BD19839-C981-45BB-94A5-577C807FB98E}" type="sibTrans" cxnId="{A33B1696-2D8A-4EAE-979F-006F21B8D12D}">
      <dgm:prSet/>
      <dgm:spPr/>
      <dgm:t>
        <a:bodyPr/>
        <a:lstStyle/>
        <a:p>
          <a:endParaRPr lang="es-EC"/>
        </a:p>
      </dgm:t>
    </dgm:pt>
    <dgm:pt modelId="{ADE37880-0823-4023-A029-8FCAB6952D10}" type="pres">
      <dgm:prSet presAssocID="{D3BAC0BD-A5CB-463A-A430-21851E363BB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C3D0972-05EB-434B-B52F-68862C18474B}" type="pres">
      <dgm:prSet presAssocID="{075D1A51-4024-494D-A963-42C471C3E5AA}" presName="root1" presStyleCnt="0"/>
      <dgm:spPr/>
    </dgm:pt>
    <dgm:pt modelId="{773C154A-8B1A-4CE2-8AAA-FF9CA465A59B}" type="pres">
      <dgm:prSet presAssocID="{075D1A51-4024-494D-A963-42C471C3E5A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7D2BB64-2AE2-49F4-9065-4E7024444FCC}" type="pres">
      <dgm:prSet presAssocID="{075D1A51-4024-494D-A963-42C471C3E5AA}" presName="level2hierChild" presStyleCnt="0"/>
      <dgm:spPr/>
    </dgm:pt>
    <dgm:pt modelId="{5207876F-87DB-4E70-9274-6DBBD44C0947}" type="pres">
      <dgm:prSet presAssocID="{2BCE4928-A68F-4DD1-943B-7265A273E573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8DD049B5-559C-4162-9EB9-52384F9B2E59}" type="pres">
      <dgm:prSet presAssocID="{2BCE4928-A68F-4DD1-943B-7265A273E573}" presName="connTx" presStyleLbl="parChTrans1D2" presStyleIdx="0" presStyleCnt="3"/>
      <dgm:spPr/>
      <dgm:t>
        <a:bodyPr/>
        <a:lstStyle/>
        <a:p>
          <a:endParaRPr lang="es-EC"/>
        </a:p>
      </dgm:t>
    </dgm:pt>
    <dgm:pt modelId="{5FF7DB4E-4B3D-44E2-98D4-1882BB05685F}" type="pres">
      <dgm:prSet presAssocID="{DE624621-9C87-4F3C-B479-EE4B7BD7586C}" presName="root2" presStyleCnt="0"/>
      <dgm:spPr/>
    </dgm:pt>
    <dgm:pt modelId="{E5C175A8-067A-4885-B19C-8201F6E7480B}" type="pres">
      <dgm:prSet presAssocID="{DE624621-9C87-4F3C-B479-EE4B7BD7586C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56F9B4E-C276-4476-8AB0-B4B4356FA9EF}" type="pres">
      <dgm:prSet presAssocID="{DE624621-9C87-4F3C-B479-EE4B7BD7586C}" presName="level3hierChild" presStyleCnt="0"/>
      <dgm:spPr/>
    </dgm:pt>
    <dgm:pt modelId="{8F51F6A2-E2E5-44DD-8A3E-A68CD133BC12}" type="pres">
      <dgm:prSet presAssocID="{9E5E67D9-9863-4D2E-A50F-DF4926B473C1}" presName="conn2-1" presStyleLbl="parChTrans1D3" presStyleIdx="0" presStyleCnt="4"/>
      <dgm:spPr/>
      <dgm:t>
        <a:bodyPr/>
        <a:lstStyle/>
        <a:p>
          <a:endParaRPr lang="es-EC"/>
        </a:p>
      </dgm:t>
    </dgm:pt>
    <dgm:pt modelId="{27A537D1-3B9C-4432-890F-F8E3C96714EC}" type="pres">
      <dgm:prSet presAssocID="{9E5E67D9-9863-4D2E-A50F-DF4926B473C1}" presName="connTx" presStyleLbl="parChTrans1D3" presStyleIdx="0" presStyleCnt="4"/>
      <dgm:spPr/>
      <dgm:t>
        <a:bodyPr/>
        <a:lstStyle/>
        <a:p>
          <a:endParaRPr lang="es-EC"/>
        </a:p>
      </dgm:t>
    </dgm:pt>
    <dgm:pt modelId="{5F9C68B9-C79D-4183-9633-6195698C1ADB}" type="pres">
      <dgm:prSet presAssocID="{A9ED13CA-7D28-4E15-8D05-5360CF09A785}" presName="root2" presStyleCnt="0"/>
      <dgm:spPr/>
    </dgm:pt>
    <dgm:pt modelId="{90E980C6-23A9-40F1-BFAE-9EF49EB2D98E}" type="pres">
      <dgm:prSet presAssocID="{A9ED13CA-7D28-4E15-8D05-5360CF09A785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845EDF-D599-4C64-8047-766D9E757F5D}" type="pres">
      <dgm:prSet presAssocID="{A9ED13CA-7D28-4E15-8D05-5360CF09A785}" presName="level3hierChild" presStyleCnt="0"/>
      <dgm:spPr/>
    </dgm:pt>
    <dgm:pt modelId="{5A445F6D-C72E-4EDE-9E61-F884D378D30B}" type="pres">
      <dgm:prSet presAssocID="{F8707E1A-48D9-4265-A983-63E650A99623}" presName="conn2-1" presStyleLbl="parChTrans1D3" presStyleIdx="1" presStyleCnt="4"/>
      <dgm:spPr/>
      <dgm:t>
        <a:bodyPr/>
        <a:lstStyle/>
        <a:p>
          <a:endParaRPr lang="es-EC"/>
        </a:p>
      </dgm:t>
    </dgm:pt>
    <dgm:pt modelId="{B3567F5D-07FC-4E5F-B719-08A1EA17CB82}" type="pres">
      <dgm:prSet presAssocID="{F8707E1A-48D9-4265-A983-63E650A99623}" presName="connTx" presStyleLbl="parChTrans1D3" presStyleIdx="1" presStyleCnt="4"/>
      <dgm:spPr/>
      <dgm:t>
        <a:bodyPr/>
        <a:lstStyle/>
        <a:p>
          <a:endParaRPr lang="es-EC"/>
        </a:p>
      </dgm:t>
    </dgm:pt>
    <dgm:pt modelId="{4BF245AA-7AD5-4E87-9571-15A056FAE200}" type="pres">
      <dgm:prSet presAssocID="{4B3617DB-D645-4897-8F07-FA5D514E5B2C}" presName="root2" presStyleCnt="0"/>
      <dgm:spPr/>
    </dgm:pt>
    <dgm:pt modelId="{1CD0B353-A788-4B11-859B-51AC9A3C45C5}" type="pres">
      <dgm:prSet presAssocID="{4B3617DB-D645-4897-8F07-FA5D514E5B2C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EDE9622-0F59-4A12-AC07-13F22DC1E668}" type="pres">
      <dgm:prSet presAssocID="{4B3617DB-D645-4897-8F07-FA5D514E5B2C}" presName="level3hierChild" presStyleCnt="0"/>
      <dgm:spPr/>
    </dgm:pt>
    <dgm:pt modelId="{FBAB17B9-E933-4FF9-AD15-9C9BFA251DEA}" type="pres">
      <dgm:prSet presAssocID="{71AB6C46-3666-4797-9BA6-B1B53950DD44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6094E6E1-DA95-40CF-84DF-8DA2A1833A20}" type="pres">
      <dgm:prSet presAssocID="{71AB6C46-3666-4797-9BA6-B1B53950DD44}" presName="connTx" presStyleLbl="parChTrans1D2" presStyleIdx="1" presStyleCnt="3"/>
      <dgm:spPr/>
      <dgm:t>
        <a:bodyPr/>
        <a:lstStyle/>
        <a:p>
          <a:endParaRPr lang="es-EC"/>
        </a:p>
      </dgm:t>
    </dgm:pt>
    <dgm:pt modelId="{650A334D-0A24-4FB4-A219-A4C113550393}" type="pres">
      <dgm:prSet presAssocID="{760A9D7A-8B79-4D34-B7FF-2B3C57631824}" presName="root2" presStyleCnt="0"/>
      <dgm:spPr/>
    </dgm:pt>
    <dgm:pt modelId="{01DFE71D-3957-4FD8-9D62-093CF03FC5C2}" type="pres">
      <dgm:prSet presAssocID="{760A9D7A-8B79-4D34-B7FF-2B3C5763182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72AE6DE-DA3C-4B58-8FE4-CB5A874CCF80}" type="pres">
      <dgm:prSet presAssocID="{760A9D7A-8B79-4D34-B7FF-2B3C57631824}" presName="level3hierChild" presStyleCnt="0"/>
      <dgm:spPr/>
    </dgm:pt>
    <dgm:pt modelId="{388FED8D-B923-486C-BA1D-0EB10662131A}" type="pres">
      <dgm:prSet presAssocID="{6931E1A5-F9A0-4977-933E-3C74B3CC9E04}" presName="conn2-1" presStyleLbl="parChTrans1D3" presStyleIdx="2" presStyleCnt="4"/>
      <dgm:spPr/>
      <dgm:t>
        <a:bodyPr/>
        <a:lstStyle/>
        <a:p>
          <a:endParaRPr lang="es-EC"/>
        </a:p>
      </dgm:t>
    </dgm:pt>
    <dgm:pt modelId="{46B17C82-10B2-4049-8790-0DF46589728E}" type="pres">
      <dgm:prSet presAssocID="{6931E1A5-F9A0-4977-933E-3C74B3CC9E04}" presName="connTx" presStyleLbl="parChTrans1D3" presStyleIdx="2" presStyleCnt="4"/>
      <dgm:spPr/>
      <dgm:t>
        <a:bodyPr/>
        <a:lstStyle/>
        <a:p>
          <a:endParaRPr lang="es-EC"/>
        </a:p>
      </dgm:t>
    </dgm:pt>
    <dgm:pt modelId="{8062F32F-B715-41FE-98F3-665EB8C72D2B}" type="pres">
      <dgm:prSet presAssocID="{D19C9B9B-C6B2-476C-8C8A-81E66E4A3341}" presName="root2" presStyleCnt="0"/>
      <dgm:spPr/>
    </dgm:pt>
    <dgm:pt modelId="{420A8D69-1DC4-4C21-979E-FE2BF4226EE6}" type="pres">
      <dgm:prSet presAssocID="{D19C9B9B-C6B2-476C-8C8A-81E66E4A3341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C5B6759-EA4C-4DA8-8164-D72A0AB5AE8A}" type="pres">
      <dgm:prSet presAssocID="{D19C9B9B-C6B2-476C-8C8A-81E66E4A3341}" presName="level3hierChild" presStyleCnt="0"/>
      <dgm:spPr/>
    </dgm:pt>
    <dgm:pt modelId="{58394C0C-8AD9-4C4F-A838-2F8ABDB239AF}" type="pres">
      <dgm:prSet presAssocID="{EB02A031-0A93-47C8-A08E-C290B6EB7472}" presName="conn2-1" presStyleLbl="parChTrans1D4" presStyleIdx="0" presStyleCnt="1"/>
      <dgm:spPr/>
      <dgm:t>
        <a:bodyPr/>
        <a:lstStyle/>
        <a:p>
          <a:endParaRPr lang="es-EC"/>
        </a:p>
      </dgm:t>
    </dgm:pt>
    <dgm:pt modelId="{A0BC68FA-CA2C-444B-AC55-617B9B8B487F}" type="pres">
      <dgm:prSet presAssocID="{EB02A031-0A93-47C8-A08E-C290B6EB7472}" presName="connTx" presStyleLbl="parChTrans1D4" presStyleIdx="0" presStyleCnt="1"/>
      <dgm:spPr/>
      <dgm:t>
        <a:bodyPr/>
        <a:lstStyle/>
        <a:p>
          <a:endParaRPr lang="es-EC"/>
        </a:p>
      </dgm:t>
    </dgm:pt>
    <dgm:pt modelId="{2BBDC97B-385D-43AA-BFFC-9F8A4F3DF1BE}" type="pres">
      <dgm:prSet presAssocID="{3D2C98B9-B2E8-4F06-92EB-BF1AD7F3D75C}" presName="root2" presStyleCnt="0"/>
      <dgm:spPr/>
    </dgm:pt>
    <dgm:pt modelId="{E030C677-16F1-4333-86C7-714EA21E0F32}" type="pres">
      <dgm:prSet presAssocID="{3D2C98B9-B2E8-4F06-92EB-BF1AD7F3D75C}" presName="LevelTwoTextNode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F856895-62B5-4491-910F-064037E0DE4B}" type="pres">
      <dgm:prSet presAssocID="{3D2C98B9-B2E8-4F06-92EB-BF1AD7F3D75C}" presName="level3hierChild" presStyleCnt="0"/>
      <dgm:spPr/>
    </dgm:pt>
    <dgm:pt modelId="{E736CF52-E8F5-49D1-AF8B-5112D3A3550D}" type="pres">
      <dgm:prSet presAssocID="{CE2693C3-2BB0-4175-9839-8CD1A3C65ABA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A7D6DA14-A3C7-4D7A-B1CD-D9C010B4DDD1}" type="pres">
      <dgm:prSet presAssocID="{CE2693C3-2BB0-4175-9839-8CD1A3C65ABA}" presName="connTx" presStyleLbl="parChTrans1D2" presStyleIdx="2" presStyleCnt="3"/>
      <dgm:spPr/>
      <dgm:t>
        <a:bodyPr/>
        <a:lstStyle/>
        <a:p>
          <a:endParaRPr lang="es-EC"/>
        </a:p>
      </dgm:t>
    </dgm:pt>
    <dgm:pt modelId="{026C0D4C-7323-44C7-828C-EF09373C7136}" type="pres">
      <dgm:prSet presAssocID="{5E3E8FEE-468D-4D6B-83C1-967A262CF1EC}" presName="root2" presStyleCnt="0"/>
      <dgm:spPr/>
    </dgm:pt>
    <dgm:pt modelId="{1566C55A-83B8-4C07-A9D4-79060253CDDF}" type="pres">
      <dgm:prSet presAssocID="{5E3E8FEE-468D-4D6B-83C1-967A262CF1EC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06D846-5220-4D8B-97C2-DAED03D13594}" type="pres">
      <dgm:prSet presAssocID="{5E3E8FEE-468D-4D6B-83C1-967A262CF1EC}" presName="level3hierChild" presStyleCnt="0"/>
      <dgm:spPr/>
    </dgm:pt>
    <dgm:pt modelId="{20F0CB27-503B-4166-A2D7-DCC6D2203E6F}" type="pres">
      <dgm:prSet presAssocID="{2A233171-2ABC-4C33-A508-5641AB0FC9D7}" presName="conn2-1" presStyleLbl="parChTrans1D3" presStyleIdx="3" presStyleCnt="4"/>
      <dgm:spPr/>
      <dgm:t>
        <a:bodyPr/>
        <a:lstStyle/>
        <a:p>
          <a:endParaRPr lang="es-EC"/>
        </a:p>
      </dgm:t>
    </dgm:pt>
    <dgm:pt modelId="{EA0CDBCF-26B1-459E-9CD6-1F0A01AC6F8A}" type="pres">
      <dgm:prSet presAssocID="{2A233171-2ABC-4C33-A508-5641AB0FC9D7}" presName="connTx" presStyleLbl="parChTrans1D3" presStyleIdx="3" presStyleCnt="4"/>
      <dgm:spPr/>
      <dgm:t>
        <a:bodyPr/>
        <a:lstStyle/>
        <a:p>
          <a:endParaRPr lang="es-EC"/>
        </a:p>
      </dgm:t>
    </dgm:pt>
    <dgm:pt modelId="{6D40F080-4DD6-450D-A551-CFD49FFA1FC8}" type="pres">
      <dgm:prSet presAssocID="{AC61A24E-F3D9-4A34-8FF9-FE6E9A1D5605}" presName="root2" presStyleCnt="0"/>
      <dgm:spPr/>
    </dgm:pt>
    <dgm:pt modelId="{0588A7DE-8F9E-42AB-9930-D85308E4BCD9}" type="pres">
      <dgm:prSet presAssocID="{AC61A24E-F3D9-4A34-8FF9-FE6E9A1D5605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6920893-0E10-4972-9029-2AB032D14807}" type="pres">
      <dgm:prSet presAssocID="{AC61A24E-F3D9-4A34-8FF9-FE6E9A1D5605}" presName="level3hierChild" presStyleCnt="0"/>
      <dgm:spPr/>
    </dgm:pt>
  </dgm:ptLst>
  <dgm:cxnLst>
    <dgm:cxn modelId="{D93B3D12-5615-4889-B6EA-30A7F3FFFFFE}" type="presOf" srcId="{DE624621-9C87-4F3C-B479-EE4B7BD7586C}" destId="{E5C175A8-067A-4885-B19C-8201F6E7480B}" srcOrd="0" destOrd="0" presId="urn:microsoft.com/office/officeart/2005/8/layout/hierarchy2"/>
    <dgm:cxn modelId="{1D757CA9-B8B2-43E0-AE01-605E78813D51}" srcId="{D3BAC0BD-A5CB-463A-A430-21851E363BBD}" destId="{075D1A51-4024-494D-A963-42C471C3E5AA}" srcOrd="0" destOrd="0" parTransId="{B342F381-08E7-4216-B09E-41D53037A10E}" sibTransId="{3A20855A-7E7A-4C05-A5BD-0569F4070D3F}"/>
    <dgm:cxn modelId="{3C14754D-E617-4F59-9CFA-5774ADC7DFC2}" type="presOf" srcId="{9E5E67D9-9863-4D2E-A50F-DF4926B473C1}" destId="{8F51F6A2-E2E5-44DD-8A3E-A68CD133BC12}" srcOrd="0" destOrd="0" presId="urn:microsoft.com/office/officeart/2005/8/layout/hierarchy2"/>
    <dgm:cxn modelId="{81C3DD37-3D7E-40FD-8357-3252A89FAC18}" type="presOf" srcId="{075D1A51-4024-494D-A963-42C471C3E5AA}" destId="{773C154A-8B1A-4CE2-8AAA-FF9CA465A59B}" srcOrd="0" destOrd="0" presId="urn:microsoft.com/office/officeart/2005/8/layout/hierarchy2"/>
    <dgm:cxn modelId="{F78DD313-94A6-4E37-AC74-FF7895176ED2}" type="presOf" srcId="{2BCE4928-A68F-4DD1-943B-7265A273E573}" destId="{8DD049B5-559C-4162-9EB9-52384F9B2E59}" srcOrd="1" destOrd="0" presId="urn:microsoft.com/office/officeart/2005/8/layout/hierarchy2"/>
    <dgm:cxn modelId="{5337598B-4377-4F29-BE2D-2EB7801C93A3}" type="presOf" srcId="{F8707E1A-48D9-4265-A983-63E650A99623}" destId="{B3567F5D-07FC-4E5F-B719-08A1EA17CB82}" srcOrd="1" destOrd="0" presId="urn:microsoft.com/office/officeart/2005/8/layout/hierarchy2"/>
    <dgm:cxn modelId="{58373DF4-12E2-4787-A53E-45D6C530C622}" type="presOf" srcId="{CE2693C3-2BB0-4175-9839-8CD1A3C65ABA}" destId="{E736CF52-E8F5-49D1-AF8B-5112D3A3550D}" srcOrd="0" destOrd="0" presId="urn:microsoft.com/office/officeart/2005/8/layout/hierarchy2"/>
    <dgm:cxn modelId="{A6FBEBB2-A06A-4F6E-ABDD-18966193C21F}" type="presOf" srcId="{F8707E1A-48D9-4265-A983-63E650A99623}" destId="{5A445F6D-C72E-4EDE-9E61-F884D378D30B}" srcOrd="0" destOrd="0" presId="urn:microsoft.com/office/officeart/2005/8/layout/hierarchy2"/>
    <dgm:cxn modelId="{ABC5C411-2CEA-4755-A77A-B0CF02985BA0}" srcId="{075D1A51-4024-494D-A963-42C471C3E5AA}" destId="{5E3E8FEE-468D-4D6B-83C1-967A262CF1EC}" srcOrd="2" destOrd="0" parTransId="{CE2693C3-2BB0-4175-9839-8CD1A3C65ABA}" sibTransId="{D4A0D285-86DC-40E2-8DF5-74BBEC74E869}"/>
    <dgm:cxn modelId="{34DEDA23-E020-42DF-96A6-E52F6D3B1E3B}" type="presOf" srcId="{AC61A24E-F3D9-4A34-8FF9-FE6E9A1D5605}" destId="{0588A7DE-8F9E-42AB-9930-D85308E4BCD9}" srcOrd="0" destOrd="0" presId="urn:microsoft.com/office/officeart/2005/8/layout/hierarchy2"/>
    <dgm:cxn modelId="{A46A675A-E04E-4B76-918C-1E4264B84B55}" srcId="{DE624621-9C87-4F3C-B479-EE4B7BD7586C}" destId="{4B3617DB-D645-4897-8F07-FA5D514E5B2C}" srcOrd="1" destOrd="0" parTransId="{F8707E1A-48D9-4265-A983-63E650A99623}" sibTransId="{27C92D00-43FD-4F94-B333-E53EAD081075}"/>
    <dgm:cxn modelId="{476E6212-B9F0-4B42-9293-C8B21CE6816D}" type="presOf" srcId="{D19C9B9B-C6B2-476C-8C8A-81E66E4A3341}" destId="{420A8D69-1DC4-4C21-979E-FE2BF4226EE6}" srcOrd="0" destOrd="0" presId="urn:microsoft.com/office/officeart/2005/8/layout/hierarchy2"/>
    <dgm:cxn modelId="{C896FB47-BCAA-4485-9136-B49DA6826F58}" type="presOf" srcId="{71AB6C46-3666-4797-9BA6-B1B53950DD44}" destId="{6094E6E1-DA95-40CF-84DF-8DA2A1833A20}" srcOrd="1" destOrd="0" presId="urn:microsoft.com/office/officeart/2005/8/layout/hierarchy2"/>
    <dgm:cxn modelId="{BB04873A-6573-4D6D-802D-386938F626C0}" type="presOf" srcId="{D3BAC0BD-A5CB-463A-A430-21851E363BBD}" destId="{ADE37880-0823-4023-A029-8FCAB6952D10}" srcOrd="0" destOrd="0" presId="urn:microsoft.com/office/officeart/2005/8/layout/hierarchy2"/>
    <dgm:cxn modelId="{87B9F2D4-3B0E-45C0-B940-0A27346CB32A}" type="presOf" srcId="{6931E1A5-F9A0-4977-933E-3C74B3CC9E04}" destId="{388FED8D-B923-486C-BA1D-0EB10662131A}" srcOrd="0" destOrd="0" presId="urn:microsoft.com/office/officeart/2005/8/layout/hierarchy2"/>
    <dgm:cxn modelId="{0E05C3B8-F4F7-4AE6-B0A5-973BA1ED9B1E}" type="presOf" srcId="{6931E1A5-F9A0-4977-933E-3C74B3CC9E04}" destId="{46B17C82-10B2-4049-8790-0DF46589728E}" srcOrd="1" destOrd="0" presId="urn:microsoft.com/office/officeart/2005/8/layout/hierarchy2"/>
    <dgm:cxn modelId="{18F7ACDB-B5D3-4174-8F87-B216688729B4}" srcId="{075D1A51-4024-494D-A963-42C471C3E5AA}" destId="{DE624621-9C87-4F3C-B479-EE4B7BD7586C}" srcOrd="0" destOrd="0" parTransId="{2BCE4928-A68F-4DD1-943B-7265A273E573}" sibTransId="{A4FF7472-CCF3-45F8-B01A-16F0CDB3F12E}"/>
    <dgm:cxn modelId="{FB161D7F-5D47-479A-A79C-C600375F2E24}" type="presOf" srcId="{760A9D7A-8B79-4D34-B7FF-2B3C57631824}" destId="{01DFE71D-3957-4FD8-9D62-093CF03FC5C2}" srcOrd="0" destOrd="0" presId="urn:microsoft.com/office/officeart/2005/8/layout/hierarchy2"/>
    <dgm:cxn modelId="{2617EDB8-DE8C-407C-85DC-1AFD7405F898}" type="presOf" srcId="{EB02A031-0A93-47C8-A08E-C290B6EB7472}" destId="{58394C0C-8AD9-4C4F-A838-2F8ABDB239AF}" srcOrd="0" destOrd="0" presId="urn:microsoft.com/office/officeart/2005/8/layout/hierarchy2"/>
    <dgm:cxn modelId="{066695DB-0E72-47F9-B465-FDB6740BC517}" srcId="{075D1A51-4024-494D-A963-42C471C3E5AA}" destId="{760A9D7A-8B79-4D34-B7FF-2B3C57631824}" srcOrd="1" destOrd="0" parTransId="{71AB6C46-3666-4797-9BA6-B1B53950DD44}" sibTransId="{BDAD75FB-5636-4519-B99B-316B937ECA5B}"/>
    <dgm:cxn modelId="{E4ED77D0-1EE2-4B5D-92BC-DB8418FF56E2}" type="presOf" srcId="{2A233171-2ABC-4C33-A508-5641AB0FC9D7}" destId="{20F0CB27-503B-4166-A2D7-DCC6D2203E6F}" srcOrd="0" destOrd="0" presId="urn:microsoft.com/office/officeart/2005/8/layout/hierarchy2"/>
    <dgm:cxn modelId="{2CFAC0B3-2C07-4058-BD08-10225BB6BFB8}" srcId="{5E3E8FEE-468D-4D6B-83C1-967A262CF1EC}" destId="{AC61A24E-F3D9-4A34-8FF9-FE6E9A1D5605}" srcOrd="0" destOrd="0" parTransId="{2A233171-2ABC-4C33-A508-5641AB0FC9D7}" sibTransId="{4CE2891E-5417-41A9-AD4F-3F9BA91F3D95}"/>
    <dgm:cxn modelId="{5DB42B6F-B611-490B-A3D7-1B05D125DD99}" type="presOf" srcId="{A9ED13CA-7D28-4E15-8D05-5360CF09A785}" destId="{90E980C6-23A9-40F1-BFAE-9EF49EB2D98E}" srcOrd="0" destOrd="0" presId="urn:microsoft.com/office/officeart/2005/8/layout/hierarchy2"/>
    <dgm:cxn modelId="{FCA1ECE6-CDB4-499A-B926-A408D87F6EF8}" type="presOf" srcId="{4B3617DB-D645-4897-8F07-FA5D514E5B2C}" destId="{1CD0B353-A788-4B11-859B-51AC9A3C45C5}" srcOrd="0" destOrd="0" presId="urn:microsoft.com/office/officeart/2005/8/layout/hierarchy2"/>
    <dgm:cxn modelId="{255BC563-21A4-44F7-AE53-634F4365E21E}" type="presOf" srcId="{CE2693C3-2BB0-4175-9839-8CD1A3C65ABA}" destId="{A7D6DA14-A3C7-4D7A-B1CD-D9C010B4DDD1}" srcOrd="1" destOrd="0" presId="urn:microsoft.com/office/officeart/2005/8/layout/hierarchy2"/>
    <dgm:cxn modelId="{83FA429A-4C6E-4972-A1F5-3B7CCEC07F2F}" type="presOf" srcId="{2A233171-2ABC-4C33-A508-5641AB0FC9D7}" destId="{EA0CDBCF-26B1-459E-9CD6-1F0A01AC6F8A}" srcOrd="1" destOrd="0" presId="urn:microsoft.com/office/officeart/2005/8/layout/hierarchy2"/>
    <dgm:cxn modelId="{A33B1696-2D8A-4EAE-979F-006F21B8D12D}" srcId="{D19C9B9B-C6B2-476C-8C8A-81E66E4A3341}" destId="{3D2C98B9-B2E8-4F06-92EB-BF1AD7F3D75C}" srcOrd="0" destOrd="0" parTransId="{EB02A031-0A93-47C8-A08E-C290B6EB7472}" sibTransId="{0BD19839-C981-45BB-94A5-577C807FB98E}"/>
    <dgm:cxn modelId="{19C9E207-839D-4371-BF29-4B4EF7BD27B5}" type="presOf" srcId="{EB02A031-0A93-47C8-A08E-C290B6EB7472}" destId="{A0BC68FA-CA2C-444B-AC55-617B9B8B487F}" srcOrd="1" destOrd="0" presId="urn:microsoft.com/office/officeart/2005/8/layout/hierarchy2"/>
    <dgm:cxn modelId="{EEFDAF19-BA02-45C5-9C98-CAADAC50D3E0}" type="presOf" srcId="{9E5E67D9-9863-4D2E-A50F-DF4926B473C1}" destId="{27A537D1-3B9C-4432-890F-F8E3C96714EC}" srcOrd="1" destOrd="0" presId="urn:microsoft.com/office/officeart/2005/8/layout/hierarchy2"/>
    <dgm:cxn modelId="{608DCF38-D131-47BE-BB86-ABB8BC79D4D9}" type="presOf" srcId="{71AB6C46-3666-4797-9BA6-B1B53950DD44}" destId="{FBAB17B9-E933-4FF9-AD15-9C9BFA251DEA}" srcOrd="0" destOrd="0" presId="urn:microsoft.com/office/officeart/2005/8/layout/hierarchy2"/>
    <dgm:cxn modelId="{B35407B1-0A96-4BE1-9392-959E3942A090}" type="presOf" srcId="{5E3E8FEE-468D-4D6B-83C1-967A262CF1EC}" destId="{1566C55A-83B8-4C07-A9D4-79060253CDDF}" srcOrd="0" destOrd="0" presId="urn:microsoft.com/office/officeart/2005/8/layout/hierarchy2"/>
    <dgm:cxn modelId="{D763EB10-20B5-44BC-A47A-E3BC44BA6B03}" type="presOf" srcId="{3D2C98B9-B2E8-4F06-92EB-BF1AD7F3D75C}" destId="{E030C677-16F1-4333-86C7-714EA21E0F32}" srcOrd="0" destOrd="0" presId="urn:microsoft.com/office/officeart/2005/8/layout/hierarchy2"/>
    <dgm:cxn modelId="{807D9146-0F5B-4FCB-958B-9113FFB2BA87}" srcId="{DE624621-9C87-4F3C-B479-EE4B7BD7586C}" destId="{A9ED13CA-7D28-4E15-8D05-5360CF09A785}" srcOrd="0" destOrd="0" parTransId="{9E5E67D9-9863-4D2E-A50F-DF4926B473C1}" sibTransId="{E5ABBB71-5A4B-41BC-BF2B-B930947C6E87}"/>
    <dgm:cxn modelId="{387EF53A-8ED6-44DF-A9BE-6CBF8A70612C}" type="presOf" srcId="{2BCE4928-A68F-4DD1-943B-7265A273E573}" destId="{5207876F-87DB-4E70-9274-6DBBD44C0947}" srcOrd="0" destOrd="0" presId="urn:microsoft.com/office/officeart/2005/8/layout/hierarchy2"/>
    <dgm:cxn modelId="{D42D91D8-82F9-4C30-A546-F3954DFEFCAE}" srcId="{760A9D7A-8B79-4D34-B7FF-2B3C57631824}" destId="{D19C9B9B-C6B2-476C-8C8A-81E66E4A3341}" srcOrd="0" destOrd="0" parTransId="{6931E1A5-F9A0-4977-933E-3C74B3CC9E04}" sibTransId="{E671B2F7-F222-4849-88D6-E37860C58D1E}"/>
    <dgm:cxn modelId="{B0119CDF-95D0-472D-AB30-8C78F87DE508}" type="presParOf" srcId="{ADE37880-0823-4023-A029-8FCAB6952D10}" destId="{3C3D0972-05EB-434B-B52F-68862C18474B}" srcOrd="0" destOrd="0" presId="urn:microsoft.com/office/officeart/2005/8/layout/hierarchy2"/>
    <dgm:cxn modelId="{BBED9257-024D-4704-A806-5AB6307DFFD0}" type="presParOf" srcId="{3C3D0972-05EB-434B-B52F-68862C18474B}" destId="{773C154A-8B1A-4CE2-8AAA-FF9CA465A59B}" srcOrd="0" destOrd="0" presId="urn:microsoft.com/office/officeart/2005/8/layout/hierarchy2"/>
    <dgm:cxn modelId="{9C29FF76-694F-4DD8-B2AF-E2A3843064A4}" type="presParOf" srcId="{3C3D0972-05EB-434B-B52F-68862C18474B}" destId="{57D2BB64-2AE2-49F4-9065-4E7024444FCC}" srcOrd="1" destOrd="0" presId="urn:microsoft.com/office/officeart/2005/8/layout/hierarchy2"/>
    <dgm:cxn modelId="{A1714343-B515-413B-9552-0BAB53F07913}" type="presParOf" srcId="{57D2BB64-2AE2-49F4-9065-4E7024444FCC}" destId="{5207876F-87DB-4E70-9274-6DBBD44C0947}" srcOrd="0" destOrd="0" presId="urn:microsoft.com/office/officeart/2005/8/layout/hierarchy2"/>
    <dgm:cxn modelId="{CD159565-2037-4367-811E-30E7C67392D4}" type="presParOf" srcId="{5207876F-87DB-4E70-9274-6DBBD44C0947}" destId="{8DD049B5-559C-4162-9EB9-52384F9B2E59}" srcOrd="0" destOrd="0" presId="urn:microsoft.com/office/officeart/2005/8/layout/hierarchy2"/>
    <dgm:cxn modelId="{8C4D49BE-4C66-49D0-B21F-C875BC59011D}" type="presParOf" srcId="{57D2BB64-2AE2-49F4-9065-4E7024444FCC}" destId="{5FF7DB4E-4B3D-44E2-98D4-1882BB05685F}" srcOrd="1" destOrd="0" presId="urn:microsoft.com/office/officeart/2005/8/layout/hierarchy2"/>
    <dgm:cxn modelId="{67854BA0-1CC1-47F9-B926-C7AF8D3E3630}" type="presParOf" srcId="{5FF7DB4E-4B3D-44E2-98D4-1882BB05685F}" destId="{E5C175A8-067A-4885-B19C-8201F6E7480B}" srcOrd="0" destOrd="0" presId="urn:microsoft.com/office/officeart/2005/8/layout/hierarchy2"/>
    <dgm:cxn modelId="{47EC1A5D-C029-4832-9A7D-3EF079373995}" type="presParOf" srcId="{5FF7DB4E-4B3D-44E2-98D4-1882BB05685F}" destId="{456F9B4E-C276-4476-8AB0-B4B4356FA9EF}" srcOrd="1" destOrd="0" presId="urn:microsoft.com/office/officeart/2005/8/layout/hierarchy2"/>
    <dgm:cxn modelId="{D9C26239-FECD-40C6-AC9E-14427E9CBE96}" type="presParOf" srcId="{456F9B4E-C276-4476-8AB0-B4B4356FA9EF}" destId="{8F51F6A2-E2E5-44DD-8A3E-A68CD133BC12}" srcOrd="0" destOrd="0" presId="urn:microsoft.com/office/officeart/2005/8/layout/hierarchy2"/>
    <dgm:cxn modelId="{3DD2C24A-C566-49A3-B0A2-83B120219BB7}" type="presParOf" srcId="{8F51F6A2-E2E5-44DD-8A3E-A68CD133BC12}" destId="{27A537D1-3B9C-4432-890F-F8E3C96714EC}" srcOrd="0" destOrd="0" presId="urn:microsoft.com/office/officeart/2005/8/layout/hierarchy2"/>
    <dgm:cxn modelId="{A7A8BFB5-2810-4FB4-B10E-DE799237CD59}" type="presParOf" srcId="{456F9B4E-C276-4476-8AB0-B4B4356FA9EF}" destId="{5F9C68B9-C79D-4183-9633-6195698C1ADB}" srcOrd="1" destOrd="0" presId="urn:microsoft.com/office/officeart/2005/8/layout/hierarchy2"/>
    <dgm:cxn modelId="{4D428149-C3F2-49F9-A4EC-356EBD074CFD}" type="presParOf" srcId="{5F9C68B9-C79D-4183-9633-6195698C1ADB}" destId="{90E980C6-23A9-40F1-BFAE-9EF49EB2D98E}" srcOrd="0" destOrd="0" presId="urn:microsoft.com/office/officeart/2005/8/layout/hierarchy2"/>
    <dgm:cxn modelId="{D451DD7F-5495-4E29-B477-B6275435EE22}" type="presParOf" srcId="{5F9C68B9-C79D-4183-9633-6195698C1ADB}" destId="{93845EDF-D599-4C64-8047-766D9E757F5D}" srcOrd="1" destOrd="0" presId="urn:microsoft.com/office/officeart/2005/8/layout/hierarchy2"/>
    <dgm:cxn modelId="{61858026-1BBE-4D73-8364-BDA56BF7B471}" type="presParOf" srcId="{456F9B4E-C276-4476-8AB0-B4B4356FA9EF}" destId="{5A445F6D-C72E-4EDE-9E61-F884D378D30B}" srcOrd="2" destOrd="0" presId="urn:microsoft.com/office/officeart/2005/8/layout/hierarchy2"/>
    <dgm:cxn modelId="{60569E6A-8D6F-41B3-8DB9-BA805884A842}" type="presParOf" srcId="{5A445F6D-C72E-4EDE-9E61-F884D378D30B}" destId="{B3567F5D-07FC-4E5F-B719-08A1EA17CB82}" srcOrd="0" destOrd="0" presId="urn:microsoft.com/office/officeart/2005/8/layout/hierarchy2"/>
    <dgm:cxn modelId="{B8ED4225-2BB9-4EBE-8B35-D5B8E16888F6}" type="presParOf" srcId="{456F9B4E-C276-4476-8AB0-B4B4356FA9EF}" destId="{4BF245AA-7AD5-4E87-9571-15A056FAE200}" srcOrd="3" destOrd="0" presId="urn:microsoft.com/office/officeart/2005/8/layout/hierarchy2"/>
    <dgm:cxn modelId="{AC2EE7BE-4860-47F9-B56C-B44D46DFA097}" type="presParOf" srcId="{4BF245AA-7AD5-4E87-9571-15A056FAE200}" destId="{1CD0B353-A788-4B11-859B-51AC9A3C45C5}" srcOrd="0" destOrd="0" presId="urn:microsoft.com/office/officeart/2005/8/layout/hierarchy2"/>
    <dgm:cxn modelId="{0A6824CC-7D84-4661-8A43-93FDAC3A3A21}" type="presParOf" srcId="{4BF245AA-7AD5-4E87-9571-15A056FAE200}" destId="{9EDE9622-0F59-4A12-AC07-13F22DC1E668}" srcOrd="1" destOrd="0" presId="urn:microsoft.com/office/officeart/2005/8/layout/hierarchy2"/>
    <dgm:cxn modelId="{30583105-4914-4FDE-A787-68CD86273BFE}" type="presParOf" srcId="{57D2BB64-2AE2-49F4-9065-4E7024444FCC}" destId="{FBAB17B9-E933-4FF9-AD15-9C9BFA251DEA}" srcOrd="2" destOrd="0" presId="urn:microsoft.com/office/officeart/2005/8/layout/hierarchy2"/>
    <dgm:cxn modelId="{D96EC5D9-F082-43DF-80E8-999120CF7CDF}" type="presParOf" srcId="{FBAB17B9-E933-4FF9-AD15-9C9BFA251DEA}" destId="{6094E6E1-DA95-40CF-84DF-8DA2A1833A20}" srcOrd="0" destOrd="0" presId="urn:microsoft.com/office/officeart/2005/8/layout/hierarchy2"/>
    <dgm:cxn modelId="{9656C29A-3A5C-4B1C-A8D7-52C8467AA65E}" type="presParOf" srcId="{57D2BB64-2AE2-49F4-9065-4E7024444FCC}" destId="{650A334D-0A24-4FB4-A219-A4C113550393}" srcOrd="3" destOrd="0" presId="urn:microsoft.com/office/officeart/2005/8/layout/hierarchy2"/>
    <dgm:cxn modelId="{9495877B-32D7-40D0-861D-E109C2D06DFF}" type="presParOf" srcId="{650A334D-0A24-4FB4-A219-A4C113550393}" destId="{01DFE71D-3957-4FD8-9D62-093CF03FC5C2}" srcOrd="0" destOrd="0" presId="urn:microsoft.com/office/officeart/2005/8/layout/hierarchy2"/>
    <dgm:cxn modelId="{1F10EE8C-1AC1-4B4C-9BFF-B8767A08AAA0}" type="presParOf" srcId="{650A334D-0A24-4FB4-A219-A4C113550393}" destId="{972AE6DE-DA3C-4B58-8FE4-CB5A874CCF80}" srcOrd="1" destOrd="0" presId="urn:microsoft.com/office/officeart/2005/8/layout/hierarchy2"/>
    <dgm:cxn modelId="{770F0663-8121-40AD-9C5F-42A799FA8F8F}" type="presParOf" srcId="{972AE6DE-DA3C-4B58-8FE4-CB5A874CCF80}" destId="{388FED8D-B923-486C-BA1D-0EB10662131A}" srcOrd="0" destOrd="0" presId="urn:microsoft.com/office/officeart/2005/8/layout/hierarchy2"/>
    <dgm:cxn modelId="{E50EADD1-DEBB-4D85-B920-1C4D38AAF1DE}" type="presParOf" srcId="{388FED8D-B923-486C-BA1D-0EB10662131A}" destId="{46B17C82-10B2-4049-8790-0DF46589728E}" srcOrd="0" destOrd="0" presId="urn:microsoft.com/office/officeart/2005/8/layout/hierarchy2"/>
    <dgm:cxn modelId="{12A29703-0A18-457F-AA60-7A211C452F7D}" type="presParOf" srcId="{972AE6DE-DA3C-4B58-8FE4-CB5A874CCF80}" destId="{8062F32F-B715-41FE-98F3-665EB8C72D2B}" srcOrd="1" destOrd="0" presId="urn:microsoft.com/office/officeart/2005/8/layout/hierarchy2"/>
    <dgm:cxn modelId="{BD6D4306-FFA3-437F-B847-A6561E5C74A7}" type="presParOf" srcId="{8062F32F-B715-41FE-98F3-665EB8C72D2B}" destId="{420A8D69-1DC4-4C21-979E-FE2BF4226EE6}" srcOrd="0" destOrd="0" presId="urn:microsoft.com/office/officeart/2005/8/layout/hierarchy2"/>
    <dgm:cxn modelId="{7C9AB518-9C33-45CA-9610-F3753131234B}" type="presParOf" srcId="{8062F32F-B715-41FE-98F3-665EB8C72D2B}" destId="{9C5B6759-EA4C-4DA8-8164-D72A0AB5AE8A}" srcOrd="1" destOrd="0" presId="urn:microsoft.com/office/officeart/2005/8/layout/hierarchy2"/>
    <dgm:cxn modelId="{0082C64B-C1EA-4DEE-995D-AA9CCC1C70F1}" type="presParOf" srcId="{9C5B6759-EA4C-4DA8-8164-D72A0AB5AE8A}" destId="{58394C0C-8AD9-4C4F-A838-2F8ABDB239AF}" srcOrd="0" destOrd="0" presId="urn:microsoft.com/office/officeart/2005/8/layout/hierarchy2"/>
    <dgm:cxn modelId="{BD846833-2F61-4726-95C1-1AC3D25133A7}" type="presParOf" srcId="{58394C0C-8AD9-4C4F-A838-2F8ABDB239AF}" destId="{A0BC68FA-CA2C-444B-AC55-617B9B8B487F}" srcOrd="0" destOrd="0" presId="urn:microsoft.com/office/officeart/2005/8/layout/hierarchy2"/>
    <dgm:cxn modelId="{6F7A65DE-EE92-477A-8322-89C55594BD28}" type="presParOf" srcId="{9C5B6759-EA4C-4DA8-8164-D72A0AB5AE8A}" destId="{2BBDC97B-385D-43AA-BFFC-9F8A4F3DF1BE}" srcOrd="1" destOrd="0" presId="urn:microsoft.com/office/officeart/2005/8/layout/hierarchy2"/>
    <dgm:cxn modelId="{EEB6EB20-5067-423E-B755-FB9015A5C7E7}" type="presParOf" srcId="{2BBDC97B-385D-43AA-BFFC-9F8A4F3DF1BE}" destId="{E030C677-16F1-4333-86C7-714EA21E0F32}" srcOrd="0" destOrd="0" presId="urn:microsoft.com/office/officeart/2005/8/layout/hierarchy2"/>
    <dgm:cxn modelId="{D150E21B-4E0D-4510-9BB2-15EE6E96C6A7}" type="presParOf" srcId="{2BBDC97B-385D-43AA-BFFC-9F8A4F3DF1BE}" destId="{4F856895-62B5-4491-910F-064037E0DE4B}" srcOrd="1" destOrd="0" presId="urn:microsoft.com/office/officeart/2005/8/layout/hierarchy2"/>
    <dgm:cxn modelId="{1CC7733F-374C-4C4D-B82B-6946E43CB75E}" type="presParOf" srcId="{57D2BB64-2AE2-49F4-9065-4E7024444FCC}" destId="{E736CF52-E8F5-49D1-AF8B-5112D3A3550D}" srcOrd="4" destOrd="0" presId="urn:microsoft.com/office/officeart/2005/8/layout/hierarchy2"/>
    <dgm:cxn modelId="{1F412CE6-ED84-4D81-A07C-A6720895550F}" type="presParOf" srcId="{E736CF52-E8F5-49D1-AF8B-5112D3A3550D}" destId="{A7D6DA14-A3C7-4D7A-B1CD-D9C010B4DDD1}" srcOrd="0" destOrd="0" presId="urn:microsoft.com/office/officeart/2005/8/layout/hierarchy2"/>
    <dgm:cxn modelId="{E20ED2A5-F59B-482D-AE3A-1C276A4275CB}" type="presParOf" srcId="{57D2BB64-2AE2-49F4-9065-4E7024444FCC}" destId="{026C0D4C-7323-44C7-828C-EF09373C7136}" srcOrd="5" destOrd="0" presId="urn:microsoft.com/office/officeart/2005/8/layout/hierarchy2"/>
    <dgm:cxn modelId="{91BD85FD-AF1D-4539-B007-5691D7451A12}" type="presParOf" srcId="{026C0D4C-7323-44C7-828C-EF09373C7136}" destId="{1566C55A-83B8-4C07-A9D4-79060253CDDF}" srcOrd="0" destOrd="0" presId="urn:microsoft.com/office/officeart/2005/8/layout/hierarchy2"/>
    <dgm:cxn modelId="{EC46F1CD-3563-4D5D-A2DD-F2D2EFC85F0D}" type="presParOf" srcId="{026C0D4C-7323-44C7-828C-EF09373C7136}" destId="{CB06D846-5220-4D8B-97C2-DAED03D13594}" srcOrd="1" destOrd="0" presId="urn:microsoft.com/office/officeart/2005/8/layout/hierarchy2"/>
    <dgm:cxn modelId="{E1E79959-13C0-492C-A115-EBA3D891B284}" type="presParOf" srcId="{CB06D846-5220-4D8B-97C2-DAED03D13594}" destId="{20F0CB27-503B-4166-A2D7-DCC6D2203E6F}" srcOrd="0" destOrd="0" presId="urn:microsoft.com/office/officeart/2005/8/layout/hierarchy2"/>
    <dgm:cxn modelId="{A0EC39AB-4D16-4F2B-8059-8F1ED47F478D}" type="presParOf" srcId="{20F0CB27-503B-4166-A2D7-DCC6D2203E6F}" destId="{EA0CDBCF-26B1-459E-9CD6-1F0A01AC6F8A}" srcOrd="0" destOrd="0" presId="urn:microsoft.com/office/officeart/2005/8/layout/hierarchy2"/>
    <dgm:cxn modelId="{0DDC9B68-3D0E-4C4C-B514-2EC486D23AD1}" type="presParOf" srcId="{CB06D846-5220-4D8B-97C2-DAED03D13594}" destId="{6D40F080-4DD6-450D-A551-CFD49FFA1FC8}" srcOrd="1" destOrd="0" presId="urn:microsoft.com/office/officeart/2005/8/layout/hierarchy2"/>
    <dgm:cxn modelId="{2C5CDBE2-C11A-40F8-A047-5C25BF12AB2E}" type="presParOf" srcId="{6D40F080-4DD6-450D-A551-CFD49FFA1FC8}" destId="{0588A7DE-8F9E-42AB-9930-D85308E4BCD9}" srcOrd="0" destOrd="0" presId="urn:microsoft.com/office/officeart/2005/8/layout/hierarchy2"/>
    <dgm:cxn modelId="{4EDBE81E-9CF4-43ED-8C08-32F5CAEDC8D4}" type="presParOf" srcId="{6D40F080-4DD6-450D-A551-CFD49FFA1FC8}" destId="{36920893-0E10-4972-9029-2AB032D148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02A541-EE43-4C13-B733-BB17E5FFE099}" type="doc">
      <dgm:prSet loTypeId="urn:microsoft.com/office/officeart/2005/8/layout/hList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14FBB9-687D-4C14-8BC9-0707B7364472}">
      <dgm:prSet phldrT="[Texto]"/>
      <dgm:spPr>
        <a:solidFill>
          <a:schemeClr val="accent3"/>
        </a:solidFill>
      </dgm:spPr>
      <dgm:t>
        <a:bodyPr/>
        <a:lstStyle/>
        <a:p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Facilitación del comercio, turismo e inversión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450B4B-1572-46D8-8303-FEA4CB7D575F}" type="parTrans" cxnId="{B542CCC4-0A31-43DA-B447-E4EA058244BA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DEF8EA-029C-4559-B929-1E1E51817AB6}" type="sibTrans" cxnId="{B542CCC4-0A31-43DA-B447-E4EA058244BA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2FB02F-2871-4949-9CDE-E1D8819EC2B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 anchor="t"/>
        <a:lstStyle/>
        <a:p>
          <a:pPr algn="ctr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comercio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Elaboran matriz complementaria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Promueve propuestas PC, micro, pequeñas y medianas empresas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Identifican ferias 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Seguimiento cámaras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SENASA -MAGAP</a:t>
          </a:r>
        </a:p>
        <a:p>
          <a:pPr algn="ctr"/>
          <a:endParaRPr lang="es-EC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C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C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B300BD-574E-44A2-B50D-7D04D6E1F74D}" type="parTrans" cxnId="{0DC85315-6BF2-4A03-89B8-71C8F98BD840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6E372A-8008-41F3-A323-F65197AF0D26}" type="sibTrans" cxnId="{0DC85315-6BF2-4A03-89B8-71C8F98BD840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3B121-7C2C-441B-84DC-F8D7BFE7F77E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 anchor="t"/>
        <a:lstStyle/>
        <a:p>
          <a:pPr algn="l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Turismo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Establece promociones a través de un folleto de ruta </a:t>
          </a:r>
          <a:r>
            <a:rPr lang="es-EC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Spondylus</a:t>
          </a:r>
          <a:endParaRPr lang="es-EC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Evalúan diversos mecanismo de desarrollo y promoción. </a:t>
          </a:r>
        </a:p>
      </dgm:t>
    </dgm:pt>
    <dgm:pt modelId="{71DBAC10-4CFB-4972-A6B0-33EAB2620D9A}" type="parTrans" cxnId="{63041846-44A1-480E-AB62-22100304F1D9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4B02D-40A9-4886-9BC7-7B88AC1E92F4}" type="sibTrans" cxnId="{63041846-44A1-480E-AB62-22100304F1D9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47D1D0-E3F3-4A43-9566-093EE3BD7EA5}">
      <dgm:prSet/>
      <dgm:spPr>
        <a:solidFill>
          <a:schemeClr val="accent3">
            <a:lumMod val="60000"/>
            <a:lumOff val="40000"/>
          </a:schemeClr>
        </a:solidFill>
      </dgm:spPr>
      <dgm:t>
        <a:bodyPr anchor="t"/>
        <a:lstStyle/>
        <a:p>
          <a:pPr algn="l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inversiones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Intercambio de estadísticas PROECUADOR- PROINVERSIÓN 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Intercambio de experiencias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Mantener el intercambio modelos de desarrollo</a:t>
          </a:r>
        </a:p>
        <a:p>
          <a:pPr algn="l"/>
          <a:r>
            <a:rPr lang="es-EC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Difunde oportunidades de comercio</a:t>
          </a:r>
          <a:endParaRPr lang="es-EC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A0A4F1-447E-4B40-9430-96761FADCA6A}" type="parTrans" cxnId="{F826D0B5-F8C7-4DB6-814D-D269BB1DA78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C6649A-7F24-4655-8E33-725703E9C101}" type="sibTrans" cxnId="{F826D0B5-F8C7-4DB6-814D-D269BB1DA786}">
      <dgm:prSet/>
      <dgm:spPr/>
      <dgm:t>
        <a:bodyPr/>
        <a:lstStyle/>
        <a:p>
          <a:endParaRPr lang="es-EC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05CD2D-E7B1-4591-9D59-3369469837FE}" type="pres">
      <dgm:prSet presAssocID="{1F02A541-EE43-4C13-B733-BB17E5FFE0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DBA9836-A2F6-4AE0-B02E-2E264FC553F2}" type="pres">
      <dgm:prSet presAssocID="{5314FBB9-687D-4C14-8BC9-0707B7364472}" presName="roof" presStyleLbl="dkBgShp" presStyleIdx="0" presStyleCnt="2"/>
      <dgm:spPr/>
      <dgm:t>
        <a:bodyPr/>
        <a:lstStyle/>
        <a:p>
          <a:endParaRPr lang="es-EC"/>
        </a:p>
      </dgm:t>
    </dgm:pt>
    <dgm:pt modelId="{F68C08D6-64E5-44ED-8A26-59C086509C00}" type="pres">
      <dgm:prSet presAssocID="{5314FBB9-687D-4C14-8BC9-0707B7364472}" presName="pillars" presStyleCnt="0"/>
      <dgm:spPr/>
    </dgm:pt>
    <dgm:pt modelId="{053017CC-A3B1-4E34-9F81-25A48014E648}" type="pres">
      <dgm:prSet presAssocID="{5314FBB9-687D-4C14-8BC9-0707B736447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AE8851-6F76-4A90-BEFB-D5358E867C28}" type="pres">
      <dgm:prSet presAssocID="{2A47D1D0-E3F3-4A43-9566-093EE3BD7EA5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3078167-C4AF-4E02-835A-AD74B33C0D5F}" type="pres">
      <dgm:prSet presAssocID="{0083B121-7C2C-441B-84DC-F8D7BFE7F77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4E2494-B601-426E-8BBC-C0DF7D5603A7}" type="pres">
      <dgm:prSet presAssocID="{5314FBB9-687D-4C14-8BC9-0707B7364472}" presName="base" presStyleLbl="dkBgShp" presStyleIdx="1" presStyleCnt="2"/>
      <dgm:spPr>
        <a:solidFill>
          <a:schemeClr val="accent3"/>
        </a:solidFill>
      </dgm:spPr>
      <dgm:t>
        <a:bodyPr/>
        <a:lstStyle/>
        <a:p>
          <a:endParaRPr lang="es-EC"/>
        </a:p>
      </dgm:t>
    </dgm:pt>
  </dgm:ptLst>
  <dgm:cxnLst>
    <dgm:cxn modelId="{18198B1E-2B18-43BE-BDC2-EA6190EC62AE}" type="presOf" srcId="{0083B121-7C2C-441B-84DC-F8D7BFE7F77E}" destId="{73078167-C4AF-4E02-835A-AD74B33C0D5F}" srcOrd="0" destOrd="0" presId="urn:microsoft.com/office/officeart/2005/8/layout/hList3"/>
    <dgm:cxn modelId="{63041846-44A1-480E-AB62-22100304F1D9}" srcId="{5314FBB9-687D-4C14-8BC9-0707B7364472}" destId="{0083B121-7C2C-441B-84DC-F8D7BFE7F77E}" srcOrd="2" destOrd="0" parTransId="{71DBAC10-4CFB-4972-A6B0-33EAB2620D9A}" sibTransId="{43C4B02D-40A9-4886-9BC7-7B88AC1E92F4}"/>
    <dgm:cxn modelId="{B542CCC4-0A31-43DA-B447-E4EA058244BA}" srcId="{1F02A541-EE43-4C13-B733-BB17E5FFE099}" destId="{5314FBB9-687D-4C14-8BC9-0707B7364472}" srcOrd="0" destOrd="0" parTransId="{F0450B4B-1572-46D8-8303-FEA4CB7D575F}" sibTransId="{03DEF8EA-029C-4559-B929-1E1E51817AB6}"/>
    <dgm:cxn modelId="{D47E4A4B-B31D-49CC-81ED-E75B3832C7C0}" type="presOf" srcId="{5314FBB9-687D-4C14-8BC9-0707B7364472}" destId="{FDBA9836-A2F6-4AE0-B02E-2E264FC553F2}" srcOrd="0" destOrd="0" presId="urn:microsoft.com/office/officeart/2005/8/layout/hList3"/>
    <dgm:cxn modelId="{0DC85315-6BF2-4A03-89B8-71C8F98BD840}" srcId="{5314FBB9-687D-4C14-8BC9-0707B7364472}" destId="{EE2FB02F-2871-4949-9CDE-E1D8819EC2BE}" srcOrd="0" destOrd="0" parTransId="{5BB300BD-574E-44A2-B50D-7D04D6E1F74D}" sibTransId="{CE6E372A-8008-41F3-A323-F65197AF0D26}"/>
    <dgm:cxn modelId="{F528FB3B-12A4-47C3-B1A6-64AB7DE42046}" type="presOf" srcId="{EE2FB02F-2871-4949-9CDE-E1D8819EC2BE}" destId="{053017CC-A3B1-4E34-9F81-25A48014E648}" srcOrd="0" destOrd="0" presId="urn:microsoft.com/office/officeart/2005/8/layout/hList3"/>
    <dgm:cxn modelId="{133405A2-5BE5-4588-B2EC-F27A72F4555A}" type="presOf" srcId="{1F02A541-EE43-4C13-B733-BB17E5FFE099}" destId="{FE05CD2D-E7B1-4591-9D59-3369469837FE}" srcOrd="0" destOrd="0" presId="urn:microsoft.com/office/officeart/2005/8/layout/hList3"/>
    <dgm:cxn modelId="{BF03CD9F-86B2-41B6-85B8-77F148CE691B}" type="presOf" srcId="{2A47D1D0-E3F3-4A43-9566-093EE3BD7EA5}" destId="{40AE8851-6F76-4A90-BEFB-D5358E867C28}" srcOrd="0" destOrd="0" presId="urn:microsoft.com/office/officeart/2005/8/layout/hList3"/>
    <dgm:cxn modelId="{F826D0B5-F8C7-4DB6-814D-D269BB1DA786}" srcId="{5314FBB9-687D-4C14-8BC9-0707B7364472}" destId="{2A47D1D0-E3F3-4A43-9566-093EE3BD7EA5}" srcOrd="1" destOrd="0" parTransId="{3AA0A4F1-447E-4B40-9430-96761FADCA6A}" sibTransId="{4CC6649A-7F24-4655-8E33-725703E9C101}"/>
    <dgm:cxn modelId="{08481927-5191-41A0-B685-95D259F817A8}" type="presParOf" srcId="{FE05CD2D-E7B1-4591-9D59-3369469837FE}" destId="{FDBA9836-A2F6-4AE0-B02E-2E264FC553F2}" srcOrd="0" destOrd="0" presId="urn:microsoft.com/office/officeart/2005/8/layout/hList3"/>
    <dgm:cxn modelId="{5A5E29C4-FEE6-4584-9425-A2293E0058AB}" type="presParOf" srcId="{FE05CD2D-E7B1-4591-9D59-3369469837FE}" destId="{F68C08D6-64E5-44ED-8A26-59C086509C00}" srcOrd="1" destOrd="0" presId="urn:microsoft.com/office/officeart/2005/8/layout/hList3"/>
    <dgm:cxn modelId="{711FB450-E56A-409D-BB85-A345B53E9FDA}" type="presParOf" srcId="{F68C08D6-64E5-44ED-8A26-59C086509C00}" destId="{053017CC-A3B1-4E34-9F81-25A48014E648}" srcOrd="0" destOrd="0" presId="urn:microsoft.com/office/officeart/2005/8/layout/hList3"/>
    <dgm:cxn modelId="{0520F11E-0929-47C2-9262-EEF4C7F81D07}" type="presParOf" srcId="{F68C08D6-64E5-44ED-8A26-59C086509C00}" destId="{40AE8851-6F76-4A90-BEFB-D5358E867C28}" srcOrd="1" destOrd="0" presId="urn:microsoft.com/office/officeart/2005/8/layout/hList3"/>
    <dgm:cxn modelId="{9B114D56-5CA0-46DD-BFE6-BA7846E73F32}" type="presParOf" srcId="{F68C08D6-64E5-44ED-8A26-59C086509C00}" destId="{73078167-C4AF-4E02-835A-AD74B33C0D5F}" srcOrd="2" destOrd="0" presId="urn:microsoft.com/office/officeart/2005/8/layout/hList3"/>
    <dgm:cxn modelId="{300D7B8E-385F-45CA-B430-8EF7F9894253}" type="presParOf" srcId="{FE05CD2D-E7B1-4591-9D59-3369469837FE}" destId="{124E2494-B601-426E-8BBC-C0DF7D5603A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B3A6E-1A27-429A-B95F-B32BADC80621}">
      <dsp:nvSpPr>
        <dsp:cNvPr id="0" name=""/>
        <dsp:cNvSpPr/>
      </dsp:nvSpPr>
      <dsp:spPr>
        <a:xfrm rot="16200000">
          <a:off x="790434" y="-588440"/>
          <a:ext cx="2709333" cy="406400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Oro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España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XVI al XVII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- 800.000  a 3.696 </a:t>
          </a:r>
          <a:endParaRPr lang="es-EC" sz="2000" kern="1200" dirty="0">
            <a:solidFill>
              <a:schemeClr val="tx1"/>
            </a:solidFill>
            <a:effectLst/>
          </a:endParaRPr>
        </a:p>
      </dsp:txBody>
      <dsp:txXfrm rot="5400000">
        <a:off x="113101" y="88894"/>
        <a:ext cx="4064000" cy="2032000"/>
      </dsp:txXfrm>
    </dsp:sp>
    <dsp:sp modelId="{D26C5D4C-E988-49C4-BAB8-762ACDCF23B5}">
      <dsp:nvSpPr>
        <dsp:cNvPr id="0" name=""/>
        <dsp:cNvSpPr/>
      </dsp:nvSpPr>
      <dsp:spPr>
        <a:xfrm>
          <a:off x="4064000" y="63506"/>
          <a:ext cx="4064000" cy="2709333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Cacao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- 1600 a 1615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- 1 millón pesos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  <a:effectLst/>
            </a:rPr>
            <a:t>- 100.000 pesos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solidFill>
              <a:schemeClr val="tx1"/>
            </a:solidFill>
            <a:effectLst/>
          </a:endParaRPr>
        </a:p>
      </dsp:txBody>
      <dsp:txXfrm>
        <a:off x="4064000" y="63506"/>
        <a:ext cx="4064000" cy="2032000"/>
      </dsp:txXfrm>
    </dsp:sp>
    <dsp:sp modelId="{FF44B9C8-C8C5-4C04-9986-97CFB339A58C}">
      <dsp:nvSpPr>
        <dsp:cNvPr id="0" name=""/>
        <dsp:cNvSpPr/>
      </dsp:nvSpPr>
      <dsp:spPr>
        <a:xfrm rot="10800000">
          <a:off x="113101" y="2696626"/>
          <a:ext cx="4064000" cy="2709333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/>
            </a:rPr>
            <a:t>Astilleros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  <a:effectLst/>
            </a:rPr>
            <a:t>- </a:t>
          </a:r>
          <a:r>
            <a:rPr lang="es-EC" sz="2000" b="0" kern="1200" dirty="0" smtClean="0">
              <a:solidFill>
                <a:schemeClr val="tx1"/>
              </a:solidFill>
              <a:effectLst/>
            </a:rPr>
            <a:t>1620 a1660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/>
            </a:rPr>
            <a:t>- Construcción y reparación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  <a:effectLst/>
            </a:rPr>
            <a:t>- 300.000 pesos</a:t>
          </a:r>
          <a:endParaRPr lang="es-EC" sz="2000" b="0" kern="1200" dirty="0">
            <a:solidFill>
              <a:schemeClr val="tx1"/>
            </a:solidFill>
            <a:effectLst/>
          </a:endParaRPr>
        </a:p>
      </dsp:txBody>
      <dsp:txXfrm rot="10800000">
        <a:off x="113101" y="3373960"/>
        <a:ext cx="4064000" cy="2032000"/>
      </dsp:txXfrm>
    </dsp:sp>
    <dsp:sp modelId="{C87A6108-2D1A-4160-93C8-7BECF86604E2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2">
            <a:lumMod val="20000"/>
            <a:lumOff val="80000"/>
          </a:schemeClr>
        </a:solidFill>
        <a:ln w="38100">
          <a:solidFill>
            <a:schemeClr val="accent2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Agrícola – minerales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- Callao y norte Perú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- Balseros (</a:t>
          </a:r>
          <a:r>
            <a:rPr lang="es-EC" sz="2000" kern="1200" dirty="0" err="1" smtClean="0">
              <a:effectLst/>
            </a:rPr>
            <a:t>Payta</a:t>
          </a:r>
          <a:r>
            <a:rPr lang="es-EC" sz="2000" kern="1200" dirty="0" smtClean="0">
              <a:effectLst/>
            </a:rPr>
            <a:t>-Tumbes y </a:t>
          </a:r>
          <a:r>
            <a:rPr lang="es-EC" sz="2000" kern="1200" dirty="0" err="1" smtClean="0">
              <a:effectLst/>
            </a:rPr>
            <a:t>Gye</a:t>
          </a:r>
          <a:r>
            <a:rPr lang="es-EC" sz="2000" kern="1200" dirty="0" smtClean="0">
              <a:effectLst/>
            </a:rPr>
            <a:t>)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/>
            </a:rPr>
            <a:t>- Año 1700 </a:t>
          </a:r>
          <a:r>
            <a:rPr lang="es-EC" sz="2000" kern="1200" dirty="0" err="1" smtClean="0">
              <a:effectLst/>
            </a:rPr>
            <a:t>Gye</a:t>
          </a:r>
          <a:r>
            <a:rPr lang="es-EC" sz="2000" kern="1200" dirty="0" smtClean="0">
              <a:effectLst/>
            </a:rPr>
            <a:t>- Perú (90%)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kern="1200" dirty="0">
            <a:effectLst/>
          </a:endParaRPr>
        </a:p>
      </dsp:txBody>
      <dsp:txXfrm rot="-5400000">
        <a:off x="4063999" y="3386666"/>
        <a:ext cx="4064000" cy="2032000"/>
      </dsp:txXfrm>
    </dsp:sp>
    <dsp:sp modelId="{02EF7FDC-B60E-4DB8-A577-02099084F0B1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57150"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Principales productos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Época colonial</a:t>
          </a:r>
          <a:endParaRPr lang="es-EC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10928" y="2098129"/>
        <a:ext cx="2306142" cy="12224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6BD8-6567-403D-889D-2B6F0FB5CDCD}">
      <dsp:nvSpPr>
        <dsp:cNvPr id="0" name=""/>
        <dsp:cNvSpPr/>
      </dsp:nvSpPr>
      <dsp:spPr>
        <a:xfrm rot="5400000">
          <a:off x="617757" y="1567898"/>
          <a:ext cx="1847248" cy="30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9ECF5-B554-4616-8EC0-D7CCF85141FB}">
      <dsp:nvSpPr>
        <dsp:cNvPr id="0" name=""/>
        <dsp:cNvSpPr/>
      </dsp:nvSpPr>
      <dsp:spPr>
        <a:xfrm>
          <a:off x="309406" y="2486297"/>
          <a:ext cx="2775026" cy="243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Comercio </a:t>
          </a:r>
          <a:endParaRPr lang="es-EC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9406" y="2486297"/>
        <a:ext cx="2775026" cy="2432473"/>
      </dsp:txXfrm>
    </dsp:sp>
    <dsp:sp modelId="{55638620-44B8-4A15-9156-FC45297EB103}">
      <dsp:nvSpPr>
        <dsp:cNvPr id="0" name=""/>
        <dsp:cNvSpPr/>
      </dsp:nvSpPr>
      <dsp:spPr>
        <a:xfrm>
          <a:off x="2560842" y="1341603"/>
          <a:ext cx="523589" cy="523589"/>
        </a:xfrm>
        <a:prstGeom prst="triangle">
          <a:avLst>
            <a:gd name="adj" fmla="val 100000"/>
          </a:avLst>
        </a:prstGeom>
        <a:solidFill>
          <a:schemeClr val="accent4">
            <a:hueOff val="-227959"/>
            <a:satOff val="-1151"/>
            <a:lumOff val="-1617"/>
            <a:alphaOff val="0"/>
          </a:schemeClr>
        </a:solidFill>
        <a:ln w="19050" cap="rnd" cmpd="sng" algn="ctr">
          <a:solidFill>
            <a:schemeClr val="accent4">
              <a:hueOff val="-227959"/>
              <a:satOff val="-1151"/>
              <a:lumOff val="-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CBE0C-0BB6-4EDB-BED0-171E8D7189BF}">
      <dsp:nvSpPr>
        <dsp:cNvPr id="0" name=""/>
        <dsp:cNvSpPr/>
      </dsp:nvSpPr>
      <dsp:spPr>
        <a:xfrm rot="5400000">
          <a:off x="4014932" y="727264"/>
          <a:ext cx="1847248" cy="30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455918"/>
            <a:satOff val="-2303"/>
            <a:lumOff val="-3235"/>
            <a:alphaOff val="0"/>
          </a:schemeClr>
        </a:solidFill>
        <a:ln w="19050" cap="rnd" cmpd="sng" algn="ctr">
          <a:solidFill>
            <a:schemeClr val="accent4">
              <a:hueOff val="-455918"/>
              <a:satOff val="-230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BC1E3-977E-4F48-A9D2-2CBA2F9860A6}">
      <dsp:nvSpPr>
        <dsp:cNvPr id="0" name=""/>
        <dsp:cNvSpPr/>
      </dsp:nvSpPr>
      <dsp:spPr>
        <a:xfrm>
          <a:off x="3706580" y="1645662"/>
          <a:ext cx="2775026" cy="243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Organiza ferias</a:t>
          </a:r>
          <a:endParaRPr lang="es-EC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6580" y="1645662"/>
        <a:ext cx="2775026" cy="2432473"/>
      </dsp:txXfrm>
    </dsp:sp>
    <dsp:sp modelId="{030E35F0-AD3A-4D8D-A12E-991A9D4BF285}">
      <dsp:nvSpPr>
        <dsp:cNvPr id="0" name=""/>
        <dsp:cNvSpPr/>
      </dsp:nvSpPr>
      <dsp:spPr>
        <a:xfrm>
          <a:off x="5958017" y="500969"/>
          <a:ext cx="523589" cy="523589"/>
        </a:xfrm>
        <a:prstGeom prst="triangle">
          <a:avLst>
            <a:gd name="adj" fmla="val 100000"/>
          </a:avLst>
        </a:prstGeom>
        <a:solidFill>
          <a:schemeClr val="accent4">
            <a:hueOff val="-683876"/>
            <a:satOff val="-3454"/>
            <a:lumOff val="-4852"/>
            <a:alphaOff val="0"/>
          </a:schemeClr>
        </a:solidFill>
        <a:ln w="19050" cap="rnd" cmpd="sng" algn="ctr">
          <a:solidFill>
            <a:schemeClr val="accent4">
              <a:hueOff val="-683876"/>
              <a:satOff val="-3454"/>
              <a:lumOff val="-4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DCAB9-33DA-48DF-BE5A-1B44791FAEE3}">
      <dsp:nvSpPr>
        <dsp:cNvPr id="0" name=""/>
        <dsp:cNvSpPr/>
      </dsp:nvSpPr>
      <dsp:spPr>
        <a:xfrm rot="5400000">
          <a:off x="7412107" y="-113369"/>
          <a:ext cx="1847248" cy="307378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-911835"/>
            <a:satOff val="-4605"/>
            <a:lumOff val="-6470"/>
            <a:alphaOff val="0"/>
          </a:schemeClr>
        </a:solidFill>
        <a:ln w="19050" cap="rnd" cmpd="sng" algn="ctr">
          <a:solidFill>
            <a:schemeClr val="accent4">
              <a:hueOff val="-911835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AD979-F701-474E-A0AD-97087CF5D7B0}">
      <dsp:nvSpPr>
        <dsp:cNvPr id="0" name=""/>
        <dsp:cNvSpPr/>
      </dsp:nvSpPr>
      <dsp:spPr>
        <a:xfrm>
          <a:off x="7103755" y="805028"/>
          <a:ext cx="2775026" cy="2432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 encuentro empresarial binacional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109 (61 E – 48 P)</a:t>
          </a:r>
          <a:endParaRPr lang="es-EC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103755" y="805028"/>
        <a:ext cx="2775026" cy="24324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2304E-2774-475A-B8AF-BD756BE2B91B}">
      <dsp:nvSpPr>
        <dsp:cNvPr id="0" name=""/>
        <dsp:cNvSpPr/>
      </dsp:nvSpPr>
      <dsp:spPr>
        <a:xfrm>
          <a:off x="3341848" y="762314"/>
          <a:ext cx="5076502" cy="5076502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52338-65E7-4D4F-8C19-B7EB563B91C6}">
      <dsp:nvSpPr>
        <dsp:cNvPr id="0" name=""/>
        <dsp:cNvSpPr/>
      </dsp:nvSpPr>
      <dsp:spPr>
        <a:xfrm>
          <a:off x="3341848" y="762314"/>
          <a:ext cx="5076502" cy="5076502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4FFD4-CE0D-4D0B-9645-10F141206CB5}">
      <dsp:nvSpPr>
        <dsp:cNvPr id="0" name=""/>
        <dsp:cNvSpPr/>
      </dsp:nvSpPr>
      <dsp:spPr>
        <a:xfrm>
          <a:off x="3341848" y="762314"/>
          <a:ext cx="5076502" cy="5076502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6D1EB-04BE-40B4-A8DB-203A01BFFC86}">
      <dsp:nvSpPr>
        <dsp:cNvPr id="0" name=""/>
        <dsp:cNvSpPr/>
      </dsp:nvSpPr>
      <dsp:spPr>
        <a:xfrm>
          <a:off x="3341848" y="762314"/>
          <a:ext cx="5076502" cy="5076502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BCDAE1-EB81-4E27-B934-1908907AF18D}">
      <dsp:nvSpPr>
        <dsp:cNvPr id="0" name=""/>
        <dsp:cNvSpPr/>
      </dsp:nvSpPr>
      <dsp:spPr>
        <a:xfrm>
          <a:off x="3341848" y="762314"/>
          <a:ext cx="5076502" cy="5076502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4BB8C-09F7-4F2C-9727-50A3C79C6967}">
      <dsp:nvSpPr>
        <dsp:cNvPr id="0" name=""/>
        <dsp:cNvSpPr/>
      </dsp:nvSpPr>
      <dsp:spPr>
        <a:xfrm>
          <a:off x="4711544" y="2132010"/>
          <a:ext cx="2337110" cy="233711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Sectores participantes V encuentro binacional</a:t>
          </a:r>
          <a:endParaRPr lang="es-EC" sz="2000" b="1" kern="1200" dirty="0">
            <a:solidFill>
              <a:schemeClr val="tx1"/>
            </a:solidFill>
          </a:endParaRPr>
        </a:p>
      </dsp:txBody>
      <dsp:txXfrm>
        <a:off x="5053806" y="2474272"/>
        <a:ext cx="1652586" cy="1652586"/>
      </dsp:txXfrm>
    </dsp:sp>
    <dsp:sp modelId="{C63D4C0C-1620-46BF-A080-3D9D321CD96E}">
      <dsp:nvSpPr>
        <dsp:cNvPr id="0" name=""/>
        <dsp:cNvSpPr/>
      </dsp:nvSpPr>
      <dsp:spPr>
        <a:xfrm>
          <a:off x="5062111" y="3220"/>
          <a:ext cx="1635977" cy="16359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Agrícola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5301694" y="242803"/>
        <a:ext cx="1156811" cy="1156811"/>
      </dsp:txXfrm>
    </dsp:sp>
    <dsp:sp modelId="{C4F60B3F-C121-4F5E-AE65-746936B2342A}">
      <dsp:nvSpPr>
        <dsp:cNvPr id="0" name=""/>
        <dsp:cNvSpPr/>
      </dsp:nvSpPr>
      <dsp:spPr>
        <a:xfrm>
          <a:off x="7420119" y="1716413"/>
          <a:ext cx="1635977" cy="16359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Artesanía- Joyería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7659702" y="1955996"/>
        <a:ext cx="1156811" cy="1156811"/>
      </dsp:txXfrm>
    </dsp:sp>
    <dsp:sp modelId="{A3DB1413-C35E-4609-AFB7-6DDFDDB31EDE}">
      <dsp:nvSpPr>
        <dsp:cNvPr id="0" name=""/>
        <dsp:cNvSpPr/>
      </dsp:nvSpPr>
      <dsp:spPr>
        <a:xfrm>
          <a:off x="6519440" y="4488418"/>
          <a:ext cx="1635977" cy="16359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Pesca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6759023" y="4728001"/>
        <a:ext cx="1156811" cy="1156811"/>
      </dsp:txXfrm>
    </dsp:sp>
    <dsp:sp modelId="{6B6C316F-30A9-4DB3-A464-0AF4ACD828F5}">
      <dsp:nvSpPr>
        <dsp:cNvPr id="0" name=""/>
        <dsp:cNvSpPr/>
      </dsp:nvSpPr>
      <dsp:spPr>
        <a:xfrm>
          <a:off x="3604782" y="4488418"/>
          <a:ext cx="1635977" cy="16359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Construcción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3844365" y="4728001"/>
        <a:ext cx="1156811" cy="1156811"/>
      </dsp:txXfrm>
    </dsp:sp>
    <dsp:sp modelId="{9D7A159B-138A-4F98-9AF8-9310D8907AC1}">
      <dsp:nvSpPr>
        <dsp:cNvPr id="0" name=""/>
        <dsp:cNvSpPr/>
      </dsp:nvSpPr>
      <dsp:spPr>
        <a:xfrm>
          <a:off x="2704103" y="1716413"/>
          <a:ext cx="1635977" cy="163597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</a:rPr>
            <a:t>Textil-Calzado</a:t>
          </a:r>
          <a:endParaRPr lang="es-EC" sz="1400" b="1" kern="1200" dirty="0">
            <a:solidFill>
              <a:schemeClr val="tx1"/>
            </a:solidFill>
          </a:endParaRPr>
        </a:p>
      </dsp:txBody>
      <dsp:txXfrm>
        <a:off x="2943686" y="1955996"/>
        <a:ext cx="1156811" cy="115681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F1DA3-6CEA-486F-A4F0-031ADDFFDF56}">
      <dsp:nvSpPr>
        <dsp:cNvPr id="0" name=""/>
        <dsp:cNvSpPr/>
      </dsp:nvSpPr>
      <dsp:spPr>
        <a:xfrm>
          <a:off x="6112157" y="794111"/>
          <a:ext cx="1396998" cy="129292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El sector posee interés desde Perú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6316743" y="983455"/>
        <a:ext cx="987826" cy="914235"/>
      </dsp:txXfrm>
    </dsp:sp>
    <dsp:sp modelId="{ACCBE74F-4C93-4450-AFD9-9FC4777ACFE1}">
      <dsp:nvSpPr>
        <dsp:cNvPr id="0" name=""/>
        <dsp:cNvSpPr/>
      </dsp:nvSpPr>
      <dsp:spPr>
        <a:xfrm rot="2258816">
          <a:off x="7502816" y="1910402"/>
          <a:ext cx="692917" cy="662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>
        <a:off x="7523514" y="1982230"/>
        <a:ext cx="494095" cy="397644"/>
      </dsp:txXfrm>
    </dsp:sp>
    <dsp:sp modelId="{CBA7F4FA-AAC2-4411-B12E-ECFF0ED9A951}">
      <dsp:nvSpPr>
        <dsp:cNvPr id="0" name=""/>
        <dsp:cNvSpPr/>
      </dsp:nvSpPr>
      <dsp:spPr>
        <a:xfrm>
          <a:off x="8048534" y="2539995"/>
          <a:ext cx="1746630" cy="1058342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El sector presenta predisposición para formar parte de una CV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8304322" y="2694986"/>
        <a:ext cx="1235054" cy="748360"/>
      </dsp:txXfrm>
    </dsp:sp>
    <dsp:sp modelId="{FF1C8FD8-0F19-469D-B4D1-3AFA930303F8}">
      <dsp:nvSpPr>
        <dsp:cNvPr id="0" name=""/>
        <dsp:cNvSpPr/>
      </dsp:nvSpPr>
      <dsp:spPr>
        <a:xfrm rot="8100000">
          <a:off x="7703927" y="3622107"/>
          <a:ext cx="667223" cy="662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 rot="10800000">
        <a:off x="7873632" y="3684361"/>
        <a:ext cx="468401" cy="397644"/>
      </dsp:txXfrm>
    </dsp:sp>
    <dsp:sp modelId="{E8CE6EFB-63E3-45C8-8CAB-87A802A354C9}">
      <dsp:nvSpPr>
        <dsp:cNvPr id="0" name=""/>
        <dsp:cNvSpPr/>
      </dsp:nvSpPr>
      <dsp:spPr>
        <a:xfrm>
          <a:off x="5699358" y="4173117"/>
          <a:ext cx="2273406" cy="196367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Pertenecer a uno de los sectores priorizados por el gobierno nacional, incluidos los sectores: Agrícola, Artesanías, construcción energías renovables, turismo y servicios ambientales, metalmecánica 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6032291" y="4460691"/>
        <a:ext cx="1607540" cy="1388527"/>
      </dsp:txXfrm>
    </dsp:sp>
    <dsp:sp modelId="{890FD0FD-423D-4DC5-AA21-50F454E75068}">
      <dsp:nvSpPr>
        <dsp:cNvPr id="0" name=""/>
        <dsp:cNvSpPr/>
      </dsp:nvSpPr>
      <dsp:spPr>
        <a:xfrm rot="13500000">
          <a:off x="5332603" y="3651591"/>
          <a:ext cx="662929" cy="662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 rot="10800000">
        <a:off x="5502308" y="3854433"/>
        <a:ext cx="464107" cy="397644"/>
      </dsp:txXfrm>
    </dsp:sp>
    <dsp:sp modelId="{3CA0111A-50D2-4792-8430-6825A474FD21}">
      <dsp:nvSpPr>
        <dsp:cNvPr id="0" name=""/>
        <dsp:cNvSpPr/>
      </dsp:nvSpPr>
      <dsp:spPr>
        <a:xfrm>
          <a:off x="3972578" y="2501900"/>
          <a:ext cx="1555388" cy="1134533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kern="1200" dirty="0" smtClean="0">
              <a:solidFill>
                <a:schemeClr val="tx1"/>
              </a:solidFill>
            </a:rPr>
            <a:t>Presente crecimiento de exportaciones en el último periodo  2012-2013</a:t>
          </a:r>
          <a:endParaRPr lang="es-EC" sz="1000" b="1" kern="1200" dirty="0">
            <a:solidFill>
              <a:schemeClr val="tx1"/>
            </a:solidFill>
          </a:endParaRPr>
        </a:p>
      </dsp:txBody>
      <dsp:txXfrm>
        <a:off x="4200359" y="2668049"/>
        <a:ext cx="1099826" cy="802235"/>
      </dsp:txXfrm>
    </dsp:sp>
    <dsp:sp modelId="{4C6414B4-B495-49CE-B507-992CADA6D82A}">
      <dsp:nvSpPr>
        <dsp:cNvPr id="0" name=""/>
        <dsp:cNvSpPr/>
      </dsp:nvSpPr>
      <dsp:spPr>
        <a:xfrm rot="19300561">
          <a:off x="5425166" y="1936854"/>
          <a:ext cx="676806" cy="6627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b="1" kern="1200">
            <a:solidFill>
              <a:schemeClr val="tx1"/>
            </a:solidFill>
          </a:endParaRPr>
        </a:p>
      </dsp:txBody>
      <dsp:txXfrm>
        <a:off x="5446587" y="2131048"/>
        <a:ext cx="477984" cy="3976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D1D6A-B125-4934-AF72-2FCCD1E49768}">
      <dsp:nvSpPr>
        <dsp:cNvPr id="0" name=""/>
        <dsp:cNvSpPr/>
      </dsp:nvSpPr>
      <dsp:spPr>
        <a:xfrm>
          <a:off x="141" y="2379134"/>
          <a:ext cx="2266626" cy="660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Microempresas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10 e. 20 m$</a:t>
          </a:r>
          <a:endParaRPr lang="es-EC" sz="1400" kern="1200" dirty="0"/>
        </a:p>
      </dsp:txBody>
      <dsp:txXfrm>
        <a:off x="15339" y="2394332"/>
        <a:ext cx="2236230" cy="488488"/>
      </dsp:txXfrm>
    </dsp:sp>
    <dsp:sp modelId="{902EB7C4-BC35-45C4-B9B2-C1305BDF329B}">
      <dsp:nvSpPr>
        <dsp:cNvPr id="0" name=""/>
        <dsp:cNvSpPr/>
      </dsp:nvSpPr>
      <dsp:spPr>
        <a:xfrm>
          <a:off x="1299038" y="2313529"/>
          <a:ext cx="2356319" cy="2356319"/>
        </a:xfrm>
        <a:prstGeom prst="leftCircularArrow">
          <a:avLst>
            <a:gd name="adj1" fmla="val 2550"/>
            <a:gd name="adj2" fmla="val 309427"/>
            <a:gd name="adj3" fmla="val 2073041"/>
            <a:gd name="adj4" fmla="val 9012593"/>
            <a:gd name="adj5" fmla="val 297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2221B-5B96-4ABA-A5FF-1B081CA1D4CF}">
      <dsp:nvSpPr>
        <dsp:cNvPr id="0" name=""/>
        <dsp:cNvSpPr/>
      </dsp:nvSpPr>
      <dsp:spPr>
        <a:xfrm>
          <a:off x="503836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48,6%</a:t>
          </a:r>
          <a:endParaRPr lang="es-EC" sz="4700" kern="1200" dirty="0"/>
        </a:p>
      </dsp:txBody>
      <dsp:txXfrm>
        <a:off x="527303" y="3266941"/>
        <a:ext cx="1967845" cy="754277"/>
      </dsp:txXfrm>
    </dsp:sp>
    <dsp:sp modelId="{E03B4F83-7668-4F1F-8A9D-2E9CFA474BFB}">
      <dsp:nvSpPr>
        <dsp:cNvPr id="0" name=""/>
        <dsp:cNvSpPr/>
      </dsp:nvSpPr>
      <dsp:spPr>
        <a:xfrm>
          <a:off x="2804762" y="2243502"/>
          <a:ext cx="2266626" cy="9316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247628"/>
              <a:satOff val="-25244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Medianas empresas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50 a 99 e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120 m$</a:t>
          </a:r>
          <a:endParaRPr lang="es-EC" sz="1400" kern="1200" dirty="0"/>
        </a:p>
      </dsp:txBody>
      <dsp:txXfrm>
        <a:off x="2826202" y="2464584"/>
        <a:ext cx="2223746" cy="689140"/>
      </dsp:txXfrm>
    </dsp:sp>
    <dsp:sp modelId="{3F056CF4-0404-4391-8C51-81F3AFA81465}">
      <dsp:nvSpPr>
        <dsp:cNvPr id="0" name=""/>
        <dsp:cNvSpPr/>
      </dsp:nvSpPr>
      <dsp:spPr>
        <a:xfrm>
          <a:off x="3945266" y="211369"/>
          <a:ext cx="2925430" cy="3573394"/>
        </a:xfrm>
        <a:prstGeom prst="circularArrow">
          <a:avLst>
            <a:gd name="adj1" fmla="val 2271"/>
            <a:gd name="adj2" fmla="val 273785"/>
            <a:gd name="adj3" fmla="val 19559908"/>
            <a:gd name="adj4" fmla="val 12584715"/>
            <a:gd name="adj5" fmla="val 265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BF8AC-796A-43FF-ADA9-C0CBCA698A10}">
      <dsp:nvSpPr>
        <dsp:cNvPr id="0" name=""/>
        <dsp:cNvSpPr/>
      </dsp:nvSpPr>
      <dsp:spPr>
        <a:xfrm>
          <a:off x="3308457" y="1373981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56,9%</a:t>
          </a:r>
          <a:endParaRPr lang="es-EC" sz="4700" kern="1200" dirty="0"/>
        </a:p>
      </dsp:txBody>
      <dsp:txXfrm>
        <a:off x="3331924" y="1397448"/>
        <a:ext cx="1967845" cy="754277"/>
      </dsp:txXfrm>
    </dsp:sp>
    <dsp:sp modelId="{DB6431E1-2045-4070-A3B4-D45245EF8B2B}">
      <dsp:nvSpPr>
        <dsp:cNvPr id="0" name=""/>
        <dsp:cNvSpPr/>
      </dsp:nvSpPr>
      <dsp:spPr>
        <a:xfrm>
          <a:off x="5609383" y="2184566"/>
          <a:ext cx="2266626" cy="1049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2495257"/>
              <a:satOff val="-50489"/>
              <a:lumOff val="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Pequeñas empresas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/>
            <a:t>50 e</a:t>
          </a:r>
          <a:endParaRPr lang="es-EC" sz="1400" kern="1200" dirty="0"/>
        </a:p>
      </dsp:txBody>
      <dsp:txXfrm>
        <a:off x="5633536" y="2208719"/>
        <a:ext cx="2218320" cy="776327"/>
      </dsp:txXfrm>
    </dsp:sp>
    <dsp:sp modelId="{84838B0B-06C5-45C4-9681-A861BA61E777}">
      <dsp:nvSpPr>
        <dsp:cNvPr id="0" name=""/>
        <dsp:cNvSpPr/>
      </dsp:nvSpPr>
      <dsp:spPr>
        <a:xfrm>
          <a:off x="6113078" y="3243474"/>
          <a:ext cx="2014779" cy="801211"/>
        </a:xfrm>
        <a:prstGeom prst="roundRect">
          <a:avLst>
            <a:gd name="adj" fmla="val 1000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535" tIns="59690" rIns="89535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kern="1200" dirty="0" smtClean="0"/>
            <a:t>52,9%</a:t>
          </a:r>
          <a:endParaRPr lang="es-EC" sz="4700" kern="1200" dirty="0"/>
        </a:p>
      </dsp:txBody>
      <dsp:txXfrm>
        <a:off x="6136545" y="3266941"/>
        <a:ext cx="1967845" cy="75427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4C7B6-3D30-4A5E-AA2A-2EA70E12B63F}">
      <dsp:nvSpPr>
        <dsp:cNvPr id="0" name=""/>
        <dsp:cNvSpPr/>
      </dsp:nvSpPr>
      <dsp:spPr>
        <a:xfrm>
          <a:off x="3196828" y="1442"/>
          <a:ext cx="1734343" cy="173434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Académicas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3450817" y="255431"/>
        <a:ext cx="1226365" cy="1226365"/>
      </dsp:txXfrm>
    </dsp:sp>
    <dsp:sp modelId="{EB5A2E20-6119-4C5D-8A82-E088E1945633}">
      <dsp:nvSpPr>
        <dsp:cNvPr id="0" name=""/>
        <dsp:cNvSpPr/>
      </dsp:nvSpPr>
      <dsp:spPr>
        <a:xfrm rot="2700000">
          <a:off x="4744905" y="148708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>
            <a:solidFill>
              <a:schemeClr val="tx1"/>
            </a:solidFill>
            <a:effectLst/>
          </a:endParaRPr>
        </a:p>
      </dsp:txBody>
      <dsp:txXfrm>
        <a:off x="4765136" y="1555315"/>
        <a:ext cx="322335" cy="351205"/>
      </dsp:txXfrm>
    </dsp:sp>
    <dsp:sp modelId="{2C95B965-EB23-48EA-81DC-CFE4F896B856}">
      <dsp:nvSpPr>
        <dsp:cNvPr id="0" name=""/>
        <dsp:cNvSpPr/>
      </dsp:nvSpPr>
      <dsp:spPr>
        <a:xfrm>
          <a:off x="5037547" y="1842161"/>
          <a:ext cx="1734343" cy="173434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Distracción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5291536" y="2096150"/>
        <a:ext cx="1226365" cy="1226365"/>
      </dsp:txXfrm>
    </dsp:sp>
    <dsp:sp modelId="{E8A2DB2E-5B61-4B2F-82B8-AB5E30FBB5EC}">
      <dsp:nvSpPr>
        <dsp:cNvPr id="0" name=""/>
        <dsp:cNvSpPr/>
      </dsp:nvSpPr>
      <dsp:spPr>
        <a:xfrm rot="8100000">
          <a:off x="4763335" y="332780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>
            <a:solidFill>
              <a:schemeClr val="tx1"/>
            </a:solidFill>
            <a:effectLst/>
          </a:endParaRPr>
        </a:p>
      </dsp:txBody>
      <dsp:txXfrm rot="10800000">
        <a:off x="4881247" y="3396034"/>
        <a:ext cx="322335" cy="351205"/>
      </dsp:txXfrm>
    </dsp:sp>
    <dsp:sp modelId="{DB23AF92-0009-443D-A6DC-1F24BE495DB2}">
      <dsp:nvSpPr>
        <dsp:cNvPr id="0" name=""/>
        <dsp:cNvSpPr/>
      </dsp:nvSpPr>
      <dsp:spPr>
        <a:xfrm>
          <a:off x="3196828" y="3682880"/>
          <a:ext cx="1734343" cy="1734343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Comerciales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3450817" y="3936869"/>
        <a:ext cx="1226365" cy="1226365"/>
      </dsp:txXfrm>
    </dsp:sp>
    <dsp:sp modelId="{68116606-4A7E-4AB1-A9D5-22EE6DAF954B}">
      <dsp:nvSpPr>
        <dsp:cNvPr id="0" name=""/>
        <dsp:cNvSpPr/>
      </dsp:nvSpPr>
      <dsp:spPr>
        <a:xfrm rot="13500000">
          <a:off x="2922616" y="3346237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>
            <a:solidFill>
              <a:schemeClr val="tx1"/>
            </a:solidFill>
            <a:effectLst/>
          </a:endParaRPr>
        </a:p>
      </dsp:txBody>
      <dsp:txXfrm rot="10800000">
        <a:off x="3040528" y="3512146"/>
        <a:ext cx="322335" cy="351205"/>
      </dsp:txXfrm>
    </dsp:sp>
    <dsp:sp modelId="{0494439C-DBE4-4841-9FD0-6AB9ED3881E2}">
      <dsp:nvSpPr>
        <dsp:cNvPr id="0" name=""/>
        <dsp:cNvSpPr/>
      </dsp:nvSpPr>
      <dsp:spPr>
        <a:xfrm>
          <a:off x="1356108" y="1842161"/>
          <a:ext cx="1734343" cy="173434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Aprendizaje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1610097" y="2096150"/>
        <a:ext cx="1226365" cy="1226365"/>
      </dsp:txXfrm>
    </dsp:sp>
    <dsp:sp modelId="{CA631F30-95AE-4D5A-89A1-65B6AD12D714}">
      <dsp:nvSpPr>
        <dsp:cNvPr id="0" name=""/>
        <dsp:cNvSpPr/>
      </dsp:nvSpPr>
      <dsp:spPr>
        <a:xfrm rot="18900000">
          <a:off x="2904186" y="1505518"/>
          <a:ext cx="460478" cy="5853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300" b="1" kern="1200">
            <a:solidFill>
              <a:schemeClr val="tx1"/>
            </a:solidFill>
            <a:effectLst/>
          </a:endParaRPr>
        </a:p>
      </dsp:txBody>
      <dsp:txXfrm>
        <a:off x="2924417" y="1671427"/>
        <a:ext cx="322335" cy="35120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EFDD7-A4E3-4C67-B383-0723840E3384}">
      <dsp:nvSpPr>
        <dsp:cNvPr id="0" name=""/>
        <dsp:cNvSpPr/>
      </dsp:nvSpPr>
      <dsp:spPr>
        <a:xfrm rot="16200000">
          <a:off x="-748671" y="752739"/>
          <a:ext cx="5418667" cy="3913187"/>
        </a:xfrm>
        <a:prstGeom prst="flowChartManualOperation">
          <a:avLst/>
        </a:prstGeom>
        <a:solidFill>
          <a:schemeClr val="accent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0" tIns="0" rIns="321965" bIns="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b="1" kern="1200" dirty="0" err="1" smtClean="0">
              <a:solidFill>
                <a:schemeClr val="tx1"/>
              </a:solidFill>
              <a:effectLst/>
            </a:rPr>
            <a:t>Dolphin</a:t>
          </a:r>
          <a:endParaRPr lang="es-EC" sz="51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b="1" kern="1200" dirty="0" smtClean="0">
              <a:solidFill>
                <a:schemeClr val="tx1"/>
              </a:solidFill>
              <a:effectLst/>
            </a:rPr>
            <a:t>Gratis-Prueba</a:t>
          </a:r>
          <a:endParaRPr lang="es-EC" sz="40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b="1" kern="1200" dirty="0" smtClean="0">
              <a:solidFill>
                <a:schemeClr val="tx1"/>
              </a:solidFill>
              <a:effectLst/>
            </a:rPr>
            <a:t>USD $ 399</a:t>
          </a:r>
          <a:endParaRPr lang="es-EC" sz="40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b="1" kern="1200" dirty="0" smtClean="0">
              <a:solidFill>
                <a:schemeClr val="tx1"/>
              </a:solidFill>
              <a:effectLst/>
            </a:rPr>
            <a:t>USD $ 1000</a:t>
          </a:r>
          <a:endParaRPr lang="es-EC" sz="4000" b="1" kern="1200" dirty="0">
            <a:solidFill>
              <a:schemeClr val="tx1"/>
            </a:solidFill>
            <a:effectLst/>
          </a:endParaRPr>
        </a:p>
      </dsp:txBody>
      <dsp:txXfrm rot="5400000">
        <a:off x="4069" y="1083732"/>
        <a:ext cx="3913187" cy="3251201"/>
      </dsp:txXfrm>
    </dsp:sp>
    <dsp:sp modelId="{7B2BD5F2-E240-4B30-A456-3D2188E30133}">
      <dsp:nvSpPr>
        <dsp:cNvPr id="0" name=""/>
        <dsp:cNvSpPr/>
      </dsp:nvSpPr>
      <dsp:spPr>
        <a:xfrm rot="16200000">
          <a:off x="3458004" y="752739"/>
          <a:ext cx="5418667" cy="3913187"/>
        </a:xfrm>
        <a:prstGeom prst="flowChartManualOperation">
          <a:avLst/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0" tIns="0" rIns="321965" bIns="0" numCol="1" spcCol="1270" anchor="t" anchorCtr="0">
          <a:noAutofit/>
        </a:bodyPr>
        <a:lstStyle/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100" b="1" kern="1200" dirty="0" smtClean="0">
              <a:solidFill>
                <a:schemeClr val="tx1"/>
              </a:solidFill>
              <a:effectLst/>
            </a:rPr>
            <a:t>JCOW</a:t>
          </a:r>
          <a:endParaRPr lang="es-EC" sz="51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b="1" kern="1200" dirty="0" smtClean="0">
              <a:solidFill>
                <a:schemeClr val="tx1"/>
              </a:solidFill>
              <a:effectLst/>
            </a:rPr>
            <a:t>Prueba (15)</a:t>
          </a:r>
          <a:endParaRPr lang="es-EC" sz="4000" b="1" kern="1200" dirty="0">
            <a:solidFill>
              <a:schemeClr val="tx1"/>
            </a:solidFill>
            <a:effectLst/>
          </a:endParaRP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4000" b="1" kern="1200" dirty="0" smtClean="0">
              <a:solidFill>
                <a:schemeClr val="tx1"/>
              </a:solidFill>
              <a:effectLst/>
            </a:rPr>
            <a:t>USD $ 299</a:t>
          </a:r>
          <a:endParaRPr lang="es-EC" sz="4000" b="1" kern="1200" dirty="0">
            <a:solidFill>
              <a:schemeClr val="tx1"/>
            </a:solidFill>
            <a:effectLst/>
          </a:endParaRPr>
        </a:p>
      </dsp:txBody>
      <dsp:txXfrm rot="5400000">
        <a:off x="4210744" y="1083732"/>
        <a:ext cx="3913187" cy="32512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4220D-C36C-4412-A210-5A1A4FCD211F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dirty="0" err="1" smtClean="0">
              <a:solidFill>
                <a:schemeClr val="tx1"/>
              </a:solidFill>
            </a:rPr>
            <a:t>Oxwall</a:t>
          </a:r>
          <a:endParaRPr lang="es-EC" sz="3900" b="1" kern="1200" dirty="0">
            <a:solidFill>
              <a:schemeClr val="tx1"/>
            </a:solidFill>
          </a:endParaRPr>
        </a:p>
      </dsp:txBody>
      <dsp:txXfrm>
        <a:off x="1711527" y="31741"/>
        <a:ext cx="1887238" cy="1020251"/>
      </dsp:txXfrm>
    </dsp:sp>
    <dsp:sp modelId="{80327E66-7016-464D-8F78-0579A3A9757D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900" b="1" kern="1200" dirty="0" err="1" smtClean="0">
              <a:solidFill>
                <a:schemeClr val="tx1"/>
              </a:solidFill>
            </a:rPr>
            <a:t>Elgg</a:t>
          </a:r>
          <a:endParaRPr lang="es-EC" sz="3900" b="1" kern="1200" dirty="0">
            <a:solidFill>
              <a:schemeClr val="tx1"/>
            </a:solidFill>
          </a:endParaRPr>
        </a:p>
      </dsp:txBody>
      <dsp:txXfrm>
        <a:off x="4529234" y="31741"/>
        <a:ext cx="1887238" cy="1020251"/>
      </dsp:txXfrm>
    </dsp:sp>
    <dsp:sp modelId="{C76B3B16-3D22-4BE7-A748-F855E51616A7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D75886-270B-415F-B904-138A766F0EB8}">
      <dsp:nvSpPr>
        <dsp:cNvPr id="0" name=""/>
        <dsp:cNvSpPr/>
      </dsp:nvSpPr>
      <dsp:spPr>
        <a:xfrm rot="21360000">
          <a:off x="1624855" y="4257573"/>
          <a:ext cx="4878289" cy="341123"/>
        </a:xfrm>
        <a:prstGeom prst="rect">
          <a:avLst/>
        </a:prstGeom>
        <a:solidFill>
          <a:srgbClr val="00B0F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D674D-8448-4AD3-97AA-5889D61A521F}">
      <dsp:nvSpPr>
        <dsp:cNvPr id="0" name=""/>
        <dsp:cNvSpPr/>
      </dsp:nvSpPr>
      <dsp:spPr>
        <a:xfrm rot="21360000">
          <a:off x="1627764" y="3404681"/>
          <a:ext cx="1946391" cy="90681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Facilidad 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1672031" y="3448948"/>
        <a:ext cx="1857857" cy="818285"/>
      </dsp:txXfrm>
    </dsp:sp>
    <dsp:sp modelId="{167D749A-D4A2-4363-8329-C730102445C2}">
      <dsp:nvSpPr>
        <dsp:cNvPr id="0" name=""/>
        <dsp:cNvSpPr/>
      </dsp:nvSpPr>
      <dsp:spPr>
        <a:xfrm rot="21360000">
          <a:off x="1557321" y="2429321"/>
          <a:ext cx="1946391" cy="906819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2da Descargada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1601588" y="2473588"/>
        <a:ext cx="1857857" cy="818285"/>
      </dsp:txXfrm>
    </dsp:sp>
    <dsp:sp modelId="{69E9E0FF-7BA7-425C-8FFE-DB724AE969BC}">
      <dsp:nvSpPr>
        <dsp:cNvPr id="0" name=""/>
        <dsp:cNvSpPr/>
      </dsp:nvSpPr>
      <dsp:spPr>
        <a:xfrm rot="21360000">
          <a:off x="1486878" y="1475635"/>
          <a:ext cx="1946391" cy="906819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Amigable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1531145" y="1519902"/>
        <a:ext cx="1857857" cy="818285"/>
      </dsp:txXfrm>
    </dsp:sp>
    <dsp:sp modelId="{159D2314-F1E1-49B0-9F52-1F21A320BAEE}">
      <dsp:nvSpPr>
        <dsp:cNvPr id="0" name=""/>
        <dsp:cNvSpPr/>
      </dsp:nvSpPr>
      <dsp:spPr>
        <a:xfrm rot="21360000">
          <a:off x="4418377" y="3209609"/>
          <a:ext cx="1946391" cy="90681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err="1" smtClean="0">
              <a:solidFill>
                <a:schemeClr val="tx1"/>
              </a:solidFill>
            </a:rPr>
            <a:t>Plugins</a:t>
          </a:r>
          <a:r>
            <a:rPr lang="es-EC" sz="2100" b="1" kern="1200" dirty="0" smtClean="0">
              <a:solidFill>
                <a:schemeClr val="tx1"/>
              </a:solidFill>
            </a:rPr>
            <a:t> 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4462644" y="3253876"/>
        <a:ext cx="1857857" cy="818285"/>
      </dsp:txXfrm>
    </dsp:sp>
    <dsp:sp modelId="{A9646037-AB5D-44A2-A0DE-631EC90A2753}">
      <dsp:nvSpPr>
        <dsp:cNvPr id="0" name=""/>
        <dsp:cNvSpPr/>
      </dsp:nvSpPr>
      <dsp:spPr>
        <a:xfrm rot="21360000">
          <a:off x="4347934" y="2234249"/>
          <a:ext cx="1946391" cy="90681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</a:rPr>
            <a:t>Necesita programación</a:t>
          </a:r>
          <a:endParaRPr lang="es-EC" sz="2100" b="1" kern="1200" dirty="0">
            <a:solidFill>
              <a:schemeClr val="tx1"/>
            </a:solidFill>
          </a:endParaRPr>
        </a:p>
      </dsp:txBody>
      <dsp:txXfrm>
        <a:off x="4392201" y="2278516"/>
        <a:ext cx="1857857" cy="81828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41545-0346-49D8-A904-C45CA5B3675F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B761D-3D77-40B2-97C9-526EF591FC33}">
      <dsp:nvSpPr>
        <dsp:cNvPr id="0" name=""/>
        <dsp:cNvSpPr/>
      </dsp:nvSpPr>
      <dsp:spPr>
        <a:xfrm>
          <a:off x="224157" y="2290232"/>
          <a:ext cx="2391090" cy="8382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Suscripción</a:t>
          </a:r>
          <a:endParaRPr lang="es-EC" sz="2800" kern="1200" dirty="0"/>
        </a:p>
      </dsp:txBody>
      <dsp:txXfrm>
        <a:off x="265075" y="2331150"/>
        <a:ext cx="2309254" cy="756366"/>
      </dsp:txXfrm>
    </dsp:sp>
    <dsp:sp modelId="{72972F3A-8349-4F41-9114-892B349F96EC}">
      <dsp:nvSpPr>
        <dsp:cNvPr id="0" name=""/>
        <dsp:cNvSpPr/>
      </dsp:nvSpPr>
      <dsp:spPr>
        <a:xfrm>
          <a:off x="2868454" y="2290232"/>
          <a:ext cx="2391090" cy="838202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Capacitación</a:t>
          </a:r>
          <a:endParaRPr lang="es-EC" sz="2800" kern="1200" dirty="0"/>
        </a:p>
      </dsp:txBody>
      <dsp:txXfrm>
        <a:off x="2909372" y="2331150"/>
        <a:ext cx="2309254" cy="756366"/>
      </dsp:txXfrm>
    </dsp:sp>
    <dsp:sp modelId="{0A48FC12-12D0-4E14-AA68-6835A052F583}">
      <dsp:nvSpPr>
        <dsp:cNvPr id="0" name=""/>
        <dsp:cNvSpPr/>
      </dsp:nvSpPr>
      <dsp:spPr>
        <a:xfrm>
          <a:off x="5512751" y="2290232"/>
          <a:ext cx="2391090" cy="838202"/>
        </a:xfrm>
        <a:prstGeom prst="round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Promoción</a:t>
          </a:r>
          <a:endParaRPr lang="es-EC" sz="2800" kern="1200" dirty="0"/>
        </a:p>
      </dsp:txBody>
      <dsp:txXfrm>
        <a:off x="5553669" y="2331150"/>
        <a:ext cx="2309254" cy="75636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1381-C00E-472B-8A61-3C5A10C3BE71}">
      <dsp:nvSpPr>
        <dsp:cNvPr id="0" name=""/>
        <dsp:cNvSpPr/>
      </dsp:nvSpPr>
      <dsp:spPr>
        <a:xfrm>
          <a:off x="1260254" y="512361"/>
          <a:ext cx="2224944" cy="222528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F8641A-0756-4DED-BBF2-E1FFA89965E6}">
      <dsp:nvSpPr>
        <dsp:cNvPr id="0" name=""/>
        <dsp:cNvSpPr/>
      </dsp:nvSpPr>
      <dsp:spPr>
        <a:xfrm>
          <a:off x="1777448" y="1201465"/>
          <a:ext cx="1236358" cy="6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err="1" smtClean="0"/>
            <a:t>Impact</a:t>
          </a:r>
          <a:endParaRPr lang="es-EC" sz="1400" b="1" kern="1200" dirty="0"/>
        </a:p>
      </dsp:txBody>
      <dsp:txXfrm>
        <a:off x="1777448" y="1201465"/>
        <a:ext cx="1236358" cy="618031"/>
      </dsp:txXfrm>
    </dsp:sp>
    <dsp:sp modelId="{83034597-D4FC-4D19-9ACF-1BC4A5FED8E8}">
      <dsp:nvSpPr>
        <dsp:cNvPr id="0" name=""/>
        <dsp:cNvSpPr/>
      </dsp:nvSpPr>
      <dsp:spPr>
        <a:xfrm>
          <a:off x="667692" y="1676661"/>
          <a:ext cx="2224944" cy="222528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1247628"/>
            <a:satOff val="-25244"/>
            <a:lumOff val="7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CBC6B-4CF4-4758-B1AB-D194307912AF}">
      <dsp:nvSpPr>
        <dsp:cNvPr id="0" name=""/>
        <dsp:cNvSpPr/>
      </dsp:nvSpPr>
      <dsp:spPr>
        <a:xfrm>
          <a:off x="1161985" y="2487452"/>
          <a:ext cx="1236358" cy="6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Verde</a:t>
          </a:r>
          <a:endParaRPr lang="es-EC" sz="1400" b="1" kern="1200" dirty="0"/>
        </a:p>
      </dsp:txBody>
      <dsp:txXfrm>
        <a:off x="1161985" y="2487452"/>
        <a:ext cx="1236358" cy="618031"/>
      </dsp:txXfrm>
    </dsp:sp>
    <dsp:sp modelId="{0BE171EF-B078-40D5-8D60-8D0E1FF6131E}">
      <dsp:nvSpPr>
        <dsp:cNvPr id="0" name=""/>
        <dsp:cNvSpPr/>
      </dsp:nvSpPr>
      <dsp:spPr>
        <a:xfrm>
          <a:off x="1444020" y="3108257"/>
          <a:ext cx="1911572" cy="191233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2495257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73E2E-25DF-402A-AD74-351FB9427E1A}">
      <dsp:nvSpPr>
        <dsp:cNvPr id="0" name=""/>
        <dsp:cNvSpPr/>
      </dsp:nvSpPr>
      <dsp:spPr>
        <a:xfrm>
          <a:off x="1780373" y="3775287"/>
          <a:ext cx="1236358" cy="618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RGB 98,234,22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/>
            <a:t>RGB 8,8,8</a:t>
          </a:r>
          <a:endParaRPr lang="es-EC" sz="1400" b="1" kern="1200" dirty="0"/>
        </a:p>
      </dsp:txBody>
      <dsp:txXfrm>
        <a:off x="1780373" y="3775287"/>
        <a:ext cx="1236358" cy="618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F7F74F-3F54-422A-A60B-EF4D659C54D9}">
      <dsp:nvSpPr>
        <dsp:cNvPr id="0" name=""/>
        <dsp:cNvSpPr/>
      </dsp:nvSpPr>
      <dsp:spPr>
        <a:xfrm>
          <a:off x="2728086" y="1385378"/>
          <a:ext cx="595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96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10406" y="1427962"/>
        <a:ext cx="31328" cy="6271"/>
      </dsp:txXfrm>
    </dsp:sp>
    <dsp:sp modelId="{E791672B-9D6A-4E3D-AC6D-34A9B57AFB3B}">
      <dsp:nvSpPr>
        <dsp:cNvPr id="0" name=""/>
        <dsp:cNvSpPr/>
      </dsp:nvSpPr>
      <dsp:spPr>
        <a:xfrm>
          <a:off x="5675" y="613835"/>
          <a:ext cx="2724210" cy="163452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1824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Independencia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Disputa territorial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- 1828 Perú declara la guerra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- 1860 Robles es traicionado por el Gral. Franco Herrera</a:t>
          </a: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75" y="613835"/>
        <a:ext cx="2724210" cy="1634526"/>
      </dsp:txXfrm>
    </dsp:sp>
    <dsp:sp modelId="{0305A6E4-F999-4167-8555-2D4CB1F5F77D}">
      <dsp:nvSpPr>
        <dsp:cNvPr id="0" name=""/>
        <dsp:cNvSpPr/>
      </dsp:nvSpPr>
      <dsp:spPr>
        <a:xfrm>
          <a:off x="6078865" y="1385378"/>
          <a:ext cx="595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96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361185" y="1427962"/>
        <a:ext cx="31328" cy="6271"/>
      </dsp:txXfrm>
    </dsp:sp>
    <dsp:sp modelId="{73074657-3F6B-4368-8BE0-531B399853D9}">
      <dsp:nvSpPr>
        <dsp:cNvPr id="0" name=""/>
        <dsp:cNvSpPr/>
      </dsp:nvSpPr>
      <dsp:spPr>
        <a:xfrm>
          <a:off x="3356455" y="559266"/>
          <a:ext cx="2724210" cy="174366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1890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T. García – Herrera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Tumbes - </a:t>
          </a:r>
          <a:r>
            <a:rPr lang="es-EC" sz="14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Jaen</a:t>
          </a:r>
          <a:endParaRPr lang="es-EC" sz="1400" b="1" kern="1200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Perú cede territorio (Quijos, Canelos)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Congreso  (300 mil km2)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356455" y="559266"/>
        <a:ext cx="2724210" cy="1743663"/>
      </dsp:txXfrm>
    </dsp:sp>
    <dsp:sp modelId="{183A5872-4254-4828-9A6A-629DBCD6A22B}">
      <dsp:nvSpPr>
        <dsp:cNvPr id="0" name=""/>
        <dsp:cNvSpPr/>
      </dsp:nvSpPr>
      <dsp:spPr>
        <a:xfrm>
          <a:off x="1869035" y="2246561"/>
          <a:ext cx="6200303" cy="650537"/>
        </a:xfrm>
        <a:custGeom>
          <a:avLst/>
          <a:gdLst/>
          <a:ahLst/>
          <a:cxnLst/>
          <a:rect l="0" t="0" r="0" b="0"/>
          <a:pathLst>
            <a:path>
              <a:moveTo>
                <a:pt x="6200303" y="0"/>
              </a:moveTo>
              <a:lnTo>
                <a:pt x="6200303" y="342368"/>
              </a:lnTo>
              <a:lnTo>
                <a:pt x="0" y="342368"/>
              </a:lnTo>
              <a:lnTo>
                <a:pt x="0" y="650537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813247" y="2568694"/>
        <a:ext cx="311880" cy="6271"/>
      </dsp:txXfrm>
    </dsp:sp>
    <dsp:sp modelId="{D31525AC-9EEC-413D-801D-6C356E15246D}">
      <dsp:nvSpPr>
        <dsp:cNvPr id="0" name=""/>
        <dsp:cNvSpPr/>
      </dsp:nvSpPr>
      <dsp:spPr>
        <a:xfrm>
          <a:off x="6707234" y="613835"/>
          <a:ext cx="2724210" cy="163452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1941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Genera incidentes limítrofes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Río Zarumilla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- 1942 Protocolo de Paz, Amistad y Límites</a:t>
          </a: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707234" y="613835"/>
        <a:ext cx="2724210" cy="1634526"/>
      </dsp:txXfrm>
    </dsp:sp>
    <dsp:sp modelId="{6E1A9849-00DD-451B-A6D5-B38C0D11961A}">
      <dsp:nvSpPr>
        <dsp:cNvPr id="0" name=""/>
        <dsp:cNvSpPr/>
      </dsp:nvSpPr>
      <dsp:spPr>
        <a:xfrm>
          <a:off x="3730596" y="3848729"/>
          <a:ext cx="595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5968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012916" y="3891313"/>
        <a:ext cx="31328" cy="6271"/>
      </dsp:txXfrm>
    </dsp:sp>
    <dsp:sp modelId="{167C67E0-BA2B-4B74-A2E5-F7F2694A3680}">
      <dsp:nvSpPr>
        <dsp:cNvPr id="0" name=""/>
        <dsp:cNvSpPr/>
      </dsp:nvSpPr>
      <dsp:spPr>
        <a:xfrm>
          <a:off x="5675" y="2929498"/>
          <a:ext cx="3726720" cy="192990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1945  - 1966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Protocolo presenta errores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Río Zamora y Santiago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Sr. Dias de Aguilar – Cordillera del Cóndor.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- 1966 Declaración de Bogotá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- 1969 Acuerdo de Cartagena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675" y="2929498"/>
        <a:ext cx="3726720" cy="1929901"/>
      </dsp:txXfrm>
    </dsp:sp>
    <dsp:sp modelId="{284D0F21-C89C-483C-ABA4-BB5D94B8BC80}">
      <dsp:nvSpPr>
        <dsp:cNvPr id="0" name=""/>
        <dsp:cNvSpPr/>
      </dsp:nvSpPr>
      <dsp:spPr>
        <a:xfrm>
          <a:off x="7081375" y="3836830"/>
          <a:ext cx="6016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7619"/>
              </a:moveTo>
              <a:lnTo>
                <a:pt x="317922" y="57619"/>
              </a:lnTo>
              <a:lnTo>
                <a:pt x="317922" y="45720"/>
              </a:lnTo>
              <a:lnTo>
                <a:pt x="601644" y="45720"/>
              </a:lnTo>
            </a:path>
          </a:pathLst>
        </a:custGeom>
        <a:noFill/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366388" y="3879414"/>
        <a:ext cx="31617" cy="6271"/>
      </dsp:txXfrm>
    </dsp:sp>
    <dsp:sp modelId="{5789CCBD-CE80-4E67-8815-84AC57305F11}">
      <dsp:nvSpPr>
        <dsp:cNvPr id="0" name=""/>
        <dsp:cNvSpPr/>
      </dsp:nvSpPr>
      <dsp:spPr>
        <a:xfrm>
          <a:off x="4358964" y="3077186"/>
          <a:ext cx="2724210" cy="163452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1981 a 1995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Enfrentamientos  en Paquisha CC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- 1995 Guerra del Cenepa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Declaración </a:t>
          </a:r>
          <a:r>
            <a:rPr lang="es-EC" sz="1400" b="1" kern="1200" dirty="0" err="1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Itamaraty</a:t>
          </a: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 (17-02-1995)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4358964" y="3077186"/>
        <a:ext cx="2724210" cy="1634526"/>
      </dsp:txXfrm>
    </dsp:sp>
    <dsp:sp modelId="{4BC9B07B-B338-47AF-A75E-81C45E5B4EF9}">
      <dsp:nvSpPr>
        <dsp:cNvPr id="0" name=""/>
        <dsp:cNvSpPr/>
      </dsp:nvSpPr>
      <dsp:spPr>
        <a:xfrm>
          <a:off x="7715419" y="3506364"/>
          <a:ext cx="1830969" cy="75237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1998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Firma de  paz.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rPr>
            <a:t>- Twinza</a:t>
          </a:r>
          <a:endParaRPr lang="es-EC" sz="1400" b="1" kern="1200" dirty="0">
            <a:solidFill>
              <a:schemeClr val="accent2">
                <a:lumMod val="50000"/>
              </a:schemeClr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715419" y="3506364"/>
        <a:ext cx="1830969" cy="752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454289-8881-4033-92F0-D02C65BCA2AD}">
      <dsp:nvSpPr>
        <dsp:cNvPr id="0" name=""/>
        <dsp:cNvSpPr/>
      </dsp:nvSpPr>
      <dsp:spPr>
        <a:xfrm>
          <a:off x="4928255" y="2142056"/>
          <a:ext cx="1958498" cy="20685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92D05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300" b="1" kern="1200" dirty="0" smtClean="0">
              <a:solidFill>
                <a:schemeClr val="accent5">
                  <a:lumMod val="50000"/>
                </a:schemeClr>
              </a:solidFill>
              <a:effectLst/>
            </a:rPr>
            <a:t>CAN</a:t>
          </a:r>
          <a:endParaRPr lang="es-EC" sz="5300" b="1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5215070" y="2444990"/>
        <a:ext cx="1384868" cy="1462692"/>
      </dsp:txXfrm>
    </dsp:sp>
    <dsp:sp modelId="{8701159F-273D-445A-8292-DF2F56D3150B}">
      <dsp:nvSpPr>
        <dsp:cNvPr id="0" name=""/>
        <dsp:cNvSpPr/>
      </dsp:nvSpPr>
      <dsp:spPr>
        <a:xfrm rot="16200000">
          <a:off x="5723575" y="1944806"/>
          <a:ext cx="3678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678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8308" y="1948930"/>
        <a:ext cx="18392" cy="18392"/>
      </dsp:txXfrm>
    </dsp:sp>
    <dsp:sp modelId="{F041CB22-2EF4-4F52-B5EB-B6E1514E53CA}">
      <dsp:nvSpPr>
        <dsp:cNvPr id="0" name=""/>
        <dsp:cNvSpPr/>
      </dsp:nvSpPr>
      <dsp:spPr>
        <a:xfrm>
          <a:off x="5033167" y="25521"/>
          <a:ext cx="1748675" cy="174867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smtClean="0">
              <a:solidFill>
                <a:schemeClr val="tx1"/>
              </a:solidFill>
              <a:effectLst/>
            </a:rPr>
            <a:t>Acuerdo de Cartagena 1969</a:t>
          </a:r>
          <a:endParaRPr lang="es-EC" sz="1100" b="1" kern="1200" dirty="0">
            <a:solidFill>
              <a:schemeClr val="tx1"/>
            </a:solidFill>
            <a:effectLst/>
          </a:endParaRPr>
        </a:p>
      </dsp:txBody>
      <dsp:txXfrm>
        <a:off x="5289255" y="281609"/>
        <a:ext cx="1236499" cy="1236499"/>
      </dsp:txXfrm>
    </dsp:sp>
    <dsp:sp modelId="{5B951581-A87E-4F6A-B2D5-79BF6DA053B8}">
      <dsp:nvSpPr>
        <dsp:cNvPr id="0" name=""/>
        <dsp:cNvSpPr/>
      </dsp:nvSpPr>
      <dsp:spPr>
        <a:xfrm rot="19800000">
          <a:off x="6739296" y="2564436"/>
          <a:ext cx="4099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099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4026" y="2567507"/>
        <a:ext cx="20497" cy="20497"/>
      </dsp:txXfrm>
    </dsp:sp>
    <dsp:sp modelId="{FCDD898F-6947-46EA-8799-6C8C57D1F774}">
      <dsp:nvSpPr>
        <dsp:cNvPr id="0" name=""/>
        <dsp:cNvSpPr/>
      </dsp:nvSpPr>
      <dsp:spPr>
        <a:xfrm>
          <a:off x="7004654" y="1163760"/>
          <a:ext cx="1748675" cy="174867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Bolivia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-Ecuador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Colombia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Perú</a:t>
          </a:r>
          <a:endParaRPr lang="es-EC" sz="1100" b="1" kern="1200" dirty="0">
            <a:solidFill>
              <a:schemeClr val="tx1"/>
            </a:solidFill>
            <a:effectLst/>
          </a:endParaRPr>
        </a:p>
      </dsp:txBody>
      <dsp:txXfrm>
        <a:off x="7260742" y="1419848"/>
        <a:ext cx="1236499" cy="1236499"/>
      </dsp:txXfrm>
    </dsp:sp>
    <dsp:sp modelId="{D6151FF7-CBD2-439A-88F9-5C686F39FC6C}">
      <dsp:nvSpPr>
        <dsp:cNvPr id="0" name=""/>
        <dsp:cNvSpPr/>
      </dsp:nvSpPr>
      <dsp:spPr>
        <a:xfrm rot="1800000">
          <a:off x="6739296" y="3761596"/>
          <a:ext cx="4099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099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34026" y="3764667"/>
        <a:ext cx="20497" cy="20497"/>
      </dsp:txXfrm>
    </dsp:sp>
    <dsp:sp modelId="{D332B428-6729-4950-9209-0C064BB91C52}">
      <dsp:nvSpPr>
        <dsp:cNvPr id="0" name=""/>
        <dsp:cNvSpPr/>
      </dsp:nvSpPr>
      <dsp:spPr>
        <a:xfrm>
          <a:off x="7004654" y="3440237"/>
          <a:ext cx="1748675" cy="174867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-Libre transito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Ubicación geográfica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Cultura, Historia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Homologación	</a:t>
          </a:r>
          <a:endParaRPr lang="es-EC" sz="1100" b="1" kern="1200" dirty="0">
            <a:solidFill>
              <a:schemeClr val="tx1"/>
            </a:solidFill>
            <a:effectLst/>
          </a:endParaRPr>
        </a:p>
      </dsp:txBody>
      <dsp:txXfrm>
        <a:off x="7260742" y="3696325"/>
        <a:ext cx="1236499" cy="1236499"/>
      </dsp:txXfrm>
    </dsp:sp>
    <dsp:sp modelId="{7FBB2FE4-2C9C-4788-9CB2-61191A6F08C0}">
      <dsp:nvSpPr>
        <dsp:cNvPr id="0" name=""/>
        <dsp:cNvSpPr/>
      </dsp:nvSpPr>
      <dsp:spPr>
        <a:xfrm rot="5400000">
          <a:off x="5723575" y="4381225"/>
          <a:ext cx="3678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3678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8308" y="4385349"/>
        <a:ext cx="18392" cy="18392"/>
      </dsp:txXfrm>
    </dsp:sp>
    <dsp:sp modelId="{92CB7F22-53E7-465E-9D10-83894DA34F41}">
      <dsp:nvSpPr>
        <dsp:cNvPr id="0" name=""/>
        <dsp:cNvSpPr/>
      </dsp:nvSpPr>
      <dsp:spPr>
        <a:xfrm>
          <a:off x="5033167" y="4578476"/>
          <a:ext cx="1748675" cy="174867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-Mercado pequeño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Contrabando</a:t>
          </a:r>
          <a:endParaRPr lang="es-EC" sz="1100" b="1" kern="1200" dirty="0">
            <a:solidFill>
              <a:schemeClr val="tx1"/>
            </a:solidFill>
            <a:effectLst/>
          </a:endParaRPr>
        </a:p>
      </dsp:txBody>
      <dsp:txXfrm>
        <a:off x="5289255" y="4834564"/>
        <a:ext cx="1236499" cy="1236499"/>
      </dsp:txXfrm>
    </dsp:sp>
    <dsp:sp modelId="{A295149F-3750-4425-BF55-80AA43087696}">
      <dsp:nvSpPr>
        <dsp:cNvPr id="0" name=""/>
        <dsp:cNvSpPr/>
      </dsp:nvSpPr>
      <dsp:spPr>
        <a:xfrm rot="9000000">
          <a:off x="4665754" y="3761596"/>
          <a:ext cx="4099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099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60485" y="3764667"/>
        <a:ext cx="20497" cy="20497"/>
      </dsp:txXfrm>
    </dsp:sp>
    <dsp:sp modelId="{EC204C59-E637-47C8-98C9-CB675E85EE77}">
      <dsp:nvSpPr>
        <dsp:cNvPr id="0" name=""/>
        <dsp:cNvSpPr/>
      </dsp:nvSpPr>
      <dsp:spPr>
        <a:xfrm>
          <a:off x="3061680" y="3440237"/>
          <a:ext cx="1748675" cy="1748675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38100">
          <a:solidFill>
            <a:srgbClr val="92D050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3er socio mas importante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(11,34%) </a:t>
          </a:r>
          <a:endParaRPr lang="es-EC" sz="1100" b="1" kern="1200" dirty="0">
            <a:solidFill>
              <a:schemeClr val="tx1"/>
            </a:solidFill>
            <a:effectLst/>
          </a:endParaRPr>
        </a:p>
      </dsp:txBody>
      <dsp:txXfrm>
        <a:off x="3317768" y="3696325"/>
        <a:ext cx="1236499" cy="1236499"/>
      </dsp:txXfrm>
    </dsp:sp>
    <dsp:sp modelId="{E00EEBC0-615F-416E-9C0A-A59194532436}">
      <dsp:nvSpPr>
        <dsp:cNvPr id="0" name=""/>
        <dsp:cNvSpPr/>
      </dsp:nvSpPr>
      <dsp:spPr>
        <a:xfrm rot="12600000">
          <a:off x="4665754" y="2564436"/>
          <a:ext cx="409959" cy="26640"/>
        </a:xfrm>
        <a:custGeom>
          <a:avLst/>
          <a:gdLst/>
          <a:ahLst/>
          <a:cxnLst/>
          <a:rect l="0" t="0" r="0" b="0"/>
          <a:pathLst>
            <a:path>
              <a:moveTo>
                <a:pt x="0" y="13320"/>
              </a:moveTo>
              <a:lnTo>
                <a:pt x="409959" y="133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b="1" kern="1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60485" y="2567507"/>
        <a:ext cx="20497" cy="20497"/>
      </dsp:txXfrm>
    </dsp:sp>
    <dsp:sp modelId="{379BBE56-AEBB-45E4-9A8E-107870482838}">
      <dsp:nvSpPr>
        <dsp:cNvPr id="0" name=""/>
        <dsp:cNvSpPr/>
      </dsp:nvSpPr>
      <dsp:spPr>
        <a:xfrm>
          <a:off x="3061680" y="1163760"/>
          <a:ext cx="1748675" cy="174867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5">
              <a:lumMod val="60000"/>
              <a:lumOff val="4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Res. 370 – 1994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- 5% MP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- 10% - 15% SE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b="1" kern="1200" dirty="0" smtClean="0">
              <a:solidFill>
                <a:schemeClr val="tx1"/>
              </a:solidFill>
              <a:effectLst/>
            </a:rPr>
            <a:t>- 20% BF</a:t>
          </a:r>
        </a:p>
      </dsp:txBody>
      <dsp:txXfrm>
        <a:off x="3317768" y="1419848"/>
        <a:ext cx="1236499" cy="12364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8E792-3FA9-4B61-B0DA-849B04E4D14B}">
      <dsp:nvSpPr>
        <dsp:cNvPr id="0" name=""/>
        <dsp:cNvSpPr/>
      </dsp:nvSpPr>
      <dsp:spPr>
        <a:xfrm>
          <a:off x="0" y="0"/>
          <a:ext cx="8128000" cy="18487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0" y="0"/>
        <a:ext cx="8128000" cy="1848719"/>
      </dsp:txXfrm>
    </dsp:sp>
    <dsp:sp modelId="{742E59B4-73F7-45B7-B42C-79488DB71F49}">
      <dsp:nvSpPr>
        <dsp:cNvPr id="0" name=""/>
        <dsp:cNvSpPr/>
      </dsp:nvSpPr>
      <dsp:spPr>
        <a:xfrm>
          <a:off x="3968" y="1848719"/>
          <a:ext cx="2706687" cy="3882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- Tratado Montevideo 1980.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kern="1200" dirty="0"/>
        </a:p>
      </dsp:txBody>
      <dsp:txXfrm>
        <a:off x="3968" y="1848719"/>
        <a:ext cx="2706687" cy="3882310"/>
      </dsp:txXfrm>
    </dsp:sp>
    <dsp:sp modelId="{346ECC14-20A6-45A6-A637-A68E49A39ACC}">
      <dsp:nvSpPr>
        <dsp:cNvPr id="0" name=""/>
        <dsp:cNvSpPr/>
      </dsp:nvSpPr>
      <dsp:spPr>
        <a:xfrm>
          <a:off x="2710656" y="1848719"/>
          <a:ext cx="2706687" cy="3882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- Generar dinamismo económico, cultural y social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- Mayor cohesión fortalecer políticas.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600" kern="1200" dirty="0" smtClean="0"/>
            <a:t>- Apoyo técnico</a:t>
          </a: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 smtClean="0"/>
        </a:p>
      </dsp:txBody>
      <dsp:txXfrm>
        <a:off x="2710656" y="1848719"/>
        <a:ext cx="2706687" cy="3882310"/>
      </dsp:txXfrm>
    </dsp:sp>
    <dsp:sp modelId="{B68502DD-A1DE-4A27-ACB9-93389A267EBF}">
      <dsp:nvSpPr>
        <dsp:cNvPr id="0" name=""/>
        <dsp:cNvSpPr/>
      </dsp:nvSpPr>
      <dsp:spPr>
        <a:xfrm>
          <a:off x="5417343" y="1848719"/>
          <a:ext cx="2706687" cy="38823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- Datos estadísticos confiables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- Ecuador y Perú PAR 4 – AAM 2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- ACE</a:t>
          </a:r>
          <a:endParaRPr lang="es-EC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/>
            <a:t>Estimula complementación</a:t>
          </a:r>
          <a:endParaRPr lang="es-EC" sz="2200" kern="1200" dirty="0"/>
        </a:p>
      </dsp:txBody>
      <dsp:txXfrm>
        <a:off x="5417343" y="1848719"/>
        <a:ext cx="2706687" cy="3882310"/>
      </dsp:txXfrm>
    </dsp:sp>
    <dsp:sp modelId="{1B747FEE-9D53-40C5-B1DC-97C3633EB471}">
      <dsp:nvSpPr>
        <dsp:cNvPr id="0" name=""/>
        <dsp:cNvSpPr/>
      </dsp:nvSpPr>
      <dsp:spPr>
        <a:xfrm>
          <a:off x="0" y="5731029"/>
          <a:ext cx="8128000" cy="43136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48451-4FB6-4152-8033-AB19FAC252C6}">
      <dsp:nvSpPr>
        <dsp:cNvPr id="0" name=""/>
        <dsp:cNvSpPr/>
      </dsp:nvSpPr>
      <dsp:spPr>
        <a:xfrm rot="16200000">
          <a:off x="815919" y="-815919"/>
          <a:ext cx="2666108" cy="4297947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2008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Salud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Seguridad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Energía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Democracia</a:t>
          </a:r>
          <a:endParaRPr lang="es-EC" sz="1400" b="1" kern="1200" dirty="0">
            <a:solidFill>
              <a:schemeClr val="tx1"/>
            </a:solidFill>
            <a:effectLst/>
          </a:endParaRPr>
        </a:p>
      </dsp:txBody>
      <dsp:txXfrm rot="5400000">
        <a:off x="0" y="0"/>
        <a:ext cx="4297947" cy="1999581"/>
      </dsp:txXfrm>
    </dsp:sp>
    <dsp:sp modelId="{C8A57927-6697-4AEC-8859-138897B6B59C}">
      <dsp:nvSpPr>
        <dsp:cNvPr id="0" name=""/>
        <dsp:cNvSpPr/>
      </dsp:nvSpPr>
      <dsp:spPr>
        <a:xfrm>
          <a:off x="4297947" y="0"/>
          <a:ext cx="4297947" cy="266610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Ente mediador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Fomento de buena vecindad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Intervención crisis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Cooperación Internacional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tx1"/>
            </a:solidFill>
            <a:effectLst/>
          </a:endParaRPr>
        </a:p>
      </dsp:txBody>
      <dsp:txXfrm>
        <a:off x="4297947" y="0"/>
        <a:ext cx="4297947" cy="1999581"/>
      </dsp:txXfrm>
    </dsp:sp>
    <dsp:sp modelId="{9D0FCF7F-495A-4869-856C-15BF1544ABF3}">
      <dsp:nvSpPr>
        <dsp:cNvPr id="0" name=""/>
        <dsp:cNvSpPr/>
      </dsp:nvSpPr>
      <dsp:spPr>
        <a:xfrm rot="10800000">
          <a:off x="0" y="2666108"/>
          <a:ext cx="4297947" cy="2666108"/>
        </a:xfrm>
        <a:prstGeom prst="round1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BS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- 9 DIC. 2007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Proyectos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Fondos solidarios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Meta USD$20.000 MD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-2013 USD$ 7000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>
            <a:solidFill>
              <a:schemeClr val="tx1"/>
            </a:solidFill>
            <a:effectLst/>
          </a:endParaRPr>
        </a:p>
      </dsp:txBody>
      <dsp:txXfrm rot="10800000">
        <a:off x="0" y="3332635"/>
        <a:ext cx="4297947" cy="1999581"/>
      </dsp:txXfrm>
    </dsp:sp>
    <dsp:sp modelId="{085A5279-4C49-4E9C-AB2D-55870F1BBE7B}">
      <dsp:nvSpPr>
        <dsp:cNvPr id="0" name=""/>
        <dsp:cNvSpPr/>
      </dsp:nvSpPr>
      <dsp:spPr>
        <a:xfrm rot="5400000">
          <a:off x="5113867" y="1850189"/>
          <a:ext cx="2666108" cy="4297947"/>
        </a:xfrm>
        <a:prstGeom prst="round1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API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- 583 Proyectos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/>
            </a:rPr>
            <a:t>- USD$ 161.787</a:t>
          </a:r>
          <a:endParaRPr lang="es-EC" sz="1400" b="1" kern="1200" dirty="0">
            <a:solidFill>
              <a:schemeClr val="tx1"/>
            </a:solidFill>
            <a:effectLst/>
          </a:endParaRPr>
        </a:p>
      </dsp:txBody>
      <dsp:txXfrm rot="-5400000">
        <a:off x="4297947" y="3332635"/>
        <a:ext cx="4297947" cy="1999581"/>
      </dsp:txXfrm>
    </dsp:sp>
    <dsp:sp modelId="{74E65FE9-088E-4DDA-8378-8AB0955A75D0}">
      <dsp:nvSpPr>
        <dsp:cNvPr id="0" name=""/>
        <dsp:cNvSpPr/>
      </dsp:nvSpPr>
      <dsp:spPr>
        <a:xfrm>
          <a:off x="3008563" y="1999581"/>
          <a:ext cx="2578768" cy="13330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3637" y="2064655"/>
        <a:ext cx="2448620" cy="12029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05981-0FEA-40D8-A80F-DFCDF7ABAE01}">
      <dsp:nvSpPr>
        <dsp:cNvPr id="0" name=""/>
        <dsp:cNvSpPr/>
      </dsp:nvSpPr>
      <dsp:spPr>
        <a:xfrm>
          <a:off x="1046747" y="0"/>
          <a:ext cx="10287000" cy="6858000"/>
        </a:xfrm>
        <a:prstGeom prst="diamond">
          <a:avLst/>
        </a:prstGeom>
        <a:solidFill>
          <a:schemeClr val="accent4">
            <a:lumMod val="20000"/>
            <a:lumOff val="80000"/>
          </a:schemeClr>
        </a:solidFill>
        <a:ln w="19050">
          <a:solidFill>
            <a:schemeClr val="accent4"/>
          </a:solidFill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F2809D9-4709-4AE2-BB2D-75C0D3510807}">
      <dsp:nvSpPr>
        <dsp:cNvPr id="0" name=""/>
        <dsp:cNvSpPr/>
      </dsp:nvSpPr>
      <dsp:spPr>
        <a:xfrm>
          <a:off x="3412757" y="651509"/>
          <a:ext cx="2674620" cy="267462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Diciembre 2011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Reafirmar la democracia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Intensificar el dialogo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Desarrollo sostenible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3543321" y="782073"/>
        <a:ext cx="2413492" cy="2413492"/>
      </dsp:txXfrm>
    </dsp:sp>
    <dsp:sp modelId="{480C2177-E03C-402D-AAE6-6F9911864BD2}">
      <dsp:nvSpPr>
        <dsp:cNvPr id="0" name=""/>
        <dsp:cNvSpPr/>
      </dsp:nvSpPr>
      <dsp:spPr>
        <a:xfrm>
          <a:off x="6293117" y="1378819"/>
          <a:ext cx="2674620" cy="1220001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8575">
          <a:solidFill>
            <a:schemeClr val="accent2">
              <a:lumMod val="40000"/>
              <a:lumOff val="6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-33 países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- 600 millones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6352673" y="1438375"/>
        <a:ext cx="2555508" cy="1100889"/>
      </dsp:txXfrm>
    </dsp:sp>
    <dsp:sp modelId="{823585A9-C378-4478-B229-958D380B1F75}">
      <dsp:nvSpPr>
        <dsp:cNvPr id="0" name=""/>
        <dsp:cNvSpPr/>
      </dsp:nvSpPr>
      <dsp:spPr>
        <a:xfrm>
          <a:off x="3412757" y="3531870"/>
          <a:ext cx="2674620" cy="267462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>
          <a:solidFill>
            <a:schemeClr val="accent2">
              <a:lumMod val="40000"/>
              <a:lumOff val="60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Unidad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Política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Económica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Cultural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Social</a:t>
          </a:r>
        </a:p>
      </dsp:txBody>
      <dsp:txXfrm>
        <a:off x="3543321" y="3662434"/>
        <a:ext cx="2413492" cy="2413492"/>
      </dsp:txXfrm>
    </dsp:sp>
    <dsp:sp modelId="{DD22B0F0-2E12-4557-9B45-9264F5D83FAD}">
      <dsp:nvSpPr>
        <dsp:cNvPr id="0" name=""/>
        <dsp:cNvSpPr/>
      </dsp:nvSpPr>
      <dsp:spPr>
        <a:xfrm>
          <a:off x="6401386" y="4379497"/>
          <a:ext cx="2674620" cy="1268117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Foro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Mayor presencia internacional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/>
            </a:rPr>
            <a:t>- Espacio para desafíos </a:t>
          </a:r>
          <a:endParaRPr lang="es-EC" sz="1600" b="1" kern="1200" dirty="0">
            <a:solidFill>
              <a:schemeClr val="tx1"/>
            </a:solidFill>
            <a:effectLst/>
          </a:endParaRPr>
        </a:p>
      </dsp:txBody>
      <dsp:txXfrm>
        <a:off x="6463290" y="4441401"/>
        <a:ext cx="2550812" cy="1144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0A160-9C5A-4E9D-9FC4-CAA6BED1C2E2}">
      <dsp:nvSpPr>
        <dsp:cNvPr id="0" name=""/>
        <dsp:cNvSpPr/>
      </dsp:nvSpPr>
      <dsp:spPr>
        <a:xfrm>
          <a:off x="0" y="40154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839C6B5-EB3A-48A9-8B2C-529BDA8E3307}">
      <dsp:nvSpPr>
        <dsp:cNvPr id="0" name=""/>
        <dsp:cNvSpPr/>
      </dsp:nvSpPr>
      <dsp:spPr>
        <a:xfrm>
          <a:off x="264761" y="91582"/>
          <a:ext cx="3706662" cy="619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26 Oct 1998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Relación bilateral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121844"/>
        <a:ext cx="3646138" cy="559396"/>
      </dsp:txXfrm>
    </dsp:sp>
    <dsp:sp modelId="{E9F88B85-7131-4E52-A832-8005AC67F872}">
      <dsp:nvSpPr>
        <dsp:cNvPr id="0" name=""/>
        <dsp:cNvSpPr/>
      </dsp:nvSpPr>
      <dsp:spPr>
        <a:xfrm>
          <a:off x="0" y="135410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717FAA-ADA3-4BA2-A845-E2B6C7E009DB}">
      <dsp:nvSpPr>
        <dsp:cNvPr id="0" name=""/>
        <dsp:cNvSpPr/>
      </dsp:nvSpPr>
      <dsp:spPr>
        <a:xfrm>
          <a:off x="264761" y="1044142"/>
          <a:ext cx="3706662" cy="619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Mejorar calidad de vida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1074404"/>
        <a:ext cx="3646138" cy="559396"/>
      </dsp:txXfrm>
    </dsp:sp>
    <dsp:sp modelId="{BF02AD21-5035-4BAE-9CA8-C1301E5F4DD8}">
      <dsp:nvSpPr>
        <dsp:cNvPr id="0" name=""/>
        <dsp:cNvSpPr/>
      </dsp:nvSpPr>
      <dsp:spPr>
        <a:xfrm>
          <a:off x="0" y="230666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6C7EF2B-263C-43E2-A28C-5C94CCE73F11}">
      <dsp:nvSpPr>
        <dsp:cNvPr id="0" name=""/>
        <dsp:cNvSpPr/>
      </dsp:nvSpPr>
      <dsp:spPr>
        <a:xfrm>
          <a:off x="264761" y="1996702"/>
          <a:ext cx="3706662" cy="619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Económico, social, cultural, vial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2026964"/>
        <a:ext cx="3646138" cy="559396"/>
      </dsp:txXfrm>
    </dsp:sp>
    <dsp:sp modelId="{AF241CFE-EFD8-4128-A47E-D259660DED34}">
      <dsp:nvSpPr>
        <dsp:cNvPr id="0" name=""/>
        <dsp:cNvSpPr/>
      </dsp:nvSpPr>
      <dsp:spPr>
        <a:xfrm>
          <a:off x="0" y="325922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986F90-6410-470B-BC28-2C1F5BAD7411}">
      <dsp:nvSpPr>
        <dsp:cNvPr id="0" name=""/>
        <dsp:cNvSpPr/>
      </dsp:nvSpPr>
      <dsp:spPr>
        <a:xfrm>
          <a:off x="264761" y="2949262"/>
          <a:ext cx="3706662" cy="619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Pueblos 40 km frontera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2979524"/>
        <a:ext cx="3646138" cy="559396"/>
      </dsp:txXfrm>
    </dsp:sp>
    <dsp:sp modelId="{2389A336-4647-4E04-BDB4-8BD3CAD83635}">
      <dsp:nvSpPr>
        <dsp:cNvPr id="0" name=""/>
        <dsp:cNvSpPr/>
      </dsp:nvSpPr>
      <dsp:spPr>
        <a:xfrm>
          <a:off x="0" y="421178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B3AEFB-5BDE-466C-9C9D-20C2A11A48EC}">
      <dsp:nvSpPr>
        <dsp:cNvPr id="0" name=""/>
        <dsp:cNvSpPr/>
      </dsp:nvSpPr>
      <dsp:spPr>
        <a:xfrm>
          <a:off x="264761" y="3901822"/>
          <a:ext cx="3706662" cy="619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Reducción a la pobreza	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3932084"/>
        <a:ext cx="3646138" cy="559396"/>
      </dsp:txXfrm>
    </dsp:sp>
    <dsp:sp modelId="{1A354297-F7CA-4332-ABEF-597AAE96ED16}">
      <dsp:nvSpPr>
        <dsp:cNvPr id="0" name=""/>
        <dsp:cNvSpPr/>
      </dsp:nvSpPr>
      <dsp:spPr>
        <a:xfrm>
          <a:off x="0" y="516434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262DB4-CE20-43E6-87A9-11CCB183AAFF}">
      <dsp:nvSpPr>
        <dsp:cNvPr id="0" name=""/>
        <dsp:cNvSpPr/>
      </dsp:nvSpPr>
      <dsp:spPr>
        <a:xfrm>
          <a:off x="264761" y="4854382"/>
          <a:ext cx="3706662" cy="61992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Inclusión socio económica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4884644"/>
        <a:ext cx="3646138" cy="559396"/>
      </dsp:txXfrm>
    </dsp:sp>
    <dsp:sp modelId="{9BD34E62-29D7-4775-B940-F2C37BAB4DF6}">
      <dsp:nvSpPr>
        <dsp:cNvPr id="0" name=""/>
        <dsp:cNvSpPr/>
      </dsp:nvSpPr>
      <dsp:spPr>
        <a:xfrm>
          <a:off x="0" y="6116902"/>
          <a:ext cx="529523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C8BBC-B380-487B-B5E7-B8CDCCAA7B11}">
      <dsp:nvSpPr>
        <dsp:cNvPr id="0" name=""/>
        <dsp:cNvSpPr/>
      </dsp:nvSpPr>
      <dsp:spPr>
        <a:xfrm>
          <a:off x="264761" y="5806942"/>
          <a:ext cx="3706662" cy="61992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103" tIns="0" rIns="140103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 programas de desarrollo</a:t>
          </a:r>
          <a:endParaRPr lang="es-EC" sz="21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5023" y="5837204"/>
        <a:ext cx="3646138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154A-8B1A-4CE2-8AAA-FF9CA465A59B}">
      <dsp:nvSpPr>
        <dsp:cNvPr id="0" name=""/>
        <dsp:cNvSpPr/>
      </dsp:nvSpPr>
      <dsp:spPr>
        <a:xfrm>
          <a:off x="250" y="2463915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Orgánica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76" y="2497741"/>
        <a:ext cx="2242160" cy="1087254"/>
      </dsp:txXfrm>
    </dsp:sp>
    <dsp:sp modelId="{5207876F-87DB-4E70-9274-6DBBD44C0947}">
      <dsp:nvSpPr>
        <dsp:cNvPr id="0" name=""/>
        <dsp:cNvSpPr/>
      </dsp:nvSpPr>
      <dsp:spPr>
        <a:xfrm rot="17945813">
          <a:off x="1822047" y="2192098"/>
          <a:ext cx="189995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899954" y="191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2724526" y="2163781"/>
        <a:ext cx="94997" cy="94997"/>
      </dsp:txXfrm>
    </dsp:sp>
    <dsp:sp modelId="{E5C175A8-067A-4885-B19C-8201F6E7480B}">
      <dsp:nvSpPr>
        <dsp:cNvPr id="0" name=""/>
        <dsp:cNvSpPr/>
      </dsp:nvSpPr>
      <dsp:spPr>
        <a:xfrm>
          <a:off x="3233987" y="803738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Asamblea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813" y="837564"/>
        <a:ext cx="2242160" cy="1087254"/>
      </dsp:txXfrm>
    </dsp:sp>
    <dsp:sp modelId="{8F51F6A2-E2E5-44DD-8A3E-A68CD133BC12}">
      <dsp:nvSpPr>
        <dsp:cNvPr id="0" name=""/>
        <dsp:cNvSpPr/>
      </dsp:nvSpPr>
      <dsp:spPr>
        <a:xfrm rot="19457599">
          <a:off x="5436854" y="1029973"/>
          <a:ext cx="1137817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137817" y="191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77317" y="1020710"/>
        <a:ext cx="56890" cy="56890"/>
      </dsp:txXfrm>
    </dsp:sp>
    <dsp:sp modelId="{90E980C6-23A9-40F1-BFAE-9EF49EB2D98E}">
      <dsp:nvSpPr>
        <dsp:cNvPr id="0" name=""/>
        <dsp:cNvSpPr/>
      </dsp:nvSpPr>
      <dsp:spPr>
        <a:xfrm>
          <a:off x="6467725" y="139666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Decisorio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551" y="173492"/>
        <a:ext cx="2242160" cy="1087254"/>
      </dsp:txXfrm>
    </dsp:sp>
    <dsp:sp modelId="{5A445F6D-C72E-4EDE-9E61-F884D378D30B}">
      <dsp:nvSpPr>
        <dsp:cNvPr id="0" name=""/>
        <dsp:cNvSpPr/>
      </dsp:nvSpPr>
      <dsp:spPr>
        <a:xfrm rot="2142401">
          <a:off x="5436854" y="1694044"/>
          <a:ext cx="1137817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137817" y="191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77317" y="1684781"/>
        <a:ext cx="56890" cy="56890"/>
      </dsp:txXfrm>
    </dsp:sp>
    <dsp:sp modelId="{1CD0B353-A788-4B11-859B-51AC9A3C45C5}">
      <dsp:nvSpPr>
        <dsp:cNvPr id="0" name=""/>
        <dsp:cNvSpPr/>
      </dsp:nvSpPr>
      <dsp:spPr>
        <a:xfrm>
          <a:off x="6467725" y="1467809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Miembros 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551" y="1501635"/>
        <a:ext cx="2242160" cy="1087254"/>
      </dsp:txXfrm>
    </dsp:sp>
    <dsp:sp modelId="{FBAB17B9-E933-4FF9-AD15-9C9BFA251DEA}">
      <dsp:nvSpPr>
        <dsp:cNvPr id="0" name=""/>
        <dsp:cNvSpPr/>
      </dsp:nvSpPr>
      <dsp:spPr>
        <a:xfrm rot="1186030">
          <a:off x="2281137" y="3188204"/>
          <a:ext cx="981776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981776" y="191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2747480" y="3182842"/>
        <a:ext cx="49088" cy="49088"/>
      </dsp:txXfrm>
    </dsp:sp>
    <dsp:sp modelId="{01DFE71D-3957-4FD8-9D62-093CF03FC5C2}">
      <dsp:nvSpPr>
        <dsp:cNvPr id="0" name=""/>
        <dsp:cNvSpPr/>
      </dsp:nvSpPr>
      <dsp:spPr>
        <a:xfrm>
          <a:off x="3233987" y="2795951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Directorio	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813" y="2829777"/>
        <a:ext cx="2242160" cy="1087254"/>
      </dsp:txXfrm>
    </dsp:sp>
    <dsp:sp modelId="{388FED8D-B923-486C-BA1D-0EB10662131A}">
      <dsp:nvSpPr>
        <dsp:cNvPr id="0" name=""/>
        <dsp:cNvSpPr/>
      </dsp:nvSpPr>
      <dsp:spPr>
        <a:xfrm>
          <a:off x="5543800" y="3354222"/>
          <a:ext cx="923925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923925" y="191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2664" y="3350306"/>
        <a:ext cx="46196" cy="46196"/>
      </dsp:txXfrm>
    </dsp:sp>
    <dsp:sp modelId="{420A8D69-1DC4-4C21-979E-FE2BF4226EE6}">
      <dsp:nvSpPr>
        <dsp:cNvPr id="0" name=""/>
        <dsp:cNvSpPr/>
      </dsp:nvSpPr>
      <dsp:spPr>
        <a:xfrm>
          <a:off x="6467725" y="2795951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Ejecutor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 miembros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551" y="2829777"/>
        <a:ext cx="2242160" cy="1087254"/>
      </dsp:txXfrm>
    </dsp:sp>
    <dsp:sp modelId="{58394C0C-8AD9-4C4F-A838-2F8ABDB239AF}">
      <dsp:nvSpPr>
        <dsp:cNvPr id="0" name=""/>
        <dsp:cNvSpPr/>
      </dsp:nvSpPr>
      <dsp:spPr>
        <a:xfrm>
          <a:off x="8777538" y="3354222"/>
          <a:ext cx="923925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923925" y="191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9216402" y="3350306"/>
        <a:ext cx="46196" cy="46196"/>
      </dsp:txXfrm>
    </dsp:sp>
    <dsp:sp modelId="{E030C677-16F1-4333-86C7-714EA21E0F32}">
      <dsp:nvSpPr>
        <dsp:cNvPr id="0" name=""/>
        <dsp:cNvSpPr/>
      </dsp:nvSpPr>
      <dsp:spPr>
        <a:xfrm>
          <a:off x="9701463" y="2795951"/>
          <a:ext cx="2309812" cy="1154906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Verificar avance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Velar financiamiento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-Informe anual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35289" y="2829777"/>
        <a:ext cx="2242160" cy="1087254"/>
      </dsp:txXfrm>
    </dsp:sp>
    <dsp:sp modelId="{E736CF52-E8F5-49D1-AF8B-5112D3A3550D}">
      <dsp:nvSpPr>
        <dsp:cNvPr id="0" name=""/>
        <dsp:cNvSpPr/>
      </dsp:nvSpPr>
      <dsp:spPr>
        <a:xfrm rot="3654187">
          <a:off x="1822047" y="3852275"/>
          <a:ext cx="1899954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899954" y="191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700" kern="1200"/>
        </a:p>
      </dsp:txBody>
      <dsp:txXfrm>
        <a:off x="2724526" y="3823959"/>
        <a:ext cx="94997" cy="94997"/>
      </dsp:txXfrm>
    </dsp:sp>
    <dsp:sp modelId="{1566C55A-83B8-4C07-A9D4-79060253CDDF}">
      <dsp:nvSpPr>
        <dsp:cNvPr id="0" name=""/>
        <dsp:cNvSpPr/>
      </dsp:nvSpPr>
      <dsp:spPr>
        <a:xfrm>
          <a:off x="3233987" y="4124093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Capítulos 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67813" y="4157919"/>
        <a:ext cx="2242160" cy="1087254"/>
      </dsp:txXfrm>
    </dsp:sp>
    <dsp:sp modelId="{20F0CB27-503B-4166-A2D7-DCC6D2203E6F}">
      <dsp:nvSpPr>
        <dsp:cNvPr id="0" name=""/>
        <dsp:cNvSpPr/>
      </dsp:nvSpPr>
      <dsp:spPr>
        <a:xfrm>
          <a:off x="5543800" y="4682364"/>
          <a:ext cx="923925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923925" y="191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982664" y="4678448"/>
        <a:ext cx="46196" cy="46196"/>
      </dsp:txXfrm>
    </dsp:sp>
    <dsp:sp modelId="{0588A7DE-8F9E-42AB-9930-D85308E4BCD9}">
      <dsp:nvSpPr>
        <dsp:cNvPr id="0" name=""/>
        <dsp:cNvSpPr/>
      </dsp:nvSpPr>
      <dsp:spPr>
        <a:xfrm>
          <a:off x="6467725" y="4124093"/>
          <a:ext cx="2309812" cy="1154906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  <a:alpha val="90000"/>
          </a:schemeClr>
        </a:solidFill>
        <a:ln w="38100">
          <a:solidFill>
            <a:schemeClr val="accent6">
              <a:lumMod val="75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Velar por la </a:t>
          </a:r>
          <a:r>
            <a:rPr lang="es-EC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ejecucion</a:t>
          </a:r>
          <a:endParaRPr lang="es-EC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01551" y="4157919"/>
        <a:ext cx="2242160" cy="10872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A9836-A2F6-4AE0-B02E-2E264FC553F2}">
      <dsp:nvSpPr>
        <dsp:cNvPr id="0" name=""/>
        <dsp:cNvSpPr/>
      </dsp:nvSpPr>
      <dsp:spPr>
        <a:xfrm>
          <a:off x="0" y="0"/>
          <a:ext cx="8128000" cy="1625600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7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Facilitación del comercio, turismo e inversión</a:t>
          </a:r>
          <a:endParaRPr lang="es-EC" sz="47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128000" cy="1625600"/>
      </dsp:txXfrm>
    </dsp:sp>
    <dsp:sp modelId="{053017CC-A3B1-4E34-9F81-25A48014E648}">
      <dsp:nvSpPr>
        <dsp:cNvPr id="0" name=""/>
        <dsp:cNvSpPr/>
      </dsp:nvSpPr>
      <dsp:spPr>
        <a:xfrm>
          <a:off x="3968" y="1625600"/>
          <a:ext cx="2706687" cy="341376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comercio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Elaboran matriz complementaria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Promueve propuestas PC, micro, pequeñas y medianas empresas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Identifican ferias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Seguimiento cámaras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SENASA -MAGAP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68" y="1625600"/>
        <a:ext cx="2706687" cy="3413760"/>
      </dsp:txXfrm>
    </dsp:sp>
    <dsp:sp modelId="{40AE8851-6F76-4A90-BEFB-D5358E867C28}">
      <dsp:nvSpPr>
        <dsp:cNvPr id="0" name=""/>
        <dsp:cNvSpPr/>
      </dsp:nvSpPr>
      <dsp:spPr>
        <a:xfrm>
          <a:off x="2710656" y="1625600"/>
          <a:ext cx="2706687" cy="341376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inversiones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Intercambio de estadísticas PROECUADOR- PROINVERSIÓN 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Intercambio de experiencias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Mantener el intercambio modelos de desarrollo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Difunde oportunidades de comercio</a:t>
          </a:r>
          <a:endParaRPr lang="es-EC" sz="15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0656" y="1625600"/>
        <a:ext cx="2706687" cy="3413760"/>
      </dsp:txXfrm>
    </dsp:sp>
    <dsp:sp modelId="{73078167-C4AF-4E02-835A-AD74B33C0D5F}">
      <dsp:nvSpPr>
        <dsp:cNvPr id="0" name=""/>
        <dsp:cNvSpPr/>
      </dsp:nvSpPr>
      <dsp:spPr>
        <a:xfrm>
          <a:off x="5417343" y="1625600"/>
          <a:ext cx="2706687" cy="341376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Mesa de Turismo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Establece promociones a través de un folleto de ruta </a:t>
          </a:r>
          <a:r>
            <a:rPr lang="es-EC" sz="1500" b="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Spondylus</a:t>
          </a:r>
          <a:endParaRPr lang="es-EC" sz="1500" b="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 Evalúan diversos mecanismo de desarrollo y promoción. </a:t>
          </a:r>
        </a:p>
      </dsp:txBody>
      <dsp:txXfrm>
        <a:off x="5417343" y="1625600"/>
        <a:ext cx="2706687" cy="3413760"/>
      </dsp:txXfrm>
    </dsp:sp>
    <dsp:sp modelId="{124E2494-B601-426E-8BBC-C0DF7D5603A7}">
      <dsp:nvSpPr>
        <dsp:cNvPr id="0" name=""/>
        <dsp:cNvSpPr/>
      </dsp:nvSpPr>
      <dsp:spPr>
        <a:xfrm>
          <a:off x="0" y="5039360"/>
          <a:ext cx="8128000" cy="379306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104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37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635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759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68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967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14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687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71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39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486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715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86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20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356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7BE4-A8CD-419C-8470-93A57B0D7064}" type="datetimeFigureOut">
              <a:rPr lang="es-ES" smtClean="0"/>
              <a:t>11/11/2014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C519CC-93E3-42D9-ABE9-DA4F920783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70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7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14.xml"/><Relationship Id="rId7" Type="http://schemas.openxmlformats.org/officeDocument/2006/relationships/image" Target="../media/image25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hdphoto" Target="../media/hdphoto4.wdp"/><Relationship Id="rId5" Type="http://schemas.openxmlformats.org/officeDocument/2006/relationships/diagramColors" Target="../diagrams/colors14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15.xml"/><Relationship Id="rId7" Type="http://schemas.openxmlformats.org/officeDocument/2006/relationships/image" Target="../media/image2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5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Layout" Target="../diagrams/layout17.xml"/><Relationship Id="rId7" Type="http://schemas.openxmlformats.org/officeDocument/2006/relationships/hyperlink" Target="http://www.flyerforfree.com/" TargetMode="Externa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erciafacil.crearvirtual.net/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8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18.xml"/><Relationship Id="rId2" Type="http://schemas.openxmlformats.org/officeDocument/2006/relationships/hyperlink" Target="http://comerciafacil.crearvirtual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8.xml"/><Relationship Id="rId5" Type="http://schemas.openxmlformats.org/officeDocument/2006/relationships/diagramData" Target="../diagrams/data18.xml"/><Relationship Id="rId4" Type="http://schemas.microsoft.com/office/2007/relationships/hdphoto" Target="../media/hdphoto9.wdp"/><Relationship Id="rId9" Type="http://schemas.microsoft.com/office/2007/relationships/diagramDrawing" Target="../diagrams/drawing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4473" y="2391424"/>
            <a:ext cx="9144000" cy="39192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CREACIÓN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UNA COMUNIDA VIRTUAL COMO ESTRATEGIA DE </a:t>
            </a:r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INTERMEDIACIÓN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COMERCIAL PARA FOMENTAR LAS EXPORTACIONES DE </a:t>
            </a:r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 </a:t>
            </a:r>
            <a:r>
              <a:rPr lang="es-ES" sz="2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HACIA </a:t>
            </a:r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PERÚ</a:t>
            </a:r>
          </a:p>
          <a:p>
            <a:pPr algn="ctr"/>
            <a:endParaRPr lang="es-ES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Freddy Valdivieso</a:t>
            </a:r>
          </a:p>
          <a:p>
            <a:pPr algn="ctr"/>
            <a:endParaRPr lang="es-ES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2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s-ES" sz="2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26" y="0"/>
            <a:ext cx="8049295" cy="1738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81894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68721435"/>
              </p:ext>
            </p:extLst>
          </p:nvPr>
        </p:nvGraphicFramePr>
        <p:xfrm>
          <a:off x="1262981" y="238403"/>
          <a:ext cx="8128000" cy="6162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www.monografias.com/trabajos88/sistema-informacion-control-importaciones-sidor/image060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32" y="3248525"/>
            <a:ext cx="2591108" cy="262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918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42307002"/>
              </p:ext>
            </p:extLst>
          </p:nvPr>
        </p:nvGraphicFramePr>
        <p:xfrm>
          <a:off x="3596105" y="929684"/>
          <a:ext cx="8595895" cy="533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853620" y="0"/>
            <a:ext cx="2791949" cy="55089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Bloques comerciales Ecuador – Perú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eldesconcierto.cl/wp-content/uploads/2014/02/unasur-map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8410"/>
            <a:ext cx="3534031" cy="6425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835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iirsa.org/admin_iirsa_web/Uploads/Mapa_APP_16oct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4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342900"/>
            <a:ext cx="2755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Rectángulo"/>
          <p:cNvSpPr/>
          <p:nvPr/>
        </p:nvSpPr>
        <p:spPr>
          <a:xfrm>
            <a:off x="0" y="660400"/>
            <a:ext cx="27559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5932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rizontestv.com/wp-content/uploads/2014/05/68-CELA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075"/>
            <a:ext cx="2791949" cy="18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682282977"/>
              </p:ext>
            </p:extLst>
          </p:nvPr>
        </p:nvGraphicFramePr>
        <p:xfrm>
          <a:off x="-1" y="0"/>
          <a:ext cx="123804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ubtítulo 2"/>
          <p:cNvSpPr txBox="1">
            <a:spLocks/>
          </p:cNvSpPr>
          <p:nvPr/>
        </p:nvSpPr>
        <p:spPr>
          <a:xfrm>
            <a:off x="0" y="21501"/>
            <a:ext cx="2791949" cy="55089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Bloques comerciales Ecuador – Perú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4780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 Binacional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logo plan-bin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94" y="2165684"/>
            <a:ext cx="9670019" cy="17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157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66752617"/>
              </p:ext>
            </p:extLst>
          </p:nvPr>
        </p:nvGraphicFramePr>
        <p:xfrm>
          <a:off x="3030621" y="0"/>
          <a:ext cx="5295232" cy="673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0" y="12423"/>
            <a:ext cx="2021928" cy="73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 Binacional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5437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48030975"/>
              </p:ext>
            </p:extLst>
          </p:nvPr>
        </p:nvGraphicFramePr>
        <p:xfrm>
          <a:off x="180474" y="719666"/>
          <a:ext cx="1201152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0" y="12423"/>
            <a:ext cx="2021928" cy="73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 Binacional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1870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12423"/>
            <a:ext cx="2021928" cy="73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 Binacional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399810249"/>
              </p:ext>
            </p:extLst>
          </p:nvPr>
        </p:nvGraphicFramePr>
        <p:xfrm>
          <a:off x="889000" y="8138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www.hotelesplayeros.com/imagenes/mapa_vial_ecuador_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-93663"/>
            <a:ext cx="3200401" cy="69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695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liviaemprende.com/wp-content/uploads/2014/06/macrorru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310" y="3559425"/>
            <a:ext cx="5487319" cy="2853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0" y="12423"/>
            <a:ext cx="2021928" cy="731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Plan Binacional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60944136"/>
              </p:ext>
            </p:extLst>
          </p:nvPr>
        </p:nvGraphicFramePr>
        <p:xfrm>
          <a:off x="276726" y="719666"/>
          <a:ext cx="98832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data:image/jpeg;base64,/9j/4AAQSkZJRgABAQAAAQABAAD/2wCEAAkGBxQTEhQUExQVFhUXGRwaFxgXGR8eIBwZHRwbHBocHh0hICggHhwlHBogITEiJSorLi8uHB8zODMsNygtLisBCgoKDg0OGxAQGywkICUsLDQsLy8sLCwvLCwsLCwvLCwsLCwsLCwsLDQsLCwsNCwsLCwsLCwsLCwsLCwsLCwsLP/AABEIAKIBOAMBIgACEQEDEQH/xAAcAAACAwEBAQEAAAAAAAAAAAAFBgMEBwACAQj/xABLEAACAQIEBAMECAIGBwcFAQABAhEAAwQSITEFBkFREyJhMnGBkQcUI0KhscHRUmIVM3KS4fAWQ1OCstLxJGNzk6LC0yU0RKOzF//EABkBAAMBAQEAAAAAAAAAAAAAAAIDBAEABf/EADARAAICAgIABAQEBgMAAAAAAAABAhEDIRIxBDJBURMiYXGBkbHBFDNCodHwcoLh/9oADAMBAAIRAxEAPwBVwnDCWXQzIkEV6ucONsk/gP8AGtw4FZtsfPlMbTFR8y8v4a4MxRZO+UkfHQ1K7rkWaT4mHJiGzADyz6A/OiuF4xdtNB+G3Sj3FuT7SK9y21wFQWymCDA90/jQe5wi5iNbRSV3DEiQwERAPas52bxaCqc5XY9pvnS7xribXTrJr4eWsWv+rJH8hDfIAzVizwq+RGS7m1gENO2/599q3SM4timwZWzJKt0Iq7hsbfiMzk95NXfqtxjlzGQCdfSqfgMZl4gxqTTLTAcWiXDcYvEgZ2+Z/enLl/huIxEasw6iT298UqYHhZJEEH5/tWn8k8YTDIyup1jUA/tWOujNrYq8x4FrQcFSG00IPcVn+KwLMdFb5etax9IHHVvkeGCsCCT8aQraXC3t/ia6Co5/N2U+C8NOcZgRod/eKrYvEXcNfdbbEKYJA6mIHrT7guXryot5wfD76+n7Uuce4bnuZl19kfImaxbka1oFHi+IB1Lbf561UxeIu3YzhiRsYNFuLYU2VtOjEHVdPcaGtjLg3uNsDt3o00wXa7PuHPhXQYBgCQ3qOvzpq4VjXcjLYBnshpRe6Gklpb3Uycu8buoFQXCFGw95mslEKLNV5a4KbqzcTKBrtHuqLmDCNhVYoREyPUH/AKVf5V5ht+F9o5LfpQ7mjiHiYW45MwSB7taVJKvqGnLk/Yz/ABeLu3WLoJdYEDXQ5taFYjEYv+Bv7v8AhUOJxjITkfLO+/r+9DcRxO5/tCfn+tMjAGUj5xDiNx1yNGp1ED9qjfh7Z5XL0jzDt76q2yseZjM9p/WrFq3PsuTAnaNB/wBaOqF3Z7a1eH3h8GH6VW+tXDpmYe40c5cwnieIzSYAA+MzUWH4YB7c+1IjXTp1rLs2i/xPAAIg7Hc+6l/+jYM5k+Z/atGTgjYxYsgtlkmPcR1jvSpj+E5GIJYR3H+NDjeg5Ih4Th2zpLCAQYBO00+X+Xbr4drgRspBg/h3mkvhKFbiwCRI/P31rzc9WvByi03sZYkdorpRt7NTaWkYpxKwyMRJ/GqkSvtgN1k0d4wiMxJLf3f8aE/VkkASSSBt3PeaLkq2C1sojA7+Zf7wqwmGYfeT+8KP4XgDM6ooZpiconttRzj3Jd0XPsrVxrZGjuFQzGoOoG/X413K1oB6dUKWGxTJ1HwIo1g+KXHJXNED9v3rrXI+InzNbUe8k/ICPxq43Ln1UBvENxmMGFgAb9yaVJpjopgrFXznIJmO86n50S4NwFsUwVNSfUwOs+lHuCcuWGRbt23mdpJzFu5jyzG1OnBLlvDiEtqJH3QB+lByVhNOhOwXKF3D47CkoSquhncDv+M/Oup9fiPiXbQiIYV1UwafRNlvVgKy5FTm4TVVKnWoyw+OsjWqosKs5VUe4AflV1hVe4K4082BRzhmMFvcT+lBbdWgdK1Np2jHTVMEc3W0di6IoIMnaYgyJispOJV3LDYmRNazxETpWEXjlYj16U2EeVsVOXGjZOU+GYS7h3a5dVLg9nzR8fWlviPEAj3EDbAx8CP0pJw/E2UQDX21iCzHvkufgjH9KYotAOYYxHEs25rxg8aA00u+J616W760yhfI2IfSBOF8HIsZcs67fvQ7lPDWsTfy3LgRdTJIG3TXrWaDEGN+tWLPECsQY/yKGjbG3n1Utv4Ssrqh0ZTMiNPTrSnxG37OXXyLMA6EDUVHdxhdhJr1xDHvbuEKRGVTBAO491Dxp6N5X2UEu1ewuKg71XHFn7J/cX9q9W+JvM+X+4v7UbsFND5ynxNPEQXGhCRmPp1ph+kDiuGFoW8MxMmTG3qNaQ+D4XG3kFyzZzoSQGC29wYO8Herd7gvET/+Of8A9X70pxG8vuLOMxEmqD3KKcTvX7Nw27qqjiJUqh3EjYEbGqB4o+uq/wBxf2pisW2iuHk6Uc4cgVbhYx5IEjcyD+lCTxa53X+4v7Va4fimc3c5mLcx0mR0GlZKzE0HeVMeFaDAViMxPb/Jpr52OCti39VfNpDb7iNdepmsus3oqe5jCQNep/St40byNE5Y55bCW2VFQhjOo9KWeM8Y8a4zndiSY7kzS617yzPWPjFRG561qRnIP8Pxc3EH8wo/yqBibotlwsjcmNToKSeGt9oNdg5+SMf0r1hsaUOhrJKwlI0Tnng1rCsqi6HkT0/HWk/BXVN5ANSXUfiKG4ziTP7Rn31Ny6s4izM63Fj3Agmh+Ga8huPJqeDMwxJmdugH6fjTBxfEZwPSl7hZgUQu3JFJUmlRkot5EwddWutivT1yUBUTqK9Gviivl1gBJIA9TFYcS8P/AK63/aFdXzh39bb/ALY/SuqrB0yXP2hT5K4k9/CBmMumZSe5XY/lVbkDirXbly0XNyVFySZgyZ320jSmHlXgK4W0LYYtqWLHqT6UJ4emHwGLvEIyvcI0LEgA6wgVNj6nTQUl1sclLQ2vYMbUh4Lit3+l8Rh3Ym2VGROi5VUyOmuYz8K1HDgugaBqJEGRHSguO4Fa8f6xkHjZMmb+X3bT61ySOu2JfLXFLr4niFpzmNt2NsH7oEhVHpABop9HOOuYnA27jku4LKWO7QdCfWDRbA8MQXXuBQHeM7Ddsugn4fpTJwvhyWky20VFkmFECSZJj1Otd2d0IHEr1wY82j/V/Vw6j+YXCCfkY+FY9xi3F68ugi4+/wDaNfpfjOAVhMCQImNQO09q/OvNtnJjcQvZz+IDfrVGCNtoRnekwLdtlY1BBEiJ7kdfUVLgmGdc2aPNOUwfZI0kVPh7xGX+EHUQNpk7/H51yYKTmRiYYAyIjNP8x7U2UOIqMrPniYf+G/8A+Yn/AMdfRew/+zu/+av/AMdUrlkrEx8DNeQaGjbGDD8QwYw9xGs3DcJGTzg/Evl00kQF6/IIX/Oopr0TWVR12SI2o99S8ab7T/cX8qrWzqPeK0Hk/k7D49Xe810FBbA8NgNCpOsqetY+wlszpI/iA+B1+Q/OpLYBElwD2Ib9AR+NbH//AJRgh1xHxuD/AJKD/wCgmCC5ybgHX7X9h6Gts3gwv9GTsOGoVAJ8S5uY0zmem/pTOjXYGbLOkx36xptNRckcKsphQlrzWxceDmncydffR44FO1A1scuqMD+k0/8A1G77rf8AwLSo8aag/PT5gfhW3cwcm4bE4q7cuq5byDyuRsi9IqhZ+jfBMxGW9oOl0/tRWKcWzHm33n4H9aI8GOl7/wAP9a1gfRdgZjLent4vT5etZjZtC1exirtbZlWddFuECT10Fc+gap7Bs19LV4Jr7mowA22Lxa2FuF/syYUnIfSIIJ+6flVNuNX/AONfjbt/qlVmxblBbLsbYMhJMA9wPifmahNYl7nNhCzxa7JM2z5W/wBTZ/hI/wBn61TuXmduhJgQqqo7DRQB+FfcLYZyQsbGZIGnXU1ds2BbCGFZx5j5iQCGMDymNgNKJRb6Bc0kV0w0KTcBBkBRIHQknr2Hzopyos4ywBtmP4Ix/Shjij/0d4XxMcn8qu3/AKcv/uo54+MWDCfKSNJ4Elw4zEzm8MW7IXtm8xMeuuvvFQ/SNduphVFqQzXFUR31yj4tFPfDsHCjSvuOwgI291eeXpLozjmm8/1vBopOrgmCdTmAOx/hn4E1U5kv3TxPA2rZPtKY9M3n/wDQD8Jp2bCAsCQJGxjUTvHaieE4amYPkXOAQGIEgHcA9JrEa12RphWrOfpcvsos2vusSSO5ERWvi1QDmrhNq4qvdtLc8Ngygqza+gUyfdRKls5u1RS4ExH1ad5tg+8xXVBwDiBvYoLlChXBIZWUmCNRPr31rqZhehOdU0HLFvWhvG+EN4gvJdS3I83iOV27EenSs9xuOxDAZr93rPnI7djHWlzimHGZCdTB1Ov4/GprUuyhto2y1zLhbQRDirTZQQ+U5iWO0BZ6zv6VXxvOmGjyref+ykf8RFYyLNyWyZ9bTBMjARdBBQmSJB1Hxp3tXJUEjpr8qzJNxSoWttl/E8/Bf6vDEn+dwPyB/OqGI+knGN7C2UHopY/Mt+lCsdh/NMaGf0pdscPueIoAOjvLZ5lWjJpOhGoolK/UL7jXh+YsfiGg4pwvXIFUAf7oB/GkvmtD9auySTI1JJJlV3Jp7wWH8JNAY6t3NJfNWuJY9wp/9IH6U7wE3LM0/b90D46CjiTXv+zBFpat2sw9klfcf8z8aiSva4gTE617XGPqeRyfoW8bwNmzMyXVuMpZASsOVCzAiYPvoLf4fcQgOpUkSJkSPlRh75YQxLDsTNTC7bITxkDKpPmBYEKTJ0Uxp3pEvD1sbHNehdv4crlmNRIjtqP0rxIjrPu0+cz+FapjPoraFZsSuVRBCIZILEiCTAPm6g16T6J7Jg+Peg/2P+SonOJWoMylBrWzfQ0JW+P5LBHxF39qgT6MsMjBs958pnVlExrBhRRj/RrIT4F9rebcZSJiTqVImJPTrWOaCjBobuH8IW25YLBaAd9gWPc9WNYhhbjDxNABcMHytlLAqQCdw3tbdAadb/K+IJ/rUb3s/wCxqD/RLE/92fc5/wCWhv2GU32HfoyhMGVkR4rkZtD0J0gd/SaavHUk+ZYH8w/b0PyrNn5YxAOoST/OP89fxr0nK2IOyof95a2zKGO7ift73mG69ehRTvUnBMYty7cWR5VB/GKXP9E8T/Cn98V9XlTE9fD+L/4VvI4dMHw22t0uAgZpEj+dlnrrJVfkK/PGK/8AueIR/tLn/wDVq1uxyle6vbHuzH9BV6zyjaUjxGLM0+wuUkdZfUjf0rLpUjHG9swDLUnlge0D12j4da2hforwce1e6/fH/LSrz9yNawdhLlouWa4FOYzplY7ZR2o1JSdIS40rESxh8wYzGUD8TFWMLwtrgYhkAUgebNuQSPZU/wAJozwbAIiLcuM0s6nKqSMtt9tWG8GpL2JZh5jpM5QABInXQCdDsdKrxYXLsnyZVHo+2sEuVzaaygCxJ0ZxlBJWdTJ7ihzpTvwfkLE4m0t0FUDEwHDToYnQRB3pP4khtO1txlZWKkERqPQ61RjWONpMmn8R02gbdFFuTMPmvN6I35qK7hvBziA5F2xaCwPtXyzM7aHbr7xRnlfAeBiLqF0eEXzIZU5iDofhHvBqXxsorHKnuirwcW8kb6sIDG4uyYTEXgOnnJHyMiiuF5kx8a3Q4/nRfzABqd8MrKSWHuJ199RWgF+8vzFeCssqPcljjZ5/01vq+V7VpvdmX17n8qIYf6SkWA+Gcf2HB/PLS7icI3jExMgsI10iKHYix5tQac5tUJjFSv7mkJz9hmUyLq+hTX5qxHzIq3iuOYW+hVcVbVtxmIEH3NFZzaw4iq2Iw+9dGdmSgl0ady7w0JdD+It1iQJWIAn3murP+T7MYvDxGt5PzmvtWYkktEmVtvZ94thCoIIIYEGCNYIPT5ULxXCbl1VKAaHWSBGnrTZcY3Dis+ty1k3AlQGgj3ar8qIYHE3reGa6FtvqMmW2oZU2OafaOZTr2IqXDiTW2Pyzd6XsZ+eG3VU6jbXI4J+S/A/D0oxyvgXvW2bzLbtKCbhVmDd4PUgQTvuKd7eKuyL15smDGGY3NPYb78wNSFB1H40CfjQwzYmxhymRML4yyVCI4yv4ZEgy2ef95aqfh4tbYhZWnZ447wYWLLh7kvoVECTqNNCY/wAaTCMlzUn2lO50GlGL3MltbGJ8c2xeuFGCIDo8qxzNqIywM3WBQbiF5WOdD5GVSs6mNxt19Kmy4+Pl6Ksb9wxeujKRBnTXMI27TMzSbzK32qnuv5E0fY3GyxaaHZVDNoPN7JJymFOvm9K7hGFR7odxZuuviKLAuDMSu7gmNAVYCNdZovDcoTUq9DvEx5Qcb9RM8Q1Gp80yaeMVg8PdW6i2rdi4LjXGzPqECA+VSQAAxjLAGp10oNyo9gYkNefwGstIbOIZhIK6qVAnUt29a9F+IT3R5ywNAxbh71164SrATqD+VF7GCW9LW7ULk8SDc2AEt5oAPyFXOBtYRw//AGcgZczXnKhVPtZNCC8afPai/i4+iMfhJRrlRrhxOayp7qh/I19wuJAbKSNZIHy1pMvcwq7ZFtlMO3ka6l0uGRQMxVCgjIpOq6EAztoFwmPw4vWxdu2wrI2V11AyaOlwkgHMVzCB1jXQ1BxbdFzaRpXE7wC3Mz+GoWS8xAIMGekb/IUt2+ZryeVlNyDlHkOdoEk5FIgxuIJBkdDS5xGzf8ayt3wkBXPbC7MBMeUycyjWOnpQ/iuKxHioMKpMEKWCzlzHyz/Dm1OY6a++uS3Rj9xrtfSKhGYWgUJgNnK66E6Mvr3olhufsMRqVUjdTcWfxisx5m4Y9gLhz7aHKxmdTLEz1J0M0LtcLKYh7FzIzAbgmPMFKkEak6j03oqMXJukjZrHMeAzFhkDGZ89rqdfvjcgGd6uLzfhEOk6j7ptkfMPX5+u28paSQQdJXcTqTtEAg7GfSr54d4utgNC6OLkb9xA2OsjoRW8aQLm2zcP9NcHMQR6syAfPPUVznjCLsya/wDeL69p7fiKw7h/DmuXBbnLmMSFzagNoADJ1Uj41d4Typir5kIUT+N1gE7Qv8TT0EwASY0nqO5M1rF8/WlyZUVs7ZV8zQT/AHI/GpLPNrPe8Bytk5Q4IAIZW0WGJ6nSYEGBuROb/wBE3WsjChPt1vZFAjS4rMpIPuB17Ux4/hTtbAuAJdtoZzfestBuLoSNwGGpG471z0dtmm2765faHzHekf6WMYHw1k2/OviSShkBcrAEkbAkxJ66UBxnF2wuQXMjWyQMzIWIEydJ1YAafCry4Nb964uFxAe2qjxAWBZlzyMxJVcoLFgdQcugnUZik0+SNyQ1xfqJKMSttdR5WJnSJuP3gdqq47Pb0cRKys9RqJB2IkESOoI6Uz8R4P4BvfWgMh8PTIxGSXErEMGBSZ28y6daijDXXtFspVUFtLTpd2DuxBciFBk7T100k0rxU4ksvCxY7cv8UZHaSXRcyi1JCk5EYGehlY7eYz3rK+ZLviYq+xH+tcxMx5jAnr0E0x2uKXLNtnDWmXMQSUksTEMAR7IyxIjprUHDLrYm1ft4fyGC94vbRVcOZ8PNLEEnygwPvEwABS8eWvQbkwfU+8qcKLCznyZb11CFJ1KFwmsDSSD8NaIcTxdm1jrot5RbPg2QVMgOBcLa/wBrQx17VGuMvq6WreEK2A6rn8JyUAYHMzW8p0LEkyFJJPWvfEuJYRx4V4M9wmLYCuuiyq+o11Hc/iOSppr3CxR+G0/YYsIVclDBXIzHQ5jlUkqNYjQ/L31d5WOBui6j5AUYeYu1tTnUsqr5vMQBqZPekH6zdPhpAzMQkv4iQD5SZDKwmfkTpVnh2KIN3zW7QUTK3bsv4flPtu8LH8KzERFKw2lsb4iO9Dnwp1F65lyBQhRCzHLJcZQG6sQug6+tK/MONK3Lj3trYMZY1UTBEdz3716wXF7d0OpxlqzaWHnK2aQ4EHNl7gaSfmYCY/hzX7TqLr3GDRndGP34tyygjKUIOY+UVso8lT9wFLjK17DmnA1+rLet3bi51BU5c6sSBAU5gs67Ed+xqW/y2wwzOzqzKCCykATMDywD1pQx+PxWFW1mkENbysr5rfkGVjlM6nTqNY0NMtnmj6xbdC9p2hQYQ22EGZymQ3YtPWjlCNdC4Sly7IeWEK4vDAg/1o16DUda6mjkvEIjLLQzvABG40EDUayfX3V1bCNK/cGUrbFxjjL9977pbtZ0yOqDVk0Pm1MsCo82/Sg1ziN4X/Ct4prJW2WCBioiZYs2YKF07E6zEVWPHcUiZWbC33ylVZLpYrb0zB8mhaYgkz16Uq4nity7irLlRmtsAPKIKzLZjOvUR2J9KWlu7HJaqhkwXM0Ym8l2+7WwGCu1xiMwHmO5E+1lIGug+9S9bxLreZrTC4ykeGXSYYwB5XlpG0xOmk6UfHLDXbaOltA3iO5ZrqKjguSohmJ8uq+ztO815v4T6vcUq2C8nn0uo2qjRQgGZjIGw+VHF30G4cfN+SBHH7F1rviYl0XxWCkjrk0JIEagEGToY33iXid9cPiEso4vqMqkICJH3Qs6SZBkEjSJqxwxLeKGLa7lf2RafMq5JzvCE6KCREAaT22GcSxeS6fERWdUVEVmW6tsDZZEqywfZBgSR00xpMGM3HyuhwtcXxVu85XEWkS3kS6QAcmYgaABgw012CiRrE164nj8Nh7qOmOZmUnxBctm4C8agZQNCCddRPUkEUgW9L7tYJTKSEYShB9BMxHT1om3BMRiiXLliBBZjJhQcokxsDAFY3FdhRjOStIt4zmLEXLxNq+Gtg+T7MDTQ6KysV6jeTpJrzwTlsLcV78i0jhmBBVSNyAToV6GD6GvfB8RkwbXLeTNbVg3shxJUW7iSDI9vNInyg9aK3uf792ylsBV1C5pDSwVs0qREEAGI0OvUVjcns1cNJLZbucZwVsg2SEhsoLWBcLANKskaLInUgEgjbLFemwOEsXcLdxDMGutc8a3kzIyMrRKqDGV2SdT67aQ8H5c/pFGuBCDczBmUpKkAKpidCSokdmMRvRm9cxFiw9lMRatOpBzeOA2kZlmIJYDpGp6GuMYJwnGLeGutaa7eT7RhaKWVYXVZiIBcgBQxBGUxqdTrSlh8AbguJcdxaQtcLEGNMylo1glY0E9NTV24+Kvgtev3LsAtbDOWIMjvMSO3pR/g+HB4VfZw3nS4x76ZlMA7RkzR6mtlXDkn60FxcXU16HrBcRuXQ/iOHIYi02WD4Wgn4xHfvvVHgCmw9+/cOIQux8K4iSrjzAW/N5SRpAEHynWoOEY7MqDwyCtvOrHUsrMwHv9jTvrtXriCBbqWQLlxGTxLas2zHPIn56QBr3rOkwWk2qLli/41xDcxBDhs/jXLa9FZdVnJOgWJ99QDjufK3iYl7Vl/EyrbspqrHIVCLABMEhu8SZrzw7hzDxzduC29sybaMQ4ZfMtxZEqAG7ag++jPBbFjD4XNFw3coDKjL7Fx/KqwIfdfXWelanoGtgTA8LGIe7cOgd2IDqpYeZi0wImT0J6UVwfCFtNlAPm1JAECICg+ra/I0U8W5h7an6k6Akw1+6XYmSTmIJ195BivuKxriwLwFnxDlbwzMQWUblpjLJ+J2pMk2xmuwMcLbw961eZDcW20FFAUvm8gGaQN2kyeh70YfiAZ0bB2cSoUh1t21bK4YAFShIUjX2Q0CJ06qd7nFr4yPg0IaQQpbeY1E96IW8ZcwliyxZ7fjMUBXKMoSQM6sCCJ66EA/NkU0qYttPo+rjmwty1dCm6yMSQxysS2ZSTqRIJ1BkfIEXbHFA1wMq5RlVgouBokkMpUEhTMgwRO8bGpeNcBTKiq9w4gjMttTIcr7WRRB0zGTqexFLuD4Zfs3UZ1dEa0fK33WzAZJ6kAT6Zq1xTdhKVKhk4jw5MYAB51ttmJnKVMeWAPa6gz2NLfEcFdwlxXsgqpgXAkoLifeVoOpIJ3BiSRrXng18nFXEBUQIUXAzDoJEEQQc0H0PUgh5u2kdMpYkR2+R70mTlB6Gx4vTWmD8HxAY9ow+HNjCgEX2UpqxQKyBGXMxy5VDACQfSKHcf4HcDC8S5lG8Z1ZVZCFhFAgHzBUXVTGdzpQbjHDjhbhZWLK0yvnhpVgQQpB+98wp71T4NxqyJt3nv21IzZgWaHgZlK66EzBIMED1pqfLcQJRUNMKcM43gEGX/ALYocQcxtuqifvewxE9qiv8AA7uIQ4jCreKkqCLbefJElsqtEAgjLmOvxFfXs2r3DzaTFW/ITd84YXX8pXLlWR8SQDGw3qj9H/HPq5upcxHg24keUuQ3WBDKBBk6SYGtHS7F3Wl0eOF8TfC3GZl8WCAVOpCsCWOWD5pgajodpNdextm7d8W2BbdTnDAsCDJIhBt6kHXaKYOFcCwt0HFXeIC6MxzSoyuVlgreIFae4AiNqXubOEZG8SwqwzTFr2Rv7Og2kjSu5UbxtaHHhhxnjo3iYp7CyzqlwuGDAug00idCANAY0qK/hrGLz2rGGe05UwLuUKjGTLsWLSYI0DGJ6UhcFVbTK1wXFUav4flJABO50mT100FMTcx4d8xQ4gqx+0DQCxYBQQUMk6R00msX5hU4fRlPi+BzYhboAhMoVlUZXFpECssGDJJkhjBGtRYzG3LF4hL4vAi2zsyo4OZQWUZgRIJ0Mj4UM4tjvZ8G5dyZSQHY+XtuPjFMuH4a17DpifFLiAHzoDCWyQchDTAAMDKP356Bik3TL2E41h7dm5cV3t5vZm0rKG0VTlU7jfKJ0iri2k8O3dtm1cPhB28G03iMpiGIgkk7kEz1qgVwCrcSzcD3mSMlwBspKQSoCxmjqCQDpNBE4ndwwbw7htsxAkKNNR92Av6DMSKx6+VhLHdzXoO/LuHf+kMOVvOnnUtaaQCBrGWdDtuJrqBcoca8TiOBIu+Jcd8lwFSMoB0Ouhkdtq6mx6JpKmL3CsC2q7aiCf4YgDQCf8KK2uCKrAAST1I0+OtfMfxoIF8K3cDOdHZJAE66KxLGNYFMfDfqN1FN7E3vNsBaKLvB6OTqDuakly7PQhLl8i0l9LYo8aw9sXWur53J0IRSshFU7zPQ+h7UDs4Jg+YKpEEER3nsO/4U+8XweBVlFrF3rgmciWwwnbVoUARqdZ8ogGl++32iQwCAEv21mNYgajqRXc5LQ2GHE977/P6gI4U22JQwSIIygggmSNflPoKqNgnY+VcoJgZo0BbQTprtqKf+H8M8WCgBU/e6VWwPNv1YXWs4fOAFDO5UiCdIiYBkfGJ6UWPLKToHxODDj3e/ZFfh3KuXw7zv/WKcyR7LAxEzrpr8aP3LjW1e2LbR4bMCEkeoMbHUR3ruE88WrrxbwVh2cZSr+TMBOwUODEdp271Nh+dvGdcPh7VnDrDFvEfyhgTIULbBmd65wblsn51HXRl/1C4GyW8xnTaJAkf8Ou9F+F4cqvmUmIIkekEfPrv76uYPjf1a79pD2snhME2IMebfWIncTTJxnDi/kCYywt1lLDKgBcCYTLnbUDr1jrBonykqG4vhQny3/YQxavqpViYYkkLsSFyiYj+I/nVAvcNxWILXNCepMRv8BFaRh7QZFJUgkCQd5/60XwHBlXzEQx/D0pS8S/VDs/gscIqSkWeSbC2yywMzgTO0AyQPiR8qG8bvXWtYtWMeQohX7zZCjGI0DMNOup9KO4VPDIaf8PWOtAeNYrO2VT5QZPqe/wDn1pfP5fxBx4nmnv8AEXMCxkMVyjw7aAdsgYR7vNXq9ils3WxItpcdEWA6ysl4LGCCWyyBG2k7irt1NJq3j+I2/wCjzbzW9VgqYzZi5MidZ0HxAFOwy5Jm+MxcJKvYtcP44+Ou2WstkFtHa7YAUypUpI3mASI384NUeNKblxMbbv2xZVVdFzBXLE5pyfeBZtA0GJ2mveH4Hcs21x1iAq2Je2BGYT5xmGsZZMgTKgg1NcxVwcL+yVNcONN4AHmCzIMJMbnSmpkbjR5w/N9y9g3U2VuDXys4LFs0plWJIXTzdSIgzpFxBMRicNasCwWuA+RwCPBygBhvKkxly999hQ/6McZbHiXbxtqtspDMQig7rJOwzAfhV/mHiLvjy1m9ntutskpclSSt1WiND5gCfcK1KmZJprRQ4ny82Gw2Gc22a9cuXBeU5c3hp5oUQY8kNm1Oo91WuHcv4rEYdTcuW0w6ZwiEgGJkuGVT6gzpppUH0m3msvhGsgo6hnDqdQVCkn39SffRHAc3FmWwyMbrWVdnEBEBtByMgGgExp3FbV7ATp0WuCclpYCXGdsQyjxA6TuuyKJJIjURqSI2EV95lwV23FxrwuW2YhViPDJEwD94EL8D3GtJ2I5nxTYl7XlLKxC6ZSQpGUEiNCu53g70XOHNy+9wgquIa2VInIzKDbISfuid9dR0rmvU1NPRWwFi1c+1tjLm333BMkyTrM7U28NOdY+8u/qO/wC9VeMYq2yoqIqG3IZVXodQc2x799ZqHCXSCGG4qHK2pHtwxRy4FSphPHYZWEMs6fH51mvEOW7iNBGaYg/nHrWprfzLMGoL1kMIYSKyGRx6IeKvjNaM9wHD3UFcukzr3377VX4pwzOR07f5702cWwzBHQEgspCsNDrpI9fjXnhz4cWsj4MX7toE27jXHliIaSrBgJPbURoB0bjk27uirOoRgoxjyQvf0O31ZbrO2Zbhtrb01XICWO59KauGsLgAKgH+Egfh3ojxjjtuxZt3HwtnJdUGcniFTElWKquXLvM66+tKHDMejYn6w5W1a9g5m8uzMum4JIAidj8aKXKRIo4uP1/b6hvivLa3VI9jbMy9FkSYiJjb1pDTly9bJzZfhrr762Hh3OnkKtZtKO6zEgBgSOuvWaAcxcbv3biLFqHUAM0RnJ1ygEyADPmPSujJpVEGUHCS+KvtsScLgWRIaDHfb1o+3F8mEez4bDyFQwICwZzE7Ef4mmHifLA8C68NlKMFHdjIG+pE6adYpXweNZD9ncGZCFzJuDpI6ienWh+btlaWKa4w9PqL3KqZMTaZgSpDE6H2TGdxp7IEkmnDiNqxfFxEgjUCPaAnQiR8aI80c2+Fbtsj27uIRlR7gjOoWDcnLBUE+WNB5qCXeJ3cU1wh2dLf3rnlOYkhVUAQHME9tPUS6e1ZBCMU2mwLyLlXi+DFtswOIUZo3XT9Z+VdRblbgxXimDyIIS8rMwP3SYWQBC/HUzXU+DtWSZE06YzYgJadLj3FtlSzKt0eE+Y+1lXUvvMjTQUmczY22+IF6w65mA8YLqpcGA0fdYgajTr3mlIqfEkMWctAzalp7mfX5UU4PYkDQRrMAkhQTq0DpG56a0pxqOimE7kuev8AfoFMJcdjpJO0AbnUaD3GpcUJtttc8vmAmFhgBmIPlIJmN9PfTNyzwdr9nxsKodJK5pAJI3EHX4RSlxPAsn9IZ7Ny1clHRWDLmi9lcjowIYPpMbjaaVjjcraH5/Etx4xYxcG4qC0ZEtW7Vs2mtm6QuZhmV1YqNgp9qdjvOlTivCsJbtuq4hLSOiIVkXTMlsyhCSPMBAaBBOtLGC4kwOUznJ1LMSWADAD3gM2s60yY3CWjhbLW1Juk/arJIUefpsPMAe/mHSjfyuwIY+cf7EXLdxBibV6zdBuwxvm7CS7Zlyp30YGATOXpRx/o3TEtcIxaK7szgNb8sMS2UDNIjedzSNi7RS4HSUctI03jcCfKTtpVq5zfiEITJluZcj66tuAQI8p+dauT2mZKMEnGXfuEeNfR5jMLbN0XsM9oeYOLuX5BgJPoCaX+HMLdy2/tQSS3YsCG20JmYGuhG1FsTN0hrjOzBTGZy0adJPwohgOCC9LNmIhYWQAxBO4G499C8yqmE/DThU79hl5ew3kV2jby+7v76OzQ+83gWHcgBLaEkCPZUdB+lR3Ld3EYNbtlgnjCELwGMyPKsySDpp30mpFBy6Dy5XJ3I947iiZGFtwzhipg7Eb/ABG3v91LuGxSuGKkkKcpMECRvBI117VQv4O4mKtYdmso4QO7DEDw2MySc0APGmU7xPWmW/ZvWMPcW9bBto5LsCpKZiCogEyQCD3OamPDQ/w/i4wSS99gXEPI0k0K41xNbjWbXgBXQZi4IMoEZImJ6zG1T4bGEi6bi5fDdh6wP1qGy1i8WcA5lA1IiBqf3roXBsozqGdRp/8Aq9Rw48Tawl5czF7WFtgdszzb0G33fxrOcCHCgIxByRAzKdoiDFOvEvHuIbrlDbxIQ+XYhYZY7fiN6q8M4cM5LLmAX9RTHmrVEj8JcHOz59FPLqX7N83yfDVlAtHRWeJzN1gR+8jSr3H+CjDC09pgxIhgseVlMjQfdI7/AMJmqnF+ONg7X2QRldwty2xOsAnoZ6R1FS8GxbY+34rWbagMVC29F0jU9zrvRvJ8vKiFJeUTeP8AEb111Fy4xyo8AwIUiDsBoRpQ6zefxRJMlADrqVyDT3QK1DEcGAP9UPgaqDgKySECkiCQKH+IVdG/B3dmeYbDv4rsJU5WytHWPz9K136QlT+jlFt1KWli3lI1C22AykHeNeuxpNvYC34bMzkMoYga7iBBgiTuR/Z9ZAnCWb6Jdt2n8SzcE3AEJIMEZ2WJQ9MwMdz0pkZuSDyQhjnS2EeUyWw4YlmJZpkkxBgb+gFHrbxVHkhXGDvWbaG6cwLlATlEkjQA7gV2Nxq2lBbNuFAA1k9Klyxbnr1PX8JlisO9Ul+gbwWNCnXY7j9aNrazRlgg7a/jSceG+PdstbBJysA2pCsOuQRJM6D0p14fy1i7dvPKKV1FtsxJHUSoldNok+lcsLtEnicsJ3Jaf6lPiOFUjK34dDWecYxjYe94a63FKk5Tup1juJXttNOHNvEb+DxVlbwQWboliNSDOpGugGYaGg/NfLbX3zHQqIBG8dAe47UUUoS+bon+LLg4xOs8wribJt4vJYDuQZtvCrIyZXE9DGqwao858WtLYOGs4a1lzKTiEkhlgRlYs2/XUERtQLE8MuIUFzXKSQdeu3y7VxtNcvjMS6KCwTYQBGvrmiqE43oD4c+Prv8A3YTwuIa5ZACjMFhkzEFuggbgsNKvYPjlpUN7E2ruTxSq5SvkbJJGVlDAAESQeoEUQ4Vw9DbVC5tFibiF0bMJPUCGmJAncdqs8e5FvPEMiWgXcG4pXzsFnygEDNG8nasjKrNyXKk3tF3iHPtuzhpIGIaQbaZSgE5sudWMwD1APTWTSRy/xIN4jXEE3byi0luFOcjzEHfIoyamem5NDOMYW54uRmziRJQkrsJIPxIr7w7G5RcFq19oYWwyrmfNMEDcny6gAbj1omuSFNPHK1oo2MAzXWnUy+YCZDBiMp7mdf8ApTDguIX8PbNnYki5mAVpzquWVYEezAjtR7k/lnEuwt3bgslGJuI+Us2cZh97MGBgztrv0qlzDgAbpD+RtPONAMui6SdPL07fChm3ewsajRY5P5qe5xDC2ntpPjKmZDlGpJPk1WZHSOnauqjyhwRrXEsFpoL6mdwRtpXU7G01onzQlGWwTxbly8io6qSIgwYg9NTE6dR2qZ+NYjD2zbgYe6IW6NQ9xWB+77OTLoSZknSNq0fGcssv9V9oMubKoA6ghfMxg6TrA9az3n674zWXCspCQVK6ldSHnt+hpUG9KRRk18yLPIXNF3C5rYZhYMEqsSG7rI+9sdRsKN8Y5tNxXQW7ZWZPjDxCZJ110zfPSBSl9H92yMUTfVGRbbHzgEBpUqRM+YkQIH3qtcQi5ib3hElS7NAB0EzG2gB0+Fdlu7Qzw/CWmtg26toB5TM5ACMGjJ3MCZPSJ98078rcIs3MLcyXrZDgKWuqCbWwJW2fMXnqCAZBB0is+xmHXxGAMGCxEgTrOh6t79xFeOH3LiFWHQ5l1gg7ZhqNR6VtWtCpOptM07D8Gw+EawcZes5x4gKHzBi/skJAKkLA2+82tKPE8NhrmInDXne3bA9oEgOScwVmEldAR21jeggQ+OZWVFxzMdwI+RE60WwXEEBCeVQo1032OgAO/egkn1EfiUVLlkek/wA2MHBOEC4Zacg/E9h6U32LGXtFDOVeLriFZUUA28oOhiDMb9dDO/SmW1aZtAJPQAVHJO6YzJl5u10COZgv1S/4gfIbZkoYbL1InSQOh9aUMfxrFHDt9Vtmzbwyhku2i8qCcotvAIVt2jQCOnU5zLxu79ZGAFtWzLAadFJzSGPs6EayRuKvcoWMVw3DYlL+FuXmZs4S2JzZgqlGkAH2ZJXMIJ9BVeKNEk3ZiLP3G+uvWdZ13nea0LhPMTth7dhr0Ojp4bFcwUhdWjQF9Mvmnc0lcXwxS46m01kZyRbbVkXWFnTQD8hUmGtAo8AhhBDTsdfSRt0NPm16i8cG3S9Rx4ZhsLYdLF10eWDlntZyZBlGEyR7MCO8zTfhxwYlkNuxbVlALB2tszQZ8sKoG+s/Csl4fhb7XgiA3bjHyzDdJ806hY6mB66UbXlTE27oAa3duAEsqmD6ZSQM+8x1g+k4+Uvt6GwShrd+r6+g+8Sw2Gt2svio9hRGFt2XBcEACHbzAoBOuh2GppXxzsuDxTqWBCqAVMEeYa9+tD7V6LmRgVZRMEHUHSR6UfbBeJgbiGR4swY9wB90rUcpfOmz0nFQ8M1F3ZnOHQ3LNwal2u2VBJn2hcHv31rRfo1tlcEPW5cI90x/7aC8H5W8MS7yfEtuMo2KFjGu8gwadeW8Bbs2yiSBPs5iQPcCdN+lMzZItUiDHjadss3WPp8ao3WbZYow6iqN20Dp0qQdQkY9lS6Ve2t1S5ZrbTBMlvaUyP8AOlPHLXO/DBZcDDfV2HluWltAhp6FgIYf2u9KnMnD8pUrqSCJ9fX35jSzbtMFIPtMyqCqxrML7/jVcJ6pBPw6dSfVbNEfnyxhgwwmEsYcOSSTlWSNJyJEn40r8zY67jDmuMmYHQhAI09NZE6TMaULvcItAnPfzXFIABGkTJImdDpqNvjTNzHiEfCYdbKmbYfPpOQsRAcgZZaPw6zWyT7sPC8flUe/z6YC5Z+kLE4QoipZuqF+8gV9dfbUA/MH3068R5sxV1bjYTDtKrmJUtc7SAT5VESYidKzFsMysCQI0+Z0qduO4wWmsW3ueE8plAJ7g5Y1k0y+T0I4fDTclb/Qg4rxh8URcvAZsoWO43Da7trqe0Vo/LWJu4m3ce8qKFKqiqrCPLLSTuRIGmlCOROVMTdYq+W2EKs4vAlo0EZDr7IA1IiFpxv3oxowqZmVgpV8oK5ioaSw2XKBE6SaXlVqqAjXaf3FXm3GWLaqlz2mBKQNdNCZ2A/Okp76kgo0MAZBHQ+vw70+c7cmePcz5yjBYEQyxvt8e9I97k7EqYlWTup1+UaUONQS29jPi5FpK0WuG88YpLxcm04BgG8is0TsH0b13NFOZeeb2ILBmi0u6KCqz/MZlj79PlSxheGXLZIcZSDsDPb8KKcG4CMVibSXSQjMS+XcqAWIHqdp6U3lFyoKOOcMfNLYMtXM12HiUE5Qp02k7+vX8JoxyNwm22Lztde3lRirI2Rg5ZVWCNTox060zcQ5atteY4dPDzqVeXLB8pAXKGBLE6zBjyjUdbmK5dQ+HZwduxcuLrfY3ZuhWiRChU0OwJ6aDc1ifzfKDNp4/n7sVcDzLifrlxgtu94bPle4o8RlSQCXBQeyBqfdrS9xnir4i6bxGQs05QxMHYlYiAIOwG53ma0bh3JVrC3PEuXTBBBSR5hPwPQHb01oB9JfDLFgWcRhR4eZyrhToTlJDRsDAYHvpTYpt2LyQqNo+ck4+6OI4S0crsbqq7b5UXUKuvtTqTHYaxp1Xvol5Le6cPjWZkKYgFAyyty2ANVO4OYkTtp8a6iikuiWbb2yxxL6Wg0W7FgwV1e8Z0I6Kp/M0ncV41iMQQbl6cgIVIgKI9lY2/zrQDC2pVZ/yNf3qS3fuWXDAZ1GhDgMCJ1B6iR10I1g0D26RVFcY8pKw4mBwRsMQbpusVJVgADvmgroFnUA67etS8L4uLFwiychc+boIJExljT02+FA8Xj/ADnKuVGMqv3gNxOpkawD1jXWrHD8RkbMpOYkZYOoj8q3i2qAuKnrSGLG27OIui/baxhrVu39o10FTcutMsCFcsSSIUbBdhNAOKqviJY0ZA2ZbgESHGYkKGJUFtgT6wNqk4mjX7gu3SXUEFpOvm1idY7aVLiOIFbaoigJbIYBFEzqPM27aEjU9axLRrpS30EeG8LFxwFXzHdvTqZpqs8p4aRmXMR1I39/f41T5T4hYFsAn7cAG4k6jtAjUAEbaA7054TUAxE9CIj3jpUEuSZdlyxmqj0R2cItq2fCUeVTAAABMaDbSTpQZ+aFu2D4F42LhbKyXCEOi5tSNQpEQ47/AAq7zbwkYjD67IwOXoxIIg+sag/vQnivJNo4MXLS5cQEEhYKui9ACCPECzlYCT8dG4sae2SzkzJhjGQyjMGncGDvM/PXWtT5Z+ke8yK+IIFq2oQW7QzPeubSxYlbawRIOswRWXYvBvCvA1VToTLDUZwD3/SjPB+Ktbw72G2P3eszIH5mqpvWhOKNyXLoLcy30v3c6WLWHBkkW5822pJ0nUnQDc71JwDD2WBN247uzLbW0q6kE75zIAEmZBPYUIx1m7kzAMpAzRG4MfhXnl/jyWsRb8cZQhkMBOwMSN9+v4UlcpIum4YnStez/wB/E0TifKAOItNhmSzamLvmbOdSZB1kbLHTfWra8JctKXIdbYdiyNsDBUNA103j3xQjmDmJBhzfturTHhx94zEAT757fCq936SmWwLNuybpup5vHjKARBUIPaG41I91NxuUeiKfzep54ogxmMN3DsrAWVS3vDt4jtp3AVgD6k9qJ8s8cOMXK6BTaVQwAgZiX1A6CBt0NJ55nxV5JFxFU2mUjLESSIWNguXSe5madeUOBrhFdVYuzgEs2nsyIA2jzfjU+WEW7ffoOTkor22FLnDe3yqXhuEiSwg9Jq6FNSKtJo2yB0qEWwDVi6Kqu9dRwvc+WGbCPk0bMkEGN2CkT03pU5V4Qbx8Fr1m26OpFy4SVIMEZSIlpJgEjanziyC5bKESH8uvxP6Vm1/BrF0GQCCCJPoffpTcbSVMZGEpW4+1fgzSW5ZtWLjEqTcZWKXSkjN2C5iu2u4J6wKo8J4LicPxC3fXEq9jUXlHkzAqVy+EBk3g0kctcUxfhHDriltKUgPdbyDzeU5ipKncCNPdTVxDFXMBhbbMRevNlUS0h3O7A75dzTpWnonSi1sr88X7N9j4eHS1kZcxXRn80HQQs9dpJ60O5e43cwlw3LUebYPbGx1kays+jUM+rYy+uIutkRLbv4p294UanSZExuNa9pabzMuXLbH8QjfTQmT7hQPlEsiseXe0lQ74TmJL+JN0tcw91h4ZKmUkj2iJBiFUEGdFEQdabrPHLVtGm4reEB4lzTKBlB3AgCNgK/P/AB28coYMRLEMFPWP+tXOW+W/rDXMtzyW1V8v8TE6D06677d6OKbVtk+VRjPjFf39zVeF8WR7dy7lZLIa4y3GIyugLMzAbpEEQwE6ROtC+BcROMFx/DVLYKhQGljILSx2Bgr5eld/RGH+r6Wst/dslx8rMCGlhmgjLrEbjsaOcPVUGVAiqfMqqIEZV2HvpWSC3SBjyT2C8bwVLg2huh/f0pI4vg7iMQrG06xlIJkHuCOhHatTuJS5xzhaXe8jYn9esUmLp2V48muEumZ8eN4ywihb5dGAD27nnVizE6q2nUdtqbOG8zXrOHdMNZsWrrxma2hkkCWMSQW1MEzrSvxDDEMfKVI0jpAEfERUT3/Kolsw83ug6fkNDVXxLoD+HUb19tlLCcdvpe8Vy10ZjKux6mdOoPwqxxriN7FKxdjbtqcyWtI2gHuTE6nvQ1xN3OdCSTlGk9/hvPvNEMXxG2rZcstIHoOm0wfdHSmyk/QmhGot5HoN/Rfjby47CoL1xbZdAUDHKdpBG0aj5V8qbk7CsOJYFghhrqNIBgjv6wNztXUWN3sRnio0voL2GUBNB2qW2PLc9x/KurqmfZ60fIvsV7yggSAfKN6p8OO3xrq6qMRB4nzI7GHzqPT9KPclOczGTMHX4V1dXIDJ2evo4ObHy2p8O4ZOusrW3cOUQdK6uqbL/MX2NxeUB8cvNlxIzGFu4bKJOkvrHaetT8dYp4YUlQEEAaRA0iK6upiN9DOOaLShGAAEMYgbaNtQXCL5j7h+tdXUEun+JV4fzfkWif8APxFVOODVD1zLr1611dQ4vMirxf8AKf4A27v7oioMWxi2Z1hf+I11dVXoeMux6+jC2Gu3JAOnUT/rHpy4bcJxV0EkgLoCdvZ2rq6kf1y/4/4Gvyr7/wCQ9c2+FfcPtXV1TjGV7u9RXBXV1YcVb1Zrxj+su/8AiH9a6uoodlOD1FzFsQqxp5hV2/iXW5aCuwCKxQAkZSV1y9p9K6uq3+kgh51+A3cDcnhmOJJJLNPr9nJ/GgoQGZAr7XVNk6R6vh+5ff8AYXOKf110dAmg6DyimP6Jz/20DobLyO/mSurqp/pPIfnX3f6jjwc/b2h0+sXv/ePy0q3w9R45Ma5Yn0hdPdXV1Iy9FD7C/T4UNxG9dXVIGKvMq+Zfj+dLuIUV1dTIHoY/5SAt/wD+4X3foaK8p2Va5i8yhotMRImDJ11611dVb8v4Hly8/wD2f6G0fRxbHnMCQbYGmwyiQOw0r7XV1bg8ojxHnP/Z"/>
          <p:cNvSpPr>
            <a:spLocks noChangeAspect="1" noChangeArrowheads="1"/>
          </p:cNvSpPr>
          <p:nvPr/>
        </p:nvSpPr>
        <p:spPr bwMode="auto">
          <a:xfrm>
            <a:off x="155575" y="-1189038"/>
            <a:ext cx="4762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0597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51000" y="1651000"/>
            <a:ext cx="759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es-EC" sz="3200" b="1" dirty="0">
                <a:solidFill>
                  <a:schemeClr val="accent2">
                    <a:lumMod val="75000"/>
                  </a:schemeClr>
                </a:solidFill>
              </a:rPr>
              <a:t>‘ </a:t>
            </a:r>
            <a:r>
              <a:rPr lang="es-EC" sz="3200" b="1" dirty="0" smtClean="0">
                <a:solidFill>
                  <a:schemeClr val="accent2">
                    <a:lumMod val="75000"/>
                  </a:schemeClr>
                </a:solidFill>
              </a:rPr>
              <a:t>Si tú negocio no esta en internet, tú negocio no existe’’</a:t>
            </a:r>
          </a:p>
          <a:p>
            <a:r>
              <a:rPr lang="es-EC" sz="32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C" sz="3200" b="1" dirty="0" smtClean="0">
                <a:solidFill>
                  <a:schemeClr val="accent2">
                    <a:lumMod val="75000"/>
                  </a:schemeClr>
                </a:solidFill>
              </a:rPr>
              <a:t>					Bill Gates</a:t>
            </a:r>
            <a:endParaRPr lang="es-EC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3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Agenda: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doralnewsonline.com/doralfinal/wp-content/uploads/2011/09/commerc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861">
            <a:off x="2036118" y="1913917"/>
            <a:ext cx="5816478" cy="372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4943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882508690"/>
              </p:ext>
            </p:extLst>
          </p:nvPr>
        </p:nvGraphicFramePr>
        <p:xfrm>
          <a:off x="-825500" y="431800"/>
          <a:ext cx="117602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17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79800" y="890338"/>
            <a:ext cx="31213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03750" algn="l"/>
              </a:tabLst>
            </a:pPr>
            <a:r>
              <a:rPr lang="es-EC" sz="2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Criterios de selección</a:t>
            </a: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362317405"/>
              </p:ext>
            </p:extLst>
          </p:nvPr>
        </p:nvGraphicFramePr>
        <p:xfrm>
          <a:off x="-1371600" y="719666"/>
          <a:ext cx="135636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13413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18685"/>
              </p:ext>
            </p:extLst>
          </p:nvPr>
        </p:nvGraphicFramePr>
        <p:xfrm>
          <a:off x="1196847" y="1755410"/>
          <a:ext cx="8596311" cy="3060700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865437"/>
                <a:gridCol w="2865437"/>
                <a:gridCol w="2865437"/>
              </a:tblGrid>
              <a:tr h="508000"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Interés empresas peruanas por sectores ecuatorianos en base al V Encuentro de Pequeñas y Medianas Empresas 2013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31623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Sector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# interesados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AGRO-INDUSTRIAL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35,42%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ARTESANIAS-JOYERIA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16,67%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PESCA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6,25%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23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CONSTRUCCIÓN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18,75%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23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TEXTIL - </a:t>
                      </a:r>
                      <a:r>
                        <a:rPr lang="es-ES" sz="1200" dirty="0" smtClean="0">
                          <a:effectLst/>
                        </a:rPr>
                        <a:t>CALZADO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22,92%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7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7863" y="1295516"/>
            <a:ext cx="39196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44">
                <a:solidFill>
                  <a:schemeClr val="accent2">
                    <a:lumMod val="50000"/>
                  </a:schemeClr>
                </a:solidFill>
              </a:rPr>
              <a:t>6: Tendencia Empresas peruanas – </a:t>
            </a:r>
            <a:r>
              <a:rPr lang="es-ES" sz="1200" b="1" dirty="0" smtClean="0" bmk="_Toc400712544">
                <a:solidFill>
                  <a:schemeClr val="accent2">
                    <a:lumMod val="50000"/>
                  </a:schemeClr>
                </a:solidFill>
              </a:rPr>
              <a:t>2013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Elaborado por Freddy Valdivieso, 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Fuente: V Encuentro Binacional (2014). 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806295"/>
              </p:ext>
            </p:extLst>
          </p:nvPr>
        </p:nvGraphicFramePr>
        <p:xfrm>
          <a:off x="10795000" y="4750596"/>
          <a:ext cx="1308100" cy="2107404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9000"/>
                <a:gridCol w="419100"/>
              </a:tblGrid>
              <a:tr h="3302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Exportadores </a:t>
                      </a:r>
                      <a:r>
                        <a:rPr lang="es-EC" sz="1100" u="none" strike="noStrike" dirty="0" err="1">
                          <a:effectLst/>
                        </a:rPr>
                        <a:t>ecuatorinos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588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Agricola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effectLst/>
                        </a:rPr>
                        <a:t>26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8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>
                          <a:effectLst/>
                        </a:rPr>
                        <a:t>Artesanal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>
                          <a:effectLst/>
                        </a:rPr>
                        <a:t>16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8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 smtClean="0">
                          <a:effectLst/>
                        </a:rPr>
                        <a:t>Pesca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6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474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 dirty="0" smtClean="0">
                          <a:effectLst/>
                        </a:rPr>
                        <a:t>construcción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5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8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textil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>
                          <a:effectLst/>
                        </a:rPr>
                        <a:t>8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58825">
                <a:tc>
                  <a:txBody>
                    <a:bodyPr/>
                    <a:lstStyle/>
                    <a:p>
                      <a:pPr algn="l" fontAlgn="b"/>
                      <a:r>
                        <a:rPr lang="es-EC" sz="1100" u="none" strike="noStrike">
                          <a:effectLst/>
                        </a:rPr>
                        <a:t>Total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u="none" strike="noStrike" dirty="0" smtClean="0">
                          <a:effectLst/>
                        </a:rPr>
                        <a:t>61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568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2.bp.blogspot.com/_VJ-kNIKM6pw/TVG-pQS9_BI/AAAAAAAAI-U/B560tf9J91I/s1600/sector_agro_industrial_en_el%2Bdistrito_de_Aucalla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628" y="1804152"/>
            <a:ext cx="1890396" cy="17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110859"/>
              </p:ext>
            </p:extLst>
          </p:nvPr>
        </p:nvGraphicFramePr>
        <p:xfrm>
          <a:off x="1795009" y="1789222"/>
          <a:ext cx="7869544" cy="3882763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967386"/>
                <a:gridCol w="1967386"/>
                <a:gridCol w="1967386"/>
                <a:gridCol w="1967386"/>
              </a:tblGrid>
              <a:tr h="410989">
                <a:tc>
                  <a:txBody>
                    <a:bodyPr/>
                    <a:lstStyle/>
                    <a:p>
                      <a:endParaRPr lang="es-EC" sz="1000" b="1" dirty="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2782" marR="62782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Parámetros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C" sz="1000" b="1" dirty="0">
                        <a:solidFill>
                          <a:srgbClr val="5F497A"/>
                        </a:solidFill>
                        <a:effectLst/>
                        <a:latin typeface="Calibri"/>
                      </a:endParaRPr>
                    </a:p>
                  </a:txBody>
                  <a:tcPr marL="62782" marR="62782" marT="0" marB="0"/>
                </a:tc>
              </a:tr>
              <a:tr h="669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Sectores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% Crecimiento 2012-2013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Interés empresas peruanas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Predisposición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Agro-industria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23,62%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35,42%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SI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Pesca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25,15%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6,25%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NO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textil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3,40%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 rowSpan="2"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22,92%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 rowSpan="2"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NO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Calzado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-11,43%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Construcción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-8,68%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18,75%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NO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334837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Joyería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-89,54%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 rowSpan="2"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16,67%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NO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  <a:tr h="41098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Artesanal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13,79%</a:t>
                      </a:r>
                      <a:endParaRPr lang="es-EC" sz="1100" b="1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SI</a:t>
                      </a:r>
                      <a:endParaRPr lang="es-EC" sz="1100" b="1" dirty="0">
                        <a:solidFill>
                          <a:srgbClr val="5F497A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2782" marR="62782" marT="0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269999" y="1420835"/>
            <a:ext cx="450693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abla </a:t>
            </a:r>
            <a:r>
              <a:rPr lang="es-ES" sz="1200" b="1" dirty="0" bmk="_Toc400712545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Resumen parámetros de calificación </a:t>
            </a:r>
            <a:r>
              <a:rPr lang="es-ES" sz="1200" b="1" dirty="0" smtClean="0" bmk="_Toc400712545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sectores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smtClean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S" sz="1200" b="1" dirty="0" bmk="_Toc400712545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endParaRPr lang="es-EC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Elaborado por Freddy Valdivieso,</a:t>
            </a:r>
            <a:endParaRPr lang="es-EC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52550" algn="l"/>
              </a:tabLst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Fuente: V Encuentro Binacional (2014)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61769" y="918031"/>
            <a:ext cx="634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Parámetros de selección inicial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HP\Dropbox\ComunidadV_Ecuador_Peru\IMAGENES PLATAFORMA\CANA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767" y="3775325"/>
            <a:ext cx="12668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2548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87578" y="1081173"/>
            <a:ext cx="522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CIFRAS DE EXPORTACIÓN ECUADOR - PERÚ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506425"/>
              </p:ext>
            </p:extLst>
          </p:nvPr>
        </p:nvGraphicFramePr>
        <p:xfrm>
          <a:off x="980885" y="2684145"/>
          <a:ext cx="8596314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719"/>
                <a:gridCol w="1432719"/>
                <a:gridCol w="1432719"/>
                <a:gridCol w="1432719"/>
                <a:gridCol w="1432719"/>
                <a:gridCol w="1432719"/>
              </a:tblGrid>
              <a:tr h="365760">
                <a:tc gridSpan="6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Exportaciones de Ecuador a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Perú  </a:t>
                      </a: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 Valores en miles de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U$S FOB 100,43%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AÑOS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Perú              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939.435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1´335.588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1´766.268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1´991.317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1´882.868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4815" y="2484132"/>
            <a:ext cx="38616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smtClean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39">
                <a:solidFill>
                  <a:schemeClr val="accent2">
                    <a:lumMod val="50000"/>
                  </a:schemeClr>
                </a:solidFill>
              </a:rPr>
              <a:t>1: Exportaciones Ecuador a Perú 2013</a:t>
            </a:r>
            <a:r>
              <a:rPr lang="es-ES" sz="1200" b="1" dirty="0" smtClean="0" bmk="_Toc400712539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3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Elaborado 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por: Freddy Valdivieso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Fuente: </a:t>
            </a:r>
            <a:r>
              <a:rPr lang="es-EC" sz="1200" b="1" dirty="0">
                <a:solidFill>
                  <a:schemeClr val="accent2">
                    <a:lumMod val="50000"/>
                  </a:schemeClr>
                </a:solidFill>
              </a:rPr>
              <a:t>(ALADI, 2013)</a:t>
            </a:r>
          </a:p>
        </p:txBody>
      </p:sp>
    </p:spTree>
    <p:extLst>
      <p:ext uri="{BB962C8B-B14F-4D97-AF65-F5344CB8AC3E}">
        <p14:creationId xmlns:p14="http://schemas.microsoft.com/office/powerpoint/2010/main" val="62063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87578" y="1081173"/>
            <a:ext cx="5189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CIFRAS </a:t>
            </a: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IMPORTACIÓN ECUADOR </a:t>
            </a:r>
            <a:r>
              <a:rPr lang="es-EC" sz="2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PERÚ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103292"/>
              </p:ext>
            </p:extLst>
          </p:nvPr>
        </p:nvGraphicFramePr>
        <p:xfrm>
          <a:off x="1332770" y="2788110"/>
          <a:ext cx="8596314" cy="1097280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432719"/>
                <a:gridCol w="1432719"/>
                <a:gridCol w="1432719"/>
                <a:gridCol w="1432719"/>
                <a:gridCol w="1432719"/>
                <a:gridCol w="1432719"/>
              </a:tblGrid>
              <a:tr h="365760">
                <a:tc gridSpan="6"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Importaciones de Ecuador desde Perú - Valores en miles de U$S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– FOB  67%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2.010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2.011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2.012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2.013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Perú              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668.891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1´0355.565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1´141901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1´129.827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1´119.782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3361" y="2417626"/>
            <a:ext cx="663931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T</a:t>
            </a:r>
            <a:r>
              <a:rPr lang="es-ES" sz="1200" b="1" dirty="0" smtClean="0" bmk="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abla </a:t>
            </a:r>
            <a:r>
              <a:rPr lang="es-ES" sz="1200" b="1" dirty="0" bmk="_Toc40071254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3: Importaciones de Ecuador desde Perú - Valores en miles de           $</a:t>
            </a:r>
            <a:r>
              <a:rPr lang="es-ES" sz="1200" b="1" dirty="0" smtClean="0" bmk="_Toc40071254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USD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endParaRPr lang="es-ES" sz="1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s-ES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Elaborado 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por: Freddy Valdivieso</a:t>
            </a:r>
            <a:endParaRPr lang="es-EC" sz="1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Fuente: </a:t>
            </a:r>
            <a:r>
              <a:rPr lang="es-EC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(ALADI, 2013)</a:t>
            </a:r>
          </a:p>
        </p:txBody>
      </p:sp>
    </p:spTree>
    <p:extLst>
      <p:ext uri="{BB962C8B-B14F-4D97-AF65-F5344CB8AC3E}">
        <p14:creationId xmlns:p14="http://schemas.microsoft.com/office/powerpoint/2010/main" val="3088000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936698"/>
              </p:ext>
            </p:extLst>
          </p:nvPr>
        </p:nvGraphicFramePr>
        <p:xfrm>
          <a:off x="668327" y="2219568"/>
          <a:ext cx="3284208" cy="254801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642104"/>
                <a:gridCol w="1642104"/>
              </a:tblGrid>
              <a:tr h="654352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PROVINCIAS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PORCENTAJE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83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Guayas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11,26%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62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Loja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7,64%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83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</a:t>
                      </a:r>
                      <a:r>
                        <a:rPr lang="es-EC" sz="12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Ríos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7,25%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83">
                <a:tc>
                  <a:txBody>
                    <a:bodyPr/>
                    <a:lstStyle/>
                    <a:p>
                      <a:pPr marL="0" indent="450215" algn="l" defTabSz="457200" rtl="0" eaLnBrk="1" latinLnBrk="0" hangingPunct="1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Esmeraldas</a:t>
                      </a:r>
                      <a:endParaRPr lang="es-EC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7,11%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9783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otras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66,74%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1964" y="1759332"/>
            <a:ext cx="452433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46">
                <a:solidFill>
                  <a:schemeClr val="accent2">
                    <a:lumMod val="50000"/>
                  </a:schemeClr>
                </a:solidFill>
              </a:rPr>
              <a:t>8: Concentración sector agro y agroindustria en </a:t>
            </a:r>
            <a:endParaRPr lang="es-ES" sz="1200" b="1" dirty="0" smtClean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 bmk="_Toc400712546">
                <a:solidFill>
                  <a:schemeClr val="accent2">
                    <a:lumMod val="50000"/>
                  </a:schemeClr>
                </a:solidFill>
              </a:rPr>
              <a:t>Ecuador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                  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endParaRPr lang="es-EC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Elaborado 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por: Freddy Valdivieso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Fuente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s-EC" sz="1200" b="1" dirty="0">
                <a:solidFill>
                  <a:schemeClr val="accent2">
                    <a:lumMod val="50000"/>
                  </a:schemeClr>
                </a:solidFill>
              </a:rPr>
              <a:t>(EL HOY, 2013)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106149" y="842213"/>
            <a:ext cx="634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Sector Agrícola – Agro Industria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04210"/>
              </p:ext>
            </p:extLst>
          </p:nvPr>
        </p:nvGraphicFramePr>
        <p:xfrm>
          <a:off x="5277134" y="3268663"/>
          <a:ext cx="4599272" cy="272907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99636"/>
                <a:gridCol w="2299636"/>
              </a:tblGrid>
              <a:tr h="53451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Subsectores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7201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Elaboración de productos alimenticios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48%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51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Producción no alimentaria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23%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451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Otro tipo de bienes agrícolas</a:t>
                      </a:r>
                      <a:endParaRPr lang="es-EC" sz="12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29%</a:t>
                      </a:r>
                      <a:endParaRPr lang="es-EC" sz="12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86300" y="2898205"/>
            <a:ext cx="361919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bmk="_Toc400712546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47">
                <a:solidFill>
                  <a:schemeClr val="accent2">
                    <a:lumMod val="50000"/>
                  </a:schemeClr>
                </a:solidFill>
              </a:rPr>
              <a:t>9: Sector agro-industria en </a:t>
            </a:r>
            <a:r>
              <a:rPr lang="es-ES" sz="1200" b="1" dirty="0" smtClean="0" bmk="_Toc400712547">
                <a:solidFill>
                  <a:schemeClr val="accent2">
                    <a:lumMod val="50000"/>
                  </a:schemeClr>
                </a:solidFill>
              </a:rPr>
              <a:t>Ecuador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200" b="1" dirty="0" bmk="_Toc400712547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 bmk="_Toc400712546">
                <a:solidFill>
                  <a:schemeClr val="accent2">
                    <a:lumMod val="50000"/>
                  </a:schemeClr>
                </a:solidFill>
              </a:rPr>
              <a:t>Elaborado </a:t>
            </a:r>
            <a:r>
              <a:rPr lang="es-ES" sz="1200" b="1" dirty="0" bmk="_Toc400712546">
                <a:solidFill>
                  <a:schemeClr val="accent2">
                    <a:lumMod val="50000"/>
                  </a:schemeClr>
                </a:solidFill>
              </a:rPr>
              <a:t>por: Freddy Valdivieso</a:t>
            </a:r>
            <a:endParaRPr lang="es-EC" sz="1200" b="1" dirty="0" bmk="_Toc400712546">
              <a:solidFill>
                <a:schemeClr val="accent2">
                  <a:lumMod val="50000"/>
                </a:schemeClr>
              </a:solidFill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 bmk="_Toc400712546">
                <a:solidFill>
                  <a:schemeClr val="accent2">
                    <a:lumMod val="50000"/>
                  </a:schemeClr>
                </a:solidFill>
              </a:rPr>
              <a:t>Fuente</a:t>
            </a:r>
            <a:r>
              <a:rPr lang="es-ES" sz="1200" b="1" dirty="0" bmk="_Toc400712546">
                <a:solidFill>
                  <a:schemeClr val="accent2">
                    <a:lumMod val="50000"/>
                  </a:schemeClr>
                </a:solidFill>
              </a:rPr>
              <a:t>: Diario el HOY 2013</a:t>
            </a:r>
          </a:p>
        </p:txBody>
      </p:sp>
    </p:spTree>
    <p:extLst>
      <p:ext uri="{BB962C8B-B14F-4D97-AF65-F5344CB8AC3E}">
        <p14:creationId xmlns:p14="http://schemas.microsoft.com/office/powerpoint/2010/main" val="3536726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08774"/>
              </p:ext>
            </p:extLst>
          </p:nvPr>
        </p:nvGraphicFramePr>
        <p:xfrm>
          <a:off x="591342" y="1673066"/>
          <a:ext cx="8527258" cy="1097280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432719"/>
                <a:gridCol w="1432719"/>
                <a:gridCol w="1432719"/>
                <a:gridCol w="1432719"/>
                <a:gridCol w="1432719"/>
                <a:gridCol w="1363663"/>
              </a:tblGrid>
              <a:tr h="365760">
                <a:tc gridSpan="6"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Cifras exportación de Ecuador a Perú - Sector Agro-Agroindustria - USD $ MILES DE </a:t>
                      </a: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</a:rPr>
                        <a:t>DÓLARES 16,85%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Años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43.943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36.293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56.390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41.342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51.346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3663" y="1402486"/>
            <a:ext cx="539019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49">
                <a:solidFill>
                  <a:schemeClr val="accent2">
                    <a:lumMod val="50000"/>
                  </a:schemeClr>
                </a:solidFill>
              </a:rPr>
              <a:t>11: Cifras comerciales Sector agro-agro industria </a:t>
            </a:r>
            <a:r>
              <a:rPr lang="es-ES" sz="1200" b="1" dirty="0" smtClean="0" bmk="_Toc400712549">
                <a:solidFill>
                  <a:schemeClr val="accent2">
                    <a:lumMod val="50000"/>
                  </a:schemeClr>
                </a:solidFill>
              </a:rPr>
              <a:t>2009-2013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Elaborado por: Freddy Valdivieso 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Fuente: </a:t>
            </a:r>
            <a:r>
              <a:rPr lang="es-EC" sz="1200" b="1" dirty="0">
                <a:solidFill>
                  <a:schemeClr val="accent2">
                    <a:lumMod val="50000"/>
                  </a:schemeClr>
                </a:solidFill>
              </a:rPr>
              <a:t>(ALADI, 2014)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41933"/>
              </p:ext>
            </p:extLst>
          </p:nvPr>
        </p:nvGraphicFramePr>
        <p:xfrm>
          <a:off x="677863" y="3727177"/>
          <a:ext cx="3906838" cy="2629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53419"/>
                <a:gridCol w="1953419"/>
              </a:tblGrid>
              <a:tr h="602203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Exportaciones agrícolas Ecuador a Perú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0,3%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725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Sector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FOB miles de Dólares 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43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Agrícola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5.721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32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Total exportaciones a Perú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1´882.868,36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3663" y="3156812"/>
            <a:ext cx="5278274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bmk="_Toc400712549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50">
                <a:solidFill>
                  <a:schemeClr val="accent2">
                    <a:lumMod val="50000"/>
                  </a:schemeClr>
                </a:solidFill>
              </a:rPr>
              <a:t>12: Exportaciones sector Agrícola Ecuador a Perú </a:t>
            </a:r>
            <a:r>
              <a:rPr lang="es-ES" sz="1200" b="1" dirty="0" smtClean="0" bmk="_Toc40071255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200" b="1" dirty="0" bmk="_Toc40071255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200" b="1" dirty="0" smtClean="0" bmk="_Toc400712550">
                <a:solidFill>
                  <a:schemeClr val="accent2">
                    <a:lumMod val="50000"/>
                  </a:schemeClr>
                </a:solidFill>
              </a:rPr>
              <a:t>    	2013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 bmk="_Toc40071255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5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b="1" dirty="0" bmk="_Toc400712549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b="1" dirty="0" smtClean="0" bmk="_Toc400712549">
                <a:solidFill>
                  <a:schemeClr val="accent2">
                    <a:lumMod val="50000"/>
                  </a:schemeClr>
                </a:solidFill>
              </a:rPr>
              <a:t>Elaborado </a:t>
            </a:r>
            <a:r>
              <a:rPr lang="es-EC" sz="1200" b="1" dirty="0" bmk="_Toc400712549">
                <a:solidFill>
                  <a:schemeClr val="accent2">
                    <a:lumMod val="50000"/>
                  </a:schemeClr>
                </a:solidFill>
              </a:rPr>
              <a:t>por Freddy Valdivieso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200" b="1" dirty="0" smtClean="0" bmk="_Toc400712549">
                <a:solidFill>
                  <a:schemeClr val="accent2">
                    <a:lumMod val="50000"/>
                  </a:schemeClr>
                </a:solidFill>
              </a:rPr>
              <a:t>Fuente</a:t>
            </a:r>
            <a:r>
              <a:rPr lang="es-EC" sz="1200" b="1" dirty="0" bmk="_Toc400712549">
                <a:solidFill>
                  <a:schemeClr val="accent2">
                    <a:lumMod val="50000"/>
                  </a:schemeClr>
                </a:solidFill>
              </a:rPr>
              <a:t>: (Banco Central del Ecuador, 2014)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10066"/>
              </p:ext>
            </p:extLst>
          </p:nvPr>
        </p:nvGraphicFramePr>
        <p:xfrm>
          <a:off x="5999163" y="3302885"/>
          <a:ext cx="3792538" cy="260383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896269"/>
                <a:gridCol w="1896269"/>
              </a:tblGrid>
              <a:tr h="753278"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FOB Miles de Dólares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278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Agro Industria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45.625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25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Total exportaciones hacia Perú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1´882.868,36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71937" y="2944223"/>
            <a:ext cx="482616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bmk="_Toc400712550"/>
              <a:t>T</a:t>
            </a:r>
            <a:r>
              <a:rPr lang="es-ES" sz="1200" b="1" dirty="0" bmk=""/>
              <a:t>abla </a:t>
            </a:r>
            <a:r>
              <a:rPr lang="es-ES" sz="1200" b="1" dirty="0" bmk="_Toc400712551"/>
              <a:t>13: Exportaciones sector Agro Ecuador a Perú  </a:t>
            </a:r>
            <a:r>
              <a:rPr lang="es-ES" sz="1200" b="1" dirty="0" smtClean="0" bmk="_Toc400712551"/>
              <a:t>2013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 bmk="_Toc400712551"/>
              <a:t>		2%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smtClean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S" sz="1200" b="1" dirty="0" bmk="_Toc400712551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es-EC" sz="1200" b="1" dirty="0" bmk="_Toc400712550"/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_Toc400712550"/>
              <a:t>  Elaborado por Freddy Valdivieso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s-EC" sz="1200" b="1" dirty="0" bmk="_Toc400712550"/>
              <a:t>  Fuente: (Banco Central del Ecuador, 2014)</a:t>
            </a:r>
          </a:p>
        </p:txBody>
      </p:sp>
    </p:spTree>
    <p:extLst>
      <p:ext uri="{BB962C8B-B14F-4D97-AF65-F5344CB8AC3E}">
        <p14:creationId xmlns:p14="http://schemas.microsoft.com/office/powerpoint/2010/main" val="12301794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8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049" y="503659"/>
            <a:ext cx="634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Directorio de posibles exportadores  26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0" y="2564"/>
            <a:ext cx="1961770" cy="88777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Cifras comerciales Ecuador - Perú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837121"/>
              </p:ext>
            </p:extLst>
          </p:nvPr>
        </p:nvGraphicFramePr>
        <p:xfrm>
          <a:off x="2957049" y="890338"/>
          <a:ext cx="5247712" cy="4915906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623856"/>
                <a:gridCol w="2623856"/>
              </a:tblGrid>
              <a:tr h="87673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Federación Nacional de Productores de Plátano del Ecuador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Plátano, 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Barraganete, 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harina de plátano, chifles de sal </a:t>
                      </a: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-d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</a:tr>
              <a:tr h="64870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FUIDISAR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Vegetales 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Frutas congeladas </a:t>
                      </a: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Lácteos </a:t>
                      </a: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</a:tr>
              <a:tr h="110477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Alimentos </a:t>
                      </a:r>
                      <a:r>
                        <a:rPr lang="es-EC" sz="10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Dominic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Harina de plátano verde instantánea, </a:t>
                      </a: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alfajores </a:t>
                      </a: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plátano, pastas de plátano, discos de empanadas de plátano, harina de plátano tradicional para bebidas, barras de proteína.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</a:tr>
              <a:tr h="87673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INDARTBIO S.A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Productos  orgánicos como:</a:t>
                      </a: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Salsas, Jaleas, Pulpas, Puree, </a:t>
                      </a:r>
                      <a:r>
                        <a:rPr lang="es-EC" sz="1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  Snacks</a:t>
                      </a: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Aderezos, Aceites todo Orgánico Certificado.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</a:tr>
              <a:tr h="42067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ASOCIACION AGROINDUSTRIAL LA MILAGROSA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Harina de plátano con sabor a canela en presentaciones de fundas 200gr y de 1kg</a:t>
                      </a:r>
                      <a:endParaRPr lang="es-EC" sz="10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6954" marR="269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0487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  <a:endParaRPr lang="es-ES" sz="2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19778" r="16350" b="49653"/>
          <a:stretch/>
        </p:blipFill>
        <p:spPr bwMode="auto">
          <a:xfrm>
            <a:off x="534783" y="1954840"/>
            <a:ext cx="9194800" cy="309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721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40797"/>
              </p:ext>
            </p:extLst>
          </p:nvPr>
        </p:nvGraphicFramePr>
        <p:xfrm>
          <a:off x="728663" y="2374106"/>
          <a:ext cx="8596312" cy="151574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4184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>
                          <a:solidFill>
                            <a:schemeClr val="tx1"/>
                          </a:solidFill>
                          <a:effectLst/>
                        </a:rPr>
                        <a:t>Usuarios Internet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>
                          <a:solidFill>
                            <a:schemeClr val="tx1"/>
                          </a:solidFill>
                          <a:effectLst/>
                        </a:rPr>
                        <a:t>Población Total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2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 dirty="0">
                          <a:solidFill>
                            <a:schemeClr val="tx1"/>
                          </a:solidFill>
                          <a:effectLst/>
                        </a:rPr>
                        <a:t>Ecuador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6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6´663.558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6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15´223.680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36.5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4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cap="all">
                          <a:solidFill>
                            <a:schemeClr val="tx1"/>
                          </a:solidFill>
                          <a:effectLst/>
                        </a:rPr>
                        <a:t>Perú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6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10´785.573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49580" indent="6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29´549.517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43.8</a:t>
                      </a:r>
                      <a:endParaRPr lang="es-EC" sz="12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57049" y="503659"/>
            <a:ext cx="63419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Usuarios 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ecuavisa.com/sites/ecuavisa.com/files/fotos/2014/09/usuari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4038600"/>
            <a:ext cx="8658225" cy="2632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86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049" y="503659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Usuarios 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454268242"/>
              </p:ext>
            </p:extLst>
          </p:nvPr>
        </p:nvGraphicFramePr>
        <p:xfrm>
          <a:off x="254000" y="9523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utoShape 2" descr="data:image/png;base64,iVBORw0KGgoAAAANSUhEUgAAAOAAAABNCAMAAACIcZjjAAABKVBMVEX////0xAD6+vq/v7/f39/0wgDj4+NOTU0lM2319fV3dnbY2Nj8/PxPTk5VVFRJSEjs7OxtbGxdXFxxcHBpaGjS0tKDgoJ6eXlgX1/KysqSkpKYl5fo6OjgAACnp6eTkpKysbGfnp6Kioq6ubk/Pj7Dw8P1trXiHx2AgICqqakeLWr99tj8778UJmbvhIP///fGytn76Kf20EP1yiH0qqnqYV/30lL42GcJIGT767P54IqXnbbnTEvxmpnteXj98vL42nFmbpX62Nj++ej4yMf988sAGWKsscVXYIrN0eE7R3qAhqX54IMxP3dye6K6v9MAClxNVoKLkrDkKynvjIvlPz3nVVT1yjHjJiT4zs3xoaD75eTscnHPPkrCm6lgeKDgsbXk09qfdo/IKHNWAAAM+UlEQVR4nO2ZCVfbyLKA27Ysob21r5allgSyDZh9M4SAISyBYSaELEzu9v7/j3jVkm2cDDA3701yL+e4OFrcKsn6XNW1NAjNZCYzmclMZjKTmcxkJjOZyf9fhsPnr/9+/IchicE/6GV+gAy31p8lfLXQWkbS4fHJ1Fi9wfzgt/oLZGS44XqzudZ/Ru99a+HD8fFtq3VQn4y9CMDt1xSrt9as1Zp7zynOzx+iw/uFhYX3E8KXALjarO2C/bZrIM3FZxRPPtO9dNDavz8cj70AwN5HABv2t5sU8Bm+w1et/TLISNOh5gUA7oHdtvv9K8Bbf4bv9w+thdbm7+jw86v5qeEXALi7XvvYoyG0WVt9Ru34DuZe60R6ddu6mzLhCwBEa7UysizWXj+rNv+ptT//5X4TDPkKpuB8RfkSABe3qtzwXHyhcrA8f9e6uwdLfjr5/a61XEbSlwCIev+m3kkLnPTL+4VXB/cbcFqasASUeKlUqPMSX6mOj9Py2Nh/ShYfnY3VNNyYX/7Q2tgHR6VjJSBOYnrOBx02qFTD0ZG1Hm4P4x/2vn8iIwtuTywJmeNRwvlWa+G+Tg15C7symJaArCHTcyYjbFRp4tGxETzcjRt//av/e1Jlv73ax1El2luHnPhYSSMdLFNfvAU73r+f36eEFSBxczj3TYItbMVJjHkPeUkiir4j8o2kwyKLTS0RsZ0k/fmOutukpRrN99tVtNkqc/7ek2UpGHJ//viu9NERYOyAh5qRLRqWkljtRNREJ0+NyBe8hFidghdIkvus0LHa/k8n3G6un6L+a0p1RaH2Sr7a01njcP/g4P3Bp4UP0hjQxiaDYt+zRcGy64ixLcEzQ+SFjSC0oZ9KGkKH/gzguHxhPfXcHyRgOjDhaUUFjrlaG0nz9KlbPm/eLixvtr48AEJ8QZpIAb1EAhRLwIVLGlIaMK6mGXpiW6AVULbkZ0/FIQBe9YcjKKjZRgZsvkarjyWQw+NXB7fQGS5vnhw/WDB0IgPlD4AGj/hUSQHQFtnQYsFujJ14cH+Q/2RA6qK9seHAgsPSWWvNrf5qc233W2Xp5NXCwvIXSBLzGzSOjgHrgZJOA5oRuGPQiUkIaDzJKaCft3lkCeHPBtxtXiFai5ZFN5z1yyCzftqjnN+mizp0vWC91ofP87et+xEg42DUUEKUO5bmBRJiCs9kBUIKkVGj1PCdQDI8xJB6UBAhlX424ChNnK7TYENlSFunvYqztvWNm57QpuJg/n5/+e72ZFLJjDf4q1dHVGdCGOLhlMESgloHxiTe+0+UM6NgsjoxV38PbHk1moq1r9dpju9uvxx83mx92viwIb2QWnQsD5mvv9qDLqoC3O7vTYfTw/nl+y8Hd1CybdC+/kUBTkt/bRRM108Xm+uvpxChpfi0sd/6crj8AU0D8pOqzCJt3/fbpBoNvsMpLT99ZNSOfsDSZL+3VQHu9dfo4aFQvYdJeL+58f7z5j/RNCDWxxoNVaGSlaOu+x1vlyrJI6Oqw/5fEP4oiw922qud9vdg/tW2hnuVpzYXsVi+6sbd5vvj+Q9/+/s/VtAEkLVEUUe8aDEQY3BuaUpg5awoYt40eV4URRgORZGREIY9L7EsHHlQ4DEDGZPBDOYZkQ89BsEgW6fK8HUSI4oQnK06X34MWVCqRjHC5f67pFy6qFAhou71F7eazV65JkWj6fDt3NHgbAUd//NfF/+a/5/z7jWaAIpGlBAOJSS2qyzgKA0wR8YJommGhMvUqG4JWebGmKgcF4iOaWQqcTOuEys58pSO7hBVTWIzsbRMdVPG4NTMZlI9Uw1Lt61AzVSb9U1fVkk90rOsLQaKqgrfFQB2m7W1KmL21qoE0d97PUoWkBAvLrvdpe5R/d35+eUAdbs7gwkgJHKEYo4hPOR8ZgRo6Q6OFccw2nKEfaVDMq/DqYEaAXCiKZ2GSzctUQEwi2QlZjiN6LYhe4GqB2ZgOToxddHONNkhss8mMvHV2DK5VCVsyhmmzERm/B18/XLSlZl+uzmef2hxVJhuoXfdubm5NzcX18C5Er7pXuIJIEsLamwmTieKBG8EGMtaISi6Zri6UWiyaWqgyHIGi7BquxrGGt3MgAKqESewSDNt3eHadfBS3ur4rmtwMaqzrCoIKotCzbUVjCLOUODBnGkouv1dvVeZF8pcP24najX4sPiadofN04tL4JvrosHSXPccv1taOkMPgAUAhmZUxJ1OII4AO5yQBIRApa3b9MQ1QYdRATCcAtS+ARQ4WuqJgQq9l65RQIahgEwJaGIJHqs48LwgTtqa+lhMehJwnPbQ1ZivTIz907315rb0yxLw7Zzxl9257oD/bemcfQDENlB5iudDEZOMXTRXCJsniWE4ShzGSUeQRVHIbCXGiRqYE0D4wJIHwMI1RdHUFSXAYE5dww3FVJyCS8JYEYgLgKrPBWEjaRe+FcjGdwBCbV2ubfdWgZWeTv4T0x/uDm9+XQKyS3y2A3v2rNsdoAdAlGppx8nqQpATUnqNwKVSobpKlrsuoyim6sK00d0sEBVFUw3PNDGutlgG7+USalnTLeR2g3PdLCaqbupqAIbUVSsTcpPTFM6ydSxFWQP8k1NiIXMV9bG0+bTQNe5ViCpb/d72eD6ORJJW3p1fzp2hpaWlnQE+uv6lPg2ImCjic8Q3gkY1nqcwnHc6odRo1KVGh8ZWNo5FujIT5fU6jI42XoxCnIpxzqO84aXQdJRqacyycPQ6MYvotbSTYuTB00UY8JIYo3oep99bRa3WrhA0S821RbS6Nv1/CmlwcwGZ54LHg8G7gcSvTJ78skq1/ulo/q1fDXvT68A3czvX52/PML7AGPLyys0ker0sQECsjSLo2jRfeA4porvzGz+4/O3yDB3NvX0SEKdJ+k19Eabiw4d6nj/891SyxnGen9Lx8skDcO5NbvSmnvKEVN/kPeu5w61RMB3uno7nIF9G0LklvDLXXTrCZ78ePSB8A+ipnC7LX0/9RjYVzL+qTXmSjapMdkrHUCbLUpYyDpOhrP55xPQyKPhzJXk2O/YhKdSaH/u7kBsWq8Lm3U7JN6gfdbuXFxfX51NMo4aXp+v20NAKCvHiTAgRZllqqZANIQBZCIpP+q1hSGtTyPds9cEvAessH2bRWAc5rkXvo7dbroN4eh0KeCOHUbZsoVme5zELQQE2xLN0X15jIw/xiU0ba6hmn1wa6X1srvVOP9Jed2sPqlPptx1IEUtvKeivF/j8erq2r0q1yIbQRmLEa0qCUSflvUIzSFiPBcOJPZKzgWb4oRQ7QgS1aSAYRoRzR0gcqFAQJoYdqR2cwC1sCdjoCIYQYAooeHZODNLQFDOJHU3osDGJjE4QFIYdwxaKRDCKBorgjtQiDRw4gu2J7SRyHO8pwuFqb7zIBikDw290dvTmPFx5031zJh1dfuWTlYvC+6Ekg4LUVxXTiXnGVCLCkYbstlXZV9uBmkSKwXB6bCgGJDdf19sa1/EVChioRWTKQamjlYCEkyMdKhwANGIoTKFiSTiSyGbsyInPKW7gKkSQdSJwvq0KhDM6qlFwuqNCyU9iTotcnRSK84yjXo2CzdoQAujbFUx9Z/DL0Q0avP3awUfdhCswgkI/p7amqwXhIkj2usGxyEoCWdN0LxVUAu8MLipalmVAGRbBHARASPbQEamVTiaWFrREy64AhViNkaUmnhoXOpgkEwSo30SXIE8vYDNCD8e64YJbe4nNBSoUGlCNg2uHUC09Q7j7miJu92+uwTt35n5BbJX72G/WxEZBpnDbtFeFThCxnqsrXANeVDd0yMc45kxTF4QCsC3EO1pscgUFBFo6B2nJhhi10nEsCpgIqi1MAGmtSgENgKCAaogsPYEtgOtarCvEFXSTQVKYQhnnQ8EAtS6pnvuM9HtX66v9mznaQyydX7Dn15eP6Y8AU1mX4UTUdQvVTcVQAvgCt1A9lGtENjQFW4mfqBFi4NdWkjrRDZmgkHYJdfriMVfpEEx/GIFr88kfAImSIlZ16Lwt4UpARVc87AqmnqOGpsmBDAEu4Hw3+VNAQOyjm+ulLnRHRyyGTH/xmNIIUFIVm/ou4XTNlAvo6B2D8y1FIboC5XTCGTD5sKLYrgyNnGbrii+AHRUaRWPVdPSRDp2Dgu7Iuu/CrwEQRpw1IPwnXtYRVSjFlYhafQrQlQVb1huqW+gw4ZOAMwpZiOEarXWfByzl4mzwdoD4wbubx5OLZNFoXOd1rlqRj2yhgECK27ZNX5DYvugVDSm2bchOlm8HSdsipJMWDZbYEAvp3XAxnugglPh5YoNGDCUuCXLwWrFIRadBby/yeseBzAMRu9oSeFoaOTx8ExEZuKcDT2FZuIZ9/69bq/IcTpusrv1lT/0vkobpeD9/Rf4nilSv/7nSTGYyk5nMZCYzmclMZjKTmczkv0f+FxnQg/fApHN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4" descr="data:image/png;base64,iVBORw0KGgoAAAANSUhEUgAAAOAAAABNCAMAAACIcZjjAAABKVBMVEX////0xAD6+vq/v7/f39/0wgDj4+NOTU0lM2319fV3dnbY2Nj8/PxPTk5VVFRJSEjs7OxtbGxdXFxxcHBpaGjS0tKDgoJ6eXlgX1/KysqSkpKYl5fo6OjgAACnp6eTkpKysbGfnp6Kioq6ubk/Pj7Dw8P1trXiHx2AgICqqakeLWr99tj8778UJmbvhIP///fGytn76Kf20EP1yiH0qqnqYV/30lL42GcJIGT767P54IqXnbbnTEvxmpnteXj98vL42nFmbpX62Nj++ej4yMf988sAGWKsscVXYIrN0eE7R3qAhqX54IMxP3dye6K6v9MAClxNVoKLkrDkKynvjIvlPz3nVVT1yjHjJiT4zs3xoaD75eTscnHPPkrCm6lgeKDgsbXk09qfdo/IKHNWAAAM+UlEQVR4nO2ZCVfbyLKA27Ysob21r5allgSyDZh9M4SAISyBYSaELEzu9v7/j3jVkm2cDDA3701yL+e4OFrcKsn6XNW1NAjNZCYzmclMZjKTmcxkJjOZyf9fhsPnr/9+/IchicE/6GV+gAy31p8lfLXQWkbS4fHJ1Fi9wfzgt/oLZGS44XqzudZ/Ru99a+HD8fFtq3VQn4y9CMDt1xSrt9as1Zp7zynOzx+iw/uFhYX3E8KXALjarO2C/bZrIM3FZxRPPtO9dNDavz8cj70AwN5HABv2t5sU8Bm+w1et/TLISNOh5gUA7oHdtvv9K8Bbf4bv9w+thdbm7+jw86v5qeEXALi7XvvYoyG0WVt9Ru34DuZe60R6ddu6mzLhCwBEa7UysizWXj+rNv+ptT//5X4TDPkKpuB8RfkSABe3qtzwXHyhcrA8f9e6uwdLfjr5/a61XEbSlwCIev+m3kkLnPTL+4VXB/cbcFqasASUeKlUqPMSX6mOj9Py2Nh/ShYfnY3VNNyYX/7Q2tgHR6VjJSBOYnrOBx02qFTD0ZG1Hm4P4x/2vn8iIwtuTywJmeNRwvlWa+G+Tg15C7symJaArCHTcyYjbFRp4tGxETzcjRt//av/e1Jlv73ax1El2luHnPhYSSMdLFNfvAU73r+f36eEFSBxczj3TYItbMVJjHkPeUkiir4j8o2kwyKLTS0RsZ0k/fmOutukpRrN99tVtNkqc/7ek2UpGHJ//viu9NERYOyAh5qRLRqWkljtRNREJ0+NyBe8hFidghdIkvus0LHa/k8n3G6un6L+a0p1RaH2Sr7a01njcP/g4P3Bp4UP0hjQxiaDYt+zRcGy64ixLcEzQ+SFjSC0oZ9KGkKH/gzguHxhPfXcHyRgOjDhaUUFjrlaG0nz9KlbPm/eLixvtr48AEJ8QZpIAb1EAhRLwIVLGlIaMK6mGXpiW6AVULbkZ0/FIQBe9YcjKKjZRgZsvkarjyWQw+NXB7fQGS5vnhw/WDB0IgPlD4AGj/hUSQHQFtnQYsFujJ14cH+Q/2RA6qK9seHAgsPSWWvNrf5qc233W2Xp5NXCwvIXSBLzGzSOjgHrgZJOA5oRuGPQiUkIaDzJKaCft3lkCeHPBtxtXiFai5ZFN5z1yyCzftqjnN+mizp0vWC91ofP87et+xEg42DUUEKUO5bmBRJiCs9kBUIKkVGj1PCdQDI8xJB6UBAhlX424ChNnK7TYENlSFunvYqztvWNm57QpuJg/n5/+e72ZFLJjDf4q1dHVGdCGOLhlMESgloHxiTe+0+UM6NgsjoxV38PbHk1moq1r9dpju9uvxx83mx92viwIb2QWnQsD5mvv9qDLqoC3O7vTYfTw/nl+y8Hd1CybdC+/kUBTkt/bRRM108Xm+uvpxChpfi0sd/6crj8AU0D8pOqzCJt3/fbpBoNvsMpLT99ZNSOfsDSZL+3VQHu9dfo4aFQvYdJeL+58f7z5j/RNCDWxxoNVaGSlaOu+x1vlyrJI6Oqw/5fEP4oiw922qud9vdg/tW2hnuVpzYXsVi+6sbd5vvj+Q9/+/s/VtAEkLVEUUe8aDEQY3BuaUpg5awoYt40eV4URRgORZGREIY9L7EsHHlQ4DEDGZPBDOYZkQ89BsEgW6fK8HUSI4oQnK06X34MWVCqRjHC5f67pFy6qFAhou71F7eazV65JkWj6fDt3NHgbAUd//NfF/+a/5/z7jWaAIpGlBAOJSS2qyzgKA0wR8YJommGhMvUqG4JWebGmKgcF4iOaWQqcTOuEys58pSO7hBVTWIzsbRMdVPG4NTMZlI9Uw1Lt61AzVSb9U1fVkk90rOsLQaKqgrfFQB2m7W1KmL21qoE0d97PUoWkBAvLrvdpe5R/d35+eUAdbs7gwkgJHKEYo4hPOR8ZgRo6Q6OFccw2nKEfaVDMq/DqYEaAXCiKZ2GSzctUQEwi2QlZjiN6LYhe4GqB2ZgOToxddHONNkhss8mMvHV2DK5VCVsyhmmzERm/B18/XLSlZl+uzmef2hxVJhuoXfdubm5NzcX18C5Er7pXuIJIEsLamwmTieKBG8EGMtaISi6Zri6UWiyaWqgyHIGi7BquxrGGt3MgAKqESewSDNt3eHadfBS3ur4rmtwMaqzrCoIKotCzbUVjCLOUODBnGkouv1dvVeZF8pcP24najX4sPiadofN04tL4JvrosHSXPccv1taOkMPgAUAhmZUxJ1OII4AO5yQBIRApa3b9MQ1QYdRATCcAtS+ARQ4WuqJgQq9l65RQIahgEwJaGIJHqs48LwgTtqa+lhMehJwnPbQ1ZivTIz907315rb0yxLw7Zzxl9257oD/bemcfQDENlB5iudDEZOMXTRXCJsniWE4ShzGSUeQRVHIbCXGiRqYE0D4wJIHwMI1RdHUFSXAYE5dww3FVJyCS8JYEYgLgKrPBWEjaRe+FcjGdwBCbV2ubfdWgZWeTv4T0x/uDm9+XQKyS3y2A3v2rNsdoAdAlGppx8nqQpATUnqNwKVSobpKlrsuoyim6sK00d0sEBVFUw3PNDGutlgG7+USalnTLeR2g3PdLCaqbupqAIbUVSsTcpPTFM6ydSxFWQP8k1NiIXMV9bG0+bTQNe5ViCpb/d72eD6ORJJW3p1fzp2hpaWlnQE+uv6lPg2ImCjic8Q3gkY1nqcwnHc6odRo1KVGh8ZWNo5FujIT5fU6jI42XoxCnIpxzqO84aXQdJRqacyycPQ6MYvotbSTYuTB00UY8JIYo3oep99bRa3WrhA0S821RbS6Nv1/CmlwcwGZ54LHg8G7gcSvTJ78skq1/ulo/q1fDXvT68A3czvX52/PML7AGPLyys0ker0sQECsjSLo2jRfeA4porvzGz+4/O3yDB3NvX0SEKdJ+k19Eabiw4d6nj/891SyxnGen9Lx8skDcO5NbvSmnvKEVN/kPeu5w61RMB3uno7nIF9G0LklvDLXXTrCZ78ePSB8A+ipnC7LX0/9RjYVzL+qTXmSjapMdkrHUCbLUpYyDpOhrP55xPQyKPhzJXk2O/YhKdSaH/u7kBsWq8Lm3U7JN6gfdbuXFxfX51NMo4aXp+v20NAKCvHiTAgRZllqqZANIQBZCIpP+q1hSGtTyPds9cEvAessH2bRWAc5rkXvo7dbroN4eh0KeCOHUbZsoVme5zELQQE2xLN0X15jIw/xiU0ba6hmn1wa6X1srvVOP9Jed2sPqlPptx1IEUtvKeivF/j8erq2r0q1yIbQRmLEa0qCUSflvUIzSFiPBcOJPZKzgWb4oRQ7QgS1aSAYRoRzR0gcqFAQJoYdqR2cwC1sCdjoCIYQYAooeHZODNLQFDOJHU3osDGJjE4QFIYdwxaKRDCKBorgjtQiDRw4gu2J7SRyHO8pwuFqb7zIBikDw290dvTmPFx5031zJh1dfuWTlYvC+6Ekg4LUVxXTiXnGVCLCkYbstlXZV9uBmkSKwXB6bCgGJDdf19sa1/EVChioRWTKQamjlYCEkyMdKhwANGIoTKFiSTiSyGbsyInPKW7gKkSQdSJwvq0KhDM6qlFwuqNCyU9iTotcnRSK84yjXo2CzdoQAujbFUx9Z/DL0Q0avP3awUfdhCswgkI/p7amqwXhIkj2usGxyEoCWdN0LxVUAu8MLipalmVAGRbBHARASPbQEamVTiaWFrREy64AhViNkaUmnhoXOpgkEwSo30SXIE8vYDNCD8e64YJbe4nNBSoUGlCNg2uHUC09Q7j7miJu92+uwTt35n5BbJX72G/WxEZBpnDbtFeFThCxnqsrXANeVDd0yMc45kxTF4QCsC3EO1pscgUFBFo6B2nJhhi10nEsCpgIqi1MAGmtSgENgKCAaogsPYEtgOtarCvEFXSTQVKYQhnnQ8EAtS6pnvuM9HtX66v9mznaQyydX7Dn15eP6Y8AU1mX4UTUdQvVTcVQAvgCt1A9lGtENjQFW4mfqBFi4NdWkjrRDZmgkHYJdfriMVfpEEx/GIFr88kfAImSIlZ16Lwt4UpARVc87AqmnqOGpsmBDAEu4Hw3+VNAQOyjm+ulLnRHRyyGTH/xmNIIUFIVm/ou4XTNlAvo6B2D8y1FIboC5XTCGTD5sKLYrgyNnGbrii+AHRUaRWPVdPSRDp2Dgu7Iuu/CrwEQRpw1IPwnXtYRVSjFlYhafQrQlQVb1huqW+gw4ZOAMwpZiOEarXWfByzl4mzwdoD4wbubx5OLZNFoXOd1rlqRj2yhgECK27ZNX5DYvugVDSm2bchOlm8HSdsipJMWDZbYEAvp3XAxnugglPh5YoNGDCUuCXLwWrFIRadBby/yeseBzAMRu9oSeFoaOTx8ExEZuKcDT2FZuIZ9/69bq/IcTpusrv1lT/0vkobpeD9/Rf4nilSv/7nSTGYyk5nMZCYzmclMZjKTmczkv0f+FxnQg/fApHNn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02" name="Picture 6" descr="http://www.telecomunicaciones.gob.ec/wp-content/themes/twentyeleven/images/38_logos-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1387475"/>
            <a:ext cx="26670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2957049" y="5829300"/>
            <a:ext cx="5136026" cy="431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tx1"/>
                </a:solidFill>
              </a:rPr>
              <a:t>Perú 300 mil Pymes (30-70)</a:t>
            </a:r>
            <a:endParaRPr lang="es-EC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933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Tipos de comunidades 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49676208"/>
              </p:ext>
            </p:extLst>
          </p:nvPr>
        </p:nvGraphicFramePr>
        <p:xfrm>
          <a:off x="685800" y="952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t="12267" r="70034" b="83507"/>
          <a:stretch/>
        </p:blipFill>
        <p:spPr bwMode="auto">
          <a:xfrm>
            <a:off x="342900" y="4364460"/>
            <a:ext cx="2082800" cy="30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4" t="26910" r="17338" b="63368"/>
          <a:stretch/>
        </p:blipFill>
        <p:spPr bwMode="auto">
          <a:xfrm>
            <a:off x="5834062" y="1219200"/>
            <a:ext cx="2255837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s://encrypted-tbn1.gstatic.com/images?q=tbn:ANd9GcQoqwYUBmcUs_vvS5dBeTGbfGzgVuoHzx9GA-UuPRLxj5Fv2p3CeQoavo_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899" y="345006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13078" r="67960" b="80208"/>
          <a:stretch/>
        </p:blipFill>
        <p:spPr bwMode="auto">
          <a:xfrm>
            <a:off x="5638799" y="5935083"/>
            <a:ext cx="2171701" cy="4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970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plataforma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243210"/>
              </p:ext>
            </p:extLst>
          </p:nvPr>
        </p:nvGraphicFramePr>
        <p:xfrm>
          <a:off x="677398" y="1530350"/>
          <a:ext cx="4559300" cy="4072334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499196"/>
                <a:gridCol w="1530052"/>
                <a:gridCol w="1530052"/>
              </a:tblGrid>
              <a:tr h="816946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Plataforma: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No Descargas con criterio 5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</a:rPr>
                        <a:t>Promedio Criterio Usuario (Escala 1 al 5)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763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Dolphim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584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4.35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659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Oxwall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264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4.51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763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Jcow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193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4.33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763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Elgg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185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4.38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763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Beatz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64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3.65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376324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>
                          <a:effectLst/>
                        </a:rPr>
                        <a:t>Etano</a:t>
                      </a:r>
                      <a:endParaRPr lang="es-EC" sz="10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>
                          <a:effectLst/>
                        </a:rPr>
                        <a:t>60</a:t>
                      </a:r>
                      <a:endParaRPr lang="es-EC" sz="105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 dirty="0">
                          <a:effectLst/>
                        </a:rPr>
                        <a:t>3.90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544630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</a:pPr>
                      <a:r>
                        <a:rPr lang="es-ES" sz="1000" dirty="0" err="1" smtClean="0">
                          <a:effectLst/>
                        </a:rPr>
                        <a:t>PeopleP</a:t>
                      </a:r>
                      <a:endParaRPr lang="es-EC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 dirty="0">
                          <a:effectLst/>
                        </a:rPr>
                        <a:t>39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</a:pPr>
                      <a:r>
                        <a:rPr lang="es-ES" sz="1050" dirty="0">
                          <a:effectLst/>
                        </a:rPr>
                        <a:t>3.66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  <a:tr h="272315">
                <a:tc>
                  <a:txBody>
                    <a:bodyPr/>
                    <a:lstStyle/>
                    <a:p>
                      <a:pPr marL="450215"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Ph7CMS</a:t>
                      </a:r>
                      <a:endParaRPr lang="es-EC" sz="10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30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  <a:tc>
                  <a:txBody>
                    <a:bodyPr/>
                    <a:lstStyle/>
                    <a:p>
                      <a:pPr marL="450215"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</a:rPr>
                        <a:t>3.93</a:t>
                      </a:r>
                      <a:endParaRPr lang="es-EC" sz="105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1059" marR="51059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128" y="1223542"/>
            <a:ext cx="4995672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   T</a:t>
            </a:r>
            <a:r>
              <a:rPr lang="es-ES" sz="1200" b="1" dirty="0" smtClean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60">
                <a:solidFill>
                  <a:schemeClr val="accent2">
                    <a:lumMod val="50000"/>
                  </a:schemeClr>
                </a:solidFill>
              </a:rPr>
              <a:t>22: Descargas y Valoración de usuarios. Plataformas </a:t>
            </a:r>
            <a:r>
              <a:rPr lang="es-ES" sz="1200" b="1" dirty="0" smtClean="0" bmk="_Toc400712560">
                <a:solidFill>
                  <a:schemeClr val="accent2">
                    <a:lumMod val="50000"/>
                  </a:schemeClr>
                </a:solidFill>
              </a:rPr>
              <a:t>      	</a:t>
            </a: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bmk="_Toc40071256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Realizado 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por Freddy Valdivieso. </a:t>
            </a:r>
            <a:endParaRPr lang="es-EC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Fuente </a:t>
            </a:r>
            <a:r>
              <a:rPr lang="es-ES" sz="1200" b="1" dirty="0" err="1">
                <a:solidFill>
                  <a:schemeClr val="accent2">
                    <a:lumMod val="50000"/>
                  </a:schemeClr>
                </a:solidFill>
              </a:rPr>
              <a:t>Siteground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 (2014)</a:t>
            </a:r>
          </a:p>
        </p:txBody>
      </p:sp>
      <p:pic>
        <p:nvPicPr>
          <p:cNvPr id="19459" name="Picture 3" descr="http://comunidadseo.org/wp-content/uploads/2014/01/php-dolphin-plataforma-soci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15" b="75111"/>
          <a:stretch/>
        </p:blipFill>
        <p:spPr bwMode="auto">
          <a:xfrm>
            <a:off x="6215062" y="2049462"/>
            <a:ext cx="12922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http://m1.paperblog.com/i/164/1642604/coworkingon-un-punto-vista-tecnico-L-1AD1z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3" y="2874962"/>
            <a:ext cx="1390367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http://1.bp.blogspot.com/-L6QyV_pCoas/TircI1PGCbI/AAAAAAAAACk/GpSzdjFRVbs/s1600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3" y="3579813"/>
            <a:ext cx="1379254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http://upload.wikimedia.org/wikipedia/commons/3/34/El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033" y="4367213"/>
            <a:ext cx="1379254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22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plataforma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981059027"/>
              </p:ext>
            </p:extLst>
          </p:nvPr>
        </p:nvGraphicFramePr>
        <p:xfrm>
          <a:off x="1276351" y="100748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http://comunidadseo.org/wp-content/uploads/2014/01/php-dolphin-plataforma-soci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915" b="75111"/>
          <a:stretch/>
        </p:blipFill>
        <p:spPr bwMode="auto">
          <a:xfrm rot="21282865">
            <a:off x="1508818" y="5414250"/>
            <a:ext cx="129222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1.bp.blogspot.com/-L6QyV_pCoas/TircI1PGCbI/AAAAAAAAACk/GpSzdjFRVbs/s1600/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33" y="5294313"/>
            <a:ext cx="1379254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050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104067459"/>
              </p:ext>
            </p:extLst>
          </p:nvPr>
        </p:nvGraphicFramePr>
        <p:xfrm>
          <a:off x="1206784" y="1100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566648" y="220252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plataforma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http://m1.paperblog.com/i/164/1642604/coworkingon-un-punto-vista-tecnico-L-1AD1zj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464" y="1147761"/>
            <a:ext cx="1965825" cy="102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ttp://upload.wikimedia.org/wikipedia/commons/3/34/Elg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32" y="1147760"/>
            <a:ext cx="1932635" cy="10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59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Montaje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02284" y="1337786"/>
            <a:ext cx="2964815" cy="1854200"/>
          </a:xfrm>
          <a:prstGeom prst="rect">
            <a:avLst/>
          </a:prstGeom>
        </p:spPr>
      </p:pic>
      <p:pic>
        <p:nvPicPr>
          <p:cNvPr id="7" name="6 Imagen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540" t="32793" r="1062" b="38440"/>
          <a:stretch/>
        </p:blipFill>
        <p:spPr bwMode="auto">
          <a:xfrm>
            <a:off x="502284" y="3950993"/>
            <a:ext cx="3751863" cy="1854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6104" t="9090" r="27531" b="2598"/>
          <a:stretch/>
        </p:blipFill>
        <p:spPr bwMode="auto">
          <a:xfrm>
            <a:off x="5899433" y="1379100"/>
            <a:ext cx="2419350" cy="49034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Flecha derecha"/>
          <p:cNvSpPr/>
          <p:nvPr/>
        </p:nvSpPr>
        <p:spPr>
          <a:xfrm>
            <a:off x="4542540" y="4666479"/>
            <a:ext cx="1104899" cy="2116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1792356" y="3191986"/>
            <a:ext cx="192335" cy="556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04565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7683" y="399605"/>
            <a:ext cx="9144000" cy="1047235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Antecedentes Ecuador – Perú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www.salud.gob.ec/wp-content/uploads/2013/01/ecuador-pe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2" b="1339"/>
          <a:stretch/>
        </p:blipFill>
        <p:spPr bwMode="auto">
          <a:xfrm>
            <a:off x="1357089" y="2129431"/>
            <a:ext cx="7258877" cy="414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89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3183" t="21428" r="36658" b="21428"/>
          <a:stretch/>
        </p:blipFill>
        <p:spPr bwMode="auto">
          <a:xfrm>
            <a:off x="2761364" y="1092200"/>
            <a:ext cx="6192135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Montaje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762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87500" y="1244600"/>
            <a:ext cx="345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>
                <a:solidFill>
                  <a:schemeClr val="accent2">
                    <a:lumMod val="75000"/>
                  </a:schemeClr>
                </a:solidFill>
              </a:rPr>
              <a:t>Servicios:</a:t>
            </a:r>
          </a:p>
          <a:p>
            <a:endParaRPr lang="es-EC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0082167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7354288" y="5668665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</a:t>
            </a: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www.flyerforfree.com</a:t>
            </a:r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608"/>
            <a:ext cx="2188508" cy="3100387"/>
          </a:xfrm>
          <a:prstGeom prst="rect">
            <a:avLst/>
          </a:prstGeom>
        </p:spPr>
      </p:pic>
      <p:sp>
        <p:nvSpPr>
          <p:cNvPr id="6" name="5 Elipse">
            <a:hlinkClick r:id="rId7"/>
          </p:cNvPr>
          <p:cNvSpPr/>
          <p:nvPr/>
        </p:nvSpPr>
        <p:spPr>
          <a:xfrm>
            <a:off x="9994900" y="3108930"/>
            <a:ext cx="1092200" cy="6121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tx1"/>
                </a:solidFill>
              </a:rPr>
              <a:t>FLYER</a:t>
            </a:r>
            <a:endParaRPr lang="es-EC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849" t="26624" r="19133" b="31169"/>
          <a:stretch/>
        </p:blipFill>
        <p:spPr bwMode="auto">
          <a:xfrm>
            <a:off x="1435100" y="1450974"/>
            <a:ext cx="6146800" cy="15716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" y="24511"/>
            <a:ext cx="2552700" cy="92799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Creación de la comunidad virtual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Montaje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920" y="3702566"/>
            <a:ext cx="82157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u="sng" dirty="0" smtClean="0">
                <a:hlinkClick r:id="rId4"/>
              </a:rPr>
              <a:t>http</a:t>
            </a:r>
            <a:r>
              <a:rPr lang="es-ES" sz="3600" u="sng" dirty="0">
                <a:hlinkClick r:id="rId4"/>
              </a:rPr>
              <a:t>://comerciafacil.crearvirtual.net</a:t>
            </a:r>
            <a:r>
              <a:rPr lang="es-ES" sz="3600" u="sng" dirty="0" smtClean="0">
                <a:hlinkClick r:id="rId4"/>
              </a:rPr>
              <a:t>/</a:t>
            </a:r>
            <a:endParaRPr lang="es-EC" sz="3600" dirty="0" smtClean="0"/>
          </a:p>
          <a:p>
            <a:endParaRPr lang="es-ES" sz="3600" u="sng" dirty="0" smtClean="0"/>
          </a:p>
        </p:txBody>
      </p:sp>
    </p:spTree>
    <p:extLst>
      <p:ext uri="{BB962C8B-B14F-4D97-AF65-F5344CB8AC3E}">
        <p14:creationId xmlns:p14="http://schemas.microsoft.com/office/powerpoint/2010/main" val="2292917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  <a:endParaRPr lang="es-ES" sz="2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s://encrypted-tbn2.gstatic.com/images?q=tbn:ANd9GcQOQIdADsEZ1hK9HjaAjIZkl5t6c8Ir7SoGIFUMRQYG3y4rt86s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736600"/>
            <a:ext cx="8013700" cy="5695089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5795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974044"/>
              </p:ext>
            </p:extLst>
          </p:nvPr>
        </p:nvGraphicFramePr>
        <p:xfrm>
          <a:off x="1114308" y="1718062"/>
          <a:ext cx="8028000" cy="381589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92584"/>
                <a:gridCol w="1057821"/>
                <a:gridCol w="650732"/>
                <a:gridCol w="867318"/>
                <a:gridCol w="759025"/>
                <a:gridCol w="909427"/>
                <a:gridCol w="490309"/>
                <a:gridCol w="254260"/>
                <a:gridCol w="946524"/>
              </a:tblGrid>
              <a:tr h="61200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Inicial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 gridSpan="2"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 anchor="b"/>
                </a:tc>
              </a:tr>
              <a:tr h="3767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Activos fijos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2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Equipos de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oficina (10)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2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equipos de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computación (3)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775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1,575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2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Utensilios o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herramientas (5)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7677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Activos diferidos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2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Gastos de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constitución (5)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020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total inversión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1,545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800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2,345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6316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6492" marR="66492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46125" y="1344384"/>
            <a:ext cx="929957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dirty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dirty="0" bmk="_Toc400712564">
                <a:solidFill>
                  <a:schemeClr val="accent2">
                    <a:lumMod val="50000"/>
                  </a:schemeClr>
                </a:solidFill>
              </a:rPr>
              <a:t>26: Inversión inicial comerciafacil en </a:t>
            </a:r>
            <a:r>
              <a:rPr lang="es-ES" sz="1200" dirty="0" smtClean="0" bmk="_Toc400712564">
                <a:solidFill>
                  <a:schemeClr val="accent2">
                    <a:lumMod val="50000"/>
                  </a:schemeClr>
                </a:solidFill>
              </a:rPr>
              <a:t>dólares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smtClean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sz="1200" dirty="0" bmk="_Toc400712564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</a:rPr>
              <a:t>Elaborado por: Freddy Valdivieso</a:t>
            </a:r>
            <a:endParaRPr lang="es-EC" sz="1200"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1200" dirty="0">
                <a:solidFill>
                  <a:schemeClr val="accent2">
                    <a:lumMod val="50000"/>
                  </a:schemeClr>
                </a:solidFill>
              </a:rPr>
              <a:t>Fuente: Estudio financiero comerciafacil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57048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Inversión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05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957047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947280"/>
              </p:ext>
            </p:extLst>
          </p:nvPr>
        </p:nvGraphicFramePr>
        <p:xfrm>
          <a:off x="3520279" y="2424906"/>
          <a:ext cx="4912520" cy="2623116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56260"/>
                <a:gridCol w="2456260"/>
              </a:tblGrid>
              <a:tr h="216648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SERVICIOS PRESTADOS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16648"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AÑO 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89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SUSCRIPCIONES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100.00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89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50.00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89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PROMOCIÓN AL PERÚ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30.00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2899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AUSPICIANTES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2.00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386592" y="2159547"/>
            <a:ext cx="3157403" cy="355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s-ES" sz="1200" b="1" dirty="0" smtClean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66">
                <a:solidFill>
                  <a:schemeClr val="accent2">
                    <a:lumMod val="50000"/>
                  </a:schemeClr>
                </a:solidFill>
              </a:rPr>
              <a:t>28:  Servicios </a:t>
            </a:r>
            <a:r>
              <a:rPr lang="es-ES" sz="1200" b="1" dirty="0" smtClean="0" bmk="_Toc400712566">
                <a:solidFill>
                  <a:schemeClr val="accent2">
                    <a:lumMod val="50000"/>
                  </a:schemeClr>
                </a:solidFill>
              </a:rPr>
              <a:t>COMERCIFACIL</a:t>
            </a:r>
            <a:endParaRPr lang="es-ES" sz="1200" b="1" dirty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6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C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 Elaborado por: Freddy Valdivieso</a:t>
            </a:r>
            <a:endParaRPr lang="es-EC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0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 Fuente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: Estudio financiero comerciafacil</a:t>
            </a:r>
          </a:p>
        </p:txBody>
      </p:sp>
    </p:spTree>
    <p:extLst>
      <p:ext uri="{BB962C8B-B14F-4D97-AF65-F5344CB8AC3E}">
        <p14:creationId xmlns:p14="http://schemas.microsoft.com/office/powerpoint/2010/main" val="4166572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947688"/>
              </p:ext>
            </p:extLst>
          </p:nvPr>
        </p:nvGraphicFramePr>
        <p:xfrm>
          <a:off x="1295400" y="914397"/>
          <a:ext cx="9252000" cy="5920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2000"/>
                <a:gridCol w="1542000"/>
                <a:gridCol w="1542000"/>
                <a:gridCol w="1542000"/>
                <a:gridCol w="1542000"/>
                <a:gridCol w="1542000"/>
              </a:tblGrid>
              <a:tr h="415083">
                <a:tc gridSpan="6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Tabla 29: Ingresos COMERCIAFACIL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PROYECCIÓN DE INGRESOS (EN DOLARES)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Servicios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 Año 1 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 Año 2 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 Año 3 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 Año 4 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 Año 5 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Costo anual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52.50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55.13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57.88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60.78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Ingreso Total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5,000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5,512.50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6,077.53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6,700.48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7,387.28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CAPACITACION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52.50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55.13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57.88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60.78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Ingreso Total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5,000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5,512.50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6,077.53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6,700.48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7,387.28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Promoción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31.50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33.08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34.73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36.47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Ingreso Total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3,000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3,307.50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3,646.52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4,020.29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4,432.37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Auspiciantes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2.10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2.21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2.32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2.43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260850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Ingreso Total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110.25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121.55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134.01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147.75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569317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TOTAL INGRESOS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13,100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14,442.75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15,923.13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17,555.25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19,354.67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</a:tr>
              <a:tr h="569317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CRECIMIENTO VENTAS ANUAL  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</a:tr>
              <a:tr h="569317">
                <a:tc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INCREMENTO PRECIOS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>
                          <a:solidFill>
                            <a:schemeClr val="tx1"/>
                          </a:solidFill>
                          <a:effectLst/>
                        </a:rPr>
                        <a:t>5%</a:t>
                      </a:r>
                      <a:endParaRPr lang="es-EC" sz="1050" b="1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s-EC" sz="1050" b="1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23476" marR="23476" marT="0" marB="0" anchor="ctr"/>
                </a:tc>
              </a:tr>
              <a:tr h="569317">
                <a:tc gridSpan="6">
                  <a:txBody>
                    <a:bodyPr/>
                    <a:lstStyle/>
                    <a:p>
                      <a:pPr indent="45021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Elaborado por: Freddy Valdivieso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indent="450215" algn="just">
                        <a:lnSpc>
                          <a:spcPct val="200000"/>
                        </a:lnSpc>
                        <a:spcAft>
                          <a:spcPts val="1200"/>
                        </a:spcAft>
                      </a:pPr>
                      <a:r>
                        <a:rPr lang="es-ES" sz="1050" b="1" dirty="0">
                          <a:solidFill>
                            <a:schemeClr val="tx1"/>
                          </a:solidFill>
                          <a:effectLst/>
                        </a:rPr>
                        <a:t>Fuente: Estudio financiero comerciafacil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476" marR="23476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957047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Ingresos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4036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547420"/>
              </p:ext>
            </p:extLst>
          </p:nvPr>
        </p:nvGraphicFramePr>
        <p:xfrm>
          <a:off x="1662271" y="2038826"/>
          <a:ext cx="7062628" cy="29986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765657"/>
                <a:gridCol w="1765657"/>
                <a:gridCol w="1765657"/>
                <a:gridCol w="1765657"/>
              </a:tblGrid>
              <a:tr h="257810"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es-ES" sz="1200" dirty="0" smtClean="0">
                          <a:solidFill>
                            <a:schemeClr val="tx1"/>
                          </a:solidFill>
                          <a:effectLst/>
                        </a:rPr>
                        <a:t>HOSTING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496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DETALLE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          Q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HOSTING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58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SUSCRIPCIONES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          100.00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55%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$ 92.31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657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            50.00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27%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$ 46.15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35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PROMOCIÓN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            30.00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$ 27.69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0855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AUSPICIANTES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              2.00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1%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 $   1.85 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780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 Total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>
                          <a:solidFill>
                            <a:schemeClr val="tx1"/>
                          </a:solidFill>
                          <a:effectLst/>
                        </a:rPr>
                        <a:t>182.00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</a:rPr>
                        <a:t>$   168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165100" y="1808601"/>
            <a:ext cx="5766823" cy="369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		        T</a:t>
            </a:r>
            <a:r>
              <a:rPr lang="es-ES" sz="1200" b="1" dirty="0" smtClean="0" bmk="">
                <a:solidFill>
                  <a:schemeClr val="accent2">
                    <a:lumMod val="50000"/>
                  </a:schemeClr>
                </a:solidFill>
              </a:rPr>
              <a:t>abla </a:t>
            </a:r>
            <a:r>
              <a:rPr lang="es-ES" sz="1200" b="1" dirty="0" bmk="_Toc400712568">
                <a:solidFill>
                  <a:schemeClr val="accent2">
                    <a:lumMod val="50000"/>
                  </a:schemeClr>
                </a:solidFill>
              </a:rPr>
              <a:t>30: Porcentajes valores en dólares del  </a:t>
            </a:r>
            <a:r>
              <a:rPr lang="es-ES" sz="1200" b="1" dirty="0" err="1" smtClean="0" bmk="_Toc400712568">
                <a:solidFill>
                  <a:schemeClr val="accent2">
                    <a:lumMod val="50000"/>
                  </a:schemeClr>
                </a:solidFill>
              </a:rPr>
              <a:t>Hosting</a:t>
            </a: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 smtClean="0" bmk="_Toc400712568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S" sz="1200" b="1" dirty="0" smtClean="0" bmk="_Toc400712568">
                <a:solidFill>
                  <a:schemeClr val="accent2">
                    <a:lumMod val="50000"/>
                  </a:schemeClr>
                </a:solidFill>
              </a:rPr>
            </a:b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450850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endParaRPr lang="es-ES" sz="1200" b="1" dirty="0" smtClean="0" bmk="_Toc400712568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358775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Elaborado por: Freddy Valdivieso</a:t>
            </a:r>
            <a:endParaRPr lang="es-EC" sz="1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R="0" lvl="0" indent="358775" algn="ctr" defTabSz="457200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Tx/>
              <a:buNone/>
              <a:tabLst/>
            </a:pPr>
            <a:r>
              <a:rPr lang="es-ES" sz="1200" b="1" dirty="0" smtClean="0">
                <a:solidFill>
                  <a:schemeClr val="accent2">
                    <a:lumMod val="50000"/>
                  </a:schemeClr>
                </a:solidFill>
              </a:rPr>
              <a:t>  		Fuente</a:t>
            </a:r>
            <a:r>
              <a:rPr lang="es-ES" sz="1200" b="1" dirty="0">
                <a:solidFill>
                  <a:schemeClr val="accent2">
                    <a:lumMod val="50000"/>
                  </a:schemeClr>
                </a:solidFill>
              </a:rPr>
              <a:t>: Estudio financiero comerciafacil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57047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Costo </a:t>
            </a:r>
            <a:r>
              <a:rPr lang="es-EC" sz="2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032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616744"/>
            <a:ext cx="8293100" cy="577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3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3975" y="0"/>
            <a:ext cx="2342204" cy="661737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Antecedentes Ecuador – Perú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815997337"/>
              </p:ext>
            </p:extLst>
          </p:nvPr>
        </p:nvGraphicFramePr>
        <p:xfrm>
          <a:off x="889000" y="85201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encrypted-tbn0.gstatic.com/images?q=tbn:ANd9GcRqdcdnS5zv9LORORpKYSks9-3T8KcdLxlLJKhZ1tkO53yeaWzDt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3" y="2692169"/>
            <a:ext cx="2213810" cy="684025"/>
          </a:xfrm>
          <a:prstGeom prst="roundRect">
            <a:avLst>
              <a:gd name="adj" fmla="val 304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kGBxQTEhUUExQWFRUVFxcYFxgYFxcYHBgYHBoXFxgYGBoYHCggGBwlHBgUITEhJSkrLi4uFx8zODMsNygtLisBCgoKDg0OGhAQGywkICQsLCwsLCwsLCwsLCwsLCwsLCwsLCwsLCwsLCwsLCwsLCwsLCwsLCwsLCwsLCwsLCwsLP/AABEIALcBFAMBIgACEQEDEQH/xAAcAAACAwEBAQEAAAAAAAAAAAAEBQIDBgABBwj/xAA7EAABAgQEAwYEBQQBBQEAAAABAhEAAwQhBRIxQVFhcQYTIoGRoTKxwdEUQlLh8BUjYvFyByQzgpIW/8QAGQEAAwEBAQAAAAAAAAAAAAAAAQIDAAQF/8QAJhEAAgICAgICAgIDAAAAAAAAAAECERIhAzETQSJRYXEEMkJSgf/aAAwDAQACEQMRAD8A+g9+YkmpgcGPClo8o9Og0ThFc5QMD5oiTAoKCpaRxiueu7RCUoaxJU1MajA0wR6i4ialg7RFKQ8ChrPCBE2iWQR6kGNs2iBQ4iltouqKpEsOtSU9SBCes7TyRZAMxX+OnrBUJPpGtIahEWylxi8UxSZMQ61pp0cyxUPmYQHGqZBAE6YTuQ4SfMw3jBkfU51VLHxKSOpEAzMbk7LCv+Ln5R8kq+16RmEqWL6KWc/tpC7/APTVKhlC2HIBPyhlwNi+WKZ9emdoEXOVQGjqZAP/ANQtndr5YLBckElvjf1YR8kqZ61tnmFTcSSBFKpqRsT/ADaHXAhXzH1ao7bS0azZX/qFKgSu7bywkFM1a3/QgBvWPmMsv8MGJlBPXeD4YoHmkzZr7dy8pHdzl3dyvL5WitHbGncHLOQdyC7dL3jGKMUzFiGXHED5GfUabtvSuHnTW/yl39oIndvaNPwrUo8chAj5CVRWtUbwRYvnkj7FL7dUirFYB6Ee8G/16SR4CJnRQj4glLwXQYfNmrCZIUpXLbqdoV/xooZfyH9H1SqxKeq6UZRyuYB76eqyl5U7uRCfCeytVrPqJksaMlT+5sIdnD6KWB3ikqtczFuo8d4VtR0qKpOW3YMvLnSEzCt3c7QZMmS5UklVnPxHXk0QTPpCQmRkSlLsEkDW8K+0k4TcqUnwi5GvSM3lUUGsFkxnh2PTErTmUVSlWzNp1jVy6kFvEC+jR887OyJjFI8Tmwjd9lcOyuqYLiwGwic4JDRlYwSI8UIU1VWylsCUg2aLKWeVAEKsYjiPYcXjopzmPIFGsdpVFiZsDkc4rKjFbI0FqD6RFIO8US1kwQ8ZGo5cVGPVgxAJMMYsAiJXFeQneIT8qElSiwGpMazUW9/CrEu0QT4JXjmHQC7feElXWrql5JbiUCMx09ePSEGNY8ylS6dIQkWVMAZSunAcodQ2BySHFfQ5l5Zk8d8fEU6sOZ89BCWtx1NP4UpUDoTbOrjySIzZUvNncuN9X3iqYkzFZlFydXuYqoX29CSnXS2X43iQnlJQFJYXKlFRPR9IUqc8zDA0/pBdNISkaOTD6iqRNpt2xWmlAYa8YMl0/h0i9EoMTziya+VoRyYyigWkw8G5idThAIJGogvDwWglSFgEp+IbQU2JKloztLTZVXs0FVYB0hvLw/M61awPU0/AQW9mVUJO5isSLw6l0kVzqcOWLRrMknoTqlWjwU5NmvGmp8OzBjeNDhmESpAE2Yq7aHVuHKC+RRVmjxOT0Z3Auxk1bKmju0G/NvpGsn1lPRS8koB22uonnC/EcYmTSQnwI24tGdrEF2iDk59l4qMOtsIr8bnVByglCerwJMoeZfrF0hISw33gkzBlLgv0gfozb9i3CaAldw7G8OayQz3YRbhMglKgNSNeEK8Wld2rKDmJFzmJbyisZMjJJsZYJNMhQUVhja+7841tNiqwk7AXePntHRkpHeEqA0faGap6WCQ77Nd4WfE3tlYcqWjRUGMs8tabKKiFQZRMxy7Fz5xnJ1AO58ZOZ3Te4h52fV/aBESnBJWikJNvYxTNjonkBvHRLRQeAxaQIpCYt7owSZIJEe+kVlLRwRGsNHKVeJJm8o8CWi1nEGwULsYxUSJeYhybJHE/aMRPqZ9XMylXMD8qRxbeCe2WJBc4Jl+MJASG0KibkctA/KIVcz8PK7pCv7kwEzFbhOyRwi6WK/LEe/0BYtiOQCRTnwofOs2zK0LNtCREosXZtm4wTMDADj7wLQgqVMfQKb0ikY10SlK+yhctkxCRTki1jDqZSApGwGuwgqnkSykZSktq2sCUq6NFCuTSPqHju7SknMQBzhnUS28WgA9BGPqMQ7xaiFWFhzgR2F90N5cpOoJUOkUzFOWEFUU10homqWAcxBtq0UpPYu0dIGUWi+WNVHRoAM8AEsQBrDnD1onIYHxAXHKBtgaoow6cFhViCDF6qZ9Ivw6gyKVmOsHy0WIawu8FoSxP+F1teAcOwlSlEnSGgUVKLG30hrn7iWVq8L2QGuTCTliqLcUL2yMull0yc67qbwptr04/KM1iVYZq8x3PpE6uetaipZufrwHCIS5ObmQ3lEqt7KOf0SWWTbhCjxqV4WtDWsScrCD8Iw8AOQ5hydgNPSslzYxWuWpZsCw4bxqJeHKWWAfnBMugTKJFlKIts0JTY1pGPxqpVTy0I0K3KiOA294GwySlW2ZXAfWOxOQudPIPiI8wOsM0SU0qBcFa7NuTwHKL8fRKX0JqmfPnzu4QjJl+J9AOJIh7Kky6YXuridfLhF9KkS5ZWR41a/QeUKKxJJKlG/OA7m9lIpcaPanElLUEpHxFgG42j6Dh+FlEpKWuAPXeMx2PwormCesOkaf8v2jeJXHLzyV0i/GnVsX/AINXAx0MBMPGOiNlBmmW3WJqREjMjs5itkStUiB5sttzBhJjN9qce/DhNnUp2fSA1ekgp1tjOTLNy7Aak6NGH7Q9rFTSqTIB7t2UrTNxHIRGq7VzJssyjlyrDWH7wol0qlmWkEhKlAMLOxuTvF48fjVyEzz0hnh6Uykd8tIc2QndRY68BzgCZMK8y1F1E6/zaGFaAtRUAciWTLHAaE+esI8elKTSqULZQCebkaeUNt79sVtf8RWurSlQfxNq2kDSKopcBB8SirXiYzP48hjmN9R94a03ahIDKl5vMj6xeMNEHNWF1KlzGzEoQk6cddYtp6ZxrcA+IhoVz8fz2RJHoVR0mpmLtNCko4BLOefCGwRlyII/rylAyjMLaXAPuIpX2dJ8UuY76BtfPaEdUlKVnKVNz/l41PZ7E0qHdqDuGg410LlfYFR1KpK8swMpNuMP51akpzEpvbXXyhBimAzFzSAtIADpd7knSwi6f2bmSVpQtThgSWs/AXuIXFD506YXU4jToIYCY2zkjzMU4NiKu+zpSGFzwY/lEB1OBjOWJy7cIZU2HmXLLEBJ143guSEjCTZqjisnwqK0gKANzpyieJ1IYIQQcwckfp8uMYbCqLMtTl0JuOZOgjWYXh58KU6n2G5hJfFWVhDJ0McKpkpClrJCUa7OdYS4vinfTMzMlNgHfz6wxxuvD/h5d0pBKiC7lnv5vCFUvKrYgD3Mc0Ve2W5JJfFEalZTfc+o5xbhAJBAtFqEMCSbkanbnA1DVpQ5Lm9mDvD/AKJ+th1XJNgNzGuwbDkhAKlB9xCbD62SojM6VfldmPQ8Y7EcWQk5XJI4Q1UDs1NROCQwYCMVjuKkzO5lHxH4lfpEDVGLTSPDm8xGYzz0rWsofNYnaMl9gZoa+vTSS8oT4zcaOTxLRnfx8xlTVfEbA8H4Q0wvDAshc8k+7x52npnypQGSIrZNpoOwqYV00tRNwVA/MRPDsPVUzQn8uqjyj1csSpUuWHcJBPFyL/ONb2XoO7lufiVdX0Ec8uTGJ04XJDuRISlASgMEhgI9cxJKY9aOJ7OhMgFx0WhIjoAbGapjRwnPtAlZVCWgrUWSBHzzFe2qlrKEKypHDUjS5jpjFyZzyaSN5iGOS5dioPwF/Vow/a+eKpDBTEFwYz9QozATLWQrcHQwnl45M7xKJlmLG2sdK4fZF8oWqplSCkNmUGu+pEMaTtHK74BbgKZSCdiQbFucZirwScqYogggkkEnaC0YIoy8pIK0B0gb3e8NOCa2LxzlF6PpM8f2gEs7DbW0KMepFKplJb8pJ8maDMHrE9xLC/DYB/0nYF4z3aPHlCYZIWO7bVI1B+ouPKJpWO9GRpsGUT4yADoNT7QZO7MgsQSPJ394aAS/iAY8ST56WhjSVCjYTEnh4gI6I2yMkkLMOlKkApSAAdSR9jFc7GshyqljM/Gyh940dRSTJiMuYC2xBjGYthiyoAqDBzn+YaGugY2E4hUU80MpBQprHgWtGboqkoVr5xoaTBjkJM1TG2wt0YwNN7LEuZcwE6sq3uI2SBi1tGhwzEEzEhQAdDOP1DfzgzEazvCgq8KglnsbWZuMYTLNpyy0qS/oRyOkPKOSqanPnUkn8tlBI84DCk2MV2Avm9opqpye7N/S99rQjrcInpfKrODwLeoi3CMMKrrKhlIs1vONaaMlJM0mEyQEgMw9zxJjSZzJlEj4l+EchqfaFNNLcgNrtDbF/FNKB8MtLeeqvcxz8rydHXGoRM/TymUo7qT84pxB0gnjDSrnJlOVW8MZ2tqDPLD4eL6deEBCbsKwycmYFFXiLhKE7Cz5lceUFTJqEjOpgUlm0Fg9hvCXCZhp12TmZ3HF94H7R4gpQGRKgkEFVx8ouutEZX2x3IqlzAFHQlglgG6bnrBVSj8zJchiRp1aM/S4gBk8T+Fz57Q9TOStGZi4IGvtE1YzoqpwDZUxLddoNFPLYAzE+vvCfEaB0FSWQVPexvwP3hdIlBKC5Jcfzp0hrAotmhnVMmWCSp20A3gujliaEqVZIAUp9OQ84zP4NRCQ15hATwjY1NN3UsIUdLqOnibhswhOR+ivHH2L5is848Hfy2+kaSmq1JGsJ8NpbZlaqv5bQfkjknK3R0xiM0YmqCJWJvtChCotTLiY9Dn+oo4GOhWH4R5Ao1GRXi8+oSpM0zGPHSMniGHLSolBcdbw5kVyleAi50aIVCFJLuOXKPV0tI87b7Yko8QVLPifXQ2hxTS5c9aVnUXtr0MVTjJWGml1a8G89Ypk4hKl/wDjQ22rn3g3aEapmjSAXSABwbflAppHU4cK2uz7teEs3HgC6R1j1fagt8IO1/rAcWFSpjOdiM2ROKwnPLUAFIJKkkMBdt+cHBNBVoUAoS5hFs1ihWtlaKHImMP/AFAZnuAdgSw5NBIrJKvjSRwWln9NxE/G10WzjIPxHA6un8QSVoGi5RKh7QoViyi+YOX1PxCGFHi0ySf7E8twuH6jSHEvtLLmH/u6OTMexWlACvUH3EG37Qrh/qzN0tRMmKAQ79SB5wTiNLVSwFFKsu5Sc2vGNPIwajnJJpZyZBJcJUsqAOjEK8aTvwiUzC6+UlsqZyR+laFWbVix0aD5EDxuhJgON3ZRQHsczgdXAMOJ2Iyn8I+RHkoHSMxi0vMrxSu5WXe2UE9Dr5QnVMKTr6bxROybTib6ZUygm6hzBZQ8hCmoxJIJ7ocDlALHiw2jMyFqUWBZ9yW94eUKpMkpWZqjMH6RbRmEbGgqdjqTiLh1oWkbug/WLJCQsZk6P8oR1naFyRLBdZDqJJPDfSNLKl5Uj/Brc73t6wkkV439DrBJJXMBAskjz/Mr0Aimrr0oWtSy2Yktud2DwZhNOpMp7Bxcbk8R7xgcer/+4WCWytz2EQj8pNlOR0lY3xKoE66wEosd9tHgWmpwr4JZPkwgCmxeW7rBU2jm3nFtX2jUsZJSQ3Kzee0WXGvZJz+hiqmSgKzFuTjXnC4LdykjXKxuz78IFp8LVMVdSySL7NyH3i7EsDNPLMxK9NUqIOYcm+sNSFykuyjHMM7pImoZvzAWHURRh2OLSwCujsz7PE8IWqqUELPgGvQQzOFSVKJSkFCSwLNmPOGEq+gZWNTJoQlbAlR0FiSWH0h9LKsolrCWYXtf7QsqpiUMyQA1gNf9QZgUtdSpKXPdylqK1N+UCwc730iba7KYvoe4ZQoQRPX4lIcIB/VxA3bjyj2lH4ld3KEl1E/mPDnziqvWVkIAY2SE8N7+VzD/AA2iEtAA2H8Mck5vs6kktIuVTiKjTtBaIuKHEQHTFZkxOQm8EzJbRBBAPOAPZYpLaiOixMwx0YB8Zo0zpTlYABBvZx6RGoxxKgXSH2P3h64WClQDFn+sLcX7OJylcs5SNjoej3j1klezzLdaM9JBmzAlwnMddhDaowIADKpzxs3pF2C0chKAVgLmKdxw5BoKqsL3krII/KTboCzj3jZKzKLoytXSTJR8Q89RF2GUqZhJWSEjhDpdUUOma4J2IsX5wtq5GUkpbyNukNkLiB1NMkB0KzA8fvApMaLD8FzgOpKd2F+rxTU4CfyzAr5xskDF+haijOXNmA1tFMqoUk2LQ4ThE1mKXDbE+W0LK2kXLPjSUvo4seh0MZNMLTiEIxdehyl9XSPtFkjFFpIMuYpBGgckDo8D0mHKXchhEsTw4ymLuCW+sBqL0Opzqx5Tds56XEzJOQdUrSkj5RGqr6Ccp1UypLteWssOPh0bpGVBiwy1/pPoYHjS60Dyt97NKlGHDQTlG+pb5QNU11KA0umc/wCcxR8wxhQiimKBISS0dQ0ZmFnYDWNivbDm+kiz8WVKAShCXIAZPO1zH0uTLDAE6sD1a8YWjwgCYlQUSAoHba7Ru6cZikHc29IXk0tFeG/YT2ir0yEykAAqyAgE6OouSeGloyGJ0kqYvNMIC1asVH2GnvDPt7JaplpSXSiUAT0AV56n0hXRUfhK1EbhI+Z4RPhjSDzStnSsASm+XMnYu/3aDZBkIAcBHEFxf0ieGTAZWZJu5SWO1gHHOJzUJAZabquQom/QDURZrVkov0UVePSpZVkLlrW+p1hRNmTKpKlKdmsbADm28TxLAEg50G2pT9ngelq2JFxdmGnpp/uBetBUd7K8PkrQTkUC9jtbfWNEipQmmIcBSbtuTEEVklCVWOZgwI1OxB35xlqipdZLve/o0MK9aGK3N3+MANu+wHtG8pacU8hMsFlKCVLHNrD6+UJey+GhAFTUiwP9tG5U1n6fzkyrqnvJ2VLjMSovcgbj5COXkd6+jr41qwvBZRKitW+nT9/tGmSvaFlJKCRwidRiMuWHWoAfzSOVttjjQER3eNvGVn9qgHypJAGpt5Dn1hlhOKJnEAWUzt+8bxyq6CpK6G6ZeaOXRPBaUBIESKoUaxb+GUN46DyY6CE+QCtGo1Ded4pm4oCcqiODdbDa0DVWEm5QsudjE+zuBiYpS5/5SwBcOQxctePV62eZ2X0uESWfOoqa5Bb5aRFWGrfMibm5K+4gDH0mVMeWcofQXbo8VU+NlgFXA30I6N/LQEF6dDpdVLWDLnoY6DrxBjO12HKSoBCgsEhm1voDDZeJoXLKSnMprEcOPUQZhOHkJClh1u4HAbE8S0HoOn2I6ilqJR8QUlm00gcYmd7+x9Y3/dp/Pd9bmMj2kwxIU8vcOzNbnzgKrpmaaVoKwuonEZ0ABJsHd+touxNU1RJno8LOG0exc8POE1JiqkBKbBgH/nCGw7SgoykPclyX8oFMKkgmiSgPmIfLmYfJ+MCpQmeSVDMEXvo12J8toSKClTciSydQ+wNz9Y0lGZIAlg+AcHueJP0jKNKwuSekJp8qVKmIIA8QLXbz5HUQxRXyWckE8GIL7MXMFVtTTS3KEpewD3O7vCw4mmYUjKl0qd2v5nhrC1ZrxGKVDJmIyeFy+p4xm6nEbuhKRd33POL8bxPvFBI+FL3vfpwhbRye8W20UUUiTm2PMEqCsOo3zt5W+pjZ0coqXL6n6RlMHlMq4sXA5fwuY1+DI/urylld2QnkWN+rtEeV6Z1cPWzPY1UfiKyaH8IUXNgyU2s25Z4FxKpMwiXJBMtFgeJ3PSE8qcpEwhVlAnM/HSNdhVRLTKGUDNu5aKwVKiEvk7FsmgMuXZBUrgxG20QwyYp2nBQYbgufOHJxQlgA17/sdIuXXWuk21cWP85Qao3YFOQwdKgpPF3iiqw8KspIJdn0PqC8FTaqUr8mRRLPYX4hxrCyeif3hTLC5gJbMlBL8lEBn114wroe5VRTKwuWJniKiH0Kn9xDmn7NykEVCkgIHwpDZlmzlIOjXv8AtF9LhkmQM89PezQbSQo5Ut+tQsroLC+sBYliqyc85szMgJsAODbARGXI5P4jx41/kNqqvBDqSEpHhQge3Ux7h0gZjMPxEeg4CMvhtfmVmX4i7APoOMaujrparPlPP7xHkUlpFoyiw+bVhIJOgj53XYqZ07OSQHYPokPbKOMajtWFdwrK/wC0YjCqhKVBSkuPrxin8eK7ZLnk7pDukQVq8fwXyv8APrGl7NIPfy3sQS4HBtTCZNV3qgmWgqB0As3pGy7PYUJCM6yMxF/sIbmklpA4ovtmmBePCYpSokAhwDE0SzHAddHoMdEwgx0Yx8TmYs4cgGGODVwVLJP+Q87H5Q7xvsIgHwunpGcVgy6dK/E4N+FxHo+RNHBg0yvtHIF+ZQRfjqwgeg7OpLKmKb/F2tzP0ihNRMKkKWPC/UWHvdoaf1RL38Q1t+8VTEavZeijlyz4QBezAaddzDOQkEk+h4HnGSrMazTUZHyhQe+t40GDVwCjm0J22MGtgsMlNlzWbno0Z+onGfUKbYMkDh94K7TYp4CiUAEh3bdgIyNJWFBJBYnfeC1rQLp7Hs7AlzDZKnD8GHXhCddEtKgnm19v48M6fGVDKUF1h7jM9+IBaKyuZ3ye9DOyhYQvQ2mH4fhgynMHWd7Fhy2hDWJXLJRs9m9o20mZu3XpCqvpgqaEWcHN1Gof3HlDehX3QrkYSSjMohRPPSFcxOQkP0jY1FMVDKkgABvMwvVgJCgSoKGos3vGs2N9GdElatEk9AYKwsFCnUCODiHtSJoDJQG5ERn63vHJUCH5FhB7A1RoFz201Jt9wYeYFXrlpExYzKSsZTxSzEnjrHz38Wq1zbSNNhmPZUSwUpUN7XHFiDEeSBfinZqe13ZlM5BqqYlSm8UoAORuQBcnSMlQYqhIyrQCQb6+4fWNbQ4lKPiVLVqPEFhBbXiDxgzEp2HrCSvKskguUOejm59YkuVLTKPil2jMf1WWQAzbuLEQyoqKdMtL+F/jc5RxLnURCpr6WWf7VPLSQzGYAT/8hyIDrO1Kj+ZRP+ICQBwS4OUQ/km/6oC4or+xqRh8iUB3yxNVq1iORAH1MU1eMlX9qWhSQ5cizpbU8IxQx4B8yVknitrcyA5jyf2mVlaWjI9iXe3L94n4pSdyH8sYqkM8Wr+4SBmCll7O+UcTsCYyNROXNOpLnW9zFapxWbne/OHtCMwCQk6akNt846IwxOaXJkL5cvugMxAL84fYXOSoHKQSGOvkQ0IsSUAoOklKS2u+t+MSpVBVk2OoBgtIEfwfQJMoIlhSmyHUFrfaM8KKUuYZkuWEpdhbXn1iumkkpZROUgOC7ftHlUJkoNL8SAXKd+vOEwp2iilqmMpuaWpJR4TxHlpG67OTe9lBZSM7lKiAA7aH0j51JxNK0j9TMA3sI+l9lKQokJBDEuojr/BEOdWvyV420xr3ccEwQlFuEclHCOXEtkDMeEeQaE9I9jYmsrraUKtGP7RYehAH5nLFPKN8UQi7QYEJySxZUdUVRzt2fLarCGJSgjIQTrpvb9oTp7OZnu2v86Rr62mq6YZTJTNSC4VlJLcCRtC+Wpef+05K7KQzkaXtp1MVUqJuNmLE8SwpISAQWLsS4sfeLpdBOICnbM7bno0ajEOxYT4y4UTmPXWBpNaEjxWy+x0tDqaYmLQmVga1pBC2/UCPrBVNTpR3YygEhjuHf7Q2kVktWqgRqxPvFiglYuzE2Zmf+PB29DfFKyculBuMrZTwGlz1jI41UeNBToHb2eHQw2cZndS8ygp7C9t7/p0vGvPYGWqWkFwsBidv9QspKLDi2jG4diILPu0dV1INTMKQ+UISPIH6xOu7O/h6ju1rFgFWOgOj/P0iU7E5aLIHrx484ZS1oWt3IDpZNQpejEkliR/BDJVQuWxmJtxBBHOBhjACnIDcmHWIYnjwVLCEta+3naCZUGorZShqOR0P2gGpnpD3fqYywChoC20eGoVpDUJmGSgjvGIFzqNGgutlhABRcfz2hOiStVwPOLZkxYbMDaA1Zoyob0+KJ1ypJa2YPlPJ7QWMTlkDOMqjqUW9hGXW5L6RejN1hcEP5m/Q6n4pKS4lpUr/ACJPyhRU4gsn+CLKZIBdaS3tAlTMzLJAYaCCkhZTkz2TLUs29SQB7wwRhqi+ayRa8Gdn1JQCrIFmzZh8v9QfilNMnJJCkhiCE3c62fjeC2gKLFdHgSlq/tKA5m+ly0aKThykoylWurWJ82gTAMSSAxGVSWto7avz+0O1T8xcWHLaA2w6+hQvCgjWUFAcn946mwtCj/4hvszdNI0AWGsCS7k3DDoOcRqqYTLAkcGNx1hU/sczWKSlSBmlrJDgKQon1vEKXFwbKQfI/tGs7OdlxPVME85kpYM7G93L6RoqXsFSy1BQQS2jm0I+VLQ3jt2KOyfZlMxqiYliT4U8R+oxvpMlg0e0tIEgAWG37QQmWXd2HC32eOdvJ2W6KlR4ktF0wiKyYWg2eZ46PCI6NRrLsiiYsTJ4wQUgxFmipKypbbiBVSEO4S3QfaGC2MUpSR0jGsV1+GCYGNo+f9oewMwkqkqBfUHQx9VLRWZL6Rk6Yez8+1vZqrQfFJUWt4bxGjkz5ZIEuZfUZFfaP0EUgbX2itgNofNi4I+fdgcImhffzUKT4SlINnBbY6AN7xuqk5UkttBaW4NHiwCIVu3sY+G9ulK/ErmGwW3sAG9oyq5oGhj9AYl2YkzfiSDGcxHsVTS0k5IpGaSJyi2fKqLDzMTmLtx0H3MESsID2LnoR6uIc11R3KsiZYCRuSS/TzisYzxlpzf8vpFYyTEcWvQNPoEpSMygOgJ+VoQzUgzABo+saRNFOqVWDjiAyflBdR2LUlOYXVe/OBmkHFv0B0lGCkDbhx5xCdhpIZt2+V/eKpc5SRkVZSTb7Q2w3FnGUhtXJ8oW0USdGdrpPdEJWkEcbOPMQZRypRDgP1MP1dnTWZi4CUsAoAsVbt0hZVdjKqV8IEwcrGA5Ji4tMIkSAUlhYa8PSBMSwCXlKy6CGYbKuBAqu9lm6FoszMT7iL641E2WDkUUje452HlrCrQz6LqekKwEJYPvw099ocf03u0kC5Gux/n2hFRYiUpysHsS9i+kNZuIKmoZKcxdykakADX5QLGaM3NoFTJ8whWXxe8Hy6FaGaap+DD7wrVMyLUGKfESEqewOg5tDKXjP6k+jH5xbtElS9Dfv55SAFJYbFx9IulV84AhSUmwYpLf76wFKxmSAPiB5Df1iasclaBJV1AHygUkF76Rp+xdbNmT1FQYJScxOl9H46e0b38YRsP5wjC9gEKWZkwghJYJ56v9PWNzLl8LRz8m2VWkTFSDdj6xYagHjFQDczEiInQbOQ3GJONjEBLju7EGjEiscY6PBL5R5G2EJE2JpW8dHQwh4pHAtE0qI1vHR0YFnoAMeKS146OgmBVzSTz4x6kNHR0ZBZMSX3iqrmCUhStkgn0jyOggKcOxAVEtMyXdKgCHt84tmU4UGVePI6FCKavsvTTfilgxTT9jKaWXTKS/R46Ogps1DKRhqBoIsVRJZiPlHR0ANCHFuxdNO+IFJN3TYwup/wDpvISoEzZqhsC3zAjyOjZM1Gqo8KRLSEpDJGkEfh/SOjoBiCqFJuw9BEJtCk2KQ0dHQGwpCmo7F00wuqWH9IOw/s3JkhkIA+sdHQ16AVYj2Xpp3xywfIQgqv8ApvS/lzJ6GPI6BbRqRCV/02pxqqYf/aG1D2IpUMRLBPFV/nHR0NkzUjQ01GlAZIAA4RcRtpHR0KYjIlqbxM7nTg9vaLSI6OjGJZBEY6OggOKo6OjowT//2Q=="/>
          <p:cNvSpPr>
            <a:spLocks noChangeAspect="1" noChangeArrowheads="1"/>
          </p:cNvSpPr>
          <p:nvPr/>
        </p:nvSpPr>
        <p:spPr bwMode="auto">
          <a:xfrm>
            <a:off x="155575" y="-1287463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http://buenasalud.net/wp-content/uploads/imagenes/Propiedades-y-beneficios-del-cacao-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94" y="2462232"/>
            <a:ext cx="2219448" cy="774262"/>
          </a:xfrm>
          <a:prstGeom prst="roundRect">
            <a:avLst>
              <a:gd name="adj" fmla="val 304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femerides.ec/img/jul/gquil.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21" y="3674623"/>
            <a:ext cx="2339232" cy="639323"/>
          </a:xfrm>
          <a:prstGeom prst="roundRect">
            <a:avLst>
              <a:gd name="adj" fmla="val 3048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933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149350"/>
            <a:ext cx="88265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3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"/>
          <a:stretch/>
        </p:blipFill>
        <p:spPr bwMode="auto">
          <a:xfrm>
            <a:off x="1562100" y="1168400"/>
            <a:ext cx="8801100" cy="437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957047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Flujo efectivo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283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8"/>
          <a:stretch/>
        </p:blipFill>
        <p:spPr bwMode="auto">
          <a:xfrm>
            <a:off x="794522" y="1778000"/>
            <a:ext cx="888287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957047" y="558806"/>
            <a:ext cx="31709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 Actual Neto</a:t>
            </a: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94522" y="5543550"/>
            <a:ext cx="26416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TIR: 37%</a:t>
            </a:r>
            <a:endParaRPr lang="es-EC" dirty="0"/>
          </a:p>
        </p:txBody>
      </p:sp>
      <p:sp>
        <p:nvSpPr>
          <p:cNvPr id="10" name="9 Rectángulo"/>
          <p:cNvSpPr/>
          <p:nvPr/>
        </p:nvSpPr>
        <p:spPr>
          <a:xfrm>
            <a:off x="3915161" y="5543550"/>
            <a:ext cx="26416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B/C= 1,07</a:t>
            </a:r>
            <a:endParaRPr lang="es-EC" dirty="0"/>
          </a:p>
        </p:txBody>
      </p:sp>
      <p:sp>
        <p:nvSpPr>
          <p:cNvPr id="9" name="8 Rectángulo"/>
          <p:cNvSpPr/>
          <p:nvPr/>
        </p:nvSpPr>
        <p:spPr>
          <a:xfrm>
            <a:off x="7035800" y="5537200"/>
            <a:ext cx="2870200" cy="825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PRI= 2 años 1 mes 16 días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9283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/>
          <a:stretch/>
        </p:blipFill>
        <p:spPr bwMode="auto">
          <a:xfrm>
            <a:off x="433690" y="1549400"/>
            <a:ext cx="971361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4049"/>
              </p:ext>
            </p:extLst>
          </p:nvPr>
        </p:nvGraphicFramePr>
        <p:xfrm>
          <a:off x="433690" y="1363980"/>
          <a:ext cx="97136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310"/>
                <a:gridCol w="1086387"/>
                <a:gridCol w="1313913"/>
                <a:gridCol w="1104900"/>
                <a:gridCol w="1270000"/>
                <a:gridCol w="1079500"/>
                <a:gridCol w="990603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Detalle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0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4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r>
                        <a:rPr lang="es-EC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es-EC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306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2244493" y="3474243"/>
            <a:ext cx="7569200" cy="209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5" b="63553"/>
          <a:stretch/>
        </p:blipFill>
        <p:spPr bwMode="auto">
          <a:xfrm>
            <a:off x="2244493" y="1231900"/>
            <a:ext cx="8588607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0" y="2507"/>
            <a:ext cx="2233817" cy="7941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Análisis financiero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57047" y="558806"/>
            <a:ext cx="3170985" cy="71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s-EC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Equilibrio</a:t>
            </a:r>
          </a:p>
          <a:p>
            <a:pPr algn="ctr" defTabSz="4572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s-EC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367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5134" y="0"/>
            <a:ext cx="8596668" cy="1320800"/>
          </a:xfrm>
        </p:spPr>
        <p:txBody>
          <a:bodyPr/>
          <a:lstStyle/>
          <a:p>
            <a:r>
              <a:rPr lang="es-EC" dirty="0" smtClean="0"/>
              <a:t>Bienvenidos a Comerciafacil</a:t>
            </a:r>
            <a:endParaRPr lang="es-EC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10417" r="77647" b="85590"/>
          <a:stretch/>
        </p:blipFill>
        <p:spPr bwMode="auto">
          <a:xfrm>
            <a:off x="3289299" y="2971800"/>
            <a:ext cx="3959639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78822968"/>
              </p:ext>
            </p:extLst>
          </p:nvPr>
        </p:nvGraphicFramePr>
        <p:xfrm>
          <a:off x="114300" y="884766"/>
          <a:ext cx="41783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8509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  <a:endParaRPr lang="es-ES" sz="26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Rjc0kEp-ZoZke7WFNGEKrMRylniypQug6JJOBPXtJHhbb9-o_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43" b="2705"/>
          <a:stretch/>
        </p:blipFill>
        <p:spPr bwMode="auto">
          <a:xfrm>
            <a:off x="0" y="-441192"/>
            <a:ext cx="8191499" cy="72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Conclusiones 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37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219200" y="749300"/>
            <a:ext cx="8496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Procesos para fomento de relaciones, han sido extensos pasando por una diversidad de conflictos y guerra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Integración a nivel de países, la tecnología es una buena aliada.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 relación  entre Ecuador – Perú es extensa, desde guerra hasta la firma de la paz, en la actualidad se genera procesos de desarrollo.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Las relaciones comerciales de Ecuador – Perú incremento 100,43%, Perú – Ecuador 67%.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Sectores interesados en formar parte de </a:t>
            </a: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Fundaciones como FUIDISAR y SIMIATUGLLAKTA muestran interés en </a:t>
            </a: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 </a:t>
            </a: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iniciativa con sectores agrícola – agroindustria.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 </a:t>
            </a: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permitirá generar conocimiento y mejor calidad de vida.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perjudica el medio ambiente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 proyecto presenta un VAN de 1.632,75 y una TIR 37%.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Presenta C/B 1,07 y PE (104-52-31-2)</a:t>
            </a:r>
          </a:p>
          <a:p>
            <a:pPr algn="just">
              <a:buClr>
                <a:schemeClr val="accent2">
                  <a:lumMod val="75000"/>
                </a:schemeClr>
              </a:buClr>
            </a:pPr>
            <a:endParaRPr lang="es-EC" dirty="0" smtClean="0"/>
          </a:p>
          <a:p>
            <a:pPr marL="285750" indent="-285750" algn="just"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endParaRPr lang="es-EC" i="1" dirty="0"/>
          </a:p>
        </p:txBody>
      </p:sp>
    </p:spTree>
    <p:extLst>
      <p:ext uri="{BB962C8B-B14F-4D97-AF65-F5344CB8AC3E}">
        <p14:creationId xmlns:p14="http://schemas.microsoft.com/office/powerpoint/2010/main" val="1944253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/>
          <p:cNvSpPr txBox="1">
            <a:spLocks/>
          </p:cNvSpPr>
          <p:nvPr/>
        </p:nvSpPr>
        <p:spPr>
          <a:xfrm>
            <a:off x="877683" y="399605"/>
            <a:ext cx="9144000" cy="104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Recomendaciones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api.ning.com/files/vxDwjst1bpMThYVhw9fKytwf8I8LKydEN2zOwygA0BFRB3x6go0Q2PjITjGS9huChGI9NgL7cJNvsy033kStAvmdgRITcAxH/lecturer_w4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5875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64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94.photobucket.com/albums/l100/Halcon_24/Conflictos%20con%20el%20Ecuador/MI-8TFAPenelCene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5" y="0"/>
            <a:ext cx="3228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773975" y="0"/>
            <a:ext cx="2342204" cy="661737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Antecedentes Ecuador – Perú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193717391"/>
              </p:ext>
            </p:extLst>
          </p:nvPr>
        </p:nvGraphicFramePr>
        <p:xfrm>
          <a:off x="613611" y="719666"/>
          <a:ext cx="95463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n:protriodejaneir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0"/>
            <a:ext cx="21717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662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17600" y="1943100"/>
            <a:ext cx="8496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Mejorar proceso de integración con el uso de la tecnología.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Llegar a diversos sectores.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 </a:t>
            </a: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debe fomentar el uso de una comunidad virtual.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Registro al IEPI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Comerciafacil – Universidad de las Fuerzas Armadas ‘’ESPE’’ – ‘’Héroes del Cenepa’’</a:t>
            </a:r>
            <a:endParaRPr lang="es-EC" i="1" dirty="0" smtClean="0"/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Continuar con el proyecto y llevarlo a mas países o bloques económicos</a:t>
            </a: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lnSpc>
                <a:spcPct val="200000"/>
              </a:lnSpc>
              <a:buClr>
                <a:schemeClr val="accent2">
                  <a:lumMod val="75000"/>
                </a:schemeClr>
              </a:buClr>
              <a:buFont typeface="Trebuchet MS" pitchFamily="34" charset="0"/>
              <a:buChar char="▪"/>
            </a:pPr>
            <a:r>
              <a:rPr lang="es-EC" sz="1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Generar una comunidad de visita en 3D. </a:t>
            </a:r>
            <a:endParaRPr lang="es-EC" sz="1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648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47900" y="2247900"/>
            <a:ext cx="607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‘</a:t>
            </a:r>
            <a:r>
              <a:rPr lang="es-EC" sz="2800" dirty="0">
                <a:solidFill>
                  <a:schemeClr val="accent2">
                    <a:lumMod val="75000"/>
                  </a:schemeClr>
                </a:solidFill>
              </a:rPr>
              <a:t>‘ </a:t>
            </a:r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El </a:t>
            </a:r>
            <a:r>
              <a:rPr lang="es-EC" sz="2800" dirty="0">
                <a:solidFill>
                  <a:schemeClr val="accent2">
                    <a:lumMod val="75000"/>
                  </a:schemeClr>
                </a:solidFill>
              </a:rPr>
              <a:t>verdadero progreso es el que pone la tecnología al alcance de todos</a:t>
            </a:r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.’’</a:t>
            </a:r>
          </a:p>
          <a:p>
            <a:r>
              <a:rPr lang="es-EC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s-EC" sz="2800" dirty="0" smtClean="0">
                <a:solidFill>
                  <a:schemeClr val="accent2">
                    <a:lumMod val="75000"/>
                  </a:schemeClr>
                </a:solidFill>
              </a:rPr>
              <a:t>		Henry Ford</a:t>
            </a:r>
            <a:endParaRPr lang="es-EC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0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Gracias</a:t>
            </a:r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417734" y="55499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000" dirty="0" smtClean="0"/>
              <a:t>Freddy Valdivieso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2644627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9301" y="300789"/>
            <a:ext cx="9144000" cy="6039853"/>
          </a:xfrm>
        </p:spPr>
        <p:txBody>
          <a:bodyPr>
            <a:normAutofit/>
          </a:bodyPr>
          <a:lstStyle/>
          <a:p>
            <a:pPr algn="l"/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Presentación:</a:t>
            </a:r>
          </a:p>
          <a:p>
            <a:pPr marL="514350" indent="-514350" algn="l">
              <a:buAutoNum type="arabicPeriod"/>
            </a:pPr>
            <a:r>
              <a:rPr lang="es-ES" sz="2600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Antecedentes Ecuador -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Bloques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Plan Binacional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Cifras comerciales Ecuador – Perú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Creación de la comunidad virtual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Análisis Financiero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Conclusiones</a:t>
            </a:r>
          </a:p>
          <a:p>
            <a:pPr marL="514350" indent="-514350" algn="l">
              <a:buAutoNum type="arabicPeriod"/>
            </a:pPr>
            <a:r>
              <a:rPr lang="es-ES" sz="2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Recomendaciones</a:t>
            </a:r>
            <a:endParaRPr lang="es-ES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137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877683" y="399605"/>
            <a:ext cx="9144000" cy="1047235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Bloques comerciales Ecuador – Perú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8" descr="data:image/jpeg;base64,/9j/4AAQSkZJRgABAQAAAQABAAD/2wCEAAkGBxQSEhQUEhQUFBQUFRQUFBUUFBQXFRQUFBQXFxQVFRQYHCggGBomHBUVITEhJSsrLi4uGB81ODMtNygtLiwBCgoKDg0OGhAQGiwkHyQsLCwsLCwsLCwsLCwsLCwsLCwsLCwsLCwsLCwsLCwsLCwsLCwsLCwsLCwsLCwsLCwsLP/AABEIALIBHAMBEQACEQEDEQH/xAAbAAABBQEBAAAAAAAAAAAAAAABAAIDBAUGB//EAEgQAAIBAgQCBgQJCgUDBQAAAAECEQADBBIhMQVBBhMiUWFxBzKBkRQjQlJTcqGxwRYzNENzgpKTwtEkYqKy0hWD8BdUs+Hx/8QAGgEAAwEBAQEAAAAAAAAAAAAAAAECAwQFBv/EAD8RAAIBAgQBCAgEBAYDAQAAAAABAgMRBBIhMVEFQWFxgZGh0RMVIjKxweHwFDNCUgYWkrIjQ1RygtJTovEl/9oADAMBAAIRAxEAPwDqZryjoDTQhVVgEaQCmkAqGUKaVwJFNNCaHCrQmGaLiEGpXY7BDU07hYE0DCDRoIIpoB4p6AI0hjTU2GCKLDuI0BoRJi0LBFYMzZsoBmcoltRppWNavClFym7Jb9papy4ExdQSGZVI3zGAJ8TXE+UoZVKEJyT2tHcMtt2u8yLPGSwkIgEkQ9xgx7iFS22hEEGa9qlh1UV0/AWJjOhK0lvs77lyxxS0dHu2kf5vWCY5HthT9lcmJjVoztGnKS4pOxlCpCS1aT6yXEYy2ihi4YEhez2tTPIeVY08SpvK00+lWHUlGCu33DExtttmE9xMHxEHnW6s9gVWO1+/QnFFjQM0CCDRYTDNMQ5TQIdQxCAotxEEimIUUIBymq0QjJmoNbCmmFh6mncQZpXCwTQwBSGEUgDTAeKokM0ACi4xUJDAabBDhQA5aVgHg00IaxpMpFfG423ZXPdcIvex38ANyfAVUISqPLBXYpSjFXk7GTb6Qi5c6pRctOdQblozljNngkZVjWTy5VNdSobq76GvtlulUdJVY2UeL8irdS5cuqbT3LqahnKJkGoMor9jvE76+GsNZ6bUo68Lv4qzOajKck0pNaqztzc9t+i3aWcdwBr7BmuPbYfKW4zvEEQCAoTQkQNNT30sNF0YZXla4ZVa/be/ajq9j0jqWvdWabdraPmd90tmFehmHIAuNduRqM76Anc6Cuj09RO6durT4WNfTte7GK/4p/3XfiX8PwKygyr1qiScoxGICydyFDwKSrzSsmYVW6ks89WMxHRrDXDLozHaWu3mb3lyaPT1L3uOE5QVo7FWz0RsW2zWjctN3qwPj8oE/bSq1Z1Y5KjuuDIqxVSzdk1zpJPvSRVxXRpwlxbL2/jCWOdWBzQdc0tG50UAamlGadSE6jby7dXDmv23Oeph5SjlT8CF2bB4QDJdS6iESo6y21yZDlxoiecaaRsR6Welia121bg9Pt9pH+LRp6XbXaS9Cukr4xXz2XU29Q6o3V3EOzL4+AncHvrlxFGlCVlO19r8/aXHES543425uw6cCdQQR4VzTpyg7SRvCpGavFiFSUGiwh1Ahy0xMdTbJsEGmIIFFgMgtUc5qImmA4GgA0hBBouAqQDhVcwBpAFaaAfTEKkO4KoAxR0BcVIArQFyQUXAyeOcSe3Ya7ZCOVJWSwiU/OFV3uZPlRtzOhFaxg7XZthoRq1FBu33t1syOE3zcC3bFs3sQR8ZisWB1VhuaYa0NCRrr3+demq9KFPgv2rd/wC5/fQjixGFqQrOD1a53t2I2cPwkBmuXnfEXnADvc2IBkAJsqg7CvNrV3Ud7JdRtCLUcrd9b68ftGkKwLHUhhFIVxUMBUDGmkxioEKlcZTuYETmtk2n3lNif8ybH7D41tGvJRyS9qPB6oxnQjJ5tnxWjOdxeEvLinxGIvdUqJKujFbdwCF6txlOVjOYZlIJETrWtJU3Bwi8vC/tW73quppo6JLNRpwgrzT12Wa/PfsW5o9FeOHFB1ZctxPmmQ66wyjdfEHv0JrKtFU7O+j06L9De/VuFSlOk1Gdr72vdrrsbtZtmQRRcBwNFyQzTuIINO4gzTuIyTUo1EKYBoYBmla4BBpIB4pgEUCDQARRYBwNUrCDNMBRTC4QaNAFSGOApAZHFrOJv9Xbw5VLd3Pmulxny2wGbIk5og6EanwBDHpp4eVszRtQnh026r22XHt6PvpXBOEthWvKl3PYfRAUAbVQGb/ISJU5dwB4UqlS2kTipUMkm7k3FMaMNZNwWyyWwJW3AyrtIG0D7K50dtOHpJZb6sY/SGwhC3WNlmUOvWRlZDsyupK/bPhQ48BxoVJK8Vf74D8Px/DO4RL1tmOwB3PcDsT4UsrsOWHqRV3Fmm1IxADQAZpACaGMNIBtAxUgFNAhFQQQdQRBB2juigGcjxfo01luvwUqy6m2Nx39V4d6d23zT10sQsrp1UpQe6e30fSjSWWqkqjtJbTW66H+6PRuuY6HgPEHxOHF65bKds2y2mViIhiN1naTpI8aPV8lfJLNG14397pT5nbjfXxfJOr6OWSpa60bTuuh9pfrkbNQhaYhEUgFTAcKYrGSWpmlgg1S1FYK0NCDSANAD1NCEONN2AQpAOo1ANACApoBwNUA01LGGaTYGXxUHE27tjD3lW4GW2VGrMz/AKsxqikaFtddORjWENLmlJxpzjKpG8Xfq0+NuHPsR8Iwd64wxGNJa8IVFOXsqukkLpJ1OmmpO506J4ufolTWnHpMq9Ciq7lTd1zdHV0G8xmuZ2ewloDLWZRynE+AJ6l0lrDF2W5ABwbHXSNOqPdEAjx0tSOynXktY+9/d9TiON8Gu4V8twaEyjj1WA2II2PONxVHpUa8aquu1FvAdKsTburca49wCAyMeyy7ERsD47zvzpNEzwtOUXFKx6bwziCYi2LlvNlaYzCDoYOnnI9lZNWPHqQcJZWW6RIooAaaQApsBUgEKAFNACBpAVmzWWa5bBKt+ftDa4u5YD53eOevPQ9uGxFl6Ob05nzp+XE5qtLXPHfhxIbXSHDXMT8HsubhK5laNNBJtFvlMo57RzkV0Y3Dez6XZ8/T0rrMsPU1yd3R0M0wa8o7AxQIRoAKmgRkGtNDUFAD6BDhQhDgadxWDSAcDRdCsHagNxwNPQBGkAQaaAM1QBikwMnpLxT4PZdgYfI5UxmyhVlnyyJjTSdSRTW6v0ESmo9pzvQfhTG51+ZwqSgaSGuuRDliNxuT3k+Bpt6XW562JrKFCNHdtK/R9fl1ndiszzbBoGOIpsQ01Iynxvh4xFh7RgFh2SwJCsNjoQZpxdjSlP0c1I8v4l0axNjVrRZde3b7Y8yBqvtArRNM9eniqU+e3WbvQvpRas2+ovkIFYlHgx2iSytA01kz41MomGKwspvPDW5rcT6Yp2EwYF+67ZcpDgbabxrP40lHiYQwjV3V0SN/CdY9pDc+LuFQXCAdkkSV1nbYnw5VOiOWVs3s7EV+zcQFlvSN8t1VKgTrDLBGneTTVnzAmnuhLxDKme6oQb9lhcDDmVy6keyhxDLd2j5D8HxK1dXMjyPEFdO+GA021pNNBKDi7MtUiRRUgGKYmKKLCOW6QL8CDYjD2u09xWZl0yuQR2xEshJ9UR2ifnaawofipxhUm1FLbx04Pp102Mqk1Ri5pffT0G9wfE3HtgX1CX1Ci6oiJYSrjLpDDXTQEMOVRKpQqtzoO8fmuvXvN/Q1IU4Tn+rh0c3X5ovioIDQIAoGYwqzUcDQIcKYDhQAQaBBoAU0mFiRTT6yWh6imhDvdTAAHhRYAxQMINK4WODxWJv4u+4RSFYi3bcqYtLBKuwOhntPB3mK9OeFpRpKUp2mtbaa9Ft+081ynOsrLTZHdYawqKqKIVRAH/nOvLPTbbd2TCkIcKYAoGA0hhigLhoAiOEtk5iiFiILFFJIPImNqauFzn8Z0Ksl+ssvcw7gyOrIyKe8KRI8gQKeZnTHGTUcsrNdJjYj4ZhsXZS5iXNl7ijrCRlKZhIcEQrcvboarRo3TpVKTais3DyO+ArI84o47i1myYu3UVonKW7Z7oQan3U1Fs1hSnJXihYfilm4zItxGZR2lzKSIiZE8iQPOjKwdOaSbWhZeO8A6H7aLGZJFSIUUAAigRFfsK6sjiVYEMO8HeqTsJpNWZz2AxJsFuuudrDFLRzQM+Fc9hlPyipKGOUMBMmudQcMTGNOGlW97XdpdXNpfXv2KwNWMadTC1pWUdYt+Hf7r/4nUVu1Z2ZIZqWARTEYzGqNhymmJjpoANACFIAzQIVAx607iZIpqkyWh00XFYUUXGOpX1HYwumWO6rDlRo109UI3g+uR+7I8yK1otKopSV0tTSnh5V7wi7Oz14EfQmw4sHPoM5yDmIAVs3cezEbiDW+PlRqVfSQVpNWff8AfgclGhOjeEmnZ6W1R0dcRuEUAONABoAEUhjooEKKBhigAEUCG3bIZSrAMrCCrAEEdxB3oBO2qM/EcJsrbufIBX1s8dVAgG2SfiuW0CqTbNIzk5Ln+/E8gxF93cu7FnJksTJJ8D3d1aHvKKSsloMusWJLHMSSSTqSTuSTzoGtNiXDYt7bh0dgwjUE6wZAPeJGxpEyhGSs0dnwjp7CxiUZmGz2wva+spIg+X2VDhwOCrgLv2H3nT8G6QWMVItMcwElGEMBprHMajUd9S42OOrh50/eRqVJjYbQBzXTLB6W74ElGCvBKkqWlDmGoIfQEbdYTyq4VJQalHda+Z04XLJypS2mreX3xsdfiLFsJZaz+ae0ht6kwoUQJOp0jfxrTEayz8dTkjBwvB82hXrn3GECgDHJqzQdRcQRQA4UX1ANACoEOFMBwFIB4NUmSEUXGOmnoFg0aDOR6ZC6bilbbsqrClVJGZicxZ11UQE2jY9qJB1pySXSdGHhGTanPKudce3mR1OAw3V2kQRCKF0AA0GsKNB7Kyk222YStd5VZE4qSbD1pgFW1oAJpMAgUgHEUJAKKAEBQA3JrMny5e6gLjop2A4H0i4ks62hcOUKC1sKwEnUMzTDbCBGmtNaHs8nUbwc7dv3scQ9uKs7HGwymSCgBUAafAeIDD3Os1zAQp1IE6NmUMMwjlP/ANJpNWZjXpupHKjrsF0/Rmi7bZF1hlObTlKxufCahw4HHLAyS9l3NzBdJMNdYKl1Sx2DBlnwGYDXwqXFnNPD1Iq7Re4hhettvbJgOpWeYJGhHiDB9lJaO5jdrVFDgmKkBcpTspcy5iVXrQesRQfVVLtq4gA07VdtWKyzhHZWkupm1VSnSp15NO94vS1nG275297mvNcBgENQkIylFWUOoAcBTsIeRQ2AiKm4wRTEOAoAeBTQCimIeBQMWWkxhApoBLSGSCixISKVgHiqEA0DHRRYkeKVhiosAYp2EKKAFFACigDI6ScFXE2iIHWKJttzn5pPcdvtoOvBYp0Kl/0vf76Dy+/hyCQQQQYIO4I3BoTPqHBSWaOqZTuWapM550yFlpmLVgUxCoAVADrVouwVQWZiAoG5JOgFAnJRV2etdF+G3MPh1S62Z5ZjqSFzfJB5/wByaxk7s8WvUU5uSWhhXrzWcUw1AW/bKbgNbvMLt1dPWAZ2aDsTW2e6jd81n1Wduy6R501iXnjC7hFxlZbcGdpFc51WCBTQGVQxjhQBS4pxi1hxNxtTsg1Y+Q5DxOlNRbNKVGdV+yjmsR05efi7SqORclj7QIj3mrynfHk+P6pdxFb6Z3+a2j5Kw/qpZUbLk+jxfevI1sD0tU/nEK+KnMPcdfvpbBLkhyX+HPseniaPF+OC1h+vtgXAWVQJIGpg8tCIppXPP/CzjW9FU0f0Of8Ay+f6Bf5h/wCNPKdPq+P7vD6i/L5/oF/mH/jTyh6vj+7w+o7/ANQH/wDbr/Nb/jRYPV8f3eH1J+H9OHuXLds2VAd1WesJiTExl1p2uTPAxjFtS26PqP4v0zazeuWhZVgjZZLkToDtl8aViaGEVSCk5b9HSWejfSpsVe6o2lTsM0hy3qxpEDvoyir4VUoZr3OrC1KOIIFAh4piOFxnpAKu6pZVlVmCsbhGYAwDGXnTyno0sCpQUm9+gbZ9IbZlzWFCyMxFwkhZ1IGXWByosU+TlbSXh9T0AeG1Kx5Y6KAIcbi7dlC91wiDcnv7h3nwFFhxi5O0VdnGcR9IgBixZzD51w5fcg195FOx6NPk5/rduozB0/xPzbH8D/8AOix0Lk+jzt968jTwXT5j+ctKRzKMQfc0/fSehXqmEvcm11nWcJ4xaxIPVkyBLKRDDz7/AGUlY87FYKrhvfWj2a2KfGOi1m+xftW3O7LsT3sp0PsiixphuUa1BZU7rg/u559xjhjWLrW2IJEEEbEESDrU7M+joVI4ikqiVrmXcs1aZM6ZWe3FUc0oWI6ZAqAOo9HOHZsWXHq27bZj9fsqPv8AcamWxxY6SUEuk9NK1keWch0jwjPinCesuDe+sGCrWmIZge+Irso0pzheHNJeLXyuceInUjJqD0lFry+J1Vl8yhvnAN7xNctSOWTT4nVD3USoKmxRllaYkzO47xIYe0X3Y9lAebHafAQSfKnFXZrSpupNRR5riL7XGLuSzNqSa1PdhBQjljsaHBOA3cSSVhUBgu209wHyjSbsY18TClo9XwOh/IYR+fM/sxHuzVOY4vWE77LxMjinA72G7TQ9v6RZgfXG6+eo8aNHsehhuUITdno/vnLuPaeFL+2H/wAhpxMcRLNjk+j5M5KqOo6XhnQ25etJdW7bUOMwBDSPOKNDgq45Qm45b26foWvyAvfTWvc9K6I9YL9vj9Cfh/Qi7bu23N22QjqxAD65SDG1CkhTx2aLWXfp+hz3Sr9MxH7T+laZ14T8mPb8WaPo9/TP+1c+9KOYjG/ldq+Z6dFQePcIFMLmR0r4h1GFuMDDEZE+s+gPsEn2URNKUPSVFE8hAqj6ANAHrfQfiHXYRJMta+Kbv7Hqn+Er9tJnh4ynkqvg9TevXVRSzGFUFmJ2AUST7qRynjnSPjj4u6XaQgkWk5IveR848z7NhVHvYagqUenn8ipwvhtzEXBbtLmY69wUc2Y8hSNalWNOOaR22H9G+nxmIObuS3oPax1+ylc82XKMr+zFdv2ilxXoLfsgtZYX1G6hctwDwWSG9hnuBp7m9DlON7TVulffmXPRo83bw7rYkcwQ8EEcjUpWua8q1VOjCz5/kegxTPBPLemeJnGXR83IvuQH7yamSPquTJZcPFcbvxMfeoPT0kRXLVUmYzpFW5Zq0zlnTOx6N9BkuW0u33JDgMqWzAykaZn3nyj20NnjV8ZKMnGC2Oz4Twm1hkyWVygnMZJJJ7yTvU7nDUqSm7yZbilYgwMcp+HqAQJwGMnSZUZSR/5316mAv6KVv3R+ZzV/eXUzR4T+Ys/srf8AsFcOKX+NPrZvT9xF1a5yzLmglHEekC/Ny0nzULnzYwD7lPvrSGx6fJ8fel2ffgcxYtF2VBu7Ko82IA++qPRbSTb5j1zBYVbSLbQQqAAfiT4k6+2srnz05OcnJ85OKCQgUIRzHTTBpawJW2oRetQ5RMAltYHIeA0rVX5zqwsnKvFt33+DPPaZ7R2fB+mluxYt2jauMUXKSCoBPhSauedVwMpzcsy1Lv8A6g2/oLn8SUrEer5fuXiX+BdLExN3qltOhys0sVIhY5DzosZ1sI6UczZwvSr9MxH7T+lao9DCfkx7fizS9HQ/xn/aufelBnjvye1fM9RjvpHjgpMDzv0l4/Ndt2RtbHWN9d9F9oWf46a2PT5Pp7z7PP5HP9HMB1+JtW+RYM31F7TfdHtpnbWnkpuRN0vwHU4u6oEKx6xfq3NT7mzD2UGWDnmpW4aGt6NuI5MQ1ons3l0+ukke9c3uFBnj6eaCkuY6r0g4rJgnA/WMlv2E5m+xSPbSRwYSOatHv7vqeUUz3T1n0fcLFrCq8du/8Yx55f1a+Ua+bGkeJjqjlVa5lp5nTAUjjHRQBXtYC2t1rqoBccBXYSCwG2YbE6DXemVmdst9OBaAosSeEcRxBN+6W3N24TrInOdjzoaPpqMssElwQrd6oaOuFQsLcqWjqjUT0Nvo30fOKbM2llWGc69vvRPxPKe+nE87lHGRorJH3n4ffN39fpVu0FAVQFVQAABAAGwA5CqPmL31YYpAAigCCxghcusZg5bVsdnNo5u5p10XQT5iu7CTyRel9TkxMczWtiW5bCkqIheyIECBoIHLauKq7zb6TqgrRSABUlGTUAcD08U/CgeRtJHsZ62g9D1OT/ca6fkZfAmAxNifpbY97ACmzqrq9KXUz1iKyPAEKYEi0xHOekH9EP7S399VE6cH+dHt+DPNqo9s3MD0UxN62txFQq4lZcAx5UHJUxlOEnFp6dXmT/kTi/m2/wCYtGhP4+lwfh5mz0R6M4jD4kXLqqFyOujgmWiNPZRdGOIxUKkMsU/DzOZ6V/puI/af0rQdeE/Jj2/Fmj6Ov0wfsrn3pQRjfyu1fM9RNSeONuOFBLGAAST3ACSaAPE+JYw371y6d7jFvIbKPYoUeyqPfoU/R01E7H0Z4ETdvtHK2k+xnI/0ikcePnooLrJvSbggUtXlglSbbQR6r6qT5MCP36aMsDPLUy8fl9s4XB4lrVxLi+sjK48cpmPbt7aD1JRUouL5z0P0h3RcwVm4mqtctsD4NbePvotY8jBrLXyvpPNqD2T2/o2wOEwxG3UWv9gqbHztdWqyvxZqAUzIMUCDFMZj9L+Ith8JduWxLABQfmlzlz+yaDfDU1Ooos8QoPeJ8HYe46pbUs7aKoiSYmBPlSFKooLM9jvOhvR3E27ma+irZKnNbcq+c6ZewCQCPnHxHPQODF4qnUjaO/H71O6t2woCqAoGwUAAeQG1I83fcNIBTRYAGkBxHE+kN1MY9u2iOnW2bRJDaFlUesDA1LcuRr1MD7rXNZszxmHgqEarbzSdkua2uvf0namvKfE1EBSAyBUgcn6QsHK2ro+STbbybVT7wR7a1hsd2Anabi+f5HFKxBBBgggg9xGoPvqz1bX0Z6vwXiqYm2HUgNAzrzRuY8u48xWclY8GtRdKVn2F+kZFTivGLWGXNdOp9VBq7/VH4nSmtSoUpVHaKOa6QcTOJ4b1pUJN5RlBmMrkbxVpWZ10qXosTGN/uzOHpnqnrvRAf4LD/U/E0meFifzpdZrxSMUGgZ5B0s/TcR+0/pWqPawn5Me34s0PR3+mf9q596UcxGN/K7V8z1EVJ5BzXT/iHVYRlHrXj1Y+rvc9mUZf3hTR0YWnnqpcNe76nl1M9sYWU7kfZQNXACvh9lAakgoEdvwZji+F38PvcsdpBzIBzoB7nWmeZiP8LERqcz3+D8DiAaR6Z6X6OOOq1oYZyBctz1cn10JJgeIJOndHjRueTjqDUvSLZ7nbg0jziPFYpLSF7jKiLuzGAP8AzuoGk27Iw+jvSpcZfu27aEW7aBldtGeWgnL8kfb5bVR0VcNKlBSlu+Yd05sK+FcPqihrhAMMWVT1YXv7ZWfKgWGk1UVuo8ZpHunqfQDgqixbvXLSC4OsyMUIugFiJYnwkDTYjWhnj4qrebUXp16HXGpOVDTSAE0DAaAGXroVSzaKoLE9wAk/YKLX0EebdGrF29xC5mVgti89y6SBk6w5jbCtz9aQO7WuujiqSoNJ+1JaLo5wxM1WlSUVpFa9f3r2npFcJQRTEZQqQGYzDLdRrbiVcQR+IPIjeaadhptO6PMeN8FuYZoeShPYuAdlu4H5reHumtU09UezQxMais9Hw8ilYvshzIzK3epIP2UHRKKkrNGgekWKiOvf/TPviaLIx/DUf2mbduliWZixO7MSSfMmmbRikrRR099CODrIIm+CJBEguSCJ3HjRznA5KWLTT+7M5Sg7yzb4hdUALduAAQALjgAdwAOlBDpwerS7h3/U73013+a/96A9HD9q7i5wXiN44iyDdukG7bBBuOQRmGhE0Izq04ZJWS24A6WfpuI/af0rQLCfkx7fizNs32QyjMpiJUlTHdI8hQbtJ6NE/wD1O/8ATXv5j/3oJ9HD9q7kRX8S7xnd3iYzszRO8SdNh7qBqMVsrF/ovgOvxVpCJXNnf6qan8B7aCK88lNs9f8Agdv6O3/Av9qV2eDYXwK39Hb/AIF/tRcDyjppw7qMXcAEI8XUgaQ85gP3g/simezgqmanbh9ry7CXoJxHqcWgJhbvxTeZ1Q/xAD940DxlPPSfRqaHTPok1pmvYdS1piWdFEtaJ3IUalJ109Xy2NzmwmLSWSfYzjlbYg+II+wg0HpmvZ6T4xBC4i5HiQx97AmgxeGoveKKOO4hdvGb1x7hG2diQPIbD2UFwpQh7qSOw9FKHrb7QcvVhc0HLmzTlzbT4UHDyi1lS57mp6SsUy2iqu4zZQywChUnv+SZXf2c6fMc+CinO7PPOELcN+0LIBu9YvVhoy5gZBM6QIn2Uj06rioPNse44cvkXrCpuQM5QELm55QdY86R4TtfTYdNIBpNIAA0wETQBh9KcYFtdXluO12QLdlC911QZnVEG86KTyDzrEEUKk0/Rq7Xcul/TVmVVrLZvcXRu4blpbxXILtu2VT5nYAcE7lswgk6nKO4VyUKfo8ye92m+p/eg6cdb82ljWzVubCzUAZtSA4UAQ3MQvaUqWGinsyCWiEM9+Zd9Nd6pDyNmJiOCYFz+bKGVWELKJYkRlBy6EGdNKvMzeNWvHaXz+JCvRjByBN45hIlhGymJC7ww+2jMyvxNfj4Iv4Lh+EtdpLIkCQzAuScoaFLEkNBHdRdmc5VZ6SdzSxC2sSDbuLnWQdZCsQocQwM7MDSWhlaUPaWn3YzV4LgTl/w+rRALOJBmDq8RofHTaquzX0lb9z72SXuAYFWKmwCQucw1z1e1/nk+qdqLsSq1mr5n3jW4HgQJ+D6Zc05nIiYgQ+pnTSndjVSte2Z97JLXBsEjgrYhlYZCGudpgV9U543I3ouGeq1rJ95I3CMHfuMzWQzt2mJLidByDeIG3f3Gi4s9SC0k7dZF+T+B7HxAJuAlRmuSYEnd96Llekq6+0+8avBcBpNiJGYS13bKG5PpIIouwz1v3PvHDgWA0mwBJULLXe1nJCkdrbst7qLhnrfufeWOH2sHhzns28jMup7U5esCQc7QJaPZRcmXpZaSbZpnitsFgSRlmdjEAzsTGx8+U0Gfo2PfiCrowYHKzZcsmF5QNydYjeD3UCyN7FDimHwuIKm9b6zINGGfQOTA7JBMlTG/smguHpIe67dpWTgOBCq4sADNCkPcJzA9nVXOsiBHMii7LdSttmfebz4oBoM6AMx5KDmgsf3W92tIwUbq5g8QwGBvmbloZmXOWWUc6NObIQSRkYGQdop3ZtB1Ye67fDyM5eimBZgB18lsoHWJE68yPDaZ8KLm34jEJb+C8i1gOA4BBm6kvpm+ML3OwJ7RRjl5bRzETIouROrXejl8vgdNg76EFUEBDlgAADfYDbbbSg5pRaMTppwxb9oZgdCsMsSpzRqTOmvd7RNNGtCo6cro5zogi4G+BedP8QpVTAAGVjllmIZc2mkQZGulDR015OvG8Vt8z0IvUnDYqojBiTcZhyWFCj3Cft76LjJi1IQM1IYs1FwOfw+LZjcxaES5ODwPmwPW318hJzd2hr2aFNUqaUv90urmX3xPMqzc5+z1Lr52a2GsrbRUXZQAPZzrx6tR1Juct2elCChFRXMPzVBdgh6SYrFEmkIRak2NAODza5JmNdeUQfPQa76CsZ4yjB2lNJ9ZolPmJV4dt2Bptt/lP8ASvurCXKmGX6/B+Q8lRhXhmkZVjTnOxBHuyr7hUPljC8X3Mfoqg5OFgfJXl38ojT91fcKh8tYbp7vqP0VTiSWeHBTICg+E9wGg5aAD2Cl68w/B+HmDoze7CvDlEQAI7iw9k93htR69w/CXh5h6GfEkuYMEyRrEbkSBMAxvuffVrlvDdPd9SfQTQ0YMD5I+/nmkzvqSfOtFyxhX+p9zD0VQYMAo2QewnSI2102G3cK2jynhX/mLxQslQNvDBTIWIECJ0Gmw2Gw9wraOLoS2nHvQmp84EwirsvdG5iNonb2VupRezJbfOL4KkRlERl25CIH+lfcKYZnxD8ETXsjWQfI8vAanbvPfQGZ8QjBp80TpqJB0yxqNfkL/CKBZnxH/BlOhUHffXfeZ33oDM+IhhE+aPMyTzG51+UfeaBZmD4Gk+oOfLQySTI56sx9p76Csz4ki2QBEaTm1k9oGZJOpMgUEtgu2FYyyzpHmNdCOe537zQNNoHwZPmjWTt3zP8Aub3mkO7EMMgMgQe8Fp56TO2p021piuwHCW/mDYDQclEAGNxBiO6olUjD3mkNORItoKSQIJiTrymB4DU6eJrOniaVSWWEk30DcZW1Hlq2IsZmL4NYuNme2pOs+MxMjnsNaMzLUpJblu1aRAAiqoAgBQAAO7SlcT1HZqQrDS9Fx2BnpBYxuOXnvMMJYPxlxWa68gCzhwO2zMdATsJ7/Ku3B0U36Wfux8XzLzObEVHpTju/BcfIXCmF1luouSxatixhLfcg/OXSebOw35gVGIxM5tq++51vDU6MYwt7S3fC/N59JqM1clxWGF6Q7BV6EJogO9GhAoosNHNcR6VYhHdEKAIxUHLJgGBMk11U+ReR5JVKzbk9Wrvd7+6jmlHlebao0/Z5notO1lB+kuKP64jyVB/TXRHA8gw2pX/qfxYLk7luW8ku1fJMgfjuJO9+57Gj7q0UORo7YZf0r5sr1LyvLesl2y/6kTcWvHe/d/mN/erVXkyPu4aP9MSv5e5Re+I8ZDP+qXfp7v8AMb+9V+KwHNho/wBMfIf8tY7/AFH93mL/AKpd+nu/zG/vR+LwP+mj/THyD+Wsb/qH/wC3mOXi14bX7v8AMb+9TKtyZL3sNH+mIv5d5Rj7uI8ZfUnt8fxI2vv7SG+8Vm6XIs/ew6XYl8GT6n5YjtVi+1/OJcbpViAFy3CTHbzrbIzSfVhRAiN/GsPVfIU73hbqc182hSwfLcPdtLth9C0emV4BY6tjBzhrZUAyYCkPqIgzA3rF/wAOcjVL2qSjw9r/ALRIlPliCV6N+y/wkyyOmzBVJto5IOZVLqUIJABkEGRB0nesf5Pwc2/RYhr+l/BoiXKeMpq9TDvukviiyOmqhVZrXrTolwMywY7QIETuPCp/k7Eq/osT4NfCTI9fQXv07dv0RY/K+yFVmS4FfNlMWz6pgyA8j2is3/DPK8W1CvF26ZfOL+Jp66wtk5Qav1eZYHSrDhVcm4qtmCsbbQSsZoImYke+s/U3LsW1GUXbpj80jT1pgrXd12MlXpPhoDdYQpJAY27oBIiQDlgxI99R+A5fi7ejT7YeZXrDANXzeEvIeOkeGietWCYBKuBI3EkeIpfhuXVp6H+3/sV+NwO+f4+Qfyjw30yfb/al6Dl3/wAHgv8AsP8AGYH/AMiGN0nwo/XL/C5+4U/wnLz2o/2/ORLx2AX6/j5ETdLsL9JPlbufitUuS/4gn+lLth5sn1ngF+rwfkVrvTTDDbrG8kH4kVqv4e5cn71SK/5eUTOXLOCjsm+zzZVu9OrfybLn6xVfumtl/B2Nn+die7M/i0Yvl+j+im33LzKd/pzcPqWkX6xZvuirj/CGAp618Q31ZV8czLXKWPq/lYd90n8kW+jfHb2IuOt0qEW2WhRAEECZ32J51tLk3k7Cq+Ebc9m229PBb2OilHlC+bFRyx5tt+9vYti4pEhiLZZ9MzSpydiTuCSCQO+OdW0+0d12FuyDnGYtJsrm1OjTBjuPlWUnppxNIrXsHcPPxa7/ACt5PyjUVPeLgvZJyaguw3NSCxm8b4yLAUAG5duMEtWkEu7ExoO7/wDK2oUZVZWW3O+BjWqqmtd+ZGc/DWzNbtXC1u9cuHGXi9o3XFtoTClbbHIIMkjfwAArqnKFOm1z83maurWdSn7OVRV9ee/Prx8DeWAAAIA0AGwA0AFecMRagdhhNIBBqAG56DMeGqkwsUTwWwzFmTMzEkks2530mKdzpWMrKKipWS6EWrfCMOP1Nr2op++i5DxVd/rfeWEwFobW7Y8kUfhTM3WqPeT72Sphl5KvsApolzlxJVtL3fYKdibsflXwphqOW0h3VT5gGgM0lsxx4Zh29azZPnaQ/hVKxSr1Y7TfexjdG8I2+Ht/ujL/ALYqsqLWNxC/Wyu/QnBn9Wy+V25+LGnkRa5SxK/V4Iq3vR9hj6r3l/eQj7UpejRrHlest0n3+ZRu+j1Pk4hh9a2p+5hUqCWzNfW8n70E+3/6VLno+flfQ+aMPuJrVVKq2m+9+ZEsXhJ+/QT7Iv4ogfoDiBs9g/vOPvStFisSv8x95n/+XLegv6V8mRP0IxcAfFkCYAu6Cd4BAjYVSx2KWqn8PIiWG5IkrOl/cvhIY3QzG5QuUFQSQvXJlBMAkAnQmBr4CqXKGLvfN4R8ifwPIzVsj75+ZEehWM+iX+Zb/wCVV6yxf7vBeQvV3I37X3z8xDoXivmIPO4v4GpfKWL/AH+C8hrk/kZf5fjPzJrfQjEn6Eebn8FNQ8din+t+BoqHJMdqPhf4ssp0Bu/Ku2h5Bz+ArOVeu96j72aKpgIe5h4/0x8mTr0FA9e+T9W3H2ljWErvd3N1yko/l00vvoRPZ6IYces1xvNgB/pAP21NkRLlKs9kka3DuGWLBJtJlJEE5mJI3iWJ7qZy1a9WrpNlt79FzFRIWepLSGF6kY3NQBSx3ElQ5Rq+hIAkIpMBnjbwG55cyGotptGFbEQpLX76SDG8LDQ6XClwyOsVjme2wIzaeoYYgAd5HlHJ/KFWDnTnG8XutssuC4/bvxydJ1Jxqxeqej3TXVt96lnB2Esotu2IVRp495PeTTlK7uzvnKU5OUtxzPUisDPQFhoagLDlahCsRl9aRKQQ9NBYkFyquKw8XaLhYct6i4ZRuIx620LsYVRJIBMDyGpppjUHJ2Q27xUCBlfVlX1Y1cwDrEjTWKYKmWOupXJsPS/TuFiT4VAknQa+6qTFlJrOMBAIOhAI8jtVXE4k4xtGYnIRYvi6oUBBPWPkERocpaTJ2hTVZxqk3d8AnE1Nwyh+EUXDKD4RRceUXwuNzRmDISDG0ZxZANjfGjOGQpX+KKLi2yTmcMygAkQsZiTsIkb99K5oqbtcivcYVXVNSzME05Eo7gmeUI200Zhqk2myd8ZSzE5CB8T41LkXlImvUrjykFjG5y4EjI2QzGpyhpEHaGFFynCxL1tK4rDTdouFhr3wNSYppNuyE7JXZSx126UY2leF3yhc5H+XN2U3BzGYGsHl1rCuKvPuOZVo1J5IyUVzyfMZmFwPWZWjKAJ0YsmcyC6kibtwiBnaQOWbTLk6mW634dC+ZsknCVOkvZlvJr2pfTp7kbVsBRC6AVzt3LhTUI5YqyH5qRY1noCww3KQWBmoCw5XphYjmpIsKaLjHBqpCsOzUBYOagLFHjEtbCgMc1y1myqWhBcVnOgPIH31Udy6dk7vgxNLXLX51gLjOS6MAItFVHqjSWnXnNMNk/vnFfut8aSLuZWGQW8wBQZSCCAVM6zudxG1CBJabEGGa4bkN1+RTeb9cJUKgRATqZJuMNZ5abU2U7W5r6cOn6EZN4W1E385w0OYun45igEQOyVGfb2zTK9m72tfwJ3e9Ga31pc3b5VX6zKEVHFsMDoAWCHXvoJSjez20+VzTwefrBBcoLXbNzMM10lcsBtoGeYAHaA5aBDtl6TNui8VsnLcN5UuO5KsVW6QEhJ7MgPcyxoco79Wi/Zu1fS/h92L+JzCxeKG4xKkWxkuhg2WBlBl94PvoJjbMrkF0XFuQDfNsPhZMXWJgubrDSWU/FqQNNSYG9A1Zrmvr9/Ebhmusz5+uRGN0p2LpYN1jKoMerCKjCez2m7qByypK3R8PO4y/buNHWdaydbabMBdVgpYuVa0vNSqCV07XhNAJpbcGOs27hCOTeAa/cDgm5K2JfJCHXXLaE7gO23IBuOq6F3/AHcKdcbny+r6zsqRcU9WxXt5+8FXOVvksBodKLB7NuknuN/iSzK+VLQVWFq4wLO+ZwCqnYKnvpW0F+i3SUFDPezOt7IGuuoy3QVPV2raqI2nNePdQW2lHTfT5vyBhTegi8bgZcmXKrtmWATLL2S05lM66abiloEsv6SLqGy4dn65m9ZxNwkMLbQuUeqczRJ+bvRxKurtK32xYe5dNwT1otkoWEXJHYcmCQGjNkBygeqNACaNAaVukbhC4D5hcg9YyABwxdrjxmO8hRaidNSfIY5ZdLfei+oB12VmJuZhcQQM8ZcqLdZU+V8sgD2UtBezt0EzF84ytcZcwlStxYDFdVY92ViQ2+YxyoFpYu3ZzKwExIImNDqGB5EED2E1vhcQqUnfZnHicO6qVt0SdYxEMQQJhQBAzCGA5we6Y8KVfEOrK9rfHvCjhY01rr8BZq5jqsDNQAi1AWG5qQxpNAWEGoAIahCsOFQZiFMYRVIQ6hgPpiCtAiQUwDQARQA6qAkSgQ9aBjxVCCKQDhTQElMRHcoGR0hiFAhGgZG1JjRCakoiakNDKBjTQNDTSGCgAGkAKYAoABpAKgBppDG0DCKYgrQB/9k="/>
          <p:cNvSpPr>
            <a:spLocks noChangeAspect="1" noChangeArrowheads="1"/>
          </p:cNvSpPr>
          <p:nvPr/>
        </p:nvSpPr>
        <p:spPr bwMode="auto">
          <a:xfrm>
            <a:off x="155575" y="-1652588"/>
            <a:ext cx="5524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10" descr="data:image/jpeg;base64,/9j/4AAQSkZJRgABAQAAAQABAAD/2wCEAAkGBxQSEhQUEhQUFBQUFRQUFBUUFBQXFRQUFBQXFxQVFRQYHCggGBomHBUVITEhJSsrLi4uGB81ODMtNygtLiwBCgoKDg0OGhAQGiwkHyQsLCwsLCwsLCwsLCwsLCwsLCwsLCwsLCwsLCwsLCwsLCwsLCwsLCwsLCwsLCwsLCwsLP/AABEIALIBHAMBEQACEQEDEQH/xAAbAAABBQEBAAAAAAAAAAAAAAABAAIDBAUGB//EAEgQAAIBAgQCBgQJCgUDBQAAAAECEQADBBIhMQVBBhMiUWFxBzKBkRQjQlJTcqGxwRYzNENzgpKTwtEkYqKy0hWD8BdUs+Hx/8QAGgEAAwEBAQEAAAAAAAAAAAAAAAECAwQFBv/EAD8RAAIBAgQBCAgEBAYDAQAAAAABAgMRBBIhMVEFQWFxgZGh0RMVIjKxweHwFDNCUgYWkrIjQ1RygtJTovEl/9oADAMBAAIRAxEAPwDqZryjoDTQhVVgEaQCmkAqGUKaVwJFNNCaHCrQmGaLiEGpXY7BDU07hYE0DCDRoIIpoB4p6AI0hjTU2GCKLDuI0BoRJi0LBFYMzZsoBmcoltRppWNavClFym7Jb9papy4ExdQSGZVI3zGAJ8TXE+UoZVKEJyT2tHcMtt2u8yLPGSwkIgEkQ9xgx7iFS22hEEGa9qlh1UV0/AWJjOhK0lvs77lyxxS0dHu2kf5vWCY5HthT9lcmJjVoztGnKS4pOxlCpCS1aT6yXEYy2ihi4YEhez2tTPIeVY08SpvK00+lWHUlGCu33DExtttmE9xMHxEHnW6s9gVWO1+/QnFFjQM0CCDRYTDNMQ5TQIdQxCAotxEEimIUUIBymq0QjJmoNbCmmFh6mncQZpXCwTQwBSGEUgDTAeKokM0ACi4xUJDAabBDhQA5aVgHg00IaxpMpFfG423ZXPdcIvex38ANyfAVUISqPLBXYpSjFXk7GTb6Qi5c6pRctOdQblozljNngkZVjWTy5VNdSobq76GvtlulUdJVY2UeL8irdS5cuqbT3LqahnKJkGoMor9jvE76+GsNZ6bUo68Lv4qzOajKck0pNaqztzc9t+i3aWcdwBr7BmuPbYfKW4zvEEQCAoTQkQNNT30sNF0YZXla4ZVa/be/ajq9j0jqWvdWabdraPmd90tmFehmHIAuNduRqM76Anc6Cuj09RO6durT4WNfTte7GK/4p/3XfiX8PwKygyr1qiScoxGICydyFDwKSrzSsmYVW6ks89WMxHRrDXDLozHaWu3mb3lyaPT1L3uOE5QVo7FWz0RsW2zWjctN3qwPj8oE/bSq1Z1Y5KjuuDIqxVSzdk1zpJPvSRVxXRpwlxbL2/jCWOdWBzQdc0tG50UAamlGadSE6jby7dXDmv23Oeph5SjlT8CF2bB4QDJdS6iESo6y21yZDlxoiecaaRsR6Welia121bg9Pt9pH+LRp6XbXaS9Cukr4xXz2XU29Q6o3V3EOzL4+AncHvrlxFGlCVlO19r8/aXHES543425uw6cCdQQR4VzTpyg7SRvCpGavFiFSUGiwh1Ahy0xMdTbJsEGmIIFFgMgtUc5qImmA4GgA0hBBouAqQDhVcwBpAFaaAfTEKkO4KoAxR0BcVIArQFyQUXAyeOcSe3Ya7ZCOVJWSwiU/OFV3uZPlRtzOhFaxg7XZthoRq1FBu33t1syOE3zcC3bFs3sQR8ZisWB1VhuaYa0NCRrr3+demq9KFPgv2rd/wC5/fQjixGFqQrOD1a53t2I2cPwkBmuXnfEXnADvc2IBkAJsqg7CvNrV3Ud7JdRtCLUcrd9b68ftGkKwLHUhhFIVxUMBUDGmkxioEKlcZTuYETmtk2n3lNif8ybH7D41tGvJRyS9qPB6oxnQjJ5tnxWjOdxeEvLinxGIvdUqJKujFbdwCF6txlOVjOYZlIJETrWtJU3Bwi8vC/tW73quppo6JLNRpwgrzT12Wa/PfsW5o9FeOHFB1ZctxPmmQ66wyjdfEHv0JrKtFU7O+j06L9De/VuFSlOk1Gdr72vdrrsbtZtmQRRcBwNFyQzTuIINO4gzTuIyTUo1EKYBoYBmla4BBpIB4pgEUCDQARRYBwNUrCDNMBRTC4QaNAFSGOApAZHFrOJv9Xbw5VLd3Pmulxny2wGbIk5og6EanwBDHpp4eVszRtQnh026r22XHt6PvpXBOEthWvKl3PYfRAUAbVQGb/ISJU5dwB4UqlS2kTipUMkm7k3FMaMNZNwWyyWwJW3AyrtIG0D7K50dtOHpJZb6sY/SGwhC3WNlmUOvWRlZDsyupK/bPhQ48BxoVJK8Vf74D8Px/DO4RL1tmOwB3PcDsT4UsrsOWHqRV3Fmm1IxADQAZpACaGMNIBtAxUgFNAhFQQQdQRBB2juigGcjxfo01luvwUqy6m2Nx39V4d6d23zT10sQsrp1UpQe6e30fSjSWWqkqjtJbTW66H+6PRuuY6HgPEHxOHF65bKds2y2mViIhiN1naTpI8aPV8lfJLNG14397pT5nbjfXxfJOr6OWSpa60bTuuh9pfrkbNQhaYhEUgFTAcKYrGSWpmlgg1S1FYK0NCDSANAD1NCEONN2AQpAOo1ANACApoBwNUA01LGGaTYGXxUHE27tjD3lW4GW2VGrMz/AKsxqikaFtddORjWENLmlJxpzjKpG8Xfq0+NuHPsR8Iwd64wxGNJa8IVFOXsqukkLpJ1OmmpO506J4ufolTWnHpMq9Ciq7lTd1zdHV0G8xmuZ2ewloDLWZRynE+AJ6l0lrDF2W5ABwbHXSNOqPdEAjx0tSOynXktY+9/d9TiON8Gu4V8twaEyjj1WA2II2PONxVHpUa8aquu1FvAdKsTburca49wCAyMeyy7ERsD47zvzpNEzwtOUXFKx6bwziCYi2LlvNlaYzCDoYOnnI9lZNWPHqQcJZWW6RIooAaaQApsBUgEKAFNACBpAVmzWWa5bBKt+ftDa4u5YD53eOevPQ9uGxFl6Ob05nzp+XE5qtLXPHfhxIbXSHDXMT8HsubhK5laNNBJtFvlMo57RzkV0Y3Dez6XZ8/T0rrMsPU1yd3R0M0wa8o7AxQIRoAKmgRkGtNDUFAD6BDhQhDgadxWDSAcDRdCsHagNxwNPQBGkAQaaAM1QBikwMnpLxT4PZdgYfI5UxmyhVlnyyJjTSdSRTW6v0ESmo9pzvQfhTG51+ZwqSgaSGuuRDliNxuT3k+Bpt6XW562JrKFCNHdtK/R9fl1ndiszzbBoGOIpsQ01Iynxvh4xFh7RgFh2SwJCsNjoQZpxdjSlP0c1I8v4l0axNjVrRZde3b7Y8yBqvtArRNM9eniqU+e3WbvQvpRas2+ovkIFYlHgx2iSytA01kz41MomGKwspvPDW5rcT6Yp2EwYF+67ZcpDgbabxrP40lHiYQwjV3V0SN/CdY9pDc+LuFQXCAdkkSV1nbYnw5VOiOWVs3s7EV+zcQFlvSN8t1VKgTrDLBGneTTVnzAmnuhLxDKme6oQb9lhcDDmVy6keyhxDLd2j5D8HxK1dXMjyPEFdO+GA021pNNBKDi7MtUiRRUgGKYmKKLCOW6QL8CDYjD2u09xWZl0yuQR2xEshJ9UR2ifnaawofipxhUm1FLbx04Pp102Mqk1Ri5pffT0G9wfE3HtgX1CX1Ci6oiJYSrjLpDDXTQEMOVRKpQqtzoO8fmuvXvN/Q1IU4Tn+rh0c3X5ovioIDQIAoGYwqzUcDQIcKYDhQAQaBBoAU0mFiRTT6yWh6imhDvdTAAHhRYAxQMINK4WODxWJv4u+4RSFYi3bcqYtLBKuwOhntPB3mK9OeFpRpKUp2mtbaa9Ft+081ynOsrLTZHdYawqKqKIVRAH/nOvLPTbbd2TCkIcKYAoGA0hhigLhoAiOEtk5iiFiILFFJIPImNqauFzn8Z0Ksl+ssvcw7gyOrIyKe8KRI8gQKeZnTHGTUcsrNdJjYj4ZhsXZS5iXNl7ijrCRlKZhIcEQrcvboarRo3TpVKTais3DyO+ArI84o47i1myYu3UVonKW7Z7oQan3U1Fs1hSnJXihYfilm4zItxGZR2lzKSIiZE8iQPOjKwdOaSbWhZeO8A6H7aLGZJFSIUUAAigRFfsK6sjiVYEMO8HeqTsJpNWZz2AxJsFuuudrDFLRzQM+Fc9hlPyipKGOUMBMmudQcMTGNOGlW97XdpdXNpfXv2KwNWMadTC1pWUdYt+Hf7r/4nUVu1Z2ZIZqWARTEYzGqNhymmJjpoANACFIAzQIVAx607iZIpqkyWh00XFYUUXGOpX1HYwumWO6rDlRo109UI3g+uR+7I8yK1otKopSV0tTSnh5V7wi7Oz14EfQmw4sHPoM5yDmIAVs3cezEbiDW+PlRqVfSQVpNWff8AfgclGhOjeEmnZ6W1R0dcRuEUAONABoAEUhjooEKKBhigAEUCG3bIZSrAMrCCrAEEdxB3oBO2qM/EcJsrbufIBX1s8dVAgG2SfiuW0CqTbNIzk5Ln+/E8gxF93cu7FnJksTJJ8D3d1aHvKKSsloMusWJLHMSSSTqSTuSTzoGtNiXDYt7bh0dgwjUE6wZAPeJGxpEyhGSs0dnwjp7CxiUZmGz2wva+spIg+X2VDhwOCrgLv2H3nT8G6QWMVItMcwElGEMBprHMajUd9S42OOrh50/eRqVJjYbQBzXTLB6W74ElGCvBKkqWlDmGoIfQEbdYTyq4VJQalHda+Z04XLJypS2mreX3xsdfiLFsJZaz+ae0ht6kwoUQJOp0jfxrTEayz8dTkjBwvB82hXrn3GECgDHJqzQdRcQRQA4UX1ANACoEOFMBwFIB4NUmSEUXGOmnoFg0aDOR6ZC6bilbbsqrClVJGZicxZ11UQE2jY9qJB1pySXSdGHhGTanPKudce3mR1OAw3V2kQRCKF0AA0GsKNB7Kyk222YStd5VZE4qSbD1pgFW1oAJpMAgUgHEUJAKKAEBQA3JrMny5e6gLjop2A4H0i4ks62hcOUKC1sKwEnUMzTDbCBGmtNaHs8nUbwc7dv3scQ9uKs7HGwymSCgBUAafAeIDD3Os1zAQp1IE6NmUMMwjlP/ANJpNWZjXpupHKjrsF0/Rmi7bZF1hlObTlKxufCahw4HHLAyS9l3NzBdJMNdYKl1Sx2DBlnwGYDXwqXFnNPD1Iq7Re4hhettvbJgOpWeYJGhHiDB9lJaO5jdrVFDgmKkBcpTspcy5iVXrQesRQfVVLtq4gA07VdtWKyzhHZWkupm1VSnSp15NO94vS1nG275297mvNcBgENQkIylFWUOoAcBTsIeRQ2AiKm4wRTEOAoAeBTQCimIeBQMWWkxhApoBLSGSCixISKVgHiqEA0DHRRYkeKVhiosAYp2EKKAFFACigDI6ScFXE2iIHWKJttzn5pPcdvtoOvBYp0Kl/0vf76Dy+/hyCQQQQYIO4I3BoTPqHBSWaOqZTuWapM550yFlpmLVgUxCoAVADrVouwVQWZiAoG5JOgFAnJRV2etdF+G3MPh1S62Z5ZjqSFzfJB5/wByaxk7s8WvUU5uSWhhXrzWcUw1AW/bKbgNbvMLt1dPWAZ2aDsTW2e6jd81n1Wduy6R501iXnjC7hFxlZbcGdpFc51WCBTQGVQxjhQBS4pxi1hxNxtTsg1Y+Q5DxOlNRbNKVGdV+yjmsR05efi7SqORclj7QIj3mrynfHk+P6pdxFb6Z3+a2j5Kw/qpZUbLk+jxfevI1sD0tU/nEK+KnMPcdfvpbBLkhyX+HPseniaPF+OC1h+vtgXAWVQJIGpg8tCIppXPP/CzjW9FU0f0Of8Ay+f6Bf5h/wCNPKdPq+P7vD6i/L5/oF/mH/jTyh6vj+7w+o7/ANQH/wDbr/Nb/jRYPV8f3eH1J+H9OHuXLds2VAd1WesJiTExl1p2uTPAxjFtS26PqP4v0zazeuWhZVgjZZLkToDtl8aViaGEVSCk5b9HSWejfSpsVe6o2lTsM0hy3qxpEDvoyir4VUoZr3OrC1KOIIFAh4piOFxnpAKu6pZVlVmCsbhGYAwDGXnTyno0sCpQUm9+gbZ9IbZlzWFCyMxFwkhZ1IGXWByosU+TlbSXh9T0AeG1Kx5Y6KAIcbi7dlC91wiDcnv7h3nwFFhxi5O0VdnGcR9IgBixZzD51w5fcg195FOx6NPk5/rduozB0/xPzbH8D/8AOix0Lk+jzt968jTwXT5j+ctKRzKMQfc0/fSehXqmEvcm11nWcJ4xaxIPVkyBLKRDDz7/AGUlY87FYKrhvfWj2a2KfGOi1m+xftW3O7LsT3sp0PsiixphuUa1BZU7rg/u559xjhjWLrW2IJEEEbEESDrU7M+joVI4ikqiVrmXcs1aZM6ZWe3FUc0oWI6ZAqAOo9HOHZsWXHq27bZj9fsqPv8AcamWxxY6SUEuk9NK1keWch0jwjPinCesuDe+sGCrWmIZge+Irso0pzheHNJeLXyuceInUjJqD0lFry+J1Vl8yhvnAN7xNctSOWTT4nVD3USoKmxRllaYkzO47xIYe0X3Y9lAebHafAQSfKnFXZrSpupNRR5riL7XGLuSzNqSa1PdhBQjljsaHBOA3cSSVhUBgu209wHyjSbsY18TClo9XwOh/IYR+fM/sxHuzVOY4vWE77LxMjinA72G7TQ9v6RZgfXG6+eo8aNHsehhuUITdno/vnLuPaeFL+2H/wAhpxMcRLNjk+j5M5KqOo6XhnQ25etJdW7bUOMwBDSPOKNDgq45Qm45b26foWvyAvfTWvc9K6I9YL9vj9Cfh/Qi7bu23N22QjqxAD65SDG1CkhTx2aLWXfp+hz3Sr9MxH7T+laZ14T8mPb8WaPo9/TP+1c+9KOYjG/ldq+Z6dFQePcIFMLmR0r4h1GFuMDDEZE+s+gPsEn2URNKUPSVFE8hAqj6ANAHrfQfiHXYRJMta+Kbv7Hqn+Er9tJnh4ynkqvg9TevXVRSzGFUFmJ2AUST7qRynjnSPjj4u6XaQgkWk5IveR848z7NhVHvYagqUenn8ipwvhtzEXBbtLmY69wUc2Y8hSNalWNOOaR22H9G+nxmIObuS3oPax1+ylc82XKMr+zFdv2ilxXoLfsgtZYX1G6hctwDwWSG9hnuBp7m9DlON7TVulffmXPRo83bw7rYkcwQ8EEcjUpWua8q1VOjCz5/kegxTPBPLemeJnGXR83IvuQH7yamSPquTJZcPFcbvxMfeoPT0kRXLVUmYzpFW5Zq0zlnTOx6N9BkuW0u33JDgMqWzAykaZn3nyj20NnjV8ZKMnGC2Oz4Twm1hkyWVygnMZJJJ7yTvU7nDUqSm7yZbilYgwMcp+HqAQJwGMnSZUZSR/5316mAv6KVv3R+ZzV/eXUzR4T+Ys/srf8AsFcOKX+NPrZvT9xF1a5yzLmglHEekC/Ny0nzULnzYwD7lPvrSGx6fJ8fel2ffgcxYtF2VBu7Ko82IA++qPRbSTb5j1zBYVbSLbQQqAAfiT4k6+2srnz05OcnJ85OKCQgUIRzHTTBpawJW2oRetQ5RMAltYHIeA0rVX5zqwsnKvFt33+DPPaZ7R2fB+mluxYt2jauMUXKSCoBPhSauedVwMpzcsy1Lv8A6g2/oLn8SUrEer5fuXiX+BdLExN3qltOhys0sVIhY5DzosZ1sI6UczZwvSr9MxH7T+lao9DCfkx7fizS9HQ/xn/aufelBnjvye1fM9RjvpHjgpMDzv0l4/Ndt2RtbHWN9d9F9oWf46a2PT5Pp7z7PP5HP9HMB1+JtW+RYM31F7TfdHtpnbWnkpuRN0vwHU4u6oEKx6xfq3NT7mzD2UGWDnmpW4aGt6NuI5MQ1ons3l0+ukke9c3uFBnj6eaCkuY6r0g4rJgnA/WMlv2E5m+xSPbSRwYSOatHv7vqeUUz3T1n0fcLFrCq8du/8Yx55f1a+Ua+bGkeJjqjlVa5lp5nTAUjjHRQBXtYC2t1rqoBccBXYSCwG2YbE6DXemVmdst9OBaAosSeEcRxBN+6W3N24TrInOdjzoaPpqMssElwQrd6oaOuFQsLcqWjqjUT0Nvo30fOKbM2llWGc69vvRPxPKe+nE87lHGRorJH3n4ffN39fpVu0FAVQFVQAABAAGwA5CqPmL31YYpAAigCCxghcusZg5bVsdnNo5u5p10XQT5iu7CTyRel9TkxMczWtiW5bCkqIheyIECBoIHLauKq7zb6TqgrRSABUlGTUAcD08U/CgeRtJHsZ62g9D1OT/ca6fkZfAmAxNifpbY97ACmzqrq9KXUz1iKyPAEKYEi0xHOekH9EP7S399VE6cH+dHt+DPNqo9s3MD0UxN62txFQq4lZcAx5UHJUxlOEnFp6dXmT/kTi/m2/wCYtGhP4+lwfh5mz0R6M4jD4kXLqqFyOujgmWiNPZRdGOIxUKkMsU/DzOZ6V/puI/af0rQdeE/Jj2/Fmj6Ov0wfsrn3pQRjfyu1fM9RNSeONuOFBLGAAST3ACSaAPE+JYw371y6d7jFvIbKPYoUeyqPfoU/R01E7H0Z4ETdvtHK2k+xnI/0ikcePnooLrJvSbggUtXlglSbbQR6r6qT5MCP36aMsDPLUy8fl9s4XB4lrVxLi+sjK48cpmPbt7aD1JRUouL5z0P0h3RcwVm4mqtctsD4NbePvotY8jBrLXyvpPNqD2T2/o2wOEwxG3UWv9gqbHztdWqyvxZqAUzIMUCDFMZj9L+Ith8JduWxLABQfmlzlz+yaDfDU1Ooos8QoPeJ8HYe46pbUs7aKoiSYmBPlSFKooLM9jvOhvR3E27ma+irZKnNbcq+c6ZewCQCPnHxHPQODF4qnUjaO/H71O6t2woCqAoGwUAAeQG1I83fcNIBTRYAGkBxHE+kN1MY9u2iOnW2bRJDaFlUesDA1LcuRr1MD7rXNZszxmHgqEarbzSdkua2uvf0namvKfE1EBSAyBUgcn6QsHK2ro+STbbybVT7wR7a1hsd2Anabi+f5HFKxBBBgggg9xGoPvqz1bX0Z6vwXiqYm2HUgNAzrzRuY8u48xWclY8GtRdKVn2F+kZFTivGLWGXNdOp9VBq7/VH4nSmtSoUpVHaKOa6QcTOJ4b1pUJN5RlBmMrkbxVpWZ10qXosTGN/uzOHpnqnrvRAf4LD/U/E0meFifzpdZrxSMUGgZ5B0s/TcR+0/pWqPawn5Me34s0PR3+mf9q596UcxGN/K7V8z1EVJ5BzXT/iHVYRlHrXj1Y+rvc9mUZf3hTR0YWnnqpcNe76nl1M9sYWU7kfZQNXACvh9lAakgoEdvwZji+F38PvcsdpBzIBzoB7nWmeZiP8LERqcz3+D8DiAaR6Z6X6OOOq1oYZyBctz1cn10JJgeIJOndHjRueTjqDUvSLZ7nbg0jziPFYpLSF7jKiLuzGAP8AzuoGk27Iw+jvSpcZfu27aEW7aBldtGeWgnL8kfb5bVR0VcNKlBSlu+Yd05sK+FcPqihrhAMMWVT1YXv7ZWfKgWGk1UVuo8ZpHunqfQDgqixbvXLSC4OsyMUIugFiJYnwkDTYjWhnj4qrebUXp16HXGpOVDTSAE0DAaAGXroVSzaKoLE9wAk/YKLX0EebdGrF29xC5mVgti89y6SBk6w5jbCtz9aQO7WuujiqSoNJ+1JaLo5wxM1WlSUVpFa9f3r2npFcJQRTEZQqQGYzDLdRrbiVcQR+IPIjeaadhptO6PMeN8FuYZoeShPYuAdlu4H5reHumtU09UezQxMais9Hw8ilYvshzIzK3epIP2UHRKKkrNGgekWKiOvf/TPviaLIx/DUf2mbduliWZixO7MSSfMmmbRikrRR099CODrIIm+CJBEguSCJ3HjRznA5KWLTT+7M5Sg7yzb4hdUALduAAQALjgAdwAOlBDpwerS7h3/U73013+a/96A9HD9q7i5wXiN44iyDdukG7bBBuOQRmGhE0Izq04ZJWS24A6WfpuI/af0rQLCfkx7fizNs32QyjMpiJUlTHdI8hQbtJ6NE/wD1O/8ATXv5j/3oJ9HD9q7kRX8S7xnd3iYzszRO8SdNh7qBqMVsrF/ovgOvxVpCJXNnf6qan8B7aCK88lNs9f8Agdv6O3/Av9qV2eDYXwK39Hb/AIF/tRcDyjppw7qMXcAEI8XUgaQ85gP3g/simezgqmanbh9ry7CXoJxHqcWgJhbvxTeZ1Q/xAD940DxlPPSfRqaHTPok1pmvYdS1piWdFEtaJ3IUalJ109Xy2NzmwmLSWSfYzjlbYg+II+wg0HpmvZ6T4xBC4i5HiQx97AmgxeGoveKKOO4hdvGb1x7hG2diQPIbD2UFwpQh7qSOw9FKHrb7QcvVhc0HLmzTlzbT4UHDyi1lS57mp6SsUy2iqu4zZQywChUnv+SZXf2c6fMc+CinO7PPOELcN+0LIBu9YvVhoy5gZBM6QIn2Uj06rioPNse44cvkXrCpuQM5QELm55QdY86R4TtfTYdNIBpNIAA0wETQBh9KcYFtdXluO12QLdlC911QZnVEG86KTyDzrEEUKk0/Rq7Xcul/TVmVVrLZvcXRu4blpbxXILtu2VT5nYAcE7lswgk6nKO4VyUKfo8ye92m+p/eg6cdb82ljWzVubCzUAZtSA4UAQ3MQvaUqWGinsyCWiEM9+Zd9Nd6pDyNmJiOCYFz+bKGVWELKJYkRlBy6EGdNKvMzeNWvHaXz+JCvRjByBN45hIlhGymJC7ww+2jMyvxNfj4Iv4Lh+EtdpLIkCQzAuScoaFLEkNBHdRdmc5VZ6SdzSxC2sSDbuLnWQdZCsQocQwM7MDSWhlaUPaWn3YzV4LgTl/w+rRALOJBmDq8RofHTaquzX0lb9z72SXuAYFWKmwCQucw1z1e1/nk+qdqLsSq1mr5n3jW4HgQJ+D6Zc05nIiYgQ+pnTSndjVSte2Z97JLXBsEjgrYhlYZCGudpgV9U543I3ouGeq1rJ95I3CMHfuMzWQzt2mJLidByDeIG3f3Gi4s9SC0k7dZF+T+B7HxAJuAlRmuSYEnd96Llekq6+0+8avBcBpNiJGYS13bKG5PpIIouwz1v3PvHDgWA0mwBJULLXe1nJCkdrbst7qLhnrfufeWOH2sHhzns28jMup7U5esCQc7QJaPZRcmXpZaSbZpnitsFgSRlmdjEAzsTGx8+U0Gfo2PfiCrowYHKzZcsmF5QNydYjeD3UCyN7FDimHwuIKm9b6zINGGfQOTA7JBMlTG/smguHpIe67dpWTgOBCq4sADNCkPcJzA9nVXOsiBHMii7LdSttmfebz4oBoM6AMx5KDmgsf3W92tIwUbq5g8QwGBvmbloZmXOWWUc6NObIQSRkYGQdop3ZtB1Ye67fDyM5eimBZgB18lsoHWJE68yPDaZ8KLm34jEJb+C8i1gOA4BBm6kvpm+ML3OwJ7RRjl5bRzETIouROrXejl8vgdNg76EFUEBDlgAADfYDbbbSg5pRaMTppwxb9oZgdCsMsSpzRqTOmvd7RNNGtCo6cro5zogi4G+BedP8QpVTAAGVjllmIZc2mkQZGulDR015OvG8Vt8z0IvUnDYqojBiTcZhyWFCj3Cft76LjJi1IQM1IYs1FwOfw+LZjcxaES5ODwPmwPW318hJzd2hr2aFNUqaUv90urmX3xPMqzc5+z1Lr52a2GsrbRUXZQAPZzrx6tR1Juct2elCChFRXMPzVBdgh6SYrFEmkIRak2NAODza5JmNdeUQfPQa76CsZ4yjB2lNJ9ZolPmJV4dt2Bptt/lP8ASvurCXKmGX6/B+Q8lRhXhmkZVjTnOxBHuyr7hUPljC8X3Mfoqg5OFgfJXl38ojT91fcKh8tYbp7vqP0VTiSWeHBTICg+E9wGg5aAD2Cl68w/B+HmDoze7CvDlEQAI7iw9k93htR69w/CXh5h6GfEkuYMEyRrEbkSBMAxvuffVrlvDdPd9SfQTQ0YMD5I+/nmkzvqSfOtFyxhX+p9zD0VQYMAo2QewnSI2102G3cK2jynhX/mLxQslQNvDBTIWIECJ0Gmw2Gw9wraOLoS2nHvQmp84EwirsvdG5iNonb2VupRezJbfOL4KkRlERl25CIH+lfcKYZnxD8ETXsjWQfI8vAanbvPfQGZ8QjBp80TpqJB0yxqNfkL/CKBZnxH/BlOhUHffXfeZ33oDM+IhhE+aPMyTzG51+UfeaBZmD4Gk+oOfLQySTI56sx9p76Csz4ki2QBEaTm1k9oGZJOpMgUEtgu2FYyyzpHmNdCOe537zQNNoHwZPmjWTt3zP8Aub3mkO7EMMgMgQe8Fp56TO2p021piuwHCW/mDYDQclEAGNxBiO6olUjD3mkNORItoKSQIJiTrymB4DU6eJrOniaVSWWEk30DcZW1Hlq2IsZmL4NYuNme2pOs+MxMjnsNaMzLUpJblu1aRAAiqoAgBQAAO7SlcT1HZqQrDS9Fx2BnpBYxuOXnvMMJYPxlxWa68gCzhwO2zMdATsJ7/Ku3B0U36Wfux8XzLzObEVHpTju/BcfIXCmF1luouSxatixhLfcg/OXSebOw35gVGIxM5tq++51vDU6MYwt7S3fC/N59JqM1clxWGF6Q7BV6EJogO9GhAoosNHNcR6VYhHdEKAIxUHLJgGBMk11U+ReR5JVKzbk9Wrvd7+6jmlHlebao0/Z5notO1lB+kuKP64jyVB/TXRHA8gw2pX/qfxYLk7luW8ku1fJMgfjuJO9+57Gj7q0UORo7YZf0r5sr1LyvLesl2y/6kTcWvHe/d/mN/erVXkyPu4aP9MSv5e5Re+I8ZDP+qXfp7v8AMb+9V+KwHNho/wBMfIf8tY7/AFH93mL/AKpd+nu/zG/vR+LwP+mj/THyD+Wsb/qH/wC3mOXi14bX7v8AMb+9TKtyZL3sNH+mIv5d5Rj7uI8ZfUnt8fxI2vv7SG+8Vm6XIs/ew6XYl8GT6n5YjtVi+1/OJcbpViAFy3CTHbzrbIzSfVhRAiN/GsPVfIU73hbqc182hSwfLcPdtLth9C0emV4BY6tjBzhrZUAyYCkPqIgzA3rF/wAOcjVL2qSjw9r/ALRIlPliCV6N+y/wkyyOmzBVJto5IOZVLqUIJABkEGRB0nesf5Pwc2/RYhr+l/BoiXKeMpq9TDvukviiyOmqhVZrXrTolwMywY7QIETuPCp/k7Eq/osT4NfCTI9fQXv07dv0RY/K+yFVmS4FfNlMWz6pgyA8j2is3/DPK8W1CvF26ZfOL+Jp66wtk5Qav1eZYHSrDhVcm4qtmCsbbQSsZoImYke+s/U3LsW1GUXbpj80jT1pgrXd12MlXpPhoDdYQpJAY27oBIiQDlgxI99R+A5fi7ejT7YeZXrDANXzeEvIeOkeGietWCYBKuBI3EkeIpfhuXVp6H+3/sV+NwO+f4+Qfyjw30yfb/al6Dl3/wAHgv8AsP8AGYH/AMiGN0nwo/XL/C5+4U/wnLz2o/2/ORLx2AX6/j5ETdLsL9JPlbufitUuS/4gn+lLth5sn1ngF+rwfkVrvTTDDbrG8kH4kVqv4e5cn71SK/5eUTOXLOCjsm+zzZVu9OrfybLn6xVfumtl/B2Nn+die7M/i0Yvl+j+im33LzKd/pzcPqWkX6xZvuirj/CGAp618Q31ZV8czLXKWPq/lYd90n8kW+jfHb2IuOt0qEW2WhRAEECZ32J51tLk3k7Cq+Ebc9m229PBb2OilHlC+bFRyx5tt+9vYti4pEhiLZZ9MzSpydiTuCSCQO+OdW0+0d12FuyDnGYtJsrm1OjTBjuPlWUnppxNIrXsHcPPxa7/ACt5PyjUVPeLgvZJyaguw3NSCxm8b4yLAUAG5duMEtWkEu7ExoO7/wDK2oUZVZWW3O+BjWqqmtd+ZGc/DWzNbtXC1u9cuHGXi9o3XFtoTClbbHIIMkjfwAArqnKFOm1z83maurWdSn7OVRV9ee/Prx8DeWAAAIA0AGwA0AFecMRagdhhNIBBqAG56DMeGqkwsUTwWwzFmTMzEkks2530mKdzpWMrKKipWS6EWrfCMOP1Nr2op++i5DxVd/rfeWEwFobW7Y8kUfhTM3WqPeT72Sphl5KvsApolzlxJVtL3fYKdibsflXwphqOW0h3VT5gGgM0lsxx4Zh29azZPnaQ/hVKxSr1Y7TfexjdG8I2+Ht/ujL/ALYqsqLWNxC/Wyu/QnBn9Wy+V25+LGnkRa5SxK/V4Iq3vR9hj6r3l/eQj7UpejRrHlest0n3+ZRu+j1Pk4hh9a2p+5hUqCWzNfW8n70E+3/6VLno+flfQ+aMPuJrVVKq2m+9+ZEsXhJ+/QT7Iv4ogfoDiBs9g/vOPvStFisSv8x95n/+XLegv6V8mRP0IxcAfFkCYAu6Cd4BAjYVSx2KWqn8PIiWG5IkrOl/cvhIY3QzG5QuUFQSQvXJlBMAkAnQmBr4CqXKGLvfN4R8ifwPIzVsj75+ZEehWM+iX+Zb/wCVV6yxf7vBeQvV3I37X3z8xDoXivmIPO4v4GpfKWL/AH+C8hrk/kZf5fjPzJrfQjEn6Eebn8FNQ8din+t+BoqHJMdqPhf4ssp0Bu/Ku2h5Bz+ArOVeu96j72aKpgIe5h4/0x8mTr0FA9e+T9W3H2ljWErvd3N1yko/l00vvoRPZ6IYces1xvNgB/pAP21NkRLlKs9kka3DuGWLBJtJlJEE5mJI3iWJ7qZy1a9WrpNlt79FzFRIWepLSGF6kY3NQBSx3ElQ5Rq+hIAkIpMBnjbwG55cyGotptGFbEQpLX76SDG8LDQ6XClwyOsVjme2wIzaeoYYgAd5HlHJ/KFWDnTnG8XutssuC4/bvxydJ1Jxqxeqej3TXVt96lnB2Esotu2IVRp495PeTTlK7uzvnKU5OUtxzPUisDPQFhoagLDlahCsRl9aRKQQ9NBYkFyquKw8XaLhYct6i4ZRuIx620LsYVRJIBMDyGpppjUHJ2Q27xUCBlfVlX1Y1cwDrEjTWKYKmWOupXJsPS/TuFiT4VAknQa+6qTFlJrOMBAIOhAI8jtVXE4k4xtGYnIRYvi6oUBBPWPkERocpaTJ2hTVZxqk3d8AnE1Nwyh+EUXDKD4RRceUXwuNzRmDISDG0ZxZANjfGjOGQpX+KKLi2yTmcMygAkQsZiTsIkb99K5oqbtcivcYVXVNSzME05Eo7gmeUI200Zhqk2myd8ZSzE5CB8T41LkXlImvUrjykFjG5y4EjI2QzGpyhpEHaGFFynCxL1tK4rDTdouFhr3wNSYppNuyE7JXZSx126UY2leF3yhc5H+XN2U3BzGYGsHl1rCuKvPuOZVo1J5IyUVzyfMZmFwPWZWjKAJ0YsmcyC6kibtwiBnaQOWbTLk6mW634dC+ZsknCVOkvZlvJr2pfTp7kbVsBRC6AVzt3LhTUI5YqyH5qRY1noCww3KQWBmoCw5XphYjmpIsKaLjHBqpCsOzUBYOagLFHjEtbCgMc1y1myqWhBcVnOgPIH31Udy6dk7vgxNLXLX51gLjOS6MAItFVHqjSWnXnNMNk/vnFfut8aSLuZWGQW8wBQZSCCAVM6zudxG1CBJabEGGa4bkN1+RTeb9cJUKgRATqZJuMNZ5abU2U7W5r6cOn6EZN4W1E385w0OYun45igEQOyVGfb2zTK9m72tfwJ3e9Ga31pc3b5VX6zKEVHFsMDoAWCHXvoJSjez20+VzTwefrBBcoLXbNzMM10lcsBtoGeYAHaA5aBDtl6TNui8VsnLcN5UuO5KsVW6QEhJ7MgPcyxoco79Wi/Zu1fS/h92L+JzCxeKG4xKkWxkuhg2WBlBl94PvoJjbMrkF0XFuQDfNsPhZMXWJgubrDSWU/FqQNNSYG9A1Zrmvr9/Ebhmusz5+uRGN0p2LpYN1jKoMerCKjCez2m7qByypK3R8PO4y/buNHWdaydbabMBdVgpYuVa0vNSqCV07XhNAJpbcGOs27hCOTeAa/cDgm5K2JfJCHXXLaE7gO23IBuOq6F3/AHcKdcbny+r6zsqRcU9WxXt5+8FXOVvksBodKLB7NuknuN/iSzK+VLQVWFq4wLO+ZwCqnYKnvpW0F+i3SUFDPezOt7IGuuoy3QVPV2raqI2nNePdQW2lHTfT5vyBhTegi8bgZcmXKrtmWATLL2S05lM66abiloEsv6SLqGy4dn65m9ZxNwkMLbQuUeqczRJ+bvRxKurtK32xYe5dNwT1otkoWEXJHYcmCQGjNkBygeqNACaNAaVukbhC4D5hcg9YyABwxdrjxmO8hRaidNSfIY5ZdLfei+oB12VmJuZhcQQM8ZcqLdZU+V8sgD2UtBezt0EzF84ytcZcwlStxYDFdVY92ViQ2+YxyoFpYu3ZzKwExIImNDqGB5EED2E1vhcQqUnfZnHicO6qVt0SdYxEMQQJhQBAzCGA5we6Y8KVfEOrK9rfHvCjhY01rr8BZq5jqsDNQAi1AWG5qQxpNAWEGoAIahCsOFQZiFMYRVIQ6hgPpiCtAiQUwDQARQA6qAkSgQ9aBjxVCCKQDhTQElMRHcoGR0hiFAhGgZG1JjRCakoiakNDKBjTQNDTSGCgAGkAKYAoABpAKgBppDG0DCKYgrQB/9k="/>
          <p:cNvSpPr>
            <a:spLocks noChangeAspect="1" noChangeArrowheads="1"/>
          </p:cNvSpPr>
          <p:nvPr/>
        </p:nvSpPr>
        <p:spPr bwMode="auto">
          <a:xfrm>
            <a:off x="307975" y="-1500188"/>
            <a:ext cx="55245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3086" name="Picture 14" descr="http://www.andes.info.ec/sites/default/files/styles/large/public/field/image/economiasolidaria.jpg?itok=SlExBrD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00" y="1548145"/>
            <a:ext cx="7876421" cy="46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55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877683" y="399606"/>
            <a:ext cx="2587412" cy="7193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Bloques comerciales Ecuador – Perú</a:t>
            </a:r>
            <a:endParaRPr lang="es-ES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18107237"/>
              </p:ext>
            </p:extLst>
          </p:nvPr>
        </p:nvGraphicFramePr>
        <p:xfrm>
          <a:off x="120316" y="120316"/>
          <a:ext cx="11815010" cy="635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76174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2530</TotalTime>
  <Words>2345</Words>
  <Application>Microsoft Office PowerPoint</Application>
  <PresentationFormat>Personalizado</PresentationFormat>
  <Paragraphs>945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63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Bienvenidos a Comerciafacil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FMA02</dc:creator>
  <cp:lastModifiedBy>HP</cp:lastModifiedBy>
  <cp:revision>176</cp:revision>
  <dcterms:created xsi:type="dcterms:W3CDTF">2014-10-06T02:46:10Z</dcterms:created>
  <dcterms:modified xsi:type="dcterms:W3CDTF">2014-11-12T03:04:30Z</dcterms:modified>
</cp:coreProperties>
</file>