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4" r:id="rId4"/>
    <p:sldId id="259" r:id="rId5"/>
    <p:sldId id="262" r:id="rId6"/>
    <p:sldId id="272" r:id="rId7"/>
    <p:sldId id="260" r:id="rId8"/>
    <p:sldId id="263" r:id="rId9"/>
    <p:sldId id="275" r:id="rId10"/>
    <p:sldId id="274" r:id="rId11"/>
    <p:sldId id="264" r:id="rId12"/>
    <p:sldId id="276" r:id="rId13"/>
    <p:sldId id="279" r:id="rId14"/>
    <p:sldId id="281" r:id="rId15"/>
    <p:sldId id="282" r:id="rId16"/>
    <p:sldId id="283" r:id="rId17"/>
    <p:sldId id="286" r:id="rId18"/>
    <p:sldId id="285" r:id="rId19"/>
    <p:sldId id="266" r:id="rId20"/>
    <p:sldId id="267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53" autoAdjust="0"/>
  </p:normalViewPr>
  <p:slideViewPr>
    <p:cSldViewPr snapToGrid="0" snapToObjects="1">
      <p:cViewPr varScale="1">
        <p:scale>
          <a:sx n="84" d="100"/>
          <a:sy n="84" d="100"/>
        </p:scale>
        <p:origin x="-1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CCA00-3D42-E645-AB0D-0E1FF388DE36}" type="doc">
      <dgm:prSet loTypeId="urn:microsoft.com/office/officeart/2005/8/layout/vList5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850B0E5B-E948-2C46-B6EE-29B1B6DB3510}">
      <dgm:prSet custT="1"/>
      <dgm:spPr/>
      <dgm:t>
        <a:bodyPr/>
        <a:lstStyle/>
        <a:p>
          <a:pPr rtl="0"/>
          <a:r>
            <a:rPr lang="es-ES" sz="2400" b="1" cap="all" dirty="0" smtClean="0"/>
            <a:t>General</a:t>
          </a:r>
          <a:endParaRPr lang="es-ES" sz="2400" cap="all" dirty="0"/>
        </a:p>
      </dgm:t>
    </dgm:pt>
    <dgm:pt modelId="{BDF0B5F1-16A9-7B45-9C93-FB2513FCEFB9}" type="parTrans" cxnId="{7DFDA5BC-7115-5744-B43A-3D35E8891E3F}">
      <dgm:prSet/>
      <dgm:spPr/>
      <dgm:t>
        <a:bodyPr/>
        <a:lstStyle/>
        <a:p>
          <a:endParaRPr lang="es-ES"/>
        </a:p>
      </dgm:t>
    </dgm:pt>
    <dgm:pt modelId="{3DF07A90-E10C-B74E-9F2A-D9AD714F21F0}" type="sibTrans" cxnId="{7DFDA5BC-7115-5744-B43A-3D35E8891E3F}">
      <dgm:prSet/>
      <dgm:spPr/>
      <dgm:t>
        <a:bodyPr/>
        <a:lstStyle/>
        <a:p>
          <a:endParaRPr lang="es-ES"/>
        </a:p>
      </dgm:t>
    </dgm:pt>
    <dgm:pt modelId="{BD36B8BA-143F-1744-80F9-7DA7C285A5D6}">
      <dgm:prSet custT="1"/>
      <dgm:spPr/>
      <dgm:t>
        <a:bodyPr/>
        <a:lstStyle/>
        <a:p>
          <a:pPr algn="just" rtl="0"/>
          <a:r>
            <a:rPr lang="es-ES" sz="1800" dirty="0" smtClean="0"/>
            <a:t>Desarrollar un prototipo de aplicación Web en combinación con la plataforma Arduino para controlar la calidad del aire de la ciudad de Quito.</a:t>
          </a:r>
          <a:endParaRPr lang="es-ES" sz="1800" dirty="0"/>
        </a:p>
      </dgm:t>
    </dgm:pt>
    <dgm:pt modelId="{44D364A8-14EE-3641-9E8C-1EDCAD426FC5}" type="parTrans" cxnId="{CDDC9A7B-0746-4442-B1DF-3C010B5DAD6D}">
      <dgm:prSet/>
      <dgm:spPr/>
      <dgm:t>
        <a:bodyPr/>
        <a:lstStyle/>
        <a:p>
          <a:endParaRPr lang="es-ES"/>
        </a:p>
      </dgm:t>
    </dgm:pt>
    <dgm:pt modelId="{78894BCF-2414-DC4A-8C86-0B85A7A96671}" type="sibTrans" cxnId="{CDDC9A7B-0746-4442-B1DF-3C010B5DAD6D}">
      <dgm:prSet/>
      <dgm:spPr/>
      <dgm:t>
        <a:bodyPr/>
        <a:lstStyle/>
        <a:p>
          <a:endParaRPr lang="es-ES"/>
        </a:p>
      </dgm:t>
    </dgm:pt>
    <dgm:pt modelId="{99F38061-4364-C943-9E1E-E095C62136A6}">
      <dgm:prSet custT="1"/>
      <dgm:spPr/>
      <dgm:t>
        <a:bodyPr/>
        <a:lstStyle/>
        <a:p>
          <a:pPr rtl="0"/>
          <a:r>
            <a:rPr lang="es-ES" sz="2400" b="1" cap="all" dirty="0" smtClean="0"/>
            <a:t>Específicos</a:t>
          </a:r>
          <a:endParaRPr lang="es-ES" sz="2400" cap="all" dirty="0"/>
        </a:p>
      </dgm:t>
    </dgm:pt>
    <dgm:pt modelId="{EAE1E7EC-EA21-7A42-8607-E7F9EA7EF135}" type="parTrans" cxnId="{B040E4AB-BAF3-104F-A2E2-3E3F73FE5186}">
      <dgm:prSet/>
      <dgm:spPr/>
      <dgm:t>
        <a:bodyPr/>
        <a:lstStyle/>
        <a:p>
          <a:endParaRPr lang="es-ES"/>
        </a:p>
      </dgm:t>
    </dgm:pt>
    <dgm:pt modelId="{B45982AF-28DC-9944-9F0C-926597ADDB19}" type="sibTrans" cxnId="{B040E4AB-BAF3-104F-A2E2-3E3F73FE5186}">
      <dgm:prSet/>
      <dgm:spPr/>
      <dgm:t>
        <a:bodyPr/>
        <a:lstStyle/>
        <a:p>
          <a:endParaRPr lang="es-ES"/>
        </a:p>
      </dgm:t>
    </dgm:pt>
    <dgm:pt modelId="{F5A0F548-06CD-5243-AC24-FA5B849C8E0E}">
      <dgm:prSet custT="1"/>
      <dgm:spPr/>
      <dgm:t>
        <a:bodyPr/>
        <a:lstStyle/>
        <a:p>
          <a:pPr algn="just" rtl="0"/>
          <a:r>
            <a:rPr lang="es-ES" sz="1800" dirty="0" smtClean="0"/>
            <a:t>Revisar el marco teórico referente a las metodologías de SCRUM y Extreme </a:t>
          </a:r>
          <a:r>
            <a:rPr lang="es-ES" sz="1800" dirty="0" err="1" smtClean="0"/>
            <a:t>Programming</a:t>
          </a:r>
          <a:r>
            <a:rPr lang="es-ES" sz="1800" dirty="0" smtClean="0"/>
            <a:t> (XP)</a:t>
          </a:r>
          <a:endParaRPr lang="es-ES" sz="1800" dirty="0"/>
        </a:p>
      </dgm:t>
    </dgm:pt>
    <dgm:pt modelId="{0B880634-1FDD-3D44-A4D6-056CC6258364}" type="parTrans" cxnId="{F90B7730-F3FA-D64F-B7EE-101BA63D99DC}">
      <dgm:prSet/>
      <dgm:spPr/>
      <dgm:t>
        <a:bodyPr/>
        <a:lstStyle/>
        <a:p>
          <a:endParaRPr lang="es-ES"/>
        </a:p>
      </dgm:t>
    </dgm:pt>
    <dgm:pt modelId="{E3BD754F-280B-224D-8BC7-73A047E94853}" type="sibTrans" cxnId="{F90B7730-F3FA-D64F-B7EE-101BA63D99DC}">
      <dgm:prSet/>
      <dgm:spPr/>
      <dgm:t>
        <a:bodyPr/>
        <a:lstStyle/>
        <a:p>
          <a:endParaRPr lang="es-ES"/>
        </a:p>
      </dgm:t>
    </dgm:pt>
    <dgm:pt modelId="{468E973D-4FBA-2349-96D0-65A286F9EC47}">
      <dgm:prSet custT="1"/>
      <dgm:spPr/>
      <dgm:t>
        <a:bodyPr/>
        <a:lstStyle/>
        <a:p>
          <a:pPr algn="just" rtl="0"/>
          <a:r>
            <a:rPr lang="es-ES" sz="1800" dirty="0" smtClean="0"/>
            <a:t>Describir la plataforma Arduino con el uso de sensores para la medición  de la calidad del aire.</a:t>
          </a:r>
          <a:endParaRPr lang="es-ES" sz="1800" dirty="0"/>
        </a:p>
      </dgm:t>
    </dgm:pt>
    <dgm:pt modelId="{B8731F1E-2688-2049-9AC0-D23D9DAAF2E2}" type="parTrans" cxnId="{AEF374B5-26AE-7240-A2E7-DB5386FF95FB}">
      <dgm:prSet/>
      <dgm:spPr/>
      <dgm:t>
        <a:bodyPr/>
        <a:lstStyle/>
        <a:p>
          <a:endParaRPr lang="es-ES"/>
        </a:p>
      </dgm:t>
    </dgm:pt>
    <dgm:pt modelId="{6A710B0B-F2D0-7D40-8180-23F9AE62A571}" type="sibTrans" cxnId="{AEF374B5-26AE-7240-A2E7-DB5386FF95FB}">
      <dgm:prSet/>
      <dgm:spPr/>
      <dgm:t>
        <a:bodyPr/>
        <a:lstStyle/>
        <a:p>
          <a:endParaRPr lang="es-ES"/>
        </a:p>
      </dgm:t>
    </dgm:pt>
    <dgm:pt modelId="{52010A47-1726-EC4A-B167-F4F250D0D35C}">
      <dgm:prSet custT="1"/>
      <dgm:spPr/>
      <dgm:t>
        <a:bodyPr/>
        <a:lstStyle/>
        <a:p>
          <a:pPr algn="just" rtl="0"/>
          <a:r>
            <a:rPr lang="es-ES" sz="1800" dirty="0" smtClean="0"/>
            <a:t>Realizar la especificación de requerimientos del prototipo, aplicando la norma IEEE 830.</a:t>
          </a:r>
          <a:endParaRPr lang="es-ES" sz="1800" dirty="0"/>
        </a:p>
      </dgm:t>
    </dgm:pt>
    <dgm:pt modelId="{EF78375A-A020-0A4C-A590-FB5E35F69731}" type="parTrans" cxnId="{9D8BE08D-71DB-C948-82CA-1D9443E1DF1F}">
      <dgm:prSet/>
      <dgm:spPr/>
      <dgm:t>
        <a:bodyPr/>
        <a:lstStyle/>
        <a:p>
          <a:endParaRPr lang="es-ES"/>
        </a:p>
      </dgm:t>
    </dgm:pt>
    <dgm:pt modelId="{422A2EAF-0A2C-5745-8FF7-A9C69FA4ABA4}" type="sibTrans" cxnId="{9D8BE08D-71DB-C948-82CA-1D9443E1DF1F}">
      <dgm:prSet/>
      <dgm:spPr/>
      <dgm:t>
        <a:bodyPr/>
        <a:lstStyle/>
        <a:p>
          <a:endParaRPr lang="es-ES"/>
        </a:p>
      </dgm:t>
    </dgm:pt>
    <dgm:pt modelId="{CA1EDC87-5A0D-754F-A1EA-01091FDBFBBF}">
      <dgm:prSet custT="1"/>
      <dgm:spPr/>
      <dgm:t>
        <a:bodyPr/>
        <a:lstStyle/>
        <a:p>
          <a:pPr algn="just" rtl="0"/>
          <a:r>
            <a:rPr lang="es-ES" sz="1800" dirty="0" smtClean="0"/>
            <a:t>Emplear </a:t>
          </a:r>
          <a:r>
            <a:rPr lang="es-ES" sz="1800" dirty="0" err="1" smtClean="0"/>
            <a:t>Scrum</a:t>
          </a:r>
          <a:r>
            <a:rPr lang="es-ES" sz="1800" dirty="0" smtClean="0"/>
            <a:t> y XP para la planificación, diseño, desarrollo y pruebas del prototipo.</a:t>
          </a:r>
          <a:endParaRPr lang="es-ES" sz="1800" dirty="0"/>
        </a:p>
      </dgm:t>
    </dgm:pt>
    <dgm:pt modelId="{8BDB5DA9-FFE7-F148-98D1-98C5FEDC6A35}" type="parTrans" cxnId="{12BECCF3-8346-B840-88BF-9FFEEFE652EE}">
      <dgm:prSet/>
      <dgm:spPr/>
      <dgm:t>
        <a:bodyPr/>
        <a:lstStyle/>
        <a:p>
          <a:endParaRPr lang="es-ES"/>
        </a:p>
      </dgm:t>
    </dgm:pt>
    <dgm:pt modelId="{5C041157-5ABB-704C-98A1-1AFEB6E1D507}" type="sibTrans" cxnId="{12BECCF3-8346-B840-88BF-9FFEEFE652EE}">
      <dgm:prSet/>
      <dgm:spPr/>
      <dgm:t>
        <a:bodyPr/>
        <a:lstStyle/>
        <a:p>
          <a:endParaRPr lang="es-ES"/>
        </a:p>
      </dgm:t>
    </dgm:pt>
    <dgm:pt modelId="{6522F2A3-90A7-F444-90E4-3024FAA4C652}">
      <dgm:prSet custT="1"/>
      <dgm:spPr/>
      <dgm:t>
        <a:bodyPr/>
        <a:lstStyle/>
        <a:p>
          <a:pPr algn="just" rtl="0"/>
          <a:r>
            <a:rPr lang="es-ES" sz="1800" dirty="0" smtClean="0"/>
            <a:t>Evaluar los resultados obtenidos.</a:t>
          </a:r>
          <a:endParaRPr lang="es-ES" sz="1800" dirty="0"/>
        </a:p>
      </dgm:t>
    </dgm:pt>
    <dgm:pt modelId="{E5529137-558D-8343-A34B-C19ADA9A1A54}" type="parTrans" cxnId="{47EF9283-3C7F-914B-B8CE-92F7F803196A}">
      <dgm:prSet/>
      <dgm:spPr/>
      <dgm:t>
        <a:bodyPr/>
        <a:lstStyle/>
        <a:p>
          <a:endParaRPr lang="es-ES"/>
        </a:p>
      </dgm:t>
    </dgm:pt>
    <dgm:pt modelId="{F931C53E-7CCF-8548-888C-E2F01E872449}" type="sibTrans" cxnId="{47EF9283-3C7F-914B-B8CE-92F7F803196A}">
      <dgm:prSet/>
      <dgm:spPr/>
      <dgm:t>
        <a:bodyPr/>
        <a:lstStyle/>
        <a:p>
          <a:endParaRPr lang="es-ES"/>
        </a:p>
      </dgm:t>
    </dgm:pt>
    <dgm:pt modelId="{BB6BB36B-5189-E641-B044-9F0D54AF3F91}" type="pres">
      <dgm:prSet presAssocID="{651CCA00-3D42-E645-AB0D-0E1FF388DE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E4351E-F64F-BE49-9BA4-0F00C5E85F90}" type="pres">
      <dgm:prSet presAssocID="{850B0E5B-E948-2C46-B6EE-29B1B6DB3510}" presName="linNode" presStyleCnt="0"/>
      <dgm:spPr/>
      <dgm:t>
        <a:bodyPr/>
        <a:lstStyle/>
        <a:p>
          <a:endParaRPr lang="es-ES"/>
        </a:p>
      </dgm:t>
    </dgm:pt>
    <dgm:pt modelId="{C4F0AC51-7C40-EC4B-A188-C5916F70D9B1}" type="pres">
      <dgm:prSet presAssocID="{850B0E5B-E948-2C46-B6EE-29B1B6DB3510}" presName="parentText" presStyleLbl="node1" presStyleIdx="0" presStyleCnt="2" custScaleX="60030" custScaleY="26431" custLinFactNeighborY="5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98FDA4-466D-0D43-BE8E-1F99E728344B}" type="pres">
      <dgm:prSet presAssocID="{850B0E5B-E948-2C46-B6EE-29B1B6DB3510}" presName="descendantText" presStyleLbl="alignAccFollowNode1" presStyleIdx="0" presStyleCnt="2" custScaleX="100207" custScaleY="27644" custLinFactNeighborX="14132" custLinFactNeighborY="-1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822B0B-A06A-4A40-BF0F-18AD8881BB74}" type="pres">
      <dgm:prSet presAssocID="{3DF07A90-E10C-B74E-9F2A-D9AD714F21F0}" presName="sp" presStyleCnt="0"/>
      <dgm:spPr/>
      <dgm:t>
        <a:bodyPr/>
        <a:lstStyle/>
        <a:p>
          <a:endParaRPr lang="es-ES"/>
        </a:p>
      </dgm:t>
    </dgm:pt>
    <dgm:pt modelId="{BE5B8F76-76F3-3E4F-9DC7-1D56A52E8D4F}" type="pres">
      <dgm:prSet presAssocID="{99F38061-4364-C943-9E1E-E095C62136A6}" presName="linNode" presStyleCnt="0"/>
      <dgm:spPr/>
      <dgm:t>
        <a:bodyPr/>
        <a:lstStyle/>
        <a:p>
          <a:endParaRPr lang="es-ES"/>
        </a:p>
      </dgm:t>
    </dgm:pt>
    <dgm:pt modelId="{AF957D21-6284-7D40-A265-B5D3B82BDC60}" type="pres">
      <dgm:prSet presAssocID="{99F38061-4364-C943-9E1E-E095C62136A6}" presName="parentText" presStyleLbl="node1" presStyleIdx="1" presStyleCnt="2" custScaleX="60029" custScaleY="44949" custLinFactNeighborX="214" custLinFactNeighborY="-253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429DF4-E60A-5545-8542-EED36B791461}" type="pres">
      <dgm:prSet presAssocID="{99F38061-4364-C943-9E1E-E095C62136A6}" presName="descendantText" presStyleLbl="alignAccFollowNode1" presStyleIdx="1" presStyleCnt="2" custScaleX="101498" custScaleY="64438" custLinFactNeighborX="14514" custLinFactNeighborY="1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7352E1-2D64-D44C-8633-E5D980400346}" type="presOf" srcId="{F5A0F548-06CD-5243-AC24-FA5B849C8E0E}" destId="{A3429DF4-E60A-5545-8542-EED36B791461}" srcOrd="0" destOrd="0" presId="urn:microsoft.com/office/officeart/2005/8/layout/vList5"/>
    <dgm:cxn modelId="{F86C0DF7-A4D1-D64C-8E1E-E15EF8AF3982}" type="presOf" srcId="{651CCA00-3D42-E645-AB0D-0E1FF388DE36}" destId="{BB6BB36B-5189-E641-B044-9F0D54AF3F91}" srcOrd="0" destOrd="0" presId="urn:microsoft.com/office/officeart/2005/8/layout/vList5"/>
    <dgm:cxn modelId="{47EF9283-3C7F-914B-B8CE-92F7F803196A}" srcId="{99F38061-4364-C943-9E1E-E095C62136A6}" destId="{6522F2A3-90A7-F444-90E4-3024FAA4C652}" srcOrd="4" destOrd="0" parTransId="{E5529137-558D-8343-A34B-C19ADA9A1A54}" sibTransId="{F931C53E-7CCF-8548-888C-E2F01E872449}"/>
    <dgm:cxn modelId="{99272733-4739-0C4C-BD39-88F6DA5B721B}" type="presOf" srcId="{6522F2A3-90A7-F444-90E4-3024FAA4C652}" destId="{A3429DF4-E60A-5545-8542-EED36B791461}" srcOrd="0" destOrd="4" presId="urn:microsoft.com/office/officeart/2005/8/layout/vList5"/>
    <dgm:cxn modelId="{B040E4AB-BAF3-104F-A2E2-3E3F73FE5186}" srcId="{651CCA00-3D42-E645-AB0D-0E1FF388DE36}" destId="{99F38061-4364-C943-9E1E-E095C62136A6}" srcOrd="1" destOrd="0" parTransId="{EAE1E7EC-EA21-7A42-8607-E7F9EA7EF135}" sibTransId="{B45982AF-28DC-9944-9F0C-926597ADDB19}"/>
    <dgm:cxn modelId="{19CE6DA2-1A7B-7646-9F4E-CE31BE9AD8E5}" type="presOf" srcId="{850B0E5B-E948-2C46-B6EE-29B1B6DB3510}" destId="{C4F0AC51-7C40-EC4B-A188-C5916F70D9B1}" srcOrd="0" destOrd="0" presId="urn:microsoft.com/office/officeart/2005/8/layout/vList5"/>
    <dgm:cxn modelId="{D69F45C6-A29B-FB46-841D-E38E8BE0C327}" type="presOf" srcId="{BD36B8BA-143F-1744-80F9-7DA7C285A5D6}" destId="{3898FDA4-466D-0D43-BE8E-1F99E728344B}" srcOrd="0" destOrd="0" presId="urn:microsoft.com/office/officeart/2005/8/layout/vList5"/>
    <dgm:cxn modelId="{9D8BE08D-71DB-C948-82CA-1D9443E1DF1F}" srcId="{99F38061-4364-C943-9E1E-E095C62136A6}" destId="{52010A47-1726-EC4A-B167-F4F250D0D35C}" srcOrd="2" destOrd="0" parTransId="{EF78375A-A020-0A4C-A590-FB5E35F69731}" sibTransId="{422A2EAF-0A2C-5745-8FF7-A9C69FA4ABA4}"/>
    <dgm:cxn modelId="{F90B7730-F3FA-D64F-B7EE-101BA63D99DC}" srcId="{99F38061-4364-C943-9E1E-E095C62136A6}" destId="{F5A0F548-06CD-5243-AC24-FA5B849C8E0E}" srcOrd="0" destOrd="0" parTransId="{0B880634-1FDD-3D44-A4D6-056CC6258364}" sibTransId="{E3BD754F-280B-224D-8BC7-73A047E94853}"/>
    <dgm:cxn modelId="{841761BC-A82C-084E-9C7C-4F391CD78CD1}" type="presOf" srcId="{468E973D-4FBA-2349-96D0-65A286F9EC47}" destId="{A3429DF4-E60A-5545-8542-EED36B791461}" srcOrd="0" destOrd="1" presId="urn:microsoft.com/office/officeart/2005/8/layout/vList5"/>
    <dgm:cxn modelId="{CDDC9A7B-0746-4442-B1DF-3C010B5DAD6D}" srcId="{850B0E5B-E948-2C46-B6EE-29B1B6DB3510}" destId="{BD36B8BA-143F-1744-80F9-7DA7C285A5D6}" srcOrd="0" destOrd="0" parTransId="{44D364A8-14EE-3641-9E8C-1EDCAD426FC5}" sibTransId="{78894BCF-2414-DC4A-8C86-0B85A7A96671}"/>
    <dgm:cxn modelId="{2D93D150-2E64-AD4A-9B16-EFF8B5F5D4B1}" type="presOf" srcId="{52010A47-1726-EC4A-B167-F4F250D0D35C}" destId="{A3429DF4-E60A-5545-8542-EED36B791461}" srcOrd="0" destOrd="2" presId="urn:microsoft.com/office/officeart/2005/8/layout/vList5"/>
    <dgm:cxn modelId="{12BECCF3-8346-B840-88BF-9FFEEFE652EE}" srcId="{99F38061-4364-C943-9E1E-E095C62136A6}" destId="{CA1EDC87-5A0D-754F-A1EA-01091FDBFBBF}" srcOrd="3" destOrd="0" parTransId="{8BDB5DA9-FFE7-F148-98D1-98C5FEDC6A35}" sibTransId="{5C041157-5ABB-704C-98A1-1AFEB6E1D507}"/>
    <dgm:cxn modelId="{AEF374B5-26AE-7240-A2E7-DB5386FF95FB}" srcId="{99F38061-4364-C943-9E1E-E095C62136A6}" destId="{468E973D-4FBA-2349-96D0-65A286F9EC47}" srcOrd="1" destOrd="0" parTransId="{B8731F1E-2688-2049-9AC0-D23D9DAAF2E2}" sibTransId="{6A710B0B-F2D0-7D40-8180-23F9AE62A571}"/>
    <dgm:cxn modelId="{7DFDA5BC-7115-5744-B43A-3D35E8891E3F}" srcId="{651CCA00-3D42-E645-AB0D-0E1FF388DE36}" destId="{850B0E5B-E948-2C46-B6EE-29B1B6DB3510}" srcOrd="0" destOrd="0" parTransId="{BDF0B5F1-16A9-7B45-9C93-FB2513FCEFB9}" sibTransId="{3DF07A90-E10C-B74E-9F2A-D9AD714F21F0}"/>
    <dgm:cxn modelId="{F9AD8282-7E0C-3947-99E3-955E623E959B}" type="presOf" srcId="{99F38061-4364-C943-9E1E-E095C62136A6}" destId="{AF957D21-6284-7D40-A265-B5D3B82BDC60}" srcOrd="0" destOrd="0" presId="urn:microsoft.com/office/officeart/2005/8/layout/vList5"/>
    <dgm:cxn modelId="{DBFF7CF0-C6A6-2746-BEBF-99864F846E63}" type="presOf" srcId="{CA1EDC87-5A0D-754F-A1EA-01091FDBFBBF}" destId="{A3429DF4-E60A-5545-8542-EED36B791461}" srcOrd="0" destOrd="3" presId="urn:microsoft.com/office/officeart/2005/8/layout/vList5"/>
    <dgm:cxn modelId="{E537D86A-FEF6-E44E-8989-5B068ECD0DA7}" type="presParOf" srcId="{BB6BB36B-5189-E641-B044-9F0D54AF3F91}" destId="{4EE4351E-F64F-BE49-9BA4-0F00C5E85F90}" srcOrd="0" destOrd="0" presId="urn:microsoft.com/office/officeart/2005/8/layout/vList5"/>
    <dgm:cxn modelId="{D0221B15-AF26-B648-862E-814F736A9697}" type="presParOf" srcId="{4EE4351E-F64F-BE49-9BA4-0F00C5E85F90}" destId="{C4F0AC51-7C40-EC4B-A188-C5916F70D9B1}" srcOrd="0" destOrd="0" presId="urn:microsoft.com/office/officeart/2005/8/layout/vList5"/>
    <dgm:cxn modelId="{6C6C18CE-5E8A-EA45-9D06-67925F3FB0F7}" type="presParOf" srcId="{4EE4351E-F64F-BE49-9BA4-0F00C5E85F90}" destId="{3898FDA4-466D-0D43-BE8E-1F99E728344B}" srcOrd="1" destOrd="0" presId="urn:microsoft.com/office/officeart/2005/8/layout/vList5"/>
    <dgm:cxn modelId="{D0408154-989A-6B43-BEFE-3BBF478E7B02}" type="presParOf" srcId="{BB6BB36B-5189-E641-B044-9F0D54AF3F91}" destId="{B0822B0B-A06A-4A40-BF0F-18AD8881BB74}" srcOrd="1" destOrd="0" presId="urn:microsoft.com/office/officeart/2005/8/layout/vList5"/>
    <dgm:cxn modelId="{1479F91E-DEFA-9F4B-82FB-81EEF4D1407C}" type="presParOf" srcId="{BB6BB36B-5189-E641-B044-9F0D54AF3F91}" destId="{BE5B8F76-76F3-3E4F-9DC7-1D56A52E8D4F}" srcOrd="2" destOrd="0" presId="urn:microsoft.com/office/officeart/2005/8/layout/vList5"/>
    <dgm:cxn modelId="{D0442D2F-5275-DA47-9D1E-24D32FFA17FA}" type="presParOf" srcId="{BE5B8F76-76F3-3E4F-9DC7-1D56A52E8D4F}" destId="{AF957D21-6284-7D40-A265-B5D3B82BDC60}" srcOrd="0" destOrd="0" presId="urn:microsoft.com/office/officeart/2005/8/layout/vList5"/>
    <dgm:cxn modelId="{8DBF4991-3C69-C343-BB08-82C80F64D2AA}" type="presParOf" srcId="{BE5B8F76-76F3-3E4F-9DC7-1D56A52E8D4F}" destId="{A3429DF4-E60A-5545-8542-EED36B7914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BB984-EB0E-CD43-8AC2-D1DC6BBABF8A}" type="doc">
      <dgm:prSet loTypeId="urn:microsoft.com/office/officeart/2008/layout/VerticalCurvedList" loCatId="" qsTypeId="urn:microsoft.com/office/officeart/2005/8/quickstyle/simple1" qsCatId="simple" csTypeId="urn:microsoft.com/office/officeart/2005/8/colors/accent6_3" csCatId="accent6" phldr="1"/>
      <dgm:spPr/>
    </dgm:pt>
    <dgm:pt modelId="{FFAD888E-31F9-EC43-A405-2CAB9DCC6DA2}">
      <dgm:prSet phldrT="[Texto]" custT="1"/>
      <dgm:spPr/>
      <dgm:t>
        <a:bodyPr/>
        <a:lstStyle/>
        <a:p>
          <a:r>
            <a:rPr lang="es-ES" sz="2400" cap="all" dirty="0" smtClean="0"/>
            <a:t>Módulo de Usuarios</a:t>
          </a:r>
          <a:endParaRPr lang="es-ES" sz="2400" cap="all" dirty="0"/>
        </a:p>
      </dgm:t>
    </dgm:pt>
    <dgm:pt modelId="{5C378D5C-65B5-7648-89FF-4525A491D059}" type="parTrans" cxnId="{1D67A990-3128-ED40-BA2A-D78FAB7D3D77}">
      <dgm:prSet/>
      <dgm:spPr/>
      <dgm:t>
        <a:bodyPr/>
        <a:lstStyle/>
        <a:p>
          <a:endParaRPr lang="es-ES"/>
        </a:p>
      </dgm:t>
    </dgm:pt>
    <dgm:pt modelId="{809AB3DE-BE3C-CF4D-AEC8-2215CDB0D0A2}" type="sibTrans" cxnId="{1D67A990-3128-ED40-BA2A-D78FAB7D3D77}">
      <dgm:prSet/>
      <dgm:spPr/>
      <dgm:t>
        <a:bodyPr/>
        <a:lstStyle/>
        <a:p>
          <a:endParaRPr lang="es-ES"/>
        </a:p>
      </dgm:t>
    </dgm:pt>
    <dgm:pt modelId="{896A51ED-F425-774D-9F19-33AAE927562F}">
      <dgm:prSet phldrT="[Texto]" custT="1"/>
      <dgm:spPr/>
      <dgm:t>
        <a:bodyPr/>
        <a:lstStyle/>
        <a:p>
          <a:r>
            <a:rPr lang="es-ES" sz="2400" cap="all" dirty="0" smtClean="0"/>
            <a:t>Módulo de dispositivos</a:t>
          </a:r>
          <a:endParaRPr lang="es-ES" sz="2400" cap="all" dirty="0"/>
        </a:p>
      </dgm:t>
    </dgm:pt>
    <dgm:pt modelId="{B8ECF4D2-0433-A44C-9922-9F5EA877C101}" type="parTrans" cxnId="{C9E45C21-5619-6D42-AA78-D3D2C50F6765}">
      <dgm:prSet/>
      <dgm:spPr/>
      <dgm:t>
        <a:bodyPr/>
        <a:lstStyle/>
        <a:p>
          <a:endParaRPr lang="es-ES"/>
        </a:p>
      </dgm:t>
    </dgm:pt>
    <dgm:pt modelId="{843679AA-0A8F-AF4B-A6C9-74E612CDFB00}" type="sibTrans" cxnId="{C9E45C21-5619-6D42-AA78-D3D2C50F6765}">
      <dgm:prSet/>
      <dgm:spPr/>
      <dgm:t>
        <a:bodyPr/>
        <a:lstStyle/>
        <a:p>
          <a:endParaRPr lang="es-ES"/>
        </a:p>
      </dgm:t>
    </dgm:pt>
    <dgm:pt modelId="{0CFBAD69-FCBF-254B-BEC7-AD9A1E7B2321}">
      <dgm:prSet phldrT="[Texto]" custT="1"/>
      <dgm:spPr/>
      <dgm:t>
        <a:bodyPr/>
        <a:lstStyle/>
        <a:p>
          <a:r>
            <a:rPr lang="es-ES" sz="2400" cap="all" smtClean="0"/>
            <a:t>Servicio Web</a:t>
          </a:r>
          <a:endParaRPr lang="es-ES" sz="2400" cap="all" dirty="0" smtClean="0"/>
        </a:p>
      </dgm:t>
    </dgm:pt>
    <dgm:pt modelId="{3700DC20-399A-9741-A300-0AEA899BDF2E}" type="parTrans" cxnId="{3010A370-23A6-C24D-9769-C531B1C8B8A1}">
      <dgm:prSet/>
      <dgm:spPr/>
      <dgm:t>
        <a:bodyPr/>
        <a:lstStyle/>
        <a:p>
          <a:endParaRPr lang="es-ES"/>
        </a:p>
      </dgm:t>
    </dgm:pt>
    <dgm:pt modelId="{FEB279F7-94C0-8949-B016-0E19B22ACDDA}" type="sibTrans" cxnId="{3010A370-23A6-C24D-9769-C531B1C8B8A1}">
      <dgm:prSet/>
      <dgm:spPr/>
      <dgm:t>
        <a:bodyPr/>
        <a:lstStyle/>
        <a:p>
          <a:endParaRPr lang="es-ES"/>
        </a:p>
      </dgm:t>
    </dgm:pt>
    <dgm:pt modelId="{6BB5FC4C-8A68-0E47-BBED-8545D476C9D2}">
      <dgm:prSet phldrT="[Texto]" custT="1"/>
      <dgm:spPr/>
      <dgm:t>
        <a:bodyPr/>
        <a:lstStyle/>
        <a:p>
          <a:r>
            <a:rPr lang="es-ES" sz="2400" cap="all" dirty="0" smtClean="0"/>
            <a:t>Portada de LA  Aplicación</a:t>
          </a:r>
        </a:p>
      </dgm:t>
    </dgm:pt>
    <dgm:pt modelId="{EA47F341-D1DD-864C-9AC2-282154351418}" type="parTrans" cxnId="{FE2F5F80-BD81-F74E-9A17-58034D0FC833}">
      <dgm:prSet/>
      <dgm:spPr/>
      <dgm:t>
        <a:bodyPr/>
        <a:lstStyle/>
        <a:p>
          <a:endParaRPr lang="es-ES"/>
        </a:p>
      </dgm:t>
    </dgm:pt>
    <dgm:pt modelId="{9C077791-314B-A544-8D9D-E6B68B0CC762}" type="sibTrans" cxnId="{FE2F5F80-BD81-F74E-9A17-58034D0FC833}">
      <dgm:prSet/>
      <dgm:spPr/>
      <dgm:t>
        <a:bodyPr/>
        <a:lstStyle/>
        <a:p>
          <a:endParaRPr lang="es-ES"/>
        </a:p>
      </dgm:t>
    </dgm:pt>
    <dgm:pt modelId="{2DA9CDEC-BCBC-4D48-8A27-1CCDCB6D01B5}" type="pres">
      <dgm:prSet presAssocID="{C59BB984-EB0E-CD43-8AC2-D1DC6BBABF8A}" presName="Name0" presStyleCnt="0">
        <dgm:presLayoutVars>
          <dgm:chMax val="7"/>
          <dgm:chPref val="7"/>
          <dgm:dir/>
        </dgm:presLayoutVars>
      </dgm:prSet>
      <dgm:spPr/>
    </dgm:pt>
    <dgm:pt modelId="{920D3DE4-A6CC-264B-8C0B-D3F98BB23780}" type="pres">
      <dgm:prSet presAssocID="{C59BB984-EB0E-CD43-8AC2-D1DC6BBABF8A}" presName="Name1" presStyleCnt="0"/>
      <dgm:spPr/>
    </dgm:pt>
    <dgm:pt modelId="{5FEBAA0C-FBFC-AF46-BA2C-1CA59F24879C}" type="pres">
      <dgm:prSet presAssocID="{C59BB984-EB0E-CD43-8AC2-D1DC6BBABF8A}" presName="cycle" presStyleCnt="0"/>
      <dgm:spPr/>
    </dgm:pt>
    <dgm:pt modelId="{58BA68B4-D501-5947-896C-47E57807ACBB}" type="pres">
      <dgm:prSet presAssocID="{C59BB984-EB0E-CD43-8AC2-D1DC6BBABF8A}" presName="srcNode" presStyleLbl="node1" presStyleIdx="0" presStyleCnt="4"/>
      <dgm:spPr/>
    </dgm:pt>
    <dgm:pt modelId="{804119E8-F62A-0E4D-8099-656F2F588611}" type="pres">
      <dgm:prSet presAssocID="{C59BB984-EB0E-CD43-8AC2-D1DC6BBABF8A}" presName="conn" presStyleLbl="parChTrans1D2" presStyleIdx="0" presStyleCnt="1"/>
      <dgm:spPr/>
      <dgm:t>
        <a:bodyPr/>
        <a:lstStyle/>
        <a:p>
          <a:endParaRPr lang="es-ES"/>
        </a:p>
      </dgm:t>
    </dgm:pt>
    <dgm:pt modelId="{D0E35071-A8B8-DF4B-97EA-797F05833366}" type="pres">
      <dgm:prSet presAssocID="{C59BB984-EB0E-CD43-8AC2-D1DC6BBABF8A}" presName="extraNode" presStyleLbl="node1" presStyleIdx="0" presStyleCnt="4"/>
      <dgm:spPr/>
    </dgm:pt>
    <dgm:pt modelId="{28B50DE5-8B9E-A14F-9C6B-EC7C53B0A9F6}" type="pres">
      <dgm:prSet presAssocID="{C59BB984-EB0E-CD43-8AC2-D1DC6BBABF8A}" presName="dstNode" presStyleLbl="node1" presStyleIdx="0" presStyleCnt="4"/>
      <dgm:spPr/>
    </dgm:pt>
    <dgm:pt modelId="{1260D5B3-E504-794C-98B7-6790DBAA8888}" type="pres">
      <dgm:prSet presAssocID="{FFAD888E-31F9-EC43-A405-2CAB9DCC6DA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57B870-C4D6-8D41-91B4-870D09216E85}" type="pres">
      <dgm:prSet presAssocID="{FFAD888E-31F9-EC43-A405-2CAB9DCC6DA2}" presName="accent_1" presStyleCnt="0"/>
      <dgm:spPr/>
    </dgm:pt>
    <dgm:pt modelId="{1851403B-655C-E643-86BD-468CDB06A5F3}" type="pres">
      <dgm:prSet presAssocID="{FFAD888E-31F9-EC43-A405-2CAB9DCC6DA2}" presName="accentRepeatNode" presStyleLbl="solidFgAcc1" presStyleIdx="0" presStyleCnt="4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CF5A91F3-4F83-8E4F-961B-D07EBB7A3E4B}" type="pres">
      <dgm:prSet presAssocID="{896A51ED-F425-774D-9F19-33AAE927562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03483-4176-7840-AE0A-E5C9990472F0}" type="pres">
      <dgm:prSet presAssocID="{896A51ED-F425-774D-9F19-33AAE927562F}" presName="accent_2" presStyleCnt="0"/>
      <dgm:spPr/>
    </dgm:pt>
    <dgm:pt modelId="{27FCE59B-4DDD-BB4B-AF78-00398B10CE2B}" type="pres">
      <dgm:prSet presAssocID="{896A51ED-F425-774D-9F19-33AAE927562F}" presName="accentRepeatNode" presStyleLbl="solidFgAcc1" presStyleIdx="1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15FD0BAA-B21D-7D40-BAA8-C88C717FD941}" type="pres">
      <dgm:prSet presAssocID="{0CFBAD69-FCBF-254B-BEC7-AD9A1E7B23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7DC8C-4DDE-B549-89D9-1B58F7C18BB9}" type="pres">
      <dgm:prSet presAssocID="{0CFBAD69-FCBF-254B-BEC7-AD9A1E7B2321}" presName="accent_3" presStyleCnt="0"/>
      <dgm:spPr/>
    </dgm:pt>
    <dgm:pt modelId="{8B61193F-6AC2-3A4B-B170-6F707405B228}" type="pres">
      <dgm:prSet presAssocID="{0CFBAD69-FCBF-254B-BEC7-AD9A1E7B2321}" presName="accentRepeatNode" presStyleLbl="solidFgAcc1" presStyleIdx="2" presStyleCnt="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0F97857B-455E-D24B-8CFD-4ADFE019DE97}" type="pres">
      <dgm:prSet presAssocID="{6BB5FC4C-8A68-0E47-BBED-8545D476C9D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A389F-0CE8-BF41-BED3-9A7F6BEAD1A9}" type="pres">
      <dgm:prSet presAssocID="{6BB5FC4C-8A68-0E47-BBED-8545D476C9D2}" presName="accent_4" presStyleCnt="0"/>
      <dgm:spPr/>
    </dgm:pt>
    <dgm:pt modelId="{85DFCB7C-FAE8-594B-9518-1547036C7F15}" type="pres">
      <dgm:prSet presAssocID="{6BB5FC4C-8A68-0E47-BBED-8545D476C9D2}" presName="accentRepeatNode" presStyleLbl="solidFgAcc1" presStyleIdx="3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2BF29ACB-1F36-3945-899C-44972DCF02C5}" type="presOf" srcId="{6BB5FC4C-8A68-0E47-BBED-8545D476C9D2}" destId="{0F97857B-455E-D24B-8CFD-4ADFE019DE97}" srcOrd="0" destOrd="0" presId="urn:microsoft.com/office/officeart/2008/layout/VerticalCurvedList"/>
    <dgm:cxn modelId="{5A127245-A25A-C240-9367-45B64128E726}" type="presOf" srcId="{896A51ED-F425-774D-9F19-33AAE927562F}" destId="{CF5A91F3-4F83-8E4F-961B-D07EBB7A3E4B}" srcOrd="0" destOrd="0" presId="urn:microsoft.com/office/officeart/2008/layout/VerticalCurvedList"/>
    <dgm:cxn modelId="{C9E45C21-5619-6D42-AA78-D3D2C50F6765}" srcId="{C59BB984-EB0E-CD43-8AC2-D1DC6BBABF8A}" destId="{896A51ED-F425-774D-9F19-33AAE927562F}" srcOrd="1" destOrd="0" parTransId="{B8ECF4D2-0433-A44C-9922-9F5EA877C101}" sibTransId="{843679AA-0A8F-AF4B-A6C9-74E612CDFB00}"/>
    <dgm:cxn modelId="{107B77C5-CD82-3742-BD3C-0AE7D2568AAA}" type="presOf" srcId="{FFAD888E-31F9-EC43-A405-2CAB9DCC6DA2}" destId="{1260D5B3-E504-794C-98B7-6790DBAA8888}" srcOrd="0" destOrd="0" presId="urn:microsoft.com/office/officeart/2008/layout/VerticalCurvedList"/>
    <dgm:cxn modelId="{868D8038-F54A-C14C-80C2-D8E209A2DB27}" type="presOf" srcId="{0CFBAD69-FCBF-254B-BEC7-AD9A1E7B2321}" destId="{15FD0BAA-B21D-7D40-BAA8-C88C717FD941}" srcOrd="0" destOrd="0" presId="urn:microsoft.com/office/officeart/2008/layout/VerticalCurvedList"/>
    <dgm:cxn modelId="{3010A370-23A6-C24D-9769-C531B1C8B8A1}" srcId="{C59BB984-EB0E-CD43-8AC2-D1DC6BBABF8A}" destId="{0CFBAD69-FCBF-254B-BEC7-AD9A1E7B2321}" srcOrd="2" destOrd="0" parTransId="{3700DC20-399A-9741-A300-0AEA899BDF2E}" sibTransId="{FEB279F7-94C0-8949-B016-0E19B22ACDDA}"/>
    <dgm:cxn modelId="{FE2F5F80-BD81-F74E-9A17-58034D0FC833}" srcId="{C59BB984-EB0E-CD43-8AC2-D1DC6BBABF8A}" destId="{6BB5FC4C-8A68-0E47-BBED-8545D476C9D2}" srcOrd="3" destOrd="0" parTransId="{EA47F341-D1DD-864C-9AC2-282154351418}" sibTransId="{9C077791-314B-A544-8D9D-E6B68B0CC762}"/>
    <dgm:cxn modelId="{1D67A990-3128-ED40-BA2A-D78FAB7D3D77}" srcId="{C59BB984-EB0E-CD43-8AC2-D1DC6BBABF8A}" destId="{FFAD888E-31F9-EC43-A405-2CAB9DCC6DA2}" srcOrd="0" destOrd="0" parTransId="{5C378D5C-65B5-7648-89FF-4525A491D059}" sibTransId="{809AB3DE-BE3C-CF4D-AEC8-2215CDB0D0A2}"/>
    <dgm:cxn modelId="{B1E5EEEC-DB7E-2A42-8009-F85FC4B71D81}" type="presOf" srcId="{C59BB984-EB0E-CD43-8AC2-D1DC6BBABF8A}" destId="{2DA9CDEC-BCBC-4D48-8A27-1CCDCB6D01B5}" srcOrd="0" destOrd="0" presId="urn:microsoft.com/office/officeart/2008/layout/VerticalCurvedList"/>
    <dgm:cxn modelId="{704E785C-7BFE-A246-8FDA-00BF8E88682B}" type="presOf" srcId="{809AB3DE-BE3C-CF4D-AEC8-2215CDB0D0A2}" destId="{804119E8-F62A-0E4D-8099-656F2F588611}" srcOrd="0" destOrd="0" presId="urn:microsoft.com/office/officeart/2008/layout/VerticalCurvedList"/>
    <dgm:cxn modelId="{902DFE8F-442B-CB4C-853F-12D754B05C8F}" type="presParOf" srcId="{2DA9CDEC-BCBC-4D48-8A27-1CCDCB6D01B5}" destId="{920D3DE4-A6CC-264B-8C0B-D3F98BB23780}" srcOrd="0" destOrd="0" presId="urn:microsoft.com/office/officeart/2008/layout/VerticalCurvedList"/>
    <dgm:cxn modelId="{3B4CE192-F8EA-3141-AB4C-6AA3E8A28C65}" type="presParOf" srcId="{920D3DE4-A6CC-264B-8C0B-D3F98BB23780}" destId="{5FEBAA0C-FBFC-AF46-BA2C-1CA59F24879C}" srcOrd="0" destOrd="0" presId="urn:microsoft.com/office/officeart/2008/layout/VerticalCurvedList"/>
    <dgm:cxn modelId="{6C2D2432-50EF-3E40-93F0-DA1EDA058A16}" type="presParOf" srcId="{5FEBAA0C-FBFC-AF46-BA2C-1CA59F24879C}" destId="{58BA68B4-D501-5947-896C-47E57807ACBB}" srcOrd="0" destOrd="0" presId="urn:microsoft.com/office/officeart/2008/layout/VerticalCurvedList"/>
    <dgm:cxn modelId="{19F7041A-B0D9-8842-A973-5847AE0DD982}" type="presParOf" srcId="{5FEBAA0C-FBFC-AF46-BA2C-1CA59F24879C}" destId="{804119E8-F62A-0E4D-8099-656F2F588611}" srcOrd="1" destOrd="0" presId="urn:microsoft.com/office/officeart/2008/layout/VerticalCurvedList"/>
    <dgm:cxn modelId="{9ABBEFA5-1E1C-154D-AFEA-76F2817DEFD4}" type="presParOf" srcId="{5FEBAA0C-FBFC-AF46-BA2C-1CA59F24879C}" destId="{D0E35071-A8B8-DF4B-97EA-797F05833366}" srcOrd="2" destOrd="0" presId="urn:microsoft.com/office/officeart/2008/layout/VerticalCurvedList"/>
    <dgm:cxn modelId="{0325814D-6966-1940-BF68-2084E05B2D57}" type="presParOf" srcId="{5FEBAA0C-FBFC-AF46-BA2C-1CA59F24879C}" destId="{28B50DE5-8B9E-A14F-9C6B-EC7C53B0A9F6}" srcOrd="3" destOrd="0" presId="urn:microsoft.com/office/officeart/2008/layout/VerticalCurvedList"/>
    <dgm:cxn modelId="{A2E905CA-1532-8646-A9DD-1CBB4584A9E9}" type="presParOf" srcId="{920D3DE4-A6CC-264B-8C0B-D3F98BB23780}" destId="{1260D5B3-E504-794C-98B7-6790DBAA8888}" srcOrd="1" destOrd="0" presId="urn:microsoft.com/office/officeart/2008/layout/VerticalCurvedList"/>
    <dgm:cxn modelId="{A05B46DE-1483-5442-A07B-792B73162EA9}" type="presParOf" srcId="{920D3DE4-A6CC-264B-8C0B-D3F98BB23780}" destId="{E457B870-C4D6-8D41-91B4-870D09216E85}" srcOrd="2" destOrd="0" presId="urn:microsoft.com/office/officeart/2008/layout/VerticalCurvedList"/>
    <dgm:cxn modelId="{8AA04DAA-3423-324E-92E2-120B4E8123D9}" type="presParOf" srcId="{E457B870-C4D6-8D41-91B4-870D09216E85}" destId="{1851403B-655C-E643-86BD-468CDB06A5F3}" srcOrd="0" destOrd="0" presId="urn:microsoft.com/office/officeart/2008/layout/VerticalCurvedList"/>
    <dgm:cxn modelId="{C3BDA7CF-A10F-7644-927A-9B37DCE73C5B}" type="presParOf" srcId="{920D3DE4-A6CC-264B-8C0B-D3F98BB23780}" destId="{CF5A91F3-4F83-8E4F-961B-D07EBB7A3E4B}" srcOrd="3" destOrd="0" presId="urn:microsoft.com/office/officeart/2008/layout/VerticalCurvedList"/>
    <dgm:cxn modelId="{2815C420-3F71-0A4D-8322-0BA28A27757B}" type="presParOf" srcId="{920D3DE4-A6CC-264B-8C0B-D3F98BB23780}" destId="{F4003483-4176-7840-AE0A-E5C9990472F0}" srcOrd="4" destOrd="0" presId="urn:microsoft.com/office/officeart/2008/layout/VerticalCurvedList"/>
    <dgm:cxn modelId="{73F3296C-3796-8245-9EB2-9AB19AC6D860}" type="presParOf" srcId="{F4003483-4176-7840-AE0A-E5C9990472F0}" destId="{27FCE59B-4DDD-BB4B-AF78-00398B10CE2B}" srcOrd="0" destOrd="0" presId="urn:microsoft.com/office/officeart/2008/layout/VerticalCurvedList"/>
    <dgm:cxn modelId="{2181F8EA-1848-5047-A8E7-8C22F95DA804}" type="presParOf" srcId="{920D3DE4-A6CC-264B-8C0B-D3F98BB23780}" destId="{15FD0BAA-B21D-7D40-BAA8-C88C717FD941}" srcOrd="5" destOrd="0" presId="urn:microsoft.com/office/officeart/2008/layout/VerticalCurvedList"/>
    <dgm:cxn modelId="{1DFF242F-9710-E14B-87F7-FB9B347B33AD}" type="presParOf" srcId="{920D3DE4-A6CC-264B-8C0B-D3F98BB23780}" destId="{0D07DC8C-4DDE-B549-89D9-1B58F7C18BB9}" srcOrd="6" destOrd="0" presId="urn:microsoft.com/office/officeart/2008/layout/VerticalCurvedList"/>
    <dgm:cxn modelId="{B8EC0D6E-5218-A14A-AB36-2817DF41393F}" type="presParOf" srcId="{0D07DC8C-4DDE-B549-89D9-1B58F7C18BB9}" destId="{8B61193F-6AC2-3A4B-B170-6F707405B228}" srcOrd="0" destOrd="0" presId="urn:microsoft.com/office/officeart/2008/layout/VerticalCurvedList"/>
    <dgm:cxn modelId="{BAAC8C9B-654F-4E4E-986E-28B24225921B}" type="presParOf" srcId="{920D3DE4-A6CC-264B-8C0B-D3F98BB23780}" destId="{0F97857B-455E-D24B-8CFD-4ADFE019DE97}" srcOrd="7" destOrd="0" presId="urn:microsoft.com/office/officeart/2008/layout/VerticalCurvedList"/>
    <dgm:cxn modelId="{394721EC-9BE1-2240-BC16-E794DD65D5D7}" type="presParOf" srcId="{920D3DE4-A6CC-264B-8C0B-D3F98BB23780}" destId="{B79A389F-0CE8-BF41-BED3-9A7F6BEAD1A9}" srcOrd="8" destOrd="0" presId="urn:microsoft.com/office/officeart/2008/layout/VerticalCurvedList"/>
    <dgm:cxn modelId="{5496CC68-03EB-6745-BF26-A113DE844F05}" type="presParOf" srcId="{B79A389F-0CE8-BF41-BED3-9A7F6BEAD1A9}" destId="{85DFCB7C-FAE8-594B-9518-1547036C7F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25A44-2148-3B4D-83EC-EAEC4A8369C8}" type="doc">
      <dgm:prSet loTypeId="urn:microsoft.com/office/officeart/2005/8/layout/gear1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7D122741-E85F-554D-890C-4D819DE563C3}">
      <dgm:prSet phldrT="[Texto]" custT="1"/>
      <dgm:spPr/>
      <dgm:t>
        <a:bodyPr/>
        <a:lstStyle/>
        <a:p>
          <a:r>
            <a:rPr lang="es-ES" sz="1800" b="1" dirty="0" smtClean="0"/>
            <a:t>SCRUM</a:t>
          </a:r>
          <a:endParaRPr lang="es-ES" sz="1800" b="1" dirty="0"/>
        </a:p>
      </dgm:t>
    </dgm:pt>
    <dgm:pt modelId="{8F4F788D-98CF-E14A-9020-69E0A6292C1B}" type="parTrans" cxnId="{A0BA2FDF-A58A-8141-AF8C-8C053EF25986}">
      <dgm:prSet/>
      <dgm:spPr/>
      <dgm:t>
        <a:bodyPr/>
        <a:lstStyle/>
        <a:p>
          <a:endParaRPr lang="es-ES"/>
        </a:p>
      </dgm:t>
    </dgm:pt>
    <dgm:pt modelId="{FCD90BD7-458C-814D-A4E4-5F68993DF866}" type="sibTrans" cxnId="{A0BA2FDF-A58A-8141-AF8C-8C053EF25986}">
      <dgm:prSet/>
      <dgm:spPr/>
      <dgm:t>
        <a:bodyPr/>
        <a:lstStyle/>
        <a:p>
          <a:endParaRPr lang="es-ES"/>
        </a:p>
      </dgm:t>
    </dgm:pt>
    <dgm:pt modelId="{3F193FE9-983A-FC44-9FCD-0C012FE6414F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Organizar trabajo en el ciclo de vida del proyecto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BDB54843-1E3C-1749-95EC-D66AB5A83110}" type="parTrans" cxnId="{D014D734-6824-2348-900F-264E63CA460F}">
      <dgm:prSet/>
      <dgm:spPr/>
      <dgm:t>
        <a:bodyPr/>
        <a:lstStyle/>
        <a:p>
          <a:endParaRPr lang="es-ES"/>
        </a:p>
      </dgm:t>
    </dgm:pt>
    <dgm:pt modelId="{9E4E4F14-8AC7-9840-B39C-F9CB9CF5D11D}" type="sibTrans" cxnId="{D014D734-6824-2348-900F-264E63CA460F}">
      <dgm:prSet/>
      <dgm:spPr/>
      <dgm:t>
        <a:bodyPr/>
        <a:lstStyle/>
        <a:p>
          <a:endParaRPr lang="es-ES"/>
        </a:p>
      </dgm:t>
    </dgm:pt>
    <dgm:pt modelId="{A9B59061-3DE7-5C46-BBC1-B857CF5AD475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Product</a:t>
          </a:r>
          <a:r>
            <a:rPr lang="es-ES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ES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Backlog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E404DD91-8545-5B48-AEFC-AE2C4CC06425}" type="parTrans" cxnId="{F283934C-85A6-F040-B1EE-2DE8F7068351}">
      <dgm:prSet/>
      <dgm:spPr/>
      <dgm:t>
        <a:bodyPr/>
        <a:lstStyle/>
        <a:p>
          <a:endParaRPr lang="es-ES"/>
        </a:p>
      </dgm:t>
    </dgm:pt>
    <dgm:pt modelId="{FD7E8747-9686-6649-BF3E-530FC910658B}" type="sibTrans" cxnId="{F283934C-85A6-F040-B1EE-2DE8F7068351}">
      <dgm:prSet/>
      <dgm:spPr/>
      <dgm:t>
        <a:bodyPr/>
        <a:lstStyle/>
        <a:p>
          <a:endParaRPr lang="es-ES"/>
        </a:p>
      </dgm:t>
    </dgm:pt>
    <dgm:pt modelId="{C4F07846-DB4B-784A-8DC1-20FF84D0005D}">
      <dgm:prSet phldrT="[Texto]" custT="1"/>
      <dgm:spPr>
        <a:solidFill>
          <a:srgbClr val="3366FF"/>
        </a:solidFill>
      </dgm:spPr>
      <dgm:t>
        <a:bodyPr/>
        <a:lstStyle/>
        <a:p>
          <a:r>
            <a:rPr lang="es-ES" sz="1600" b="1" dirty="0" smtClean="0"/>
            <a:t>XP</a:t>
          </a:r>
          <a:endParaRPr lang="es-ES" sz="1600" b="1" dirty="0"/>
        </a:p>
      </dgm:t>
    </dgm:pt>
    <dgm:pt modelId="{514BEED5-80C5-C346-8DC1-EFBE9DA95999}" type="parTrans" cxnId="{B042E1DE-43EB-0A4C-B288-20DAC1C75AA8}">
      <dgm:prSet/>
      <dgm:spPr/>
      <dgm:t>
        <a:bodyPr/>
        <a:lstStyle/>
        <a:p>
          <a:endParaRPr lang="es-ES"/>
        </a:p>
      </dgm:t>
    </dgm:pt>
    <dgm:pt modelId="{CC0BADC3-202D-AD47-B151-E1053CA0C8B5}" type="sibTrans" cxnId="{B042E1DE-43EB-0A4C-B288-20DAC1C75AA8}">
      <dgm:prSet/>
      <dgm:spPr/>
      <dgm:t>
        <a:bodyPr/>
        <a:lstStyle/>
        <a:p>
          <a:endParaRPr lang="es-ES"/>
        </a:p>
      </dgm:t>
    </dgm:pt>
    <dgm:pt modelId="{E3B9036D-499E-B74E-A7A8-C7A69EED67B5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Codificación del software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211C41FE-A533-CF4A-B632-9FD6EDF05349}" type="parTrans" cxnId="{3A727FCE-A02D-0A4E-A231-5FA143D44437}">
      <dgm:prSet/>
      <dgm:spPr/>
      <dgm:t>
        <a:bodyPr/>
        <a:lstStyle/>
        <a:p>
          <a:endParaRPr lang="es-ES"/>
        </a:p>
      </dgm:t>
    </dgm:pt>
    <dgm:pt modelId="{6D88A5C7-588E-F54F-BE3F-64BA4DFCFC36}" type="sibTrans" cxnId="{3A727FCE-A02D-0A4E-A231-5FA143D44437}">
      <dgm:prSet/>
      <dgm:spPr/>
      <dgm:t>
        <a:bodyPr/>
        <a:lstStyle/>
        <a:p>
          <a:endParaRPr lang="es-ES"/>
        </a:p>
      </dgm:t>
    </dgm:pt>
    <dgm:pt modelId="{348C309F-5330-0849-A333-B78B5F2078A6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Pruebas Unitarias – TDD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D3533E2B-3A4C-7C45-996F-CCD7B41339CF}" type="parTrans" cxnId="{912D5EE9-5327-B645-B4E7-48419224E537}">
      <dgm:prSet/>
      <dgm:spPr/>
      <dgm:t>
        <a:bodyPr/>
        <a:lstStyle/>
        <a:p>
          <a:endParaRPr lang="es-ES"/>
        </a:p>
      </dgm:t>
    </dgm:pt>
    <dgm:pt modelId="{DA20ED84-C2EB-7946-97FB-4FCD23758BCB}" type="sibTrans" cxnId="{912D5EE9-5327-B645-B4E7-48419224E537}">
      <dgm:prSet/>
      <dgm:spPr/>
      <dgm:t>
        <a:bodyPr/>
        <a:lstStyle/>
        <a:p>
          <a:endParaRPr lang="es-ES"/>
        </a:p>
      </dgm:t>
    </dgm:pt>
    <dgm:pt modelId="{41FE80B8-CFDA-7148-940C-8783F913D183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Integración continua 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DCDE84B7-BBE1-7442-83A1-BD87CAFA2BBB}" type="parTrans" cxnId="{FA8B87E6-8DE7-F840-96D8-6C084B457C18}">
      <dgm:prSet/>
      <dgm:spPr/>
      <dgm:t>
        <a:bodyPr/>
        <a:lstStyle/>
        <a:p>
          <a:endParaRPr lang="es-ES"/>
        </a:p>
      </dgm:t>
    </dgm:pt>
    <dgm:pt modelId="{A430FADD-DA32-1F4E-97B3-2416D9B43E8F}" type="sibTrans" cxnId="{FA8B87E6-8DE7-F840-96D8-6C084B457C18}">
      <dgm:prSet/>
      <dgm:spPr/>
      <dgm:t>
        <a:bodyPr/>
        <a:lstStyle/>
        <a:p>
          <a:endParaRPr lang="es-ES"/>
        </a:p>
      </dgm:t>
    </dgm:pt>
    <dgm:pt modelId="{BBF0B617-5F86-A24F-84C8-02E2E8478FD7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Sprint Backlog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E6E20066-215A-8849-9D2F-CB4D2A5C867D}" type="parTrans" cxnId="{CEFA0F76-581C-CA4A-BA18-EF771FB7D3D0}">
      <dgm:prSet/>
      <dgm:spPr/>
      <dgm:t>
        <a:bodyPr/>
        <a:lstStyle/>
        <a:p>
          <a:endParaRPr lang="es-ES"/>
        </a:p>
      </dgm:t>
    </dgm:pt>
    <dgm:pt modelId="{F2C438F6-A614-3944-B36B-339A020917DD}" type="sibTrans" cxnId="{CEFA0F76-581C-CA4A-BA18-EF771FB7D3D0}">
      <dgm:prSet/>
      <dgm:spPr/>
      <dgm:t>
        <a:bodyPr/>
        <a:lstStyle/>
        <a:p>
          <a:endParaRPr lang="es-ES"/>
        </a:p>
      </dgm:t>
    </dgm:pt>
    <dgm:pt modelId="{3B67A6C6-C83C-3442-980D-982419D3448F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Incremento o Demo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69E7DED9-F957-CF4F-910A-9D8B1F24A649}" type="parTrans" cxnId="{5E4AE3E1-4A39-FE49-B39C-C30F4752712B}">
      <dgm:prSet/>
      <dgm:spPr/>
      <dgm:t>
        <a:bodyPr/>
        <a:lstStyle/>
        <a:p>
          <a:endParaRPr lang="es-ES"/>
        </a:p>
      </dgm:t>
    </dgm:pt>
    <dgm:pt modelId="{930491B8-9557-F442-BB61-CA97CE87DB27}" type="sibTrans" cxnId="{5E4AE3E1-4A39-FE49-B39C-C30F4752712B}">
      <dgm:prSet/>
      <dgm:spPr/>
      <dgm:t>
        <a:bodyPr/>
        <a:lstStyle/>
        <a:p>
          <a:endParaRPr lang="es-ES"/>
        </a:p>
      </dgm:t>
    </dgm:pt>
    <dgm:pt modelId="{854061C6-384B-E24E-9A03-E0339A0BD79B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Burndown</a:t>
          </a:r>
          <a:r>
            <a:rPr lang="es-ES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 Chart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5B9DCC62-A247-854F-8AD2-9E0217494B5C}" type="parTrans" cxnId="{804A4A89-D609-8E41-A82D-02E31A9ECF91}">
      <dgm:prSet/>
      <dgm:spPr/>
      <dgm:t>
        <a:bodyPr/>
        <a:lstStyle/>
        <a:p>
          <a:endParaRPr lang="es-ES"/>
        </a:p>
      </dgm:t>
    </dgm:pt>
    <dgm:pt modelId="{265ACF71-BAAF-D042-95D0-D8447F71C8F8}" type="sibTrans" cxnId="{804A4A89-D609-8E41-A82D-02E31A9ECF91}">
      <dgm:prSet/>
      <dgm:spPr/>
      <dgm:t>
        <a:bodyPr/>
        <a:lstStyle/>
        <a:p>
          <a:endParaRPr lang="es-ES"/>
        </a:p>
      </dgm:t>
    </dgm:pt>
    <dgm:pt modelId="{BDD1DCD6-4B6D-2F4C-AE37-52CF51F8C2AE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just"/>
          <a:r>
            <a:rPr lang="es-ES" sz="1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Diseño incremental</a:t>
          </a:r>
          <a:endParaRPr lang="es-ES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394AB29C-BD05-2E4F-A503-94395D539411}" type="parTrans" cxnId="{43D93D2E-C05D-3A43-899C-E321F640FA9B}">
      <dgm:prSet/>
      <dgm:spPr/>
      <dgm:t>
        <a:bodyPr/>
        <a:lstStyle/>
        <a:p>
          <a:endParaRPr lang="es-ES"/>
        </a:p>
      </dgm:t>
    </dgm:pt>
    <dgm:pt modelId="{F8697F0B-6381-0E4A-9254-A0995EF01FF9}" type="sibTrans" cxnId="{43D93D2E-C05D-3A43-899C-E321F640FA9B}">
      <dgm:prSet/>
      <dgm:spPr/>
      <dgm:t>
        <a:bodyPr/>
        <a:lstStyle/>
        <a:p>
          <a:endParaRPr lang="es-ES"/>
        </a:p>
      </dgm:t>
    </dgm:pt>
    <dgm:pt modelId="{E40C4E8F-2DE1-204C-98AC-0148B71C5AB5}" type="pres">
      <dgm:prSet presAssocID="{1FB25A44-2148-3B4D-83EC-EAEC4A8369C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A21BCE-47F6-3047-839B-F6C64E7128C1}" type="pres">
      <dgm:prSet presAssocID="{7D122741-E85F-554D-890C-4D819DE563C3}" presName="gear1" presStyleLbl="node1" presStyleIdx="0" presStyleCnt="2" custScaleX="91463" custScaleY="85754" custLinFactNeighborX="-47747" custLinFactNeighborY="-485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7F809-5AB5-B84A-B218-BB9D2E68305D}" type="pres">
      <dgm:prSet presAssocID="{7D122741-E85F-554D-890C-4D819DE563C3}" presName="gear1srcNode" presStyleLbl="node1" presStyleIdx="0" presStyleCnt="2"/>
      <dgm:spPr/>
      <dgm:t>
        <a:bodyPr/>
        <a:lstStyle/>
        <a:p>
          <a:endParaRPr lang="es-ES"/>
        </a:p>
      </dgm:t>
    </dgm:pt>
    <dgm:pt modelId="{AC8DE1E7-3A6E-4D4E-85F0-52AD934731CC}" type="pres">
      <dgm:prSet presAssocID="{7D122741-E85F-554D-890C-4D819DE563C3}" presName="gear1dstNode" presStyleLbl="node1" presStyleIdx="0" presStyleCnt="2"/>
      <dgm:spPr/>
      <dgm:t>
        <a:bodyPr/>
        <a:lstStyle/>
        <a:p>
          <a:endParaRPr lang="es-ES"/>
        </a:p>
      </dgm:t>
    </dgm:pt>
    <dgm:pt modelId="{B21033D3-11C7-4641-88E6-0045246F63F7}" type="pres">
      <dgm:prSet presAssocID="{7D122741-E85F-554D-890C-4D819DE563C3}" presName="gear1ch" presStyleLbl="fgAcc1" presStyleIdx="0" presStyleCnt="2" custScaleX="190603" custScaleY="169440" custLinFactX="-96440" custLinFactY="-100000" custLinFactNeighborX="-100000" custLinFactNeighborY="-10356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0F55AE-008F-D54D-8FD8-A7BDA38339CA}" type="pres">
      <dgm:prSet presAssocID="{C4F07846-DB4B-784A-8DC1-20FF84D0005D}" presName="gear2" presStyleLbl="node1" presStyleIdx="1" presStyleCnt="2" custAng="0" custLinFactNeighborX="75231" custLinFactNeighborY="761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82FAFB-2AF2-A141-AEF8-1223B9B152AE}" type="pres">
      <dgm:prSet presAssocID="{C4F07846-DB4B-784A-8DC1-20FF84D0005D}" presName="gear2srcNode" presStyleLbl="node1" presStyleIdx="1" presStyleCnt="2"/>
      <dgm:spPr/>
      <dgm:t>
        <a:bodyPr/>
        <a:lstStyle/>
        <a:p>
          <a:endParaRPr lang="es-ES"/>
        </a:p>
      </dgm:t>
    </dgm:pt>
    <dgm:pt modelId="{D795A1F5-C2A0-4C4A-9718-2ADFC67C76A3}" type="pres">
      <dgm:prSet presAssocID="{C4F07846-DB4B-784A-8DC1-20FF84D0005D}" presName="gear2dstNode" presStyleLbl="node1" presStyleIdx="1" presStyleCnt="2"/>
      <dgm:spPr/>
      <dgm:t>
        <a:bodyPr/>
        <a:lstStyle/>
        <a:p>
          <a:endParaRPr lang="es-ES"/>
        </a:p>
      </dgm:t>
    </dgm:pt>
    <dgm:pt modelId="{C79CEF22-9BBF-5A4B-A50D-9BC757CBDD32}" type="pres">
      <dgm:prSet presAssocID="{C4F07846-DB4B-784A-8DC1-20FF84D0005D}" presName="gear2ch" presStyleLbl="fgAcc1" presStyleIdx="1" presStyleCnt="2" custScaleX="161131" custScaleY="135740" custLinFactX="76730" custLinFactY="100000" custLinFactNeighborX="100000" custLinFactNeighborY="13372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74E5B0-B05D-F449-835B-C88BFC033645}" type="pres">
      <dgm:prSet presAssocID="{FCD90BD7-458C-814D-A4E4-5F68993DF866}" presName="connector1" presStyleLbl="sibTrans2D1" presStyleIdx="0" presStyleCnt="2" custAng="802807" custScaleX="51173" custScaleY="52955" custLinFactNeighborX="-21808" custLinFactNeighborY="-43670"/>
      <dgm:spPr/>
      <dgm:t>
        <a:bodyPr/>
        <a:lstStyle/>
        <a:p>
          <a:endParaRPr lang="es-ES"/>
        </a:p>
      </dgm:t>
    </dgm:pt>
    <dgm:pt modelId="{4F51265D-0FCC-C642-A8BB-DF8C6FF093ED}" type="pres">
      <dgm:prSet presAssocID="{CC0BADC3-202D-AD47-B151-E1053CA0C8B5}" presName="connector2" presStyleLbl="sibTrans2D1" presStyleIdx="1" presStyleCnt="2" custAng="18036224" custScaleX="65930" custLinFactNeighborX="43373" custLinFactNeighborY="81631"/>
      <dgm:spPr/>
      <dgm:t>
        <a:bodyPr/>
        <a:lstStyle/>
        <a:p>
          <a:endParaRPr lang="es-ES"/>
        </a:p>
      </dgm:t>
    </dgm:pt>
  </dgm:ptLst>
  <dgm:cxnLst>
    <dgm:cxn modelId="{5E4AE3E1-4A39-FE49-B39C-C30F4752712B}" srcId="{7D122741-E85F-554D-890C-4D819DE563C3}" destId="{3B67A6C6-C83C-3442-980D-982419D3448F}" srcOrd="4" destOrd="0" parTransId="{69E7DED9-F957-CF4F-910A-9D8B1F24A649}" sibTransId="{930491B8-9557-F442-BB61-CA97CE87DB27}"/>
    <dgm:cxn modelId="{F283934C-85A6-F040-B1EE-2DE8F7068351}" srcId="{7D122741-E85F-554D-890C-4D819DE563C3}" destId="{A9B59061-3DE7-5C46-BBC1-B857CF5AD475}" srcOrd="1" destOrd="0" parTransId="{E404DD91-8545-5B48-AEFC-AE2C4CC06425}" sibTransId="{FD7E8747-9686-6649-BF3E-530FC910658B}"/>
    <dgm:cxn modelId="{C4B228A6-2AE7-114E-991A-206990D6AD3D}" type="presOf" srcId="{7D122741-E85F-554D-890C-4D819DE563C3}" destId="{8DE7F809-5AB5-B84A-B218-BB9D2E68305D}" srcOrd="1" destOrd="0" presId="urn:microsoft.com/office/officeart/2005/8/layout/gear1"/>
    <dgm:cxn modelId="{B042E1DE-43EB-0A4C-B288-20DAC1C75AA8}" srcId="{1FB25A44-2148-3B4D-83EC-EAEC4A8369C8}" destId="{C4F07846-DB4B-784A-8DC1-20FF84D0005D}" srcOrd="1" destOrd="0" parTransId="{514BEED5-80C5-C346-8DC1-EFBE9DA95999}" sibTransId="{CC0BADC3-202D-AD47-B151-E1053CA0C8B5}"/>
    <dgm:cxn modelId="{95FEEB5D-5486-544C-8CBB-F11457F00DA1}" type="presOf" srcId="{1FB25A44-2148-3B4D-83EC-EAEC4A8369C8}" destId="{E40C4E8F-2DE1-204C-98AC-0148B71C5AB5}" srcOrd="0" destOrd="0" presId="urn:microsoft.com/office/officeart/2005/8/layout/gear1"/>
    <dgm:cxn modelId="{68BA7299-CB49-0342-91F2-10FE5713FE05}" type="presOf" srcId="{C4F07846-DB4B-784A-8DC1-20FF84D0005D}" destId="{D795A1F5-C2A0-4C4A-9718-2ADFC67C76A3}" srcOrd="2" destOrd="0" presId="urn:microsoft.com/office/officeart/2005/8/layout/gear1"/>
    <dgm:cxn modelId="{912D5EE9-5327-B645-B4E7-48419224E537}" srcId="{C4F07846-DB4B-784A-8DC1-20FF84D0005D}" destId="{348C309F-5330-0849-A333-B78B5F2078A6}" srcOrd="1" destOrd="0" parTransId="{D3533E2B-3A4C-7C45-996F-CCD7B41339CF}" sibTransId="{DA20ED84-C2EB-7946-97FB-4FCD23758BCB}"/>
    <dgm:cxn modelId="{304BFC81-D198-A349-A7E4-BAA9DA204585}" type="presOf" srcId="{C4F07846-DB4B-784A-8DC1-20FF84D0005D}" destId="{7682FAFB-2AF2-A141-AEF8-1223B9B152AE}" srcOrd="1" destOrd="0" presId="urn:microsoft.com/office/officeart/2005/8/layout/gear1"/>
    <dgm:cxn modelId="{E733DF29-7B3C-B649-81F1-12FE9E939AE9}" type="presOf" srcId="{E3B9036D-499E-B74E-A7A8-C7A69EED67B5}" destId="{C79CEF22-9BBF-5A4B-A50D-9BC757CBDD32}" srcOrd="0" destOrd="0" presId="urn:microsoft.com/office/officeart/2005/8/layout/gear1"/>
    <dgm:cxn modelId="{CAAA8DF4-3271-FB4A-8F9B-31BA158B4061}" type="presOf" srcId="{C4F07846-DB4B-784A-8DC1-20FF84D0005D}" destId="{E60F55AE-008F-D54D-8FD8-A7BDA38339CA}" srcOrd="0" destOrd="0" presId="urn:microsoft.com/office/officeart/2005/8/layout/gear1"/>
    <dgm:cxn modelId="{EB10179D-99F5-574B-AD43-0B73D1D0CB43}" type="presOf" srcId="{348C309F-5330-0849-A333-B78B5F2078A6}" destId="{C79CEF22-9BBF-5A4B-A50D-9BC757CBDD32}" srcOrd="0" destOrd="1" presId="urn:microsoft.com/office/officeart/2005/8/layout/gear1"/>
    <dgm:cxn modelId="{D014D734-6824-2348-900F-264E63CA460F}" srcId="{7D122741-E85F-554D-890C-4D819DE563C3}" destId="{3F193FE9-983A-FC44-9FCD-0C012FE6414F}" srcOrd="0" destOrd="0" parTransId="{BDB54843-1E3C-1749-95EC-D66AB5A83110}" sibTransId="{9E4E4F14-8AC7-9840-B39C-F9CB9CF5D11D}"/>
    <dgm:cxn modelId="{F5ED6571-9771-CC4E-9BA9-203D8053F8FD}" type="presOf" srcId="{3F193FE9-983A-FC44-9FCD-0C012FE6414F}" destId="{B21033D3-11C7-4641-88E6-0045246F63F7}" srcOrd="0" destOrd="0" presId="urn:microsoft.com/office/officeart/2005/8/layout/gear1"/>
    <dgm:cxn modelId="{FA8B87E6-8DE7-F840-96D8-6C084B457C18}" srcId="{C4F07846-DB4B-784A-8DC1-20FF84D0005D}" destId="{41FE80B8-CFDA-7148-940C-8783F913D183}" srcOrd="3" destOrd="0" parTransId="{DCDE84B7-BBE1-7442-83A1-BD87CAFA2BBB}" sibTransId="{A430FADD-DA32-1F4E-97B3-2416D9B43E8F}"/>
    <dgm:cxn modelId="{A0BA2FDF-A58A-8141-AF8C-8C053EF25986}" srcId="{1FB25A44-2148-3B4D-83EC-EAEC4A8369C8}" destId="{7D122741-E85F-554D-890C-4D819DE563C3}" srcOrd="0" destOrd="0" parTransId="{8F4F788D-98CF-E14A-9020-69E0A6292C1B}" sibTransId="{FCD90BD7-458C-814D-A4E4-5F68993DF866}"/>
    <dgm:cxn modelId="{24278579-E92F-8046-BE9D-151E2A02B15B}" type="presOf" srcId="{BDD1DCD6-4B6D-2F4C-AE37-52CF51F8C2AE}" destId="{C79CEF22-9BBF-5A4B-A50D-9BC757CBDD32}" srcOrd="0" destOrd="2" presId="urn:microsoft.com/office/officeart/2005/8/layout/gear1"/>
    <dgm:cxn modelId="{C5601997-7726-C34F-B7EA-FCD9D44CC148}" type="presOf" srcId="{854061C6-384B-E24E-9A03-E0339A0BD79B}" destId="{B21033D3-11C7-4641-88E6-0045246F63F7}" srcOrd="0" destOrd="3" presId="urn:microsoft.com/office/officeart/2005/8/layout/gear1"/>
    <dgm:cxn modelId="{9126AC30-EE0B-6A4F-9AE9-CFD8A08BAAF2}" type="presOf" srcId="{3B67A6C6-C83C-3442-980D-982419D3448F}" destId="{B21033D3-11C7-4641-88E6-0045246F63F7}" srcOrd="0" destOrd="4" presId="urn:microsoft.com/office/officeart/2005/8/layout/gear1"/>
    <dgm:cxn modelId="{3A727FCE-A02D-0A4E-A231-5FA143D44437}" srcId="{C4F07846-DB4B-784A-8DC1-20FF84D0005D}" destId="{E3B9036D-499E-B74E-A7A8-C7A69EED67B5}" srcOrd="0" destOrd="0" parTransId="{211C41FE-A533-CF4A-B632-9FD6EDF05349}" sibTransId="{6D88A5C7-588E-F54F-BE3F-64BA4DFCFC36}"/>
    <dgm:cxn modelId="{804A4A89-D609-8E41-A82D-02E31A9ECF91}" srcId="{7D122741-E85F-554D-890C-4D819DE563C3}" destId="{854061C6-384B-E24E-9A03-E0339A0BD79B}" srcOrd="3" destOrd="0" parTransId="{5B9DCC62-A247-854F-8AD2-9E0217494B5C}" sibTransId="{265ACF71-BAAF-D042-95D0-D8447F71C8F8}"/>
    <dgm:cxn modelId="{04D1E750-29F5-2242-95E8-0E293DEC8A25}" type="presOf" srcId="{7D122741-E85F-554D-890C-4D819DE563C3}" destId="{2CA21BCE-47F6-3047-839B-F6C64E7128C1}" srcOrd="0" destOrd="0" presId="urn:microsoft.com/office/officeart/2005/8/layout/gear1"/>
    <dgm:cxn modelId="{067719AE-EB20-FB43-984D-678DDDDD47DE}" type="presOf" srcId="{7D122741-E85F-554D-890C-4D819DE563C3}" destId="{AC8DE1E7-3A6E-4D4E-85F0-52AD934731CC}" srcOrd="2" destOrd="0" presId="urn:microsoft.com/office/officeart/2005/8/layout/gear1"/>
    <dgm:cxn modelId="{EABB5702-0399-D747-BFD1-6893A5276703}" type="presOf" srcId="{CC0BADC3-202D-AD47-B151-E1053CA0C8B5}" destId="{4F51265D-0FCC-C642-A8BB-DF8C6FF093ED}" srcOrd="0" destOrd="0" presId="urn:microsoft.com/office/officeart/2005/8/layout/gear1"/>
    <dgm:cxn modelId="{164A9E69-CC80-DA48-90D4-5F146AFB4F34}" type="presOf" srcId="{41FE80B8-CFDA-7148-940C-8783F913D183}" destId="{C79CEF22-9BBF-5A4B-A50D-9BC757CBDD32}" srcOrd="0" destOrd="3" presId="urn:microsoft.com/office/officeart/2005/8/layout/gear1"/>
    <dgm:cxn modelId="{1163CFC1-F782-E046-8374-74B101F11FE2}" type="presOf" srcId="{BBF0B617-5F86-A24F-84C8-02E2E8478FD7}" destId="{B21033D3-11C7-4641-88E6-0045246F63F7}" srcOrd="0" destOrd="2" presId="urn:microsoft.com/office/officeart/2005/8/layout/gear1"/>
    <dgm:cxn modelId="{0F859A98-63F6-904F-B7E4-8ABE43929508}" type="presOf" srcId="{FCD90BD7-458C-814D-A4E4-5F68993DF866}" destId="{AA74E5B0-B05D-F449-835B-C88BFC033645}" srcOrd="0" destOrd="0" presId="urn:microsoft.com/office/officeart/2005/8/layout/gear1"/>
    <dgm:cxn modelId="{43D93D2E-C05D-3A43-899C-E321F640FA9B}" srcId="{C4F07846-DB4B-784A-8DC1-20FF84D0005D}" destId="{BDD1DCD6-4B6D-2F4C-AE37-52CF51F8C2AE}" srcOrd="2" destOrd="0" parTransId="{394AB29C-BD05-2E4F-A503-94395D539411}" sibTransId="{F8697F0B-6381-0E4A-9254-A0995EF01FF9}"/>
    <dgm:cxn modelId="{962098D5-EB04-4845-9504-49CC0A11F1EB}" type="presOf" srcId="{A9B59061-3DE7-5C46-BBC1-B857CF5AD475}" destId="{B21033D3-11C7-4641-88E6-0045246F63F7}" srcOrd="0" destOrd="1" presId="urn:microsoft.com/office/officeart/2005/8/layout/gear1"/>
    <dgm:cxn modelId="{CEFA0F76-581C-CA4A-BA18-EF771FB7D3D0}" srcId="{7D122741-E85F-554D-890C-4D819DE563C3}" destId="{BBF0B617-5F86-A24F-84C8-02E2E8478FD7}" srcOrd="2" destOrd="0" parTransId="{E6E20066-215A-8849-9D2F-CB4D2A5C867D}" sibTransId="{F2C438F6-A614-3944-B36B-339A020917DD}"/>
    <dgm:cxn modelId="{25C4451E-864F-2A49-8814-FC1DC6A23D5D}" type="presParOf" srcId="{E40C4E8F-2DE1-204C-98AC-0148B71C5AB5}" destId="{2CA21BCE-47F6-3047-839B-F6C64E7128C1}" srcOrd="0" destOrd="0" presId="urn:microsoft.com/office/officeart/2005/8/layout/gear1"/>
    <dgm:cxn modelId="{18D23264-FF02-6240-A29D-B51052CF679F}" type="presParOf" srcId="{E40C4E8F-2DE1-204C-98AC-0148B71C5AB5}" destId="{8DE7F809-5AB5-B84A-B218-BB9D2E68305D}" srcOrd="1" destOrd="0" presId="urn:microsoft.com/office/officeart/2005/8/layout/gear1"/>
    <dgm:cxn modelId="{4F5A4513-AF54-2A40-839F-CFDE92C36DB8}" type="presParOf" srcId="{E40C4E8F-2DE1-204C-98AC-0148B71C5AB5}" destId="{AC8DE1E7-3A6E-4D4E-85F0-52AD934731CC}" srcOrd="2" destOrd="0" presId="urn:microsoft.com/office/officeart/2005/8/layout/gear1"/>
    <dgm:cxn modelId="{1D196B81-EFE2-AA46-A1ED-EAE7031ADE1E}" type="presParOf" srcId="{E40C4E8F-2DE1-204C-98AC-0148B71C5AB5}" destId="{B21033D3-11C7-4641-88E6-0045246F63F7}" srcOrd="3" destOrd="0" presId="urn:microsoft.com/office/officeart/2005/8/layout/gear1"/>
    <dgm:cxn modelId="{FAEDD2EE-902C-6047-9F84-4EA56F8CEF88}" type="presParOf" srcId="{E40C4E8F-2DE1-204C-98AC-0148B71C5AB5}" destId="{E60F55AE-008F-D54D-8FD8-A7BDA38339CA}" srcOrd="4" destOrd="0" presId="urn:microsoft.com/office/officeart/2005/8/layout/gear1"/>
    <dgm:cxn modelId="{5025EDDB-D528-DA48-B426-3EED4AA49844}" type="presParOf" srcId="{E40C4E8F-2DE1-204C-98AC-0148B71C5AB5}" destId="{7682FAFB-2AF2-A141-AEF8-1223B9B152AE}" srcOrd="5" destOrd="0" presId="urn:microsoft.com/office/officeart/2005/8/layout/gear1"/>
    <dgm:cxn modelId="{4D124C7B-EE31-2E44-959E-A17B859118CA}" type="presParOf" srcId="{E40C4E8F-2DE1-204C-98AC-0148B71C5AB5}" destId="{D795A1F5-C2A0-4C4A-9718-2ADFC67C76A3}" srcOrd="6" destOrd="0" presId="urn:microsoft.com/office/officeart/2005/8/layout/gear1"/>
    <dgm:cxn modelId="{8ADB844E-5053-0F4F-B1DA-31129F01AFF4}" type="presParOf" srcId="{E40C4E8F-2DE1-204C-98AC-0148B71C5AB5}" destId="{C79CEF22-9BBF-5A4B-A50D-9BC757CBDD32}" srcOrd="7" destOrd="0" presId="urn:microsoft.com/office/officeart/2005/8/layout/gear1"/>
    <dgm:cxn modelId="{F9FCBDBA-4652-914A-94EA-A5C521E42952}" type="presParOf" srcId="{E40C4E8F-2DE1-204C-98AC-0148B71C5AB5}" destId="{AA74E5B0-B05D-F449-835B-C88BFC033645}" srcOrd="8" destOrd="0" presId="urn:microsoft.com/office/officeart/2005/8/layout/gear1"/>
    <dgm:cxn modelId="{808D4B61-BC7B-7947-B6F2-8AAACA9419B1}" type="presParOf" srcId="{E40C4E8F-2DE1-204C-98AC-0148B71C5AB5}" destId="{4F51265D-0FCC-C642-A8BB-DF8C6FF093ED}" srcOrd="9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EDD70A-DB3C-8C46-8B3C-57BF2C1A55DE}" type="doc">
      <dgm:prSet loTypeId="urn:microsoft.com/office/officeart/2005/8/layout/lProcess2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6BDBC31E-F3E1-C049-A521-FBBE09AC0D71}">
      <dgm:prSet phldrT="[Texto]" custT="1"/>
      <dgm:spPr/>
      <dgm:t>
        <a:bodyPr/>
        <a:lstStyle/>
        <a:p>
          <a:r>
            <a:rPr lang="es-ES" sz="1800" dirty="0" smtClean="0">
              <a:latin typeface="Arial"/>
              <a:cs typeface="Arial"/>
            </a:rPr>
            <a:t>Plataforma  </a:t>
          </a:r>
          <a:r>
            <a:rPr lang="es-ES" sz="1800" dirty="0" err="1" smtClean="0">
              <a:latin typeface="Arial"/>
              <a:cs typeface="Arial"/>
            </a:rPr>
            <a:t>Arduino</a:t>
          </a:r>
          <a:endParaRPr lang="es-ES" sz="1800" dirty="0">
            <a:latin typeface="Arial"/>
            <a:cs typeface="Arial"/>
          </a:endParaRPr>
        </a:p>
      </dgm:t>
    </dgm:pt>
    <dgm:pt modelId="{40902A68-2A04-9047-8170-CA6E0E92AF92}" type="parTrans" cxnId="{7BDC8974-06F0-2E44-938F-9B89C013640F}">
      <dgm:prSet/>
      <dgm:spPr/>
      <dgm:t>
        <a:bodyPr/>
        <a:lstStyle/>
        <a:p>
          <a:endParaRPr lang="es-ES" sz="2000"/>
        </a:p>
      </dgm:t>
    </dgm:pt>
    <dgm:pt modelId="{666BA890-7EE5-6746-A6C7-B676491BBB07}" type="sibTrans" cxnId="{7BDC8974-06F0-2E44-938F-9B89C013640F}">
      <dgm:prSet/>
      <dgm:spPr/>
      <dgm:t>
        <a:bodyPr/>
        <a:lstStyle/>
        <a:p>
          <a:endParaRPr lang="es-ES" sz="2000"/>
        </a:p>
      </dgm:t>
    </dgm:pt>
    <dgm:pt modelId="{00548613-3A81-8742-9D37-7CD08971EA4A}">
      <dgm:prSet custT="1"/>
      <dgm:spPr/>
      <dgm:t>
        <a:bodyPr/>
        <a:lstStyle/>
        <a:p>
          <a:r>
            <a:rPr lang="es-ES_tradnl" sz="1400" dirty="0" smtClean="0">
              <a:latin typeface="Arial"/>
              <a:cs typeface="Arial"/>
            </a:rPr>
            <a:t>Tarjeta Arduino</a:t>
          </a:r>
          <a:endParaRPr lang="es-ES_tradnl" sz="1400" dirty="0">
            <a:latin typeface="Arial"/>
            <a:cs typeface="Arial"/>
          </a:endParaRPr>
        </a:p>
      </dgm:t>
    </dgm:pt>
    <dgm:pt modelId="{7CE8B6CA-A70B-8B44-A445-8F264EF06728}" type="parTrans" cxnId="{B0E842AB-823D-FE4D-8092-49DAD47B5D8B}">
      <dgm:prSet/>
      <dgm:spPr/>
      <dgm:t>
        <a:bodyPr/>
        <a:lstStyle/>
        <a:p>
          <a:endParaRPr lang="es-ES" sz="2000"/>
        </a:p>
      </dgm:t>
    </dgm:pt>
    <dgm:pt modelId="{F6BF8CE1-4291-B846-9C55-97CECCD0C013}" type="sibTrans" cxnId="{B0E842AB-823D-FE4D-8092-49DAD47B5D8B}">
      <dgm:prSet/>
      <dgm:spPr/>
      <dgm:t>
        <a:bodyPr/>
        <a:lstStyle/>
        <a:p>
          <a:endParaRPr lang="es-ES" sz="2000"/>
        </a:p>
      </dgm:t>
    </dgm:pt>
    <dgm:pt modelId="{D4842276-CE74-B549-9A0A-44BF421407A4}">
      <dgm:prSet custT="1"/>
      <dgm:spPr/>
      <dgm:t>
        <a:bodyPr/>
        <a:lstStyle/>
        <a:p>
          <a:r>
            <a:rPr lang="es-ES_tradnl" sz="1400" dirty="0" smtClean="0">
              <a:latin typeface="Arial"/>
              <a:cs typeface="Arial"/>
            </a:rPr>
            <a:t>IDE Arduino</a:t>
          </a:r>
          <a:endParaRPr lang="es-ES_tradnl" sz="1400" dirty="0">
            <a:latin typeface="Arial"/>
            <a:cs typeface="Arial"/>
          </a:endParaRPr>
        </a:p>
      </dgm:t>
    </dgm:pt>
    <dgm:pt modelId="{332B883B-3D52-E849-87D6-A7712736EDFB}" type="parTrans" cxnId="{D0B2B095-01D9-3D43-B963-2FA6EEFC0350}">
      <dgm:prSet/>
      <dgm:spPr/>
      <dgm:t>
        <a:bodyPr/>
        <a:lstStyle/>
        <a:p>
          <a:endParaRPr lang="es-ES" sz="2000"/>
        </a:p>
      </dgm:t>
    </dgm:pt>
    <dgm:pt modelId="{6F80A64F-46CF-5F45-9420-BD984CB172E1}" type="sibTrans" cxnId="{D0B2B095-01D9-3D43-B963-2FA6EEFC0350}">
      <dgm:prSet/>
      <dgm:spPr/>
      <dgm:t>
        <a:bodyPr/>
        <a:lstStyle/>
        <a:p>
          <a:endParaRPr lang="es-ES" sz="2000"/>
        </a:p>
      </dgm:t>
    </dgm:pt>
    <dgm:pt modelId="{F879A289-EFEB-BD4C-BB29-AB5C9C412579}">
      <dgm:prSet custT="1"/>
      <dgm:spPr/>
      <dgm:t>
        <a:bodyPr/>
        <a:lstStyle/>
        <a:p>
          <a:r>
            <a:rPr lang="es-ES_tradnl" sz="1400" dirty="0" smtClean="0">
              <a:latin typeface="Arial"/>
              <a:cs typeface="Arial"/>
            </a:rPr>
            <a:t>Sensores (CO, CO2, Densidad de Polvo)	</a:t>
          </a:r>
          <a:endParaRPr lang="es-ES_tradnl" sz="1400" dirty="0">
            <a:latin typeface="Arial"/>
            <a:cs typeface="Arial"/>
          </a:endParaRPr>
        </a:p>
      </dgm:t>
    </dgm:pt>
    <dgm:pt modelId="{95D8F0DC-FFF7-964F-98AD-B6796BF5905B}" type="parTrans" cxnId="{54F25D1F-3BC5-A447-8E91-EC1512D5A90E}">
      <dgm:prSet/>
      <dgm:spPr/>
      <dgm:t>
        <a:bodyPr/>
        <a:lstStyle/>
        <a:p>
          <a:endParaRPr lang="es-ES" sz="2000"/>
        </a:p>
      </dgm:t>
    </dgm:pt>
    <dgm:pt modelId="{16D29D71-BE6F-514D-82A7-E384E5509FC3}" type="sibTrans" cxnId="{54F25D1F-3BC5-A447-8E91-EC1512D5A90E}">
      <dgm:prSet/>
      <dgm:spPr/>
      <dgm:t>
        <a:bodyPr/>
        <a:lstStyle/>
        <a:p>
          <a:endParaRPr lang="es-ES" sz="2000"/>
        </a:p>
      </dgm:t>
    </dgm:pt>
    <dgm:pt modelId="{E4682F97-F0B6-1540-98B1-1D2D24DD88FA}">
      <dgm:prSet custT="1"/>
      <dgm:spPr/>
      <dgm:t>
        <a:bodyPr/>
        <a:lstStyle/>
        <a:p>
          <a:r>
            <a:rPr lang="es-ES_tradnl" sz="1800" dirty="0" smtClean="0">
              <a:latin typeface="Arial"/>
              <a:cs typeface="Arial"/>
            </a:rPr>
            <a:t>Java Enterprise </a:t>
          </a:r>
          <a:r>
            <a:rPr lang="es-ES_tradnl" sz="1800" dirty="0" err="1" smtClean="0">
              <a:latin typeface="Arial"/>
              <a:cs typeface="Arial"/>
            </a:rPr>
            <a:t>Edition</a:t>
          </a:r>
          <a:r>
            <a:rPr lang="es-ES_tradnl" sz="1800" dirty="0" smtClean="0">
              <a:latin typeface="Arial"/>
              <a:cs typeface="Arial"/>
            </a:rPr>
            <a:t> (JEE)</a:t>
          </a:r>
          <a:endParaRPr lang="es-ES_tradnl" sz="1800" dirty="0">
            <a:latin typeface="Arial"/>
            <a:cs typeface="Arial"/>
          </a:endParaRPr>
        </a:p>
      </dgm:t>
    </dgm:pt>
    <dgm:pt modelId="{AC606772-8F58-F047-9729-592E86DA2BA6}" type="parTrans" cxnId="{F17BA09B-CC6C-6148-ADC7-512C37371271}">
      <dgm:prSet/>
      <dgm:spPr/>
      <dgm:t>
        <a:bodyPr/>
        <a:lstStyle/>
        <a:p>
          <a:endParaRPr lang="es-ES" sz="2000"/>
        </a:p>
      </dgm:t>
    </dgm:pt>
    <dgm:pt modelId="{8FE2BAD1-FC49-DD47-9A61-B99FCE6FC38D}" type="sibTrans" cxnId="{F17BA09B-CC6C-6148-ADC7-512C37371271}">
      <dgm:prSet/>
      <dgm:spPr/>
      <dgm:t>
        <a:bodyPr/>
        <a:lstStyle/>
        <a:p>
          <a:endParaRPr lang="es-ES" sz="2000"/>
        </a:p>
      </dgm:t>
    </dgm:pt>
    <dgm:pt modelId="{824AB8DE-99F5-5547-B668-D85E3A3B4A6E}">
      <dgm:prSet custT="1"/>
      <dgm:spPr/>
      <dgm:t>
        <a:bodyPr/>
        <a:lstStyle/>
        <a:p>
          <a:r>
            <a:rPr lang="es-ES_tradnl" sz="1200" dirty="0" smtClean="0">
              <a:latin typeface="Arial"/>
              <a:cs typeface="Arial"/>
            </a:rPr>
            <a:t>Java </a:t>
          </a:r>
          <a:r>
            <a:rPr lang="es-ES_tradnl" sz="1200" dirty="0" err="1" smtClean="0">
              <a:latin typeface="Arial"/>
              <a:cs typeface="Arial"/>
            </a:rPr>
            <a:t>Persistence</a:t>
          </a:r>
          <a:r>
            <a:rPr lang="es-ES_tradnl" sz="1200" dirty="0" smtClean="0">
              <a:latin typeface="Arial"/>
              <a:cs typeface="Arial"/>
            </a:rPr>
            <a:t> API (JPA)</a:t>
          </a:r>
          <a:endParaRPr lang="es-ES_tradnl" sz="1200" dirty="0">
            <a:latin typeface="Arial"/>
            <a:cs typeface="Arial"/>
          </a:endParaRPr>
        </a:p>
      </dgm:t>
    </dgm:pt>
    <dgm:pt modelId="{653AF5BB-EDC3-834C-8596-070AE1472D53}" type="parTrans" cxnId="{D32F7AE7-7492-C84C-8DFA-40540E9A76DA}">
      <dgm:prSet/>
      <dgm:spPr/>
      <dgm:t>
        <a:bodyPr/>
        <a:lstStyle/>
        <a:p>
          <a:endParaRPr lang="es-ES" sz="2000"/>
        </a:p>
      </dgm:t>
    </dgm:pt>
    <dgm:pt modelId="{01FC2A70-439C-C94B-9B3E-5DDA4240CB05}" type="sibTrans" cxnId="{D32F7AE7-7492-C84C-8DFA-40540E9A76DA}">
      <dgm:prSet/>
      <dgm:spPr/>
      <dgm:t>
        <a:bodyPr/>
        <a:lstStyle/>
        <a:p>
          <a:endParaRPr lang="es-ES" sz="2000"/>
        </a:p>
      </dgm:t>
    </dgm:pt>
    <dgm:pt modelId="{FF575D01-70DA-6442-9C4B-74742C0242EA}">
      <dgm:prSet custT="1"/>
      <dgm:spPr/>
      <dgm:t>
        <a:bodyPr/>
        <a:lstStyle/>
        <a:p>
          <a:r>
            <a:rPr lang="es-ES_tradnl" sz="1200" dirty="0" smtClean="0">
              <a:latin typeface="Arial"/>
              <a:cs typeface="Arial"/>
            </a:rPr>
            <a:t>Java Server Faces (JSF)</a:t>
          </a:r>
          <a:endParaRPr lang="es-ES_tradnl" sz="1200" dirty="0">
            <a:latin typeface="Arial"/>
            <a:cs typeface="Arial"/>
          </a:endParaRPr>
        </a:p>
      </dgm:t>
    </dgm:pt>
    <dgm:pt modelId="{30B21256-25FC-4D46-8D75-CA0C83EFD090}" type="parTrans" cxnId="{B9F35835-ED75-EB43-8BD3-53475C672670}">
      <dgm:prSet/>
      <dgm:spPr/>
      <dgm:t>
        <a:bodyPr/>
        <a:lstStyle/>
        <a:p>
          <a:endParaRPr lang="es-ES" sz="2000"/>
        </a:p>
      </dgm:t>
    </dgm:pt>
    <dgm:pt modelId="{57444E61-7875-9946-ABDC-30955E1E86E3}" type="sibTrans" cxnId="{B9F35835-ED75-EB43-8BD3-53475C672670}">
      <dgm:prSet/>
      <dgm:spPr/>
      <dgm:t>
        <a:bodyPr/>
        <a:lstStyle/>
        <a:p>
          <a:endParaRPr lang="es-ES" sz="2000"/>
        </a:p>
      </dgm:t>
    </dgm:pt>
    <dgm:pt modelId="{86C3D533-8E86-8449-B59D-9E3267C8AF5C}">
      <dgm:prSet custT="1"/>
      <dgm:spPr/>
      <dgm:t>
        <a:bodyPr/>
        <a:lstStyle/>
        <a:p>
          <a:r>
            <a:rPr lang="es-ES_tradnl" sz="1800" dirty="0" smtClean="0">
              <a:latin typeface="Arial"/>
              <a:cs typeface="Arial"/>
            </a:rPr>
            <a:t>Herramientas de Desarrollo</a:t>
          </a:r>
          <a:endParaRPr lang="es-ES_tradnl" sz="1800" dirty="0">
            <a:latin typeface="Arial"/>
            <a:cs typeface="Arial"/>
          </a:endParaRPr>
        </a:p>
      </dgm:t>
    </dgm:pt>
    <dgm:pt modelId="{091FB813-B950-024C-BD91-DBB15CAF1B16}" type="parTrans" cxnId="{26FE9C52-19EF-4444-A73A-26A281D7F015}">
      <dgm:prSet/>
      <dgm:spPr/>
      <dgm:t>
        <a:bodyPr/>
        <a:lstStyle/>
        <a:p>
          <a:endParaRPr lang="es-ES" sz="2000"/>
        </a:p>
      </dgm:t>
    </dgm:pt>
    <dgm:pt modelId="{72716F50-213D-F246-AEEE-8FC89ECF88A9}" type="sibTrans" cxnId="{26FE9C52-19EF-4444-A73A-26A281D7F015}">
      <dgm:prSet/>
      <dgm:spPr/>
      <dgm:t>
        <a:bodyPr/>
        <a:lstStyle/>
        <a:p>
          <a:endParaRPr lang="es-ES" sz="2000"/>
        </a:p>
      </dgm:t>
    </dgm:pt>
    <dgm:pt modelId="{F7B96E59-BC94-EC41-AABB-86D62D597533}">
      <dgm:prSet custT="1"/>
      <dgm:spPr/>
      <dgm:t>
        <a:bodyPr/>
        <a:lstStyle/>
        <a:p>
          <a:r>
            <a:rPr lang="es-ES_tradnl" sz="1400" dirty="0" smtClean="0">
              <a:latin typeface="Arial"/>
              <a:cs typeface="Arial"/>
            </a:rPr>
            <a:t>Módulos de Expansión</a:t>
          </a:r>
          <a:endParaRPr lang="es-ES_tradnl" sz="1400" dirty="0">
            <a:latin typeface="Arial"/>
            <a:cs typeface="Arial"/>
          </a:endParaRPr>
        </a:p>
      </dgm:t>
    </dgm:pt>
    <dgm:pt modelId="{F43A4456-EEC2-8C45-B881-B9F93824E2D4}" type="parTrans" cxnId="{B73A3A07-E0B9-134F-9626-10668F5510AB}">
      <dgm:prSet/>
      <dgm:spPr/>
      <dgm:t>
        <a:bodyPr/>
        <a:lstStyle/>
        <a:p>
          <a:endParaRPr lang="es-ES" sz="2000"/>
        </a:p>
      </dgm:t>
    </dgm:pt>
    <dgm:pt modelId="{B8AF652E-AAAA-0045-85C4-A1E4A9FE3FCB}" type="sibTrans" cxnId="{B73A3A07-E0B9-134F-9626-10668F5510AB}">
      <dgm:prSet/>
      <dgm:spPr/>
      <dgm:t>
        <a:bodyPr/>
        <a:lstStyle/>
        <a:p>
          <a:endParaRPr lang="es-ES" sz="2000"/>
        </a:p>
      </dgm:t>
    </dgm:pt>
    <dgm:pt modelId="{E970DD04-0488-1347-9B40-666E3DFF86EC}">
      <dgm:prSet custT="1"/>
      <dgm:spPr/>
      <dgm:t>
        <a:bodyPr/>
        <a:lstStyle/>
        <a:p>
          <a:r>
            <a:rPr lang="es-ES_tradnl" sz="1400" dirty="0" smtClean="0">
              <a:latin typeface="Arial"/>
              <a:cs typeface="Arial"/>
            </a:rPr>
            <a:t>Eclipse</a:t>
          </a:r>
          <a:endParaRPr lang="es-ES_tradnl" sz="1400" dirty="0">
            <a:latin typeface="Arial"/>
            <a:cs typeface="Arial"/>
          </a:endParaRPr>
        </a:p>
      </dgm:t>
    </dgm:pt>
    <dgm:pt modelId="{12B3D842-AE99-9249-A741-52CF7C8688AF}" type="parTrans" cxnId="{9159E973-2179-5046-A3F7-833E7187200B}">
      <dgm:prSet/>
      <dgm:spPr/>
      <dgm:t>
        <a:bodyPr/>
        <a:lstStyle/>
        <a:p>
          <a:endParaRPr lang="es-ES" sz="2000"/>
        </a:p>
      </dgm:t>
    </dgm:pt>
    <dgm:pt modelId="{7C67C282-8B77-7246-BAEC-7668FC4F815C}" type="sibTrans" cxnId="{9159E973-2179-5046-A3F7-833E7187200B}">
      <dgm:prSet/>
      <dgm:spPr/>
      <dgm:t>
        <a:bodyPr/>
        <a:lstStyle/>
        <a:p>
          <a:endParaRPr lang="es-ES" sz="2000"/>
        </a:p>
      </dgm:t>
    </dgm:pt>
    <dgm:pt modelId="{BDFE6C6A-FD10-D745-A74D-625ECC15B9FB}">
      <dgm:prSet custT="1"/>
      <dgm:spPr/>
      <dgm:t>
        <a:bodyPr/>
        <a:lstStyle/>
        <a:p>
          <a:r>
            <a:rPr lang="es-ES_tradnl" sz="1200" dirty="0" smtClean="0">
              <a:latin typeface="Arial"/>
              <a:cs typeface="Arial"/>
            </a:rPr>
            <a:t>Web </a:t>
          </a:r>
          <a:r>
            <a:rPr lang="es-ES_tradnl" sz="1200" dirty="0" err="1" smtClean="0">
              <a:latin typeface="Arial"/>
              <a:cs typeface="Arial"/>
            </a:rPr>
            <a:t>Services</a:t>
          </a:r>
          <a:r>
            <a:rPr lang="es-ES_tradnl" sz="1200" dirty="0" smtClean="0">
              <a:latin typeface="Arial"/>
              <a:cs typeface="Arial"/>
            </a:rPr>
            <a:t> </a:t>
          </a:r>
          <a:r>
            <a:rPr lang="es-ES_tradnl" sz="1200" dirty="0" err="1" smtClean="0">
              <a:latin typeface="Arial"/>
              <a:cs typeface="Arial"/>
            </a:rPr>
            <a:t>RESTful</a:t>
          </a:r>
          <a:endParaRPr lang="es-ES_tradnl" sz="1200" dirty="0">
            <a:latin typeface="Arial"/>
            <a:cs typeface="Arial"/>
          </a:endParaRPr>
        </a:p>
      </dgm:t>
    </dgm:pt>
    <dgm:pt modelId="{2306D713-AD23-3444-A3B7-1A2E7C09BA0B}" type="parTrans" cxnId="{EFFB7C39-2920-CA4D-B781-D818FD2D6874}">
      <dgm:prSet/>
      <dgm:spPr/>
      <dgm:t>
        <a:bodyPr/>
        <a:lstStyle/>
        <a:p>
          <a:endParaRPr lang="es-ES"/>
        </a:p>
      </dgm:t>
    </dgm:pt>
    <dgm:pt modelId="{8E4FAEA6-2038-9943-975A-C598B0B85537}" type="sibTrans" cxnId="{EFFB7C39-2920-CA4D-B781-D818FD2D6874}">
      <dgm:prSet/>
      <dgm:spPr/>
      <dgm:t>
        <a:bodyPr/>
        <a:lstStyle/>
        <a:p>
          <a:endParaRPr lang="es-ES"/>
        </a:p>
      </dgm:t>
    </dgm:pt>
    <dgm:pt modelId="{5D51580F-AAB2-BF4D-ACD4-257BE05DDDDC}">
      <dgm:prSet custT="1"/>
      <dgm:spPr/>
      <dgm:t>
        <a:bodyPr/>
        <a:lstStyle/>
        <a:p>
          <a:r>
            <a:rPr lang="es-ES_tradnl" sz="1200" dirty="0" smtClean="0">
              <a:latin typeface="Arial"/>
              <a:cs typeface="Arial"/>
            </a:rPr>
            <a:t>Enterprise Java </a:t>
          </a:r>
          <a:r>
            <a:rPr lang="es-ES_tradnl" sz="1200" dirty="0" err="1" smtClean="0">
              <a:latin typeface="Arial"/>
              <a:cs typeface="Arial"/>
            </a:rPr>
            <a:t>Beans</a:t>
          </a:r>
          <a:r>
            <a:rPr lang="es-ES_tradnl" sz="1200" dirty="0" smtClean="0">
              <a:latin typeface="Arial"/>
              <a:cs typeface="Arial"/>
            </a:rPr>
            <a:t> (EJB)</a:t>
          </a:r>
          <a:endParaRPr lang="es-ES_tradnl" sz="1200" dirty="0">
            <a:latin typeface="Arial"/>
            <a:cs typeface="Arial"/>
          </a:endParaRPr>
        </a:p>
      </dgm:t>
    </dgm:pt>
    <dgm:pt modelId="{0E795B4E-7794-1F45-BDCA-8816B73F1109}" type="parTrans" cxnId="{004B54EE-E25B-014F-BCB1-664DEDB39E72}">
      <dgm:prSet/>
      <dgm:spPr/>
      <dgm:t>
        <a:bodyPr/>
        <a:lstStyle/>
        <a:p>
          <a:endParaRPr lang="es-ES"/>
        </a:p>
      </dgm:t>
    </dgm:pt>
    <dgm:pt modelId="{643EFC61-5003-764B-A8DD-65E71A8020B3}" type="sibTrans" cxnId="{004B54EE-E25B-014F-BCB1-664DEDB39E72}">
      <dgm:prSet/>
      <dgm:spPr/>
      <dgm:t>
        <a:bodyPr/>
        <a:lstStyle/>
        <a:p>
          <a:endParaRPr lang="es-ES"/>
        </a:p>
      </dgm:t>
    </dgm:pt>
    <dgm:pt modelId="{C8F71E81-36A3-3A43-AFC0-5F2FA517214B}">
      <dgm:prSet custT="1"/>
      <dgm:spPr/>
      <dgm:t>
        <a:bodyPr/>
        <a:lstStyle/>
        <a:p>
          <a:r>
            <a:rPr lang="es-ES_tradnl" sz="1400" dirty="0" smtClean="0">
              <a:latin typeface="Arial"/>
              <a:cs typeface="Arial"/>
            </a:rPr>
            <a:t>Servidor </a:t>
          </a:r>
          <a:r>
            <a:rPr lang="es-ES_tradnl" sz="1400" dirty="0" err="1" smtClean="0">
              <a:latin typeface="Arial"/>
              <a:cs typeface="Arial"/>
            </a:rPr>
            <a:t>WildFly</a:t>
          </a:r>
          <a:endParaRPr lang="es-ES_tradnl" sz="1400" dirty="0">
            <a:latin typeface="Arial"/>
            <a:cs typeface="Arial"/>
          </a:endParaRPr>
        </a:p>
      </dgm:t>
    </dgm:pt>
    <dgm:pt modelId="{8BEF6FBD-EF8B-2641-A579-C15E6E2F565C}" type="parTrans" cxnId="{32813536-1387-8148-BCAA-4F161675199F}">
      <dgm:prSet/>
      <dgm:spPr/>
      <dgm:t>
        <a:bodyPr/>
        <a:lstStyle/>
        <a:p>
          <a:endParaRPr lang="es-ES"/>
        </a:p>
      </dgm:t>
    </dgm:pt>
    <dgm:pt modelId="{6599A676-F1CA-4646-8253-57758731D802}" type="sibTrans" cxnId="{32813536-1387-8148-BCAA-4F161675199F}">
      <dgm:prSet/>
      <dgm:spPr/>
      <dgm:t>
        <a:bodyPr/>
        <a:lstStyle/>
        <a:p>
          <a:endParaRPr lang="es-ES"/>
        </a:p>
      </dgm:t>
    </dgm:pt>
    <dgm:pt modelId="{3CFC4C88-68D5-FB45-B975-C35E3260B50B}">
      <dgm:prSet custT="1"/>
      <dgm:spPr/>
      <dgm:t>
        <a:bodyPr/>
        <a:lstStyle/>
        <a:p>
          <a:r>
            <a:rPr lang="es-ES_tradnl" sz="1400" dirty="0" err="1" smtClean="0">
              <a:latin typeface="Arial"/>
              <a:cs typeface="Arial"/>
            </a:rPr>
            <a:t>MySQL</a:t>
          </a:r>
          <a:endParaRPr lang="es-ES_tradnl" sz="1400" dirty="0">
            <a:latin typeface="Arial"/>
            <a:cs typeface="Arial"/>
          </a:endParaRPr>
        </a:p>
      </dgm:t>
    </dgm:pt>
    <dgm:pt modelId="{3F099F5A-0981-204A-81AE-DBA01D29F8FB}" type="parTrans" cxnId="{BFFE9393-D4DB-334F-815F-2F31F19148A0}">
      <dgm:prSet/>
      <dgm:spPr/>
      <dgm:t>
        <a:bodyPr/>
        <a:lstStyle/>
        <a:p>
          <a:endParaRPr lang="es-ES"/>
        </a:p>
      </dgm:t>
    </dgm:pt>
    <dgm:pt modelId="{9C432B6D-2DC4-3646-9E7A-91E5C286CC09}" type="sibTrans" cxnId="{BFFE9393-D4DB-334F-815F-2F31F19148A0}">
      <dgm:prSet/>
      <dgm:spPr/>
      <dgm:t>
        <a:bodyPr/>
        <a:lstStyle/>
        <a:p>
          <a:endParaRPr lang="es-ES"/>
        </a:p>
      </dgm:t>
    </dgm:pt>
    <dgm:pt modelId="{9203D324-1EC6-1C4B-B543-70FD5191861A}">
      <dgm:prSet custT="1"/>
      <dgm:spPr/>
      <dgm:t>
        <a:bodyPr/>
        <a:lstStyle/>
        <a:p>
          <a:r>
            <a:rPr lang="es-ES_tradnl" sz="1200" dirty="0" err="1" smtClean="0">
              <a:latin typeface="Arial"/>
              <a:cs typeface="Arial"/>
            </a:rPr>
            <a:t>JUnit</a:t>
          </a:r>
          <a:endParaRPr lang="es-ES_tradnl" sz="1200" dirty="0">
            <a:latin typeface="Arial"/>
            <a:cs typeface="Arial"/>
          </a:endParaRPr>
        </a:p>
      </dgm:t>
    </dgm:pt>
    <dgm:pt modelId="{A059EBAC-09F3-C34E-BEF4-4B156FC21FCB}" type="parTrans" cxnId="{F79E35C2-6701-5A46-A5C5-01FDC22D126E}">
      <dgm:prSet/>
      <dgm:spPr/>
      <dgm:t>
        <a:bodyPr/>
        <a:lstStyle/>
        <a:p>
          <a:endParaRPr lang="es-ES"/>
        </a:p>
      </dgm:t>
    </dgm:pt>
    <dgm:pt modelId="{BDBA4E86-7758-A846-8516-4C4D0CDE60B1}" type="sibTrans" cxnId="{F79E35C2-6701-5A46-A5C5-01FDC22D126E}">
      <dgm:prSet/>
      <dgm:spPr/>
      <dgm:t>
        <a:bodyPr/>
        <a:lstStyle/>
        <a:p>
          <a:endParaRPr lang="es-ES"/>
        </a:p>
      </dgm:t>
    </dgm:pt>
    <dgm:pt modelId="{BF44CFA2-697B-4644-A2C4-C2E5C69DA78C}">
      <dgm:prSet custT="1"/>
      <dgm:spPr/>
      <dgm:t>
        <a:bodyPr/>
        <a:lstStyle/>
        <a:p>
          <a:r>
            <a:rPr lang="es-ES_tradnl" sz="1200" dirty="0" err="1" smtClean="0">
              <a:latin typeface="Arial"/>
              <a:cs typeface="Arial"/>
            </a:rPr>
            <a:t>Arquillian</a:t>
          </a:r>
          <a:endParaRPr lang="es-ES_tradnl" sz="1200" dirty="0">
            <a:latin typeface="Arial"/>
            <a:cs typeface="Arial"/>
          </a:endParaRPr>
        </a:p>
      </dgm:t>
    </dgm:pt>
    <dgm:pt modelId="{E607DFB0-B159-3340-85FB-D9A538941160}" type="parTrans" cxnId="{0030AAF6-615D-0F47-9846-A7BFE11EFDF5}">
      <dgm:prSet/>
      <dgm:spPr/>
      <dgm:t>
        <a:bodyPr/>
        <a:lstStyle/>
        <a:p>
          <a:endParaRPr lang="es-ES"/>
        </a:p>
      </dgm:t>
    </dgm:pt>
    <dgm:pt modelId="{E1DB02E4-DE52-C245-90E1-D473E8EC41CE}" type="sibTrans" cxnId="{0030AAF6-615D-0F47-9846-A7BFE11EFDF5}">
      <dgm:prSet/>
      <dgm:spPr/>
      <dgm:t>
        <a:bodyPr/>
        <a:lstStyle/>
        <a:p>
          <a:endParaRPr lang="es-ES"/>
        </a:p>
      </dgm:t>
    </dgm:pt>
    <dgm:pt modelId="{3C3001CE-90DE-0542-82A5-B577178A1043}">
      <dgm:prSet custT="1"/>
      <dgm:spPr/>
      <dgm:t>
        <a:bodyPr/>
        <a:lstStyle/>
        <a:p>
          <a:r>
            <a:rPr lang="es-ES_tradnl" sz="1400" dirty="0" err="1" smtClean="0">
              <a:latin typeface="Arial"/>
              <a:cs typeface="Arial"/>
            </a:rPr>
            <a:t>MySQL</a:t>
          </a:r>
          <a:r>
            <a:rPr lang="es-ES_tradnl" sz="1400" dirty="0" smtClean="0">
              <a:latin typeface="Arial"/>
              <a:cs typeface="Arial"/>
            </a:rPr>
            <a:t> </a:t>
          </a:r>
          <a:r>
            <a:rPr lang="es-ES_tradnl" sz="1400" dirty="0" err="1" smtClean="0">
              <a:latin typeface="Arial"/>
              <a:cs typeface="Arial"/>
            </a:rPr>
            <a:t>Workbench</a:t>
          </a:r>
          <a:endParaRPr lang="es-ES_tradnl" sz="1400" dirty="0">
            <a:latin typeface="Arial"/>
            <a:cs typeface="Arial"/>
          </a:endParaRPr>
        </a:p>
      </dgm:t>
    </dgm:pt>
    <dgm:pt modelId="{FAAE206A-BCF1-3A41-95F0-97478DBD4637}" type="parTrans" cxnId="{9E9F759F-40F1-8548-A5A5-C22CF0CBB299}">
      <dgm:prSet/>
      <dgm:spPr/>
      <dgm:t>
        <a:bodyPr/>
        <a:lstStyle/>
        <a:p>
          <a:endParaRPr lang="es-ES"/>
        </a:p>
      </dgm:t>
    </dgm:pt>
    <dgm:pt modelId="{F7E18CE1-1C69-8B4C-9114-074604CD80FA}" type="sibTrans" cxnId="{9E9F759F-40F1-8548-A5A5-C22CF0CBB299}">
      <dgm:prSet/>
      <dgm:spPr/>
      <dgm:t>
        <a:bodyPr/>
        <a:lstStyle/>
        <a:p>
          <a:endParaRPr lang="es-ES"/>
        </a:p>
      </dgm:t>
    </dgm:pt>
    <dgm:pt modelId="{E8DA3565-617B-004E-97A5-C4FFC93795ED}">
      <dgm:prSet custT="1"/>
      <dgm:spPr/>
      <dgm:t>
        <a:bodyPr/>
        <a:lstStyle/>
        <a:p>
          <a:r>
            <a:rPr lang="es-ES_tradnl" sz="1400" dirty="0" err="1" smtClean="0">
              <a:latin typeface="Arial"/>
              <a:cs typeface="Arial"/>
            </a:rPr>
            <a:t>StartUML</a:t>
          </a:r>
          <a:endParaRPr lang="es-ES_tradnl" sz="1400" dirty="0">
            <a:latin typeface="Arial"/>
            <a:cs typeface="Arial"/>
          </a:endParaRPr>
        </a:p>
      </dgm:t>
    </dgm:pt>
    <dgm:pt modelId="{DB871B2E-4D88-0541-90E4-558426B2F682}" type="parTrans" cxnId="{ABE3E32F-AB6E-7143-8189-C0B42CD39E2D}">
      <dgm:prSet/>
      <dgm:spPr/>
      <dgm:t>
        <a:bodyPr/>
        <a:lstStyle/>
        <a:p>
          <a:endParaRPr lang="es-ES"/>
        </a:p>
      </dgm:t>
    </dgm:pt>
    <dgm:pt modelId="{8E19F485-5FFA-FC40-BCE0-CFB841A8ECA4}" type="sibTrans" cxnId="{ABE3E32F-AB6E-7143-8189-C0B42CD39E2D}">
      <dgm:prSet/>
      <dgm:spPr/>
      <dgm:t>
        <a:bodyPr/>
        <a:lstStyle/>
        <a:p>
          <a:endParaRPr lang="es-ES"/>
        </a:p>
      </dgm:t>
    </dgm:pt>
    <dgm:pt modelId="{E3720415-7693-B54B-95B5-15141498FB2D}">
      <dgm:prSet custT="1"/>
      <dgm:spPr/>
      <dgm:t>
        <a:bodyPr/>
        <a:lstStyle/>
        <a:p>
          <a:r>
            <a:rPr lang="es-ES_tradnl" sz="1600" dirty="0" smtClean="0">
              <a:latin typeface="Arial"/>
              <a:cs typeface="Arial"/>
            </a:rPr>
            <a:t>Estándares y Herramientas de Modelado</a:t>
          </a:r>
          <a:endParaRPr lang="es-ES_tradnl" sz="1600" dirty="0">
            <a:latin typeface="Arial"/>
            <a:cs typeface="Arial"/>
          </a:endParaRPr>
        </a:p>
      </dgm:t>
    </dgm:pt>
    <dgm:pt modelId="{0AF282BD-E61A-1A42-A750-5336979DAA66}" type="parTrans" cxnId="{11221B51-4245-9F42-8B33-B4D7EA0283DA}">
      <dgm:prSet/>
      <dgm:spPr/>
      <dgm:t>
        <a:bodyPr/>
        <a:lstStyle/>
        <a:p>
          <a:endParaRPr lang="es-ES"/>
        </a:p>
      </dgm:t>
    </dgm:pt>
    <dgm:pt modelId="{6D49BBD8-5A51-B04F-847D-4195D8C53548}" type="sibTrans" cxnId="{11221B51-4245-9F42-8B33-B4D7EA0283DA}">
      <dgm:prSet/>
      <dgm:spPr/>
      <dgm:t>
        <a:bodyPr/>
        <a:lstStyle/>
        <a:p>
          <a:endParaRPr lang="es-ES"/>
        </a:p>
      </dgm:t>
    </dgm:pt>
    <dgm:pt modelId="{6A4D79FC-9696-1244-8317-D72B402B18FC}">
      <dgm:prSet custT="1"/>
      <dgm:spPr/>
      <dgm:t>
        <a:bodyPr/>
        <a:lstStyle/>
        <a:p>
          <a:r>
            <a:rPr lang="es-ES_tradnl" sz="1400" dirty="0" smtClean="0">
              <a:latin typeface="Arial"/>
              <a:cs typeface="Arial"/>
            </a:rPr>
            <a:t>IEEE 830 – 1998</a:t>
          </a:r>
          <a:endParaRPr lang="es-ES_tradnl" sz="1400" dirty="0">
            <a:latin typeface="Arial"/>
            <a:cs typeface="Arial"/>
          </a:endParaRPr>
        </a:p>
      </dgm:t>
    </dgm:pt>
    <dgm:pt modelId="{A0938A81-3D26-7949-9B11-D5ADF3C5A1A9}" type="parTrans" cxnId="{049F472F-CB5E-3047-A35E-15A31A9F6D02}">
      <dgm:prSet/>
      <dgm:spPr/>
      <dgm:t>
        <a:bodyPr/>
        <a:lstStyle/>
        <a:p>
          <a:endParaRPr lang="es-ES"/>
        </a:p>
      </dgm:t>
    </dgm:pt>
    <dgm:pt modelId="{78825D5F-4007-7B41-BD2F-78F4BBAFE5BC}" type="sibTrans" cxnId="{049F472F-CB5E-3047-A35E-15A31A9F6D02}">
      <dgm:prSet/>
      <dgm:spPr/>
      <dgm:t>
        <a:bodyPr/>
        <a:lstStyle/>
        <a:p>
          <a:endParaRPr lang="es-ES"/>
        </a:p>
      </dgm:t>
    </dgm:pt>
    <dgm:pt modelId="{AA80FB32-79EE-F946-A777-CEC3A61CE8B5}">
      <dgm:prSet custT="1"/>
      <dgm:spPr/>
      <dgm:t>
        <a:bodyPr/>
        <a:lstStyle/>
        <a:p>
          <a:r>
            <a:rPr lang="es-ES_tradnl" sz="1400" dirty="0" smtClean="0">
              <a:latin typeface="Arial"/>
              <a:cs typeface="Arial"/>
            </a:rPr>
            <a:t>UML 2.0</a:t>
          </a:r>
          <a:endParaRPr lang="es-ES_tradnl" sz="1400" dirty="0">
            <a:latin typeface="Arial"/>
            <a:cs typeface="Arial"/>
          </a:endParaRPr>
        </a:p>
      </dgm:t>
    </dgm:pt>
    <dgm:pt modelId="{E9C84CFD-9E8F-3D41-9A26-D501FB0F36FB}" type="parTrans" cxnId="{C4F00C56-9029-7643-AF3A-D59A9D4AEF54}">
      <dgm:prSet/>
      <dgm:spPr/>
      <dgm:t>
        <a:bodyPr/>
        <a:lstStyle/>
        <a:p>
          <a:endParaRPr lang="es-ES"/>
        </a:p>
      </dgm:t>
    </dgm:pt>
    <dgm:pt modelId="{AF9A9697-9BE8-C747-AF3F-BC15CB9845CB}" type="sibTrans" cxnId="{C4F00C56-9029-7643-AF3A-D59A9D4AEF54}">
      <dgm:prSet/>
      <dgm:spPr/>
      <dgm:t>
        <a:bodyPr/>
        <a:lstStyle/>
        <a:p>
          <a:endParaRPr lang="es-ES"/>
        </a:p>
      </dgm:t>
    </dgm:pt>
    <dgm:pt modelId="{A93D15BC-779E-EF49-B1DD-CE4DCF0493E9}" type="pres">
      <dgm:prSet presAssocID="{49EDD70A-DB3C-8C46-8B3C-57BF2C1A55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2C819B-8119-B742-BE91-2B31629F686A}" type="pres">
      <dgm:prSet presAssocID="{6BDBC31E-F3E1-C049-A521-FBBE09AC0D71}" presName="compNode" presStyleCnt="0"/>
      <dgm:spPr/>
      <dgm:t>
        <a:bodyPr/>
        <a:lstStyle/>
        <a:p>
          <a:endParaRPr lang="es-ES"/>
        </a:p>
      </dgm:t>
    </dgm:pt>
    <dgm:pt modelId="{7B04A01B-0021-3345-AED2-F9A50039EF18}" type="pres">
      <dgm:prSet presAssocID="{6BDBC31E-F3E1-C049-A521-FBBE09AC0D71}" presName="aNode" presStyleLbl="bgShp" presStyleIdx="0" presStyleCnt="4" custLinFactNeighborX="-102" custLinFactNeighborY="1374"/>
      <dgm:spPr/>
      <dgm:t>
        <a:bodyPr/>
        <a:lstStyle/>
        <a:p>
          <a:endParaRPr lang="es-ES"/>
        </a:p>
      </dgm:t>
    </dgm:pt>
    <dgm:pt modelId="{174F7480-8DF2-DE4D-9F78-59CAB23FB73A}" type="pres">
      <dgm:prSet presAssocID="{6BDBC31E-F3E1-C049-A521-FBBE09AC0D71}" presName="textNode" presStyleLbl="bgShp" presStyleIdx="0" presStyleCnt="4"/>
      <dgm:spPr/>
      <dgm:t>
        <a:bodyPr/>
        <a:lstStyle/>
        <a:p>
          <a:endParaRPr lang="es-ES"/>
        </a:p>
      </dgm:t>
    </dgm:pt>
    <dgm:pt modelId="{DEE8B05F-7504-E24E-ABB8-09352717FA7A}" type="pres">
      <dgm:prSet presAssocID="{6BDBC31E-F3E1-C049-A521-FBBE09AC0D71}" presName="compChildNode" presStyleCnt="0"/>
      <dgm:spPr/>
      <dgm:t>
        <a:bodyPr/>
        <a:lstStyle/>
        <a:p>
          <a:endParaRPr lang="es-ES"/>
        </a:p>
      </dgm:t>
    </dgm:pt>
    <dgm:pt modelId="{E360B8E0-FA8B-0E43-BBAC-0622FF40BAD3}" type="pres">
      <dgm:prSet presAssocID="{6BDBC31E-F3E1-C049-A521-FBBE09AC0D71}" presName="theInnerList" presStyleCnt="0"/>
      <dgm:spPr/>
      <dgm:t>
        <a:bodyPr/>
        <a:lstStyle/>
        <a:p>
          <a:endParaRPr lang="es-ES"/>
        </a:p>
      </dgm:t>
    </dgm:pt>
    <dgm:pt modelId="{C84B9304-3089-E44C-90CA-7D1E5BE3C7A0}" type="pres">
      <dgm:prSet presAssocID="{00548613-3A81-8742-9D37-7CD08971EA4A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6161A1-2359-EB4A-9BE0-93EAC9CB2A64}" type="pres">
      <dgm:prSet presAssocID="{00548613-3A81-8742-9D37-7CD08971EA4A}" presName="aSpace2" presStyleCnt="0"/>
      <dgm:spPr/>
      <dgm:t>
        <a:bodyPr/>
        <a:lstStyle/>
        <a:p>
          <a:endParaRPr lang="es-ES"/>
        </a:p>
      </dgm:t>
    </dgm:pt>
    <dgm:pt modelId="{E956FD7E-69E3-3D49-8F06-F122A935DD8B}" type="pres">
      <dgm:prSet presAssocID="{D4842276-CE74-B549-9A0A-44BF421407A4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BBC7DD-A5ED-6C49-A458-AC8703946B4B}" type="pres">
      <dgm:prSet presAssocID="{D4842276-CE74-B549-9A0A-44BF421407A4}" presName="aSpace2" presStyleCnt="0"/>
      <dgm:spPr/>
      <dgm:t>
        <a:bodyPr/>
        <a:lstStyle/>
        <a:p>
          <a:endParaRPr lang="es-ES"/>
        </a:p>
      </dgm:t>
    </dgm:pt>
    <dgm:pt modelId="{466A010B-68AA-F442-A544-30796CABE395}" type="pres">
      <dgm:prSet presAssocID="{F7B96E59-BC94-EC41-AABB-86D62D597533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D6777-7CD9-6244-80D0-99DA8873B037}" type="pres">
      <dgm:prSet presAssocID="{F7B96E59-BC94-EC41-AABB-86D62D597533}" presName="aSpace2" presStyleCnt="0"/>
      <dgm:spPr/>
      <dgm:t>
        <a:bodyPr/>
        <a:lstStyle/>
        <a:p>
          <a:endParaRPr lang="es-ES"/>
        </a:p>
      </dgm:t>
    </dgm:pt>
    <dgm:pt modelId="{388C65A5-E657-4D40-A0C3-2EB71BE117E8}" type="pres">
      <dgm:prSet presAssocID="{F879A289-EFEB-BD4C-BB29-AB5C9C412579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F29259-586F-8642-9A03-CDF82D305139}" type="pres">
      <dgm:prSet presAssocID="{6BDBC31E-F3E1-C049-A521-FBBE09AC0D71}" presName="aSpace" presStyleCnt="0"/>
      <dgm:spPr/>
      <dgm:t>
        <a:bodyPr/>
        <a:lstStyle/>
        <a:p>
          <a:endParaRPr lang="es-ES"/>
        </a:p>
      </dgm:t>
    </dgm:pt>
    <dgm:pt modelId="{D251D84E-694E-AC41-B2E3-EE100BCBA125}" type="pres">
      <dgm:prSet presAssocID="{E4682F97-F0B6-1540-98B1-1D2D24DD88FA}" presName="compNode" presStyleCnt="0"/>
      <dgm:spPr/>
      <dgm:t>
        <a:bodyPr/>
        <a:lstStyle/>
        <a:p>
          <a:endParaRPr lang="es-ES"/>
        </a:p>
      </dgm:t>
    </dgm:pt>
    <dgm:pt modelId="{F66B9B35-D5DB-7342-8816-AE57F08EC9CA}" type="pres">
      <dgm:prSet presAssocID="{E4682F97-F0B6-1540-98B1-1D2D24DD88FA}" presName="aNode" presStyleLbl="bgShp" presStyleIdx="1" presStyleCnt="4"/>
      <dgm:spPr/>
      <dgm:t>
        <a:bodyPr/>
        <a:lstStyle/>
        <a:p>
          <a:endParaRPr lang="es-ES"/>
        </a:p>
      </dgm:t>
    </dgm:pt>
    <dgm:pt modelId="{D01845DF-46AA-AA40-8FD0-EBFFF465C0BC}" type="pres">
      <dgm:prSet presAssocID="{E4682F97-F0B6-1540-98B1-1D2D24DD88FA}" presName="textNode" presStyleLbl="bgShp" presStyleIdx="1" presStyleCnt="4"/>
      <dgm:spPr/>
      <dgm:t>
        <a:bodyPr/>
        <a:lstStyle/>
        <a:p>
          <a:endParaRPr lang="es-ES"/>
        </a:p>
      </dgm:t>
    </dgm:pt>
    <dgm:pt modelId="{94FB3958-6AC5-094A-AFFE-CF71ABF7943E}" type="pres">
      <dgm:prSet presAssocID="{E4682F97-F0B6-1540-98B1-1D2D24DD88FA}" presName="compChildNode" presStyleCnt="0"/>
      <dgm:spPr/>
      <dgm:t>
        <a:bodyPr/>
        <a:lstStyle/>
        <a:p>
          <a:endParaRPr lang="es-ES"/>
        </a:p>
      </dgm:t>
    </dgm:pt>
    <dgm:pt modelId="{CC37A192-0ED6-9248-BB7E-37A11744B81C}" type="pres">
      <dgm:prSet presAssocID="{E4682F97-F0B6-1540-98B1-1D2D24DD88FA}" presName="theInnerList" presStyleCnt="0"/>
      <dgm:spPr/>
      <dgm:t>
        <a:bodyPr/>
        <a:lstStyle/>
        <a:p>
          <a:endParaRPr lang="es-ES"/>
        </a:p>
      </dgm:t>
    </dgm:pt>
    <dgm:pt modelId="{E7D61C63-B2D9-E643-9B48-5DD690797E4A}" type="pres">
      <dgm:prSet presAssocID="{5D51580F-AAB2-BF4D-ACD4-257BE05DDDDC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00C251-2176-F846-8FE4-2713FC7BBDA9}" type="pres">
      <dgm:prSet presAssocID="{5D51580F-AAB2-BF4D-ACD4-257BE05DDDDC}" presName="aSpace2" presStyleCnt="0"/>
      <dgm:spPr/>
      <dgm:t>
        <a:bodyPr/>
        <a:lstStyle/>
        <a:p>
          <a:endParaRPr lang="es-ES"/>
        </a:p>
      </dgm:t>
    </dgm:pt>
    <dgm:pt modelId="{AAFCDEF4-6DDD-F44F-932C-7D2B1DD2FDDC}" type="pres">
      <dgm:prSet presAssocID="{824AB8DE-99F5-5547-B668-D85E3A3B4A6E}" presName="child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71466F-E9FC-A546-9E4D-CC068259F073}" type="pres">
      <dgm:prSet presAssocID="{824AB8DE-99F5-5547-B668-D85E3A3B4A6E}" presName="aSpace2" presStyleCnt="0"/>
      <dgm:spPr/>
      <dgm:t>
        <a:bodyPr/>
        <a:lstStyle/>
        <a:p>
          <a:endParaRPr lang="es-ES"/>
        </a:p>
      </dgm:t>
    </dgm:pt>
    <dgm:pt modelId="{439A848F-549A-B74E-AF3F-D68376843815}" type="pres">
      <dgm:prSet presAssocID="{FF575D01-70DA-6442-9C4B-74742C0242EA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7A5501-EEB0-B348-95E3-6EFE54B47989}" type="pres">
      <dgm:prSet presAssocID="{FF575D01-70DA-6442-9C4B-74742C0242EA}" presName="aSpace2" presStyleCnt="0"/>
      <dgm:spPr/>
      <dgm:t>
        <a:bodyPr/>
        <a:lstStyle/>
        <a:p>
          <a:endParaRPr lang="es-ES"/>
        </a:p>
      </dgm:t>
    </dgm:pt>
    <dgm:pt modelId="{3E8B41DD-C93C-B74F-B841-FBC84C57FAD0}" type="pres">
      <dgm:prSet presAssocID="{BDFE6C6A-FD10-D745-A74D-625ECC15B9FB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57971-0262-934E-8F5E-DF387C2F9E5E}" type="pres">
      <dgm:prSet presAssocID="{BDFE6C6A-FD10-D745-A74D-625ECC15B9FB}" presName="aSpace2" presStyleCnt="0"/>
      <dgm:spPr/>
      <dgm:t>
        <a:bodyPr/>
        <a:lstStyle/>
        <a:p>
          <a:endParaRPr lang="es-ES"/>
        </a:p>
      </dgm:t>
    </dgm:pt>
    <dgm:pt modelId="{01D9A539-7121-CF4A-8C92-17DAF62E3CAC}" type="pres">
      <dgm:prSet presAssocID="{9203D324-1EC6-1C4B-B543-70FD5191861A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EE15DF-CCBC-4044-A91B-8CECE901D451}" type="pres">
      <dgm:prSet presAssocID="{9203D324-1EC6-1C4B-B543-70FD5191861A}" presName="aSpace2" presStyleCnt="0"/>
      <dgm:spPr/>
      <dgm:t>
        <a:bodyPr/>
        <a:lstStyle/>
        <a:p>
          <a:endParaRPr lang="es-ES"/>
        </a:p>
      </dgm:t>
    </dgm:pt>
    <dgm:pt modelId="{F0885242-0725-B84E-8FB3-88670160D911}" type="pres">
      <dgm:prSet presAssocID="{BF44CFA2-697B-4644-A2C4-C2E5C69DA78C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9B40C1-31E1-2545-9C33-FD1665AB6BB7}" type="pres">
      <dgm:prSet presAssocID="{E4682F97-F0B6-1540-98B1-1D2D24DD88FA}" presName="aSpace" presStyleCnt="0"/>
      <dgm:spPr/>
      <dgm:t>
        <a:bodyPr/>
        <a:lstStyle/>
        <a:p>
          <a:endParaRPr lang="es-ES"/>
        </a:p>
      </dgm:t>
    </dgm:pt>
    <dgm:pt modelId="{E48185E2-41E0-1942-9346-1A381D6726E6}" type="pres">
      <dgm:prSet presAssocID="{86C3D533-8E86-8449-B59D-9E3267C8AF5C}" presName="compNode" presStyleCnt="0"/>
      <dgm:spPr/>
      <dgm:t>
        <a:bodyPr/>
        <a:lstStyle/>
        <a:p>
          <a:endParaRPr lang="es-ES"/>
        </a:p>
      </dgm:t>
    </dgm:pt>
    <dgm:pt modelId="{D46B34DD-EBDF-514F-B3CD-42E6C6BC3FA6}" type="pres">
      <dgm:prSet presAssocID="{86C3D533-8E86-8449-B59D-9E3267C8AF5C}" presName="aNode" presStyleLbl="bgShp" presStyleIdx="2" presStyleCnt="4"/>
      <dgm:spPr/>
      <dgm:t>
        <a:bodyPr/>
        <a:lstStyle/>
        <a:p>
          <a:endParaRPr lang="es-ES"/>
        </a:p>
      </dgm:t>
    </dgm:pt>
    <dgm:pt modelId="{90687679-8288-9144-BA27-7C2AE5B663F2}" type="pres">
      <dgm:prSet presAssocID="{86C3D533-8E86-8449-B59D-9E3267C8AF5C}" presName="textNode" presStyleLbl="bgShp" presStyleIdx="2" presStyleCnt="4"/>
      <dgm:spPr/>
      <dgm:t>
        <a:bodyPr/>
        <a:lstStyle/>
        <a:p>
          <a:endParaRPr lang="es-ES"/>
        </a:p>
      </dgm:t>
    </dgm:pt>
    <dgm:pt modelId="{DAC77A97-3970-1549-9EFE-CDA26D1E0354}" type="pres">
      <dgm:prSet presAssocID="{86C3D533-8E86-8449-B59D-9E3267C8AF5C}" presName="compChildNode" presStyleCnt="0"/>
      <dgm:spPr/>
      <dgm:t>
        <a:bodyPr/>
        <a:lstStyle/>
        <a:p>
          <a:endParaRPr lang="es-ES"/>
        </a:p>
      </dgm:t>
    </dgm:pt>
    <dgm:pt modelId="{F453482F-23F7-7448-ABE2-F4297C25356F}" type="pres">
      <dgm:prSet presAssocID="{86C3D533-8E86-8449-B59D-9E3267C8AF5C}" presName="theInnerList" presStyleCnt="0"/>
      <dgm:spPr/>
      <dgm:t>
        <a:bodyPr/>
        <a:lstStyle/>
        <a:p>
          <a:endParaRPr lang="es-ES"/>
        </a:p>
      </dgm:t>
    </dgm:pt>
    <dgm:pt modelId="{6134B7B9-3EE5-654D-9BEC-CE541C922A75}" type="pres">
      <dgm:prSet presAssocID="{E970DD04-0488-1347-9B40-666E3DFF86EC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BB87B3-B318-6F41-8076-398CC864EA44}" type="pres">
      <dgm:prSet presAssocID="{E970DD04-0488-1347-9B40-666E3DFF86EC}" presName="aSpace2" presStyleCnt="0"/>
      <dgm:spPr/>
      <dgm:t>
        <a:bodyPr/>
        <a:lstStyle/>
        <a:p>
          <a:endParaRPr lang="es-ES"/>
        </a:p>
      </dgm:t>
    </dgm:pt>
    <dgm:pt modelId="{9E0ED62A-2102-2E45-81DF-8D1CDC5D70AB}" type="pres">
      <dgm:prSet presAssocID="{3C3001CE-90DE-0542-82A5-B577178A1043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C4284D-EE05-1A46-BF09-9C166CA2A667}" type="pres">
      <dgm:prSet presAssocID="{3C3001CE-90DE-0542-82A5-B577178A1043}" presName="aSpace2" presStyleCnt="0"/>
      <dgm:spPr/>
      <dgm:t>
        <a:bodyPr/>
        <a:lstStyle/>
        <a:p>
          <a:endParaRPr lang="es-ES"/>
        </a:p>
      </dgm:t>
    </dgm:pt>
    <dgm:pt modelId="{F52634AE-819C-9745-932C-515953C66742}" type="pres">
      <dgm:prSet presAssocID="{E8DA3565-617B-004E-97A5-C4FFC93795ED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7E52A-2942-CB4B-BCAF-FD4FF34FC50E}" type="pres">
      <dgm:prSet presAssocID="{E8DA3565-617B-004E-97A5-C4FFC93795ED}" presName="aSpace2" presStyleCnt="0"/>
      <dgm:spPr/>
      <dgm:t>
        <a:bodyPr/>
        <a:lstStyle/>
        <a:p>
          <a:endParaRPr lang="es-ES"/>
        </a:p>
      </dgm:t>
    </dgm:pt>
    <dgm:pt modelId="{BE2FF256-62E4-F440-BDBF-5555FAFD84FB}" type="pres">
      <dgm:prSet presAssocID="{C8F71E81-36A3-3A43-AFC0-5F2FA517214B}" presName="child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16E9B8-2CCC-054A-A147-71E4DA37281B}" type="pres">
      <dgm:prSet presAssocID="{C8F71E81-36A3-3A43-AFC0-5F2FA517214B}" presName="aSpace2" presStyleCnt="0"/>
      <dgm:spPr/>
      <dgm:t>
        <a:bodyPr/>
        <a:lstStyle/>
        <a:p>
          <a:endParaRPr lang="es-ES"/>
        </a:p>
      </dgm:t>
    </dgm:pt>
    <dgm:pt modelId="{787262CE-DBB3-9043-886F-F5A050A35006}" type="pres">
      <dgm:prSet presAssocID="{3CFC4C88-68D5-FB45-B975-C35E3260B50B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7CDFD9-1D41-A944-B468-D240FA378AA0}" type="pres">
      <dgm:prSet presAssocID="{86C3D533-8E86-8449-B59D-9E3267C8AF5C}" presName="aSpace" presStyleCnt="0"/>
      <dgm:spPr/>
      <dgm:t>
        <a:bodyPr/>
        <a:lstStyle/>
        <a:p>
          <a:endParaRPr lang="es-ES"/>
        </a:p>
      </dgm:t>
    </dgm:pt>
    <dgm:pt modelId="{851171EB-AAF5-E246-A7BB-350A88B445F1}" type="pres">
      <dgm:prSet presAssocID="{E3720415-7693-B54B-95B5-15141498FB2D}" presName="compNode" presStyleCnt="0"/>
      <dgm:spPr/>
      <dgm:t>
        <a:bodyPr/>
        <a:lstStyle/>
        <a:p>
          <a:endParaRPr lang="es-ES"/>
        </a:p>
      </dgm:t>
    </dgm:pt>
    <dgm:pt modelId="{F849DF94-4160-4241-B6ED-B1D1F9ABBE59}" type="pres">
      <dgm:prSet presAssocID="{E3720415-7693-B54B-95B5-15141498FB2D}" presName="aNode" presStyleLbl="bgShp" presStyleIdx="3" presStyleCnt="4"/>
      <dgm:spPr/>
      <dgm:t>
        <a:bodyPr/>
        <a:lstStyle/>
        <a:p>
          <a:endParaRPr lang="es-ES"/>
        </a:p>
      </dgm:t>
    </dgm:pt>
    <dgm:pt modelId="{A3B1C72F-9AD1-6C4D-A3B7-AA52FB4379F0}" type="pres">
      <dgm:prSet presAssocID="{E3720415-7693-B54B-95B5-15141498FB2D}" presName="textNode" presStyleLbl="bgShp" presStyleIdx="3" presStyleCnt="4"/>
      <dgm:spPr/>
      <dgm:t>
        <a:bodyPr/>
        <a:lstStyle/>
        <a:p>
          <a:endParaRPr lang="es-ES"/>
        </a:p>
      </dgm:t>
    </dgm:pt>
    <dgm:pt modelId="{D15562F1-3F90-664F-BF3D-F629316EDAEA}" type="pres">
      <dgm:prSet presAssocID="{E3720415-7693-B54B-95B5-15141498FB2D}" presName="compChildNode" presStyleCnt="0"/>
      <dgm:spPr/>
      <dgm:t>
        <a:bodyPr/>
        <a:lstStyle/>
        <a:p>
          <a:endParaRPr lang="es-ES"/>
        </a:p>
      </dgm:t>
    </dgm:pt>
    <dgm:pt modelId="{E4392476-00A8-1344-8FC0-A353C1968B71}" type="pres">
      <dgm:prSet presAssocID="{E3720415-7693-B54B-95B5-15141498FB2D}" presName="theInnerList" presStyleCnt="0"/>
      <dgm:spPr/>
      <dgm:t>
        <a:bodyPr/>
        <a:lstStyle/>
        <a:p>
          <a:endParaRPr lang="es-ES"/>
        </a:p>
      </dgm:t>
    </dgm:pt>
    <dgm:pt modelId="{6E9E0141-3E35-0343-B0A5-66D24067F6AF}" type="pres">
      <dgm:prSet presAssocID="{6A4D79FC-9696-1244-8317-D72B402B18FC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A2F6D-A96C-9747-B5CF-9F09A0A57BBE}" type="pres">
      <dgm:prSet presAssocID="{6A4D79FC-9696-1244-8317-D72B402B18FC}" presName="aSpace2" presStyleCnt="0"/>
      <dgm:spPr/>
      <dgm:t>
        <a:bodyPr/>
        <a:lstStyle/>
        <a:p>
          <a:endParaRPr lang="es-ES"/>
        </a:p>
      </dgm:t>
    </dgm:pt>
    <dgm:pt modelId="{B943BCE1-348C-B04D-A8D3-813E34B1274C}" type="pres">
      <dgm:prSet presAssocID="{AA80FB32-79EE-F946-A777-CEC3A61CE8B5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A9DC97-CBA9-4448-9472-B604C1E4D2CE}" type="presOf" srcId="{49EDD70A-DB3C-8C46-8B3C-57BF2C1A55DE}" destId="{A93D15BC-779E-EF49-B1DD-CE4DCF0493E9}" srcOrd="0" destOrd="0" presId="urn:microsoft.com/office/officeart/2005/8/layout/lProcess2"/>
    <dgm:cxn modelId="{D0B2B095-01D9-3D43-B963-2FA6EEFC0350}" srcId="{6BDBC31E-F3E1-C049-A521-FBBE09AC0D71}" destId="{D4842276-CE74-B549-9A0A-44BF421407A4}" srcOrd="1" destOrd="0" parTransId="{332B883B-3D52-E849-87D6-A7712736EDFB}" sibTransId="{6F80A64F-46CF-5F45-9420-BD984CB172E1}"/>
    <dgm:cxn modelId="{7BDC8974-06F0-2E44-938F-9B89C013640F}" srcId="{49EDD70A-DB3C-8C46-8B3C-57BF2C1A55DE}" destId="{6BDBC31E-F3E1-C049-A521-FBBE09AC0D71}" srcOrd="0" destOrd="0" parTransId="{40902A68-2A04-9047-8170-CA6E0E92AF92}" sibTransId="{666BA890-7EE5-6746-A6C7-B676491BBB07}"/>
    <dgm:cxn modelId="{B9F35835-ED75-EB43-8BD3-53475C672670}" srcId="{E4682F97-F0B6-1540-98B1-1D2D24DD88FA}" destId="{FF575D01-70DA-6442-9C4B-74742C0242EA}" srcOrd="2" destOrd="0" parTransId="{30B21256-25FC-4D46-8D75-CA0C83EFD090}" sibTransId="{57444E61-7875-9946-ABDC-30955E1E86E3}"/>
    <dgm:cxn modelId="{A487E9B2-4E2C-7D47-BBF9-AE2CCB5780B8}" type="presOf" srcId="{6BDBC31E-F3E1-C049-A521-FBBE09AC0D71}" destId="{174F7480-8DF2-DE4D-9F78-59CAB23FB73A}" srcOrd="1" destOrd="0" presId="urn:microsoft.com/office/officeart/2005/8/layout/lProcess2"/>
    <dgm:cxn modelId="{F17BA09B-CC6C-6148-ADC7-512C37371271}" srcId="{49EDD70A-DB3C-8C46-8B3C-57BF2C1A55DE}" destId="{E4682F97-F0B6-1540-98B1-1D2D24DD88FA}" srcOrd="1" destOrd="0" parTransId="{AC606772-8F58-F047-9729-592E86DA2BA6}" sibTransId="{8FE2BAD1-FC49-DD47-9A61-B99FCE6FC38D}"/>
    <dgm:cxn modelId="{D79C0BD1-1764-8B4A-8C85-6FD43D8D6DA6}" type="presOf" srcId="{86C3D533-8E86-8449-B59D-9E3267C8AF5C}" destId="{90687679-8288-9144-BA27-7C2AE5B663F2}" srcOrd="1" destOrd="0" presId="urn:microsoft.com/office/officeart/2005/8/layout/lProcess2"/>
    <dgm:cxn modelId="{2F3E1078-F2DB-4542-8C26-F574F6D4E27D}" type="presOf" srcId="{E970DD04-0488-1347-9B40-666E3DFF86EC}" destId="{6134B7B9-3EE5-654D-9BEC-CE541C922A75}" srcOrd="0" destOrd="0" presId="urn:microsoft.com/office/officeart/2005/8/layout/lProcess2"/>
    <dgm:cxn modelId="{74597233-B91D-944D-AD4E-3A1E3F57D2B9}" type="presOf" srcId="{FF575D01-70DA-6442-9C4B-74742C0242EA}" destId="{439A848F-549A-B74E-AF3F-D68376843815}" srcOrd="0" destOrd="0" presId="urn:microsoft.com/office/officeart/2005/8/layout/lProcess2"/>
    <dgm:cxn modelId="{BFFE9393-D4DB-334F-815F-2F31F19148A0}" srcId="{86C3D533-8E86-8449-B59D-9E3267C8AF5C}" destId="{3CFC4C88-68D5-FB45-B975-C35E3260B50B}" srcOrd="4" destOrd="0" parTransId="{3F099F5A-0981-204A-81AE-DBA01D29F8FB}" sibTransId="{9C432B6D-2DC4-3646-9E7A-91E5C286CC09}"/>
    <dgm:cxn modelId="{DEB8DC06-096F-F041-B311-F27904E5E805}" type="presOf" srcId="{9203D324-1EC6-1C4B-B543-70FD5191861A}" destId="{01D9A539-7121-CF4A-8C92-17DAF62E3CAC}" srcOrd="0" destOrd="0" presId="urn:microsoft.com/office/officeart/2005/8/layout/lProcess2"/>
    <dgm:cxn modelId="{26FE9C52-19EF-4444-A73A-26A281D7F015}" srcId="{49EDD70A-DB3C-8C46-8B3C-57BF2C1A55DE}" destId="{86C3D533-8E86-8449-B59D-9E3267C8AF5C}" srcOrd="2" destOrd="0" parTransId="{091FB813-B950-024C-BD91-DBB15CAF1B16}" sibTransId="{72716F50-213D-F246-AEEE-8FC89ECF88A9}"/>
    <dgm:cxn modelId="{EDDC46A0-E2BF-714C-89E8-A14624839739}" type="presOf" srcId="{824AB8DE-99F5-5547-B668-D85E3A3B4A6E}" destId="{AAFCDEF4-6DDD-F44F-932C-7D2B1DD2FDDC}" srcOrd="0" destOrd="0" presId="urn:microsoft.com/office/officeart/2005/8/layout/lProcess2"/>
    <dgm:cxn modelId="{9E9F759F-40F1-8548-A5A5-C22CF0CBB299}" srcId="{86C3D533-8E86-8449-B59D-9E3267C8AF5C}" destId="{3C3001CE-90DE-0542-82A5-B577178A1043}" srcOrd="1" destOrd="0" parTransId="{FAAE206A-BCF1-3A41-95F0-97478DBD4637}" sibTransId="{F7E18CE1-1C69-8B4C-9114-074604CD80FA}"/>
    <dgm:cxn modelId="{75A7C245-D531-4740-AF32-608393566036}" type="presOf" srcId="{BF44CFA2-697B-4644-A2C4-C2E5C69DA78C}" destId="{F0885242-0725-B84E-8FB3-88670160D911}" srcOrd="0" destOrd="0" presId="urn:microsoft.com/office/officeart/2005/8/layout/lProcess2"/>
    <dgm:cxn modelId="{EFFB7C39-2920-CA4D-B781-D818FD2D6874}" srcId="{E4682F97-F0B6-1540-98B1-1D2D24DD88FA}" destId="{BDFE6C6A-FD10-D745-A74D-625ECC15B9FB}" srcOrd="3" destOrd="0" parTransId="{2306D713-AD23-3444-A3B7-1A2E7C09BA0B}" sibTransId="{8E4FAEA6-2038-9943-975A-C598B0B85537}"/>
    <dgm:cxn modelId="{0AF0F584-600D-1742-BCA0-68CA5F27436C}" type="presOf" srcId="{AA80FB32-79EE-F946-A777-CEC3A61CE8B5}" destId="{B943BCE1-348C-B04D-A8D3-813E34B1274C}" srcOrd="0" destOrd="0" presId="urn:microsoft.com/office/officeart/2005/8/layout/lProcess2"/>
    <dgm:cxn modelId="{4FD276F8-B599-A74D-AC5E-D0EA9402E22A}" type="presOf" srcId="{3CFC4C88-68D5-FB45-B975-C35E3260B50B}" destId="{787262CE-DBB3-9043-886F-F5A050A35006}" srcOrd="0" destOrd="0" presId="urn:microsoft.com/office/officeart/2005/8/layout/lProcess2"/>
    <dgm:cxn modelId="{049F472F-CB5E-3047-A35E-15A31A9F6D02}" srcId="{E3720415-7693-B54B-95B5-15141498FB2D}" destId="{6A4D79FC-9696-1244-8317-D72B402B18FC}" srcOrd="0" destOrd="0" parTransId="{A0938A81-3D26-7949-9B11-D5ADF3C5A1A9}" sibTransId="{78825D5F-4007-7B41-BD2F-78F4BBAFE5BC}"/>
    <dgm:cxn modelId="{C5DCF6D7-0832-1746-875F-1222FA540E94}" type="presOf" srcId="{BDFE6C6A-FD10-D745-A74D-625ECC15B9FB}" destId="{3E8B41DD-C93C-B74F-B841-FBC84C57FAD0}" srcOrd="0" destOrd="0" presId="urn:microsoft.com/office/officeart/2005/8/layout/lProcess2"/>
    <dgm:cxn modelId="{11221B51-4245-9F42-8B33-B4D7EA0283DA}" srcId="{49EDD70A-DB3C-8C46-8B3C-57BF2C1A55DE}" destId="{E3720415-7693-B54B-95B5-15141498FB2D}" srcOrd="3" destOrd="0" parTransId="{0AF282BD-E61A-1A42-A750-5336979DAA66}" sibTransId="{6D49BBD8-5A51-B04F-847D-4195D8C53548}"/>
    <dgm:cxn modelId="{47702124-E9A5-2645-AB76-575CAC59A7B1}" type="presOf" srcId="{6BDBC31E-F3E1-C049-A521-FBBE09AC0D71}" destId="{7B04A01B-0021-3345-AED2-F9A50039EF18}" srcOrd="0" destOrd="0" presId="urn:microsoft.com/office/officeart/2005/8/layout/lProcess2"/>
    <dgm:cxn modelId="{200C8236-CF08-B64B-8115-CD81A574C11C}" type="presOf" srcId="{E3720415-7693-B54B-95B5-15141498FB2D}" destId="{F849DF94-4160-4241-B6ED-B1D1F9ABBE59}" srcOrd="0" destOrd="0" presId="urn:microsoft.com/office/officeart/2005/8/layout/lProcess2"/>
    <dgm:cxn modelId="{46C1EF31-20F4-404B-91B2-B1F6D769D543}" type="presOf" srcId="{86C3D533-8E86-8449-B59D-9E3267C8AF5C}" destId="{D46B34DD-EBDF-514F-B3CD-42E6C6BC3FA6}" srcOrd="0" destOrd="0" presId="urn:microsoft.com/office/officeart/2005/8/layout/lProcess2"/>
    <dgm:cxn modelId="{D32F7AE7-7492-C84C-8DFA-40540E9A76DA}" srcId="{E4682F97-F0B6-1540-98B1-1D2D24DD88FA}" destId="{824AB8DE-99F5-5547-B668-D85E3A3B4A6E}" srcOrd="1" destOrd="0" parTransId="{653AF5BB-EDC3-834C-8596-070AE1472D53}" sibTransId="{01FC2A70-439C-C94B-9B3E-5DDA4240CB05}"/>
    <dgm:cxn modelId="{32813536-1387-8148-BCAA-4F161675199F}" srcId="{86C3D533-8E86-8449-B59D-9E3267C8AF5C}" destId="{C8F71E81-36A3-3A43-AFC0-5F2FA517214B}" srcOrd="3" destOrd="0" parTransId="{8BEF6FBD-EF8B-2641-A579-C15E6E2F565C}" sibTransId="{6599A676-F1CA-4646-8253-57758731D802}"/>
    <dgm:cxn modelId="{0030AAF6-615D-0F47-9846-A7BFE11EFDF5}" srcId="{E4682F97-F0B6-1540-98B1-1D2D24DD88FA}" destId="{BF44CFA2-697B-4644-A2C4-C2E5C69DA78C}" srcOrd="5" destOrd="0" parTransId="{E607DFB0-B159-3340-85FB-D9A538941160}" sibTransId="{E1DB02E4-DE52-C245-90E1-D473E8EC41CE}"/>
    <dgm:cxn modelId="{67303E4F-1244-FC4F-B8F9-CBA2C00E4CC3}" type="presOf" srcId="{E8DA3565-617B-004E-97A5-C4FFC93795ED}" destId="{F52634AE-819C-9745-932C-515953C66742}" srcOrd="0" destOrd="0" presId="urn:microsoft.com/office/officeart/2005/8/layout/lProcess2"/>
    <dgm:cxn modelId="{791511AF-679D-7F4B-935C-101A33142A20}" type="presOf" srcId="{3C3001CE-90DE-0542-82A5-B577178A1043}" destId="{9E0ED62A-2102-2E45-81DF-8D1CDC5D70AB}" srcOrd="0" destOrd="0" presId="urn:microsoft.com/office/officeart/2005/8/layout/lProcess2"/>
    <dgm:cxn modelId="{9159E973-2179-5046-A3F7-833E7187200B}" srcId="{86C3D533-8E86-8449-B59D-9E3267C8AF5C}" destId="{E970DD04-0488-1347-9B40-666E3DFF86EC}" srcOrd="0" destOrd="0" parTransId="{12B3D842-AE99-9249-A741-52CF7C8688AF}" sibTransId="{7C67C282-8B77-7246-BAEC-7668FC4F815C}"/>
    <dgm:cxn modelId="{B73A3A07-E0B9-134F-9626-10668F5510AB}" srcId="{6BDBC31E-F3E1-C049-A521-FBBE09AC0D71}" destId="{F7B96E59-BC94-EC41-AABB-86D62D597533}" srcOrd="2" destOrd="0" parTransId="{F43A4456-EEC2-8C45-B881-B9F93824E2D4}" sibTransId="{B8AF652E-AAAA-0045-85C4-A1E4A9FE3FCB}"/>
    <dgm:cxn modelId="{A0B8683B-1CFE-4A41-B14E-262035D0D522}" type="presOf" srcId="{F7B96E59-BC94-EC41-AABB-86D62D597533}" destId="{466A010B-68AA-F442-A544-30796CABE395}" srcOrd="0" destOrd="0" presId="urn:microsoft.com/office/officeart/2005/8/layout/lProcess2"/>
    <dgm:cxn modelId="{C27E2CF3-F740-254C-93C6-34CF47EC420D}" type="presOf" srcId="{D4842276-CE74-B549-9A0A-44BF421407A4}" destId="{E956FD7E-69E3-3D49-8F06-F122A935DD8B}" srcOrd="0" destOrd="0" presId="urn:microsoft.com/office/officeart/2005/8/layout/lProcess2"/>
    <dgm:cxn modelId="{C4F00C56-9029-7643-AF3A-D59A9D4AEF54}" srcId="{E3720415-7693-B54B-95B5-15141498FB2D}" destId="{AA80FB32-79EE-F946-A777-CEC3A61CE8B5}" srcOrd="1" destOrd="0" parTransId="{E9C84CFD-9E8F-3D41-9A26-D501FB0F36FB}" sibTransId="{AF9A9697-9BE8-C747-AF3F-BC15CB9845CB}"/>
    <dgm:cxn modelId="{3419F1DF-5285-B64F-823C-33651F2113D0}" type="presOf" srcId="{E4682F97-F0B6-1540-98B1-1D2D24DD88FA}" destId="{D01845DF-46AA-AA40-8FD0-EBFFF465C0BC}" srcOrd="1" destOrd="0" presId="urn:microsoft.com/office/officeart/2005/8/layout/lProcess2"/>
    <dgm:cxn modelId="{D23FDABE-8464-A84E-9139-FF6EF70CCA9C}" type="presOf" srcId="{5D51580F-AAB2-BF4D-ACD4-257BE05DDDDC}" destId="{E7D61C63-B2D9-E643-9B48-5DD690797E4A}" srcOrd="0" destOrd="0" presId="urn:microsoft.com/office/officeart/2005/8/layout/lProcess2"/>
    <dgm:cxn modelId="{F79E35C2-6701-5A46-A5C5-01FDC22D126E}" srcId="{E4682F97-F0B6-1540-98B1-1D2D24DD88FA}" destId="{9203D324-1EC6-1C4B-B543-70FD5191861A}" srcOrd="4" destOrd="0" parTransId="{A059EBAC-09F3-C34E-BEF4-4B156FC21FCB}" sibTransId="{BDBA4E86-7758-A846-8516-4C4D0CDE60B1}"/>
    <dgm:cxn modelId="{B2286B2D-A66D-6245-81F0-F25A97879E28}" type="presOf" srcId="{E4682F97-F0B6-1540-98B1-1D2D24DD88FA}" destId="{F66B9B35-D5DB-7342-8816-AE57F08EC9CA}" srcOrd="0" destOrd="0" presId="urn:microsoft.com/office/officeart/2005/8/layout/lProcess2"/>
    <dgm:cxn modelId="{BA0AEA28-1790-364B-AEF6-ED6BE95FB745}" type="presOf" srcId="{F879A289-EFEB-BD4C-BB29-AB5C9C412579}" destId="{388C65A5-E657-4D40-A0C3-2EB71BE117E8}" srcOrd="0" destOrd="0" presId="urn:microsoft.com/office/officeart/2005/8/layout/lProcess2"/>
    <dgm:cxn modelId="{0EAECA56-6CD1-4E43-9836-45F520E520FA}" type="presOf" srcId="{E3720415-7693-B54B-95B5-15141498FB2D}" destId="{A3B1C72F-9AD1-6C4D-A3B7-AA52FB4379F0}" srcOrd="1" destOrd="0" presId="urn:microsoft.com/office/officeart/2005/8/layout/lProcess2"/>
    <dgm:cxn modelId="{B0E842AB-823D-FE4D-8092-49DAD47B5D8B}" srcId="{6BDBC31E-F3E1-C049-A521-FBBE09AC0D71}" destId="{00548613-3A81-8742-9D37-7CD08971EA4A}" srcOrd="0" destOrd="0" parTransId="{7CE8B6CA-A70B-8B44-A445-8F264EF06728}" sibTransId="{F6BF8CE1-4291-B846-9C55-97CECCD0C013}"/>
    <dgm:cxn modelId="{32EAF3C0-677C-FB4A-AA8D-EB9FB13E4BCD}" type="presOf" srcId="{00548613-3A81-8742-9D37-7CD08971EA4A}" destId="{C84B9304-3089-E44C-90CA-7D1E5BE3C7A0}" srcOrd="0" destOrd="0" presId="urn:microsoft.com/office/officeart/2005/8/layout/lProcess2"/>
    <dgm:cxn modelId="{54F25D1F-3BC5-A447-8E91-EC1512D5A90E}" srcId="{6BDBC31E-F3E1-C049-A521-FBBE09AC0D71}" destId="{F879A289-EFEB-BD4C-BB29-AB5C9C412579}" srcOrd="3" destOrd="0" parTransId="{95D8F0DC-FFF7-964F-98AD-B6796BF5905B}" sibTransId="{16D29D71-BE6F-514D-82A7-E384E5509FC3}"/>
    <dgm:cxn modelId="{B7F58E41-E234-5447-9883-7D1803F67E00}" type="presOf" srcId="{6A4D79FC-9696-1244-8317-D72B402B18FC}" destId="{6E9E0141-3E35-0343-B0A5-66D24067F6AF}" srcOrd="0" destOrd="0" presId="urn:microsoft.com/office/officeart/2005/8/layout/lProcess2"/>
    <dgm:cxn modelId="{81703FBF-F0A6-3844-B03F-66230FDA9E83}" type="presOf" srcId="{C8F71E81-36A3-3A43-AFC0-5F2FA517214B}" destId="{BE2FF256-62E4-F440-BDBF-5555FAFD84FB}" srcOrd="0" destOrd="0" presId="urn:microsoft.com/office/officeart/2005/8/layout/lProcess2"/>
    <dgm:cxn modelId="{ABE3E32F-AB6E-7143-8189-C0B42CD39E2D}" srcId="{86C3D533-8E86-8449-B59D-9E3267C8AF5C}" destId="{E8DA3565-617B-004E-97A5-C4FFC93795ED}" srcOrd="2" destOrd="0" parTransId="{DB871B2E-4D88-0541-90E4-558426B2F682}" sibTransId="{8E19F485-5FFA-FC40-BCE0-CFB841A8ECA4}"/>
    <dgm:cxn modelId="{004B54EE-E25B-014F-BCB1-664DEDB39E72}" srcId="{E4682F97-F0B6-1540-98B1-1D2D24DD88FA}" destId="{5D51580F-AAB2-BF4D-ACD4-257BE05DDDDC}" srcOrd="0" destOrd="0" parTransId="{0E795B4E-7794-1F45-BDCA-8816B73F1109}" sibTransId="{643EFC61-5003-764B-A8DD-65E71A8020B3}"/>
    <dgm:cxn modelId="{987AE7A5-4F92-9245-9DEA-D228A09F110C}" type="presParOf" srcId="{A93D15BC-779E-EF49-B1DD-CE4DCF0493E9}" destId="{292C819B-8119-B742-BE91-2B31629F686A}" srcOrd="0" destOrd="0" presId="urn:microsoft.com/office/officeart/2005/8/layout/lProcess2"/>
    <dgm:cxn modelId="{2E9B5A5D-A378-A942-80FC-570203AD0726}" type="presParOf" srcId="{292C819B-8119-B742-BE91-2B31629F686A}" destId="{7B04A01B-0021-3345-AED2-F9A50039EF18}" srcOrd="0" destOrd="0" presId="urn:microsoft.com/office/officeart/2005/8/layout/lProcess2"/>
    <dgm:cxn modelId="{C7F4938F-582F-7B41-8EA5-2A9FC2B3EFCA}" type="presParOf" srcId="{292C819B-8119-B742-BE91-2B31629F686A}" destId="{174F7480-8DF2-DE4D-9F78-59CAB23FB73A}" srcOrd="1" destOrd="0" presId="urn:microsoft.com/office/officeart/2005/8/layout/lProcess2"/>
    <dgm:cxn modelId="{BB8AA212-3FBE-B64F-B380-508515AD70FB}" type="presParOf" srcId="{292C819B-8119-B742-BE91-2B31629F686A}" destId="{DEE8B05F-7504-E24E-ABB8-09352717FA7A}" srcOrd="2" destOrd="0" presId="urn:microsoft.com/office/officeart/2005/8/layout/lProcess2"/>
    <dgm:cxn modelId="{C0493D87-0088-BA40-9B55-C09D57A70EF7}" type="presParOf" srcId="{DEE8B05F-7504-E24E-ABB8-09352717FA7A}" destId="{E360B8E0-FA8B-0E43-BBAC-0622FF40BAD3}" srcOrd="0" destOrd="0" presId="urn:microsoft.com/office/officeart/2005/8/layout/lProcess2"/>
    <dgm:cxn modelId="{B4A321E7-4DCA-A84F-B142-9F74E2D33598}" type="presParOf" srcId="{E360B8E0-FA8B-0E43-BBAC-0622FF40BAD3}" destId="{C84B9304-3089-E44C-90CA-7D1E5BE3C7A0}" srcOrd="0" destOrd="0" presId="urn:microsoft.com/office/officeart/2005/8/layout/lProcess2"/>
    <dgm:cxn modelId="{9D079EC3-AD54-AC49-B047-900E38BBA84A}" type="presParOf" srcId="{E360B8E0-FA8B-0E43-BBAC-0622FF40BAD3}" destId="{B66161A1-2359-EB4A-9BE0-93EAC9CB2A64}" srcOrd="1" destOrd="0" presId="urn:microsoft.com/office/officeart/2005/8/layout/lProcess2"/>
    <dgm:cxn modelId="{367F2F31-3AC1-3748-9AF3-D0A0A0FDE63F}" type="presParOf" srcId="{E360B8E0-FA8B-0E43-BBAC-0622FF40BAD3}" destId="{E956FD7E-69E3-3D49-8F06-F122A935DD8B}" srcOrd="2" destOrd="0" presId="urn:microsoft.com/office/officeart/2005/8/layout/lProcess2"/>
    <dgm:cxn modelId="{737D9D53-4718-2841-9C7B-165564E29B9C}" type="presParOf" srcId="{E360B8E0-FA8B-0E43-BBAC-0622FF40BAD3}" destId="{39BBC7DD-A5ED-6C49-A458-AC8703946B4B}" srcOrd="3" destOrd="0" presId="urn:microsoft.com/office/officeart/2005/8/layout/lProcess2"/>
    <dgm:cxn modelId="{8C04C982-F3C2-3A49-92C7-3CD95E98FD1C}" type="presParOf" srcId="{E360B8E0-FA8B-0E43-BBAC-0622FF40BAD3}" destId="{466A010B-68AA-F442-A544-30796CABE395}" srcOrd="4" destOrd="0" presId="urn:microsoft.com/office/officeart/2005/8/layout/lProcess2"/>
    <dgm:cxn modelId="{D45ADB1C-C450-7A46-8D62-13726A41BE73}" type="presParOf" srcId="{E360B8E0-FA8B-0E43-BBAC-0622FF40BAD3}" destId="{A88D6777-7CD9-6244-80D0-99DA8873B037}" srcOrd="5" destOrd="0" presId="urn:microsoft.com/office/officeart/2005/8/layout/lProcess2"/>
    <dgm:cxn modelId="{2DCA76FF-9BCA-AA48-AFBB-697B5A140870}" type="presParOf" srcId="{E360B8E0-FA8B-0E43-BBAC-0622FF40BAD3}" destId="{388C65A5-E657-4D40-A0C3-2EB71BE117E8}" srcOrd="6" destOrd="0" presId="urn:microsoft.com/office/officeart/2005/8/layout/lProcess2"/>
    <dgm:cxn modelId="{4BE0D5BE-9EB6-DE47-B856-84550BC8CB17}" type="presParOf" srcId="{A93D15BC-779E-EF49-B1DD-CE4DCF0493E9}" destId="{8AF29259-586F-8642-9A03-CDF82D305139}" srcOrd="1" destOrd="0" presId="urn:microsoft.com/office/officeart/2005/8/layout/lProcess2"/>
    <dgm:cxn modelId="{34E18672-30AC-4949-A70F-77165A6DCFF6}" type="presParOf" srcId="{A93D15BC-779E-EF49-B1DD-CE4DCF0493E9}" destId="{D251D84E-694E-AC41-B2E3-EE100BCBA125}" srcOrd="2" destOrd="0" presId="urn:microsoft.com/office/officeart/2005/8/layout/lProcess2"/>
    <dgm:cxn modelId="{F1EB2D9A-4ABC-D840-9681-443E29DE535B}" type="presParOf" srcId="{D251D84E-694E-AC41-B2E3-EE100BCBA125}" destId="{F66B9B35-D5DB-7342-8816-AE57F08EC9CA}" srcOrd="0" destOrd="0" presId="urn:microsoft.com/office/officeart/2005/8/layout/lProcess2"/>
    <dgm:cxn modelId="{0716ECD0-6D25-FB4D-AADA-08CFDACF980D}" type="presParOf" srcId="{D251D84E-694E-AC41-B2E3-EE100BCBA125}" destId="{D01845DF-46AA-AA40-8FD0-EBFFF465C0BC}" srcOrd="1" destOrd="0" presId="urn:microsoft.com/office/officeart/2005/8/layout/lProcess2"/>
    <dgm:cxn modelId="{914D9C3F-2262-3B4C-8BA5-C000143444BA}" type="presParOf" srcId="{D251D84E-694E-AC41-B2E3-EE100BCBA125}" destId="{94FB3958-6AC5-094A-AFFE-CF71ABF7943E}" srcOrd="2" destOrd="0" presId="urn:microsoft.com/office/officeart/2005/8/layout/lProcess2"/>
    <dgm:cxn modelId="{9BD11F79-77B6-244B-A937-2F5BFE8E650C}" type="presParOf" srcId="{94FB3958-6AC5-094A-AFFE-CF71ABF7943E}" destId="{CC37A192-0ED6-9248-BB7E-37A11744B81C}" srcOrd="0" destOrd="0" presId="urn:microsoft.com/office/officeart/2005/8/layout/lProcess2"/>
    <dgm:cxn modelId="{4619D22E-B770-244C-859E-F9FD7B77D6FB}" type="presParOf" srcId="{CC37A192-0ED6-9248-BB7E-37A11744B81C}" destId="{E7D61C63-B2D9-E643-9B48-5DD690797E4A}" srcOrd="0" destOrd="0" presId="urn:microsoft.com/office/officeart/2005/8/layout/lProcess2"/>
    <dgm:cxn modelId="{AFD74AD9-EA31-8E4C-B446-99B0B945FDAE}" type="presParOf" srcId="{CC37A192-0ED6-9248-BB7E-37A11744B81C}" destId="{FC00C251-2176-F846-8FE4-2713FC7BBDA9}" srcOrd="1" destOrd="0" presId="urn:microsoft.com/office/officeart/2005/8/layout/lProcess2"/>
    <dgm:cxn modelId="{55108F95-8830-084C-AC25-B954E527FAFA}" type="presParOf" srcId="{CC37A192-0ED6-9248-BB7E-37A11744B81C}" destId="{AAFCDEF4-6DDD-F44F-932C-7D2B1DD2FDDC}" srcOrd="2" destOrd="0" presId="urn:microsoft.com/office/officeart/2005/8/layout/lProcess2"/>
    <dgm:cxn modelId="{63287580-5864-1547-AF5E-0F3A7F9A16E8}" type="presParOf" srcId="{CC37A192-0ED6-9248-BB7E-37A11744B81C}" destId="{8A71466F-E9FC-A546-9E4D-CC068259F073}" srcOrd="3" destOrd="0" presId="urn:microsoft.com/office/officeart/2005/8/layout/lProcess2"/>
    <dgm:cxn modelId="{B0B71218-2362-6E46-8526-FCE35FA46AF9}" type="presParOf" srcId="{CC37A192-0ED6-9248-BB7E-37A11744B81C}" destId="{439A848F-549A-B74E-AF3F-D68376843815}" srcOrd="4" destOrd="0" presId="urn:microsoft.com/office/officeart/2005/8/layout/lProcess2"/>
    <dgm:cxn modelId="{8E28E8D1-44E2-3D45-8538-425B595C527D}" type="presParOf" srcId="{CC37A192-0ED6-9248-BB7E-37A11744B81C}" destId="{2B7A5501-EEB0-B348-95E3-6EFE54B47989}" srcOrd="5" destOrd="0" presId="urn:microsoft.com/office/officeart/2005/8/layout/lProcess2"/>
    <dgm:cxn modelId="{856A6137-443C-0D49-85C3-92D4F07A9ED6}" type="presParOf" srcId="{CC37A192-0ED6-9248-BB7E-37A11744B81C}" destId="{3E8B41DD-C93C-B74F-B841-FBC84C57FAD0}" srcOrd="6" destOrd="0" presId="urn:microsoft.com/office/officeart/2005/8/layout/lProcess2"/>
    <dgm:cxn modelId="{950AA2A1-8659-DF4D-B3E9-EB416C6893A7}" type="presParOf" srcId="{CC37A192-0ED6-9248-BB7E-37A11744B81C}" destId="{DD857971-0262-934E-8F5E-DF387C2F9E5E}" srcOrd="7" destOrd="0" presId="urn:microsoft.com/office/officeart/2005/8/layout/lProcess2"/>
    <dgm:cxn modelId="{F4A1FEEB-2D6B-E146-A334-835A70BE0E02}" type="presParOf" srcId="{CC37A192-0ED6-9248-BB7E-37A11744B81C}" destId="{01D9A539-7121-CF4A-8C92-17DAF62E3CAC}" srcOrd="8" destOrd="0" presId="urn:microsoft.com/office/officeart/2005/8/layout/lProcess2"/>
    <dgm:cxn modelId="{2C1F3943-DEC2-4246-88C4-69326D626748}" type="presParOf" srcId="{CC37A192-0ED6-9248-BB7E-37A11744B81C}" destId="{CEEE15DF-CCBC-4044-A91B-8CECE901D451}" srcOrd="9" destOrd="0" presId="urn:microsoft.com/office/officeart/2005/8/layout/lProcess2"/>
    <dgm:cxn modelId="{D19F2B6E-48C3-9640-BDAA-57C323C9264A}" type="presParOf" srcId="{CC37A192-0ED6-9248-BB7E-37A11744B81C}" destId="{F0885242-0725-B84E-8FB3-88670160D911}" srcOrd="10" destOrd="0" presId="urn:microsoft.com/office/officeart/2005/8/layout/lProcess2"/>
    <dgm:cxn modelId="{2DA52D99-DBF2-8B41-AA20-1A002B79909D}" type="presParOf" srcId="{A93D15BC-779E-EF49-B1DD-CE4DCF0493E9}" destId="{4A9B40C1-31E1-2545-9C33-FD1665AB6BB7}" srcOrd="3" destOrd="0" presId="urn:microsoft.com/office/officeart/2005/8/layout/lProcess2"/>
    <dgm:cxn modelId="{6FD69D29-BD4D-8E4F-836A-3BD5A3F8B8D0}" type="presParOf" srcId="{A93D15BC-779E-EF49-B1DD-CE4DCF0493E9}" destId="{E48185E2-41E0-1942-9346-1A381D6726E6}" srcOrd="4" destOrd="0" presId="urn:microsoft.com/office/officeart/2005/8/layout/lProcess2"/>
    <dgm:cxn modelId="{BC197BAE-0910-EF46-81F2-3F5629367C92}" type="presParOf" srcId="{E48185E2-41E0-1942-9346-1A381D6726E6}" destId="{D46B34DD-EBDF-514F-B3CD-42E6C6BC3FA6}" srcOrd="0" destOrd="0" presId="urn:microsoft.com/office/officeart/2005/8/layout/lProcess2"/>
    <dgm:cxn modelId="{61B58AC0-3FD4-6D4F-B20B-97D620E62494}" type="presParOf" srcId="{E48185E2-41E0-1942-9346-1A381D6726E6}" destId="{90687679-8288-9144-BA27-7C2AE5B663F2}" srcOrd="1" destOrd="0" presId="urn:microsoft.com/office/officeart/2005/8/layout/lProcess2"/>
    <dgm:cxn modelId="{75161F0D-22F7-0146-9750-9DB7188C64B6}" type="presParOf" srcId="{E48185E2-41E0-1942-9346-1A381D6726E6}" destId="{DAC77A97-3970-1549-9EFE-CDA26D1E0354}" srcOrd="2" destOrd="0" presId="urn:microsoft.com/office/officeart/2005/8/layout/lProcess2"/>
    <dgm:cxn modelId="{62895FB3-FE6C-BE4F-97BF-D9DC00BF5B9E}" type="presParOf" srcId="{DAC77A97-3970-1549-9EFE-CDA26D1E0354}" destId="{F453482F-23F7-7448-ABE2-F4297C25356F}" srcOrd="0" destOrd="0" presId="urn:microsoft.com/office/officeart/2005/8/layout/lProcess2"/>
    <dgm:cxn modelId="{0E180818-20D5-2E4E-9631-EEFCDB5C9103}" type="presParOf" srcId="{F453482F-23F7-7448-ABE2-F4297C25356F}" destId="{6134B7B9-3EE5-654D-9BEC-CE541C922A75}" srcOrd="0" destOrd="0" presId="urn:microsoft.com/office/officeart/2005/8/layout/lProcess2"/>
    <dgm:cxn modelId="{D271BC8A-668D-5A4C-8178-38E70319FA66}" type="presParOf" srcId="{F453482F-23F7-7448-ABE2-F4297C25356F}" destId="{06BB87B3-B318-6F41-8076-398CC864EA44}" srcOrd="1" destOrd="0" presId="urn:microsoft.com/office/officeart/2005/8/layout/lProcess2"/>
    <dgm:cxn modelId="{485A1B0D-18E9-9D4E-A49E-5ED7E533B244}" type="presParOf" srcId="{F453482F-23F7-7448-ABE2-F4297C25356F}" destId="{9E0ED62A-2102-2E45-81DF-8D1CDC5D70AB}" srcOrd="2" destOrd="0" presId="urn:microsoft.com/office/officeart/2005/8/layout/lProcess2"/>
    <dgm:cxn modelId="{D4EA05F2-A5F6-944F-8F1F-735852963AC3}" type="presParOf" srcId="{F453482F-23F7-7448-ABE2-F4297C25356F}" destId="{BDC4284D-EE05-1A46-BF09-9C166CA2A667}" srcOrd="3" destOrd="0" presId="urn:microsoft.com/office/officeart/2005/8/layout/lProcess2"/>
    <dgm:cxn modelId="{2E655A62-9EE5-8B49-B21E-640581718173}" type="presParOf" srcId="{F453482F-23F7-7448-ABE2-F4297C25356F}" destId="{F52634AE-819C-9745-932C-515953C66742}" srcOrd="4" destOrd="0" presId="urn:microsoft.com/office/officeart/2005/8/layout/lProcess2"/>
    <dgm:cxn modelId="{EDC618B1-A672-1343-B450-BF13AB85D0DA}" type="presParOf" srcId="{F453482F-23F7-7448-ABE2-F4297C25356F}" destId="{1617E52A-2942-CB4B-BCAF-FD4FF34FC50E}" srcOrd="5" destOrd="0" presId="urn:microsoft.com/office/officeart/2005/8/layout/lProcess2"/>
    <dgm:cxn modelId="{B706153C-E6D6-C247-A7DB-72170605725C}" type="presParOf" srcId="{F453482F-23F7-7448-ABE2-F4297C25356F}" destId="{BE2FF256-62E4-F440-BDBF-5555FAFD84FB}" srcOrd="6" destOrd="0" presId="urn:microsoft.com/office/officeart/2005/8/layout/lProcess2"/>
    <dgm:cxn modelId="{1078FF7A-6381-2149-A0BE-C9CA392D92B7}" type="presParOf" srcId="{F453482F-23F7-7448-ABE2-F4297C25356F}" destId="{6B16E9B8-2CCC-054A-A147-71E4DA37281B}" srcOrd="7" destOrd="0" presId="urn:microsoft.com/office/officeart/2005/8/layout/lProcess2"/>
    <dgm:cxn modelId="{0D4FF199-018E-1246-AB57-C8F2B0DFDFF6}" type="presParOf" srcId="{F453482F-23F7-7448-ABE2-F4297C25356F}" destId="{787262CE-DBB3-9043-886F-F5A050A35006}" srcOrd="8" destOrd="0" presId="urn:microsoft.com/office/officeart/2005/8/layout/lProcess2"/>
    <dgm:cxn modelId="{8C0461A9-C5A3-2942-9C88-53FBBE6E86C6}" type="presParOf" srcId="{A93D15BC-779E-EF49-B1DD-CE4DCF0493E9}" destId="{4D7CDFD9-1D41-A944-B468-D240FA378AA0}" srcOrd="5" destOrd="0" presId="urn:microsoft.com/office/officeart/2005/8/layout/lProcess2"/>
    <dgm:cxn modelId="{F3D11671-2226-8C40-A7F0-E21D23FB9388}" type="presParOf" srcId="{A93D15BC-779E-EF49-B1DD-CE4DCF0493E9}" destId="{851171EB-AAF5-E246-A7BB-350A88B445F1}" srcOrd="6" destOrd="0" presId="urn:microsoft.com/office/officeart/2005/8/layout/lProcess2"/>
    <dgm:cxn modelId="{EAD115A3-2732-A74D-8A40-686D2D39189B}" type="presParOf" srcId="{851171EB-AAF5-E246-A7BB-350A88B445F1}" destId="{F849DF94-4160-4241-B6ED-B1D1F9ABBE59}" srcOrd="0" destOrd="0" presId="urn:microsoft.com/office/officeart/2005/8/layout/lProcess2"/>
    <dgm:cxn modelId="{E42A6C18-7463-E84E-B975-C303A1BFF092}" type="presParOf" srcId="{851171EB-AAF5-E246-A7BB-350A88B445F1}" destId="{A3B1C72F-9AD1-6C4D-A3B7-AA52FB4379F0}" srcOrd="1" destOrd="0" presId="urn:microsoft.com/office/officeart/2005/8/layout/lProcess2"/>
    <dgm:cxn modelId="{9C60FDD0-9C62-334E-AB1B-62991FF33F89}" type="presParOf" srcId="{851171EB-AAF5-E246-A7BB-350A88B445F1}" destId="{D15562F1-3F90-664F-BF3D-F629316EDAEA}" srcOrd="2" destOrd="0" presId="urn:microsoft.com/office/officeart/2005/8/layout/lProcess2"/>
    <dgm:cxn modelId="{9385A2C7-034E-3F4D-A7A6-D700515D4733}" type="presParOf" srcId="{D15562F1-3F90-664F-BF3D-F629316EDAEA}" destId="{E4392476-00A8-1344-8FC0-A353C1968B71}" srcOrd="0" destOrd="0" presId="urn:microsoft.com/office/officeart/2005/8/layout/lProcess2"/>
    <dgm:cxn modelId="{D2875714-209E-4446-ACF1-1E8F21CAC078}" type="presParOf" srcId="{E4392476-00A8-1344-8FC0-A353C1968B71}" destId="{6E9E0141-3E35-0343-B0A5-66D24067F6AF}" srcOrd="0" destOrd="0" presId="urn:microsoft.com/office/officeart/2005/8/layout/lProcess2"/>
    <dgm:cxn modelId="{694D9372-C554-AB4A-9438-FE601931AE01}" type="presParOf" srcId="{E4392476-00A8-1344-8FC0-A353C1968B71}" destId="{E42A2F6D-A96C-9747-B5CF-9F09A0A57BBE}" srcOrd="1" destOrd="0" presId="urn:microsoft.com/office/officeart/2005/8/layout/lProcess2"/>
    <dgm:cxn modelId="{657F72EA-03F7-3D48-BE5E-F8020EB10F91}" type="presParOf" srcId="{E4392476-00A8-1344-8FC0-A353C1968B71}" destId="{B943BCE1-348C-B04D-A8D3-813E34B1274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B25C24-98D7-C74B-83EF-7551BD712E60}" type="doc">
      <dgm:prSet loTypeId="urn:microsoft.com/office/officeart/2005/8/layout/hProcess4" loCatId="" qsTypeId="urn:microsoft.com/office/officeart/2005/8/quickstyle/simple2" qsCatId="simple" csTypeId="urn:microsoft.com/office/officeart/2005/8/colors/accent6_2" csCatId="accent6" phldr="1"/>
      <dgm:spPr/>
    </dgm:pt>
    <dgm:pt modelId="{7D64B1D5-0E16-2445-A409-299BABC87B9E}">
      <dgm:prSet phldrT="[Texto]" custT="1"/>
      <dgm:spPr/>
      <dgm:t>
        <a:bodyPr/>
        <a:lstStyle/>
        <a:p>
          <a:r>
            <a:rPr lang="es-ES" sz="2000" dirty="0" smtClean="0">
              <a:latin typeface="Arial"/>
              <a:cs typeface="Arial"/>
            </a:rPr>
            <a:t>Iteración 1</a:t>
          </a:r>
          <a:endParaRPr lang="es-ES" sz="2000" dirty="0">
            <a:latin typeface="Arial"/>
            <a:cs typeface="Arial"/>
          </a:endParaRPr>
        </a:p>
      </dgm:t>
    </dgm:pt>
    <dgm:pt modelId="{B4503A9D-9EAD-524C-8629-C76DE0885C10}" type="parTrans" cxnId="{70FEE334-D9DB-184C-847B-654DE295AD7C}">
      <dgm:prSet/>
      <dgm:spPr/>
      <dgm:t>
        <a:bodyPr/>
        <a:lstStyle/>
        <a:p>
          <a:endParaRPr lang="es-ES" sz="1400">
            <a:latin typeface="Arial"/>
            <a:cs typeface="Arial"/>
          </a:endParaRPr>
        </a:p>
      </dgm:t>
    </dgm:pt>
    <dgm:pt modelId="{DF91A7E1-D80E-CB45-8893-0306B6F14958}" type="sibTrans" cxnId="{70FEE334-D9DB-184C-847B-654DE295AD7C}">
      <dgm:prSet/>
      <dgm:spPr/>
      <dgm:t>
        <a:bodyPr/>
        <a:lstStyle/>
        <a:p>
          <a:endParaRPr lang="es-ES" sz="1400">
            <a:latin typeface="Arial"/>
            <a:cs typeface="Arial"/>
          </a:endParaRPr>
        </a:p>
      </dgm:t>
    </dgm:pt>
    <dgm:pt modelId="{0587F338-DD44-CA48-8D24-FB64DCCF9189}">
      <dgm:prSet phldrT="[Texto]" custT="1"/>
      <dgm:spPr/>
      <dgm:t>
        <a:bodyPr/>
        <a:lstStyle/>
        <a:p>
          <a:r>
            <a:rPr lang="es-ES" sz="2000" dirty="0" smtClean="0">
              <a:latin typeface="Arial"/>
              <a:cs typeface="Arial"/>
            </a:rPr>
            <a:t>Iteración 2</a:t>
          </a:r>
          <a:endParaRPr lang="es-ES" sz="2000" dirty="0">
            <a:latin typeface="Arial"/>
            <a:cs typeface="Arial"/>
          </a:endParaRPr>
        </a:p>
      </dgm:t>
    </dgm:pt>
    <dgm:pt modelId="{F4B0FAD7-0A08-9942-8639-1CC8A3DADAB1}" type="parTrans" cxnId="{2F675532-C385-4447-94BA-8F7730334302}">
      <dgm:prSet/>
      <dgm:spPr/>
      <dgm:t>
        <a:bodyPr/>
        <a:lstStyle/>
        <a:p>
          <a:endParaRPr lang="es-ES" sz="1400">
            <a:latin typeface="Arial"/>
            <a:cs typeface="Arial"/>
          </a:endParaRPr>
        </a:p>
      </dgm:t>
    </dgm:pt>
    <dgm:pt modelId="{FA99885F-E23D-FB4D-A9CB-D537FDFDBF1A}" type="sibTrans" cxnId="{2F675532-C385-4447-94BA-8F7730334302}">
      <dgm:prSet/>
      <dgm:spPr/>
      <dgm:t>
        <a:bodyPr/>
        <a:lstStyle/>
        <a:p>
          <a:endParaRPr lang="es-ES" sz="1400">
            <a:latin typeface="Arial"/>
            <a:cs typeface="Arial"/>
          </a:endParaRPr>
        </a:p>
      </dgm:t>
    </dgm:pt>
    <dgm:pt modelId="{7B6039DB-756F-1C40-88BA-76F75DA48272}">
      <dgm:prSet phldrT="[Texto]" custT="1"/>
      <dgm:spPr/>
      <dgm:t>
        <a:bodyPr/>
        <a:lstStyle/>
        <a:p>
          <a:r>
            <a:rPr lang="es-ES" sz="2000" dirty="0" smtClean="0">
              <a:latin typeface="Arial"/>
              <a:cs typeface="Arial"/>
            </a:rPr>
            <a:t>Iteración 3</a:t>
          </a:r>
          <a:endParaRPr lang="es-ES" sz="2000" dirty="0">
            <a:latin typeface="Arial"/>
            <a:cs typeface="Arial"/>
          </a:endParaRPr>
        </a:p>
      </dgm:t>
    </dgm:pt>
    <dgm:pt modelId="{CE4418E1-D9DD-B949-9760-8B3316686A15}" type="parTrans" cxnId="{63EBB70E-F87B-EC47-B00E-D010648D0DBB}">
      <dgm:prSet/>
      <dgm:spPr/>
      <dgm:t>
        <a:bodyPr/>
        <a:lstStyle/>
        <a:p>
          <a:endParaRPr lang="es-ES" sz="1400">
            <a:latin typeface="Arial"/>
            <a:cs typeface="Arial"/>
          </a:endParaRPr>
        </a:p>
      </dgm:t>
    </dgm:pt>
    <dgm:pt modelId="{B47B80A3-ACC7-C84D-ACC4-ACB6D869E6A1}" type="sibTrans" cxnId="{63EBB70E-F87B-EC47-B00E-D010648D0DBB}">
      <dgm:prSet/>
      <dgm:spPr/>
      <dgm:t>
        <a:bodyPr/>
        <a:lstStyle/>
        <a:p>
          <a:endParaRPr lang="es-ES" sz="1400">
            <a:latin typeface="Arial"/>
            <a:cs typeface="Arial"/>
          </a:endParaRPr>
        </a:p>
      </dgm:t>
    </dgm:pt>
    <dgm:pt modelId="{C65AB502-6917-D44C-ACC8-F587BDDC7A46}">
      <dgm:prSet phldrT="[Texto]" custT="1"/>
      <dgm:spPr/>
      <dgm:t>
        <a:bodyPr/>
        <a:lstStyle/>
        <a:p>
          <a:r>
            <a:rPr lang="es-ES" sz="2000" dirty="0" smtClean="0">
              <a:latin typeface="Arial"/>
              <a:cs typeface="Arial"/>
            </a:rPr>
            <a:t>Iteración 4</a:t>
          </a:r>
          <a:endParaRPr lang="es-ES" sz="2000" dirty="0">
            <a:latin typeface="Arial"/>
            <a:cs typeface="Arial"/>
          </a:endParaRPr>
        </a:p>
      </dgm:t>
    </dgm:pt>
    <dgm:pt modelId="{40CA5934-9FFF-CC4D-A1F0-33B26820E174}" type="parTrans" cxnId="{3AF9A5FC-019D-4847-A48F-AC8A8377C8BB}">
      <dgm:prSet/>
      <dgm:spPr/>
      <dgm:t>
        <a:bodyPr/>
        <a:lstStyle/>
        <a:p>
          <a:endParaRPr lang="es-ES" sz="1400">
            <a:latin typeface="Arial"/>
            <a:cs typeface="Arial"/>
          </a:endParaRPr>
        </a:p>
      </dgm:t>
    </dgm:pt>
    <dgm:pt modelId="{A11551D6-9F2F-CF41-A6BE-034B88CEF040}" type="sibTrans" cxnId="{3AF9A5FC-019D-4847-A48F-AC8A8377C8BB}">
      <dgm:prSet/>
      <dgm:spPr/>
      <dgm:t>
        <a:bodyPr/>
        <a:lstStyle/>
        <a:p>
          <a:endParaRPr lang="es-ES" sz="1400">
            <a:latin typeface="Arial"/>
            <a:cs typeface="Arial"/>
          </a:endParaRPr>
        </a:p>
      </dgm:t>
    </dgm:pt>
    <dgm:pt modelId="{4D0C947E-8883-E440-A1AD-9C98CEC282E8}">
      <dgm:prSet custT="1"/>
      <dgm:spPr/>
      <dgm:t>
        <a:bodyPr/>
        <a:lstStyle/>
        <a:p>
          <a:r>
            <a:rPr lang="es-ES" sz="1400" dirty="0" smtClean="0">
              <a:latin typeface="Arial"/>
              <a:cs typeface="Arial"/>
            </a:rPr>
            <a:t>Registro de usuario avanzado</a:t>
          </a:r>
          <a:endParaRPr lang="es-ES" sz="1400" dirty="0">
            <a:latin typeface="Arial"/>
            <a:cs typeface="Arial"/>
          </a:endParaRPr>
        </a:p>
      </dgm:t>
    </dgm:pt>
    <dgm:pt modelId="{E497F0F9-FA10-2F43-98D8-AF30081E6AE4}" type="parTrans" cxnId="{6AAF90F0-5992-1540-A1E8-5A597B1181C5}">
      <dgm:prSet/>
      <dgm:spPr/>
      <dgm:t>
        <a:bodyPr/>
        <a:lstStyle/>
        <a:p>
          <a:endParaRPr lang="es-ES"/>
        </a:p>
      </dgm:t>
    </dgm:pt>
    <dgm:pt modelId="{6897220A-068B-9840-BE33-F54868C50697}" type="sibTrans" cxnId="{6AAF90F0-5992-1540-A1E8-5A597B1181C5}">
      <dgm:prSet/>
      <dgm:spPr/>
      <dgm:t>
        <a:bodyPr/>
        <a:lstStyle/>
        <a:p>
          <a:endParaRPr lang="es-ES"/>
        </a:p>
      </dgm:t>
    </dgm:pt>
    <dgm:pt modelId="{7F3539C4-C51C-4A4D-8158-BAB3400C81B7}">
      <dgm:prSet custT="1"/>
      <dgm:spPr/>
      <dgm:t>
        <a:bodyPr/>
        <a:lstStyle/>
        <a:p>
          <a:r>
            <a:rPr lang="es-ES" sz="1400" dirty="0" smtClean="0">
              <a:latin typeface="Arial"/>
              <a:cs typeface="Arial"/>
            </a:rPr>
            <a:t>Inicio de sesión</a:t>
          </a:r>
          <a:endParaRPr lang="es-ES" sz="1400" dirty="0">
            <a:latin typeface="Arial"/>
            <a:cs typeface="Arial"/>
          </a:endParaRPr>
        </a:p>
      </dgm:t>
    </dgm:pt>
    <dgm:pt modelId="{2B4DB0B2-4189-9247-AD60-E8507A8B9620}" type="parTrans" cxnId="{D11C2F66-637C-DC45-A822-FE4D3EAA08F8}">
      <dgm:prSet/>
      <dgm:spPr/>
      <dgm:t>
        <a:bodyPr/>
        <a:lstStyle/>
        <a:p>
          <a:endParaRPr lang="es-ES"/>
        </a:p>
      </dgm:t>
    </dgm:pt>
    <dgm:pt modelId="{E886FDB9-9A20-DF40-AF0E-685016FB8B48}" type="sibTrans" cxnId="{D11C2F66-637C-DC45-A822-FE4D3EAA08F8}">
      <dgm:prSet/>
      <dgm:spPr/>
      <dgm:t>
        <a:bodyPr/>
        <a:lstStyle/>
        <a:p>
          <a:endParaRPr lang="es-ES"/>
        </a:p>
      </dgm:t>
    </dgm:pt>
    <dgm:pt modelId="{B647CF80-204F-B041-B182-39A421A040BF}">
      <dgm:prSet custT="1"/>
      <dgm:spPr/>
      <dgm:t>
        <a:bodyPr/>
        <a:lstStyle/>
        <a:p>
          <a:r>
            <a:rPr lang="es-ES" sz="1400" dirty="0" smtClean="0">
              <a:latin typeface="Arial"/>
              <a:cs typeface="Arial"/>
            </a:rPr>
            <a:t>Gestión de usuario avanzado</a:t>
          </a:r>
          <a:endParaRPr lang="es-ES" sz="1400" dirty="0">
            <a:latin typeface="Arial"/>
            <a:cs typeface="Arial"/>
          </a:endParaRPr>
        </a:p>
      </dgm:t>
    </dgm:pt>
    <dgm:pt modelId="{9A70117D-CB98-7244-8A7A-B1BC7D746103}" type="parTrans" cxnId="{49C2BF01-D6DE-F946-88D6-20E208AC699F}">
      <dgm:prSet/>
      <dgm:spPr/>
      <dgm:t>
        <a:bodyPr/>
        <a:lstStyle/>
        <a:p>
          <a:endParaRPr lang="es-ES"/>
        </a:p>
      </dgm:t>
    </dgm:pt>
    <dgm:pt modelId="{41FB7AEE-BAF3-3C41-B041-F9F6BC6A89C7}" type="sibTrans" cxnId="{49C2BF01-D6DE-F946-88D6-20E208AC699F}">
      <dgm:prSet/>
      <dgm:spPr/>
      <dgm:t>
        <a:bodyPr/>
        <a:lstStyle/>
        <a:p>
          <a:endParaRPr lang="es-ES"/>
        </a:p>
      </dgm:t>
    </dgm:pt>
    <dgm:pt modelId="{D7F6CA0F-1888-D140-BA46-DE59BFC02462}">
      <dgm:prSet phldrT="[Texto]" custT="1"/>
      <dgm:spPr/>
      <dgm:t>
        <a:bodyPr/>
        <a:lstStyle/>
        <a:p>
          <a:r>
            <a:rPr lang="es-ES" sz="1400" dirty="0" smtClean="0">
              <a:latin typeface="Arial"/>
              <a:cs typeface="Arial"/>
            </a:rPr>
            <a:t>Agregar dispositivos electrónicos</a:t>
          </a:r>
          <a:endParaRPr lang="es-ES" sz="1400" dirty="0">
            <a:latin typeface="Arial"/>
            <a:cs typeface="Arial"/>
          </a:endParaRPr>
        </a:p>
      </dgm:t>
    </dgm:pt>
    <dgm:pt modelId="{4788B4F2-02CA-F542-9EA2-074CBE393041}" type="parTrans" cxnId="{0C9AFD30-4ED6-5B43-8386-4B8DAA023B17}">
      <dgm:prSet/>
      <dgm:spPr/>
      <dgm:t>
        <a:bodyPr/>
        <a:lstStyle/>
        <a:p>
          <a:endParaRPr lang="es-ES"/>
        </a:p>
      </dgm:t>
    </dgm:pt>
    <dgm:pt modelId="{E81C8322-5997-5343-9E23-D941AE3C8801}" type="sibTrans" cxnId="{0C9AFD30-4ED6-5B43-8386-4B8DAA023B17}">
      <dgm:prSet/>
      <dgm:spPr/>
      <dgm:t>
        <a:bodyPr/>
        <a:lstStyle/>
        <a:p>
          <a:endParaRPr lang="es-ES"/>
        </a:p>
      </dgm:t>
    </dgm:pt>
    <dgm:pt modelId="{5B42D083-A85F-004B-A18D-F4D6A6A0B852}">
      <dgm:prSet phldrT="[Texto]" custT="1"/>
      <dgm:spPr/>
      <dgm:t>
        <a:bodyPr/>
        <a:lstStyle/>
        <a:p>
          <a:r>
            <a:rPr lang="es-ES" sz="1400" dirty="0" smtClean="0">
              <a:latin typeface="Arial"/>
              <a:cs typeface="Arial"/>
            </a:rPr>
            <a:t>Editar configuraciones</a:t>
          </a:r>
          <a:endParaRPr lang="es-ES" sz="1400" dirty="0">
            <a:latin typeface="Arial"/>
            <a:cs typeface="Arial"/>
          </a:endParaRPr>
        </a:p>
      </dgm:t>
    </dgm:pt>
    <dgm:pt modelId="{ADE338FC-ACA2-E641-B882-FE645B868A0F}" type="parTrans" cxnId="{785FF99E-D18C-7249-A868-D2BDCD2D958D}">
      <dgm:prSet/>
      <dgm:spPr/>
      <dgm:t>
        <a:bodyPr/>
        <a:lstStyle/>
        <a:p>
          <a:endParaRPr lang="es-ES"/>
        </a:p>
      </dgm:t>
    </dgm:pt>
    <dgm:pt modelId="{780E977F-E4C1-8F47-B4C9-A538FCF3DAB9}" type="sibTrans" cxnId="{785FF99E-D18C-7249-A868-D2BDCD2D958D}">
      <dgm:prSet/>
      <dgm:spPr/>
      <dgm:t>
        <a:bodyPr/>
        <a:lstStyle/>
        <a:p>
          <a:endParaRPr lang="es-ES"/>
        </a:p>
      </dgm:t>
    </dgm:pt>
    <dgm:pt modelId="{0F89D5AC-CE63-8841-A341-42E53739F417}">
      <dgm:prSet phldrT="[Texto]" custT="1"/>
      <dgm:spPr/>
      <dgm:t>
        <a:bodyPr/>
        <a:lstStyle/>
        <a:p>
          <a:r>
            <a:rPr lang="es-ES" sz="1400" dirty="0" smtClean="0">
              <a:latin typeface="Arial"/>
              <a:cs typeface="Arial"/>
            </a:rPr>
            <a:t>Capturar y procesar lecturas</a:t>
          </a:r>
          <a:endParaRPr lang="es-ES" sz="1400" dirty="0">
            <a:latin typeface="Arial"/>
            <a:cs typeface="Arial"/>
          </a:endParaRPr>
        </a:p>
      </dgm:t>
    </dgm:pt>
    <dgm:pt modelId="{BCB3ADA0-AAA2-2A47-8956-C26852E49625}" type="parTrans" cxnId="{24D8A53D-AFCF-6247-BA2C-2BA12331B25D}">
      <dgm:prSet/>
      <dgm:spPr/>
      <dgm:t>
        <a:bodyPr/>
        <a:lstStyle/>
        <a:p>
          <a:endParaRPr lang="es-ES"/>
        </a:p>
      </dgm:t>
    </dgm:pt>
    <dgm:pt modelId="{6D2DEF32-1C83-114C-91B0-F01583722748}" type="sibTrans" cxnId="{24D8A53D-AFCF-6247-BA2C-2BA12331B25D}">
      <dgm:prSet/>
      <dgm:spPr/>
      <dgm:t>
        <a:bodyPr/>
        <a:lstStyle/>
        <a:p>
          <a:endParaRPr lang="es-ES"/>
        </a:p>
      </dgm:t>
    </dgm:pt>
    <dgm:pt modelId="{B7260FF0-DBE4-E94B-9F09-259C2C4A87C7}">
      <dgm:prSet phldrT="[Texto]" custT="1"/>
      <dgm:spPr/>
      <dgm:t>
        <a:bodyPr/>
        <a:lstStyle/>
        <a:p>
          <a:r>
            <a:rPr lang="es-ES_tradnl" sz="1400" b="0" dirty="0" smtClean="0">
              <a:latin typeface="Arial"/>
              <a:cs typeface="Arial"/>
            </a:rPr>
            <a:t>Transmitir información</a:t>
          </a:r>
          <a:endParaRPr lang="es-ES" sz="1400" b="0" dirty="0">
            <a:latin typeface="Arial"/>
            <a:cs typeface="Arial"/>
          </a:endParaRPr>
        </a:p>
      </dgm:t>
    </dgm:pt>
    <dgm:pt modelId="{B7F58CB0-5E78-1D4E-8AAD-4E2D2685D16B}" type="parTrans" cxnId="{04FADCEB-D8DD-664C-930F-CCF5BAA9D6E3}">
      <dgm:prSet/>
      <dgm:spPr/>
      <dgm:t>
        <a:bodyPr/>
        <a:lstStyle/>
        <a:p>
          <a:endParaRPr lang="es-ES"/>
        </a:p>
      </dgm:t>
    </dgm:pt>
    <dgm:pt modelId="{6395CD28-5980-6742-9776-ADF797E75A8D}" type="sibTrans" cxnId="{04FADCEB-D8DD-664C-930F-CCF5BAA9D6E3}">
      <dgm:prSet/>
      <dgm:spPr/>
      <dgm:t>
        <a:bodyPr/>
        <a:lstStyle/>
        <a:p>
          <a:endParaRPr lang="es-ES"/>
        </a:p>
      </dgm:t>
    </dgm:pt>
    <dgm:pt modelId="{68E82F18-1590-3B47-88AE-5C07EFB06A12}">
      <dgm:prSet phldrT="[Texto]" custT="1"/>
      <dgm:spPr/>
      <dgm:t>
        <a:bodyPr/>
        <a:lstStyle/>
        <a:p>
          <a:r>
            <a:rPr lang="es-ES_tradnl" sz="1400" b="0" dirty="0" smtClean="0">
              <a:latin typeface="Arial"/>
              <a:cs typeface="Arial"/>
            </a:rPr>
            <a:t>Autenticar dispositivos electrónicos</a:t>
          </a:r>
          <a:endParaRPr lang="es-ES" sz="1400" b="0" dirty="0">
            <a:latin typeface="Arial"/>
            <a:cs typeface="Arial"/>
          </a:endParaRPr>
        </a:p>
      </dgm:t>
    </dgm:pt>
    <dgm:pt modelId="{1DAC10A7-D11B-C943-8113-EF439565C371}" type="parTrans" cxnId="{C4E0237D-EBA0-2A4F-8B45-42AEC483F82B}">
      <dgm:prSet/>
      <dgm:spPr/>
      <dgm:t>
        <a:bodyPr/>
        <a:lstStyle/>
        <a:p>
          <a:endParaRPr lang="es-ES"/>
        </a:p>
      </dgm:t>
    </dgm:pt>
    <dgm:pt modelId="{D655D703-0D3C-CE4E-AA92-EE714BB5398D}" type="sibTrans" cxnId="{C4E0237D-EBA0-2A4F-8B45-42AEC483F82B}">
      <dgm:prSet/>
      <dgm:spPr/>
      <dgm:t>
        <a:bodyPr/>
        <a:lstStyle/>
        <a:p>
          <a:endParaRPr lang="es-ES"/>
        </a:p>
      </dgm:t>
    </dgm:pt>
    <dgm:pt modelId="{93A77234-4947-8E40-A45A-742292470B1E}">
      <dgm:prSet phldrT="[Texto]" custT="1"/>
      <dgm:spPr/>
      <dgm:t>
        <a:bodyPr/>
        <a:lstStyle/>
        <a:p>
          <a:r>
            <a:rPr lang="es-ES_tradnl" sz="1400" b="0" dirty="0" smtClean="0">
              <a:latin typeface="Arial"/>
              <a:cs typeface="Arial"/>
            </a:rPr>
            <a:t>Almacenar información</a:t>
          </a:r>
          <a:endParaRPr lang="es-ES" sz="1400" b="0" dirty="0">
            <a:latin typeface="Arial"/>
            <a:cs typeface="Arial"/>
          </a:endParaRPr>
        </a:p>
      </dgm:t>
    </dgm:pt>
    <dgm:pt modelId="{B6F055CB-296B-134B-9169-9C5DB6C40CFF}" type="parTrans" cxnId="{0F280B44-FF38-C340-9FE7-21AF14B90D3E}">
      <dgm:prSet/>
      <dgm:spPr/>
      <dgm:t>
        <a:bodyPr/>
        <a:lstStyle/>
        <a:p>
          <a:endParaRPr lang="es-ES"/>
        </a:p>
      </dgm:t>
    </dgm:pt>
    <dgm:pt modelId="{F1BE1203-AEC9-E544-8899-CBD6C2B96EDE}" type="sibTrans" cxnId="{0F280B44-FF38-C340-9FE7-21AF14B90D3E}">
      <dgm:prSet/>
      <dgm:spPr/>
      <dgm:t>
        <a:bodyPr/>
        <a:lstStyle/>
        <a:p>
          <a:endParaRPr lang="es-ES"/>
        </a:p>
      </dgm:t>
    </dgm:pt>
    <dgm:pt modelId="{CBB00B71-F46B-3244-B83E-544846FE0925}">
      <dgm:prSet custT="1"/>
      <dgm:spPr/>
      <dgm:t>
        <a:bodyPr/>
        <a:lstStyle/>
        <a:p>
          <a:r>
            <a:rPr lang="es-ES_tradnl" sz="1400" b="0" dirty="0" smtClean="0">
              <a:latin typeface="Arial"/>
              <a:cs typeface="Arial"/>
            </a:rPr>
            <a:t>Generar mapa y gráficos</a:t>
          </a:r>
          <a:endParaRPr lang="es-ES" sz="1400" b="0" dirty="0">
            <a:latin typeface="Arial"/>
            <a:cs typeface="Arial"/>
          </a:endParaRPr>
        </a:p>
      </dgm:t>
    </dgm:pt>
    <dgm:pt modelId="{21DDD6E8-F3A6-C74E-85AB-FF1C976EE3DE}" type="parTrans" cxnId="{C25DD585-CCF5-324B-B1CE-A3C98398D506}">
      <dgm:prSet/>
      <dgm:spPr/>
      <dgm:t>
        <a:bodyPr/>
        <a:lstStyle/>
        <a:p>
          <a:endParaRPr lang="es-ES"/>
        </a:p>
      </dgm:t>
    </dgm:pt>
    <dgm:pt modelId="{69728A3F-0997-A541-B3EB-3766441F3774}" type="sibTrans" cxnId="{C25DD585-CCF5-324B-B1CE-A3C98398D506}">
      <dgm:prSet/>
      <dgm:spPr/>
      <dgm:t>
        <a:bodyPr/>
        <a:lstStyle/>
        <a:p>
          <a:endParaRPr lang="es-ES"/>
        </a:p>
      </dgm:t>
    </dgm:pt>
    <dgm:pt modelId="{1C09FE20-9281-E549-87B4-A06D1FC73DEC}">
      <dgm:prSet custT="1"/>
      <dgm:spPr/>
      <dgm:t>
        <a:bodyPr/>
        <a:lstStyle/>
        <a:p>
          <a:r>
            <a:rPr lang="es-ES_tradnl" sz="1400" b="0" dirty="0" smtClean="0">
              <a:latin typeface="Arial"/>
              <a:cs typeface="Arial"/>
            </a:rPr>
            <a:t>Consultar Información</a:t>
          </a:r>
          <a:endParaRPr lang="es-ES" sz="1400" b="0" dirty="0">
            <a:latin typeface="Arial"/>
            <a:cs typeface="Arial"/>
          </a:endParaRPr>
        </a:p>
      </dgm:t>
    </dgm:pt>
    <dgm:pt modelId="{93C0371A-9FFA-7A4E-A512-20D428402DF6}" type="parTrans" cxnId="{26DC2ED3-C569-8A42-ADB4-E044F5216988}">
      <dgm:prSet/>
      <dgm:spPr/>
      <dgm:t>
        <a:bodyPr/>
        <a:lstStyle/>
        <a:p>
          <a:endParaRPr lang="es-ES"/>
        </a:p>
      </dgm:t>
    </dgm:pt>
    <dgm:pt modelId="{A23A4238-76B3-0247-9D7D-51C2EFE81568}" type="sibTrans" cxnId="{26DC2ED3-C569-8A42-ADB4-E044F5216988}">
      <dgm:prSet/>
      <dgm:spPr/>
      <dgm:t>
        <a:bodyPr/>
        <a:lstStyle/>
        <a:p>
          <a:endParaRPr lang="es-ES"/>
        </a:p>
      </dgm:t>
    </dgm:pt>
    <dgm:pt modelId="{363A829E-1628-124D-84EB-1EA59ED634F6}">
      <dgm:prSet custT="1"/>
      <dgm:spPr/>
      <dgm:t>
        <a:bodyPr/>
        <a:lstStyle/>
        <a:p>
          <a:endParaRPr lang="es-ES" sz="1400" b="0" dirty="0">
            <a:latin typeface="Arial"/>
            <a:cs typeface="Arial"/>
          </a:endParaRPr>
        </a:p>
      </dgm:t>
    </dgm:pt>
    <dgm:pt modelId="{D5D5B17A-6643-D844-85F5-C5DC2CE9CB9A}" type="parTrans" cxnId="{FEDDA7A5-2D33-814B-B7CA-F4EE3DC7964A}">
      <dgm:prSet/>
      <dgm:spPr/>
      <dgm:t>
        <a:bodyPr/>
        <a:lstStyle/>
        <a:p>
          <a:endParaRPr lang="es-ES"/>
        </a:p>
      </dgm:t>
    </dgm:pt>
    <dgm:pt modelId="{9F885D51-22FE-2045-AB0C-1319DAA9CCEA}" type="sibTrans" cxnId="{FEDDA7A5-2D33-814B-B7CA-F4EE3DC7964A}">
      <dgm:prSet/>
      <dgm:spPr/>
      <dgm:t>
        <a:bodyPr/>
        <a:lstStyle/>
        <a:p>
          <a:endParaRPr lang="es-ES"/>
        </a:p>
      </dgm:t>
    </dgm:pt>
    <dgm:pt modelId="{502066C7-C77F-0447-8CAC-30623B4F66EB}" type="pres">
      <dgm:prSet presAssocID="{F5B25C24-98D7-C74B-83EF-7551BD712E60}" presName="Name0" presStyleCnt="0">
        <dgm:presLayoutVars>
          <dgm:dir/>
          <dgm:animLvl val="lvl"/>
          <dgm:resizeHandles val="exact"/>
        </dgm:presLayoutVars>
      </dgm:prSet>
      <dgm:spPr/>
    </dgm:pt>
    <dgm:pt modelId="{762A5579-26E3-1B4B-98B2-7921ADEEF6F8}" type="pres">
      <dgm:prSet presAssocID="{F5B25C24-98D7-C74B-83EF-7551BD712E60}" presName="tSp" presStyleCnt="0"/>
      <dgm:spPr/>
    </dgm:pt>
    <dgm:pt modelId="{1F5B7F9B-4E80-BB4A-B799-1E6A38D9D2AD}" type="pres">
      <dgm:prSet presAssocID="{F5B25C24-98D7-C74B-83EF-7551BD712E60}" presName="bSp" presStyleCnt="0"/>
      <dgm:spPr/>
    </dgm:pt>
    <dgm:pt modelId="{39A60AA8-AF6B-0845-AF3B-5646C6EFBFA7}" type="pres">
      <dgm:prSet presAssocID="{F5B25C24-98D7-C74B-83EF-7551BD712E60}" presName="process" presStyleCnt="0"/>
      <dgm:spPr/>
    </dgm:pt>
    <dgm:pt modelId="{62AA30D3-609C-9343-94D0-F2AB99F20DAF}" type="pres">
      <dgm:prSet presAssocID="{7D64B1D5-0E16-2445-A409-299BABC87B9E}" presName="composite1" presStyleCnt="0"/>
      <dgm:spPr/>
    </dgm:pt>
    <dgm:pt modelId="{2D536249-5F4B-C14F-B84D-09A82BFF99D9}" type="pres">
      <dgm:prSet presAssocID="{7D64B1D5-0E16-2445-A409-299BABC87B9E}" presName="dummyNode1" presStyleLbl="node1" presStyleIdx="0" presStyleCnt="4"/>
      <dgm:spPr/>
    </dgm:pt>
    <dgm:pt modelId="{BA11783C-76CD-9A46-A2DB-B764AE50CE59}" type="pres">
      <dgm:prSet presAssocID="{7D64B1D5-0E16-2445-A409-299BABC87B9E}" presName="childNode1" presStyleLbl="bgAcc1" presStyleIdx="0" presStyleCnt="4" custScaleY="145557" custLinFactNeighborX="76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71B45-3C85-A04F-AC5E-8DA3A4AD7244}" type="pres">
      <dgm:prSet presAssocID="{7D64B1D5-0E16-2445-A409-299BABC87B9E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D5625-EB38-2C4E-ACF2-0D79E8E4ECBF}" type="pres">
      <dgm:prSet presAssocID="{7D64B1D5-0E16-2445-A409-299BABC87B9E}" presName="parentNode1" presStyleLbl="node1" presStyleIdx="0" presStyleCnt="4" custLinFactNeighborX="-7300" custLinFactNeighborY="2523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5AC84D-6501-574E-A28D-C61DECFFB470}" type="pres">
      <dgm:prSet presAssocID="{7D64B1D5-0E16-2445-A409-299BABC87B9E}" presName="connSite1" presStyleCnt="0"/>
      <dgm:spPr/>
    </dgm:pt>
    <dgm:pt modelId="{D89FF068-95EE-F545-B7B1-5AEE72A0E5DB}" type="pres">
      <dgm:prSet presAssocID="{DF91A7E1-D80E-CB45-8893-0306B6F14958}" presName="Name9" presStyleLbl="sibTrans2D1" presStyleIdx="0" presStyleCnt="3"/>
      <dgm:spPr/>
      <dgm:t>
        <a:bodyPr/>
        <a:lstStyle/>
        <a:p>
          <a:endParaRPr lang="es-ES"/>
        </a:p>
      </dgm:t>
    </dgm:pt>
    <dgm:pt modelId="{141E5AD8-55B4-0041-A48F-AEFACCA4CD00}" type="pres">
      <dgm:prSet presAssocID="{0587F338-DD44-CA48-8D24-FB64DCCF9189}" presName="composite2" presStyleCnt="0"/>
      <dgm:spPr/>
    </dgm:pt>
    <dgm:pt modelId="{5A53869F-0C04-0648-A3D0-71592A51437A}" type="pres">
      <dgm:prSet presAssocID="{0587F338-DD44-CA48-8D24-FB64DCCF9189}" presName="dummyNode2" presStyleLbl="node1" presStyleIdx="0" presStyleCnt="4"/>
      <dgm:spPr/>
    </dgm:pt>
    <dgm:pt modelId="{AD3AE90A-69D7-C74E-9DA5-20EC92476DBE}" type="pres">
      <dgm:prSet presAssocID="{0587F338-DD44-CA48-8D24-FB64DCCF9189}" presName="childNode2" presStyleLbl="bgAcc1" presStyleIdx="1" presStyleCnt="4" custScaleY="133699" custLinFactNeighborX="2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D5CDD5-4964-5E40-8FE5-0879053D798B}" type="pres">
      <dgm:prSet presAssocID="{0587F338-DD44-CA48-8D24-FB64DCCF918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27A29A-6135-BB4A-8C18-4D08B3EE5350}" type="pres">
      <dgm:prSet presAssocID="{0587F338-DD44-CA48-8D24-FB64DCCF9189}" presName="parentNode2" presStyleLbl="node1" presStyleIdx="1" presStyleCnt="4" custLinFactNeighborX="-8412" custLinFactNeighborY="-191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D75C9-FEF6-8544-8156-766C90EB1F61}" type="pres">
      <dgm:prSet presAssocID="{0587F338-DD44-CA48-8D24-FB64DCCF9189}" presName="connSite2" presStyleCnt="0"/>
      <dgm:spPr/>
    </dgm:pt>
    <dgm:pt modelId="{1D1C30B0-891F-3344-A469-084CB814FFF2}" type="pres">
      <dgm:prSet presAssocID="{FA99885F-E23D-FB4D-A9CB-D537FDFDBF1A}" presName="Name18" presStyleLbl="sibTrans2D1" presStyleIdx="1" presStyleCnt="3"/>
      <dgm:spPr/>
      <dgm:t>
        <a:bodyPr/>
        <a:lstStyle/>
        <a:p>
          <a:endParaRPr lang="es-ES"/>
        </a:p>
      </dgm:t>
    </dgm:pt>
    <dgm:pt modelId="{03EA31F7-C9CA-024D-8A82-3D3D344422AD}" type="pres">
      <dgm:prSet presAssocID="{7B6039DB-756F-1C40-88BA-76F75DA48272}" presName="composite1" presStyleCnt="0"/>
      <dgm:spPr/>
    </dgm:pt>
    <dgm:pt modelId="{E1280C21-C0C7-DA48-8380-EF9DB47A1CEE}" type="pres">
      <dgm:prSet presAssocID="{7B6039DB-756F-1C40-88BA-76F75DA48272}" presName="dummyNode1" presStyleLbl="node1" presStyleIdx="1" presStyleCnt="4"/>
      <dgm:spPr/>
    </dgm:pt>
    <dgm:pt modelId="{E7D2DE00-0732-2049-BC93-BA46A192C403}" type="pres">
      <dgm:prSet presAssocID="{7B6039DB-756F-1C40-88BA-76F75DA48272}" presName="childNode1" presStyleLbl="bgAcc1" presStyleIdx="2" presStyleCnt="4" custScaleY="1301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B9E427-FA12-614D-B363-28BF783A9AE8}" type="pres">
      <dgm:prSet presAssocID="{7B6039DB-756F-1C40-88BA-76F75DA48272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8351D9-74E0-2540-AD89-ACC3494ACA08}" type="pres">
      <dgm:prSet presAssocID="{7B6039DB-756F-1C40-88BA-76F75DA48272}" presName="parentNode1" presStyleLbl="node1" presStyleIdx="2" presStyleCnt="4" custLinFactNeighborX="1518" custLinFactNeighborY="3244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7A2B89-8850-5E40-B8D2-C8C7C43EC4D2}" type="pres">
      <dgm:prSet presAssocID="{7B6039DB-756F-1C40-88BA-76F75DA48272}" presName="connSite1" presStyleCnt="0"/>
      <dgm:spPr/>
    </dgm:pt>
    <dgm:pt modelId="{EABB0802-163F-464A-8A56-5AEF13130C4A}" type="pres">
      <dgm:prSet presAssocID="{B47B80A3-ACC7-C84D-ACC4-ACB6D869E6A1}" presName="Name9" presStyleLbl="sibTrans2D1" presStyleIdx="2" presStyleCnt="3"/>
      <dgm:spPr/>
      <dgm:t>
        <a:bodyPr/>
        <a:lstStyle/>
        <a:p>
          <a:endParaRPr lang="es-ES"/>
        </a:p>
      </dgm:t>
    </dgm:pt>
    <dgm:pt modelId="{93B4FC90-49FF-3649-8A68-C23A0C0E1C7C}" type="pres">
      <dgm:prSet presAssocID="{C65AB502-6917-D44C-ACC8-F587BDDC7A46}" presName="composite2" presStyleCnt="0"/>
      <dgm:spPr/>
    </dgm:pt>
    <dgm:pt modelId="{AB27FFE5-1D64-AD49-91B6-D50FE9FFB399}" type="pres">
      <dgm:prSet presAssocID="{C65AB502-6917-D44C-ACC8-F587BDDC7A46}" presName="dummyNode2" presStyleLbl="node1" presStyleIdx="2" presStyleCnt="4"/>
      <dgm:spPr/>
    </dgm:pt>
    <dgm:pt modelId="{15305585-F7BA-9D44-87A2-72594BC3FC59}" type="pres">
      <dgm:prSet presAssocID="{C65AB502-6917-D44C-ACC8-F587BDDC7A46}" presName="childNode2" presStyleLbl="bgAcc1" presStyleIdx="3" presStyleCnt="4" custScaleY="1270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28EA6-DCFE-DC47-BB9D-9B5E81689BAD}" type="pres">
      <dgm:prSet presAssocID="{C65AB502-6917-D44C-ACC8-F587BDDC7A46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CD2E2C-0DA6-984E-972D-9088C967047A}" type="pres">
      <dgm:prSet presAssocID="{C65AB502-6917-D44C-ACC8-F587BDDC7A46}" presName="parentNode2" presStyleLbl="node1" presStyleIdx="3" presStyleCnt="4" custLinFactNeighborX="-543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B13D7-D374-764B-AED1-2D2656B8BD06}" type="pres">
      <dgm:prSet presAssocID="{C65AB502-6917-D44C-ACC8-F587BDDC7A46}" presName="connSite2" presStyleCnt="0"/>
      <dgm:spPr/>
    </dgm:pt>
  </dgm:ptLst>
  <dgm:cxnLst>
    <dgm:cxn modelId="{FEF270B1-BB0A-6645-AF03-4F6D436C14EF}" type="presOf" srcId="{363A829E-1628-124D-84EB-1EA59ED634F6}" destId="{05528EA6-DCFE-DC47-BB9D-9B5E81689BAD}" srcOrd="1" destOrd="0" presId="urn:microsoft.com/office/officeart/2005/8/layout/hProcess4"/>
    <dgm:cxn modelId="{5EE83338-B7D9-2745-8B5D-6B43972FDDEB}" type="presOf" srcId="{4D0C947E-8883-E440-A1AD-9C98CEC282E8}" destId="{BA11783C-76CD-9A46-A2DB-B764AE50CE59}" srcOrd="0" destOrd="0" presId="urn:microsoft.com/office/officeart/2005/8/layout/hProcess4"/>
    <dgm:cxn modelId="{785A6E34-1369-1049-BD2B-F81965E1192B}" type="presOf" srcId="{1C09FE20-9281-E549-87B4-A06D1FC73DEC}" destId="{05528EA6-DCFE-DC47-BB9D-9B5E81689BAD}" srcOrd="1" destOrd="2" presId="urn:microsoft.com/office/officeart/2005/8/layout/hProcess4"/>
    <dgm:cxn modelId="{7FE1355B-69EF-D24F-A8CC-C5483A04D329}" type="presOf" srcId="{363A829E-1628-124D-84EB-1EA59ED634F6}" destId="{15305585-F7BA-9D44-87A2-72594BC3FC59}" srcOrd="0" destOrd="0" presId="urn:microsoft.com/office/officeart/2005/8/layout/hProcess4"/>
    <dgm:cxn modelId="{CFBBF8BB-4D3E-184E-9BDA-CAFAD062F0D8}" type="presOf" srcId="{7F3539C4-C51C-4A4D-8158-BAB3400C81B7}" destId="{BA11783C-76CD-9A46-A2DB-B764AE50CE59}" srcOrd="0" destOrd="1" presId="urn:microsoft.com/office/officeart/2005/8/layout/hProcess4"/>
    <dgm:cxn modelId="{9B01E9D5-5033-A445-9940-B095F874D4E0}" type="presOf" srcId="{B7260FF0-DBE4-E94B-9F09-259C2C4A87C7}" destId="{E7D2DE00-0732-2049-BC93-BA46A192C403}" srcOrd="0" destOrd="0" presId="urn:microsoft.com/office/officeart/2005/8/layout/hProcess4"/>
    <dgm:cxn modelId="{FDC93248-C622-D74A-BA82-5E6F1106863B}" type="presOf" srcId="{93A77234-4947-8E40-A45A-742292470B1E}" destId="{ADB9E427-FA12-614D-B363-28BF783A9AE8}" srcOrd="1" destOrd="2" presId="urn:microsoft.com/office/officeart/2005/8/layout/hProcess4"/>
    <dgm:cxn modelId="{8CF3B1A1-38E1-C147-B342-A6D20C8B065F}" type="presOf" srcId="{CBB00B71-F46B-3244-B83E-544846FE0925}" destId="{15305585-F7BA-9D44-87A2-72594BC3FC59}" srcOrd="0" destOrd="1" presId="urn:microsoft.com/office/officeart/2005/8/layout/hProcess4"/>
    <dgm:cxn modelId="{FD8B2D59-D1D0-6F4A-8A40-B7BF3F71FAB8}" type="presOf" srcId="{C65AB502-6917-D44C-ACC8-F587BDDC7A46}" destId="{4ACD2E2C-0DA6-984E-972D-9088C967047A}" srcOrd="0" destOrd="0" presId="urn:microsoft.com/office/officeart/2005/8/layout/hProcess4"/>
    <dgm:cxn modelId="{71D4BB73-3A5B-F64E-893B-E1977C7D55F1}" type="presOf" srcId="{B647CF80-204F-B041-B182-39A421A040BF}" destId="{BA11783C-76CD-9A46-A2DB-B764AE50CE59}" srcOrd="0" destOrd="2" presId="urn:microsoft.com/office/officeart/2005/8/layout/hProcess4"/>
    <dgm:cxn modelId="{42099109-E71C-7945-8C27-BE22275993AA}" type="presOf" srcId="{4D0C947E-8883-E440-A1AD-9C98CEC282E8}" destId="{B7371B45-3C85-A04F-AC5E-8DA3A4AD7244}" srcOrd="1" destOrd="0" presId="urn:microsoft.com/office/officeart/2005/8/layout/hProcess4"/>
    <dgm:cxn modelId="{FD3A045F-2E34-4A43-A7D4-CF1A7FDCEB45}" type="presOf" srcId="{D7F6CA0F-1888-D140-BA46-DE59BFC02462}" destId="{AD3AE90A-69D7-C74E-9DA5-20EC92476DBE}" srcOrd="0" destOrd="0" presId="urn:microsoft.com/office/officeart/2005/8/layout/hProcess4"/>
    <dgm:cxn modelId="{0F280B44-FF38-C340-9FE7-21AF14B90D3E}" srcId="{7B6039DB-756F-1C40-88BA-76F75DA48272}" destId="{93A77234-4947-8E40-A45A-742292470B1E}" srcOrd="2" destOrd="0" parTransId="{B6F055CB-296B-134B-9169-9C5DB6C40CFF}" sibTransId="{F1BE1203-AEC9-E544-8899-CBD6C2B96EDE}"/>
    <dgm:cxn modelId="{688CD3B3-3BBA-FF4F-B810-AC766EBAACE8}" type="presOf" srcId="{D7F6CA0F-1888-D140-BA46-DE59BFC02462}" destId="{AAD5CDD5-4964-5E40-8FE5-0879053D798B}" srcOrd="1" destOrd="0" presId="urn:microsoft.com/office/officeart/2005/8/layout/hProcess4"/>
    <dgm:cxn modelId="{83B5BF03-682E-E044-8B72-4E91D0292713}" type="presOf" srcId="{B47B80A3-ACC7-C84D-ACC4-ACB6D869E6A1}" destId="{EABB0802-163F-464A-8A56-5AEF13130C4A}" srcOrd="0" destOrd="0" presId="urn:microsoft.com/office/officeart/2005/8/layout/hProcess4"/>
    <dgm:cxn modelId="{FEDDA7A5-2D33-814B-B7CA-F4EE3DC7964A}" srcId="{C65AB502-6917-D44C-ACC8-F587BDDC7A46}" destId="{363A829E-1628-124D-84EB-1EA59ED634F6}" srcOrd="0" destOrd="0" parTransId="{D5D5B17A-6643-D844-85F5-C5DC2CE9CB9A}" sibTransId="{9F885D51-22FE-2045-AB0C-1319DAA9CCEA}"/>
    <dgm:cxn modelId="{63EBB70E-F87B-EC47-B00E-D010648D0DBB}" srcId="{F5B25C24-98D7-C74B-83EF-7551BD712E60}" destId="{7B6039DB-756F-1C40-88BA-76F75DA48272}" srcOrd="2" destOrd="0" parTransId="{CE4418E1-D9DD-B949-9760-8B3316686A15}" sibTransId="{B47B80A3-ACC7-C84D-ACC4-ACB6D869E6A1}"/>
    <dgm:cxn modelId="{49C2BF01-D6DE-F946-88D6-20E208AC699F}" srcId="{7D64B1D5-0E16-2445-A409-299BABC87B9E}" destId="{B647CF80-204F-B041-B182-39A421A040BF}" srcOrd="2" destOrd="0" parTransId="{9A70117D-CB98-7244-8A7A-B1BC7D746103}" sibTransId="{41FB7AEE-BAF3-3C41-B041-F9F6BC6A89C7}"/>
    <dgm:cxn modelId="{C4E0237D-EBA0-2A4F-8B45-42AEC483F82B}" srcId="{7B6039DB-756F-1C40-88BA-76F75DA48272}" destId="{68E82F18-1590-3B47-88AE-5C07EFB06A12}" srcOrd="1" destOrd="0" parTransId="{1DAC10A7-D11B-C943-8113-EF439565C371}" sibTransId="{D655D703-0D3C-CE4E-AA92-EE714BB5398D}"/>
    <dgm:cxn modelId="{62C84666-7BAC-1F44-BAC8-99A19E83DC07}" type="presOf" srcId="{F5B25C24-98D7-C74B-83EF-7551BD712E60}" destId="{502066C7-C77F-0447-8CAC-30623B4F66EB}" srcOrd="0" destOrd="0" presId="urn:microsoft.com/office/officeart/2005/8/layout/hProcess4"/>
    <dgm:cxn modelId="{7F9386D0-9037-7D4F-822D-BCF1E7AD7BC7}" type="presOf" srcId="{FA99885F-E23D-FB4D-A9CB-D537FDFDBF1A}" destId="{1D1C30B0-891F-3344-A469-084CB814FFF2}" srcOrd="0" destOrd="0" presId="urn:microsoft.com/office/officeart/2005/8/layout/hProcess4"/>
    <dgm:cxn modelId="{04FADCEB-D8DD-664C-930F-CCF5BAA9D6E3}" srcId="{7B6039DB-756F-1C40-88BA-76F75DA48272}" destId="{B7260FF0-DBE4-E94B-9F09-259C2C4A87C7}" srcOrd="0" destOrd="0" parTransId="{B7F58CB0-5E78-1D4E-8AAD-4E2D2685D16B}" sibTransId="{6395CD28-5980-6742-9776-ADF797E75A8D}"/>
    <dgm:cxn modelId="{0C9AFD30-4ED6-5B43-8386-4B8DAA023B17}" srcId="{0587F338-DD44-CA48-8D24-FB64DCCF9189}" destId="{D7F6CA0F-1888-D140-BA46-DE59BFC02462}" srcOrd="0" destOrd="0" parTransId="{4788B4F2-02CA-F542-9EA2-074CBE393041}" sibTransId="{E81C8322-5997-5343-9E23-D941AE3C8801}"/>
    <dgm:cxn modelId="{C25DD585-CCF5-324B-B1CE-A3C98398D506}" srcId="{C65AB502-6917-D44C-ACC8-F587BDDC7A46}" destId="{CBB00B71-F46B-3244-B83E-544846FE0925}" srcOrd="1" destOrd="0" parTransId="{21DDD6E8-F3A6-C74E-85AB-FF1C976EE3DE}" sibTransId="{69728A3F-0997-A541-B3EB-3766441F3774}"/>
    <dgm:cxn modelId="{D11C2F66-637C-DC45-A822-FE4D3EAA08F8}" srcId="{7D64B1D5-0E16-2445-A409-299BABC87B9E}" destId="{7F3539C4-C51C-4A4D-8158-BAB3400C81B7}" srcOrd="1" destOrd="0" parTransId="{2B4DB0B2-4189-9247-AD60-E8507A8B9620}" sibTransId="{E886FDB9-9A20-DF40-AF0E-685016FB8B48}"/>
    <dgm:cxn modelId="{3CA64D44-20FE-324A-B7DB-01083CE88227}" type="presOf" srcId="{68E82F18-1590-3B47-88AE-5C07EFB06A12}" destId="{E7D2DE00-0732-2049-BC93-BA46A192C403}" srcOrd="0" destOrd="1" presId="urn:microsoft.com/office/officeart/2005/8/layout/hProcess4"/>
    <dgm:cxn modelId="{2F675532-C385-4447-94BA-8F7730334302}" srcId="{F5B25C24-98D7-C74B-83EF-7551BD712E60}" destId="{0587F338-DD44-CA48-8D24-FB64DCCF9189}" srcOrd="1" destOrd="0" parTransId="{F4B0FAD7-0A08-9942-8639-1CC8A3DADAB1}" sibTransId="{FA99885F-E23D-FB4D-A9CB-D537FDFDBF1A}"/>
    <dgm:cxn modelId="{5C4F8232-F0C6-6045-BB92-4092947B1B53}" type="presOf" srcId="{5B42D083-A85F-004B-A18D-F4D6A6A0B852}" destId="{AAD5CDD5-4964-5E40-8FE5-0879053D798B}" srcOrd="1" destOrd="1" presId="urn:microsoft.com/office/officeart/2005/8/layout/hProcess4"/>
    <dgm:cxn modelId="{24D8A53D-AFCF-6247-BA2C-2BA12331B25D}" srcId="{0587F338-DD44-CA48-8D24-FB64DCCF9189}" destId="{0F89D5AC-CE63-8841-A341-42E53739F417}" srcOrd="2" destOrd="0" parTransId="{BCB3ADA0-AAA2-2A47-8956-C26852E49625}" sibTransId="{6D2DEF32-1C83-114C-91B0-F01583722748}"/>
    <dgm:cxn modelId="{FA3152DC-52B9-2A4C-8107-B2651A10C0E0}" type="presOf" srcId="{DF91A7E1-D80E-CB45-8893-0306B6F14958}" destId="{D89FF068-95EE-F545-B7B1-5AEE72A0E5DB}" srcOrd="0" destOrd="0" presId="urn:microsoft.com/office/officeart/2005/8/layout/hProcess4"/>
    <dgm:cxn modelId="{C187F4A4-CED4-344F-AE94-2EA5FD371F59}" type="presOf" srcId="{0F89D5AC-CE63-8841-A341-42E53739F417}" destId="{AD3AE90A-69D7-C74E-9DA5-20EC92476DBE}" srcOrd="0" destOrd="2" presId="urn:microsoft.com/office/officeart/2005/8/layout/hProcess4"/>
    <dgm:cxn modelId="{C35D5A73-D244-4749-A3BC-5853A0DA31EC}" type="presOf" srcId="{7B6039DB-756F-1C40-88BA-76F75DA48272}" destId="{008351D9-74E0-2540-AD89-ACC3494ACA08}" srcOrd="0" destOrd="0" presId="urn:microsoft.com/office/officeart/2005/8/layout/hProcess4"/>
    <dgm:cxn modelId="{D8DAB466-A503-5741-88E5-44D5E1F78745}" type="presOf" srcId="{B7260FF0-DBE4-E94B-9F09-259C2C4A87C7}" destId="{ADB9E427-FA12-614D-B363-28BF783A9AE8}" srcOrd="1" destOrd="0" presId="urn:microsoft.com/office/officeart/2005/8/layout/hProcess4"/>
    <dgm:cxn modelId="{6AAF90F0-5992-1540-A1E8-5A597B1181C5}" srcId="{7D64B1D5-0E16-2445-A409-299BABC87B9E}" destId="{4D0C947E-8883-E440-A1AD-9C98CEC282E8}" srcOrd="0" destOrd="0" parTransId="{E497F0F9-FA10-2F43-98D8-AF30081E6AE4}" sibTransId="{6897220A-068B-9840-BE33-F54868C50697}"/>
    <dgm:cxn modelId="{FFC0FF38-331E-FD4C-B164-5FF7728A254C}" type="presOf" srcId="{0F89D5AC-CE63-8841-A341-42E53739F417}" destId="{AAD5CDD5-4964-5E40-8FE5-0879053D798B}" srcOrd="1" destOrd="2" presId="urn:microsoft.com/office/officeart/2005/8/layout/hProcess4"/>
    <dgm:cxn modelId="{3AF9A5FC-019D-4847-A48F-AC8A8377C8BB}" srcId="{F5B25C24-98D7-C74B-83EF-7551BD712E60}" destId="{C65AB502-6917-D44C-ACC8-F587BDDC7A46}" srcOrd="3" destOrd="0" parTransId="{40CA5934-9FFF-CC4D-A1F0-33B26820E174}" sibTransId="{A11551D6-9F2F-CF41-A6BE-034B88CEF040}"/>
    <dgm:cxn modelId="{785FF99E-D18C-7249-A868-D2BDCD2D958D}" srcId="{0587F338-DD44-CA48-8D24-FB64DCCF9189}" destId="{5B42D083-A85F-004B-A18D-F4D6A6A0B852}" srcOrd="1" destOrd="0" parTransId="{ADE338FC-ACA2-E641-B882-FE645B868A0F}" sibTransId="{780E977F-E4C1-8F47-B4C9-A538FCF3DAB9}"/>
    <dgm:cxn modelId="{F922515F-00AA-5A4C-B3DE-1495C344A2FC}" type="presOf" srcId="{7F3539C4-C51C-4A4D-8158-BAB3400C81B7}" destId="{B7371B45-3C85-A04F-AC5E-8DA3A4AD7244}" srcOrd="1" destOrd="1" presId="urn:microsoft.com/office/officeart/2005/8/layout/hProcess4"/>
    <dgm:cxn modelId="{D0B50716-7F2C-3645-962F-48E8BA8E8A8F}" type="presOf" srcId="{5B42D083-A85F-004B-A18D-F4D6A6A0B852}" destId="{AD3AE90A-69D7-C74E-9DA5-20EC92476DBE}" srcOrd="0" destOrd="1" presId="urn:microsoft.com/office/officeart/2005/8/layout/hProcess4"/>
    <dgm:cxn modelId="{2265606D-CE30-3840-81B8-908A5BCB7E0B}" type="presOf" srcId="{68E82F18-1590-3B47-88AE-5C07EFB06A12}" destId="{ADB9E427-FA12-614D-B363-28BF783A9AE8}" srcOrd="1" destOrd="1" presId="urn:microsoft.com/office/officeart/2005/8/layout/hProcess4"/>
    <dgm:cxn modelId="{AF6FBD2B-BFA5-AA43-AE98-D74FB71A9964}" type="presOf" srcId="{B647CF80-204F-B041-B182-39A421A040BF}" destId="{B7371B45-3C85-A04F-AC5E-8DA3A4AD7244}" srcOrd="1" destOrd="2" presId="urn:microsoft.com/office/officeart/2005/8/layout/hProcess4"/>
    <dgm:cxn modelId="{70FEE334-D9DB-184C-847B-654DE295AD7C}" srcId="{F5B25C24-98D7-C74B-83EF-7551BD712E60}" destId="{7D64B1D5-0E16-2445-A409-299BABC87B9E}" srcOrd="0" destOrd="0" parTransId="{B4503A9D-9EAD-524C-8629-C76DE0885C10}" sibTransId="{DF91A7E1-D80E-CB45-8893-0306B6F14958}"/>
    <dgm:cxn modelId="{85C07A38-B47F-3B40-B8F1-24FFF5373EB3}" type="presOf" srcId="{93A77234-4947-8E40-A45A-742292470B1E}" destId="{E7D2DE00-0732-2049-BC93-BA46A192C403}" srcOrd="0" destOrd="2" presId="urn:microsoft.com/office/officeart/2005/8/layout/hProcess4"/>
    <dgm:cxn modelId="{D8513AC7-F36D-3E49-85FE-9F520B22F75F}" type="presOf" srcId="{0587F338-DD44-CA48-8D24-FB64DCCF9189}" destId="{E827A29A-6135-BB4A-8C18-4D08B3EE5350}" srcOrd="0" destOrd="0" presId="urn:microsoft.com/office/officeart/2005/8/layout/hProcess4"/>
    <dgm:cxn modelId="{291DA945-9DAC-3B46-B31A-83E746251F26}" type="presOf" srcId="{1C09FE20-9281-E549-87B4-A06D1FC73DEC}" destId="{15305585-F7BA-9D44-87A2-72594BC3FC59}" srcOrd="0" destOrd="2" presId="urn:microsoft.com/office/officeart/2005/8/layout/hProcess4"/>
    <dgm:cxn modelId="{26DC2ED3-C569-8A42-ADB4-E044F5216988}" srcId="{C65AB502-6917-D44C-ACC8-F587BDDC7A46}" destId="{1C09FE20-9281-E549-87B4-A06D1FC73DEC}" srcOrd="2" destOrd="0" parTransId="{93C0371A-9FFA-7A4E-A512-20D428402DF6}" sibTransId="{A23A4238-76B3-0247-9D7D-51C2EFE81568}"/>
    <dgm:cxn modelId="{47E5C3C2-BBA1-0543-B81B-74D09464312B}" type="presOf" srcId="{CBB00B71-F46B-3244-B83E-544846FE0925}" destId="{05528EA6-DCFE-DC47-BB9D-9B5E81689BAD}" srcOrd="1" destOrd="1" presId="urn:microsoft.com/office/officeart/2005/8/layout/hProcess4"/>
    <dgm:cxn modelId="{B8C22D93-F236-7941-BBA0-991BD886DFFF}" type="presOf" srcId="{7D64B1D5-0E16-2445-A409-299BABC87B9E}" destId="{B60D5625-EB38-2C4E-ACF2-0D79E8E4ECBF}" srcOrd="0" destOrd="0" presId="urn:microsoft.com/office/officeart/2005/8/layout/hProcess4"/>
    <dgm:cxn modelId="{9181029B-9D75-DF40-B780-4941EC014786}" type="presParOf" srcId="{502066C7-C77F-0447-8CAC-30623B4F66EB}" destId="{762A5579-26E3-1B4B-98B2-7921ADEEF6F8}" srcOrd="0" destOrd="0" presId="urn:microsoft.com/office/officeart/2005/8/layout/hProcess4"/>
    <dgm:cxn modelId="{EB338ADC-3B00-0541-8973-5C58848D4DAA}" type="presParOf" srcId="{502066C7-C77F-0447-8CAC-30623B4F66EB}" destId="{1F5B7F9B-4E80-BB4A-B799-1E6A38D9D2AD}" srcOrd="1" destOrd="0" presId="urn:microsoft.com/office/officeart/2005/8/layout/hProcess4"/>
    <dgm:cxn modelId="{6FF27B4A-90DF-AE4C-8D0C-F4AE8AAB73F5}" type="presParOf" srcId="{502066C7-C77F-0447-8CAC-30623B4F66EB}" destId="{39A60AA8-AF6B-0845-AF3B-5646C6EFBFA7}" srcOrd="2" destOrd="0" presId="urn:microsoft.com/office/officeart/2005/8/layout/hProcess4"/>
    <dgm:cxn modelId="{E8F22376-520A-084F-B6D7-1845C511C6CB}" type="presParOf" srcId="{39A60AA8-AF6B-0845-AF3B-5646C6EFBFA7}" destId="{62AA30D3-609C-9343-94D0-F2AB99F20DAF}" srcOrd="0" destOrd="0" presId="urn:microsoft.com/office/officeart/2005/8/layout/hProcess4"/>
    <dgm:cxn modelId="{2270F518-5B3D-3D4E-A709-7B5325363AF2}" type="presParOf" srcId="{62AA30D3-609C-9343-94D0-F2AB99F20DAF}" destId="{2D536249-5F4B-C14F-B84D-09A82BFF99D9}" srcOrd="0" destOrd="0" presId="urn:microsoft.com/office/officeart/2005/8/layout/hProcess4"/>
    <dgm:cxn modelId="{97C0B316-BD1F-AD49-AF40-D0ABB36D839F}" type="presParOf" srcId="{62AA30D3-609C-9343-94D0-F2AB99F20DAF}" destId="{BA11783C-76CD-9A46-A2DB-B764AE50CE59}" srcOrd="1" destOrd="0" presId="urn:microsoft.com/office/officeart/2005/8/layout/hProcess4"/>
    <dgm:cxn modelId="{D965DD2E-40EA-4643-8419-FDC86D4778A0}" type="presParOf" srcId="{62AA30D3-609C-9343-94D0-F2AB99F20DAF}" destId="{B7371B45-3C85-A04F-AC5E-8DA3A4AD7244}" srcOrd="2" destOrd="0" presId="urn:microsoft.com/office/officeart/2005/8/layout/hProcess4"/>
    <dgm:cxn modelId="{AEA3D5B2-F250-F841-BCA8-798A33ECC0CF}" type="presParOf" srcId="{62AA30D3-609C-9343-94D0-F2AB99F20DAF}" destId="{B60D5625-EB38-2C4E-ACF2-0D79E8E4ECBF}" srcOrd="3" destOrd="0" presId="urn:microsoft.com/office/officeart/2005/8/layout/hProcess4"/>
    <dgm:cxn modelId="{4847B5D1-6228-6944-A641-45E9272C8B62}" type="presParOf" srcId="{62AA30D3-609C-9343-94D0-F2AB99F20DAF}" destId="{A05AC84D-6501-574E-A28D-C61DECFFB470}" srcOrd="4" destOrd="0" presId="urn:microsoft.com/office/officeart/2005/8/layout/hProcess4"/>
    <dgm:cxn modelId="{1D4831DB-60AC-FD43-85E0-B328E224012F}" type="presParOf" srcId="{39A60AA8-AF6B-0845-AF3B-5646C6EFBFA7}" destId="{D89FF068-95EE-F545-B7B1-5AEE72A0E5DB}" srcOrd="1" destOrd="0" presId="urn:microsoft.com/office/officeart/2005/8/layout/hProcess4"/>
    <dgm:cxn modelId="{D2FD80B0-BA5B-494F-83AE-12C28DD142D2}" type="presParOf" srcId="{39A60AA8-AF6B-0845-AF3B-5646C6EFBFA7}" destId="{141E5AD8-55B4-0041-A48F-AEFACCA4CD00}" srcOrd="2" destOrd="0" presId="urn:microsoft.com/office/officeart/2005/8/layout/hProcess4"/>
    <dgm:cxn modelId="{D8212AF6-AF0F-614E-9EF0-79FA31F157EA}" type="presParOf" srcId="{141E5AD8-55B4-0041-A48F-AEFACCA4CD00}" destId="{5A53869F-0C04-0648-A3D0-71592A51437A}" srcOrd="0" destOrd="0" presId="urn:microsoft.com/office/officeart/2005/8/layout/hProcess4"/>
    <dgm:cxn modelId="{6ED92AC8-6788-5444-A1EC-6EBB451F93CC}" type="presParOf" srcId="{141E5AD8-55B4-0041-A48F-AEFACCA4CD00}" destId="{AD3AE90A-69D7-C74E-9DA5-20EC92476DBE}" srcOrd="1" destOrd="0" presId="urn:microsoft.com/office/officeart/2005/8/layout/hProcess4"/>
    <dgm:cxn modelId="{79A5C0E2-7E2C-E544-93AD-346727462ACB}" type="presParOf" srcId="{141E5AD8-55B4-0041-A48F-AEFACCA4CD00}" destId="{AAD5CDD5-4964-5E40-8FE5-0879053D798B}" srcOrd="2" destOrd="0" presId="urn:microsoft.com/office/officeart/2005/8/layout/hProcess4"/>
    <dgm:cxn modelId="{23EE49BC-F45F-044F-8F0E-1407ABA6CF03}" type="presParOf" srcId="{141E5AD8-55B4-0041-A48F-AEFACCA4CD00}" destId="{E827A29A-6135-BB4A-8C18-4D08B3EE5350}" srcOrd="3" destOrd="0" presId="urn:microsoft.com/office/officeart/2005/8/layout/hProcess4"/>
    <dgm:cxn modelId="{151A140D-2CC5-644C-8824-FAD2ABE04B07}" type="presParOf" srcId="{141E5AD8-55B4-0041-A48F-AEFACCA4CD00}" destId="{116D75C9-FEF6-8544-8156-766C90EB1F61}" srcOrd="4" destOrd="0" presId="urn:microsoft.com/office/officeart/2005/8/layout/hProcess4"/>
    <dgm:cxn modelId="{C1B922C2-633E-B947-9DBD-39988CFDE725}" type="presParOf" srcId="{39A60AA8-AF6B-0845-AF3B-5646C6EFBFA7}" destId="{1D1C30B0-891F-3344-A469-084CB814FFF2}" srcOrd="3" destOrd="0" presId="urn:microsoft.com/office/officeart/2005/8/layout/hProcess4"/>
    <dgm:cxn modelId="{66863177-E318-324A-AA62-191115C1AC96}" type="presParOf" srcId="{39A60AA8-AF6B-0845-AF3B-5646C6EFBFA7}" destId="{03EA31F7-C9CA-024D-8A82-3D3D344422AD}" srcOrd="4" destOrd="0" presId="urn:microsoft.com/office/officeart/2005/8/layout/hProcess4"/>
    <dgm:cxn modelId="{728AF081-D79A-C848-BE54-5600B53E59C8}" type="presParOf" srcId="{03EA31F7-C9CA-024D-8A82-3D3D344422AD}" destId="{E1280C21-C0C7-DA48-8380-EF9DB47A1CEE}" srcOrd="0" destOrd="0" presId="urn:microsoft.com/office/officeart/2005/8/layout/hProcess4"/>
    <dgm:cxn modelId="{B4DE3987-9CEF-254A-8C2B-2143F09844AA}" type="presParOf" srcId="{03EA31F7-C9CA-024D-8A82-3D3D344422AD}" destId="{E7D2DE00-0732-2049-BC93-BA46A192C403}" srcOrd="1" destOrd="0" presId="urn:microsoft.com/office/officeart/2005/8/layout/hProcess4"/>
    <dgm:cxn modelId="{3B63D92C-92EE-AE4F-BDD5-423908057A1D}" type="presParOf" srcId="{03EA31F7-C9CA-024D-8A82-3D3D344422AD}" destId="{ADB9E427-FA12-614D-B363-28BF783A9AE8}" srcOrd="2" destOrd="0" presId="urn:microsoft.com/office/officeart/2005/8/layout/hProcess4"/>
    <dgm:cxn modelId="{DEB7C3AB-6B8A-7C42-87E7-DB2F4ADCB12B}" type="presParOf" srcId="{03EA31F7-C9CA-024D-8A82-3D3D344422AD}" destId="{008351D9-74E0-2540-AD89-ACC3494ACA08}" srcOrd="3" destOrd="0" presId="urn:microsoft.com/office/officeart/2005/8/layout/hProcess4"/>
    <dgm:cxn modelId="{E31C4132-0D1B-EF4A-B838-B76BB36E8726}" type="presParOf" srcId="{03EA31F7-C9CA-024D-8A82-3D3D344422AD}" destId="{6C7A2B89-8850-5E40-B8D2-C8C7C43EC4D2}" srcOrd="4" destOrd="0" presId="urn:microsoft.com/office/officeart/2005/8/layout/hProcess4"/>
    <dgm:cxn modelId="{8CE4DD2A-90A1-4549-A915-0FDF1186B734}" type="presParOf" srcId="{39A60AA8-AF6B-0845-AF3B-5646C6EFBFA7}" destId="{EABB0802-163F-464A-8A56-5AEF13130C4A}" srcOrd="5" destOrd="0" presId="urn:microsoft.com/office/officeart/2005/8/layout/hProcess4"/>
    <dgm:cxn modelId="{0F06663F-7944-9942-B013-E742BB84F0AD}" type="presParOf" srcId="{39A60AA8-AF6B-0845-AF3B-5646C6EFBFA7}" destId="{93B4FC90-49FF-3649-8A68-C23A0C0E1C7C}" srcOrd="6" destOrd="0" presId="urn:microsoft.com/office/officeart/2005/8/layout/hProcess4"/>
    <dgm:cxn modelId="{56923D19-00B3-C940-9591-52AF0012BD46}" type="presParOf" srcId="{93B4FC90-49FF-3649-8A68-C23A0C0E1C7C}" destId="{AB27FFE5-1D64-AD49-91B6-D50FE9FFB399}" srcOrd="0" destOrd="0" presId="urn:microsoft.com/office/officeart/2005/8/layout/hProcess4"/>
    <dgm:cxn modelId="{CF7ED2CA-EB27-E84A-BC1F-A3E312577FDC}" type="presParOf" srcId="{93B4FC90-49FF-3649-8A68-C23A0C0E1C7C}" destId="{15305585-F7BA-9D44-87A2-72594BC3FC59}" srcOrd="1" destOrd="0" presId="urn:microsoft.com/office/officeart/2005/8/layout/hProcess4"/>
    <dgm:cxn modelId="{A3F15A07-15EC-9C42-AC58-81DA0241ABD0}" type="presParOf" srcId="{93B4FC90-49FF-3649-8A68-C23A0C0E1C7C}" destId="{05528EA6-DCFE-DC47-BB9D-9B5E81689BAD}" srcOrd="2" destOrd="0" presId="urn:microsoft.com/office/officeart/2005/8/layout/hProcess4"/>
    <dgm:cxn modelId="{47BF0D8C-7C41-8F48-B07D-38D3AC571B3C}" type="presParOf" srcId="{93B4FC90-49FF-3649-8A68-C23A0C0E1C7C}" destId="{4ACD2E2C-0DA6-984E-972D-9088C967047A}" srcOrd="3" destOrd="0" presId="urn:microsoft.com/office/officeart/2005/8/layout/hProcess4"/>
    <dgm:cxn modelId="{083813C5-F8D6-1142-A500-1872E1064631}" type="presParOf" srcId="{93B4FC90-49FF-3649-8A68-C23A0C0E1C7C}" destId="{318B13D7-D374-764B-AED1-2D2656B8BD0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8935BF-5703-2A44-B4BB-EE14D865E2F1}" type="doc">
      <dgm:prSet loTypeId="urn:microsoft.com/office/officeart/2005/8/layout/vProcess5" loCatId="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7014308F-CC2A-A748-994D-9EA5165125DB}">
      <dgm:prSet phldrT="[Texto]" custT="1"/>
      <dgm:spPr/>
      <dgm:t>
        <a:bodyPr/>
        <a:lstStyle/>
        <a:p>
          <a:r>
            <a:rPr lang="es-ES" sz="1600" dirty="0" smtClean="0"/>
            <a:t>Definición puntos y parámetros monitoreo </a:t>
          </a:r>
          <a:endParaRPr lang="es-ES" sz="1600" dirty="0"/>
        </a:p>
      </dgm:t>
    </dgm:pt>
    <dgm:pt modelId="{0AEA4929-F564-6A4D-9B36-A962EF129ED5}" type="parTrans" cxnId="{84BE0B86-5C3E-5745-A2E0-1E99F6B06E91}">
      <dgm:prSet/>
      <dgm:spPr/>
      <dgm:t>
        <a:bodyPr/>
        <a:lstStyle/>
        <a:p>
          <a:endParaRPr lang="es-ES" sz="2400"/>
        </a:p>
      </dgm:t>
    </dgm:pt>
    <dgm:pt modelId="{B8E91255-9617-E24E-850F-59344A619D81}" type="sibTrans" cxnId="{84BE0B86-5C3E-5745-A2E0-1E99F6B06E91}">
      <dgm:prSet custT="1"/>
      <dgm:spPr/>
      <dgm:t>
        <a:bodyPr/>
        <a:lstStyle/>
        <a:p>
          <a:endParaRPr lang="es-ES" sz="1100"/>
        </a:p>
      </dgm:t>
    </dgm:pt>
    <dgm:pt modelId="{1FB2DF9B-7687-8A4B-AB38-6C173BEBFE79}">
      <dgm:prSet phldrT="[Texto]" custT="1"/>
      <dgm:spPr/>
      <dgm:t>
        <a:bodyPr/>
        <a:lstStyle/>
        <a:p>
          <a:r>
            <a:rPr lang="es-ES" sz="1600" dirty="0" smtClean="0"/>
            <a:t>Medición en Ciudad Quito (CO y DP) </a:t>
          </a:r>
          <a:endParaRPr lang="es-ES" sz="1600" dirty="0"/>
        </a:p>
      </dgm:t>
    </dgm:pt>
    <dgm:pt modelId="{349B3000-CF66-A445-850A-7B9198883DC4}" type="parTrans" cxnId="{DE314D97-E119-9940-BA32-6A02F9C5F04E}">
      <dgm:prSet/>
      <dgm:spPr/>
      <dgm:t>
        <a:bodyPr/>
        <a:lstStyle/>
        <a:p>
          <a:endParaRPr lang="es-ES" sz="2400"/>
        </a:p>
      </dgm:t>
    </dgm:pt>
    <dgm:pt modelId="{D114BD5F-E6D6-CB46-9AEA-0AAC9281E5FE}" type="sibTrans" cxnId="{DE314D97-E119-9940-BA32-6A02F9C5F04E}">
      <dgm:prSet custT="1"/>
      <dgm:spPr/>
      <dgm:t>
        <a:bodyPr/>
        <a:lstStyle/>
        <a:p>
          <a:endParaRPr lang="es-ES" sz="1100"/>
        </a:p>
      </dgm:t>
    </dgm:pt>
    <dgm:pt modelId="{81D100E2-DA7A-D842-AECC-9E37779D3710}">
      <dgm:prSet phldrT="[Texto]" custT="1"/>
      <dgm:spPr/>
      <dgm:t>
        <a:bodyPr/>
        <a:lstStyle/>
        <a:p>
          <a:r>
            <a:rPr lang="es-ES" sz="1600" dirty="0" smtClean="0"/>
            <a:t>Medición en Cuevas Tena (CO2 y DP)</a:t>
          </a:r>
          <a:endParaRPr lang="es-ES" sz="1600" dirty="0"/>
        </a:p>
      </dgm:t>
    </dgm:pt>
    <dgm:pt modelId="{A690FCB5-FF6C-C94A-8F5C-365ECA4F84AA}" type="parTrans" cxnId="{98C9BF8C-1093-DD4F-BBA6-CC0B508DDDA1}">
      <dgm:prSet/>
      <dgm:spPr/>
      <dgm:t>
        <a:bodyPr/>
        <a:lstStyle/>
        <a:p>
          <a:endParaRPr lang="es-ES" sz="2400"/>
        </a:p>
      </dgm:t>
    </dgm:pt>
    <dgm:pt modelId="{24C36072-3F93-C246-8760-3812E81238E6}" type="sibTrans" cxnId="{98C9BF8C-1093-DD4F-BBA6-CC0B508DDDA1}">
      <dgm:prSet custT="1"/>
      <dgm:spPr/>
      <dgm:t>
        <a:bodyPr/>
        <a:lstStyle/>
        <a:p>
          <a:endParaRPr lang="es-ES" sz="1100"/>
        </a:p>
      </dgm:t>
    </dgm:pt>
    <dgm:pt modelId="{C690FB8D-E139-F24C-A01B-59EE9DC91C15}">
      <dgm:prSet phldrT="[Texto]" custT="1"/>
      <dgm:spPr/>
      <dgm:t>
        <a:bodyPr/>
        <a:lstStyle/>
        <a:p>
          <a:r>
            <a:rPr lang="es-ES" sz="1600" dirty="0" smtClean="0"/>
            <a:t>Análisis Estadístico (medidas tendencia central)</a:t>
          </a:r>
          <a:endParaRPr lang="es-ES" sz="1600" dirty="0"/>
        </a:p>
      </dgm:t>
    </dgm:pt>
    <dgm:pt modelId="{DF05E1FE-852F-994B-9016-A1327191DA39}" type="parTrans" cxnId="{0A249AAD-00AD-064D-A3EE-5ACAE94C1ABA}">
      <dgm:prSet/>
      <dgm:spPr/>
      <dgm:t>
        <a:bodyPr/>
        <a:lstStyle/>
        <a:p>
          <a:endParaRPr lang="es-ES" sz="2400"/>
        </a:p>
      </dgm:t>
    </dgm:pt>
    <dgm:pt modelId="{6192ED29-BDDA-F84A-B981-D3660958F4C8}" type="sibTrans" cxnId="{0A249AAD-00AD-064D-A3EE-5ACAE94C1ABA}">
      <dgm:prSet custT="1"/>
      <dgm:spPr/>
      <dgm:t>
        <a:bodyPr/>
        <a:lstStyle/>
        <a:p>
          <a:endParaRPr lang="es-ES" sz="1100"/>
        </a:p>
      </dgm:t>
    </dgm:pt>
    <dgm:pt modelId="{E3938AA6-FC7C-064C-9747-FF092232306C}">
      <dgm:prSet phldrT="[Texto]" custT="1"/>
      <dgm:spPr/>
      <dgm:t>
        <a:bodyPr/>
        <a:lstStyle/>
        <a:p>
          <a:r>
            <a:rPr lang="es-ES" sz="1600" dirty="0" smtClean="0"/>
            <a:t>Comparar con Normas Internacionales (USEPA, ASHARE 62)</a:t>
          </a:r>
          <a:endParaRPr lang="es-ES" sz="1600" dirty="0"/>
        </a:p>
      </dgm:t>
    </dgm:pt>
    <dgm:pt modelId="{FE3CE90B-4061-DC4E-8A19-600761AC2C9E}" type="parTrans" cxnId="{3916B81D-63C1-6F42-B9C3-A3EC615D643C}">
      <dgm:prSet/>
      <dgm:spPr/>
      <dgm:t>
        <a:bodyPr/>
        <a:lstStyle/>
        <a:p>
          <a:endParaRPr lang="es-ES" sz="2400"/>
        </a:p>
      </dgm:t>
    </dgm:pt>
    <dgm:pt modelId="{A8341608-7F47-9041-9F51-EC302BF82857}" type="sibTrans" cxnId="{3916B81D-63C1-6F42-B9C3-A3EC615D643C}">
      <dgm:prSet custT="1"/>
      <dgm:spPr/>
      <dgm:t>
        <a:bodyPr/>
        <a:lstStyle/>
        <a:p>
          <a:endParaRPr lang="es-ES" sz="1100"/>
        </a:p>
      </dgm:t>
    </dgm:pt>
    <dgm:pt modelId="{7F3FA9F4-8238-E042-A7A0-C61745200903}" type="pres">
      <dgm:prSet presAssocID="{208935BF-5703-2A44-B4BB-EE14D865E2F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66CEB9-9270-AB41-988D-0895E1ED94F3}" type="pres">
      <dgm:prSet presAssocID="{208935BF-5703-2A44-B4BB-EE14D865E2F1}" presName="dummyMaxCanvas" presStyleCnt="0">
        <dgm:presLayoutVars/>
      </dgm:prSet>
      <dgm:spPr/>
    </dgm:pt>
    <dgm:pt modelId="{582C4161-759E-FA44-804E-E854589DFE0C}" type="pres">
      <dgm:prSet presAssocID="{208935BF-5703-2A44-B4BB-EE14D865E2F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DD1EB2-9738-2F44-B33C-55E69809F8C2}" type="pres">
      <dgm:prSet presAssocID="{208935BF-5703-2A44-B4BB-EE14D865E2F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F305E9-EDE1-AE4D-B42B-8E932DF51BE2}" type="pres">
      <dgm:prSet presAssocID="{208935BF-5703-2A44-B4BB-EE14D865E2F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81B1B-90E7-A041-AC0F-D8EBE078BE35}" type="pres">
      <dgm:prSet presAssocID="{208935BF-5703-2A44-B4BB-EE14D865E2F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D2C20E-245E-4E46-924D-6486FE016262}" type="pres">
      <dgm:prSet presAssocID="{208935BF-5703-2A44-B4BB-EE14D865E2F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1F1CA-68D4-9248-B179-56F656D00CE4}" type="pres">
      <dgm:prSet presAssocID="{208935BF-5703-2A44-B4BB-EE14D865E2F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30C92-1F3B-3141-8C49-68C4F9436D54}" type="pres">
      <dgm:prSet presAssocID="{208935BF-5703-2A44-B4BB-EE14D865E2F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3B759-F1E4-1242-996F-5245FBD31092}" type="pres">
      <dgm:prSet presAssocID="{208935BF-5703-2A44-B4BB-EE14D865E2F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F2E9C2-EA88-C24E-BF5E-3C8A9FA7AE12}" type="pres">
      <dgm:prSet presAssocID="{208935BF-5703-2A44-B4BB-EE14D865E2F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915259-3515-504A-87E6-40E0697301B3}" type="pres">
      <dgm:prSet presAssocID="{208935BF-5703-2A44-B4BB-EE14D865E2F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D65921-9CF3-C241-9A07-98A2337CA5AE}" type="pres">
      <dgm:prSet presAssocID="{208935BF-5703-2A44-B4BB-EE14D865E2F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89487-A82A-7A47-8230-9E1A0781CF0B}" type="pres">
      <dgm:prSet presAssocID="{208935BF-5703-2A44-B4BB-EE14D865E2F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66F03-1D06-AE40-8B9C-9A35FA81B3D0}" type="pres">
      <dgm:prSet presAssocID="{208935BF-5703-2A44-B4BB-EE14D865E2F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203E45-C0E8-D741-9B38-8CD68CD8BD7C}" type="pres">
      <dgm:prSet presAssocID="{208935BF-5703-2A44-B4BB-EE14D865E2F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4F1EFF-71EE-1F47-A4A4-278E612208D6}" type="presOf" srcId="{81D100E2-DA7A-D842-AECC-9E37779D3710}" destId="{A7F305E9-EDE1-AE4D-B42B-8E932DF51BE2}" srcOrd="0" destOrd="0" presId="urn:microsoft.com/office/officeart/2005/8/layout/vProcess5"/>
    <dgm:cxn modelId="{D2FFA586-B4A8-2644-B598-342F88D1E703}" type="presOf" srcId="{24C36072-3F93-C246-8760-3812E81238E6}" destId="{37B3B759-F1E4-1242-996F-5245FBD31092}" srcOrd="0" destOrd="0" presId="urn:microsoft.com/office/officeart/2005/8/layout/vProcess5"/>
    <dgm:cxn modelId="{CDFDC2F9-D6DA-FE4E-8F3E-C427B7563950}" type="presOf" srcId="{208935BF-5703-2A44-B4BB-EE14D865E2F1}" destId="{7F3FA9F4-8238-E042-A7A0-C61745200903}" srcOrd="0" destOrd="0" presId="urn:microsoft.com/office/officeart/2005/8/layout/vProcess5"/>
    <dgm:cxn modelId="{DE314D97-E119-9940-BA32-6A02F9C5F04E}" srcId="{208935BF-5703-2A44-B4BB-EE14D865E2F1}" destId="{1FB2DF9B-7687-8A4B-AB38-6C173BEBFE79}" srcOrd="1" destOrd="0" parTransId="{349B3000-CF66-A445-850A-7B9198883DC4}" sibTransId="{D114BD5F-E6D6-CB46-9AEA-0AAC9281E5FE}"/>
    <dgm:cxn modelId="{00F7BAD2-3719-DA4C-9F48-C8EA9744B8AA}" type="presOf" srcId="{C690FB8D-E139-F24C-A01B-59EE9DC91C15}" destId="{37E81B1B-90E7-A041-AC0F-D8EBE078BE35}" srcOrd="0" destOrd="0" presId="urn:microsoft.com/office/officeart/2005/8/layout/vProcess5"/>
    <dgm:cxn modelId="{337B2CBA-2E37-C645-84B1-1E451FB89707}" type="presOf" srcId="{7014308F-CC2A-A748-994D-9EA5165125DB}" destId="{582C4161-759E-FA44-804E-E854589DFE0C}" srcOrd="0" destOrd="0" presId="urn:microsoft.com/office/officeart/2005/8/layout/vProcess5"/>
    <dgm:cxn modelId="{0A249AAD-00AD-064D-A3EE-5ACAE94C1ABA}" srcId="{208935BF-5703-2A44-B4BB-EE14D865E2F1}" destId="{C690FB8D-E139-F24C-A01B-59EE9DC91C15}" srcOrd="3" destOrd="0" parTransId="{DF05E1FE-852F-994B-9016-A1327191DA39}" sibTransId="{6192ED29-BDDA-F84A-B981-D3660958F4C8}"/>
    <dgm:cxn modelId="{93F0BC31-F90D-4143-BB7F-CD481BC83DC3}" type="presOf" srcId="{C690FB8D-E139-F24C-A01B-59EE9DC91C15}" destId="{78466F03-1D06-AE40-8B9C-9A35FA81B3D0}" srcOrd="1" destOrd="0" presId="urn:microsoft.com/office/officeart/2005/8/layout/vProcess5"/>
    <dgm:cxn modelId="{3916B81D-63C1-6F42-B9C3-A3EC615D643C}" srcId="{208935BF-5703-2A44-B4BB-EE14D865E2F1}" destId="{E3938AA6-FC7C-064C-9747-FF092232306C}" srcOrd="4" destOrd="0" parTransId="{FE3CE90B-4061-DC4E-8A19-600761AC2C9E}" sibTransId="{A8341608-7F47-9041-9F51-EC302BF82857}"/>
    <dgm:cxn modelId="{1D0567BA-6954-1B46-8E9A-23D9195CCF44}" type="presOf" srcId="{D114BD5F-E6D6-CB46-9AEA-0AAC9281E5FE}" destId="{1A230C92-1F3B-3141-8C49-68C4F9436D54}" srcOrd="0" destOrd="0" presId="urn:microsoft.com/office/officeart/2005/8/layout/vProcess5"/>
    <dgm:cxn modelId="{FFB08DE5-4C1A-6F49-BEA2-C77881D7586B}" type="presOf" srcId="{6192ED29-BDDA-F84A-B981-D3660958F4C8}" destId="{1DF2E9C2-EA88-C24E-BF5E-3C8A9FA7AE12}" srcOrd="0" destOrd="0" presId="urn:microsoft.com/office/officeart/2005/8/layout/vProcess5"/>
    <dgm:cxn modelId="{96D03A54-D17A-844A-B091-01753A77DB27}" type="presOf" srcId="{E3938AA6-FC7C-064C-9747-FF092232306C}" destId="{AB203E45-C0E8-D741-9B38-8CD68CD8BD7C}" srcOrd="1" destOrd="0" presId="urn:microsoft.com/office/officeart/2005/8/layout/vProcess5"/>
    <dgm:cxn modelId="{84BE0B86-5C3E-5745-A2E0-1E99F6B06E91}" srcId="{208935BF-5703-2A44-B4BB-EE14D865E2F1}" destId="{7014308F-CC2A-A748-994D-9EA5165125DB}" srcOrd="0" destOrd="0" parTransId="{0AEA4929-F564-6A4D-9B36-A962EF129ED5}" sibTransId="{B8E91255-9617-E24E-850F-59344A619D81}"/>
    <dgm:cxn modelId="{8A15487A-B4C5-F54F-B929-EB383DC22459}" type="presOf" srcId="{1FB2DF9B-7687-8A4B-AB38-6C173BEBFE79}" destId="{5AD65921-9CF3-C241-9A07-98A2337CA5AE}" srcOrd="1" destOrd="0" presId="urn:microsoft.com/office/officeart/2005/8/layout/vProcess5"/>
    <dgm:cxn modelId="{7F24AE31-4020-4B43-BA77-895A52DF911F}" type="presOf" srcId="{7014308F-CC2A-A748-994D-9EA5165125DB}" destId="{7B915259-3515-504A-87E6-40E0697301B3}" srcOrd="1" destOrd="0" presId="urn:microsoft.com/office/officeart/2005/8/layout/vProcess5"/>
    <dgm:cxn modelId="{9275A4C9-2BEB-8E45-B57E-B89D8684D362}" type="presOf" srcId="{1FB2DF9B-7687-8A4B-AB38-6C173BEBFE79}" destId="{04DD1EB2-9738-2F44-B33C-55E69809F8C2}" srcOrd="0" destOrd="0" presId="urn:microsoft.com/office/officeart/2005/8/layout/vProcess5"/>
    <dgm:cxn modelId="{98C9BF8C-1093-DD4F-BBA6-CC0B508DDDA1}" srcId="{208935BF-5703-2A44-B4BB-EE14D865E2F1}" destId="{81D100E2-DA7A-D842-AECC-9E37779D3710}" srcOrd="2" destOrd="0" parTransId="{A690FCB5-FF6C-C94A-8F5C-365ECA4F84AA}" sibTransId="{24C36072-3F93-C246-8760-3812E81238E6}"/>
    <dgm:cxn modelId="{4E22D329-176C-C94E-BFB9-BABE07EC0412}" type="presOf" srcId="{B8E91255-9617-E24E-850F-59344A619D81}" destId="{85A1F1CA-68D4-9248-B179-56F656D00CE4}" srcOrd="0" destOrd="0" presId="urn:microsoft.com/office/officeart/2005/8/layout/vProcess5"/>
    <dgm:cxn modelId="{0CF808E8-663F-6147-93DC-15CDC9B519BD}" type="presOf" srcId="{81D100E2-DA7A-D842-AECC-9E37779D3710}" destId="{B0089487-A82A-7A47-8230-9E1A0781CF0B}" srcOrd="1" destOrd="0" presId="urn:microsoft.com/office/officeart/2005/8/layout/vProcess5"/>
    <dgm:cxn modelId="{A3EA46F8-0B2C-7340-A0B7-1F1339873BAE}" type="presOf" srcId="{E3938AA6-FC7C-064C-9747-FF092232306C}" destId="{0BD2C20E-245E-4E46-924D-6486FE016262}" srcOrd="0" destOrd="0" presId="urn:microsoft.com/office/officeart/2005/8/layout/vProcess5"/>
    <dgm:cxn modelId="{885FEA97-3C3A-0142-80CA-4E589944B646}" type="presParOf" srcId="{7F3FA9F4-8238-E042-A7A0-C61745200903}" destId="{F566CEB9-9270-AB41-988D-0895E1ED94F3}" srcOrd="0" destOrd="0" presId="urn:microsoft.com/office/officeart/2005/8/layout/vProcess5"/>
    <dgm:cxn modelId="{8200582B-951B-3D4D-8AAA-DF1E59BF8B7C}" type="presParOf" srcId="{7F3FA9F4-8238-E042-A7A0-C61745200903}" destId="{582C4161-759E-FA44-804E-E854589DFE0C}" srcOrd="1" destOrd="0" presId="urn:microsoft.com/office/officeart/2005/8/layout/vProcess5"/>
    <dgm:cxn modelId="{57A980F2-4173-8645-95C5-EF444C01E8CC}" type="presParOf" srcId="{7F3FA9F4-8238-E042-A7A0-C61745200903}" destId="{04DD1EB2-9738-2F44-B33C-55E69809F8C2}" srcOrd="2" destOrd="0" presId="urn:microsoft.com/office/officeart/2005/8/layout/vProcess5"/>
    <dgm:cxn modelId="{45402CDF-F8F4-B846-B03A-85B1F9CBB147}" type="presParOf" srcId="{7F3FA9F4-8238-E042-A7A0-C61745200903}" destId="{A7F305E9-EDE1-AE4D-B42B-8E932DF51BE2}" srcOrd="3" destOrd="0" presId="urn:microsoft.com/office/officeart/2005/8/layout/vProcess5"/>
    <dgm:cxn modelId="{DBF095A8-8574-1049-A1EC-0122F492C7D8}" type="presParOf" srcId="{7F3FA9F4-8238-E042-A7A0-C61745200903}" destId="{37E81B1B-90E7-A041-AC0F-D8EBE078BE35}" srcOrd="4" destOrd="0" presId="urn:microsoft.com/office/officeart/2005/8/layout/vProcess5"/>
    <dgm:cxn modelId="{84D84012-E0AE-074B-8A36-F54886B4315E}" type="presParOf" srcId="{7F3FA9F4-8238-E042-A7A0-C61745200903}" destId="{0BD2C20E-245E-4E46-924D-6486FE016262}" srcOrd="5" destOrd="0" presId="urn:microsoft.com/office/officeart/2005/8/layout/vProcess5"/>
    <dgm:cxn modelId="{A13F4CA3-6910-3040-A2A1-FA761621A21E}" type="presParOf" srcId="{7F3FA9F4-8238-E042-A7A0-C61745200903}" destId="{85A1F1CA-68D4-9248-B179-56F656D00CE4}" srcOrd="6" destOrd="0" presId="urn:microsoft.com/office/officeart/2005/8/layout/vProcess5"/>
    <dgm:cxn modelId="{704D708B-3FE9-5C4D-BF64-2344944AAF20}" type="presParOf" srcId="{7F3FA9F4-8238-E042-A7A0-C61745200903}" destId="{1A230C92-1F3B-3141-8C49-68C4F9436D54}" srcOrd="7" destOrd="0" presId="urn:microsoft.com/office/officeart/2005/8/layout/vProcess5"/>
    <dgm:cxn modelId="{AC6FD40F-244A-9C47-88E8-07490F5F98D8}" type="presParOf" srcId="{7F3FA9F4-8238-E042-A7A0-C61745200903}" destId="{37B3B759-F1E4-1242-996F-5245FBD31092}" srcOrd="8" destOrd="0" presId="urn:microsoft.com/office/officeart/2005/8/layout/vProcess5"/>
    <dgm:cxn modelId="{A82C3F0E-F836-C449-B970-9E1F6F1C6627}" type="presParOf" srcId="{7F3FA9F4-8238-E042-A7A0-C61745200903}" destId="{1DF2E9C2-EA88-C24E-BF5E-3C8A9FA7AE12}" srcOrd="9" destOrd="0" presId="urn:microsoft.com/office/officeart/2005/8/layout/vProcess5"/>
    <dgm:cxn modelId="{1B950FF4-6B7F-5846-A312-E587E68CED0B}" type="presParOf" srcId="{7F3FA9F4-8238-E042-A7A0-C61745200903}" destId="{7B915259-3515-504A-87E6-40E0697301B3}" srcOrd="10" destOrd="0" presId="urn:microsoft.com/office/officeart/2005/8/layout/vProcess5"/>
    <dgm:cxn modelId="{2386E0A8-BE86-D648-A517-6A39476D6436}" type="presParOf" srcId="{7F3FA9F4-8238-E042-A7A0-C61745200903}" destId="{5AD65921-9CF3-C241-9A07-98A2337CA5AE}" srcOrd="11" destOrd="0" presId="urn:microsoft.com/office/officeart/2005/8/layout/vProcess5"/>
    <dgm:cxn modelId="{D1E00BB5-BAAD-C544-9631-B0A77D77DBD8}" type="presParOf" srcId="{7F3FA9F4-8238-E042-A7A0-C61745200903}" destId="{B0089487-A82A-7A47-8230-9E1A0781CF0B}" srcOrd="12" destOrd="0" presId="urn:microsoft.com/office/officeart/2005/8/layout/vProcess5"/>
    <dgm:cxn modelId="{5FF6BDA4-B71B-214F-8171-560003A5CFEA}" type="presParOf" srcId="{7F3FA9F4-8238-E042-A7A0-C61745200903}" destId="{78466F03-1D06-AE40-8B9C-9A35FA81B3D0}" srcOrd="13" destOrd="0" presId="urn:microsoft.com/office/officeart/2005/8/layout/vProcess5"/>
    <dgm:cxn modelId="{A055848C-AE78-8A4B-958A-A59D86ECDD8F}" type="presParOf" srcId="{7F3FA9F4-8238-E042-A7A0-C61745200903}" destId="{AB203E45-C0E8-D741-9B38-8CD68CD8BD7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00B59A-D4B6-D24E-BFF0-6503D87B69A6}" type="doc">
      <dgm:prSet loTypeId="urn:microsoft.com/office/officeart/2005/8/layout/hList1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9DF239F8-3577-124B-91C7-4246971A8D75}">
      <dgm:prSet/>
      <dgm:spPr/>
      <dgm:t>
        <a:bodyPr/>
        <a:lstStyle/>
        <a:p>
          <a:pPr rtl="0"/>
          <a:r>
            <a:rPr lang="es-ES_tradnl" dirty="0" smtClean="0"/>
            <a:t>Metodologías</a:t>
          </a:r>
          <a:endParaRPr lang="es-ES_tradnl" dirty="0"/>
        </a:p>
      </dgm:t>
    </dgm:pt>
    <dgm:pt modelId="{2F918D0A-6988-844E-9507-8657F4DBD68A}" type="parTrans" cxnId="{FDCD98A5-1FF4-5F4E-8D46-91D99EA13FB4}">
      <dgm:prSet/>
      <dgm:spPr/>
      <dgm:t>
        <a:bodyPr/>
        <a:lstStyle/>
        <a:p>
          <a:endParaRPr lang="es-ES"/>
        </a:p>
      </dgm:t>
    </dgm:pt>
    <dgm:pt modelId="{19DD6846-28E8-A947-8033-C19BA3ACB8A4}" type="sibTrans" cxnId="{FDCD98A5-1FF4-5F4E-8D46-91D99EA13FB4}">
      <dgm:prSet/>
      <dgm:spPr/>
      <dgm:t>
        <a:bodyPr/>
        <a:lstStyle/>
        <a:p>
          <a:endParaRPr lang="es-ES"/>
        </a:p>
      </dgm:t>
    </dgm:pt>
    <dgm:pt modelId="{6CEDC48D-7564-9C44-A313-C9F5DFD82AA7}">
      <dgm:prSet/>
      <dgm:spPr/>
      <dgm:t>
        <a:bodyPr/>
        <a:lstStyle/>
        <a:p>
          <a:pPr rtl="0"/>
          <a:r>
            <a:rPr lang="es-ES" dirty="0" smtClean="0"/>
            <a:t>Arduino</a:t>
          </a:r>
          <a:endParaRPr lang="es-ES" dirty="0"/>
        </a:p>
      </dgm:t>
    </dgm:pt>
    <dgm:pt modelId="{31146698-B27D-0244-8E03-139160BC566E}" type="parTrans" cxnId="{AB86AC6F-4B8B-4A49-88A4-DEEF99F264BC}">
      <dgm:prSet/>
      <dgm:spPr/>
      <dgm:t>
        <a:bodyPr/>
        <a:lstStyle/>
        <a:p>
          <a:endParaRPr lang="es-ES"/>
        </a:p>
      </dgm:t>
    </dgm:pt>
    <dgm:pt modelId="{863C848C-206F-6641-B04E-0B76622CFAD1}" type="sibTrans" cxnId="{AB86AC6F-4B8B-4A49-88A4-DEEF99F264BC}">
      <dgm:prSet/>
      <dgm:spPr/>
      <dgm:t>
        <a:bodyPr/>
        <a:lstStyle/>
        <a:p>
          <a:endParaRPr lang="es-ES"/>
        </a:p>
      </dgm:t>
    </dgm:pt>
    <dgm:pt modelId="{17EBA1D1-4DB5-0940-B700-8D629940268D}">
      <dgm:prSet/>
      <dgm:spPr/>
      <dgm:t>
        <a:bodyPr/>
        <a:lstStyle/>
        <a:p>
          <a:pPr rtl="0"/>
          <a:r>
            <a:rPr lang="es-ES" dirty="0" smtClean="0"/>
            <a:t>Internet de las Cosas (</a:t>
          </a:r>
          <a:r>
            <a:rPr lang="es-ES" dirty="0" err="1" smtClean="0"/>
            <a:t>IoT</a:t>
          </a:r>
          <a:r>
            <a:rPr lang="es-ES" dirty="0" smtClean="0"/>
            <a:t>)</a:t>
          </a:r>
          <a:endParaRPr lang="es-ES" dirty="0"/>
        </a:p>
      </dgm:t>
    </dgm:pt>
    <dgm:pt modelId="{4B4E43FE-6FF8-2F4C-B5AF-4D77E099CCD0}" type="parTrans" cxnId="{26B60361-B37A-C741-A7C5-8AE1D9961C7E}">
      <dgm:prSet/>
      <dgm:spPr/>
      <dgm:t>
        <a:bodyPr/>
        <a:lstStyle/>
        <a:p>
          <a:endParaRPr lang="es-ES"/>
        </a:p>
      </dgm:t>
    </dgm:pt>
    <dgm:pt modelId="{05F1EA43-7E79-CA46-9C49-4C0FFFA63E7D}" type="sibTrans" cxnId="{26B60361-B37A-C741-A7C5-8AE1D9961C7E}">
      <dgm:prSet/>
      <dgm:spPr/>
      <dgm:t>
        <a:bodyPr/>
        <a:lstStyle/>
        <a:p>
          <a:endParaRPr lang="es-ES"/>
        </a:p>
      </dgm:t>
    </dgm:pt>
    <dgm:pt modelId="{79EE9F7F-13FA-8948-9E22-907793FE5D5D}">
      <dgm:prSet/>
      <dgm:spPr/>
      <dgm:t>
        <a:bodyPr/>
        <a:lstStyle/>
        <a:p>
          <a:pPr rtl="0"/>
          <a:r>
            <a:rPr lang="es-ES" dirty="0" smtClean="0"/>
            <a:t>Java EE</a:t>
          </a:r>
          <a:endParaRPr lang="es-ES" dirty="0"/>
        </a:p>
      </dgm:t>
    </dgm:pt>
    <dgm:pt modelId="{A7C41210-5501-404C-A7FE-8A137ED31CD1}" type="parTrans" cxnId="{91D25B1F-F82C-1A4C-90B5-484602FB42AD}">
      <dgm:prSet/>
      <dgm:spPr/>
      <dgm:t>
        <a:bodyPr/>
        <a:lstStyle/>
        <a:p>
          <a:endParaRPr lang="es-ES"/>
        </a:p>
      </dgm:t>
    </dgm:pt>
    <dgm:pt modelId="{61D0AFAD-4B7C-7346-A1DA-344009947792}" type="sibTrans" cxnId="{91D25B1F-F82C-1A4C-90B5-484602FB42AD}">
      <dgm:prSet/>
      <dgm:spPr/>
      <dgm:t>
        <a:bodyPr/>
        <a:lstStyle/>
        <a:p>
          <a:endParaRPr lang="es-ES"/>
        </a:p>
      </dgm:t>
    </dgm:pt>
    <dgm:pt modelId="{B012F4AB-E76F-5244-A21E-2903E5430C32}">
      <dgm:prSet/>
      <dgm:spPr/>
      <dgm:t>
        <a:bodyPr/>
        <a:lstStyle/>
        <a:p>
          <a:pPr rtl="0"/>
          <a:r>
            <a:rPr lang="es-ES" dirty="0" smtClean="0"/>
            <a:t>Diseño </a:t>
          </a:r>
          <a:endParaRPr lang="es-ES" dirty="0"/>
        </a:p>
      </dgm:t>
    </dgm:pt>
    <dgm:pt modelId="{63AE332F-8174-1040-9FE9-D77275451BF1}" type="parTrans" cxnId="{27563B8C-700D-B742-9BEC-5F4536BC7AFB}">
      <dgm:prSet/>
      <dgm:spPr/>
      <dgm:t>
        <a:bodyPr/>
        <a:lstStyle/>
        <a:p>
          <a:endParaRPr lang="es-ES"/>
        </a:p>
      </dgm:t>
    </dgm:pt>
    <dgm:pt modelId="{165AADB6-32C0-144E-A115-D8AF8F8C0CA9}" type="sibTrans" cxnId="{27563B8C-700D-B742-9BEC-5F4536BC7AFB}">
      <dgm:prSet/>
      <dgm:spPr/>
      <dgm:t>
        <a:bodyPr/>
        <a:lstStyle/>
        <a:p>
          <a:endParaRPr lang="es-ES"/>
        </a:p>
      </dgm:t>
    </dgm:pt>
    <dgm:pt modelId="{D9F29049-88E3-544E-9AF7-875A4E8350E6}">
      <dgm:prSet/>
      <dgm:spPr/>
      <dgm:t>
        <a:bodyPr/>
        <a:lstStyle/>
        <a:p>
          <a:pPr rtl="0"/>
          <a:r>
            <a:rPr lang="es-ES_tradnl" dirty="0" smtClean="0"/>
            <a:t>Construcción solución Integral</a:t>
          </a:r>
          <a:endParaRPr lang="es-ES_tradnl" dirty="0"/>
        </a:p>
      </dgm:t>
    </dgm:pt>
    <dgm:pt modelId="{47F81F31-AD7E-A546-94F3-E94CA8AB39FE}" type="parTrans" cxnId="{3FE177B5-3023-8C42-B7CC-8D777CA7005C}">
      <dgm:prSet/>
      <dgm:spPr/>
      <dgm:t>
        <a:bodyPr/>
        <a:lstStyle/>
        <a:p>
          <a:endParaRPr lang="es-ES"/>
        </a:p>
      </dgm:t>
    </dgm:pt>
    <dgm:pt modelId="{BE5C7F3A-859D-AB42-9F54-24684CED1390}" type="sibTrans" cxnId="{3FE177B5-3023-8C42-B7CC-8D777CA7005C}">
      <dgm:prSet/>
      <dgm:spPr/>
      <dgm:t>
        <a:bodyPr/>
        <a:lstStyle/>
        <a:p>
          <a:endParaRPr lang="es-ES"/>
        </a:p>
      </dgm:t>
    </dgm:pt>
    <dgm:pt modelId="{0F28450C-8D74-C547-9E2F-59365668A533}">
      <dgm:prSet/>
      <dgm:spPr/>
      <dgm:t>
        <a:bodyPr/>
        <a:lstStyle/>
        <a:p>
          <a:pPr rtl="0"/>
          <a:r>
            <a:rPr lang="es-ES_tradnl" dirty="0" smtClean="0"/>
            <a:t>Plazo previsto</a:t>
          </a:r>
          <a:endParaRPr lang="es-ES_tradnl" dirty="0"/>
        </a:p>
      </dgm:t>
    </dgm:pt>
    <dgm:pt modelId="{6C082D95-B276-8F45-B27A-3027775FEA2C}" type="parTrans" cxnId="{5E422F3F-2D6E-3C49-A295-EB8E5E788AE5}">
      <dgm:prSet/>
      <dgm:spPr/>
      <dgm:t>
        <a:bodyPr/>
        <a:lstStyle/>
        <a:p>
          <a:endParaRPr lang="es-ES"/>
        </a:p>
      </dgm:t>
    </dgm:pt>
    <dgm:pt modelId="{8D1E3E8A-37E2-9044-9CB6-CEC77761B36F}" type="sibTrans" cxnId="{5E422F3F-2D6E-3C49-A295-EB8E5E788AE5}">
      <dgm:prSet/>
      <dgm:spPr/>
      <dgm:t>
        <a:bodyPr/>
        <a:lstStyle/>
        <a:p>
          <a:endParaRPr lang="es-ES"/>
        </a:p>
      </dgm:t>
    </dgm:pt>
    <dgm:pt modelId="{A297238B-638A-F341-8EBF-BFFA0CECEEFB}">
      <dgm:prSet/>
      <dgm:spPr/>
      <dgm:t>
        <a:bodyPr/>
        <a:lstStyle/>
        <a:p>
          <a:pPr rtl="0"/>
          <a:r>
            <a:rPr lang="es-ES" dirty="0" smtClean="0"/>
            <a:t>Construcción de dispositivos electrónicos interactivos</a:t>
          </a:r>
          <a:endParaRPr lang="es-ES" dirty="0"/>
        </a:p>
      </dgm:t>
    </dgm:pt>
    <dgm:pt modelId="{5F55A22B-BA8C-964A-BC7D-538C183B5966}" type="parTrans" cxnId="{D2D248D0-6EA9-9847-97FD-9971770C760B}">
      <dgm:prSet/>
      <dgm:spPr/>
      <dgm:t>
        <a:bodyPr/>
        <a:lstStyle/>
        <a:p>
          <a:endParaRPr lang="es-ES"/>
        </a:p>
      </dgm:t>
    </dgm:pt>
    <dgm:pt modelId="{6D97F14D-E816-5C41-89A4-CDEAFB81073D}" type="sibTrans" cxnId="{D2D248D0-6EA9-9847-97FD-9971770C760B}">
      <dgm:prSet/>
      <dgm:spPr/>
      <dgm:t>
        <a:bodyPr/>
        <a:lstStyle/>
        <a:p>
          <a:endParaRPr lang="es-ES"/>
        </a:p>
      </dgm:t>
    </dgm:pt>
    <dgm:pt modelId="{DBBFAB51-54E9-A14E-92AD-6FF14EFDE577}">
      <dgm:prSet/>
      <dgm:spPr/>
      <dgm:t>
        <a:bodyPr/>
        <a:lstStyle/>
        <a:p>
          <a:pPr rtl="0"/>
          <a:r>
            <a:rPr lang="es-ES_tradnl" dirty="0" smtClean="0"/>
            <a:t>Requerimientos poco definidos</a:t>
          </a:r>
          <a:endParaRPr lang="es-ES_tradnl" dirty="0"/>
        </a:p>
      </dgm:t>
    </dgm:pt>
    <dgm:pt modelId="{2E83A379-FC9E-8444-94A1-8B89CF781CA9}" type="parTrans" cxnId="{B7C9F04E-E06F-E546-9E6F-1F98259FE01F}">
      <dgm:prSet/>
      <dgm:spPr/>
      <dgm:t>
        <a:bodyPr/>
        <a:lstStyle/>
        <a:p>
          <a:endParaRPr lang="es-ES"/>
        </a:p>
      </dgm:t>
    </dgm:pt>
    <dgm:pt modelId="{5318EC8E-3FA0-F148-BFA5-E355BAF668D6}" type="sibTrans" cxnId="{B7C9F04E-E06F-E546-9E6F-1F98259FE01F}">
      <dgm:prSet/>
      <dgm:spPr/>
      <dgm:t>
        <a:bodyPr/>
        <a:lstStyle/>
        <a:p>
          <a:endParaRPr lang="es-ES"/>
        </a:p>
      </dgm:t>
    </dgm:pt>
    <dgm:pt modelId="{A251881F-05A2-EA4E-9301-39C3B133F7EA}">
      <dgm:prSet/>
      <dgm:spPr/>
      <dgm:t>
        <a:bodyPr/>
        <a:lstStyle/>
        <a:p>
          <a:pPr rtl="0"/>
          <a:r>
            <a:rPr lang="es-ES" dirty="0" smtClean="0"/>
            <a:t>Rápido y sin la necesidad de conocimientos avanzados en electrónica</a:t>
          </a:r>
          <a:endParaRPr lang="es-ES" dirty="0"/>
        </a:p>
      </dgm:t>
    </dgm:pt>
    <dgm:pt modelId="{E342200F-A4DC-374D-B4C6-12290B8DFF59}" type="parTrans" cxnId="{7E40BB13-AC92-724B-AE70-28160E49B8CB}">
      <dgm:prSet/>
      <dgm:spPr/>
      <dgm:t>
        <a:bodyPr/>
        <a:lstStyle/>
        <a:p>
          <a:endParaRPr lang="es-ES"/>
        </a:p>
      </dgm:t>
    </dgm:pt>
    <dgm:pt modelId="{92F049DA-0108-2E44-841C-F5E66D14B8CF}" type="sibTrans" cxnId="{7E40BB13-AC92-724B-AE70-28160E49B8CB}">
      <dgm:prSet/>
      <dgm:spPr/>
      <dgm:t>
        <a:bodyPr/>
        <a:lstStyle/>
        <a:p>
          <a:endParaRPr lang="es-ES"/>
        </a:p>
      </dgm:t>
    </dgm:pt>
    <dgm:pt modelId="{369FCC33-3FBA-3840-AB4D-C6708735AD5A}">
      <dgm:prSet/>
      <dgm:spPr/>
      <dgm:t>
        <a:bodyPr/>
        <a:lstStyle/>
        <a:p>
          <a:pPr rtl="0"/>
          <a:r>
            <a:rPr lang="es-ES" dirty="0" smtClean="0"/>
            <a:t>Simplifica el desarrollo</a:t>
          </a:r>
          <a:endParaRPr lang="es-ES" dirty="0"/>
        </a:p>
      </dgm:t>
    </dgm:pt>
    <dgm:pt modelId="{F896D28F-76DE-9D4E-9004-779C7BB0145A}" type="parTrans" cxnId="{923ABE21-A4C0-8A46-9ADC-52D0B55F6DD7}">
      <dgm:prSet/>
      <dgm:spPr/>
      <dgm:t>
        <a:bodyPr/>
        <a:lstStyle/>
        <a:p>
          <a:endParaRPr lang="es-ES"/>
        </a:p>
      </dgm:t>
    </dgm:pt>
    <dgm:pt modelId="{FA32C7A1-2091-F344-8502-7418545D8101}" type="sibTrans" cxnId="{923ABE21-A4C0-8A46-9ADC-52D0B55F6DD7}">
      <dgm:prSet/>
      <dgm:spPr/>
      <dgm:t>
        <a:bodyPr/>
        <a:lstStyle/>
        <a:p>
          <a:endParaRPr lang="es-ES"/>
        </a:p>
      </dgm:t>
    </dgm:pt>
    <dgm:pt modelId="{C8E1C8FC-6354-5549-A5C1-7F3214800BF7}">
      <dgm:prSet/>
      <dgm:spPr/>
      <dgm:t>
        <a:bodyPr/>
        <a:lstStyle/>
        <a:p>
          <a:pPr rtl="0"/>
          <a:r>
            <a:rPr lang="es-ES" dirty="0" smtClean="0"/>
            <a:t>Arquitectura escalable</a:t>
          </a:r>
          <a:endParaRPr lang="es-ES" dirty="0"/>
        </a:p>
      </dgm:t>
    </dgm:pt>
    <dgm:pt modelId="{12675249-20B9-814B-9134-CB6AFD72072E}" type="parTrans" cxnId="{49BCDB20-E704-6447-B7CC-19E6C5FE7DC6}">
      <dgm:prSet/>
      <dgm:spPr/>
      <dgm:t>
        <a:bodyPr/>
        <a:lstStyle/>
        <a:p>
          <a:endParaRPr lang="es-ES"/>
        </a:p>
      </dgm:t>
    </dgm:pt>
    <dgm:pt modelId="{AB804492-B1E0-EB42-B04A-C40709C5510E}" type="sibTrans" cxnId="{49BCDB20-E704-6447-B7CC-19E6C5FE7DC6}">
      <dgm:prSet/>
      <dgm:spPr/>
      <dgm:t>
        <a:bodyPr/>
        <a:lstStyle/>
        <a:p>
          <a:endParaRPr lang="es-ES"/>
        </a:p>
      </dgm:t>
    </dgm:pt>
    <dgm:pt modelId="{EBC0C30A-00AE-0743-BDB8-378D5E0A9455}">
      <dgm:prSet/>
      <dgm:spPr/>
      <dgm:t>
        <a:bodyPr/>
        <a:lstStyle/>
        <a:p>
          <a:pPr rtl="0"/>
          <a:r>
            <a:rPr lang="es-ES" dirty="0" smtClean="0"/>
            <a:t>Nuevo enfoque en medición de parámetros de calidad del aire.</a:t>
          </a:r>
          <a:endParaRPr lang="es-ES" dirty="0"/>
        </a:p>
      </dgm:t>
    </dgm:pt>
    <dgm:pt modelId="{E6C7F3FF-BAB5-4E40-8E79-6CD702AD6341}" type="parTrans" cxnId="{E4DD522B-3B33-4347-A2CB-E8EC03078885}">
      <dgm:prSet/>
      <dgm:spPr/>
      <dgm:t>
        <a:bodyPr/>
        <a:lstStyle/>
        <a:p>
          <a:endParaRPr lang="es-ES"/>
        </a:p>
      </dgm:t>
    </dgm:pt>
    <dgm:pt modelId="{2A6253BB-BB20-7A4E-8252-6FAD1555B387}" type="sibTrans" cxnId="{E4DD522B-3B33-4347-A2CB-E8EC03078885}">
      <dgm:prSet/>
      <dgm:spPr/>
      <dgm:t>
        <a:bodyPr/>
        <a:lstStyle/>
        <a:p>
          <a:endParaRPr lang="es-ES"/>
        </a:p>
      </dgm:t>
    </dgm:pt>
    <dgm:pt modelId="{11306D82-2F52-404E-8CB2-8813ED1AD70A}">
      <dgm:prSet/>
      <dgm:spPr/>
      <dgm:t>
        <a:bodyPr/>
        <a:lstStyle/>
        <a:p>
          <a:pPr rtl="0"/>
          <a:r>
            <a:rPr lang="es-ES" dirty="0" smtClean="0"/>
            <a:t>Responsables de la gestión de la calidad del aire</a:t>
          </a:r>
          <a:endParaRPr lang="es-ES" dirty="0"/>
        </a:p>
      </dgm:t>
    </dgm:pt>
    <dgm:pt modelId="{7ADE058B-0664-7847-8AB4-46C771ADFF5A}" type="parTrans" cxnId="{888F933F-2E45-E647-9040-34D736AD8692}">
      <dgm:prSet/>
      <dgm:spPr/>
      <dgm:t>
        <a:bodyPr/>
        <a:lstStyle/>
        <a:p>
          <a:endParaRPr lang="es-ES"/>
        </a:p>
      </dgm:t>
    </dgm:pt>
    <dgm:pt modelId="{B223FC26-CC90-2D43-B162-FE65AD19A5B1}" type="sibTrans" cxnId="{888F933F-2E45-E647-9040-34D736AD8692}">
      <dgm:prSet/>
      <dgm:spPr/>
      <dgm:t>
        <a:bodyPr/>
        <a:lstStyle/>
        <a:p>
          <a:endParaRPr lang="es-ES"/>
        </a:p>
      </dgm:t>
    </dgm:pt>
    <dgm:pt modelId="{2C88C140-434E-024B-A534-F6491AAA8A1E}">
      <dgm:prSet/>
      <dgm:spPr/>
      <dgm:t>
        <a:bodyPr/>
        <a:lstStyle/>
        <a:p>
          <a:pPr rtl="0"/>
          <a:r>
            <a:rPr lang="es-ES" dirty="0" smtClean="0"/>
            <a:t>Los ciudadanos como usuarios finales de la información recolectada.</a:t>
          </a:r>
          <a:endParaRPr lang="es-ES" dirty="0"/>
        </a:p>
      </dgm:t>
    </dgm:pt>
    <dgm:pt modelId="{9522DA46-34AD-5149-9F41-913EF1546E8C}" type="parTrans" cxnId="{35D08D6B-B8B9-7E4D-9669-802C946D7122}">
      <dgm:prSet/>
      <dgm:spPr/>
      <dgm:t>
        <a:bodyPr/>
        <a:lstStyle/>
        <a:p>
          <a:endParaRPr lang="es-ES"/>
        </a:p>
      </dgm:t>
    </dgm:pt>
    <dgm:pt modelId="{7564098A-7C82-6642-B60A-0872FCA6B2A5}" type="sibTrans" cxnId="{35D08D6B-B8B9-7E4D-9669-802C946D7122}">
      <dgm:prSet/>
      <dgm:spPr/>
      <dgm:t>
        <a:bodyPr/>
        <a:lstStyle/>
        <a:p>
          <a:endParaRPr lang="es-ES"/>
        </a:p>
      </dgm:t>
    </dgm:pt>
    <dgm:pt modelId="{23262CF9-D911-194E-88DF-19B9D106490D}">
      <dgm:prSet/>
      <dgm:spPr/>
      <dgm:t>
        <a:bodyPr/>
        <a:lstStyle/>
        <a:p>
          <a:pPr rtl="0"/>
          <a:r>
            <a:rPr lang="es-ES" dirty="0" smtClean="0"/>
            <a:t>Necesidad de calibrar técnicamente los sensores.</a:t>
          </a:r>
          <a:endParaRPr lang="es-ES" dirty="0"/>
        </a:p>
      </dgm:t>
    </dgm:pt>
    <dgm:pt modelId="{DD95F3E9-73ED-A04A-99A5-FC012DBFDE2D}" type="parTrans" cxnId="{C439C445-9E67-5C44-B7D3-A706D485EF35}">
      <dgm:prSet/>
      <dgm:spPr/>
    </dgm:pt>
    <dgm:pt modelId="{97CCD583-B3B2-D14C-9932-151E4D9DD770}" type="sibTrans" cxnId="{C439C445-9E67-5C44-B7D3-A706D485EF35}">
      <dgm:prSet/>
      <dgm:spPr/>
    </dgm:pt>
    <dgm:pt modelId="{DEC9BF4A-B163-A744-99E0-7C1951AA28AA}">
      <dgm:prSet/>
      <dgm:spPr/>
      <dgm:t>
        <a:bodyPr/>
        <a:lstStyle/>
        <a:p>
          <a:pPr rtl="0"/>
          <a:r>
            <a:rPr lang="es-ES" dirty="0" smtClean="0"/>
            <a:t>Lecturas referenciales</a:t>
          </a:r>
          <a:endParaRPr lang="es-ES" dirty="0"/>
        </a:p>
      </dgm:t>
    </dgm:pt>
    <dgm:pt modelId="{36E115B6-4931-9F4C-B594-9960E3DB1FAF}" type="parTrans" cxnId="{8C725E39-1644-1F4F-A6F5-51EED604A728}">
      <dgm:prSet/>
      <dgm:spPr/>
    </dgm:pt>
    <dgm:pt modelId="{4CE3903B-8169-F649-B9E1-6ACCFACF3E0F}" type="sibTrans" cxnId="{8C725E39-1644-1F4F-A6F5-51EED604A728}">
      <dgm:prSet/>
      <dgm:spPr/>
    </dgm:pt>
    <dgm:pt modelId="{15DAF647-3BBA-2049-8921-51C9D41A0C0B}">
      <dgm:prSet/>
      <dgm:spPr/>
      <dgm:t>
        <a:bodyPr/>
        <a:lstStyle/>
        <a:p>
          <a:pPr rtl="0"/>
          <a:r>
            <a:rPr lang="es-ES" dirty="0" err="1" smtClean="0"/>
            <a:t>RESTful</a:t>
          </a:r>
          <a:r>
            <a:rPr lang="es-ES" dirty="0" smtClean="0"/>
            <a:t> y JSON</a:t>
          </a:r>
        </a:p>
        <a:p>
          <a:pPr rtl="0"/>
          <a:endParaRPr lang="es-ES" dirty="0"/>
        </a:p>
      </dgm:t>
    </dgm:pt>
    <dgm:pt modelId="{51DE2E3E-0C65-7145-B06D-9A3B502F6863}" type="parTrans" cxnId="{D54FBE19-62E9-5F4F-8366-2C4233BC0BAA}">
      <dgm:prSet/>
      <dgm:spPr/>
    </dgm:pt>
    <dgm:pt modelId="{641ED7BA-F9CB-0749-BDB7-BD21A3B61F74}" type="sibTrans" cxnId="{D54FBE19-62E9-5F4F-8366-2C4233BC0BAA}">
      <dgm:prSet/>
      <dgm:spPr/>
    </dgm:pt>
    <dgm:pt modelId="{56ECC787-93C6-DD44-B2BE-710CB8CF86C2}" type="pres">
      <dgm:prSet presAssocID="{C000B59A-D4B6-D24E-BFF0-6503D87B69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E029AB-E6D4-004E-9D53-67D544A1E5EA}" type="pres">
      <dgm:prSet presAssocID="{9DF239F8-3577-124B-91C7-4246971A8D75}" presName="composite" presStyleCnt="0"/>
      <dgm:spPr/>
    </dgm:pt>
    <dgm:pt modelId="{600C8614-6569-B14B-856C-BAC6479548AC}" type="pres">
      <dgm:prSet presAssocID="{9DF239F8-3577-124B-91C7-4246971A8D75}" presName="parTx" presStyleLbl="alignNode1" presStyleIdx="0" presStyleCnt="5" custLinFactNeighborX="1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90635F-EBE2-3741-845D-4C0C6F7FB947}" type="pres">
      <dgm:prSet presAssocID="{9DF239F8-3577-124B-91C7-4246971A8D75}" presName="desTx" presStyleLbl="alignAccFollowNode1" presStyleIdx="0" presStyleCnt="5" custLinFactNeighborX="18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C441B6-8B32-E440-AA91-84BBAF18A533}" type="pres">
      <dgm:prSet presAssocID="{19DD6846-28E8-A947-8033-C19BA3ACB8A4}" presName="space" presStyleCnt="0"/>
      <dgm:spPr/>
    </dgm:pt>
    <dgm:pt modelId="{16D467AC-1A84-034C-945C-75A9125FDE20}" type="pres">
      <dgm:prSet presAssocID="{6CEDC48D-7564-9C44-A313-C9F5DFD82AA7}" presName="composite" presStyleCnt="0"/>
      <dgm:spPr/>
    </dgm:pt>
    <dgm:pt modelId="{DF337975-93E8-8A40-AA6A-566213361315}" type="pres">
      <dgm:prSet presAssocID="{6CEDC48D-7564-9C44-A313-C9F5DFD82AA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7BFBA3-F9F4-7344-A1E6-7BC87D452FF1}" type="pres">
      <dgm:prSet presAssocID="{6CEDC48D-7564-9C44-A313-C9F5DFD82AA7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40A11-CCCE-8C42-81D0-C8C90911EE1F}" type="pres">
      <dgm:prSet presAssocID="{863C848C-206F-6641-B04E-0B76622CFAD1}" presName="space" presStyleCnt="0"/>
      <dgm:spPr/>
    </dgm:pt>
    <dgm:pt modelId="{1082E312-FFB8-4B4E-8B26-A3E7C73C607B}" type="pres">
      <dgm:prSet presAssocID="{79EE9F7F-13FA-8948-9E22-907793FE5D5D}" presName="composite" presStyleCnt="0"/>
      <dgm:spPr/>
    </dgm:pt>
    <dgm:pt modelId="{FEE491E9-E6C9-314C-9D8E-F1DA22339927}" type="pres">
      <dgm:prSet presAssocID="{79EE9F7F-13FA-8948-9E22-907793FE5D5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3D636E-5170-4B49-BAEB-AE55B31143E6}" type="pres">
      <dgm:prSet presAssocID="{79EE9F7F-13FA-8948-9E22-907793FE5D5D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DAF94-7B79-B949-96E3-88A4749F3A78}" type="pres">
      <dgm:prSet presAssocID="{61D0AFAD-4B7C-7346-A1DA-344009947792}" presName="space" presStyleCnt="0"/>
      <dgm:spPr/>
    </dgm:pt>
    <dgm:pt modelId="{66B43E84-5CCE-B64B-9E96-22F6D182BFB6}" type="pres">
      <dgm:prSet presAssocID="{17EBA1D1-4DB5-0940-B700-8D629940268D}" presName="composite" presStyleCnt="0"/>
      <dgm:spPr/>
    </dgm:pt>
    <dgm:pt modelId="{4CB04658-2268-CF46-AA32-8DD1A0FDA533}" type="pres">
      <dgm:prSet presAssocID="{17EBA1D1-4DB5-0940-B700-8D629940268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3DC48-8A76-0844-B870-35460998A4D3}" type="pres">
      <dgm:prSet presAssocID="{17EBA1D1-4DB5-0940-B700-8D629940268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A18563-F5C9-8344-AEC1-A74B823DCAEA}" type="pres">
      <dgm:prSet presAssocID="{05F1EA43-7E79-CA46-9C49-4C0FFFA63E7D}" presName="space" presStyleCnt="0"/>
      <dgm:spPr/>
    </dgm:pt>
    <dgm:pt modelId="{73C251A5-1FC4-8849-93D2-CE6E216B76DC}" type="pres">
      <dgm:prSet presAssocID="{B012F4AB-E76F-5244-A21E-2903E5430C32}" presName="composite" presStyleCnt="0"/>
      <dgm:spPr/>
    </dgm:pt>
    <dgm:pt modelId="{01066E09-D35E-9E49-9D83-F839888438B3}" type="pres">
      <dgm:prSet presAssocID="{B012F4AB-E76F-5244-A21E-2903E5430C32}" presName="parTx" presStyleLbl="alignNode1" presStyleIdx="4" presStyleCnt="5" custLinFactNeighborX="-1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D3EBD9-C239-3645-89E7-FE4E2342285A}" type="pres">
      <dgm:prSet presAssocID="{B012F4AB-E76F-5244-A21E-2903E5430C32}" presName="desTx" presStyleLbl="alignAccFollowNode1" presStyleIdx="4" presStyleCnt="5" custLinFactNeighborX="-18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90A10E-CBF1-C941-BE2B-988F1C773E12}" type="presOf" srcId="{DEC9BF4A-B163-A744-99E0-7C1951AA28AA}" destId="{A47BFBA3-F9F4-7344-A1E6-7BC87D452FF1}" srcOrd="0" destOrd="3" presId="urn:microsoft.com/office/officeart/2005/8/layout/hList1"/>
    <dgm:cxn modelId="{E33EFAB5-5446-8044-B074-2AF8E44B4D07}" type="presOf" srcId="{6CEDC48D-7564-9C44-A313-C9F5DFD82AA7}" destId="{DF337975-93E8-8A40-AA6A-566213361315}" srcOrd="0" destOrd="0" presId="urn:microsoft.com/office/officeart/2005/8/layout/hList1"/>
    <dgm:cxn modelId="{88775873-7073-C041-A5FD-5608EF9EE865}" type="presOf" srcId="{2C88C140-434E-024B-A534-F6491AAA8A1E}" destId="{3AD3EBD9-C239-3645-89E7-FE4E2342285A}" srcOrd="0" destOrd="1" presId="urn:microsoft.com/office/officeart/2005/8/layout/hList1"/>
    <dgm:cxn modelId="{888F933F-2E45-E647-9040-34D736AD8692}" srcId="{B012F4AB-E76F-5244-A21E-2903E5430C32}" destId="{11306D82-2F52-404E-8CB2-8813ED1AD70A}" srcOrd="0" destOrd="0" parTransId="{7ADE058B-0664-7847-8AB4-46C771ADFF5A}" sibTransId="{B223FC26-CC90-2D43-B162-FE65AD19A5B1}"/>
    <dgm:cxn modelId="{AB86AC6F-4B8B-4A49-88A4-DEEF99F264BC}" srcId="{C000B59A-D4B6-D24E-BFF0-6503D87B69A6}" destId="{6CEDC48D-7564-9C44-A313-C9F5DFD82AA7}" srcOrd="1" destOrd="0" parTransId="{31146698-B27D-0244-8E03-139160BC566E}" sibTransId="{863C848C-206F-6641-B04E-0B76622CFAD1}"/>
    <dgm:cxn modelId="{6068D517-040D-FE45-8700-3ADDEA477BE7}" type="presOf" srcId="{23262CF9-D911-194E-88DF-19B9D106490D}" destId="{A47BFBA3-F9F4-7344-A1E6-7BC87D452FF1}" srcOrd="0" destOrd="2" presId="urn:microsoft.com/office/officeart/2005/8/layout/hList1"/>
    <dgm:cxn modelId="{7E40BB13-AC92-724B-AE70-28160E49B8CB}" srcId="{6CEDC48D-7564-9C44-A313-C9F5DFD82AA7}" destId="{A251881F-05A2-EA4E-9301-39C3B133F7EA}" srcOrd="1" destOrd="0" parTransId="{E342200F-A4DC-374D-B4C6-12290B8DFF59}" sibTransId="{92F049DA-0108-2E44-841C-F5E66D14B8CF}"/>
    <dgm:cxn modelId="{27563B8C-700D-B742-9BEC-5F4536BC7AFB}" srcId="{C000B59A-D4B6-D24E-BFF0-6503D87B69A6}" destId="{B012F4AB-E76F-5244-A21E-2903E5430C32}" srcOrd="4" destOrd="0" parTransId="{63AE332F-8174-1040-9FE9-D77275451BF1}" sibTransId="{165AADB6-32C0-144E-A115-D8AF8F8C0CA9}"/>
    <dgm:cxn modelId="{C439C445-9E67-5C44-B7D3-A706D485EF35}" srcId="{6CEDC48D-7564-9C44-A313-C9F5DFD82AA7}" destId="{23262CF9-D911-194E-88DF-19B9D106490D}" srcOrd="2" destOrd="0" parTransId="{DD95F3E9-73ED-A04A-99A5-FC012DBFDE2D}" sibTransId="{97CCD583-B3B2-D14C-9932-151E4D9DD770}"/>
    <dgm:cxn modelId="{923ABE21-A4C0-8A46-9ADC-52D0B55F6DD7}" srcId="{79EE9F7F-13FA-8948-9E22-907793FE5D5D}" destId="{369FCC33-3FBA-3840-AB4D-C6708735AD5A}" srcOrd="0" destOrd="0" parTransId="{F896D28F-76DE-9D4E-9004-779C7BB0145A}" sibTransId="{FA32C7A1-2091-F344-8502-7418545D8101}"/>
    <dgm:cxn modelId="{2A8A53CD-4EF5-334C-BFD3-725D799C8232}" type="presOf" srcId="{17EBA1D1-4DB5-0940-B700-8D629940268D}" destId="{4CB04658-2268-CF46-AA32-8DD1A0FDA533}" srcOrd="0" destOrd="0" presId="urn:microsoft.com/office/officeart/2005/8/layout/hList1"/>
    <dgm:cxn modelId="{E580F75C-9399-F04C-8463-EE40405A6C6C}" type="presOf" srcId="{A297238B-638A-F341-8EBF-BFFA0CECEEFB}" destId="{A47BFBA3-F9F4-7344-A1E6-7BC87D452FF1}" srcOrd="0" destOrd="0" presId="urn:microsoft.com/office/officeart/2005/8/layout/hList1"/>
    <dgm:cxn modelId="{7981FB93-3C90-284D-85A0-6254CA469511}" type="presOf" srcId="{A251881F-05A2-EA4E-9301-39C3B133F7EA}" destId="{A47BFBA3-F9F4-7344-A1E6-7BC87D452FF1}" srcOrd="0" destOrd="1" presId="urn:microsoft.com/office/officeart/2005/8/layout/hList1"/>
    <dgm:cxn modelId="{CA7DA249-3A5C-3248-96DD-93FC7EE1BF47}" type="presOf" srcId="{C8E1C8FC-6354-5549-A5C1-7F3214800BF7}" destId="{0F3D636E-5170-4B49-BAEB-AE55B31143E6}" srcOrd="0" destOrd="1" presId="urn:microsoft.com/office/officeart/2005/8/layout/hList1"/>
    <dgm:cxn modelId="{B7C9F04E-E06F-E546-9E6F-1F98259FE01F}" srcId="{9DF239F8-3577-124B-91C7-4246971A8D75}" destId="{DBBFAB51-54E9-A14E-92AD-6FF14EFDE577}" srcOrd="1" destOrd="0" parTransId="{2E83A379-FC9E-8444-94A1-8B89CF781CA9}" sibTransId="{5318EC8E-3FA0-F148-BFA5-E355BAF668D6}"/>
    <dgm:cxn modelId="{B10ADE46-3DFC-4B45-AE7A-156590706C61}" type="presOf" srcId="{369FCC33-3FBA-3840-AB4D-C6708735AD5A}" destId="{0F3D636E-5170-4B49-BAEB-AE55B31143E6}" srcOrd="0" destOrd="0" presId="urn:microsoft.com/office/officeart/2005/8/layout/hList1"/>
    <dgm:cxn modelId="{4B0326DD-0170-6F43-9E92-B1B2D3107B21}" type="presOf" srcId="{EBC0C30A-00AE-0743-BDB8-378D5E0A9455}" destId="{3423DC48-8A76-0844-B870-35460998A4D3}" srcOrd="0" destOrd="0" presId="urn:microsoft.com/office/officeart/2005/8/layout/hList1"/>
    <dgm:cxn modelId="{04B891C0-4489-4E40-8123-33026B379F1A}" type="presOf" srcId="{C000B59A-D4B6-D24E-BFF0-6503D87B69A6}" destId="{56ECC787-93C6-DD44-B2BE-710CB8CF86C2}" srcOrd="0" destOrd="0" presId="urn:microsoft.com/office/officeart/2005/8/layout/hList1"/>
    <dgm:cxn modelId="{6AD19C30-B7D6-5A46-A581-724E17F6CAE3}" type="presOf" srcId="{79EE9F7F-13FA-8948-9E22-907793FE5D5D}" destId="{FEE491E9-E6C9-314C-9D8E-F1DA22339927}" srcOrd="0" destOrd="0" presId="urn:microsoft.com/office/officeart/2005/8/layout/hList1"/>
    <dgm:cxn modelId="{3FE177B5-3023-8C42-B7CC-8D777CA7005C}" srcId="{9DF239F8-3577-124B-91C7-4246971A8D75}" destId="{D9F29049-88E3-544E-9AF7-875A4E8350E6}" srcOrd="0" destOrd="0" parTransId="{47F81F31-AD7E-A546-94F3-E94CA8AB39FE}" sibTransId="{BE5C7F3A-859D-AB42-9F54-24684CED1390}"/>
    <dgm:cxn modelId="{41F5E82F-AB1E-314E-BF9D-79BE50A6768C}" type="presOf" srcId="{B012F4AB-E76F-5244-A21E-2903E5430C32}" destId="{01066E09-D35E-9E49-9D83-F839888438B3}" srcOrd="0" destOrd="0" presId="urn:microsoft.com/office/officeart/2005/8/layout/hList1"/>
    <dgm:cxn modelId="{A80880FB-DA5B-B94A-B1E8-C69B6A379E03}" type="presOf" srcId="{9DF239F8-3577-124B-91C7-4246971A8D75}" destId="{600C8614-6569-B14B-856C-BAC6479548AC}" srcOrd="0" destOrd="0" presId="urn:microsoft.com/office/officeart/2005/8/layout/hList1"/>
    <dgm:cxn modelId="{C52549D1-B3E7-3544-9A3B-0B7A663E3143}" type="presOf" srcId="{0F28450C-8D74-C547-9E2F-59365668A533}" destId="{9D90635F-EBE2-3741-845D-4C0C6F7FB947}" srcOrd="0" destOrd="2" presId="urn:microsoft.com/office/officeart/2005/8/layout/hList1"/>
    <dgm:cxn modelId="{49BCDB20-E704-6447-B7CC-19E6C5FE7DC6}" srcId="{79EE9F7F-13FA-8948-9E22-907793FE5D5D}" destId="{C8E1C8FC-6354-5549-A5C1-7F3214800BF7}" srcOrd="1" destOrd="0" parTransId="{12675249-20B9-814B-9134-CB6AFD72072E}" sibTransId="{AB804492-B1E0-EB42-B04A-C40709C5510E}"/>
    <dgm:cxn modelId="{2341F9B5-843F-974E-BACD-F0CE8AF312B9}" type="presOf" srcId="{15DAF647-3BBA-2049-8921-51C9D41A0C0B}" destId="{0F3D636E-5170-4B49-BAEB-AE55B31143E6}" srcOrd="0" destOrd="2" presId="urn:microsoft.com/office/officeart/2005/8/layout/hList1"/>
    <dgm:cxn modelId="{FDCD98A5-1FF4-5F4E-8D46-91D99EA13FB4}" srcId="{C000B59A-D4B6-D24E-BFF0-6503D87B69A6}" destId="{9DF239F8-3577-124B-91C7-4246971A8D75}" srcOrd="0" destOrd="0" parTransId="{2F918D0A-6988-844E-9507-8657F4DBD68A}" sibTransId="{19DD6846-28E8-A947-8033-C19BA3ACB8A4}"/>
    <dgm:cxn modelId="{D54FBE19-62E9-5F4F-8366-2C4233BC0BAA}" srcId="{79EE9F7F-13FA-8948-9E22-907793FE5D5D}" destId="{15DAF647-3BBA-2049-8921-51C9D41A0C0B}" srcOrd="2" destOrd="0" parTransId="{51DE2E3E-0C65-7145-B06D-9A3B502F6863}" sibTransId="{641ED7BA-F9CB-0749-BDB7-BD21A3B61F74}"/>
    <dgm:cxn modelId="{E4DD522B-3B33-4347-A2CB-E8EC03078885}" srcId="{17EBA1D1-4DB5-0940-B700-8D629940268D}" destId="{EBC0C30A-00AE-0743-BDB8-378D5E0A9455}" srcOrd="0" destOrd="0" parTransId="{E6C7F3FF-BAB5-4E40-8E79-6CD702AD6341}" sibTransId="{2A6253BB-BB20-7A4E-8252-6FAD1555B387}"/>
    <dgm:cxn modelId="{91D25B1F-F82C-1A4C-90B5-484602FB42AD}" srcId="{C000B59A-D4B6-D24E-BFF0-6503D87B69A6}" destId="{79EE9F7F-13FA-8948-9E22-907793FE5D5D}" srcOrd="2" destOrd="0" parTransId="{A7C41210-5501-404C-A7FE-8A137ED31CD1}" sibTransId="{61D0AFAD-4B7C-7346-A1DA-344009947792}"/>
    <dgm:cxn modelId="{E4DDD133-816B-844E-B76F-AD49CAF4E968}" type="presOf" srcId="{D9F29049-88E3-544E-9AF7-875A4E8350E6}" destId="{9D90635F-EBE2-3741-845D-4C0C6F7FB947}" srcOrd="0" destOrd="0" presId="urn:microsoft.com/office/officeart/2005/8/layout/hList1"/>
    <dgm:cxn modelId="{C56A8B16-8294-0C46-815D-866FD718614B}" type="presOf" srcId="{11306D82-2F52-404E-8CB2-8813ED1AD70A}" destId="{3AD3EBD9-C239-3645-89E7-FE4E2342285A}" srcOrd="0" destOrd="0" presId="urn:microsoft.com/office/officeart/2005/8/layout/hList1"/>
    <dgm:cxn modelId="{8C725E39-1644-1F4F-A6F5-51EED604A728}" srcId="{6CEDC48D-7564-9C44-A313-C9F5DFD82AA7}" destId="{DEC9BF4A-B163-A744-99E0-7C1951AA28AA}" srcOrd="3" destOrd="0" parTransId="{36E115B6-4931-9F4C-B594-9960E3DB1FAF}" sibTransId="{4CE3903B-8169-F649-B9E1-6ACCFACF3E0F}"/>
    <dgm:cxn modelId="{26B60361-B37A-C741-A7C5-8AE1D9961C7E}" srcId="{C000B59A-D4B6-D24E-BFF0-6503D87B69A6}" destId="{17EBA1D1-4DB5-0940-B700-8D629940268D}" srcOrd="3" destOrd="0" parTransId="{4B4E43FE-6FF8-2F4C-B5AF-4D77E099CCD0}" sibTransId="{05F1EA43-7E79-CA46-9C49-4C0FFFA63E7D}"/>
    <dgm:cxn modelId="{3A73E1AC-16B2-F24E-BD15-E0594582CAB5}" type="presOf" srcId="{DBBFAB51-54E9-A14E-92AD-6FF14EFDE577}" destId="{9D90635F-EBE2-3741-845D-4C0C6F7FB947}" srcOrd="0" destOrd="1" presId="urn:microsoft.com/office/officeart/2005/8/layout/hList1"/>
    <dgm:cxn modelId="{5E422F3F-2D6E-3C49-A295-EB8E5E788AE5}" srcId="{9DF239F8-3577-124B-91C7-4246971A8D75}" destId="{0F28450C-8D74-C547-9E2F-59365668A533}" srcOrd="2" destOrd="0" parTransId="{6C082D95-B276-8F45-B27A-3027775FEA2C}" sibTransId="{8D1E3E8A-37E2-9044-9CB6-CEC77761B36F}"/>
    <dgm:cxn modelId="{D2D248D0-6EA9-9847-97FD-9971770C760B}" srcId="{6CEDC48D-7564-9C44-A313-C9F5DFD82AA7}" destId="{A297238B-638A-F341-8EBF-BFFA0CECEEFB}" srcOrd="0" destOrd="0" parTransId="{5F55A22B-BA8C-964A-BC7D-538C183B5966}" sibTransId="{6D97F14D-E816-5C41-89A4-CDEAFB81073D}"/>
    <dgm:cxn modelId="{35D08D6B-B8B9-7E4D-9669-802C946D7122}" srcId="{B012F4AB-E76F-5244-A21E-2903E5430C32}" destId="{2C88C140-434E-024B-A534-F6491AAA8A1E}" srcOrd="1" destOrd="0" parTransId="{9522DA46-34AD-5149-9F41-913EF1546E8C}" sibTransId="{7564098A-7C82-6642-B60A-0872FCA6B2A5}"/>
    <dgm:cxn modelId="{D3796494-A362-5A49-89BA-7B04B3E93342}" type="presParOf" srcId="{56ECC787-93C6-DD44-B2BE-710CB8CF86C2}" destId="{86E029AB-E6D4-004E-9D53-67D544A1E5EA}" srcOrd="0" destOrd="0" presId="urn:microsoft.com/office/officeart/2005/8/layout/hList1"/>
    <dgm:cxn modelId="{A0CAE548-7C2D-1E40-8221-30F206A500A0}" type="presParOf" srcId="{86E029AB-E6D4-004E-9D53-67D544A1E5EA}" destId="{600C8614-6569-B14B-856C-BAC6479548AC}" srcOrd="0" destOrd="0" presId="urn:microsoft.com/office/officeart/2005/8/layout/hList1"/>
    <dgm:cxn modelId="{827D19F3-096B-C44B-849C-D970BFCC11BD}" type="presParOf" srcId="{86E029AB-E6D4-004E-9D53-67D544A1E5EA}" destId="{9D90635F-EBE2-3741-845D-4C0C6F7FB947}" srcOrd="1" destOrd="0" presId="urn:microsoft.com/office/officeart/2005/8/layout/hList1"/>
    <dgm:cxn modelId="{C28684F4-0C18-2044-A8FD-D0C4936F01E1}" type="presParOf" srcId="{56ECC787-93C6-DD44-B2BE-710CB8CF86C2}" destId="{99C441B6-8B32-E440-AA91-84BBAF18A533}" srcOrd="1" destOrd="0" presId="urn:microsoft.com/office/officeart/2005/8/layout/hList1"/>
    <dgm:cxn modelId="{6979C871-E41D-0941-93AE-0B5167E268F7}" type="presParOf" srcId="{56ECC787-93C6-DD44-B2BE-710CB8CF86C2}" destId="{16D467AC-1A84-034C-945C-75A9125FDE20}" srcOrd="2" destOrd="0" presId="urn:microsoft.com/office/officeart/2005/8/layout/hList1"/>
    <dgm:cxn modelId="{781D89EF-0643-8241-82F7-CEE03DC337BF}" type="presParOf" srcId="{16D467AC-1A84-034C-945C-75A9125FDE20}" destId="{DF337975-93E8-8A40-AA6A-566213361315}" srcOrd="0" destOrd="0" presId="urn:microsoft.com/office/officeart/2005/8/layout/hList1"/>
    <dgm:cxn modelId="{6C67ADF8-7B9B-7840-949B-EE97F47D4C14}" type="presParOf" srcId="{16D467AC-1A84-034C-945C-75A9125FDE20}" destId="{A47BFBA3-F9F4-7344-A1E6-7BC87D452FF1}" srcOrd="1" destOrd="0" presId="urn:microsoft.com/office/officeart/2005/8/layout/hList1"/>
    <dgm:cxn modelId="{14133C09-08AF-8A49-ABB9-AAD153064933}" type="presParOf" srcId="{56ECC787-93C6-DD44-B2BE-710CB8CF86C2}" destId="{FF140A11-CCCE-8C42-81D0-C8C90911EE1F}" srcOrd="3" destOrd="0" presId="urn:microsoft.com/office/officeart/2005/8/layout/hList1"/>
    <dgm:cxn modelId="{0247BAFE-2226-3844-A825-0439E71AA589}" type="presParOf" srcId="{56ECC787-93C6-DD44-B2BE-710CB8CF86C2}" destId="{1082E312-FFB8-4B4E-8B26-A3E7C73C607B}" srcOrd="4" destOrd="0" presId="urn:microsoft.com/office/officeart/2005/8/layout/hList1"/>
    <dgm:cxn modelId="{6A2A4025-38D5-4F4F-BD09-03558375F544}" type="presParOf" srcId="{1082E312-FFB8-4B4E-8B26-A3E7C73C607B}" destId="{FEE491E9-E6C9-314C-9D8E-F1DA22339927}" srcOrd="0" destOrd="0" presId="urn:microsoft.com/office/officeart/2005/8/layout/hList1"/>
    <dgm:cxn modelId="{51EE16C1-B179-B548-B243-893F42ABFC94}" type="presParOf" srcId="{1082E312-FFB8-4B4E-8B26-A3E7C73C607B}" destId="{0F3D636E-5170-4B49-BAEB-AE55B31143E6}" srcOrd="1" destOrd="0" presId="urn:microsoft.com/office/officeart/2005/8/layout/hList1"/>
    <dgm:cxn modelId="{447826E6-EF4C-5242-979C-3474EBBE1470}" type="presParOf" srcId="{56ECC787-93C6-DD44-B2BE-710CB8CF86C2}" destId="{4DADAF94-7B79-B949-96E3-88A4749F3A78}" srcOrd="5" destOrd="0" presId="urn:microsoft.com/office/officeart/2005/8/layout/hList1"/>
    <dgm:cxn modelId="{87BE51D6-F148-5D40-9AB1-4F0687E4F7B5}" type="presParOf" srcId="{56ECC787-93C6-DD44-B2BE-710CB8CF86C2}" destId="{66B43E84-5CCE-B64B-9E96-22F6D182BFB6}" srcOrd="6" destOrd="0" presId="urn:microsoft.com/office/officeart/2005/8/layout/hList1"/>
    <dgm:cxn modelId="{CC37A5FC-79CB-1E4B-963E-80F680153FDC}" type="presParOf" srcId="{66B43E84-5CCE-B64B-9E96-22F6D182BFB6}" destId="{4CB04658-2268-CF46-AA32-8DD1A0FDA533}" srcOrd="0" destOrd="0" presId="urn:microsoft.com/office/officeart/2005/8/layout/hList1"/>
    <dgm:cxn modelId="{3C427A13-3EA2-A04A-A501-2D13883F5232}" type="presParOf" srcId="{66B43E84-5CCE-B64B-9E96-22F6D182BFB6}" destId="{3423DC48-8A76-0844-B870-35460998A4D3}" srcOrd="1" destOrd="0" presId="urn:microsoft.com/office/officeart/2005/8/layout/hList1"/>
    <dgm:cxn modelId="{1CE490EE-A70F-5541-BB01-9346AD206A96}" type="presParOf" srcId="{56ECC787-93C6-DD44-B2BE-710CB8CF86C2}" destId="{8DA18563-F5C9-8344-AEC1-A74B823DCAEA}" srcOrd="7" destOrd="0" presId="urn:microsoft.com/office/officeart/2005/8/layout/hList1"/>
    <dgm:cxn modelId="{C937B303-AC42-3741-8382-DC29B4E953D9}" type="presParOf" srcId="{56ECC787-93C6-DD44-B2BE-710CB8CF86C2}" destId="{73C251A5-1FC4-8849-93D2-CE6E216B76DC}" srcOrd="8" destOrd="0" presId="urn:microsoft.com/office/officeart/2005/8/layout/hList1"/>
    <dgm:cxn modelId="{6E96FAC4-879E-9F43-ADD6-65BD7AEDA8F4}" type="presParOf" srcId="{73C251A5-1FC4-8849-93D2-CE6E216B76DC}" destId="{01066E09-D35E-9E49-9D83-F839888438B3}" srcOrd="0" destOrd="0" presId="urn:microsoft.com/office/officeart/2005/8/layout/hList1"/>
    <dgm:cxn modelId="{659E1289-EA3E-D741-B9DB-515958F8512D}" type="presParOf" srcId="{73C251A5-1FC4-8849-93D2-CE6E216B76DC}" destId="{3AD3EBD9-C239-3645-89E7-FE4E234228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1FD72C-38BB-DB4D-89E4-0C23EB1E691D}" type="doc">
      <dgm:prSet loTypeId="urn:microsoft.com/office/officeart/2005/8/layout/pyramid2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ECD4F991-2F72-5042-AB18-B33010791988}">
      <dgm:prSet/>
      <dgm:spPr/>
      <dgm:t>
        <a:bodyPr/>
        <a:lstStyle/>
        <a:p>
          <a:pPr rtl="0"/>
          <a:r>
            <a:rPr lang="es-ES" dirty="0" smtClean="0"/>
            <a:t>Continuar la investigación sobre el impacto en la calidad de vida del Internet de las Cosas (</a:t>
          </a:r>
          <a:r>
            <a:rPr lang="es-ES" dirty="0" err="1" smtClean="0"/>
            <a:t>IoT</a:t>
          </a:r>
          <a:r>
            <a:rPr lang="es-ES" dirty="0" smtClean="0"/>
            <a:t>)</a:t>
          </a:r>
          <a:endParaRPr lang="es-ES" dirty="0"/>
        </a:p>
      </dgm:t>
    </dgm:pt>
    <dgm:pt modelId="{6F10A30D-CA16-0347-8B91-F8A6C1D032C7}" type="parTrans" cxnId="{6A6B0E48-6663-BB4A-8C63-700DB0BA87D6}">
      <dgm:prSet/>
      <dgm:spPr/>
      <dgm:t>
        <a:bodyPr/>
        <a:lstStyle/>
        <a:p>
          <a:endParaRPr lang="es-ES"/>
        </a:p>
      </dgm:t>
    </dgm:pt>
    <dgm:pt modelId="{22E4A69E-D0D2-E044-A4F4-A729D7F07439}" type="sibTrans" cxnId="{6A6B0E48-6663-BB4A-8C63-700DB0BA87D6}">
      <dgm:prSet/>
      <dgm:spPr/>
      <dgm:t>
        <a:bodyPr/>
        <a:lstStyle/>
        <a:p>
          <a:endParaRPr lang="es-ES"/>
        </a:p>
      </dgm:t>
    </dgm:pt>
    <dgm:pt modelId="{0D27F3DE-9403-3C44-BC97-60D2D1BA7679}">
      <dgm:prSet/>
      <dgm:spPr/>
      <dgm:t>
        <a:bodyPr/>
        <a:lstStyle/>
        <a:p>
          <a:pPr rtl="0"/>
          <a:r>
            <a:rPr lang="es-ES" dirty="0" smtClean="0"/>
            <a:t>Incrementar el número de sensores y tiempos de medición</a:t>
          </a:r>
          <a:endParaRPr lang="es-ES" dirty="0"/>
        </a:p>
      </dgm:t>
    </dgm:pt>
    <dgm:pt modelId="{CAAA141A-1EB8-2648-A78F-0D47F65E7C43}" type="parTrans" cxnId="{A514C9D5-928C-5F48-BFCC-3A553942998B}">
      <dgm:prSet/>
      <dgm:spPr/>
      <dgm:t>
        <a:bodyPr/>
        <a:lstStyle/>
        <a:p>
          <a:endParaRPr lang="es-ES"/>
        </a:p>
      </dgm:t>
    </dgm:pt>
    <dgm:pt modelId="{253983E3-78D1-4B43-AD97-EFC5B4107A84}" type="sibTrans" cxnId="{A514C9D5-928C-5F48-BFCC-3A553942998B}">
      <dgm:prSet/>
      <dgm:spPr/>
      <dgm:t>
        <a:bodyPr/>
        <a:lstStyle/>
        <a:p>
          <a:endParaRPr lang="es-ES"/>
        </a:p>
      </dgm:t>
    </dgm:pt>
    <dgm:pt modelId="{61B74ED7-A86B-3E47-8FDD-90816A0773F8}">
      <dgm:prSet/>
      <dgm:spPr/>
      <dgm:t>
        <a:bodyPr/>
        <a:lstStyle/>
        <a:p>
          <a:pPr rtl="0"/>
          <a:r>
            <a:rPr lang="es-ES" dirty="0" smtClean="0"/>
            <a:t>Ampliar el desarrollo del software y dispositivos electrónicos</a:t>
          </a:r>
          <a:endParaRPr lang="es-ES" dirty="0"/>
        </a:p>
      </dgm:t>
    </dgm:pt>
    <dgm:pt modelId="{2A972CDE-60CF-814B-81C6-B92D5B287951}" type="parTrans" cxnId="{1489DABB-FFDD-A048-BE7C-6B19C2ECF364}">
      <dgm:prSet/>
      <dgm:spPr/>
      <dgm:t>
        <a:bodyPr/>
        <a:lstStyle/>
        <a:p>
          <a:endParaRPr lang="es-ES"/>
        </a:p>
      </dgm:t>
    </dgm:pt>
    <dgm:pt modelId="{16E9D9DF-BD3D-4C42-A1B4-3A9808BF9657}" type="sibTrans" cxnId="{1489DABB-FFDD-A048-BE7C-6B19C2ECF364}">
      <dgm:prSet/>
      <dgm:spPr/>
      <dgm:t>
        <a:bodyPr/>
        <a:lstStyle/>
        <a:p>
          <a:endParaRPr lang="es-ES"/>
        </a:p>
      </dgm:t>
    </dgm:pt>
    <dgm:pt modelId="{95E4F089-E8B0-9446-972B-D837FB45C099}" type="pres">
      <dgm:prSet presAssocID="{331FD72C-38BB-DB4D-89E4-0C23EB1E691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190DD44-3ADB-5A46-BDAB-525A4E340E98}" type="pres">
      <dgm:prSet presAssocID="{331FD72C-38BB-DB4D-89E4-0C23EB1E691D}" presName="pyramid" presStyleLbl="node1" presStyleIdx="0" presStyleCnt="1"/>
      <dgm:spPr/>
    </dgm:pt>
    <dgm:pt modelId="{45171CFA-80A0-2649-9ED5-B4509205C950}" type="pres">
      <dgm:prSet presAssocID="{331FD72C-38BB-DB4D-89E4-0C23EB1E691D}" presName="theList" presStyleCnt="0"/>
      <dgm:spPr/>
    </dgm:pt>
    <dgm:pt modelId="{07324FFA-43DF-474D-BB16-B96AEC21D5B6}" type="pres">
      <dgm:prSet presAssocID="{ECD4F991-2F72-5042-AB18-B3301079198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B2393-1C49-6442-AD9B-F424C934E556}" type="pres">
      <dgm:prSet presAssocID="{ECD4F991-2F72-5042-AB18-B33010791988}" presName="aSpace" presStyleCnt="0"/>
      <dgm:spPr/>
    </dgm:pt>
    <dgm:pt modelId="{8C342E1A-BC27-E74E-B2A9-DC30823C985A}" type="pres">
      <dgm:prSet presAssocID="{0D27F3DE-9403-3C44-BC97-60D2D1BA767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5185C-11AD-AB4F-9E9E-D38D77E85E33}" type="pres">
      <dgm:prSet presAssocID="{0D27F3DE-9403-3C44-BC97-60D2D1BA7679}" presName="aSpace" presStyleCnt="0"/>
      <dgm:spPr/>
    </dgm:pt>
    <dgm:pt modelId="{02ED0180-7E08-4249-BCDA-351CC4D73D5C}" type="pres">
      <dgm:prSet presAssocID="{61B74ED7-A86B-3E47-8FDD-90816A0773F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A567BB-73EB-FD40-A975-DCF3A3EFC252}" type="pres">
      <dgm:prSet presAssocID="{61B74ED7-A86B-3E47-8FDD-90816A0773F8}" presName="aSpace" presStyleCnt="0"/>
      <dgm:spPr/>
    </dgm:pt>
  </dgm:ptLst>
  <dgm:cxnLst>
    <dgm:cxn modelId="{2476A5D3-E2F8-D046-92D1-2F4CE493A7B8}" type="presOf" srcId="{61B74ED7-A86B-3E47-8FDD-90816A0773F8}" destId="{02ED0180-7E08-4249-BCDA-351CC4D73D5C}" srcOrd="0" destOrd="0" presId="urn:microsoft.com/office/officeart/2005/8/layout/pyramid2"/>
    <dgm:cxn modelId="{6A6B0E48-6663-BB4A-8C63-700DB0BA87D6}" srcId="{331FD72C-38BB-DB4D-89E4-0C23EB1E691D}" destId="{ECD4F991-2F72-5042-AB18-B33010791988}" srcOrd="0" destOrd="0" parTransId="{6F10A30D-CA16-0347-8B91-F8A6C1D032C7}" sibTransId="{22E4A69E-D0D2-E044-A4F4-A729D7F07439}"/>
    <dgm:cxn modelId="{70BC0D0B-9706-5A41-833B-B5AAC11794D3}" type="presOf" srcId="{0D27F3DE-9403-3C44-BC97-60D2D1BA7679}" destId="{8C342E1A-BC27-E74E-B2A9-DC30823C985A}" srcOrd="0" destOrd="0" presId="urn:microsoft.com/office/officeart/2005/8/layout/pyramid2"/>
    <dgm:cxn modelId="{F8CC6F8A-8877-7141-ACBA-220C9BC6E4DF}" type="presOf" srcId="{ECD4F991-2F72-5042-AB18-B33010791988}" destId="{07324FFA-43DF-474D-BB16-B96AEC21D5B6}" srcOrd="0" destOrd="0" presId="urn:microsoft.com/office/officeart/2005/8/layout/pyramid2"/>
    <dgm:cxn modelId="{9C7A9A47-9DAD-E043-847D-9E45CB56CA60}" type="presOf" srcId="{331FD72C-38BB-DB4D-89E4-0C23EB1E691D}" destId="{95E4F089-E8B0-9446-972B-D837FB45C099}" srcOrd="0" destOrd="0" presId="urn:microsoft.com/office/officeart/2005/8/layout/pyramid2"/>
    <dgm:cxn modelId="{A514C9D5-928C-5F48-BFCC-3A553942998B}" srcId="{331FD72C-38BB-DB4D-89E4-0C23EB1E691D}" destId="{0D27F3DE-9403-3C44-BC97-60D2D1BA7679}" srcOrd="1" destOrd="0" parTransId="{CAAA141A-1EB8-2648-A78F-0D47F65E7C43}" sibTransId="{253983E3-78D1-4B43-AD97-EFC5B4107A84}"/>
    <dgm:cxn modelId="{1489DABB-FFDD-A048-BE7C-6B19C2ECF364}" srcId="{331FD72C-38BB-DB4D-89E4-0C23EB1E691D}" destId="{61B74ED7-A86B-3E47-8FDD-90816A0773F8}" srcOrd="2" destOrd="0" parTransId="{2A972CDE-60CF-814B-81C6-B92D5B287951}" sibTransId="{16E9D9DF-BD3D-4C42-A1B4-3A9808BF9657}"/>
    <dgm:cxn modelId="{CF81A354-B53E-144E-B683-166FF4799B87}" type="presParOf" srcId="{95E4F089-E8B0-9446-972B-D837FB45C099}" destId="{0190DD44-3ADB-5A46-BDAB-525A4E340E98}" srcOrd="0" destOrd="0" presId="urn:microsoft.com/office/officeart/2005/8/layout/pyramid2"/>
    <dgm:cxn modelId="{3D759196-B230-E84F-B3EE-AC88DC1A649A}" type="presParOf" srcId="{95E4F089-E8B0-9446-972B-D837FB45C099}" destId="{45171CFA-80A0-2649-9ED5-B4509205C950}" srcOrd="1" destOrd="0" presId="urn:microsoft.com/office/officeart/2005/8/layout/pyramid2"/>
    <dgm:cxn modelId="{E9492E13-0419-F242-B068-14EFF417E0E9}" type="presParOf" srcId="{45171CFA-80A0-2649-9ED5-B4509205C950}" destId="{07324FFA-43DF-474D-BB16-B96AEC21D5B6}" srcOrd="0" destOrd="0" presId="urn:microsoft.com/office/officeart/2005/8/layout/pyramid2"/>
    <dgm:cxn modelId="{9A475060-2F48-8D40-9E27-8BEF764B87B5}" type="presParOf" srcId="{45171CFA-80A0-2649-9ED5-B4509205C950}" destId="{3ABB2393-1C49-6442-AD9B-F424C934E556}" srcOrd="1" destOrd="0" presId="urn:microsoft.com/office/officeart/2005/8/layout/pyramid2"/>
    <dgm:cxn modelId="{4496DE1D-3F15-FD4A-891B-3F9664932E7A}" type="presParOf" srcId="{45171CFA-80A0-2649-9ED5-B4509205C950}" destId="{8C342E1A-BC27-E74E-B2A9-DC30823C985A}" srcOrd="2" destOrd="0" presId="urn:microsoft.com/office/officeart/2005/8/layout/pyramid2"/>
    <dgm:cxn modelId="{9684ACFA-1301-DA43-A6D9-316C537C08EE}" type="presParOf" srcId="{45171CFA-80A0-2649-9ED5-B4509205C950}" destId="{E2E5185C-11AD-AB4F-9E9E-D38D77E85E33}" srcOrd="3" destOrd="0" presId="urn:microsoft.com/office/officeart/2005/8/layout/pyramid2"/>
    <dgm:cxn modelId="{CC388A70-E5A8-E844-B1B8-69828CA72BC3}" type="presParOf" srcId="{45171CFA-80A0-2649-9ED5-B4509205C950}" destId="{02ED0180-7E08-4249-BCDA-351CC4D73D5C}" srcOrd="4" destOrd="0" presId="urn:microsoft.com/office/officeart/2005/8/layout/pyramid2"/>
    <dgm:cxn modelId="{D58210B4-189E-4C43-89EA-1B5D46C5EA77}" type="presParOf" srcId="{45171CFA-80A0-2649-9ED5-B4509205C950}" destId="{0AA567BB-73EB-FD40-A975-DCF3A3EFC25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FDA4-466D-0D43-BE8E-1F99E728344B}">
      <dsp:nvSpPr>
        <dsp:cNvPr id="0" name=""/>
        <dsp:cNvSpPr/>
      </dsp:nvSpPr>
      <dsp:spPr>
        <a:xfrm rot="5400000">
          <a:off x="5431321" y="-1841244"/>
          <a:ext cx="1112335" cy="586427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Desarrollar un prototipo de aplicación Web en combinación con la plataforma Arduino para controlar la calidad del aire de la ciudad de Quito.</a:t>
          </a:r>
          <a:endParaRPr lang="es-ES" sz="1800" kern="1200" dirty="0"/>
        </a:p>
      </dsp:txBody>
      <dsp:txXfrm rot="-5400000">
        <a:off x="3055352" y="589025"/>
        <a:ext cx="5809973" cy="1003735"/>
      </dsp:txXfrm>
    </dsp:sp>
    <dsp:sp modelId="{C4F0AC51-7C40-EC4B-A188-C5916F70D9B1}">
      <dsp:nvSpPr>
        <dsp:cNvPr id="0" name=""/>
        <dsp:cNvSpPr/>
      </dsp:nvSpPr>
      <dsp:spPr>
        <a:xfrm>
          <a:off x="614058" y="458519"/>
          <a:ext cx="1976091" cy="1329408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all" dirty="0" smtClean="0"/>
            <a:t>General</a:t>
          </a:r>
          <a:endParaRPr lang="es-ES" sz="2400" kern="1200" cap="all" dirty="0"/>
        </a:p>
      </dsp:txBody>
      <dsp:txXfrm>
        <a:off x="678954" y="523415"/>
        <a:ext cx="1846299" cy="1199616"/>
      </dsp:txXfrm>
    </dsp:sp>
    <dsp:sp modelId="{A3429DF4-E60A-5545-8542-EED36B791461}">
      <dsp:nvSpPr>
        <dsp:cNvPr id="0" name=""/>
        <dsp:cNvSpPr/>
      </dsp:nvSpPr>
      <dsp:spPr>
        <a:xfrm rot="5400000">
          <a:off x="4741383" y="342124"/>
          <a:ext cx="2592847" cy="59398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Revisar el marco teórico referente a las metodologías de SCRUM y Extreme </a:t>
          </a:r>
          <a:r>
            <a:rPr lang="es-ES" sz="1800" kern="1200" dirty="0" err="1" smtClean="0"/>
            <a:t>Programming</a:t>
          </a:r>
          <a:r>
            <a:rPr lang="es-ES" sz="1800" kern="1200" dirty="0" smtClean="0"/>
            <a:t> (XP)</a:t>
          </a:r>
          <a:endParaRPr lang="es-E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Describir la plataforma Arduino con el uso de sensores para la medición  de la calidad del aire.</a:t>
          </a:r>
          <a:endParaRPr lang="es-E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Realizar la especificación de requerimientos del prototipo, aplicando la norma IEEE 830.</a:t>
          </a:r>
          <a:endParaRPr lang="es-E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Emplear </a:t>
          </a:r>
          <a:r>
            <a:rPr lang="es-ES" sz="1800" kern="1200" dirty="0" err="1" smtClean="0"/>
            <a:t>Scrum</a:t>
          </a:r>
          <a:r>
            <a:rPr lang="es-ES" sz="1800" kern="1200" dirty="0" smtClean="0"/>
            <a:t> y XP para la planificación, diseño, desarrollo y pruebas del prototipo.</a:t>
          </a:r>
          <a:endParaRPr lang="es-E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Evaluar los resultados obtenidos.</a:t>
          </a:r>
          <a:endParaRPr lang="es-ES" sz="1800" kern="1200" dirty="0"/>
        </a:p>
      </dsp:txBody>
      <dsp:txXfrm rot="-5400000">
        <a:off x="3067894" y="2142185"/>
        <a:ext cx="5813253" cy="2339703"/>
      </dsp:txXfrm>
    </dsp:sp>
    <dsp:sp modelId="{AF957D21-6284-7D40-A265-B5D3B82BDC60}">
      <dsp:nvSpPr>
        <dsp:cNvPr id="0" name=""/>
        <dsp:cNvSpPr/>
      </dsp:nvSpPr>
      <dsp:spPr>
        <a:xfrm>
          <a:off x="626581" y="2049760"/>
          <a:ext cx="1976058" cy="226081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42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all" dirty="0" smtClean="0"/>
            <a:t>Específicos</a:t>
          </a:r>
          <a:endParaRPr lang="es-ES" sz="2400" kern="1200" cap="all" dirty="0"/>
        </a:p>
      </dsp:txBody>
      <dsp:txXfrm>
        <a:off x="723044" y="2146223"/>
        <a:ext cx="1783132" cy="2067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119E8-F62A-0E4D-8099-656F2F588611}">
      <dsp:nvSpPr>
        <dsp:cNvPr id="0" name=""/>
        <dsp:cNvSpPr/>
      </dsp:nvSpPr>
      <dsp:spPr>
        <a:xfrm>
          <a:off x="-4262576" y="-653971"/>
          <a:ext cx="5078709" cy="5078709"/>
        </a:xfrm>
        <a:prstGeom prst="blockArc">
          <a:avLst>
            <a:gd name="adj1" fmla="val 18900000"/>
            <a:gd name="adj2" fmla="val 2700000"/>
            <a:gd name="adj3" fmla="val 425"/>
          </a:avLst>
        </a:pr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0D5B3-E504-794C-98B7-6790DBAA8888}">
      <dsp:nvSpPr>
        <dsp:cNvPr id="0" name=""/>
        <dsp:cNvSpPr/>
      </dsp:nvSpPr>
      <dsp:spPr>
        <a:xfrm>
          <a:off x="427577" y="289896"/>
          <a:ext cx="6867228" cy="58009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4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cap="all" dirty="0" smtClean="0"/>
            <a:t>Módulo de Usuarios</a:t>
          </a:r>
          <a:endParaRPr lang="es-ES" sz="2400" kern="1200" cap="all" dirty="0"/>
        </a:p>
      </dsp:txBody>
      <dsp:txXfrm>
        <a:off x="427577" y="289896"/>
        <a:ext cx="6867228" cy="580094"/>
      </dsp:txXfrm>
    </dsp:sp>
    <dsp:sp modelId="{1851403B-655C-E643-86BD-468CDB06A5F3}">
      <dsp:nvSpPr>
        <dsp:cNvPr id="0" name=""/>
        <dsp:cNvSpPr/>
      </dsp:nvSpPr>
      <dsp:spPr>
        <a:xfrm>
          <a:off x="65018" y="217384"/>
          <a:ext cx="725118" cy="72511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CF5A91F3-4F83-8E4F-961B-D07EBB7A3E4B}">
      <dsp:nvSpPr>
        <dsp:cNvPr id="0" name=""/>
        <dsp:cNvSpPr/>
      </dsp:nvSpPr>
      <dsp:spPr>
        <a:xfrm>
          <a:off x="760159" y="1160189"/>
          <a:ext cx="6534647" cy="58009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14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4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cap="all" dirty="0" smtClean="0"/>
            <a:t>Módulo de dispositivos</a:t>
          </a:r>
          <a:endParaRPr lang="es-ES" sz="2400" kern="1200" cap="all" dirty="0"/>
        </a:p>
      </dsp:txBody>
      <dsp:txXfrm>
        <a:off x="760159" y="1160189"/>
        <a:ext cx="6534647" cy="580094"/>
      </dsp:txXfrm>
    </dsp:sp>
    <dsp:sp modelId="{27FCE59B-4DDD-BB4B-AF78-00398B10CE2B}">
      <dsp:nvSpPr>
        <dsp:cNvPr id="0" name=""/>
        <dsp:cNvSpPr/>
      </dsp:nvSpPr>
      <dsp:spPr>
        <a:xfrm>
          <a:off x="397600" y="1087677"/>
          <a:ext cx="725118" cy="72511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15FD0BAA-B21D-7D40-BAA8-C88C717FD941}">
      <dsp:nvSpPr>
        <dsp:cNvPr id="0" name=""/>
        <dsp:cNvSpPr/>
      </dsp:nvSpPr>
      <dsp:spPr>
        <a:xfrm>
          <a:off x="760159" y="2030482"/>
          <a:ext cx="6534647" cy="58009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28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4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cap="all" smtClean="0"/>
            <a:t>Servicio Web</a:t>
          </a:r>
          <a:endParaRPr lang="es-ES" sz="2400" kern="1200" cap="all" dirty="0" smtClean="0"/>
        </a:p>
      </dsp:txBody>
      <dsp:txXfrm>
        <a:off x="760159" y="2030482"/>
        <a:ext cx="6534647" cy="580094"/>
      </dsp:txXfrm>
    </dsp:sp>
    <dsp:sp modelId="{8B61193F-6AC2-3A4B-B170-6F707405B228}">
      <dsp:nvSpPr>
        <dsp:cNvPr id="0" name=""/>
        <dsp:cNvSpPr/>
      </dsp:nvSpPr>
      <dsp:spPr>
        <a:xfrm>
          <a:off x="397600" y="1957970"/>
          <a:ext cx="725118" cy="72511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0F97857B-455E-D24B-8CFD-4ADFE019DE97}">
      <dsp:nvSpPr>
        <dsp:cNvPr id="0" name=""/>
        <dsp:cNvSpPr/>
      </dsp:nvSpPr>
      <dsp:spPr>
        <a:xfrm>
          <a:off x="427577" y="2900774"/>
          <a:ext cx="6867228" cy="58009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42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4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cap="all" dirty="0" smtClean="0"/>
            <a:t>Portada de LA  Aplicación</a:t>
          </a:r>
        </a:p>
      </dsp:txBody>
      <dsp:txXfrm>
        <a:off x="427577" y="2900774"/>
        <a:ext cx="6867228" cy="580094"/>
      </dsp:txXfrm>
    </dsp:sp>
    <dsp:sp modelId="{85DFCB7C-FAE8-594B-9518-1547036C7F15}">
      <dsp:nvSpPr>
        <dsp:cNvPr id="0" name=""/>
        <dsp:cNvSpPr/>
      </dsp:nvSpPr>
      <dsp:spPr>
        <a:xfrm>
          <a:off x="65018" y="2828263"/>
          <a:ext cx="725118" cy="72511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21BCE-47F6-3047-839B-F6C64E7128C1}">
      <dsp:nvSpPr>
        <dsp:cNvPr id="0" name=""/>
        <dsp:cNvSpPr/>
      </dsp:nvSpPr>
      <dsp:spPr>
        <a:xfrm>
          <a:off x="3373853" y="395999"/>
          <a:ext cx="2130779" cy="218424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SCRUM</a:t>
          </a:r>
          <a:endParaRPr lang="es-ES" sz="1800" b="1" kern="1200" dirty="0"/>
        </a:p>
      </dsp:txBody>
      <dsp:txXfrm>
        <a:off x="3802234" y="904096"/>
        <a:ext cx="1274017" cy="1129620"/>
      </dsp:txXfrm>
    </dsp:sp>
    <dsp:sp modelId="{B21033D3-11C7-4641-88E6-0045246F63F7}">
      <dsp:nvSpPr>
        <dsp:cNvPr id="0" name=""/>
        <dsp:cNvSpPr/>
      </dsp:nvSpPr>
      <dsp:spPr>
        <a:xfrm>
          <a:off x="144218" y="709282"/>
          <a:ext cx="3089461" cy="1647859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Organizar trabajo en el ciclo de vida del proyecto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Product</a:t>
          </a:r>
          <a:r>
            <a:rPr lang="es-ES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 </a:t>
          </a:r>
          <a:r>
            <a:rPr lang="es-ES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Backlog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Sprint Backlog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Burndown</a:t>
          </a:r>
          <a:r>
            <a:rPr lang="es-ES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 Chart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Incremento o Demo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sp:txBody>
      <dsp:txXfrm>
        <a:off x="192482" y="757546"/>
        <a:ext cx="2992933" cy="1551331"/>
      </dsp:txXfrm>
    </dsp:sp>
    <dsp:sp modelId="{E60F55AE-008F-D54D-8FD8-A7BDA38339CA}">
      <dsp:nvSpPr>
        <dsp:cNvPr id="0" name=""/>
        <dsp:cNvSpPr/>
      </dsp:nvSpPr>
      <dsp:spPr>
        <a:xfrm>
          <a:off x="4298412" y="2261018"/>
          <a:ext cx="1852443" cy="1852443"/>
        </a:xfrm>
        <a:prstGeom prst="gear6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XP</a:t>
          </a:r>
          <a:endParaRPr lang="es-ES" sz="1600" b="1" kern="1200" dirty="0"/>
        </a:p>
      </dsp:txBody>
      <dsp:txXfrm>
        <a:off x="4764770" y="2730195"/>
        <a:ext cx="919727" cy="914089"/>
      </dsp:txXfrm>
    </dsp:sp>
    <dsp:sp modelId="{C79CEF22-9BBF-5A4B-A50D-9BC757CBDD32}">
      <dsp:nvSpPr>
        <dsp:cNvPr id="0" name=""/>
        <dsp:cNvSpPr/>
      </dsp:nvSpPr>
      <dsp:spPr>
        <a:xfrm>
          <a:off x="6246496" y="2578794"/>
          <a:ext cx="2611753" cy="1320116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Codificación del software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Pruebas Unitarias – TDD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Diseño incremental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Integración continua </a:t>
          </a:r>
          <a:endParaRPr lang="es-ES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sp:txBody>
      <dsp:txXfrm>
        <a:off x="6285161" y="2617459"/>
        <a:ext cx="2534423" cy="1242786"/>
      </dsp:txXfrm>
    </dsp:sp>
    <dsp:sp modelId="{AA74E5B0-B05D-F449-835B-C88BFC033645}">
      <dsp:nvSpPr>
        <dsp:cNvPr id="0" name=""/>
        <dsp:cNvSpPr/>
      </dsp:nvSpPr>
      <dsp:spPr>
        <a:xfrm rot="802807">
          <a:off x="4598555" y="380314"/>
          <a:ext cx="1603222" cy="1659051"/>
        </a:xfrm>
        <a:prstGeom prst="circularArrow">
          <a:avLst>
            <a:gd name="adj1" fmla="val 4878"/>
            <a:gd name="adj2" fmla="val 312630"/>
            <a:gd name="adj3" fmla="val 3174673"/>
            <a:gd name="adj4" fmla="val 15178311"/>
            <a:gd name="adj5" fmla="val 569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1265D-0FCC-C642-A8BB-DF8C6FF093ED}">
      <dsp:nvSpPr>
        <dsp:cNvPr id="0" name=""/>
        <dsp:cNvSpPr/>
      </dsp:nvSpPr>
      <dsp:spPr>
        <a:xfrm rot="18036224">
          <a:off x="4007688" y="2371947"/>
          <a:ext cx="1561757" cy="23688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0"/>
            <a:satOff val="0"/>
            <a:lumOff val="41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4A01B-0021-3345-AED2-F9A50039EF18}">
      <dsp:nvSpPr>
        <dsp:cNvPr id="0" name=""/>
        <dsp:cNvSpPr/>
      </dsp:nvSpPr>
      <dsp:spPr>
        <a:xfrm>
          <a:off x="0" y="0"/>
          <a:ext cx="2107124" cy="45032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Plataforma  </a:t>
          </a:r>
          <a:r>
            <a:rPr lang="es-ES" sz="1800" kern="1200" dirty="0" err="1" smtClean="0">
              <a:latin typeface="Arial"/>
              <a:cs typeface="Arial"/>
            </a:rPr>
            <a:t>Arduino</a:t>
          </a:r>
          <a:endParaRPr lang="es-ES" sz="1800" kern="1200" dirty="0">
            <a:latin typeface="Arial"/>
            <a:cs typeface="Arial"/>
          </a:endParaRPr>
        </a:p>
      </dsp:txBody>
      <dsp:txXfrm>
        <a:off x="0" y="0"/>
        <a:ext cx="2107124" cy="1350980"/>
      </dsp:txXfrm>
    </dsp:sp>
    <dsp:sp modelId="{C84B9304-3089-E44C-90CA-7D1E5BE3C7A0}">
      <dsp:nvSpPr>
        <dsp:cNvPr id="0" name=""/>
        <dsp:cNvSpPr/>
      </dsp:nvSpPr>
      <dsp:spPr>
        <a:xfrm>
          <a:off x="212859" y="1351090"/>
          <a:ext cx="1685699" cy="6560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/>
              <a:cs typeface="Arial"/>
            </a:rPr>
            <a:t>Tarjeta Arduino</a:t>
          </a:r>
          <a:endParaRPr lang="es-ES_tradnl" sz="1400" kern="1200" dirty="0">
            <a:latin typeface="Arial"/>
            <a:cs typeface="Arial"/>
          </a:endParaRPr>
        </a:p>
      </dsp:txBody>
      <dsp:txXfrm>
        <a:off x="232073" y="1370304"/>
        <a:ext cx="1647271" cy="617602"/>
      </dsp:txXfrm>
    </dsp:sp>
    <dsp:sp modelId="{E956FD7E-69E3-3D49-8F06-F122A935DD8B}">
      <dsp:nvSpPr>
        <dsp:cNvPr id="0" name=""/>
        <dsp:cNvSpPr/>
      </dsp:nvSpPr>
      <dsp:spPr>
        <a:xfrm>
          <a:off x="212859" y="2108047"/>
          <a:ext cx="1685699" cy="6560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/>
              <a:cs typeface="Arial"/>
            </a:rPr>
            <a:t>IDE Arduino</a:t>
          </a:r>
          <a:endParaRPr lang="es-ES_tradnl" sz="1400" kern="1200" dirty="0">
            <a:latin typeface="Arial"/>
            <a:cs typeface="Arial"/>
          </a:endParaRPr>
        </a:p>
      </dsp:txBody>
      <dsp:txXfrm>
        <a:off x="232073" y="2127261"/>
        <a:ext cx="1647271" cy="617602"/>
      </dsp:txXfrm>
    </dsp:sp>
    <dsp:sp modelId="{466A010B-68AA-F442-A544-30796CABE395}">
      <dsp:nvSpPr>
        <dsp:cNvPr id="0" name=""/>
        <dsp:cNvSpPr/>
      </dsp:nvSpPr>
      <dsp:spPr>
        <a:xfrm>
          <a:off x="212859" y="2865005"/>
          <a:ext cx="1685699" cy="6560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/>
              <a:cs typeface="Arial"/>
            </a:rPr>
            <a:t>Módulos de Expansión</a:t>
          </a:r>
          <a:endParaRPr lang="es-ES_tradnl" sz="1400" kern="1200" dirty="0">
            <a:latin typeface="Arial"/>
            <a:cs typeface="Arial"/>
          </a:endParaRPr>
        </a:p>
      </dsp:txBody>
      <dsp:txXfrm>
        <a:off x="232073" y="2884219"/>
        <a:ext cx="1647271" cy="617602"/>
      </dsp:txXfrm>
    </dsp:sp>
    <dsp:sp modelId="{388C65A5-E657-4D40-A0C3-2EB71BE117E8}">
      <dsp:nvSpPr>
        <dsp:cNvPr id="0" name=""/>
        <dsp:cNvSpPr/>
      </dsp:nvSpPr>
      <dsp:spPr>
        <a:xfrm>
          <a:off x="212859" y="3621963"/>
          <a:ext cx="1685699" cy="6560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/>
              <a:cs typeface="Arial"/>
            </a:rPr>
            <a:t>Sensores (CO, CO2, Densidad de Polvo)	</a:t>
          </a:r>
          <a:endParaRPr lang="es-ES_tradnl" sz="1400" kern="1200" dirty="0">
            <a:latin typeface="Arial"/>
            <a:cs typeface="Arial"/>
          </a:endParaRPr>
        </a:p>
      </dsp:txBody>
      <dsp:txXfrm>
        <a:off x="232073" y="3641177"/>
        <a:ext cx="1647271" cy="617602"/>
      </dsp:txXfrm>
    </dsp:sp>
    <dsp:sp modelId="{F66B9B35-D5DB-7342-8816-AE57F08EC9CA}">
      <dsp:nvSpPr>
        <dsp:cNvPr id="0" name=""/>
        <dsp:cNvSpPr/>
      </dsp:nvSpPr>
      <dsp:spPr>
        <a:xfrm>
          <a:off x="2267306" y="0"/>
          <a:ext cx="2107124" cy="45032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/>
              <a:cs typeface="Arial"/>
            </a:rPr>
            <a:t>Java Enterprise </a:t>
          </a:r>
          <a:r>
            <a:rPr lang="es-ES_tradnl" sz="1800" kern="1200" dirty="0" err="1" smtClean="0">
              <a:latin typeface="Arial"/>
              <a:cs typeface="Arial"/>
            </a:rPr>
            <a:t>Edition</a:t>
          </a:r>
          <a:r>
            <a:rPr lang="es-ES_tradnl" sz="1800" kern="1200" dirty="0" smtClean="0">
              <a:latin typeface="Arial"/>
              <a:cs typeface="Arial"/>
            </a:rPr>
            <a:t> (JEE)</a:t>
          </a:r>
          <a:endParaRPr lang="es-ES_tradnl" sz="1800" kern="1200" dirty="0">
            <a:latin typeface="Arial"/>
            <a:cs typeface="Arial"/>
          </a:endParaRPr>
        </a:p>
      </dsp:txBody>
      <dsp:txXfrm>
        <a:off x="2267306" y="0"/>
        <a:ext cx="2107124" cy="1350980"/>
      </dsp:txXfrm>
    </dsp:sp>
    <dsp:sp modelId="{E7D61C63-B2D9-E643-9B48-5DD690797E4A}">
      <dsp:nvSpPr>
        <dsp:cNvPr id="0" name=""/>
        <dsp:cNvSpPr/>
      </dsp:nvSpPr>
      <dsp:spPr>
        <a:xfrm>
          <a:off x="2478018" y="1351199"/>
          <a:ext cx="1685699" cy="43235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Arial"/>
              <a:cs typeface="Arial"/>
            </a:rPr>
            <a:t>Enterprise Java </a:t>
          </a:r>
          <a:r>
            <a:rPr lang="es-ES_tradnl" sz="1200" kern="1200" dirty="0" err="1" smtClean="0">
              <a:latin typeface="Arial"/>
              <a:cs typeface="Arial"/>
            </a:rPr>
            <a:t>Beans</a:t>
          </a:r>
          <a:r>
            <a:rPr lang="es-ES_tradnl" sz="1200" kern="1200" dirty="0" smtClean="0">
              <a:latin typeface="Arial"/>
              <a:cs typeface="Arial"/>
            </a:rPr>
            <a:t> (EJB)</a:t>
          </a:r>
          <a:endParaRPr lang="es-ES_tradnl" sz="1200" kern="1200" dirty="0">
            <a:latin typeface="Arial"/>
            <a:cs typeface="Arial"/>
          </a:endParaRPr>
        </a:p>
      </dsp:txBody>
      <dsp:txXfrm>
        <a:off x="2490681" y="1363862"/>
        <a:ext cx="1660373" cy="407025"/>
      </dsp:txXfrm>
    </dsp:sp>
    <dsp:sp modelId="{AAFCDEF4-6DDD-F44F-932C-7D2B1DD2FDDC}">
      <dsp:nvSpPr>
        <dsp:cNvPr id="0" name=""/>
        <dsp:cNvSpPr/>
      </dsp:nvSpPr>
      <dsp:spPr>
        <a:xfrm>
          <a:off x="2478018" y="1850066"/>
          <a:ext cx="1685699" cy="43235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Arial"/>
              <a:cs typeface="Arial"/>
            </a:rPr>
            <a:t>Java </a:t>
          </a:r>
          <a:r>
            <a:rPr lang="es-ES_tradnl" sz="1200" kern="1200" dirty="0" err="1" smtClean="0">
              <a:latin typeface="Arial"/>
              <a:cs typeface="Arial"/>
            </a:rPr>
            <a:t>Persistence</a:t>
          </a:r>
          <a:r>
            <a:rPr lang="es-ES_tradnl" sz="1200" kern="1200" dirty="0" smtClean="0">
              <a:latin typeface="Arial"/>
              <a:cs typeface="Arial"/>
            </a:rPr>
            <a:t> API (JPA)</a:t>
          </a:r>
          <a:endParaRPr lang="es-ES_tradnl" sz="1200" kern="1200" dirty="0">
            <a:latin typeface="Arial"/>
            <a:cs typeface="Arial"/>
          </a:endParaRPr>
        </a:p>
      </dsp:txBody>
      <dsp:txXfrm>
        <a:off x="2490681" y="1862729"/>
        <a:ext cx="1660373" cy="407025"/>
      </dsp:txXfrm>
    </dsp:sp>
    <dsp:sp modelId="{439A848F-549A-B74E-AF3F-D68376843815}">
      <dsp:nvSpPr>
        <dsp:cNvPr id="0" name=""/>
        <dsp:cNvSpPr/>
      </dsp:nvSpPr>
      <dsp:spPr>
        <a:xfrm>
          <a:off x="2478018" y="2348933"/>
          <a:ext cx="1685699" cy="43235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Arial"/>
              <a:cs typeface="Arial"/>
            </a:rPr>
            <a:t>Java Server Faces (JSF)</a:t>
          </a:r>
          <a:endParaRPr lang="es-ES_tradnl" sz="1200" kern="1200" dirty="0">
            <a:latin typeface="Arial"/>
            <a:cs typeface="Arial"/>
          </a:endParaRPr>
        </a:p>
      </dsp:txBody>
      <dsp:txXfrm>
        <a:off x="2490681" y="2361596"/>
        <a:ext cx="1660373" cy="407025"/>
      </dsp:txXfrm>
    </dsp:sp>
    <dsp:sp modelId="{3E8B41DD-C93C-B74F-B841-FBC84C57FAD0}">
      <dsp:nvSpPr>
        <dsp:cNvPr id="0" name=""/>
        <dsp:cNvSpPr/>
      </dsp:nvSpPr>
      <dsp:spPr>
        <a:xfrm>
          <a:off x="2478018" y="2847799"/>
          <a:ext cx="1685699" cy="43235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Arial"/>
              <a:cs typeface="Arial"/>
            </a:rPr>
            <a:t>Web </a:t>
          </a:r>
          <a:r>
            <a:rPr lang="es-ES_tradnl" sz="1200" kern="1200" dirty="0" err="1" smtClean="0">
              <a:latin typeface="Arial"/>
              <a:cs typeface="Arial"/>
            </a:rPr>
            <a:t>Services</a:t>
          </a:r>
          <a:r>
            <a:rPr lang="es-ES_tradnl" sz="1200" kern="1200" dirty="0" smtClean="0">
              <a:latin typeface="Arial"/>
              <a:cs typeface="Arial"/>
            </a:rPr>
            <a:t> </a:t>
          </a:r>
          <a:r>
            <a:rPr lang="es-ES_tradnl" sz="1200" kern="1200" dirty="0" err="1" smtClean="0">
              <a:latin typeface="Arial"/>
              <a:cs typeface="Arial"/>
            </a:rPr>
            <a:t>RESTful</a:t>
          </a:r>
          <a:endParaRPr lang="es-ES_tradnl" sz="1200" kern="1200" dirty="0">
            <a:latin typeface="Arial"/>
            <a:cs typeface="Arial"/>
          </a:endParaRPr>
        </a:p>
      </dsp:txBody>
      <dsp:txXfrm>
        <a:off x="2490681" y="2860462"/>
        <a:ext cx="1660373" cy="407025"/>
      </dsp:txXfrm>
    </dsp:sp>
    <dsp:sp modelId="{01D9A539-7121-CF4A-8C92-17DAF62E3CAC}">
      <dsp:nvSpPr>
        <dsp:cNvPr id="0" name=""/>
        <dsp:cNvSpPr/>
      </dsp:nvSpPr>
      <dsp:spPr>
        <a:xfrm>
          <a:off x="2478018" y="3346666"/>
          <a:ext cx="1685699" cy="43235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err="1" smtClean="0">
              <a:latin typeface="Arial"/>
              <a:cs typeface="Arial"/>
            </a:rPr>
            <a:t>JUnit</a:t>
          </a:r>
          <a:endParaRPr lang="es-ES_tradnl" sz="1200" kern="1200" dirty="0">
            <a:latin typeface="Arial"/>
            <a:cs typeface="Arial"/>
          </a:endParaRPr>
        </a:p>
      </dsp:txBody>
      <dsp:txXfrm>
        <a:off x="2490681" y="3359329"/>
        <a:ext cx="1660373" cy="407025"/>
      </dsp:txXfrm>
    </dsp:sp>
    <dsp:sp modelId="{F0885242-0725-B84E-8FB3-88670160D911}">
      <dsp:nvSpPr>
        <dsp:cNvPr id="0" name=""/>
        <dsp:cNvSpPr/>
      </dsp:nvSpPr>
      <dsp:spPr>
        <a:xfrm>
          <a:off x="2478018" y="3845532"/>
          <a:ext cx="1685699" cy="43235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err="1" smtClean="0">
              <a:latin typeface="Arial"/>
              <a:cs typeface="Arial"/>
            </a:rPr>
            <a:t>Arquillian</a:t>
          </a:r>
          <a:endParaRPr lang="es-ES_tradnl" sz="1200" kern="1200" dirty="0">
            <a:latin typeface="Arial"/>
            <a:cs typeface="Arial"/>
          </a:endParaRPr>
        </a:p>
      </dsp:txBody>
      <dsp:txXfrm>
        <a:off x="2490681" y="3858195"/>
        <a:ext cx="1660373" cy="407025"/>
      </dsp:txXfrm>
    </dsp:sp>
    <dsp:sp modelId="{D46B34DD-EBDF-514F-B3CD-42E6C6BC3FA6}">
      <dsp:nvSpPr>
        <dsp:cNvPr id="0" name=""/>
        <dsp:cNvSpPr/>
      </dsp:nvSpPr>
      <dsp:spPr>
        <a:xfrm>
          <a:off x="4532464" y="0"/>
          <a:ext cx="2107124" cy="45032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/>
              <a:cs typeface="Arial"/>
            </a:rPr>
            <a:t>Herramientas de Desarrollo</a:t>
          </a:r>
          <a:endParaRPr lang="es-ES_tradnl" sz="1800" kern="1200" dirty="0">
            <a:latin typeface="Arial"/>
            <a:cs typeface="Arial"/>
          </a:endParaRPr>
        </a:p>
      </dsp:txBody>
      <dsp:txXfrm>
        <a:off x="4532464" y="0"/>
        <a:ext cx="2107124" cy="1350980"/>
      </dsp:txXfrm>
    </dsp:sp>
    <dsp:sp modelId="{6134B7B9-3EE5-654D-9BEC-CE541C922A75}">
      <dsp:nvSpPr>
        <dsp:cNvPr id="0" name=""/>
        <dsp:cNvSpPr/>
      </dsp:nvSpPr>
      <dsp:spPr>
        <a:xfrm>
          <a:off x="4743177" y="1351832"/>
          <a:ext cx="1685699" cy="5209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/>
              <a:cs typeface="Arial"/>
            </a:rPr>
            <a:t>Eclipse</a:t>
          </a:r>
          <a:endParaRPr lang="es-ES_tradnl" sz="1400" kern="1200" dirty="0">
            <a:latin typeface="Arial"/>
            <a:cs typeface="Arial"/>
          </a:endParaRPr>
        </a:p>
      </dsp:txBody>
      <dsp:txXfrm>
        <a:off x="4758436" y="1367091"/>
        <a:ext cx="1655181" cy="490447"/>
      </dsp:txXfrm>
    </dsp:sp>
    <dsp:sp modelId="{9E0ED62A-2102-2E45-81DF-8D1CDC5D70AB}">
      <dsp:nvSpPr>
        <dsp:cNvPr id="0" name=""/>
        <dsp:cNvSpPr/>
      </dsp:nvSpPr>
      <dsp:spPr>
        <a:xfrm>
          <a:off x="4743177" y="1952945"/>
          <a:ext cx="1685699" cy="5209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err="1" smtClean="0">
              <a:latin typeface="Arial"/>
              <a:cs typeface="Arial"/>
            </a:rPr>
            <a:t>MySQL</a:t>
          </a:r>
          <a:r>
            <a:rPr lang="es-ES_tradnl" sz="1400" kern="1200" dirty="0" smtClean="0">
              <a:latin typeface="Arial"/>
              <a:cs typeface="Arial"/>
            </a:rPr>
            <a:t> </a:t>
          </a:r>
          <a:r>
            <a:rPr lang="es-ES_tradnl" sz="1400" kern="1200" dirty="0" err="1" smtClean="0">
              <a:latin typeface="Arial"/>
              <a:cs typeface="Arial"/>
            </a:rPr>
            <a:t>Workbench</a:t>
          </a:r>
          <a:endParaRPr lang="es-ES_tradnl" sz="1400" kern="1200" dirty="0">
            <a:latin typeface="Arial"/>
            <a:cs typeface="Arial"/>
          </a:endParaRPr>
        </a:p>
      </dsp:txBody>
      <dsp:txXfrm>
        <a:off x="4758436" y="1968204"/>
        <a:ext cx="1655181" cy="490447"/>
      </dsp:txXfrm>
    </dsp:sp>
    <dsp:sp modelId="{F52634AE-819C-9745-932C-515953C66742}">
      <dsp:nvSpPr>
        <dsp:cNvPr id="0" name=""/>
        <dsp:cNvSpPr/>
      </dsp:nvSpPr>
      <dsp:spPr>
        <a:xfrm>
          <a:off x="4743177" y="2554059"/>
          <a:ext cx="1685699" cy="5209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err="1" smtClean="0">
              <a:latin typeface="Arial"/>
              <a:cs typeface="Arial"/>
            </a:rPr>
            <a:t>StartUML</a:t>
          </a:r>
          <a:endParaRPr lang="es-ES_tradnl" sz="1400" kern="1200" dirty="0">
            <a:latin typeface="Arial"/>
            <a:cs typeface="Arial"/>
          </a:endParaRPr>
        </a:p>
      </dsp:txBody>
      <dsp:txXfrm>
        <a:off x="4758436" y="2569318"/>
        <a:ext cx="1655181" cy="490447"/>
      </dsp:txXfrm>
    </dsp:sp>
    <dsp:sp modelId="{BE2FF256-62E4-F440-BDBF-5555FAFD84FB}">
      <dsp:nvSpPr>
        <dsp:cNvPr id="0" name=""/>
        <dsp:cNvSpPr/>
      </dsp:nvSpPr>
      <dsp:spPr>
        <a:xfrm>
          <a:off x="4743177" y="3155172"/>
          <a:ext cx="1685699" cy="5209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/>
              <a:cs typeface="Arial"/>
            </a:rPr>
            <a:t>Servidor </a:t>
          </a:r>
          <a:r>
            <a:rPr lang="es-ES_tradnl" sz="1400" kern="1200" dirty="0" err="1" smtClean="0">
              <a:latin typeface="Arial"/>
              <a:cs typeface="Arial"/>
            </a:rPr>
            <a:t>WildFly</a:t>
          </a:r>
          <a:endParaRPr lang="es-ES_tradnl" sz="1400" kern="1200" dirty="0">
            <a:latin typeface="Arial"/>
            <a:cs typeface="Arial"/>
          </a:endParaRPr>
        </a:p>
      </dsp:txBody>
      <dsp:txXfrm>
        <a:off x="4758436" y="3170431"/>
        <a:ext cx="1655181" cy="490447"/>
      </dsp:txXfrm>
    </dsp:sp>
    <dsp:sp modelId="{787262CE-DBB3-9043-886F-F5A050A35006}">
      <dsp:nvSpPr>
        <dsp:cNvPr id="0" name=""/>
        <dsp:cNvSpPr/>
      </dsp:nvSpPr>
      <dsp:spPr>
        <a:xfrm>
          <a:off x="4743177" y="3756286"/>
          <a:ext cx="1685699" cy="5209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err="1" smtClean="0">
              <a:latin typeface="Arial"/>
              <a:cs typeface="Arial"/>
            </a:rPr>
            <a:t>MySQL</a:t>
          </a:r>
          <a:endParaRPr lang="es-ES_tradnl" sz="1400" kern="1200" dirty="0">
            <a:latin typeface="Arial"/>
            <a:cs typeface="Arial"/>
          </a:endParaRPr>
        </a:p>
      </dsp:txBody>
      <dsp:txXfrm>
        <a:off x="4758436" y="3771545"/>
        <a:ext cx="1655181" cy="490447"/>
      </dsp:txXfrm>
    </dsp:sp>
    <dsp:sp modelId="{F849DF94-4160-4241-B6ED-B1D1F9ABBE59}">
      <dsp:nvSpPr>
        <dsp:cNvPr id="0" name=""/>
        <dsp:cNvSpPr/>
      </dsp:nvSpPr>
      <dsp:spPr>
        <a:xfrm>
          <a:off x="6797623" y="0"/>
          <a:ext cx="2107124" cy="45032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/>
              <a:cs typeface="Arial"/>
            </a:rPr>
            <a:t>Estándares y Herramientas de Modelado</a:t>
          </a:r>
          <a:endParaRPr lang="es-ES_tradnl" sz="1600" kern="1200" dirty="0">
            <a:latin typeface="Arial"/>
            <a:cs typeface="Arial"/>
          </a:endParaRPr>
        </a:p>
      </dsp:txBody>
      <dsp:txXfrm>
        <a:off x="6797623" y="0"/>
        <a:ext cx="2107124" cy="1350980"/>
      </dsp:txXfrm>
    </dsp:sp>
    <dsp:sp modelId="{6E9E0141-3E35-0343-B0A5-66D24067F6AF}">
      <dsp:nvSpPr>
        <dsp:cNvPr id="0" name=""/>
        <dsp:cNvSpPr/>
      </dsp:nvSpPr>
      <dsp:spPr>
        <a:xfrm>
          <a:off x="7008335" y="1352299"/>
          <a:ext cx="1685699" cy="135779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/>
              <a:cs typeface="Arial"/>
            </a:rPr>
            <a:t>IEEE 830 – 1998</a:t>
          </a:r>
          <a:endParaRPr lang="es-ES_tradnl" sz="1400" kern="1200" dirty="0">
            <a:latin typeface="Arial"/>
            <a:cs typeface="Arial"/>
          </a:endParaRPr>
        </a:p>
      </dsp:txBody>
      <dsp:txXfrm>
        <a:off x="7048103" y="1392067"/>
        <a:ext cx="1606163" cy="1278260"/>
      </dsp:txXfrm>
    </dsp:sp>
    <dsp:sp modelId="{B943BCE1-348C-B04D-A8D3-813E34B1274C}">
      <dsp:nvSpPr>
        <dsp:cNvPr id="0" name=""/>
        <dsp:cNvSpPr/>
      </dsp:nvSpPr>
      <dsp:spPr>
        <a:xfrm>
          <a:off x="7008335" y="2918987"/>
          <a:ext cx="1685699" cy="135779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/>
              <a:cs typeface="Arial"/>
            </a:rPr>
            <a:t>UML 2.0</a:t>
          </a:r>
          <a:endParaRPr lang="es-ES_tradnl" sz="1400" kern="1200" dirty="0">
            <a:latin typeface="Arial"/>
            <a:cs typeface="Arial"/>
          </a:endParaRPr>
        </a:p>
      </dsp:txBody>
      <dsp:txXfrm>
        <a:off x="7048103" y="2958755"/>
        <a:ext cx="1606163" cy="1278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1783C-76CD-9A46-A2DB-B764AE50CE59}">
      <dsp:nvSpPr>
        <dsp:cNvPr id="0" name=""/>
        <dsp:cNvSpPr/>
      </dsp:nvSpPr>
      <dsp:spPr>
        <a:xfrm>
          <a:off x="138666" y="900575"/>
          <a:ext cx="1820071" cy="2185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/>
              <a:cs typeface="Arial"/>
            </a:rPr>
            <a:t>Registro de usuario avanzado</a:t>
          </a:r>
          <a:endParaRPr lang="es-ES" sz="1400" kern="1200" dirty="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/>
              <a:cs typeface="Arial"/>
            </a:rPr>
            <a:t>Inicio de sesión</a:t>
          </a:r>
          <a:endParaRPr lang="es-ES" sz="1400" kern="1200" dirty="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/>
              <a:cs typeface="Arial"/>
            </a:rPr>
            <a:t>Gestión de usuario avanzado</a:t>
          </a:r>
          <a:endParaRPr lang="es-ES" sz="1400" kern="1200" dirty="0">
            <a:latin typeface="Arial"/>
            <a:cs typeface="Arial"/>
          </a:endParaRPr>
        </a:p>
      </dsp:txBody>
      <dsp:txXfrm>
        <a:off x="188951" y="950860"/>
        <a:ext cx="1719501" cy="1616270"/>
      </dsp:txXfrm>
    </dsp:sp>
    <dsp:sp modelId="{D89FF068-95EE-F545-B7B1-5AEE72A0E5DB}">
      <dsp:nvSpPr>
        <dsp:cNvPr id="0" name=""/>
        <dsp:cNvSpPr/>
      </dsp:nvSpPr>
      <dsp:spPr>
        <a:xfrm>
          <a:off x="827728" y="1479280"/>
          <a:ext cx="2288961" cy="2288961"/>
        </a:xfrm>
        <a:prstGeom prst="leftCircularArrow">
          <a:avLst>
            <a:gd name="adj1" fmla="val 3224"/>
            <a:gd name="adj2" fmla="val 397377"/>
            <a:gd name="adj3" fmla="val 1874366"/>
            <a:gd name="adj4" fmla="val 8725967"/>
            <a:gd name="adj5" fmla="val 376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D5625-EB38-2C4E-ACF2-0D79E8E4ECBF}">
      <dsp:nvSpPr>
        <dsp:cNvPr id="0" name=""/>
        <dsp:cNvSpPr/>
      </dsp:nvSpPr>
      <dsp:spPr>
        <a:xfrm>
          <a:off x="286680" y="2584390"/>
          <a:ext cx="1617841" cy="6433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/>
              <a:cs typeface="Arial"/>
            </a:rPr>
            <a:t>Iteración 1</a:t>
          </a:r>
          <a:endParaRPr lang="es-ES" sz="2000" kern="1200" dirty="0">
            <a:latin typeface="Arial"/>
            <a:cs typeface="Arial"/>
          </a:endParaRPr>
        </a:p>
      </dsp:txBody>
      <dsp:txXfrm>
        <a:off x="305523" y="2603233"/>
        <a:ext cx="1580155" cy="605676"/>
      </dsp:txXfrm>
    </dsp:sp>
    <dsp:sp modelId="{AD3AE90A-69D7-C74E-9DA5-20EC92476DBE}">
      <dsp:nvSpPr>
        <dsp:cNvPr id="0" name=""/>
        <dsp:cNvSpPr/>
      </dsp:nvSpPr>
      <dsp:spPr>
        <a:xfrm>
          <a:off x="2424313" y="987773"/>
          <a:ext cx="1820071" cy="2007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/>
              <a:cs typeface="Arial"/>
            </a:rPr>
            <a:t>Agregar dispositivos electrónicos</a:t>
          </a:r>
          <a:endParaRPr lang="es-ES" sz="1400" kern="1200" dirty="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/>
              <a:cs typeface="Arial"/>
            </a:rPr>
            <a:t>Editar configuraciones</a:t>
          </a:r>
          <a:endParaRPr lang="es-ES" sz="1400" kern="1200" dirty="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/>
              <a:cs typeface="Arial"/>
            </a:rPr>
            <a:t>Capturar y procesar lecturas</a:t>
          </a:r>
          <a:endParaRPr lang="es-ES" sz="1400" kern="1200" dirty="0">
            <a:latin typeface="Arial"/>
            <a:cs typeface="Arial"/>
          </a:endParaRPr>
        </a:p>
      </dsp:txBody>
      <dsp:txXfrm>
        <a:off x="2470501" y="1464046"/>
        <a:ext cx="1727695" cy="1484599"/>
      </dsp:txXfrm>
    </dsp:sp>
    <dsp:sp modelId="{1D1C30B0-891F-3344-A469-084CB814FFF2}">
      <dsp:nvSpPr>
        <dsp:cNvPr id="0" name=""/>
        <dsp:cNvSpPr/>
      </dsp:nvSpPr>
      <dsp:spPr>
        <a:xfrm>
          <a:off x="3183076" y="189148"/>
          <a:ext cx="2480681" cy="2480681"/>
        </a:xfrm>
        <a:prstGeom prst="circularArrow">
          <a:avLst>
            <a:gd name="adj1" fmla="val 2975"/>
            <a:gd name="adj2" fmla="val 364517"/>
            <a:gd name="adj3" fmla="val 19670283"/>
            <a:gd name="adj4" fmla="val 12785821"/>
            <a:gd name="adj5" fmla="val 347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27A29A-6135-BB4A-8C18-4D08B3EE5350}">
      <dsp:nvSpPr>
        <dsp:cNvPr id="0" name=""/>
        <dsp:cNvSpPr/>
      </dsp:nvSpPr>
      <dsp:spPr>
        <a:xfrm>
          <a:off x="2642374" y="795842"/>
          <a:ext cx="1617841" cy="6433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/>
              <a:cs typeface="Arial"/>
            </a:rPr>
            <a:t>Iteración 2</a:t>
          </a:r>
          <a:endParaRPr lang="es-ES" sz="2000" kern="1200" dirty="0">
            <a:latin typeface="Arial"/>
            <a:cs typeface="Arial"/>
          </a:endParaRPr>
        </a:p>
      </dsp:txBody>
      <dsp:txXfrm>
        <a:off x="2661217" y="814685"/>
        <a:ext cx="1580155" cy="605676"/>
      </dsp:txXfrm>
    </dsp:sp>
    <dsp:sp modelId="{E7D2DE00-0732-2049-BC93-BA46A192C403}">
      <dsp:nvSpPr>
        <dsp:cNvPr id="0" name=""/>
        <dsp:cNvSpPr/>
      </dsp:nvSpPr>
      <dsp:spPr>
        <a:xfrm>
          <a:off x="4747691" y="1018140"/>
          <a:ext cx="1820071" cy="1953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0" kern="1200" dirty="0" smtClean="0">
              <a:latin typeface="Arial"/>
              <a:cs typeface="Arial"/>
            </a:rPr>
            <a:t>Transmitir información</a:t>
          </a:r>
          <a:endParaRPr lang="es-ES" sz="1400" b="0" kern="1200" dirty="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0" kern="1200" dirty="0" smtClean="0">
              <a:latin typeface="Arial"/>
              <a:cs typeface="Arial"/>
            </a:rPr>
            <a:t>Autenticar dispositivos electrónicos</a:t>
          </a:r>
          <a:endParaRPr lang="es-ES" sz="1400" b="0" kern="1200" dirty="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0" kern="1200" dirty="0" smtClean="0">
              <a:latin typeface="Arial"/>
              <a:cs typeface="Arial"/>
            </a:rPr>
            <a:t>Almacenar información</a:t>
          </a:r>
          <a:endParaRPr lang="es-ES" sz="1400" b="0" kern="1200" dirty="0">
            <a:latin typeface="Arial"/>
            <a:cs typeface="Arial"/>
          </a:endParaRPr>
        </a:p>
      </dsp:txBody>
      <dsp:txXfrm>
        <a:off x="4792639" y="1063088"/>
        <a:ext cx="1730175" cy="1444735"/>
      </dsp:txXfrm>
    </dsp:sp>
    <dsp:sp modelId="{EABB0802-163F-464A-8A56-5AEF13130C4A}">
      <dsp:nvSpPr>
        <dsp:cNvPr id="0" name=""/>
        <dsp:cNvSpPr/>
      </dsp:nvSpPr>
      <dsp:spPr>
        <a:xfrm>
          <a:off x="5714957" y="1665277"/>
          <a:ext cx="2074157" cy="2074157"/>
        </a:xfrm>
        <a:prstGeom prst="leftCircularArrow">
          <a:avLst>
            <a:gd name="adj1" fmla="val 3558"/>
            <a:gd name="adj2" fmla="val 442025"/>
            <a:gd name="adj3" fmla="val 1785007"/>
            <a:gd name="adj4" fmla="val 8591960"/>
            <a:gd name="adj5" fmla="val 415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8351D9-74E0-2540-AD89-ACC3494ACA08}">
      <dsp:nvSpPr>
        <dsp:cNvPr id="0" name=""/>
        <dsp:cNvSpPr/>
      </dsp:nvSpPr>
      <dsp:spPr>
        <a:xfrm>
          <a:off x="5176710" y="2632352"/>
          <a:ext cx="1617841" cy="6433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/>
              <a:cs typeface="Arial"/>
            </a:rPr>
            <a:t>Iteración 3</a:t>
          </a:r>
          <a:endParaRPr lang="es-ES" sz="2000" kern="1200" dirty="0">
            <a:latin typeface="Arial"/>
            <a:cs typeface="Arial"/>
          </a:endParaRPr>
        </a:p>
      </dsp:txBody>
      <dsp:txXfrm>
        <a:off x="5195553" y="2651195"/>
        <a:ext cx="1580155" cy="605676"/>
      </dsp:txXfrm>
    </dsp:sp>
    <dsp:sp modelId="{15305585-F7BA-9D44-87A2-72594BC3FC59}">
      <dsp:nvSpPr>
        <dsp:cNvPr id="0" name=""/>
        <dsp:cNvSpPr/>
      </dsp:nvSpPr>
      <dsp:spPr>
        <a:xfrm>
          <a:off x="7121376" y="1037915"/>
          <a:ext cx="1820071" cy="1907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0" kern="1200" dirty="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0" kern="1200" dirty="0" smtClean="0">
              <a:latin typeface="Arial"/>
              <a:cs typeface="Arial"/>
            </a:rPr>
            <a:t>Generar mapa y gráficos</a:t>
          </a:r>
          <a:endParaRPr lang="es-ES" sz="1400" b="0" kern="1200" dirty="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0" kern="1200" dirty="0" smtClean="0">
              <a:latin typeface="Arial"/>
              <a:cs typeface="Arial"/>
            </a:rPr>
            <a:t>Consultar Información</a:t>
          </a:r>
          <a:endParaRPr lang="es-ES" sz="1400" b="0" kern="1200" dirty="0">
            <a:latin typeface="Arial"/>
            <a:cs typeface="Arial"/>
          </a:endParaRPr>
        </a:p>
      </dsp:txBody>
      <dsp:txXfrm>
        <a:off x="7165273" y="1490560"/>
        <a:ext cx="1732277" cy="1410945"/>
      </dsp:txXfrm>
    </dsp:sp>
    <dsp:sp modelId="{4ACD2E2C-0DA6-984E-972D-9088C967047A}">
      <dsp:nvSpPr>
        <dsp:cNvPr id="0" name=""/>
        <dsp:cNvSpPr/>
      </dsp:nvSpPr>
      <dsp:spPr>
        <a:xfrm>
          <a:off x="7437842" y="919389"/>
          <a:ext cx="1617841" cy="6433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/>
              <a:cs typeface="Arial"/>
            </a:rPr>
            <a:t>Iteración 4</a:t>
          </a:r>
          <a:endParaRPr lang="es-ES" sz="2000" kern="1200" dirty="0">
            <a:latin typeface="Arial"/>
            <a:cs typeface="Arial"/>
          </a:endParaRPr>
        </a:p>
      </dsp:txBody>
      <dsp:txXfrm>
        <a:off x="7456685" y="938232"/>
        <a:ext cx="1580155" cy="6056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C4161-759E-FA44-804E-E854589DFE0C}">
      <dsp:nvSpPr>
        <dsp:cNvPr id="0" name=""/>
        <dsp:cNvSpPr/>
      </dsp:nvSpPr>
      <dsp:spPr>
        <a:xfrm>
          <a:off x="0" y="0"/>
          <a:ext cx="4209440" cy="828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Definición puntos y parámetros monitoreo </a:t>
          </a:r>
          <a:endParaRPr lang="es-ES" sz="1600" kern="1200" dirty="0"/>
        </a:p>
      </dsp:txBody>
      <dsp:txXfrm>
        <a:off x="24258" y="24258"/>
        <a:ext cx="3218829" cy="779699"/>
      </dsp:txXfrm>
    </dsp:sp>
    <dsp:sp modelId="{04DD1EB2-9738-2F44-B33C-55E69809F8C2}">
      <dsp:nvSpPr>
        <dsp:cNvPr id="0" name=""/>
        <dsp:cNvSpPr/>
      </dsp:nvSpPr>
      <dsp:spPr>
        <a:xfrm>
          <a:off x="314341" y="943244"/>
          <a:ext cx="4209440" cy="828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10665"/>
                <a:alphaOff val="0"/>
                <a:tint val="95000"/>
                <a:shade val="70000"/>
                <a:satMod val="150000"/>
              </a:schemeClr>
            </a:gs>
            <a:gs pos="100000">
              <a:schemeClr val="accent6">
                <a:shade val="80000"/>
                <a:hueOff val="0"/>
                <a:satOff val="0"/>
                <a:lumOff val="10665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Medición en Ciudad Quito (CO y DP) </a:t>
          </a:r>
          <a:endParaRPr lang="es-ES" sz="1600" kern="1200" dirty="0"/>
        </a:p>
      </dsp:txBody>
      <dsp:txXfrm>
        <a:off x="338599" y="967502"/>
        <a:ext cx="3308243" cy="779699"/>
      </dsp:txXfrm>
    </dsp:sp>
    <dsp:sp modelId="{A7F305E9-EDE1-AE4D-B42B-8E932DF51BE2}">
      <dsp:nvSpPr>
        <dsp:cNvPr id="0" name=""/>
        <dsp:cNvSpPr/>
      </dsp:nvSpPr>
      <dsp:spPr>
        <a:xfrm>
          <a:off x="628682" y="1886489"/>
          <a:ext cx="4209440" cy="828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2133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6">
                <a:shade val="80000"/>
                <a:hueOff val="0"/>
                <a:satOff val="0"/>
                <a:lumOff val="2133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Medición en Cuevas Tena (CO2 y DP)</a:t>
          </a:r>
          <a:endParaRPr lang="es-ES" sz="1600" kern="1200" dirty="0"/>
        </a:p>
      </dsp:txBody>
      <dsp:txXfrm>
        <a:off x="652940" y="1910747"/>
        <a:ext cx="3308243" cy="779699"/>
      </dsp:txXfrm>
    </dsp:sp>
    <dsp:sp modelId="{37E81B1B-90E7-A041-AC0F-D8EBE078BE35}">
      <dsp:nvSpPr>
        <dsp:cNvPr id="0" name=""/>
        <dsp:cNvSpPr/>
      </dsp:nvSpPr>
      <dsp:spPr>
        <a:xfrm>
          <a:off x="943024" y="2829734"/>
          <a:ext cx="4209440" cy="828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31994"/>
                <a:alphaOff val="0"/>
                <a:tint val="95000"/>
                <a:shade val="70000"/>
                <a:satMod val="150000"/>
              </a:schemeClr>
            </a:gs>
            <a:gs pos="100000">
              <a:schemeClr val="accent6">
                <a:shade val="80000"/>
                <a:hueOff val="0"/>
                <a:satOff val="0"/>
                <a:lumOff val="31994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Análisis Estadístico (medidas tendencia central)</a:t>
          </a:r>
          <a:endParaRPr lang="es-ES" sz="1600" kern="1200" dirty="0"/>
        </a:p>
      </dsp:txBody>
      <dsp:txXfrm>
        <a:off x="967282" y="2853992"/>
        <a:ext cx="3308243" cy="779699"/>
      </dsp:txXfrm>
    </dsp:sp>
    <dsp:sp modelId="{0BD2C20E-245E-4E46-924D-6486FE016262}">
      <dsp:nvSpPr>
        <dsp:cNvPr id="0" name=""/>
        <dsp:cNvSpPr/>
      </dsp:nvSpPr>
      <dsp:spPr>
        <a:xfrm>
          <a:off x="1257365" y="3772979"/>
          <a:ext cx="4209440" cy="828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42659"/>
                <a:alphaOff val="0"/>
                <a:tint val="95000"/>
                <a:shade val="70000"/>
                <a:satMod val="150000"/>
              </a:schemeClr>
            </a:gs>
            <a:gs pos="100000">
              <a:schemeClr val="accent6">
                <a:shade val="80000"/>
                <a:hueOff val="0"/>
                <a:satOff val="0"/>
                <a:lumOff val="42659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Comparar con Normas Internacionales (USEPA, ASHARE 62)</a:t>
          </a:r>
          <a:endParaRPr lang="es-ES" sz="1600" kern="1200" dirty="0"/>
        </a:p>
      </dsp:txBody>
      <dsp:txXfrm>
        <a:off x="1281623" y="3797237"/>
        <a:ext cx="3308243" cy="779699"/>
      </dsp:txXfrm>
    </dsp:sp>
    <dsp:sp modelId="{85A1F1CA-68D4-9248-B179-56F656D00CE4}">
      <dsp:nvSpPr>
        <dsp:cNvPr id="0" name=""/>
        <dsp:cNvSpPr/>
      </dsp:nvSpPr>
      <dsp:spPr>
        <a:xfrm>
          <a:off x="3671100" y="605057"/>
          <a:ext cx="538339" cy="538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792226" y="605057"/>
        <a:ext cx="296087" cy="405100"/>
      </dsp:txXfrm>
    </dsp:sp>
    <dsp:sp modelId="{1A230C92-1F3B-3141-8C49-68C4F9436D54}">
      <dsp:nvSpPr>
        <dsp:cNvPr id="0" name=""/>
        <dsp:cNvSpPr/>
      </dsp:nvSpPr>
      <dsp:spPr>
        <a:xfrm>
          <a:off x="3985442" y="1548302"/>
          <a:ext cx="538339" cy="538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106568" y="1548302"/>
        <a:ext cx="296087" cy="405100"/>
      </dsp:txXfrm>
    </dsp:sp>
    <dsp:sp modelId="{37B3B759-F1E4-1242-996F-5245FBD31092}">
      <dsp:nvSpPr>
        <dsp:cNvPr id="0" name=""/>
        <dsp:cNvSpPr/>
      </dsp:nvSpPr>
      <dsp:spPr>
        <a:xfrm>
          <a:off x="4299783" y="2477743"/>
          <a:ext cx="538339" cy="538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420909" y="2477743"/>
        <a:ext cx="296087" cy="405100"/>
      </dsp:txXfrm>
    </dsp:sp>
    <dsp:sp modelId="{1DF2E9C2-EA88-C24E-BF5E-3C8A9FA7AE12}">
      <dsp:nvSpPr>
        <dsp:cNvPr id="0" name=""/>
        <dsp:cNvSpPr/>
      </dsp:nvSpPr>
      <dsp:spPr>
        <a:xfrm>
          <a:off x="4614124" y="3430190"/>
          <a:ext cx="538339" cy="538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735250" y="3430190"/>
        <a:ext cx="296087" cy="405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8614-6569-B14B-856C-BAC6479548AC}">
      <dsp:nvSpPr>
        <dsp:cNvPr id="0" name=""/>
        <dsp:cNvSpPr/>
      </dsp:nvSpPr>
      <dsp:spPr>
        <a:xfrm>
          <a:off x="34518" y="561564"/>
          <a:ext cx="1643062" cy="53757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Metodologías</a:t>
          </a:r>
          <a:endParaRPr lang="es-ES_tradnl" sz="1500" kern="1200" dirty="0"/>
        </a:p>
      </dsp:txBody>
      <dsp:txXfrm>
        <a:off x="34518" y="561564"/>
        <a:ext cx="1643062" cy="537574"/>
      </dsp:txXfrm>
    </dsp:sp>
    <dsp:sp modelId="{9D90635F-EBE2-3741-845D-4C0C6F7FB947}">
      <dsp:nvSpPr>
        <dsp:cNvPr id="0" name=""/>
        <dsp:cNvSpPr/>
      </dsp:nvSpPr>
      <dsp:spPr>
        <a:xfrm>
          <a:off x="34518" y="1099139"/>
          <a:ext cx="1643062" cy="3458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Construcción solución Integral</a:t>
          </a:r>
          <a:endParaRPr lang="es-ES_tradnl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Requerimientos poco definidos</a:t>
          </a:r>
          <a:endParaRPr lang="es-ES_tradnl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Plazo previsto</a:t>
          </a:r>
          <a:endParaRPr lang="es-ES_tradnl" sz="1500" kern="1200" dirty="0"/>
        </a:p>
      </dsp:txBody>
      <dsp:txXfrm>
        <a:off x="34518" y="1099139"/>
        <a:ext cx="1643062" cy="3458700"/>
      </dsp:txXfrm>
    </dsp:sp>
    <dsp:sp modelId="{DF337975-93E8-8A40-AA6A-566213361315}">
      <dsp:nvSpPr>
        <dsp:cNvPr id="0" name=""/>
        <dsp:cNvSpPr/>
      </dsp:nvSpPr>
      <dsp:spPr>
        <a:xfrm>
          <a:off x="1877377" y="561564"/>
          <a:ext cx="1643062" cy="53757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Arduino</a:t>
          </a:r>
          <a:endParaRPr lang="es-ES" sz="1500" kern="1200" dirty="0"/>
        </a:p>
      </dsp:txBody>
      <dsp:txXfrm>
        <a:off x="1877377" y="561564"/>
        <a:ext cx="1643062" cy="537574"/>
      </dsp:txXfrm>
    </dsp:sp>
    <dsp:sp modelId="{A47BFBA3-F9F4-7344-A1E6-7BC87D452FF1}">
      <dsp:nvSpPr>
        <dsp:cNvPr id="0" name=""/>
        <dsp:cNvSpPr/>
      </dsp:nvSpPr>
      <dsp:spPr>
        <a:xfrm>
          <a:off x="1877377" y="1099139"/>
          <a:ext cx="1643062" cy="3458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Construcción de dispositivos electrónicos interactivos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Rápido y sin la necesidad de conocimientos avanzados en electrónica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Necesidad de calibrar técnicamente los sensores.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Lecturas referenciales</a:t>
          </a:r>
          <a:endParaRPr lang="es-ES" sz="1500" kern="1200" dirty="0"/>
        </a:p>
      </dsp:txBody>
      <dsp:txXfrm>
        <a:off x="1877377" y="1099139"/>
        <a:ext cx="1643062" cy="3458700"/>
      </dsp:txXfrm>
    </dsp:sp>
    <dsp:sp modelId="{FEE491E9-E6C9-314C-9D8E-F1DA22339927}">
      <dsp:nvSpPr>
        <dsp:cNvPr id="0" name=""/>
        <dsp:cNvSpPr/>
      </dsp:nvSpPr>
      <dsp:spPr>
        <a:xfrm>
          <a:off x="3750468" y="561564"/>
          <a:ext cx="1643062" cy="53757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Java EE</a:t>
          </a:r>
          <a:endParaRPr lang="es-ES" sz="1500" kern="1200" dirty="0"/>
        </a:p>
      </dsp:txBody>
      <dsp:txXfrm>
        <a:off x="3750468" y="561564"/>
        <a:ext cx="1643062" cy="537574"/>
      </dsp:txXfrm>
    </dsp:sp>
    <dsp:sp modelId="{0F3D636E-5170-4B49-BAEB-AE55B31143E6}">
      <dsp:nvSpPr>
        <dsp:cNvPr id="0" name=""/>
        <dsp:cNvSpPr/>
      </dsp:nvSpPr>
      <dsp:spPr>
        <a:xfrm>
          <a:off x="3750468" y="1099139"/>
          <a:ext cx="1643062" cy="3458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Simplifica el desarrollo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Arquitectura escalable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RESTful</a:t>
          </a:r>
          <a:r>
            <a:rPr lang="es-ES" sz="1500" kern="1200" dirty="0" smtClean="0"/>
            <a:t> y JSON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3750468" y="1099139"/>
        <a:ext cx="1643062" cy="3458700"/>
      </dsp:txXfrm>
    </dsp:sp>
    <dsp:sp modelId="{4CB04658-2268-CF46-AA32-8DD1A0FDA533}">
      <dsp:nvSpPr>
        <dsp:cNvPr id="0" name=""/>
        <dsp:cNvSpPr/>
      </dsp:nvSpPr>
      <dsp:spPr>
        <a:xfrm>
          <a:off x="5623559" y="561564"/>
          <a:ext cx="1643062" cy="53757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Internet de las Cosas (</a:t>
          </a:r>
          <a:r>
            <a:rPr lang="es-ES" sz="1500" kern="1200" dirty="0" err="1" smtClean="0"/>
            <a:t>IoT</a:t>
          </a:r>
          <a:r>
            <a:rPr lang="es-ES" sz="1500" kern="1200" dirty="0" smtClean="0"/>
            <a:t>)</a:t>
          </a:r>
          <a:endParaRPr lang="es-ES" sz="1500" kern="1200" dirty="0"/>
        </a:p>
      </dsp:txBody>
      <dsp:txXfrm>
        <a:off x="5623559" y="561564"/>
        <a:ext cx="1643062" cy="537574"/>
      </dsp:txXfrm>
    </dsp:sp>
    <dsp:sp modelId="{3423DC48-8A76-0844-B870-35460998A4D3}">
      <dsp:nvSpPr>
        <dsp:cNvPr id="0" name=""/>
        <dsp:cNvSpPr/>
      </dsp:nvSpPr>
      <dsp:spPr>
        <a:xfrm>
          <a:off x="5623559" y="1099139"/>
          <a:ext cx="1643062" cy="3458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Nuevo enfoque en medición de parámetros de calidad del aire.</a:t>
          </a:r>
          <a:endParaRPr lang="es-ES" sz="1500" kern="1200" dirty="0"/>
        </a:p>
      </dsp:txBody>
      <dsp:txXfrm>
        <a:off x="5623559" y="1099139"/>
        <a:ext cx="1643062" cy="3458700"/>
      </dsp:txXfrm>
    </dsp:sp>
    <dsp:sp modelId="{01066E09-D35E-9E49-9D83-F839888438B3}">
      <dsp:nvSpPr>
        <dsp:cNvPr id="0" name=""/>
        <dsp:cNvSpPr/>
      </dsp:nvSpPr>
      <dsp:spPr>
        <a:xfrm>
          <a:off x="7466418" y="561564"/>
          <a:ext cx="1643062" cy="53757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Diseño </a:t>
          </a:r>
          <a:endParaRPr lang="es-ES" sz="1500" kern="1200" dirty="0"/>
        </a:p>
      </dsp:txBody>
      <dsp:txXfrm>
        <a:off x="7466418" y="561564"/>
        <a:ext cx="1643062" cy="537574"/>
      </dsp:txXfrm>
    </dsp:sp>
    <dsp:sp modelId="{3AD3EBD9-C239-3645-89E7-FE4E2342285A}">
      <dsp:nvSpPr>
        <dsp:cNvPr id="0" name=""/>
        <dsp:cNvSpPr/>
      </dsp:nvSpPr>
      <dsp:spPr>
        <a:xfrm>
          <a:off x="7466418" y="1099139"/>
          <a:ext cx="1643062" cy="3458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Responsables de la gestión de la calidad del aire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Los ciudadanos como usuarios finales de la información recolectada.</a:t>
          </a:r>
          <a:endParaRPr lang="es-ES" sz="1500" kern="1200" dirty="0"/>
        </a:p>
      </dsp:txBody>
      <dsp:txXfrm>
        <a:off x="7466418" y="1099139"/>
        <a:ext cx="1643062" cy="3458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0DD44-3ADB-5A46-BDAB-525A4E340E98}">
      <dsp:nvSpPr>
        <dsp:cNvPr id="0" name=""/>
        <dsp:cNvSpPr/>
      </dsp:nvSpPr>
      <dsp:spPr>
        <a:xfrm>
          <a:off x="1242649" y="0"/>
          <a:ext cx="3992563" cy="3992563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24FFA-43DF-474D-BB16-B96AEC21D5B6}">
      <dsp:nvSpPr>
        <dsp:cNvPr id="0" name=""/>
        <dsp:cNvSpPr/>
      </dsp:nvSpPr>
      <dsp:spPr>
        <a:xfrm>
          <a:off x="3238931" y="401400"/>
          <a:ext cx="2595165" cy="945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Continuar la investigación sobre el impacto en la calidad de vida del Internet de las Cosas (</a:t>
          </a:r>
          <a:r>
            <a:rPr lang="es-ES" sz="1400" kern="1200" dirty="0" err="1" smtClean="0"/>
            <a:t>IoT</a:t>
          </a:r>
          <a:r>
            <a:rPr lang="es-ES" sz="1400" kern="1200" dirty="0" smtClean="0"/>
            <a:t>)</a:t>
          </a:r>
          <a:endParaRPr lang="es-ES" sz="1400" kern="1200" dirty="0"/>
        </a:p>
      </dsp:txBody>
      <dsp:txXfrm>
        <a:off x="3285068" y="447537"/>
        <a:ext cx="2502891" cy="852840"/>
      </dsp:txXfrm>
    </dsp:sp>
    <dsp:sp modelId="{8C342E1A-BC27-E74E-B2A9-DC30823C985A}">
      <dsp:nvSpPr>
        <dsp:cNvPr id="0" name=""/>
        <dsp:cNvSpPr/>
      </dsp:nvSpPr>
      <dsp:spPr>
        <a:xfrm>
          <a:off x="3238931" y="1464654"/>
          <a:ext cx="2595165" cy="945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Incrementar el número de sensores y tiempos de medición</a:t>
          </a:r>
          <a:endParaRPr lang="es-ES" sz="1400" kern="1200" dirty="0"/>
        </a:p>
      </dsp:txBody>
      <dsp:txXfrm>
        <a:off x="3285068" y="1510791"/>
        <a:ext cx="2502891" cy="852840"/>
      </dsp:txXfrm>
    </dsp:sp>
    <dsp:sp modelId="{02ED0180-7E08-4249-BCDA-351CC4D73D5C}">
      <dsp:nvSpPr>
        <dsp:cNvPr id="0" name=""/>
        <dsp:cNvSpPr/>
      </dsp:nvSpPr>
      <dsp:spPr>
        <a:xfrm>
          <a:off x="3238931" y="2527908"/>
          <a:ext cx="2595165" cy="945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Ampliar el desarrollo del software y dispositivos electrónicos</a:t>
          </a:r>
          <a:endParaRPr lang="es-ES" sz="1400" kern="1200" dirty="0"/>
        </a:p>
      </dsp:txBody>
      <dsp:txXfrm>
        <a:off x="3285068" y="2574045"/>
        <a:ext cx="2502891" cy="85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2BA20-0D67-9242-9F0F-9C7CB65D1762}" type="datetimeFigureOut">
              <a:rPr lang="es-ES" smtClean="0"/>
              <a:t>07/01/15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95E5-7C32-3E4B-AFA3-665213CEB84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385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37E16-5014-3145-9FD1-30B8D482A1CC}" type="datetimeFigureOut">
              <a:rPr lang="es-ES" smtClean="0"/>
              <a:t>07/01/15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BA6CC-D0D2-9D47-B166-615044CF96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212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A6CC-D0D2-9D47-B166-615044CF963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73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 hacer </a:t>
            </a:r>
            <a:r>
              <a:rPr lang="es-ES" dirty="0" err="1" smtClean="0"/>
              <a:t>enfasis</a:t>
            </a:r>
            <a:r>
              <a:rPr lang="es-ES" dirty="0" smtClean="0"/>
              <a:t> del bajo acoplamiento y alta cohesión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A6CC-D0D2-9D47-B166-615044CF963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55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691D-88B1-B14B-9A21-1D5ADD1B9861}" type="datetime1">
              <a:rPr lang="es-EC" smtClean="0"/>
              <a:t>07/01/15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D73-DCFE-0B40-9DB0-954A415A5F7D}" type="datetime1">
              <a:rPr lang="es-EC" smtClean="0"/>
              <a:t>07/01/15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55C-E2CE-8447-876B-2327FFFE9294}" type="datetime1">
              <a:rPr lang="es-EC" smtClean="0"/>
              <a:t>07/01/15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7C02-E223-BE40-BA86-1193D296238E}" type="datetime1">
              <a:rPr lang="es-EC" smtClean="0"/>
              <a:t>07/01/15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9F3-FBC4-3E40-AC3C-E63D8DC995CA}" type="datetime1">
              <a:rPr lang="es-EC" smtClean="0"/>
              <a:t>07/01/15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8B38-D53C-024C-8515-68E58D97EAAE}" type="datetime1">
              <a:rPr lang="es-EC" smtClean="0"/>
              <a:t>07/01/15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F7C6-E232-7148-B1CA-68F13C2E0191}" type="datetime1">
              <a:rPr lang="es-EC" smtClean="0"/>
              <a:t>07/01/15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001-A6D7-284C-941A-1E2C20031136}" type="datetime1">
              <a:rPr lang="es-EC" smtClean="0"/>
              <a:t>07/01/15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C3A7-B0A7-AB44-996A-BA01E3C3E558}" type="datetime1">
              <a:rPr lang="es-EC" smtClean="0"/>
              <a:t>07/01/15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3115-4FA9-594A-8236-4538B7478A79}" type="datetime1">
              <a:rPr lang="es-EC" smtClean="0"/>
              <a:t>07/01/15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CF7-3EF6-3146-B911-893142705153}" type="datetime1">
              <a:rPr lang="es-EC" smtClean="0"/>
              <a:t>07/01/15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805D-1CDB-4E4D-B1B8-B27121258CC3}" type="datetime1">
              <a:rPr lang="es-EC" smtClean="0"/>
              <a:t>07/01/15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D03-FE8E-D64C-A6A8-D82AAB648A56}" type="datetime1">
              <a:rPr lang="es-EC" smtClean="0"/>
              <a:t>07/01/15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70D7-E4C6-C14E-9968-8F9A0471B6C9}" type="datetime1">
              <a:rPr lang="es-EC" smtClean="0"/>
              <a:t>07/01/15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BF78-AE2B-3C40-B309-59EB2BC20012}" type="datetime1">
              <a:rPr lang="es-EC" smtClean="0"/>
              <a:t>07/01/15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0CAB-DC92-7947-B9AA-00A20F9E7743}" type="datetime1">
              <a:rPr lang="es-EC" smtClean="0"/>
              <a:t>07/01/15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240B0E5-3EBE-FA4F-B584-A396BB8F1C81}" type="datetime1">
              <a:rPr lang="es-EC" smtClean="0"/>
              <a:t>07/01/15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693" y="1962965"/>
            <a:ext cx="8228013" cy="758792"/>
          </a:xfrm>
        </p:spPr>
        <p:txBody>
          <a:bodyPr>
            <a:noAutofit/>
          </a:bodyPr>
          <a:lstStyle/>
          <a:p>
            <a:pPr algn="ctr"/>
            <a:r>
              <a:rPr lang="es-ES" sz="23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s-ES" sz="23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s-ES" sz="23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INGENIERÍA EN SISTEMAS E INFORMÁTICA</a:t>
            </a:r>
            <a:endParaRPr lang="es-ES" sz="2300" b="1" i="1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693" y="5232578"/>
            <a:ext cx="8228013" cy="102493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Autor: Diego M. Carrera A</a:t>
            </a:r>
          </a:p>
          <a:p>
            <a:pPr algn="ctr"/>
            <a:r>
              <a:rPr lang="es-E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Director: Ing. Walter Fuertes PhD</a:t>
            </a:r>
          </a:p>
          <a:p>
            <a:pPr algn="ctr"/>
            <a:r>
              <a:rPr lang="es-E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Codirector: Ing. César </a:t>
            </a:r>
            <a:r>
              <a:rPr lang="es-ES" sz="1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Villacís</a:t>
            </a:r>
            <a:endParaRPr lang="es-ES" sz="1600" dirty="0" smtClean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s-E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Sangolquí</a:t>
            </a:r>
            <a:r>
              <a:rPr lang="es-E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Diciembre 2014.</a:t>
            </a: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6"/>
          <a:stretch/>
        </p:blipFill>
        <p:spPr bwMode="auto">
          <a:xfrm>
            <a:off x="2065655" y="649287"/>
            <a:ext cx="5012690" cy="1292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6093" y="3158887"/>
            <a:ext cx="8228013" cy="1402116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TEMA:</a:t>
            </a:r>
            <a:b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s-ES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DESARROLLO DE UN PROTOTIPO DE APLICACIÓN WEB EN COMBINACIÓN CON LA PLATAFORMA ARDUINO PARA CONTROLAR LA CALIDAD DE AIRE DE LA CIUDAD DE QUITO</a:t>
            </a:r>
            <a:r>
              <a:rPr lang="es-ES_tradnl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endParaRPr lang="es-ES" sz="2000" i="1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461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REQUERIMIENTOS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9116" y="2407505"/>
            <a:ext cx="6486074" cy="4254923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CuadroTexto 4"/>
          <p:cNvSpPr txBox="1"/>
          <p:nvPr/>
        </p:nvSpPr>
        <p:spPr>
          <a:xfrm>
            <a:off x="284163" y="1840014"/>
            <a:ext cx="408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Requerimientos Funcionales 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300" y="3026723"/>
            <a:ext cx="1527150" cy="149362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6911173" y="3179123"/>
            <a:ext cx="1070100" cy="10842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797255" y="5673628"/>
            <a:ext cx="756014" cy="69113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all" dirty="0" smtClean="0"/>
              <a:t>7. Diseño</a:t>
            </a:r>
            <a:endParaRPr lang="es-ES" cap="al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98" y="3033422"/>
            <a:ext cx="7934423" cy="3824579"/>
          </a:xfrm>
          <a:prstGeom prst="rect">
            <a:avLst/>
          </a:prstGeom>
        </p:spPr>
      </p:pic>
      <p:pic>
        <p:nvPicPr>
          <p:cNvPr id="5" name="Imagen 4" descr="Captura de pantalla 2014-12-17 a la(s) 19.12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9" y="2256706"/>
            <a:ext cx="3376821" cy="15624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73027" y="2116200"/>
            <a:ext cx="365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Arquitectura del Software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DISEÑO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266" y="2376642"/>
            <a:ext cx="6404638" cy="43681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4163" y="1820977"/>
            <a:ext cx="441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Diseño Físico – Base de Datos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51209" y="2482468"/>
            <a:ext cx="1527150" cy="35975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6230759" y="3889680"/>
            <a:ext cx="1527150" cy="35975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230759" y="5417838"/>
            <a:ext cx="1527150" cy="35975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 DISEÑO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877" y="2343322"/>
            <a:ext cx="5231219" cy="4342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6" y="3064932"/>
            <a:ext cx="1070517" cy="1018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Imagen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1259456" y="4807303"/>
            <a:ext cx="1154470" cy="955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Flecha derecha 6"/>
          <p:cNvSpPr/>
          <p:nvPr/>
        </p:nvSpPr>
        <p:spPr>
          <a:xfrm>
            <a:off x="2637834" y="3327318"/>
            <a:ext cx="716026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2637834" y="5038209"/>
            <a:ext cx="716026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84163" y="1847643"/>
            <a:ext cx="360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Diseño del Servicio WEB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4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163" y="585028"/>
            <a:ext cx="8574087" cy="967840"/>
          </a:xfrm>
        </p:spPr>
        <p:txBody>
          <a:bodyPr/>
          <a:lstStyle/>
          <a:p>
            <a:r>
              <a:rPr lang="es-ES" dirty="0" smtClean="0"/>
              <a:t>7. DISEÑO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116" y="2400689"/>
            <a:ext cx="6712258" cy="43771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4163" y="1847643"/>
            <a:ext cx="3332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Diagrama de Paquetes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DESARROLLO</a:t>
            </a: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8827951"/>
              </p:ext>
            </p:extLst>
          </p:nvPr>
        </p:nvGraphicFramePr>
        <p:xfrm>
          <a:off x="12573" y="2309308"/>
          <a:ext cx="9144000" cy="398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84163" y="1847643"/>
            <a:ext cx="317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teraciones Sucesivas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67496" y="6238405"/>
            <a:ext cx="547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Requerimientos cubiertos por Iteración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9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0D5625-EB38-2C4E-ACF2-0D79E8E4E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9FF068-95EE-F545-B7B1-5AEE72A0E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27A29A-6135-BB4A-8C18-4D08B3EE5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C30B0-891F-3344-A469-084CB814F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8351D9-74E0-2540-AD89-ACC3494A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B0802-163F-464A-8A56-5AEF13130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D2E2C-0DA6-984E-972D-9088C9670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1783C-76CD-9A46-A2DB-B764AE50C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3AE90A-69D7-C74E-9DA5-20EC92476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2DE00-0732-2049-BC93-BA46A192C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305585-F7BA-9D44-87A2-72594BC3F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Captura de pantalla 2014-11-06 a la(s) 14.25.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9913" y="1982410"/>
            <a:ext cx="6631202" cy="422034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8. DESARROLLO, PRUEBAS UNITARIAS</a:t>
            </a:r>
            <a:endParaRPr lang="es-ES" dirty="0"/>
          </a:p>
        </p:txBody>
      </p:sp>
      <p:sp>
        <p:nvSpPr>
          <p:cNvPr id="5" name="Marcador de contenido 3"/>
          <p:cNvSpPr>
            <a:spLocks noGrp="1"/>
          </p:cNvSpPr>
          <p:nvPr>
            <p:ph idx="1"/>
          </p:nvPr>
        </p:nvSpPr>
        <p:spPr>
          <a:xfrm>
            <a:off x="196153" y="2347080"/>
            <a:ext cx="2092798" cy="3563092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Pruebas unitarias utilizando </a:t>
            </a:r>
            <a:r>
              <a:rPr lang="es-ES" sz="20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JUnit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 y </a:t>
            </a:r>
            <a:r>
              <a:rPr lang="es-ES" sz="20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Arquillian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.</a:t>
            </a:r>
            <a:endParaRPr lang="es-ES" sz="2000" dirty="0">
              <a:solidFill>
                <a:schemeClr val="tx2">
                  <a:lumMod val="75000"/>
                  <a:lumOff val="25000"/>
                </a:schemeClr>
              </a:solidFill>
              <a:sym typeface="Wingdings"/>
            </a:endParaRPr>
          </a:p>
          <a:p>
            <a:pPr marL="342900" indent="-342900" algn="l">
              <a:buFont typeface="Arial"/>
              <a:buChar char="•"/>
            </a:pPr>
            <a:endParaRPr lang="es-ES" sz="2000" dirty="0" smtClean="0">
              <a:solidFill>
                <a:schemeClr val="tx2">
                  <a:lumMod val="75000"/>
                  <a:lumOff val="25000"/>
                </a:schemeClr>
              </a:solidFill>
              <a:sym typeface="Wingdings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Se realizaron (10) pruebas a toda la arquitectura del software.</a:t>
            </a:r>
          </a:p>
        </p:txBody>
      </p:sp>
      <p:pic>
        <p:nvPicPr>
          <p:cNvPr id="6" name="Imagen 5" descr="Captura de pantalla 2014-11-06 a la(s) 14.25.0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989" y="1768638"/>
            <a:ext cx="3671432" cy="472963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9</a:t>
            </a:r>
            <a:r>
              <a:rPr lang="es-ES" dirty="0" smtClean="0"/>
              <a:t>. EJECUCIÓN DEL PROTOTIPO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45" y="2335105"/>
            <a:ext cx="7536487" cy="41862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6444" y="1797343"/>
            <a:ext cx="321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Portal de la Aplicación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9</a:t>
            </a:r>
            <a:r>
              <a:rPr lang="es-ES" dirty="0" smtClean="0"/>
              <a:t>. EJECUCIÓN DEL PROTOTIPO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84163" y="1797343"/>
            <a:ext cx="459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Dispositivo Electrónico - </a:t>
            </a:r>
            <a:r>
              <a:rPr lang="es-ES" sz="24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Arduino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agen 2" descr="IMAG00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99" y="2552691"/>
            <a:ext cx="2959811" cy="3810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04"/>
          <a:stretch/>
        </p:blipFill>
        <p:spPr>
          <a:xfrm>
            <a:off x="4675072" y="1953816"/>
            <a:ext cx="3243021" cy="4401191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7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10. PRUEBA DE CONCEPTO y RESULTADOS</a:t>
            </a:r>
            <a:endParaRPr lang="es-ES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7064221"/>
              </p:ext>
            </p:extLst>
          </p:nvPr>
        </p:nvGraphicFramePr>
        <p:xfrm>
          <a:off x="254088" y="1988017"/>
          <a:ext cx="5466806" cy="460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Marcador de contenido 3"/>
          <p:cNvSpPr>
            <a:spLocks noGrp="1"/>
          </p:cNvSpPr>
          <p:nvPr>
            <p:ph idx="1"/>
          </p:nvPr>
        </p:nvSpPr>
        <p:spPr>
          <a:xfrm>
            <a:off x="5702329" y="1982410"/>
            <a:ext cx="3305835" cy="4428548"/>
          </a:xfrm>
        </p:spPr>
        <p:txBody>
          <a:bodyPr>
            <a:no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Las mediciones en Quito cumplen parámetros de calidad de aire. 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 smtClean="0">
              <a:solidFill>
                <a:schemeClr val="tx2">
                  <a:lumMod val="75000"/>
                  <a:lumOff val="25000"/>
                </a:schemeClr>
              </a:solidFill>
              <a:sym typeface="Wingdings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/>
              </a:rPr>
              <a:t>La concentración de CO2 en las cuevas  no cumple, mientras que la densidad de polvo es menor que en la ciudad de Quito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 smtClean="0">
              <a:solidFill>
                <a:schemeClr val="tx2">
                  <a:lumMod val="75000"/>
                  <a:lumOff val="25000"/>
                </a:schemeClr>
              </a:solidFill>
              <a:sym typeface="Wingding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6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C4161-759E-FA44-804E-E854589DF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1F1CA-68D4-9248-B179-56F656D00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DD1EB2-9738-2F44-B33C-55E69809F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230C92-1F3B-3141-8C49-68C4F9436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305E9-EDE1-AE4D-B42B-8E932DF51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B3B759-F1E4-1242-996F-5245FBD31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81B1B-90E7-A041-AC0F-D8EBE078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2E9C2-EA88-C24E-BF5E-3C8A9FA7A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2C20E-245E-4E46-924D-6486FE016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cap="all" dirty="0" smtClean="0">
                <a:latin typeface="Arial"/>
                <a:cs typeface="Arial"/>
              </a:rPr>
              <a:t>Contenido</a:t>
            </a:r>
            <a:endParaRPr lang="es-ES" sz="4000" b="1" cap="all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775" y="2291887"/>
            <a:ext cx="7662864" cy="4133354"/>
          </a:xfrm>
        </p:spPr>
        <p:txBody>
          <a:bodyPr>
            <a:noAutofit/>
          </a:bodyPr>
          <a:lstStyle/>
          <a:p>
            <a:pPr marL="342000">
              <a:lnSpc>
                <a:spcPct val="0"/>
              </a:lnSpc>
              <a:spcAft>
                <a:spcPts val="600"/>
              </a:spcAft>
            </a:pPr>
            <a:endParaRPr lang="es-ES" sz="2000" dirty="0" smtClean="0">
              <a:latin typeface="Arial"/>
              <a:cs typeface="Arial"/>
            </a:endParaRP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Antecedentes 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Objetivos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Alcance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Metodologías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Herramientas Utilizadas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Requerimientos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Diseño del Prototipo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Desarrollo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Ejecución del Prototipo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Prueba de Concepto y Resultados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Conclusiones y Recomendaciones</a:t>
            </a:r>
          </a:p>
          <a:p>
            <a:pPr marL="456300" indent="-457200">
              <a:lnSpc>
                <a:spcPct val="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 smtClean="0">
                <a:latin typeface="Arial"/>
                <a:cs typeface="Arial"/>
              </a:rPr>
              <a:t>Demostración </a:t>
            </a:r>
            <a:r>
              <a:rPr lang="es-ES" dirty="0">
                <a:latin typeface="Arial"/>
                <a:cs typeface="Arial"/>
              </a:rPr>
              <a:t>del </a:t>
            </a:r>
            <a:r>
              <a:rPr lang="es-ES" dirty="0" smtClean="0">
                <a:latin typeface="Arial"/>
                <a:cs typeface="Arial"/>
              </a:rPr>
              <a:t>Prototipo</a:t>
            </a:r>
          </a:p>
          <a:p>
            <a:pPr marL="342000">
              <a:lnSpc>
                <a:spcPct val="0"/>
              </a:lnSpc>
              <a:spcAft>
                <a:spcPts val="600"/>
              </a:spcAft>
            </a:pPr>
            <a:endParaRPr lang="es-ES" sz="1600" dirty="0" smtClean="0"/>
          </a:p>
          <a:p>
            <a:pPr marL="342000">
              <a:lnSpc>
                <a:spcPct val="0"/>
              </a:lnSpc>
              <a:spcAft>
                <a:spcPts val="600"/>
              </a:spcAft>
            </a:pP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12. DEMO DEL PROTOTIPO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46" y="2335105"/>
            <a:ext cx="5376551" cy="29865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04"/>
          <a:stretch/>
        </p:blipFill>
        <p:spPr>
          <a:xfrm>
            <a:off x="5623282" y="3223747"/>
            <a:ext cx="2303325" cy="3125904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8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11. CONCLUSIONES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314215"/>
              </p:ext>
            </p:extLst>
          </p:nvPr>
        </p:nvGraphicFramePr>
        <p:xfrm>
          <a:off x="0" y="1738596"/>
          <a:ext cx="9143999" cy="511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11. RECOMENDACIONES</a:t>
            </a:r>
            <a:endParaRPr lang="es-ES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19988"/>
              </p:ext>
            </p:extLst>
          </p:nvPr>
        </p:nvGraphicFramePr>
        <p:xfrm>
          <a:off x="1781503" y="2133600"/>
          <a:ext cx="7076747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2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90DD44-3ADB-5A46-BDAB-525A4E340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ED0180-7E08-4249-BCDA-351CC4D73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342E1A-BC27-E74E-B2A9-DC30823C9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324FFA-43DF-474D-BB16-B96AEC21D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693" y="3317538"/>
            <a:ext cx="8228013" cy="712375"/>
          </a:xfrm>
        </p:spPr>
        <p:txBody>
          <a:bodyPr>
            <a:normAutofit/>
          </a:bodyPr>
          <a:lstStyle/>
          <a:p>
            <a:pPr algn="ctr"/>
            <a:r>
              <a:rPr lang="es-ES_tradnl" sz="4800" dirty="0" smtClean="0">
                <a:solidFill>
                  <a:srgbClr val="53576D"/>
                </a:solidFill>
              </a:rPr>
              <a:t>GRACIAS </a:t>
            </a:r>
            <a:endParaRPr lang="es-ES" sz="4800" i="1" dirty="0">
              <a:solidFill>
                <a:srgbClr val="53576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693" y="5450504"/>
            <a:ext cx="8228013" cy="765127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53576D"/>
                </a:solidFill>
              </a:rPr>
              <a:t>DIEGO </a:t>
            </a:r>
            <a:r>
              <a:rPr lang="es-ES" dirty="0">
                <a:solidFill>
                  <a:srgbClr val="53576D"/>
                </a:solidFill>
              </a:rPr>
              <a:t>MAURICIO CARRERA </a:t>
            </a:r>
            <a:r>
              <a:rPr lang="es-ES" dirty="0" smtClean="0">
                <a:solidFill>
                  <a:srgbClr val="53576D"/>
                </a:solidFill>
              </a:rPr>
              <a:t>ARÍZAGA</a:t>
            </a:r>
            <a:endParaRPr lang="es-ES" dirty="0">
              <a:solidFill>
                <a:srgbClr val="53576D"/>
              </a:solidFill>
            </a:endParaRPr>
          </a:p>
          <a:p>
            <a:r>
              <a:rPr lang="es-ES" dirty="0">
                <a:solidFill>
                  <a:srgbClr val="53576D"/>
                </a:solidFill>
              </a:rPr>
              <a:t>SANGOLQUI, </a:t>
            </a:r>
            <a:r>
              <a:rPr lang="es-ES" dirty="0" smtClean="0">
                <a:solidFill>
                  <a:srgbClr val="53576D"/>
                </a:solidFill>
              </a:rPr>
              <a:t>DICIEMBRE </a:t>
            </a:r>
            <a:r>
              <a:rPr lang="es-ES" dirty="0">
                <a:solidFill>
                  <a:srgbClr val="53576D"/>
                </a:solidFill>
              </a:rPr>
              <a:t>2014 </a:t>
            </a:r>
          </a:p>
          <a:p>
            <a:endParaRPr lang="es-ES" dirty="0">
              <a:solidFill>
                <a:srgbClr val="53576D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6"/>
          <a:stretch/>
        </p:blipFill>
        <p:spPr bwMode="auto">
          <a:xfrm>
            <a:off x="2065655" y="649287"/>
            <a:ext cx="5012690" cy="1292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163" y="605232"/>
            <a:ext cx="8574087" cy="967840"/>
          </a:xfrm>
        </p:spPr>
        <p:txBody>
          <a:bodyPr/>
          <a:lstStyle/>
          <a:p>
            <a:r>
              <a:rPr lang="es-ES" sz="4000" cap="all" dirty="0" smtClean="0"/>
              <a:t>1. Antecedentes </a:t>
            </a:r>
            <a:endParaRPr lang="es-ES" sz="4000" cap="al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84164" y="1984617"/>
            <a:ext cx="4946367" cy="4428548"/>
          </a:xfrm>
        </p:spPr>
        <p:txBody>
          <a:bodyPr>
            <a:noAutofit/>
          </a:bodyPr>
          <a:lstStyle/>
          <a:p>
            <a:r>
              <a:rPr lang="es-ES" sz="2000" dirty="0"/>
              <a:t>C</a:t>
            </a:r>
            <a:r>
              <a:rPr lang="es-ES" sz="2000" dirty="0" smtClean="0"/>
              <a:t>ontaminación atmosférica en ciudades genera problemas ambientales y  </a:t>
            </a:r>
            <a:r>
              <a:rPr lang="es-ES" sz="2000" dirty="0"/>
              <a:t>a</a:t>
            </a:r>
            <a:r>
              <a:rPr lang="es-ES" sz="2000" dirty="0" smtClean="0">
                <a:sym typeface="Wingdings"/>
              </a:rPr>
              <a:t>fectación a salud de las ciudadanos</a:t>
            </a:r>
          </a:p>
          <a:p>
            <a:r>
              <a:rPr lang="es-ES" sz="2000" dirty="0" smtClean="0">
                <a:sym typeface="Wingdings"/>
              </a:rPr>
              <a:t>Redes de monitoreo de calidad del aire en ciudades son fijas y limitadas en su cobertura.</a:t>
            </a:r>
            <a:endParaRPr lang="es-ES" sz="2000" dirty="0" smtClean="0"/>
          </a:p>
          <a:p>
            <a:r>
              <a:rPr lang="es-ES" sz="2000" dirty="0" smtClean="0"/>
              <a:t>Nuevas redes de monitoreo se han desarrollado basadas en el Internet de las Cosas (</a:t>
            </a:r>
            <a:r>
              <a:rPr lang="es-ES" sz="2000" dirty="0" err="1" smtClean="0"/>
              <a:t>IoT</a:t>
            </a:r>
            <a:r>
              <a:rPr lang="es-ES" sz="2000" dirty="0" smtClean="0"/>
              <a:t>)</a:t>
            </a:r>
          </a:p>
          <a:p>
            <a:r>
              <a:rPr lang="es-ES" sz="2000" dirty="0"/>
              <a:t>Quito posee una red de monitoreo de alcance limitado</a:t>
            </a:r>
          </a:p>
          <a:p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7" name="Imagen 6" descr="Captura de pantalla 2014-12-17 a las 22.56.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592" y="2016729"/>
            <a:ext cx="3479658" cy="2233564"/>
          </a:xfrm>
          <a:prstGeom prst="rect">
            <a:avLst/>
          </a:prstGeom>
        </p:spPr>
      </p:pic>
      <p:pic>
        <p:nvPicPr>
          <p:cNvPr id="10" name="Imagen 9" descr="Captura de pantalla 2014-12-17 a las 22.57.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592" y="4522000"/>
            <a:ext cx="3418599" cy="19791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73491" y="6543712"/>
            <a:ext cx="422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53576D"/>
                </a:solidFill>
              </a:rPr>
              <a:t>Fuente: </a:t>
            </a:r>
            <a:r>
              <a:rPr lang="es-ES" sz="1600" i="1" dirty="0" smtClean="0">
                <a:solidFill>
                  <a:srgbClr val="53576D"/>
                </a:solidFill>
              </a:rPr>
              <a:t> Secretaría de Ambiente, Quito</a:t>
            </a:r>
            <a:endParaRPr lang="es-ES" sz="1600" i="1" dirty="0">
              <a:solidFill>
                <a:srgbClr val="53576D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all" dirty="0" smtClean="0">
                <a:latin typeface="Arial"/>
                <a:cs typeface="Arial"/>
              </a:rPr>
              <a:t>2. Objetivos</a:t>
            </a:r>
            <a:endParaRPr lang="es-ES" cap="all" dirty="0">
              <a:latin typeface="Arial"/>
              <a:cs typeface="Arial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764853"/>
              </p:ext>
            </p:extLst>
          </p:nvPr>
        </p:nvGraphicFramePr>
        <p:xfrm>
          <a:off x="0" y="1823351"/>
          <a:ext cx="9144000" cy="503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all" dirty="0" smtClean="0"/>
              <a:t>3. Alcance</a:t>
            </a:r>
            <a:endParaRPr lang="es-ES" cap="al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3343"/>
              </p:ext>
            </p:extLst>
          </p:nvPr>
        </p:nvGraphicFramePr>
        <p:xfrm>
          <a:off x="902569" y="2483282"/>
          <a:ext cx="7345362" cy="377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409252" y="1953480"/>
            <a:ext cx="634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cap="all" dirty="0" smtClean="0">
                <a:solidFill>
                  <a:srgbClr val="53576D"/>
                </a:solidFill>
              </a:rPr>
              <a:t>Prototipo “GREEN AIR”</a:t>
            </a:r>
            <a:endParaRPr lang="es-ES" sz="2400" cap="all" dirty="0">
              <a:solidFill>
                <a:srgbClr val="53576D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51087" y="6320502"/>
            <a:ext cx="513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53576D"/>
                </a:solidFill>
              </a:rPr>
              <a:t>Mejoras potenciales: </a:t>
            </a:r>
            <a:r>
              <a:rPr lang="es-ES" i="1" dirty="0" smtClean="0">
                <a:solidFill>
                  <a:srgbClr val="53576D"/>
                </a:solidFill>
              </a:rPr>
              <a:t>seguridad, alertas, entre otras</a:t>
            </a:r>
            <a:endParaRPr lang="es-ES" i="1" dirty="0">
              <a:solidFill>
                <a:srgbClr val="53576D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5476" y="2863106"/>
            <a:ext cx="28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22736" y="3734815"/>
            <a:ext cx="28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501332" y="4603840"/>
            <a:ext cx="28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70356" y="5495753"/>
            <a:ext cx="28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119E8-F62A-0E4D-8099-656F2F588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1403B-655C-E643-86BD-468CDB06A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60D5B3-E504-794C-98B7-6790DBAA8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CE59B-4DDD-BB4B-AF78-00398B10C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5A91F3-4F83-8E4F-961B-D07EBB7A3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1193F-6AC2-3A4B-B170-6F707405B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FD0BAA-B21D-7D40-BAA8-C88C717FD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DFCB7C-FAE8-594B-9518-1547036C7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97857B-455E-D24B-8CFD-4ADFE019D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4. METODOLOGÍAS </a:t>
            </a:r>
            <a:endParaRPr lang="es-ES" dirty="0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5" y="2473725"/>
            <a:ext cx="4245213" cy="3593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596" y="2473725"/>
            <a:ext cx="4224659" cy="359362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284163" y="6252970"/>
            <a:ext cx="422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53576D"/>
                </a:solidFill>
              </a:rPr>
              <a:t>Fuente: </a:t>
            </a:r>
            <a:r>
              <a:rPr lang="es-ES" sz="1600" i="1" dirty="0" smtClean="0">
                <a:solidFill>
                  <a:srgbClr val="53576D"/>
                </a:solidFill>
              </a:rPr>
              <a:t>Álvarez et. </a:t>
            </a:r>
            <a:r>
              <a:rPr lang="es-ES" sz="1600" i="1" dirty="0" err="1" smtClean="0">
                <a:solidFill>
                  <a:srgbClr val="53576D"/>
                </a:solidFill>
              </a:rPr>
              <a:t>all</a:t>
            </a:r>
            <a:r>
              <a:rPr lang="es-ES" sz="1600" i="1" dirty="0" smtClean="0">
                <a:solidFill>
                  <a:srgbClr val="53576D"/>
                </a:solidFill>
              </a:rPr>
              <a:t>, 2012</a:t>
            </a:r>
            <a:endParaRPr lang="es-ES" sz="1600" i="1" dirty="0">
              <a:solidFill>
                <a:srgbClr val="53576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27596" y="6216745"/>
            <a:ext cx="422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53576D"/>
                </a:solidFill>
              </a:rPr>
              <a:t>Fuente: </a:t>
            </a:r>
            <a:r>
              <a:rPr lang="es-ES" sz="1600" i="1" dirty="0" err="1" smtClean="0">
                <a:solidFill>
                  <a:srgbClr val="53576D"/>
                </a:solidFill>
              </a:rPr>
              <a:t>Pressman</a:t>
            </a:r>
            <a:r>
              <a:rPr lang="es-ES" sz="1600" i="1" dirty="0" smtClean="0">
                <a:solidFill>
                  <a:srgbClr val="53576D"/>
                </a:solidFill>
              </a:rPr>
              <a:t>, 2010</a:t>
            </a:r>
            <a:endParaRPr lang="es-ES" sz="1600" i="1" dirty="0">
              <a:solidFill>
                <a:srgbClr val="53576D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4163" y="1915009"/>
            <a:ext cx="3657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Metodologías Empleadas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6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cap="all" dirty="0" smtClean="0">
                <a:latin typeface="Arial"/>
                <a:cs typeface="Arial"/>
              </a:rPr>
              <a:t>4. Metodologías</a:t>
            </a:r>
            <a:endParaRPr lang="es-ES" sz="4000" cap="all" dirty="0">
              <a:latin typeface="Arial"/>
              <a:cs typeface="Arial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370266"/>
              </p:ext>
            </p:extLst>
          </p:nvPr>
        </p:nvGraphicFramePr>
        <p:xfrm>
          <a:off x="0" y="2111423"/>
          <a:ext cx="9144000" cy="463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84163" y="1915009"/>
            <a:ext cx="434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Combinación de Metodologías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A21BCE-47F6-3047-839B-F6C64E712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033D3-11C7-4641-88E6-0045246F6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74E5B0-B05D-F449-835B-C88BFC03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F55AE-008F-D54D-8FD8-A7BDA3833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CEF22-9BBF-5A4B-A50D-9BC757CBD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51265D-0FCC-C642-A8BB-DF8C6FF09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HERRAMIENTAS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040455"/>
              </p:ext>
            </p:extLst>
          </p:nvPr>
        </p:nvGraphicFramePr>
        <p:xfrm>
          <a:off x="115460" y="1978503"/>
          <a:ext cx="8906895" cy="450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REQUERIMIENTOS 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26" y="3176671"/>
            <a:ext cx="8774941" cy="250730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4163" y="2179076"/>
            <a:ext cx="275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Proceso modelado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06636" y="6064842"/>
            <a:ext cx="398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Requerimientos funcionales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Flecha doblada hacia arriba 6"/>
          <p:cNvSpPr/>
          <p:nvPr/>
        </p:nvSpPr>
        <p:spPr>
          <a:xfrm flipV="1">
            <a:off x="3103748" y="2376172"/>
            <a:ext cx="888011" cy="529138"/>
          </a:xfrm>
          <a:prstGeom prst="bentUpArrow">
            <a:avLst/>
          </a:prstGeom>
          <a:solidFill>
            <a:schemeClr val="accent6">
              <a:lumMod val="50000"/>
              <a:lumOff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oblada hacia arriba 7"/>
          <p:cNvSpPr/>
          <p:nvPr/>
        </p:nvSpPr>
        <p:spPr>
          <a:xfrm rot="5400000">
            <a:off x="4091538" y="5719720"/>
            <a:ext cx="618737" cy="818295"/>
          </a:xfrm>
          <a:prstGeom prst="bentUpArrow">
            <a:avLst/>
          </a:prstGeom>
          <a:solidFill>
            <a:srgbClr val="9999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spectro">
  <a:themeElements>
    <a:clrScheme name="Espectro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Espectro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spectr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Espectro.thmx</Template>
  <TotalTime>1101</TotalTime>
  <Words>767</Words>
  <Application>Microsoft Macintosh PowerPoint</Application>
  <PresentationFormat>Presentación en pantalla (4:3)</PresentationFormat>
  <Paragraphs>186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Espectro</vt:lpstr>
      <vt:lpstr> INGENIERÍA EN SISTEMAS E INFORMÁTICA</vt:lpstr>
      <vt:lpstr>Contenido</vt:lpstr>
      <vt:lpstr>1. Antecedentes </vt:lpstr>
      <vt:lpstr>2. Objetivos</vt:lpstr>
      <vt:lpstr>3. Alcance</vt:lpstr>
      <vt:lpstr>4. METODOLOGÍAS </vt:lpstr>
      <vt:lpstr>4. Metodologías</vt:lpstr>
      <vt:lpstr>5. HERRAMIENTAS</vt:lpstr>
      <vt:lpstr>6. REQUERIMIENTOS </vt:lpstr>
      <vt:lpstr>6. REQUERIMIENTOS</vt:lpstr>
      <vt:lpstr>7. Diseño</vt:lpstr>
      <vt:lpstr>7. DISEÑO</vt:lpstr>
      <vt:lpstr>7.  DISEÑO</vt:lpstr>
      <vt:lpstr>7. DISEÑO</vt:lpstr>
      <vt:lpstr>8. DESARROLLO</vt:lpstr>
      <vt:lpstr>8. DESARROLLO, PRUEBAS UNITARIAS</vt:lpstr>
      <vt:lpstr>9. EJECUCIÓN DEL PROTOTIPO</vt:lpstr>
      <vt:lpstr>9. EJECUCIÓN DEL PROTOTIPO</vt:lpstr>
      <vt:lpstr>10. PRUEBA DE CONCEPTO y RESULTADOS</vt:lpstr>
      <vt:lpstr>12. DEMO DEL PROTOTIPO</vt:lpstr>
      <vt:lpstr>11. CONCLUSIONES</vt:lpstr>
      <vt:lpstr>11. RECOMENDACIONES</vt:lpstr>
      <vt:lpstr>GRACIAS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DE GRADO:  DESARROLLO DE UN PROTOTIPO DE APLICACIÓN WEB EN COMBINACIÓN CON LA PLATAFORMA ARDUINO PARA CONTROLAR LA CALIDAD DE AIRE DE LA CIUDAD DE QUITO </dc:title>
  <dc:creator>Diego Carre</dc:creator>
  <cp:lastModifiedBy>Diego Carre</cp:lastModifiedBy>
  <cp:revision>100</cp:revision>
  <dcterms:created xsi:type="dcterms:W3CDTF">2014-12-17T01:16:18Z</dcterms:created>
  <dcterms:modified xsi:type="dcterms:W3CDTF">2015-01-07T21:59:51Z</dcterms:modified>
</cp:coreProperties>
</file>