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94" r:id="rId9"/>
    <p:sldId id="295" r:id="rId10"/>
    <p:sldId id="296" r:id="rId11"/>
    <p:sldId id="297" r:id="rId12"/>
    <p:sldId id="298" r:id="rId13"/>
    <p:sldId id="266" r:id="rId14"/>
    <p:sldId id="264" r:id="rId15"/>
    <p:sldId id="267" r:id="rId16"/>
    <p:sldId id="268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91" r:id="rId37"/>
    <p:sldId id="289" r:id="rId38"/>
    <p:sldId id="288" r:id="rId39"/>
    <p:sldId id="292" r:id="rId40"/>
    <p:sldId id="299" r:id="rId4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9" autoAdjust="0"/>
    <p:restoredTop sz="94660"/>
  </p:normalViewPr>
  <p:slideViewPr>
    <p:cSldViewPr>
      <p:cViewPr varScale="1">
        <p:scale>
          <a:sx n="45" d="100"/>
          <a:sy n="45" d="100"/>
        </p:scale>
        <p:origin x="-118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res\Desktop\ELABORACIN%20TESIS\result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20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es-EC" sz="1200" baseline="0">
                <a:latin typeface="Arial" panose="020B0604020202020204" pitchFamily="34" charset="0"/>
                <a:cs typeface="Arial" panose="020B0604020202020204" pitchFamily="34" charset="0"/>
              </a:rPr>
              <a:t> DIDÁCTICO</a:t>
            </a:r>
            <a:endParaRPr lang="es-EC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Hoja2!$B$2</c:f>
              <c:strCache>
                <c:ptCount val="1"/>
                <c:pt idx="0">
                  <c:v>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Hoja2!$A$3:$A$6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Hoja2!$B$3:$B$6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Hoja2!$C$2</c:f>
              <c:strCache>
                <c:ptCount val="1"/>
                <c:pt idx="0">
                  <c:v>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Hoja2!$A$3:$A$6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Hoja2!$C$3:$C$6</c:f>
              <c:numCache>
                <c:formatCode>General</c:formatCode>
                <c:ptCount val="4"/>
                <c:pt idx="0">
                  <c:v>0</c:v>
                </c:pt>
                <c:pt idx="1">
                  <c:v>33.333333333333336</c:v>
                </c:pt>
                <c:pt idx="2">
                  <c:v>0</c:v>
                </c:pt>
                <c:pt idx="3">
                  <c:v>66.666666666666671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POSIBILIDADES PSICOPEDAGOGICAS </a:t>
            </a:r>
          </a:p>
        </c:rich>
      </c:tx>
      <c:layout>
        <c:manualLayout>
          <c:xMode val="edge"/>
          <c:yMode val="edge"/>
          <c:x val="0.11387489063867016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Hoja2!$B$94:$B$95</c:f>
              <c:strCache>
                <c:ptCount val="1"/>
                <c:pt idx="0">
                  <c:v>POSIBILIDADES PSICOPEDAGOGICAS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Hoja2!$A$96:$A$101</c:f>
              <c:strCache>
                <c:ptCount val="6"/>
                <c:pt idx="0">
                  <c:v>Desarrollo mótorico y sensorial </c:v>
                </c:pt>
                <c:pt idx="1">
                  <c:v>Manipulación, observación y experimentación.</c:v>
                </c:pt>
                <c:pt idx="2">
                  <c:v>Desarrollo del pensamiento lógico </c:v>
                </c:pt>
                <c:pt idx="3">
                  <c:v>Representacón y simulación </c:v>
                </c:pt>
                <c:pt idx="4">
                  <c:v>Desarrollo de la expresion oral </c:v>
                </c:pt>
                <c:pt idx="5">
                  <c:v>desarrollo de la expresion plastica y musical </c:v>
                </c:pt>
              </c:strCache>
            </c:strRef>
          </c:cat>
          <c:val>
            <c:numRef>
              <c:f>Hoja2!$B$96:$B$101</c:f>
              <c:numCache>
                <c:formatCode>0%</c:formatCode>
                <c:ptCount val="6"/>
                <c:pt idx="0">
                  <c:v>0.5</c:v>
                </c:pt>
                <c:pt idx="1">
                  <c:v>0.5</c:v>
                </c:pt>
                <c:pt idx="2">
                  <c:v>0.3</c:v>
                </c:pt>
                <c:pt idx="3">
                  <c:v>0.2</c:v>
                </c:pt>
                <c:pt idx="4">
                  <c:v>0.1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tx>
            <c:strRef>
              <c:f>Hoja2!$C$94:$C$95</c:f>
              <c:strCache>
                <c:ptCount val="1"/>
                <c:pt idx="0">
                  <c:v>POSIBILIDADES PSICOPEDAGOGICAS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Hoja2!$A$96:$A$101</c:f>
              <c:strCache>
                <c:ptCount val="6"/>
                <c:pt idx="0">
                  <c:v>Desarrollo mótorico y sensorial </c:v>
                </c:pt>
                <c:pt idx="1">
                  <c:v>Manipulación, observación y experimentación.</c:v>
                </c:pt>
                <c:pt idx="2">
                  <c:v>Desarrollo del pensamiento lógico </c:v>
                </c:pt>
                <c:pt idx="3">
                  <c:v>Representacón y simulación </c:v>
                </c:pt>
                <c:pt idx="4">
                  <c:v>Desarrollo de la expresion oral </c:v>
                </c:pt>
                <c:pt idx="5">
                  <c:v>desarrollo de la expresion plastica y musical </c:v>
                </c:pt>
              </c:strCache>
            </c:strRef>
          </c:cat>
          <c:val>
            <c:numRef>
              <c:f>Hoja2!$C$96:$C$101</c:f>
              <c:numCache>
                <c:formatCode>General</c:formatCode>
                <c:ptCount val="6"/>
                <c:pt idx="0">
                  <c:v>16.666666666666668</c:v>
                </c:pt>
                <c:pt idx="1">
                  <c:v>16.666666666666668</c:v>
                </c:pt>
                <c:pt idx="2">
                  <c:v>10</c:v>
                </c:pt>
                <c:pt idx="3">
                  <c:v>6.666666666666667</c:v>
                </c:pt>
                <c:pt idx="4">
                  <c:v>3.3333333333333335</c:v>
                </c:pt>
                <c:pt idx="5">
                  <c:v>16.666666666666668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222222222222225"/>
          <c:y val="9.7693934091571871E-2"/>
          <c:w val="0.46111111111111114"/>
          <c:h val="0.818269539224263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REESTRUCTURA/ MODIFICACIÓN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Hoja2!$B$104:$B$105</c:f>
              <c:strCache>
                <c:ptCount val="1"/>
                <c:pt idx="0">
                  <c:v>REESTRUCTURA/ MODIFICACIÓN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Hoja2!$A$106:$A$110</c:f>
              <c:strCache>
                <c:ptCount val="5"/>
                <c:pt idx="0">
                  <c:v>Definitivamente si </c:v>
                </c:pt>
                <c:pt idx="1">
                  <c:v>Probablemente no</c:v>
                </c:pt>
                <c:pt idx="2">
                  <c:v>Indeciso </c:v>
                </c:pt>
                <c:pt idx="3">
                  <c:v>Probablemente no </c:v>
                </c:pt>
                <c:pt idx="4">
                  <c:v>Definitivamente no </c:v>
                </c:pt>
              </c:strCache>
            </c:strRef>
          </c:cat>
          <c:val>
            <c:numRef>
              <c:f>Hoja2!$B$106:$B$110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Hoja2!$C$104:$C$105</c:f>
              <c:strCache>
                <c:ptCount val="1"/>
                <c:pt idx="0">
                  <c:v>REESTRUCTURA/ MODIFICACIÓN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Hoja2!$A$106:$A$110</c:f>
              <c:strCache>
                <c:ptCount val="5"/>
                <c:pt idx="0">
                  <c:v>Definitivamente si </c:v>
                </c:pt>
                <c:pt idx="1">
                  <c:v>Probablemente no</c:v>
                </c:pt>
                <c:pt idx="2">
                  <c:v>Indeciso </c:v>
                </c:pt>
                <c:pt idx="3">
                  <c:v>Probablemente no </c:v>
                </c:pt>
                <c:pt idx="4">
                  <c:v>Definitivamente no </c:v>
                </c:pt>
              </c:strCache>
            </c:strRef>
          </c:cat>
          <c:val>
            <c:numRef>
              <c:f>Hoja2!$C$106:$C$110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ORGANIZACIÓN DEL AULA DE CLASES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Hoja2!$B$116:$B$117</c:f>
              <c:strCache>
                <c:ptCount val="1"/>
                <c:pt idx="0">
                  <c:v>ORGANIZACIÓN DEL AULA DE CLASES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Hoja2!$A$118:$A$120</c:f>
              <c:strCache>
                <c:ptCount val="3"/>
                <c:pt idx="0">
                  <c:v>Rincones de trabajo</c:v>
                </c:pt>
                <c:pt idx="1">
                  <c:v>Áreas de trabajo </c:v>
                </c:pt>
                <c:pt idx="2">
                  <c:v>De acuerdo a la necesidad </c:v>
                </c:pt>
              </c:strCache>
            </c:strRef>
          </c:cat>
          <c:val>
            <c:numRef>
              <c:f>Hoja2!$B$118:$B$120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Hoja2!$C$116:$C$117</c:f>
              <c:strCache>
                <c:ptCount val="1"/>
                <c:pt idx="0">
                  <c:v>ORGANIZACIÓN DEL AULA DE CLASES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Hoja2!$A$118:$A$120</c:f>
              <c:strCache>
                <c:ptCount val="3"/>
                <c:pt idx="0">
                  <c:v>Rincones de trabajo</c:v>
                </c:pt>
                <c:pt idx="1">
                  <c:v>Áreas de trabajo </c:v>
                </c:pt>
                <c:pt idx="2">
                  <c:v>De acuerdo a la necesidad </c:v>
                </c:pt>
              </c:strCache>
            </c:strRef>
          </c:cat>
          <c:val>
            <c:numRef>
              <c:f>Hoja2!$C$118:$C$120</c:f>
              <c:numCache>
                <c:formatCode>General</c:formatCode>
                <c:ptCount val="3"/>
                <c:pt idx="0">
                  <c:v>66.666666666666671</c:v>
                </c:pt>
                <c:pt idx="1">
                  <c:v>0</c:v>
                </c:pt>
                <c:pt idx="2">
                  <c:v>33.333333333333336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PREPARACIÓN</a:t>
            </a:r>
            <a:r>
              <a:rPr lang="en-US"/>
              <a:t>.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Hoja2!$B$123:$B$124</c:f>
              <c:strCache>
                <c:ptCount val="1"/>
                <c:pt idx="0">
                  <c:v>PREPARACIÓN.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Hoja2!$A$125:$A$129</c:f>
              <c:strCache>
                <c:ptCount val="5"/>
                <c:pt idx="0">
                  <c:v>Definitivamente si</c:v>
                </c:pt>
                <c:pt idx="1">
                  <c:v>Probablemente si</c:v>
                </c:pt>
                <c:pt idx="2">
                  <c:v>Indeciso </c:v>
                </c:pt>
                <c:pt idx="3">
                  <c:v>Probablemente no</c:v>
                </c:pt>
                <c:pt idx="4">
                  <c:v>Definitivamente no </c:v>
                </c:pt>
              </c:strCache>
            </c:strRef>
          </c:cat>
          <c:val>
            <c:numRef>
              <c:f>Hoja2!$B$125:$B$129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Hoja2!$C$123:$C$124</c:f>
              <c:strCache>
                <c:ptCount val="1"/>
                <c:pt idx="0">
                  <c:v>PREPARACIÓN.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Hoja2!$A$125:$A$129</c:f>
              <c:strCache>
                <c:ptCount val="5"/>
                <c:pt idx="0">
                  <c:v>Definitivamente si</c:v>
                </c:pt>
                <c:pt idx="1">
                  <c:v>Probablemente si</c:v>
                </c:pt>
                <c:pt idx="2">
                  <c:v>Indeciso </c:v>
                </c:pt>
                <c:pt idx="3">
                  <c:v>Probablemente no</c:v>
                </c:pt>
                <c:pt idx="4">
                  <c:v>Definitivamente no </c:v>
                </c:pt>
              </c:strCache>
            </c:strRef>
          </c:cat>
          <c:val>
            <c:numRef>
              <c:f>Hoja2!$C$125:$C$129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DESARROLLO EVOLUTIVO/ NIÑOS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Hoja2!$B$134:$B$135</c:f>
              <c:strCache>
                <c:ptCount val="1"/>
                <c:pt idx="0">
                  <c:v>DESARROLLO EVOLUTIVO/ NIÑOS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Hoja2!$A$136:$A$140</c:f>
              <c:strCache>
                <c:ptCount val="5"/>
                <c:pt idx="0">
                  <c:v>Muy de acuerdo </c:v>
                </c:pt>
                <c:pt idx="1">
                  <c:v>De acuerdo </c:v>
                </c:pt>
                <c:pt idx="2">
                  <c:v>Ni de acuerdo, ni en desacuerdo </c:v>
                </c:pt>
                <c:pt idx="3">
                  <c:v>En desacuerdo </c:v>
                </c:pt>
                <c:pt idx="4">
                  <c:v>Muy en desacuerdo </c:v>
                </c:pt>
              </c:strCache>
            </c:strRef>
          </c:cat>
          <c:val>
            <c:numRef>
              <c:f>Hoja2!$B$136:$B$140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Hoja2!$C$134:$C$135</c:f>
              <c:strCache>
                <c:ptCount val="1"/>
                <c:pt idx="0">
                  <c:v>DESARROLLO EVOLUTIVO/ NIÑOS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Hoja2!$A$136:$A$140</c:f>
              <c:strCache>
                <c:ptCount val="5"/>
                <c:pt idx="0">
                  <c:v>Muy de acuerdo </c:v>
                </c:pt>
                <c:pt idx="1">
                  <c:v>De acuerdo </c:v>
                </c:pt>
                <c:pt idx="2">
                  <c:v>Ni de acuerdo, ni en desacuerdo </c:v>
                </c:pt>
                <c:pt idx="3">
                  <c:v>En desacuerdo </c:v>
                </c:pt>
                <c:pt idx="4">
                  <c:v>Muy en desacuerdo </c:v>
                </c:pt>
              </c:strCache>
            </c:strRef>
          </c:cat>
          <c:val>
            <c:numRef>
              <c:f>Hoja2!$C$136:$C$140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Hoja2!$A$147</c:f>
          <c:strCache>
            <c:ptCount val="1"/>
            <c:pt idx="0">
              <c:v>CAPACITACIÓN </c:v>
            </c:pt>
          </c:strCache>
        </c:strRef>
      </c:tx>
      <c:layout/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C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Hoja2!$C$149:$C$150</c:f>
              <c:numCache>
                <c:formatCode>General</c:formatCode>
                <c:ptCount val="2"/>
                <c:pt idx="0">
                  <c:v>66.666666666666671</c:v>
                </c:pt>
                <c:pt idx="1">
                  <c:v>33.333333333333336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INTERVENCION EDUCATIVA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Hoja2!$B$154:$B$155</c:f>
              <c:strCache>
                <c:ptCount val="1"/>
                <c:pt idx="0">
                  <c:v>INTERVENCION EDUCATIVA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Hoja2!$A$156:$A$160</c:f>
              <c:strCache>
                <c:ptCount val="5"/>
                <c:pt idx="0">
                  <c:v>Siempre </c:v>
                </c:pt>
                <c:pt idx="1">
                  <c:v>Casi siempre</c:v>
                </c:pt>
                <c:pt idx="2">
                  <c:v>A veces </c:v>
                </c:pt>
                <c:pt idx="3">
                  <c:v>Casi nunca </c:v>
                </c:pt>
                <c:pt idx="4">
                  <c:v>Nunca </c:v>
                </c:pt>
              </c:strCache>
            </c:strRef>
          </c:cat>
          <c:val>
            <c:numRef>
              <c:f>Hoja2!$B$156:$B$160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Hoja2!$C$154:$C$155</c:f>
              <c:strCache>
                <c:ptCount val="1"/>
                <c:pt idx="0">
                  <c:v>INTERVENCION EDUCATIVA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Hoja2!$A$156:$A$160</c:f>
              <c:strCache>
                <c:ptCount val="5"/>
                <c:pt idx="0">
                  <c:v>Siempre </c:v>
                </c:pt>
                <c:pt idx="1">
                  <c:v>Casi siempre</c:v>
                </c:pt>
                <c:pt idx="2">
                  <c:v>A veces </c:v>
                </c:pt>
                <c:pt idx="3">
                  <c:v>Casi nunca </c:v>
                </c:pt>
                <c:pt idx="4">
                  <c:v>Nunca </c:v>
                </c:pt>
              </c:strCache>
            </c:strRef>
          </c:cat>
          <c:val>
            <c:numRef>
              <c:f>Hoja2!$C$156:$C$160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INTENCIÓN</a:t>
            </a:r>
            <a:r>
              <a:rPr lang="en-US"/>
              <a:t>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631133741280194E-2"/>
          <c:y val="0.20458988413656817"/>
          <c:w val="0.5682162542610284"/>
          <c:h val="0.70074379047563695"/>
        </c:manualLayout>
      </c:layout>
      <c:pie3DChart>
        <c:varyColors val="1"/>
        <c:ser>
          <c:idx val="0"/>
          <c:order val="0"/>
          <c:tx>
            <c:strRef>
              <c:f>Hoja2!$B$10:$B$11</c:f>
              <c:strCache>
                <c:ptCount val="1"/>
                <c:pt idx="0">
                  <c:v>INTENCIÓN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Hoja2!$A$12:$A$14</c:f>
              <c:strCache>
                <c:ptCount val="3"/>
                <c:pt idx="0">
                  <c:v>Pedagogica- didactica </c:v>
                </c:pt>
                <c:pt idx="1">
                  <c:v>De entretenimiento</c:v>
                </c:pt>
                <c:pt idx="2">
                  <c:v>Juguete </c:v>
                </c:pt>
              </c:strCache>
            </c:strRef>
          </c:cat>
          <c:val>
            <c:numRef>
              <c:f>Hoja2!$B$12:$B$14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Hoja2!$C$10:$C$11</c:f>
              <c:strCache>
                <c:ptCount val="1"/>
                <c:pt idx="0">
                  <c:v>INTENCIÓN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Hoja2!$A$12:$A$14</c:f>
              <c:strCache>
                <c:ptCount val="3"/>
                <c:pt idx="0">
                  <c:v>Pedagogica- didactica </c:v>
                </c:pt>
                <c:pt idx="1">
                  <c:v>De entretenimiento</c:v>
                </c:pt>
                <c:pt idx="2">
                  <c:v>Juguete </c:v>
                </c:pt>
              </c:strCache>
            </c:strRef>
          </c:cat>
          <c:val>
            <c:numRef>
              <c:f>Hoja2!$C$12:$C$14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Hoja2!$A$20</c:f>
          <c:strCache>
            <c:ptCount val="1"/>
            <c:pt idx="0">
              <c:v>VENTAJAS </c:v>
            </c:pt>
          </c:strCache>
        </c:strRef>
      </c:tx>
      <c:layout>
        <c:manualLayout>
          <c:xMode val="edge"/>
          <c:yMode val="edge"/>
          <c:x val="9.3875381576973629E-2"/>
          <c:y val="6.3854283274831614E-2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C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632895689718357E-2"/>
          <c:y val="0.29419060290150906"/>
          <c:w val="0.82107862909366736"/>
          <c:h val="0.59085942625938614"/>
        </c:manualLayout>
      </c:layout>
      <c:pie3D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Hoja2!$A$20:$A$23</c:f>
              <c:strCache>
                <c:ptCount val="4"/>
                <c:pt idx="0">
                  <c:v>VENTAJAS </c:v>
                </c:pt>
                <c:pt idx="1">
                  <c:v>3</c:v>
                </c:pt>
                <c:pt idx="2">
                  <c:v>SI</c:v>
                </c:pt>
                <c:pt idx="3">
                  <c:v>NO </c:v>
                </c:pt>
              </c:strCache>
            </c:strRef>
          </c:cat>
          <c:val>
            <c:numRef>
              <c:f>Hoja2!$B$20:$B$23</c:f>
              <c:numCache>
                <c:formatCode>General</c:formatCode>
                <c:ptCount val="4"/>
                <c:pt idx="1">
                  <c:v>0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Hoja2!$A$20:$A$23</c:f>
              <c:strCache>
                <c:ptCount val="4"/>
                <c:pt idx="0">
                  <c:v>VENTAJAS </c:v>
                </c:pt>
                <c:pt idx="1">
                  <c:v>3</c:v>
                </c:pt>
                <c:pt idx="2">
                  <c:v>SI</c:v>
                </c:pt>
                <c:pt idx="3">
                  <c:v>NO </c:v>
                </c:pt>
              </c:strCache>
            </c:strRef>
          </c:cat>
          <c:val>
            <c:numRef>
              <c:f>Hoja2!$C$20:$C$23</c:f>
              <c:numCache>
                <c:formatCode>General</c:formatCode>
                <c:ptCount val="4"/>
                <c:pt idx="1">
                  <c:v>0</c:v>
                </c:pt>
                <c:pt idx="2">
                  <c:v>100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Hoja2!$A$20:$A$23</c:f>
              <c:strCache>
                <c:ptCount val="4"/>
                <c:pt idx="0">
                  <c:v>VENTAJAS </c:v>
                </c:pt>
                <c:pt idx="1">
                  <c:v>3</c:v>
                </c:pt>
                <c:pt idx="2">
                  <c:v>SI</c:v>
                </c:pt>
                <c:pt idx="3">
                  <c:v>NO </c:v>
                </c:pt>
              </c:strCache>
            </c:strRef>
          </c:cat>
          <c:val>
            <c:numRef>
              <c:f>Hoja2!$A$20:$A$23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Hoja2!$A$20:$A$23</c:f>
              <c:strCache>
                <c:ptCount val="4"/>
                <c:pt idx="0">
                  <c:v>VENTAJAS </c:v>
                </c:pt>
                <c:pt idx="1">
                  <c:v>3</c:v>
                </c:pt>
                <c:pt idx="2">
                  <c:v>SI</c:v>
                </c:pt>
                <c:pt idx="3">
                  <c:v>NO </c:v>
                </c:pt>
              </c:strCache>
            </c:strRef>
          </c:cat>
          <c:val>
            <c:numRef>
              <c:f>Hoja2!$B$20:$B$23</c:f>
              <c:numCache>
                <c:formatCode>General</c:formatCode>
                <c:ptCount val="4"/>
                <c:pt idx="1">
                  <c:v>0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4"/>
          <c:order val="4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Hoja2!$A$20:$A$23</c:f>
              <c:strCache>
                <c:ptCount val="4"/>
                <c:pt idx="0">
                  <c:v>VENTAJAS </c:v>
                </c:pt>
                <c:pt idx="1">
                  <c:v>3</c:v>
                </c:pt>
                <c:pt idx="2">
                  <c:v>SI</c:v>
                </c:pt>
                <c:pt idx="3">
                  <c:v>NO </c:v>
                </c:pt>
              </c:strCache>
            </c:strRef>
          </c:cat>
          <c:val>
            <c:numRef>
              <c:f>Hoja2!$C$20:$C$23</c:f>
              <c:numCache>
                <c:formatCode>General</c:formatCode>
                <c:ptCount val="4"/>
                <c:pt idx="1">
                  <c:v>0</c:v>
                </c:pt>
                <c:pt idx="2">
                  <c:v>100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MATERIAL ESPECIFICO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Hoja2!$B$36:$B$37</c:f>
              <c:strCache>
                <c:ptCount val="1"/>
                <c:pt idx="0">
                  <c:v>MATERIAL ESPECIFICO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Hoja2!$A$38:$A$41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Hoja2!$B$38:$B$41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Hoja2!$C$36:$C$37</c:f>
              <c:strCache>
                <c:ptCount val="1"/>
                <c:pt idx="0">
                  <c:v>MATERIAL ESPECIFICO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Hoja2!$A$38:$A$41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Hoja2!$C$38:$C$41</c:f>
              <c:numCache>
                <c:formatCode>General</c:formatCode>
                <c:ptCount val="4"/>
                <c:pt idx="0">
                  <c:v>66.666666666666671</c:v>
                </c:pt>
                <c:pt idx="1">
                  <c:v>0</c:v>
                </c:pt>
                <c:pt idx="2">
                  <c:v>33.333333333333336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TIPO DE MATERIAL DIDÁCTICO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Hoja2!$B$28:$B$29</c:f>
              <c:strCache>
                <c:ptCount val="1"/>
                <c:pt idx="0">
                  <c:v>TIPO DE MATERIAL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Hoja2!$A$30:$A$33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Hoja2!$B$30:$B$33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Hoja2!$C$28:$C$29</c:f>
              <c:strCache>
                <c:ptCount val="1"/>
                <c:pt idx="0">
                  <c:v>TIPO DE MATERIAL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Hoja2!$A$30:$A$33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Hoja2!$C$30:$C$33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CONDICIÓN DEL MATERIAL  DIDÁCTICO</a:t>
            </a:r>
            <a:r>
              <a:rPr lang="en-US" sz="1050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Hoja2!$B$46:$B$47</c:f>
              <c:strCache>
                <c:ptCount val="1"/>
                <c:pt idx="0">
                  <c:v>CONDICIÓN DEL MATERIAL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Hoja2!$A$48:$A$52</c:f>
              <c:strCache>
                <c:ptCount val="5"/>
                <c:pt idx="0">
                  <c:v>Muy bueno </c:v>
                </c:pt>
                <c:pt idx="1">
                  <c:v>Bueno </c:v>
                </c:pt>
                <c:pt idx="2">
                  <c:v>Regular </c:v>
                </c:pt>
                <c:pt idx="3">
                  <c:v>Malo</c:v>
                </c:pt>
                <c:pt idx="4">
                  <c:v>Muy malo </c:v>
                </c:pt>
              </c:strCache>
            </c:strRef>
          </c:cat>
          <c:val>
            <c:numRef>
              <c:f>Hoja2!$B$48:$B$52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Hoja2!$C$46:$C$47</c:f>
              <c:strCache>
                <c:ptCount val="1"/>
                <c:pt idx="0">
                  <c:v>CONDICIÓN DEL MATERIAL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Hoja2!$A$48:$A$52</c:f>
              <c:strCache>
                <c:ptCount val="5"/>
                <c:pt idx="0">
                  <c:v>Muy bueno </c:v>
                </c:pt>
                <c:pt idx="1">
                  <c:v>Bueno </c:v>
                </c:pt>
                <c:pt idx="2">
                  <c:v>Regular </c:v>
                </c:pt>
                <c:pt idx="3">
                  <c:v>Malo</c:v>
                </c:pt>
                <c:pt idx="4">
                  <c:v>Muy malo </c:v>
                </c:pt>
              </c:strCache>
            </c:strRef>
          </c:cat>
          <c:val>
            <c:numRef>
              <c:f>Hoja2!$C$48:$C$52</c:f>
              <c:numCache>
                <c:formatCode>General</c:formatCode>
                <c:ptCount val="5"/>
                <c:pt idx="0">
                  <c:v>0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Hoja2!$A$57</c:f>
          <c:strCache>
            <c:ptCount val="1"/>
            <c:pt idx="0">
              <c:v>UTILIDAD </c:v>
            </c:pt>
          </c:strCache>
        </c:strRef>
      </c:tx>
      <c:layout/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C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Hoja2!$C$59:$C$68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66.666666666666671</c:v>
                </c:pt>
                <c:pt idx="7">
                  <c:v>33.333333333333336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IMPORTANCIA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Hoja2!$B$74:$B$75</c:f>
              <c:strCache>
                <c:ptCount val="1"/>
                <c:pt idx="0">
                  <c:v>IMPORTANCIA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Hoja2!$A$76:$A$80</c:f>
              <c:strCache>
                <c:ptCount val="5"/>
                <c:pt idx="0">
                  <c:v>Indispensable </c:v>
                </c:pt>
                <c:pt idx="1">
                  <c:v>Sumamente importante </c:v>
                </c:pt>
                <c:pt idx="2">
                  <c:v>Medianamente importante </c:v>
                </c:pt>
                <c:pt idx="3">
                  <c:v>Poco importante </c:v>
                </c:pt>
                <c:pt idx="4">
                  <c:v>No se toma en cuenta </c:v>
                </c:pt>
              </c:strCache>
            </c:strRef>
          </c:cat>
          <c:val>
            <c:numRef>
              <c:f>Hoja2!$B$76:$B$80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Hoja2!$C$74:$C$75</c:f>
              <c:strCache>
                <c:ptCount val="1"/>
                <c:pt idx="0">
                  <c:v>IMPORTANCIA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Hoja2!$A$76:$A$80</c:f>
              <c:strCache>
                <c:ptCount val="5"/>
                <c:pt idx="0">
                  <c:v>Indispensable </c:v>
                </c:pt>
                <c:pt idx="1">
                  <c:v>Sumamente importante </c:v>
                </c:pt>
                <c:pt idx="2">
                  <c:v>Medianamente importante </c:v>
                </c:pt>
                <c:pt idx="3">
                  <c:v>Poco importante </c:v>
                </c:pt>
                <c:pt idx="4">
                  <c:v>No se toma en cuenta </c:v>
                </c:pt>
              </c:strCache>
            </c:strRef>
          </c:cat>
          <c:val>
            <c:numRef>
              <c:f>Hoja2!$C$76:$C$80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OBJETIVO/ MATERIAL DIDÁCTICO 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Hoja2!$B$85:$B$86</c:f>
              <c:strCache>
                <c:ptCount val="1"/>
                <c:pt idx="0">
                  <c:v>OBJETIVO/ MATERIAL DIDÁCTICO  FRECUENCIA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Hoja2!$A$87:$A$89</c:f>
              <c:strCache>
                <c:ptCount val="3"/>
                <c:pt idx="0">
                  <c:v>Distracción </c:v>
                </c:pt>
                <c:pt idx="1">
                  <c:v>Cumplir/ planificación </c:v>
                </c:pt>
                <c:pt idx="2">
                  <c:v>Refuerzo de aprendizajes  </c:v>
                </c:pt>
              </c:strCache>
            </c:strRef>
          </c:cat>
          <c:val>
            <c:numRef>
              <c:f>Hoja2!$B$87:$B$89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Hoja2!$C$85:$C$86</c:f>
              <c:strCache>
                <c:ptCount val="1"/>
                <c:pt idx="0">
                  <c:v>OBJETIVO/ MATERIAL DIDÁCTICO  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Hoja2!$A$87:$A$89</c:f>
              <c:strCache>
                <c:ptCount val="3"/>
                <c:pt idx="0">
                  <c:v>Distracción </c:v>
                </c:pt>
                <c:pt idx="1">
                  <c:v>Cumplir/ planificación </c:v>
                </c:pt>
                <c:pt idx="2">
                  <c:v>Refuerzo de aprendizajes  </c:v>
                </c:pt>
              </c:strCache>
            </c:strRef>
          </c:cat>
          <c:val>
            <c:numRef>
              <c:f>Hoja2!$C$87:$C$89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CF19A5-2E96-4208-BA78-731E1F863C98}" type="doc">
      <dgm:prSet loTypeId="urn:microsoft.com/office/officeart/2008/layout/PictureAccent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091DC91-B63C-4E73-9A69-0F91F843FF2D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99FF"/>
        </a:solidFill>
      </dgm:spPr>
      <dgm:t>
        <a:bodyPr/>
        <a:lstStyle/>
        <a:p>
          <a:pPr algn="just"/>
          <a:r>
            <a:rPr lang="es-EC" sz="1600" dirty="0" smtClean="0"/>
            <a:t>Diagnosticar el estado actual del material didáctico.</a:t>
          </a:r>
          <a:endParaRPr lang="es-EC" sz="1600" b="0" dirty="0">
            <a:solidFill>
              <a:schemeClr val="tx1"/>
            </a:solidFill>
            <a:latin typeface="Cambria" pitchFamily="18" charset="0"/>
          </a:endParaRPr>
        </a:p>
      </dgm:t>
    </dgm:pt>
    <dgm:pt modelId="{7D989C03-F923-4F31-B6FD-8ACD6D7D9F1F}" type="parTrans" cxnId="{D610043A-DB44-45E6-B100-5CC632F524EE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6A538949-82AE-464E-9534-124F88B13DF0}" type="sibTrans" cxnId="{D610043A-DB44-45E6-B100-5CC632F524EE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F22831EF-A3C2-458B-B67E-C89E0D2D07F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CFF99"/>
        </a:solidFill>
      </dgm:spPr>
      <dgm:t>
        <a:bodyPr/>
        <a:lstStyle/>
        <a:p>
          <a:pPr algn="just"/>
          <a:r>
            <a:rPr lang="es-EC" sz="1600" dirty="0" smtClean="0"/>
            <a:t>Identificar el grado de utilización del material didáctico y su manejo técnico pedagógico</a:t>
          </a:r>
          <a:endParaRPr lang="es-EC" sz="1600" b="0" dirty="0">
            <a:solidFill>
              <a:schemeClr val="tx1"/>
            </a:solidFill>
            <a:latin typeface="Cambria" pitchFamily="18" charset="0"/>
          </a:endParaRPr>
        </a:p>
      </dgm:t>
    </dgm:pt>
    <dgm:pt modelId="{07613F9C-C596-4745-95BF-C8112CD43B81}" type="parTrans" cxnId="{32DD1E8B-028B-440C-A7C9-8E915642B8AC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1B861C0F-0B45-4C33-AF88-66DCF0963683}" type="sibTrans" cxnId="{32DD1E8B-028B-440C-A7C9-8E915642B8AC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F4114BBF-A277-4D94-9B32-44BC7A04987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66CC"/>
        </a:solidFill>
      </dgm:spPr>
      <dgm:t>
        <a:bodyPr/>
        <a:lstStyle/>
        <a:p>
          <a:pPr algn="just"/>
          <a:r>
            <a:rPr lang="es-EC" sz="1600" dirty="0" smtClean="0"/>
            <a:t>Determinar los tipos de material didáctico existentes para el desarrollo  del niño/a.</a:t>
          </a:r>
          <a:endParaRPr lang="es-EC" sz="1600" b="0" dirty="0">
            <a:solidFill>
              <a:schemeClr val="tx1"/>
            </a:solidFill>
            <a:latin typeface="Cambria" pitchFamily="18" charset="0"/>
          </a:endParaRPr>
        </a:p>
      </dgm:t>
    </dgm:pt>
    <dgm:pt modelId="{2EE30A9B-46C8-45D7-ACFB-D94576C39FD2}" type="parTrans" cxnId="{602301CB-11C0-47A3-8166-62B601D1CFB7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370FCEEB-E267-416F-97CE-647C2477BB7F}" type="sibTrans" cxnId="{602301CB-11C0-47A3-8166-62B601D1CFB7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4514BF30-D504-4AD9-9ADB-E8E6A98E5E85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rgbClr val="FFFF99"/>
        </a:solidFill>
      </dgm:spPr>
      <dgm:t>
        <a:bodyPr/>
        <a:lstStyle/>
        <a:p>
          <a:pPr algn="just"/>
          <a:r>
            <a:rPr lang="es-EC" sz="1600" dirty="0" smtClean="0"/>
            <a:t>Analizar los conocimientos de las maestras acerca del proceso de transición. </a:t>
          </a:r>
          <a:endParaRPr lang="es-EC" sz="1600" b="0" dirty="0">
            <a:solidFill>
              <a:schemeClr val="tx1"/>
            </a:solidFill>
            <a:latin typeface="Cambria" pitchFamily="18" charset="0"/>
          </a:endParaRPr>
        </a:p>
      </dgm:t>
    </dgm:pt>
    <dgm:pt modelId="{0F45A3F4-F2E4-43F3-B58A-BEDCE33FF001}" type="parTrans" cxnId="{F492145E-135B-4D31-A9A9-DA2427FA5F02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C7B23AE4-527F-41F7-A6C6-06FA50DF9865}" type="sibTrans" cxnId="{F492145E-135B-4D31-A9A9-DA2427FA5F02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4101FC45-B5E8-4C5B-AFEF-0DFA08515C29}">
      <dgm:prSet phldrT="[Texto]" custT="1"/>
      <dgm:spPr>
        <a:solidFill>
          <a:srgbClr val="9966FF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Determinar el tipo de material didáctico con el que cuenta actualmente el jardín de infantes “Ovidio Decroly”  en los niños/as de 4- 5 años, en el proceso de transición de primero de básica a educación inicial</a:t>
          </a:r>
          <a:r>
            <a:rPr lang="es-EC" sz="2000" dirty="0" smtClean="0"/>
            <a:t>.</a:t>
          </a:r>
          <a:endParaRPr lang="es-EC" sz="2000" b="1" dirty="0">
            <a:solidFill>
              <a:schemeClr val="tx1"/>
            </a:solidFill>
            <a:latin typeface="Cambria" pitchFamily="18" charset="0"/>
          </a:endParaRPr>
        </a:p>
      </dgm:t>
    </dgm:pt>
    <dgm:pt modelId="{F669ED1A-A363-4E73-964A-EAF3C21F84AD}" type="sibTrans" cxnId="{7651AE34-AE47-4503-9166-20F51B283AC1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74F31B73-5D0A-419F-A00E-D0218B43F52E}" type="parTrans" cxnId="{7651AE34-AE47-4503-9166-20F51B283AC1}">
      <dgm:prSet/>
      <dgm:spPr/>
      <dgm:t>
        <a:bodyPr/>
        <a:lstStyle/>
        <a:p>
          <a:endParaRPr lang="es-EC">
            <a:latin typeface="Cambria" pitchFamily="18" charset="0"/>
          </a:endParaRPr>
        </a:p>
      </dgm:t>
    </dgm:pt>
    <dgm:pt modelId="{938ADEEF-5FBF-424D-BEDD-2D8E48D182EC}" type="pres">
      <dgm:prSet presAssocID="{4ECF19A5-2E96-4208-BA78-731E1F863C9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E4FBFEC-65A7-4C93-8068-0D1C841167C1}" type="pres">
      <dgm:prSet presAssocID="{4101FC45-B5E8-4C5B-AFEF-0DFA08515C29}" presName="root" presStyleCnt="0">
        <dgm:presLayoutVars>
          <dgm:chMax/>
          <dgm:chPref val="4"/>
        </dgm:presLayoutVars>
      </dgm:prSet>
      <dgm:spPr/>
    </dgm:pt>
    <dgm:pt modelId="{D0493E35-2194-4390-BC7B-5F32B0FB3364}" type="pres">
      <dgm:prSet presAssocID="{4101FC45-B5E8-4C5B-AFEF-0DFA08515C29}" presName="rootComposite" presStyleCnt="0">
        <dgm:presLayoutVars/>
      </dgm:prSet>
      <dgm:spPr/>
    </dgm:pt>
    <dgm:pt modelId="{3991CC89-94A7-4432-849B-F22199793DB0}" type="pres">
      <dgm:prSet presAssocID="{4101FC45-B5E8-4C5B-AFEF-0DFA08515C29}" presName="rootText" presStyleLbl="node0" presStyleIdx="0" presStyleCnt="1" custScaleX="126823" custLinFactNeighborX="1174" custLinFactNeighborY="-131">
        <dgm:presLayoutVars>
          <dgm:chMax/>
          <dgm:chPref val="4"/>
        </dgm:presLayoutVars>
      </dgm:prSet>
      <dgm:spPr/>
      <dgm:t>
        <a:bodyPr/>
        <a:lstStyle/>
        <a:p>
          <a:endParaRPr lang="es-ES"/>
        </a:p>
      </dgm:t>
    </dgm:pt>
    <dgm:pt modelId="{231F5459-B3AE-4F45-822F-1CE73DB94360}" type="pres">
      <dgm:prSet presAssocID="{4101FC45-B5E8-4C5B-AFEF-0DFA08515C29}" presName="childShape" presStyleCnt="0">
        <dgm:presLayoutVars>
          <dgm:chMax val="0"/>
          <dgm:chPref val="0"/>
        </dgm:presLayoutVars>
      </dgm:prSet>
      <dgm:spPr/>
    </dgm:pt>
    <dgm:pt modelId="{DFA08F87-8D0D-432D-AA04-971F8FECF6D9}" type="pres">
      <dgm:prSet presAssocID="{6091DC91-B63C-4E73-9A69-0F91F843FF2D}" presName="childComposite" presStyleCnt="0">
        <dgm:presLayoutVars>
          <dgm:chMax val="0"/>
          <dgm:chPref val="0"/>
        </dgm:presLayoutVars>
      </dgm:prSet>
      <dgm:spPr/>
    </dgm:pt>
    <dgm:pt modelId="{1F6D906E-8E54-41F2-891E-52714EC9F71B}" type="pres">
      <dgm:prSet presAssocID="{6091DC91-B63C-4E73-9A69-0F91F843FF2D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7782810-8E0B-4FC3-8D28-44B86C34491A}" type="pres">
      <dgm:prSet presAssocID="{6091DC91-B63C-4E73-9A69-0F91F843FF2D}" presName="childText" presStyleLbl="lnNode1" presStyleIdx="0" presStyleCnt="4" custScaleX="112385" custLinFactNeighborX="6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2C4046-1AEA-4676-B533-2BC57F2210F7}" type="pres">
      <dgm:prSet presAssocID="{F22831EF-A3C2-458B-B67E-C89E0D2D07FE}" presName="childComposite" presStyleCnt="0">
        <dgm:presLayoutVars>
          <dgm:chMax val="0"/>
          <dgm:chPref val="0"/>
        </dgm:presLayoutVars>
      </dgm:prSet>
      <dgm:spPr/>
    </dgm:pt>
    <dgm:pt modelId="{F3D90F93-28E8-4A6D-B31C-236F631CF322}" type="pres">
      <dgm:prSet presAssocID="{F22831EF-A3C2-458B-B67E-C89E0D2D07FE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458B89-97D8-4E33-B612-FAF90B293956}" type="pres">
      <dgm:prSet presAssocID="{F22831EF-A3C2-458B-B67E-C89E0D2D07FE}" presName="childText" presStyleLbl="lnNode1" presStyleIdx="1" presStyleCnt="4" custScaleX="112386" custLinFactNeighborX="5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6A8CA-5672-4313-92E3-9F7DC3ACF0EA}" type="pres">
      <dgm:prSet presAssocID="{F4114BBF-A277-4D94-9B32-44BC7A04987B}" presName="childComposite" presStyleCnt="0">
        <dgm:presLayoutVars>
          <dgm:chMax val="0"/>
          <dgm:chPref val="0"/>
        </dgm:presLayoutVars>
      </dgm:prSet>
      <dgm:spPr/>
    </dgm:pt>
    <dgm:pt modelId="{50F36A3B-F95A-4E4F-B774-D783728379C6}" type="pres">
      <dgm:prSet presAssocID="{F4114BBF-A277-4D94-9B32-44BC7A04987B}" presName="Image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FAA92CC-3130-4099-9F6F-F26DF6D9F36A}" type="pres">
      <dgm:prSet presAssocID="{F4114BBF-A277-4D94-9B32-44BC7A04987B}" presName="childText" presStyleLbl="lnNode1" presStyleIdx="2" presStyleCnt="4" custScaleX="112551" custLinFactNeighborX="5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89FAF4-4942-40B1-93D9-258E4F4DDFC8}" type="pres">
      <dgm:prSet presAssocID="{4514BF30-D504-4AD9-9ADB-E8E6A98E5E85}" presName="childComposite" presStyleCnt="0">
        <dgm:presLayoutVars>
          <dgm:chMax val="0"/>
          <dgm:chPref val="0"/>
        </dgm:presLayoutVars>
      </dgm:prSet>
      <dgm:spPr/>
    </dgm:pt>
    <dgm:pt modelId="{08E6B47B-4646-4679-8B6D-59E4ACFCACC7}" type="pres">
      <dgm:prSet presAssocID="{4514BF30-D504-4AD9-9ADB-E8E6A98E5E85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ACA2D06-C23C-43AC-B728-E45F40BD60F6}" type="pres">
      <dgm:prSet presAssocID="{4514BF30-D504-4AD9-9ADB-E8E6A98E5E85}" presName="childText" presStyleLbl="lnNode1" presStyleIdx="3" presStyleCnt="4" custScaleX="111841" custLinFactNeighborX="5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02301CB-11C0-47A3-8166-62B601D1CFB7}" srcId="{4101FC45-B5E8-4C5B-AFEF-0DFA08515C29}" destId="{F4114BBF-A277-4D94-9B32-44BC7A04987B}" srcOrd="2" destOrd="0" parTransId="{2EE30A9B-46C8-45D7-ACFB-D94576C39FD2}" sibTransId="{370FCEEB-E267-416F-97CE-647C2477BB7F}"/>
    <dgm:cxn modelId="{32DD1E8B-028B-440C-A7C9-8E915642B8AC}" srcId="{4101FC45-B5E8-4C5B-AFEF-0DFA08515C29}" destId="{F22831EF-A3C2-458B-B67E-C89E0D2D07FE}" srcOrd="1" destOrd="0" parTransId="{07613F9C-C596-4745-95BF-C8112CD43B81}" sibTransId="{1B861C0F-0B45-4C33-AF88-66DCF0963683}"/>
    <dgm:cxn modelId="{1452AEBB-3A9C-477C-8AF5-D169E8404631}" type="presOf" srcId="{F22831EF-A3C2-458B-B67E-C89E0D2D07FE}" destId="{D4458B89-97D8-4E33-B612-FAF90B293956}" srcOrd="0" destOrd="0" presId="urn:microsoft.com/office/officeart/2008/layout/PictureAccentList"/>
    <dgm:cxn modelId="{820D6F0E-33D6-403B-8B4B-935A0D15F2F5}" type="presOf" srcId="{4101FC45-B5E8-4C5B-AFEF-0DFA08515C29}" destId="{3991CC89-94A7-4432-849B-F22199793DB0}" srcOrd="0" destOrd="0" presId="urn:microsoft.com/office/officeart/2008/layout/PictureAccentList"/>
    <dgm:cxn modelId="{098F6009-7759-472F-94F4-B1EB6B52788A}" type="presOf" srcId="{4514BF30-D504-4AD9-9ADB-E8E6A98E5E85}" destId="{DACA2D06-C23C-43AC-B728-E45F40BD60F6}" srcOrd="0" destOrd="0" presId="urn:microsoft.com/office/officeart/2008/layout/PictureAccentList"/>
    <dgm:cxn modelId="{F492145E-135B-4D31-A9A9-DA2427FA5F02}" srcId="{4101FC45-B5E8-4C5B-AFEF-0DFA08515C29}" destId="{4514BF30-D504-4AD9-9ADB-E8E6A98E5E85}" srcOrd="3" destOrd="0" parTransId="{0F45A3F4-F2E4-43F3-B58A-BEDCE33FF001}" sibTransId="{C7B23AE4-527F-41F7-A6C6-06FA50DF9865}"/>
    <dgm:cxn modelId="{B50A3B00-AADD-400A-BA63-8F99D5A3A9D8}" type="presOf" srcId="{6091DC91-B63C-4E73-9A69-0F91F843FF2D}" destId="{37782810-8E0B-4FC3-8D28-44B86C34491A}" srcOrd="0" destOrd="0" presId="urn:microsoft.com/office/officeart/2008/layout/PictureAccentList"/>
    <dgm:cxn modelId="{7651AE34-AE47-4503-9166-20F51B283AC1}" srcId="{4ECF19A5-2E96-4208-BA78-731E1F863C98}" destId="{4101FC45-B5E8-4C5B-AFEF-0DFA08515C29}" srcOrd="0" destOrd="0" parTransId="{74F31B73-5D0A-419F-A00E-D0218B43F52E}" sibTransId="{F669ED1A-A363-4E73-964A-EAF3C21F84AD}"/>
    <dgm:cxn modelId="{774A21F1-9843-4008-B780-827FD4525958}" type="presOf" srcId="{4ECF19A5-2E96-4208-BA78-731E1F863C98}" destId="{938ADEEF-5FBF-424D-BEDD-2D8E48D182EC}" srcOrd="0" destOrd="0" presId="urn:microsoft.com/office/officeart/2008/layout/PictureAccentList"/>
    <dgm:cxn modelId="{D610043A-DB44-45E6-B100-5CC632F524EE}" srcId="{4101FC45-B5E8-4C5B-AFEF-0DFA08515C29}" destId="{6091DC91-B63C-4E73-9A69-0F91F843FF2D}" srcOrd="0" destOrd="0" parTransId="{7D989C03-F923-4F31-B6FD-8ACD6D7D9F1F}" sibTransId="{6A538949-82AE-464E-9534-124F88B13DF0}"/>
    <dgm:cxn modelId="{3DD3BCE9-B866-4A34-92E8-B1B322DA15BF}" type="presOf" srcId="{F4114BBF-A277-4D94-9B32-44BC7A04987B}" destId="{2FAA92CC-3130-4099-9F6F-F26DF6D9F36A}" srcOrd="0" destOrd="0" presId="urn:microsoft.com/office/officeart/2008/layout/PictureAccentList"/>
    <dgm:cxn modelId="{6781C57C-3786-44FE-A1A5-AF4281A32B0D}" type="presParOf" srcId="{938ADEEF-5FBF-424D-BEDD-2D8E48D182EC}" destId="{9E4FBFEC-65A7-4C93-8068-0D1C841167C1}" srcOrd="0" destOrd="0" presId="urn:microsoft.com/office/officeart/2008/layout/PictureAccentList"/>
    <dgm:cxn modelId="{11E7768E-22F5-4BC3-B01D-A9AA479A9EEF}" type="presParOf" srcId="{9E4FBFEC-65A7-4C93-8068-0D1C841167C1}" destId="{D0493E35-2194-4390-BC7B-5F32B0FB3364}" srcOrd="0" destOrd="0" presId="urn:microsoft.com/office/officeart/2008/layout/PictureAccentList"/>
    <dgm:cxn modelId="{2CDDCF78-0555-48C1-9AC8-0204932FEB5C}" type="presParOf" srcId="{D0493E35-2194-4390-BC7B-5F32B0FB3364}" destId="{3991CC89-94A7-4432-849B-F22199793DB0}" srcOrd="0" destOrd="0" presId="urn:microsoft.com/office/officeart/2008/layout/PictureAccentList"/>
    <dgm:cxn modelId="{B13802A6-EC94-4B0C-B082-B28084BDE038}" type="presParOf" srcId="{9E4FBFEC-65A7-4C93-8068-0D1C841167C1}" destId="{231F5459-B3AE-4F45-822F-1CE73DB94360}" srcOrd="1" destOrd="0" presId="urn:microsoft.com/office/officeart/2008/layout/PictureAccentList"/>
    <dgm:cxn modelId="{61C79C15-7658-4A10-94A8-8BB244D683E8}" type="presParOf" srcId="{231F5459-B3AE-4F45-822F-1CE73DB94360}" destId="{DFA08F87-8D0D-432D-AA04-971F8FECF6D9}" srcOrd="0" destOrd="0" presId="urn:microsoft.com/office/officeart/2008/layout/PictureAccentList"/>
    <dgm:cxn modelId="{4B6906DF-D854-4F00-8F06-BB8B611F18C9}" type="presParOf" srcId="{DFA08F87-8D0D-432D-AA04-971F8FECF6D9}" destId="{1F6D906E-8E54-41F2-891E-52714EC9F71B}" srcOrd="0" destOrd="0" presId="urn:microsoft.com/office/officeart/2008/layout/PictureAccentList"/>
    <dgm:cxn modelId="{F69F06CA-9CD9-4F13-93C4-668F1B16E5F5}" type="presParOf" srcId="{DFA08F87-8D0D-432D-AA04-971F8FECF6D9}" destId="{37782810-8E0B-4FC3-8D28-44B86C34491A}" srcOrd="1" destOrd="0" presId="urn:microsoft.com/office/officeart/2008/layout/PictureAccentList"/>
    <dgm:cxn modelId="{8D2C6714-3B22-4CC8-92DB-2E080D3CEB93}" type="presParOf" srcId="{231F5459-B3AE-4F45-822F-1CE73DB94360}" destId="{7F2C4046-1AEA-4676-B533-2BC57F2210F7}" srcOrd="1" destOrd="0" presId="urn:microsoft.com/office/officeart/2008/layout/PictureAccentList"/>
    <dgm:cxn modelId="{00246749-AC87-4E38-8242-88993C4A925A}" type="presParOf" srcId="{7F2C4046-1AEA-4676-B533-2BC57F2210F7}" destId="{F3D90F93-28E8-4A6D-B31C-236F631CF322}" srcOrd="0" destOrd="0" presId="urn:microsoft.com/office/officeart/2008/layout/PictureAccentList"/>
    <dgm:cxn modelId="{D5834A68-B270-460B-93F2-F85B8E86C50A}" type="presParOf" srcId="{7F2C4046-1AEA-4676-B533-2BC57F2210F7}" destId="{D4458B89-97D8-4E33-B612-FAF90B293956}" srcOrd="1" destOrd="0" presId="urn:microsoft.com/office/officeart/2008/layout/PictureAccentList"/>
    <dgm:cxn modelId="{0E42AA5E-7C9B-4E4A-A0E1-A5486DC585E7}" type="presParOf" srcId="{231F5459-B3AE-4F45-822F-1CE73DB94360}" destId="{6066A8CA-5672-4313-92E3-9F7DC3ACF0EA}" srcOrd="2" destOrd="0" presId="urn:microsoft.com/office/officeart/2008/layout/PictureAccentList"/>
    <dgm:cxn modelId="{05E735FB-F512-43D8-9A53-1749AC22D479}" type="presParOf" srcId="{6066A8CA-5672-4313-92E3-9F7DC3ACF0EA}" destId="{50F36A3B-F95A-4E4F-B774-D783728379C6}" srcOrd="0" destOrd="0" presId="urn:microsoft.com/office/officeart/2008/layout/PictureAccentList"/>
    <dgm:cxn modelId="{E18C5C68-414D-49D8-A9C9-21A921195778}" type="presParOf" srcId="{6066A8CA-5672-4313-92E3-9F7DC3ACF0EA}" destId="{2FAA92CC-3130-4099-9F6F-F26DF6D9F36A}" srcOrd="1" destOrd="0" presId="urn:microsoft.com/office/officeart/2008/layout/PictureAccentList"/>
    <dgm:cxn modelId="{080A6D11-E4BE-4BE8-AC5C-AE48463A9E2B}" type="presParOf" srcId="{231F5459-B3AE-4F45-822F-1CE73DB94360}" destId="{9589FAF4-4942-40B1-93D9-258E4F4DDFC8}" srcOrd="3" destOrd="0" presId="urn:microsoft.com/office/officeart/2008/layout/PictureAccentList"/>
    <dgm:cxn modelId="{9F834BC2-2B06-44F0-AF70-A39217803FC1}" type="presParOf" srcId="{9589FAF4-4942-40B1-93D9-258E4F4DDFC8}" destId="{08E6B47B-4646-4679-8B6D-59E4ACFCACC7}" srcOrd="0" destOrd="0" presId="urn:microsoft.com/office/officeart/2008/layout/PictureAccentList"/>
    <dgm:cxn modelId="{A8B987D0-EB60-4A09-9028-524E261FB767}" type="presParOf" srcId="{9589FAF4-4942-40B1-93D9-258E4F4DDFC8}" destId="{DACA2D06-C23C-43AC-B728-E45F40BD60F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A637F6-8A31-4D46-9EB0-1697F90D4361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6BA5A9F-D27B-4657-96E1-E809E60C668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Material didáctico</a:t>
          </a:r>
          <a:endParaRPr lang="es-EC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CAE6B-D957-49C5-960F-4F24C0890B62}" type="parTrans" cxnId="{9CBB0221-CD50-4E2D-8797-D45C6D1DF467}">
      <dgm:prSet/>
      <dgm:spPr/>
      <dgm:t>
        <a:bodyPr/>
        <a:lstStyle/>
        <a:p>
          <a:endParaRPr lang="es-EC"/>
        </a:p>
      </dgm:t>
    </dgm:pt>
    <dgm:pt modelId="{BA02B46D-BAE9-4C70-A853-C521756CCE35}" type="sibTrans" cxnId="{9CBB0221-CD50-4E2D-8797-D45C6D1DF467}">
      <dgm:prSet/>
      <dgm:spPr/>
      <dgm:t>
        <a:bodyPr/>
        <a:lstStyle/>
        <a:p>
          <a:endParaRPr lang="es-EC"/>
        </a:p>
      </dgm:t>
    </dgm:pt>
    <dgm:pt modelId="{377EDF6D-7696-4938-ABB1-DAD6E87E5C5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Mediadores fundamentales </a:t>
          </a:r>
          <a:endParaRPr lang="es-EC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7BCA1E-3A33-4EF1-AEE2-701EB136736E}" type="parTrans" cxnId="{B5FF3D0B-3D3C-47BC-BB3A-3E770F3FBBCC}">
      <dgm:prSet/>
      <dgm:spPr/>
      <dgm:t>
        <a:bodyPr/>
        <a:lstStyle/>
        <a:p>
          <a:endParaRPr lang="es-EC"/>
        </a:p>
      </dgm:t>
    </dgm:pt>
    <dgm:pt modelId="{D2220BD7-BD60-42EC-9661-B504B712DF9F}" type="sibTrans" cxnId="{B5FF3D0B-3D3C-47BC-BB3A-3E770F3FBBCC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B77B07-BEAA-490E-B191-5F41A4C7639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Experiencia educativa</a:t>
          </a:r>
        </a:p>
      </dgm:t>
    </dgm:pt>
    <dgm:pt modelId="{4973B0BE-C277-4475-8212-1885279B7FC9}" type="parTrans" cxnId="{64449831-A855-42C2-B588-AA894007F250}">
      <dgm:prSet/>
      <dgm:spPr/>
      <dgm:t>
        <a:bodyPr/>
        <a:lstStyle/>
        <a:p>
          <a:endParaRPr lang="es-EC"/>
        </a:p>
      </dgm:t>
    </dgm:pt>
    <dgm:pt modelId="{E21B7CB9-1594-469E-8104-DF02B5B8C98E}" type="sibTrans" cxnId="{64449831-A855-42C2-B588-AA894007F250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D30CC-D8EE-4E5A-8007-C8C80D8BE58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Apoyen la labor docentes </a:t>
          </a:r>
          <a:endParaRPr lang="es-EC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812C97-CA0B-4096-A93D-63C2FD0F8FBC}" type="parTrans" cxnId="{37236667-C53E-44CF-BA13-D51A0EEAFDEA}">
      <dgm:prSet/>
      <dgm:spPr/>
      <dgm:t>
        <a:bodyPr/>
        <a:lstStyle/>
        <a:p>
          <a:endParaRPr lang="es-EC"/>
        </a:p>
      </dgm:t>
    </dgm:pt>
    <dgm:pt modelId="{049ED578-E762-4473-A5ED-57029C672944}" type="sibTrans" cxnId="{37236667-C53E-44CF-BA13-D51A0EEAFDEA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8CC25-AC91-42E3-8DEF-5D8606B3E11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Intencionalidad didáctica </a:t>
          </a:r>
          <a:endParaRPr lang="es-EC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E650D1-5A18-4DB8-893C-482E0ED57670}" type="parTrans" cxnId="{109A8D33-89F1-4CBC-BA48-7C8F70B84DD8}">
      <dgm:prSet/>
      <dgm:spPr/>
      <dgm:t>
        <a:bodyPr/>
        <a:lstStyle/>
        <a:p>
          <a:endParaRPr lang="es-EC"/>
        </a:p>
      </dgm:t>
    </dgm:pt>
    <dgm:pt modelId="{65096B5D-4657-4A22-A9AA-509F18EC2EFB}" type="sibTrans" cxnId="{109A8D33-89F1-4CBC-BA48-7C8F70B84DD8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ECA61-CED9-4F48-98B7-1DC694F170D8}" type="pres">
      <dgm:prSet presAssocID="{46A637F6-8A31-4D46-9EB0-1697F90D436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896876-C6C1-47FE-B07B-71A776DC0319}" type="pres">
      <dgm:prSet presAssocID="{B6BA5A9F-D27B-4657-96E1-E809E60C6686}" presName="centerShape" presStyleLbl="node0" presStyleIdx="0" presStyleCnt="1"/>
      <dgm:spPr/>
      <dgm:t>
        <a:bodyPr/>
        <a:lstStyle/>
        <a:p>
          <a:endParaRPr lang="es-EC"/>
        </a:p>
      </dgm:t>
    </dgm:pt>
    <dgm:pt modelId="{FAFA0650-487C-4F6F-9430-30089EC38C6A}" type="pres">
      <dgm:prSet presAssocID="{377EDF6D-7696-4938-ABB1-DAD6E87E5C5C}" presName="node" presStyleLbl="node1" presStyleIdx="0" presStyleCnt="4" custScaleX="209736">
        <dgm:presLayoutVars>
          <dgm:bulletEnabled val="1"/>
        </dgm:presLayoutVars>
      </dgm:prSet>
      <dgm:spPr/>
    </dgm:pt>
    <dgm:pt modelId="{E6D5CAC9-F659-4E54-B164-254431523801}" type="pres">
      <dgm:prSet presAssocID="{377EDF6D-7696-4938-ABB1-DAD6E87E5C5C}" presName="dummy" presStyleCnt="0"/>
      <dgm:spPr/>
    </dgm:pt>
    <dgm:pt modelId="{838127C7-CC0B-4368-8005-50869D6B815C}" type="pres">
      <dgm:prSet presAssocID="{D2220BD7-BD60-42EC-9661-B504B712DF9F}" presName="sibTrans" presStyleLbl="sibTrans2D1" presStyleIdx="0" presStyleCnt="4"/>
      <dgm:spPr/>
    </dgm:pt>
    <dgm:pt modelId="{9A2659D4-708A-479D-A584-F7923713DBA8}" type="pres">
      <dgm:prSet presAssocID="{12B77B07-BEAA-490E-B191-5F41A4C76390}" presName="node" presStyleLbl="node1" presStyleIdx="1" presStyleCnt="4" custScaleX="239822" custScaleY="117897" custRadScaleRad="138527" custRadScaleInc="-112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B7ABE8-7C8D-40D5-A1E3-9E0FBCC50812}" type="pres">
      <dgm:prSet presAssocID="{12B77B07-BEAA-490E-B191-5F41A4C76390}" presName="dummy" presStyleCnt="0"/>
      <dgm:spPr/>
    </dgm:pt>
    <dgm:pt modelId="{7A1D2A6A-C67A-4D27-ACD0-D7BD3B6F4735}" type="pres">
      <dgm:prSet presAssocID="{E21B7CB9-1594-469E-8104-DF02B5B8C98E}" presName="sibTrans" presStyleLbl="sibTrans2D1" presStyleIdx="1" presStyleCnt="4"/>
      <dgm:spPr/>
    </dgm:pt>
    <dgm:pt modelId="{6E855646-EAD2-49A3-8F08-46AD5551D658}" type="pres">
      <dgm:prSet presAssocID="{024D30CC-D8EE-4E5A-8007-C8C80D8BE584}" presName="node" presStyleLbl="node1" presStyleIdx="2" presStyleCnt="4" custScaleX="162579">
        <dgm:presLayoutVars>
          <dgm:bulletEnabled val="1"/>
        </dgm:presLayoutVars>
      </dgm:prSet>
      <dgm:spPr/>
    </dgm:pt>
    <dgm:pt modelId="{81D59503-58C4-4FE6-93B9-15C7589C667C}" type="pres">
      <dgm:prSet presAssocID="{024D30CC-D8EE-4E5A-8007-C8C80D8BE584}" presName="dummy" presStyleCnt="0"/>
      <dgm:spPr/>
    </dgm:pt>
    <dgm:pt modelId="{6589FF03-1AC3-4257-B200-7E207D47754D}" type="pres">
      <dgm:prSet presAssocID="{049ED578-E762-4473-A5ED-57029C672944}" presName="sibTrans" presStyleLbl="sibTrans2D1" presStyleIdx="2" presStyleCnt="4"/>
      <dgm:spPr/>
    </dgm:pt>
    <dgm:pt modelId="{BD95A300-3694-4EE6-AF0D-D049A93EB891}" type="pres">
      <dgm:prSet presAssocID="{F068CC25-AC91-42E3-8DEF-5D8606B3E11D}" presName="node" presStyleLbl="node1" presStyleIdx="3" presStyleCnt="4" custScaleX="225320" custScaleY="131963" custRadScaleRad="123588" custRadScaleInc="2797">
        <dgm:presLayoutVars>
          <dgm:bulletEnabled val="1"/>
        </dgm:presLayoutVars>
      </dgm:prSet>
      <dgm:spPr/>
    </dgm:pt>
    <dgm:pt modelId="{1939C757-B51E-4307-86F1-60FAD29D4DBC}" type="pres">
      <dgm:prSet presAssocID="{F068CC25-AC91-42E3-8DEF-5D8606B3E11D}" presName="dummy" presStyleCnt="0"/>
      <dgm:spPr/>
    </dgm:pt>
    <dgm:pt modelId="{B3CC68A7-5EB8-40AC-A9DD-C7DC09AA0EF4}" type="pres">
      <dgm:prSet presAssocID="{65096B5D-4657-4A22-A9AA-509F18EC2EFB}" presName="sibTrans" presStyleLbl="sibTrans2D1" presStyleIdx="3" presStyleCnt="4"/>
      <dgm:spPr/>
    </dgm:pt>
  </dgm:ptLst>
  <dgm:cxnLst>
    <dgm:cxn modelId="{547F96F9-26CA-4C41-9B81-B4825AE41D79}" type="presOf" srcId="{377EDF6D-7696-4938-ABB1-DAD6E87E5C5C}" destId="{FAFA0650-487C-4F6F-9430-30089EC38C6A}" srcOrd="0" destOrd="0" presId="urn:microsoft.com/office/officeart/2005/8/layout/radial6"/>
    <dgm:cxn modelId="{A6943AA4-47F0-46F7-B3C1-152302874EB8}" type="presOf" srcId="{024D30CC-D8EE-4E5A-8007-C8C80D8BE584}" destId="{6E855646-EAD2-49A3-8F08-46AD5551D658}" srcOrd="0" destOrd="0" presId="urn:microsoft.com/office/officeart/2005/8/layout/radial6"/>
    <dgm:cxn modelId="{9CBB0221-CD50-4E2D-8797-D45C6D1DF467}" srcId="{46A637F6-8A31-4D46-9EB0-1697F90D4361}" destId="{B6BA5A9F-D27B-4657-96E1-E809E60C6686}" srcOrd="0" destOrd="0" parTransId="{068CAE6B-D957-49C5-960F-4F24C0890B62}" sibTransId="{BA02B46D-BAE9-4C70-A853-C521756CCE35}"/>
    <dgm:cxn modelId="{28299677-7F43-47F4-94FB-C58B99BF18B7}" type="presOf" srcId="{46A637F6-8A31-4D46-9EB0-1697F90D4361}" destId="{2A5ECA61-CED9-4F48-98B7-1DC694F170D8}" srcOrd="0" destOrd="0" presId="urn:microsoft.com/office/officeart/2005/8/layout/radial6"/>
    <dgm:cxn modelId="{82497502-D446-40B2-9819-015654568D86}" type="presOf" srcId="{D2220BD7-BD60-42EC-9661-B504B712DF9F}" destId="{838127C7-CC0B-4368-8005-50869D6B815C}" srcOrd="0" destOrd="0" presId="urn:microsoft.com/office/officeart/2005/8/layout/radial6"/>
    <dgm:cxn modelId="{2F60458C-6E40-48D1-A423-CE021C91D6ED}" type="presOf" srcId="{B6BA5A9F-D27B-4657-96E1-E809E60C6686}" destId="{F5896876-C6C1-47FE-B07B-71A776DC0319}" srcOrd="0" destOrd="0" presId="urn:microsoft.com/office/officeart/2005/8/layout/radial6"/>
    <dgm:cxn modelId="{80D9BB6E-6A5D-4FCE-8681-E7E749BF56CD}" type="presOf" srcId="{12B77B07-BEAA-490E-B191-5F41A4C76390}" destId="{9A2659D4-708A-479D-A584-F7923713DBA8}" srcOrd="0" destOrd="0" presId="urn:microsoft.com/office/officeart/2005/8/layout/radial6"/>
    <dgm:cxn modelId="{F7F4108E-944F-4134-ACCD-DE13A4F119B9}" type="presOf" srcId="{049ED578-E762-4473-A5ED-57029C672944}" destId="{6589FF03-1AC3-4257-B200-7E207D47754D}" srcOrd="0" destOrd="0" presId="urn:microsoft.com/office/officeart/2005/8/layout/radial6"/>
    <dgm:cxn modelId="{E772266E-92CB-4F43-9274-76EC89F88DA8}" type="presOf" srcId="{E21B7CB9-1594-469E-8104-DF02B5B8C98E}" destId="{7A1D2A6A-C67A-4D27-ACD0-D7BD3B6F4735}" srcOrd="0" destOrd="0" presId="urn:microsoft.com/office/officeart/2005/8/layout/radial6"/>
    <dgm:cxn modelId="{B5FF3D0B-3D3C-47BC-BB3A-3E770F3FBBCC}" srcId="{B6BA5A9F-D27B-4657-96E1-E809E60C6686}" destId="{377EDF6D-7696-4938-ABB1-DAD6E87E5C5C}" srcOrd="0" destOrd="0" parTransId="{067BCA1E-3A33-4EF1-AEE2-701EB136736E}" sibTransId="{D2220BD7-BD60-42EC-9661-B504B712DF9F}"/>
    <dgm:cxn modelId="{83355A89-5835-4872-BED3-DCBE47ED3639}" type="presOf" srcId="{65096B5D-4657-4A22-A9AA-509F18EC2EFB}" destId="{B3CC68A7-5EB8-40AC-A9DD-C7DC09AA0EF4}" srcOrd="0" destOrd="0" presId="urn:microsoft.com/office/officeart/2005/8/layout/radial6"/>
    <dgm:cxn modelId="{37236667-C53E-44CF-BA13-D51A0EEAFDEA}" srcId="{B6BA5A9F-D27B-4657-96E1-E809E60C6686}" destId="{024D30CC-D8EE-4E5A-8007-C8C80D8BE584}" srcOrd="2" destOrd="0" parTransId="{0E812C97-CA0B-4096-A93D-63C2FD0F8FBC}" sibTransId="{049ED578-E762-4473-A5ED-57029C672944}"/>
    <dgm:cxn modelId="{B19860FF-06E3-4E8A-8F04-B74709C1FB19}" type="presOf" srcId="{F068CC25-AC91-42E3-8DEF-5D8606B3E11D}" destId="{BD95A300-3694-4EE6-AF0D-D049A93EB891}" srcOrd="0" destOrd="0" presId="urn:microsoft.com/office/officeart/2005/8/layout/radial6"/>
    <dgm:cxn modelId="{64449831-A855-42C2-B588-AA894007F250}" srcId="{B6BA5A9F-D27B-4657-96E1-E809E60C6686}" destId="{12B77B07-BEAA-490E-B191-5F41A4C76390}" srcOrd="1" destOrd="0" parTransId="{4973B0BE-C277-4475-8212-1885279B7FC9}" sibTransId="{E21B7CB9-1594-469E-8104-DF02B5B8C98E}"/>
    <dgm:cxn modelId="{109A8D33-89F1-4CBC-BA48-7C8F70B84DD8}" srcId="{B6BA5A9F-D27B-4657-96E1-E809E60C6686}" destId="{F068CC25-AC91-42E3-8DEF-5D8606B3E11D}" srcOrd="3" destOrd="0" parTransId="{B5E650D1-5A18-4DB8-893C-482E0ED57670}" sibTransId="{65096B5D-4657-4A22-A9AA-509F18EC2EFB}"/>
    <dgm:cxn modelId="{104AB6C8-1C98-4DE3-B837-3B9D5510D2AB}" type="presParOf" srcId="{2A5ECA61-CED9-4F48-98B7-1DC694F170D8}" destId="{F5896876-C6C1-47FE-B07B-71A776DC0319}" srcOrd="0" destOrd="0" presId="urn:microsoft.com/office/officeart/2005/8/layout/radial6"/>
    <dgm:cxn modelId="{EC006E0B-8CD9-4355-942E-F72CC2D4023E}" type="presParOf" srcId="{2A5ECA61-CED9-4F48-98B7-1DC694F170D8}" destId="{FAFA0650-487C-4F6F-9430-30089EC38C6A}" srcOrd="1" destOrd="0" presId="urn:microsoft.com/office/officeart/2005/8/layout/radial6"/>
    <dgm:cxn modelId="{39B8E921-5F65-4D4F-AA70-FC577C2BEB7D}" type="presParOf" srcId="{2A5ECA61-CED9-4F48-98B7-1DC694F170D8}" destId="{E6D5CAC9-F659-4E54-B164-254431523801}" srcOrd="2" destOrd="0" presId="urn:microsoft.com/office/officeart/2005/8/layout/radial6"/>
    <dgm:cxn modelId="{0461F1E3-AC98-478D-A93A-80ACB2017A97}" type="presParOf" srcId="{2A5ECA61-CED9-4F48-98B7-1DC694F170D8}" destId="{838127C7-CC0B-4368-8005-50869D6B815C}" srcOrd="3" destOrd="0" presId="urn:microsoft.com/office/officeart/2005/8/layout/radial6"/>
    <dgm:cxn modelId="{81F2401A-5B4A-4837-9915-A9545F079439}" type="presParOf" srcId="{2A5ECA61-CED9-4F48-98B7-1DC694F170D8}" destId="{9A2659D4-708A-479D-A584-F7923713DBA8}" srcOrd="4" destOrd="0" presId="urn:microsoft.com/office/officeart/2005/8/layout/radial6"/>
    <dgm:cxn modelId="{6AF1551B-4B7A-4417-AA79-DFC0F4C50335}" type="presParOf" srcId="{2A5ECA61-CED9-4F48-98B7-1DC694F170D8}" destId="{CDB7ABE8-7C8D-40D5-A1E3-9E0FBCC50812}" srcOrd="5" destOrd="0" presId="urn:microsoft.com/office/officeart/2005/8/layout/radial6"/>
    <dgm:cxn modelId="{E11A135E-05AC-427C-A705-DDF1BFA60857}" type="presParOf" srcId="{2A5ECA61-CED9-4F48-98B7-1DC694F170D8}" destId="{7A1D2A6A-C67A-4D27-ACD0-D7BD3B6F4735}" srcOrd="6" destOrd="0" presId="urn:microsoft.com/office/officeart/2005/8/layout/radial6"/>
    <dgm:cxn modelId="{2227CC67-4246-46DB-B23F-A7599841F7FE}" type="presParOf" srcId="{2A5ECA61-CED9-4F48-98B7-1DC694F170D8}" destId="{6E855646-EAD2-49A3-8F08-46AD5551D658}" srcOrd="7" destOrd="0" presId="urn:microsoft.com/office/officeart/2005/8/layout/radial6"/>
    <dgm:cxn modelId="{DC8C4A12-4613-4A57-89B5-5E5918E159BC}" type="presParOf" srcId="{2A5ECA61-CED9-4F48-98B7-1DC694F170D8}" destId="{81D59503-58C4-4FE6-93B9-15C7589C667C}" srcOrd="8" destOrd="0" presId="urn:microsoft.com/office/officeart/2005/8/layout/radial6"/>
    <dgm:cxn modelId="{B382CE89-58BA-46B7-94C0-41D6B940DF93}" type="presParOf" srcId="{2A5ECA61-CED9-4F48-98B7-1DC694F170D8}" destId="{6589FF03-1AC3-4257-B200-7E207D47754D}" srcOrd="9" destOrd="0" presId="urn:microsoft.com/office/officeart/2005/8/layout/radial6"/>
    <dgm:cxn modelId="{B8CEFB56-67C4-483A-BD86-A5D1B461290A}" type="presParOf" srcId="{2A5ECA61-CED9-4F48-98B7-1DC694F170D8}" destId="{BD95A300-3694-4EE6-AF0D-D049A93EB891}" srcOrd="10" destOrd="0" presId="urn:microsoft.com/office/officeart/2005/8/layout/radial6"/>
    <dgm:cxn modelId="{DC4D83B5-E21C-41DD-A900-EBF0287E1B4F}" type="presParOf" srcId="{2A5ECA61-CED9-4F48-98B7-1DC694F170D8}" destId="{1939C757-B51E-4307-86F1-60FAD29D4DBC}" srcOrd="11" destOrd="0" presId="urn:microsoft.com/office/officeart/2005/8/layout/radial6"/>
    <dgm:cxn modelId="{077CAB59-371A-47A8-BF97-9788737CBFEB}" type="presParOf" srcId="{2A5ECA61-CED9-4F48-98B7-1DC694F170D8}" destId="{B3CC68A7-5EB8-40AC-A9DD-C7DC09AA0EF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B90808-0BCE-495F-ABB3-AF5180D852AA}" type="doc">
      <dgm:prSet loTypeId="urn:microsoft.com/office/officeart/2005/8/layout/hierarchy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467E838-CDCB-4411-A315-E6115941D239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2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METODOLÓGIA</a:t>
          </a:r>
          <a:endParaRPr lang="es-EC" sz="2200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5E28DDE6-FFE6-423B-9C5A-BD08EE5F5C11}" type="parTrans" cxnId="{17FD0947-A486-4CA2-93CB-6C0FA11F17A1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ABBB37BA-D4DA-4ABA-9680-DF8D9F1A6201}" type="sibTrans" cxnId="{17FD0947-A486-4CA2-93CB-6C0FA11F17A1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AFF26B32-AF4F-40A4-9088-646F83A0D90C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EC" sz="18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METODO </a:t>
          </a:r>
          <a:endParaRPr lang="es-EC" sz="1800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1311E69E-33DF-48D5-9CBE-EA603BB97EF1}" type="parTrans" cxnId="{E31CF803-7F69-46A8-9C96-3D1BF08CCDCA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D08312E3-5F91-4D85-BB04-4FF561544E7D}" type="sibTrans" cxnId="{E31CF803-7F69-46A8-9C96-3D1BF08CCDCA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9BB99D50-1120-4F7D-8B52-0CD3DC991127}">
      <dgm:prSet phldrT="[Texto]" custT="1"/>
      <dgm:spPr>
        <a:solidFill>
          <a:srgbClr val="CCFF33"/>
        </a:solidFill>
      </dgm:spPr>
      <dgm:t>
        <a:bodyPr/>
        <a:lstStyle/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Inductivo</a:t>
          </a:r>
        </a:p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Analítico- sintético</a:t>
          </a:r>
        </a:p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Método exploratorio</a:t>
          </a:r>
        </a:p>
      </dgm:t>
    </dgm:pt>
    <dgm:pt modelId="{C6FAD9CA-8E2B-4DC7-85F2-0F07FFFDFBE7}" type="parTrans" cxnId="{A7518704-3AE8-41EE-B758-9631A3CB40B8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B17BB75A-10F1-4174-BB3A-9CDE9F26C540}" type="sibTrans" cxnId="{A7518704-3AE8-41EE-B758-9631A3CB40B8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4F387EC4-1115-4733-ACDA-AC8A0F8FBF4C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EC" sz="18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MODALIDAD</a:t>
          </a:r>
          <a:endParaRPr lang="es-EC" sz="1800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63AAECEE-BC59-4F54-8545-008359514289}" type="parTrans" cxnId="{C9714D21-1147-4023-BA21-5395E2340AE6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7D3392D1-98E3-4C0C-88AC-CBBAB26D8296}" type="sibTrans" cxnId="{C9714D21-1147-4023-BA21-5395E2340AE6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BCC7C008-62CD-49FB-AB59-1220CE731B50}">
      <dgm:prSet phldrT="[Texto]" custT="1"/>
      <dgm:spPr>
        <a:solidFill>
          <a:srgbClr val="CCFF33"/>
        </a:solidFill>
      </dgm:spPr>
      <dgm:t>
        <a:bodyPr/>
        <a:lstStyle/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campo</a:t>
          </a:r>
        </a:p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Bibliográfica </a:t>
          </a:r>
          <a:endParaRPr lang="es-EC" sz="15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D980B454-D9C4-4C76-8C2D-78601A4A7796}" type="parTrans" cxnId="{81FB3F14-E40A-4C33-B976-AECC827559B1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098473A6-7E9B-4661-AFAF-CA150742EC57}" type="sibTrans" cxnId="{81FB3F14-E40A-4C33-B976-AECC827559B1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DA7F8B23-D140-4F44-B35F-603F66CB2646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EC" sz="18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TIPO</a:t>
          </a:r>
          <a:endParaRPr lang="es-EC" sz="1800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ED0B45E6-42F4-4C43-BBB1-688B598A5139}" type="parTrans" cxnId="{60181F1B-5FEC-4F1B-BAB6-161BB71C74D0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4D6664BC-1730-4801-93A1-27AF209E4829}" type="sibTrans" cxnId="{60181F1B-5FEC-4F1B-BAB6-161BB71C74D0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8FF5DE27-0CFA-4B0D-B143-0D3F5EA4CB75}">
      <dgm:prSet phldrT="[Texto]" custT="1"/>
      <dgm:spPr>
        <a:solidFill>
          <a:srgbClr val="CCFF33"/>
        </a:solidFill>
      </dgm:spPr>
      <dgm:t>
        <a:bodyPr/>
        <a:lstStyle/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Descriptiva</a:t>
          </a:r>
        </a:p>
        <a:p>
          <a:r>
            <a:rPr lang="es-EC" sz="1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Cuali cuantitativa </a:t>
          </a:r>
          <a:endParaRPr lang="es-EC" sz="15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1E504F62-39ED-4A3F-ABBF-26A091942CE6}" type="parTrans" cxnId="{DB98252A-232D-407E-9F42-9099BEDAB3E3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02927418-4464-44F2-9ED6-6F95064AA5C3}" type="sibTrans" cxnId="{DB98252A-232D-407E-9F42-9099BEDAB3E3}">
      <dgm:prSet/>
      <dgm:spPr/>
      <dgm:t>
        <a:bodyPr/>
        <a:lstStyle/>
        <a:p>
          <a:endParaRPr lang="es-EC" sz="23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4725C321-E300-4392-ACB9-CF583D88699C}" type="pres">
      <dgm:prSet presAssocID="{DCB90808-0BCE-495F-ABB3-AF5180D852A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2AD63B5-3E02-41B2-B69D-AE471AE88194}" type="pres">
      <dgm:prSet presAssocID="{0467E838-CDCB-4411-A315-E6115941D239}" presName="vertOne" presStyleCnt="0"/>
      <dgm:spPr/>
    </dgm:pt>
    <dgm:pt modelId="{E307E785-12F7-48EE-B1D9-FE295B1A83E4}" type="pres">
      <dgm:prSet presAssocID="{0467E838-CDCB-4411-A315-E6115941D239}" presName="txOne" presStyleLbl="node0" presStyleIdx="0" presStyleCnt="1" custScaleY="50902" custLinFactY="-21598" custLinFactNeighborX="-1041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45D1C7-CC36-4740-AE50-7318F3D57993}" type="pres">
      <dgm:prSet presAssocID="{0467E838-CDCB-4411-A315-E6115941D239}" presName="parTransOne" presStyleCnt="0"/>
      <dgm:spPr/>
    </dgm:pt>
    <dgm:pt modelId="{C7A9C487-997E-4849-9B9E-A40A762E8C34}" type="pres">
      <dgm:prSet presAssocID="{0467E838-CDCB-4411-A315-E6115941D239}" presName="horzOne" presStyleCnt="0"/>
      <dgm:spPr/>
    </dgm:pt>
    <dgm:pt modelId="{E4083C2D-0C05-445F-B793-D41828A92543}" type="pres">
      <dgm:prSet presAssocID="{AFF26B32-AF4F-40A4-9088-646F83A0D90C}" presName="vertTwo" presStyleCnt="0"/>
      <dgm:spPr/>
    </dgm:pt>
    <dgm:pt modelId="{4229ED19-5FFE-43DD-824E-1C36BBE8FC92}" type="pres">
      <dgm:prSet presAssocID="{AFF26B32-AF4F-40A4-9088-646F83A0D90C}" presName="txTwo" presStyleLbl="node2" presStyleIdx="0" presStyleCnt="3" custScaleX="64976" custScaleY="49156" custLinFactY="-1757" custLinFactNeighborX="-18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9161108-3E2B-4D13-BBC6-1DA5558D4EDC}" type="pres">
      <dgm:prSet presAssocID="{AFF26B32-AF4F-40A4-9088-646F83A0D90C}" presName="parTransTwo" presStyleCnt="0"/>
      <dgm:spPr/>
    </dgm:pt>
    <dgm:pt modelId="{C4B74F26-FAD1-4E8D-9AF2-91B562FE033F}" type="pres">
      <dgm:prSet presAssocID="{AFF26B32-AF4F-40A4-9088-646F83A0D90C}" presName="horzTwo" presStyleCnt="0"/>
      <dgm:spPr/>
    </dgm:pt>
    <dgm:pt modelId="{FF224B7C-6637-4476-8A27-7CC53BF6B9A6}" type="pres">
      <dgm:prSet presAssocID="{9BB99D50-1120-4F7D-8B52-0CD3DC991127}" presName="vertThree" presStyleCnt="0"/>
      <dgm:spPr/>
    </dgm:pt>
    <dgm:pt modelId="{A3863FEC-FD0C-4A6A-8030-EEFF7891CEFE}" type="pres">
      <dgm:prSet presAssocID="{9BB99D50-1120-4F7D-8B52-0CD3DC991127}" presName="txThree" presStyleLbl="node3" presStyleIdx="0" presStyleCnt="3" custScaleX="72331" custScaleY="89799" custLinFactNeighborY="-313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6DF837B-C1D6-4B5D-B7F2-3328EEF2BF46}" type="pres">
      <dgm:prSet presAssocID="{9BB99D50-1120-4F7D-8B52-0CD3DC991127}" presName="horzThree" presStyleCnt="0"/>
      <dgm:spPr/>
    </dgm:pt>
    <dgm:pt modelId="{557B4F52-C049-494B-983C-B413D81AD442}" type="pres">
      <dgm:prSet presAssocID="{D08312E3-5F91-4D85-BB04-4FF561544E7D}" presName="sibSpaceTwo" presStyleCnt="0"/>
      <dgm:spPr/>
    </dgm:pt>
    <dgm:pt modelId="{1AAE5247-3EB0-4846-93E7-07F2BB40A8C1}" type="pres">
      <dgm:prSet presAssocID="{4F387EC4-1115-4733-ACDA-AC8A0F8FBF4C}" presName="vertTwo" presStyleCnt="0"/>
      <dgm:spPr/>
    </dgm:pt>
    <dgm:pt modelId="{00719986-04D4-45DA-84CA-3AF12B59BF4F}" type="pres">
      <dgm:prSet presAssocID="{4F387EC4-1115-4733-ACDA-AC8A0F8FBF4C}" presName="txTwo" presStyleLbl="node2" presStyleIdx="1" presStyleCnt="3" custScaleX="52641" custScaleY="49156" custLinFactNeighborY="-83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068AFF5-76AD-49BF-BE44-80BFF5BEF984}" type="pres">
      <dgm:prSet presAssocID="{4F387EC4-1115-4733-ACDA-AC8A0F8FBF4C}" presName="parTransTwo" presStyleCnt="0"/>
      <dgm:spPr/>
    </dgm:pt>
    <dgm:pt modelId="{7D81977A-EB5D-4A89-865E-A4C213FAB287}" type="pres">
      <dgm:prSet presAssocID="{4F387EC4-1115-4733-ACDA-AC8A0F8FBF4C}" presName="horzTwo" presStyleCnt="0"/>
      <dgm:spPr/>
    </dgm:pt>
    <dgm:pt modelId="{D4EB891F-4D6C-4F8F-A6F3-4BA21005A9BD}" type="pres">
      <dgm:prSet presAssocID="{BCC7C008-62CD-49FB-AB59-1220CE731B50}" presName="vertThree" presStyleCnt="0"/>
      <dgm:spPr/>
    </dgm:pt>
    <dgm:pt modelId="{562AEDC8-3A62-4281-9800-994AF51E59C7}" type="pres">
      <dgm:prSet presAssocID="{BCC7C008-62CD-49FB-AB59-1220CE731B50}" presName="txThree" presStyleLbl="node3" presStyleIdx="1" presStyleCnt="3" custScaleX="49106" custScaleY="85327" custLinFactNeighborX="2103" custLinFactNeighborY="-193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4E33EB-4F12-4360-B9CB-EEF4BABCE910}" type="pres">
      <dgm:prSet presAssocID="{BCC7C008-62CD-49FB-AB59-1220CE731B50}" presName="horzThree" presStyleCnt="0"/>
      <dgm:spPr/>
    </dgm:pt>
    <dgm:pt modelId="{B77DC1C5-76FA-4EE2-A505-2B112E624C86}" type="pres">
      <dgm:prSet presAssocID="{7D3392D1-98E3-4C0C-88AC-CBBAB26D8296}" presName="sibSpaceTwo" presStyleCnt="0"/>
      <dgm:spPr/>
    </dgm:pt>
    <dgm:pt modelId="{3004E19E-0515-4138-8C1E-F10162F3777E}" type="pres">
      <dgm:prSet presAssocID="{DA7F8B23-D140-4F44-B35F-603F66CB2646}" presName="vertTwo" presStyleCnt="0"/>
      <dgm:spPr/>
    </dgm:pt>
    <dgm:pt modelId="{6DCCE366-6644-4707-AC8F-AD0B3AF93D1F}" type="pres">
      <dgm:prSet presAssocID="{DA7F8B23-D140-4F44-B35F-603F66CB2646}" presName="txTwo" presStyleLbl="node2" presStyleIdx="2" presStyleCnt="3" custScaleX="42744" custScaleY="49156" custLinFactNeighborY="-8309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59F1B2-4F3F-4BB4-BE16-AF09E556F0B7}" type="pres">
      <dgm:prSet presAssocID="{DA7F8B23-D140-4F44-B35F-603F66CB2646}" presName="parTransTwo" presStyleCnt="0"/>
      <dgm:spPr/>
    </dgm:pt>
    <dgm:pt modelId="{D86C1C46-B879-4075-AE2B-1A11A75174E9}" type="pres">
      <dgm:prSet presAssocID="{DA7F8B23-D140-4F44-B35F-603F66CB2646}" presName="horzTwo" presStyleCnt="0"/>
      <dgm:spPr/>
    </dgm:pt>
    <dgm:pt modelId="{78D3652A-68BC-4BA6-BDDF-AFC412B4B37F}" type="pres">
      <dgm:prSet presAssocID="{8FF5DE27-0CFA-4B0D-B143-0D3F5EA4CB75}" presName="vertThree" presStyleCnt="0"/>
      <dgm:spPr/>
    </dgm:pt>
    <dgm:pt modelId="{38E2F7D5-3274-4B0E-9348-C331B207440F}" type="pres">
      <dgm:prSet presAssocID="{8FF5DE27-0CFA-4B0D-B143-0D3F5EA4CB75}" presName="txThree" presStyleLbl="node3" presStyleIdx="2" presStyleCnt="3" custScaleX="38459" custScaleY="63404" custLinFactNeighborX="252" custLinFactNeighborY="-2618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09F44D3-93D5-41F2-8FB7-BAD793757E09}" type="pres">
      <dgm:prSet presAssocID="{8FF5DE27-0CFA-4B0D-B143-0D3F5EA4CB75}" presName="horzThree" presStyleCnt="0"/>
      <dgm:spPr/>
    </dgm:pt>
  </dgm:ptLst>
  <dgm:cxnLst>
    <dgm:cxn modelId="{A7518704-3AE8-41EE-B758-9631A3CB40B8}" srcId="{AFF26B32-AF4F-40A4-9088-646F83A0D90C}" destId="{9BB99D50-1120-4F7D-8B52-0CD3DC991127}" srcOrd="0" destOrd="0" parTransId="{C6FAD9CA-8E2B-4DC7-85F2-0F07FFFDFBE7}" sibTransId="{B17BB75A-10F1-4174-BB3A-9CDE9F26C540}"/>
    <dgm:cxn modelId="{17FD0947-A486-4CA2-93CB-6C0FA11F17A1}" srcId="{DCB90808-0BCE-495F-ABB3-AF5180D852AA}" destId="{0467E838-CDCB-4411-A315-E6115941D239}" srcOrd="0" destOrd="0" parTransId="{5E28DDE6-FFE6-423B-9C5A-BD08EE5F5C11}" sibTransId="{ABBB37BA-D4DA-4ABA-9680-DF8D9F1A6201}"/>
    <dgm:cxn modelId="{C67FB1BA-9FF8-42D5-8AA2-855DA9605FF6}" type="presOf" srcId="{9BB99D50-1120-4F7D-8B52-0CD3DC991127}" destId="{A3863FEC-FD0C-4A6A-8030-EEFF7891CEFE}" srcOrd="0" destOrd="0" presId="urn:microsoft.com/office/officeart/2005/8/layout/hierarchy4"/>
    <dgm:cxn modelId="{DB98252A-232D-407E-9F42-9099BEDAB3E3}" srcId="{DA7F8B23-D140-4F44-B35F-603F66CB2646}" destId="{8FF5DE27-0CFA-4B0D-B143-0D3F5EA4CB75}" srcOrd="0" destOrd="0" parTransId="{1E504F62-39ED-4A3F-ABBF-26A091942CE6}" sibTransId="{02927418-4464-44F2-9ED6-6F95064AA5C3}"/>
    <dgm:cxn modelId="{9803FA22-7030-4F66-816B-71A6E91CEFB8}" type="presOf" srcId="{0467E838-CDCB-4411-A315-E6115941D239}" destId="{E307E785-12F7-48EE-B1D9-FE295B1A83E4}" srcOrd="0" destOrd="0" presId="urn:microsoft.com/office/officeart/2005/8/layout/hierarchy4"/>
    <dgm:cxn modelId="{28EF3EBC-5A01-4ACB-945C-DA4456D018A3}" type="presOf" srcId="{BCC7C008-62CD-49FB-AB59-1220CE731B50}" destId="{562AEDC8-3A62-4281-9800-994AF51E59C7}" srcOrd="0" destOrd="0" presId="urn:microsoft.com/office/officeart/2005/8/layout/hierarchy4"/>
    <dgm:cxn modelId="{E31CF803-7F69-46A8-9C96-3D1BF08CCDCA}" srcId="{0467E838-CDCB-4411-A315-E6115941D239}" destId="{AFF26B32-AF4F-40A4-9088-646F83A0D90C}" srcOrd="0" destOrd="0" parTransId="{1311E69E-33DF-48D5-9CBE-EA603BB97EF1}" sibTransId="{D08312E3-5F91-4D85-BB04-4FF561544E7D}"/>
    <dgm:cxn modelId="{BBC5E075-A96A-4E7B-A8A8-A5091AD62C6D}" type="presOf" srcId="{DCB90808-0BCE-495F-ABB3-AF5180D852AA}" destId="{4725C321-E300-4392-ACB9-CF583D88699C}" srcOrd="0" destOrd="0" presId="urn:microsoft.com/office/officeart/2005/8/layout/hierarchy4"/>
    <dgm:cxn modelId="{4ACE11A8-20EC-485F-B316-852B6179EA6C}" type="presOf" srcId="{DA7F8B23-D140-4F44-B35F-603F66CB2646}" destId="{6DCCE366-6644-4707-AC8F-AD0B3AF93D1F}" srcOrd="0" destOrd="0" presId="urn:microsoft.com/office/officeart/2005/8/layout/hierarchy4"/>
    <dgm:cxn modelId="{60181F1B-5FEC-4F1B-BAB6-161BB71C74D0}" srcId="{0467E838-CDCB-4411-A315-E6115941D239}" destId="{DA7F8B23-D140-4F44-B35F-603F66CB2646}" srcOrd="2" destOrd="0" parTransId="{ED0B45E6-42F4-4C43-BBB1-688B598A5139}" sibTransId="{4D6664BC-1730-4801-93A1-27AF209E4829}"/>
    <dgm:cxn modelId="{81FB3F14-E40A-4C33-B976-AECC827559B1}" srcId="{4F387EC4-1115-4733-ACDA-AC8A0F8FBF4C}" destId="{BCC7C008-62CD-49FB-AB59-1220CE731B50}" srcOrd="0" destOrd="0" parTransId="{D980B454-D9C4-4C76-8C2D-78601A4A7796}" sibTransId="{098473A6-7E9B-4661-AFAF-CA150742EC57}"/>
    <dgm:cxn modelId="{7AB4EEC5-3E61-4D99-B99A-9E7876F823B1}" type="presOf" srcId="{4F387EC4-1115-4733-ACDA-AC8A0F8FBF4C}" destId="{00719986-04D4-45DA-84CA-3AF12B59BF4F}" srcOrd="0" destOrd="0" presId="urn:microsoft.com/office/officeart/2005/8/layout/hierarchy4"/>
    <dgm:cxn modelId="{C9714D21-1147-4023-BA21-5395E2340AE6}" srcId="{0467E838-CDCB-4411-A315-E6115941D239}" destId="{4F387EC4-1115-4733-ACDA-AC8A0F8FBF4C}" srcOrd="1" destOrd="0" parTransId="{63AAECEE-BC59-4F54-8545-008359514289}" sibTransId="{7D3392D1-98E3-4C0C-88AC-CBBAB26D8296}"/>
    <dgm:cxn modelId="{E7EECC59-9264-45B6-AE8D-3FAF26C922D8}" type="presOf" srcId="{AFF26B32-AF4F-40A4-9088-646F83A0D90C}" destId="{4229ED19-5FFE-43DD-824E-1C36BBE8FC92}" srcOrd="0" destOrd="0" presId="urn:microsoft.com/office/officeart/2005/8/layout/hierarchy4"/>
    <dgm:cxn modelId="{6F40EC68-A0C1-40D7-8606-856889254BE4}" type="presOf" srcId="{8FF5DE27-0CFA-4B0D-B143-0D3F5EA4CB75}" destId="{38E2F7D5-3274-4B0E-9348-C331B207440F}" srcOrd="0" destOrd="0" presId="urn:microsoft.com/office/officeart/2005/8/layout/hierarchy4"/>
    <dgm:cxn modelId="{FAD05856-E1F1-421A-B5AB-CA5A0239E353}" type="presParOf" srcId="{4725C321-E300-4392-ACB9-CF583D88699C}" destId="{82AD63B5-3E02-41B2-B69D-AE471AE88194}" srcOrd="0" destOrd="0" presId="urn:microsoft.com/office/officeart/2005/8/layout/hierarchy4"/>
    <dgm:cxn modelId="{369E0458-4F95-406A-A291-22831790ABD0}" type="presParOf" srcId="{82AD63B5-3E02-41B2-B69D-AE471AE88194}" destId="{E307E785-12F7-48EE-B1D9-FE295B1A83E4}" srcOrd="0" destOrd="0" presId="urn:microsoft.com/office/officeart/2005/8/layout/hierarchy4"/>
    <dgm:cxn modelId="{F2C03231-2523-45DC-B406-3DDC20DD5495}" type="presParOf" srcId="{82AD63B5-3E02-41B2-B69D-AE471AE88194}" destId="{8645D1C7-CC36-4740-AE50-7318F3D57993}" srcOrd="1" destOrd="0" presId="urn:microsoft.com/office/officeart/2005/8/layout/hierarchy4"/>
    <dgm:cxn modelId="{97596201-BE18-4FC5-957D-01ABA905FD13}" type="presParOf" srcId="{82AD63B5-3E02-41B2-B69D-AE471AE88194}" destId="{C7A9C487-997E-4849-9B9E-A40A762E8C34}" srcOrd="2" destOrd="0" presId="urn:microsoft.com/office/officeart/2005/8/layout/hierarchy4"/>
    <dgm:cxn modelId="{5E5B9C07-B650-4BDF-95FE-83DD9B1DF41E}" type="presParOf" srcId="{C7A9C487-997E-4849-9B9E-A40A762E8C34}" destId="{E4083C2D-0C05-445F-B793-D41828A92543}" srcOrd="0" destOrd="0" presId="urn:microsoft.com/office/officeart/2005/8/layout/hierarchy4"/>
    <dgm:cxn modelId="{C86F4904-E0F7-4FBB-9A48-8CE85566AB2E}" type="presParOf" srcId="{E4083C2D-0C05-445F-B793-D41828A92543}" destId="{4229ED19-5FFE-43DD-824E-1C36BBE8FC92}" srcOrd="0" destOrd="0" presId="urn:microsoft.com/office/officeart/2005/8/layout/hierarchy4"/>
    <dgm:cxn modelId="{348226DB-3F44-4359-9020-6EC582889061}" type="presParOf" srcId="{E4083C2D-0C05-445F-B793-D41828A92543}" destId="{E9161108-3E2B-4D13-BBC6-1DA5558D4EDC}" srcOrd="1" destOrd="0" presId="urn:microsoft.com/office/officeart/2005/8/layout/hierarchy4"/>
    <dgm:cxn modelId="{A5B233BF-96DA-4220-BE6E-5328B931B306}" type="presParOf" srcId="{E4083C2D-0C05-445F-B793-D41828A92543}" destId="{C4B74F26-FAD1-4E8D-9AF2-91B562FE033F}" srcOrd="2" destOrd="0" presId="urn:microsoft.com/office/officeart/2005/8/layout/hierarchy4"/>
    <dgm:cxn modelId="{E3A812B7-8B19-4EB6-B570-A0CBB3BD62B5}" type="presParOf" srcId="{C4B74F26-FAD1-4E8D-9AF2-91B562FE033F}" destId="{FF224B7C-6637-4476-8A27-7CC53BF6B9A6}" srcOrd="0" destOrd="0" presId="urn:microsoft.com/office/officeart/2005/8/layout/hierarchy4"/>
    <dgm:cxn modelId="{E6C3FAC1-D2A6-4505-AB8C-5A4BD11B7502}" type="presParOf" srcId="{FF224B7C-6637-4476-8A27-7CC53BF6B9A6}" destId="{A3863FEC-FD0C-4A6A-8030-EEFF7891CEFE}" srcOrd="0" destOrd="0" presId="urn:microsoft.com/office/officeart/2005/8/layout/hierarchy4"/>
    <dgm:cxn modelId="{93F66C89-8EB2-4AAF-B86B-747A3F97D91A}" type="presParOf" srcId="{FF224B7C-6637-4476-8A27-7CC53BF6B9A6}" destId="{46DF837B-C1D6-4B5D-B7F2-3328EEF2BF46}" srcOrd="1" destOrd="0" presId="urn:microsoft.com/office/officeart/2005/8/layout/hierarchy4"/>
    <dgm:cxn modelId="{B9978C35-772C-4587-8418-D43649CC5B1D}" type="presParOf" srcId="{C7A9C487-997E-4849-9B9E-A40A762E8C34}" destId="{557B4F52-C049-494B-983C-B413D81AD442}" srcOrd="1" destOrd="0" presId="urn:microsoft.com/office/officeart/2005/8/layout/hierarchy4"/>
    <dgm:cxn modelId="{A8522BD3-869B-4514-BC06-448802F1BC98}" type="presParOf" srcId="{C7A9C487-997E-4849-9B9E-A40A762E8C34}" destId="{1AAE5247-3EB0-4846-93E7-07F2BB40A8C1}" srcOrd="2" destOrd="0" presId="urn:microsoft.com/office/officeart/2005/8/layout/hierarchy4"/>
    <dgm:cxn modelId="{BEABD2AF-53E1-4A91-9C6B-D26DD2E8926B}" type="presParOf" srcId="{1AAE5247-3EB0-4846-93E7-07F2BB40A8C1}" destId="{00719986-04D4-45DA-84CA-3AF12B59BF4F}" srcOrd="0" destOrd="0" presId="urn:microsoft.com/office/officeart/2005/8/layout/hierarchy4"/>
    <dgm:cxn modelId="{6EA2F0F3-F912-4B26-9E33-9F0B36EFD750}" type="presParOf" srcId="{1AAE5247-3EB0-4846-93E7-07F2BB40A8C1}" destId="{8068AFF5-76AD-49BF-BE44-80BFF5BEF984}" srcOrd="1" destOrd="0" presId="urn:microsoft.com/office/officeart/2005/8/layout/hierarchy4"/>
    <dgm:cxn modelId="{0B6F3FBF-3532-465A-8027-D0565AAA6FF9}" type="presParOf" srcId="{1AAE5247-3EB0-4846-93E7-07F2BB40A8C1}" destId="{7D81977A-EB5D-4A89-865E-A4C213FAB287}" srcOrd="2" destOrd="0" presId="urn:microsoft.com/office/officeart/2005/8/layout/hierarchy4"/>
    <dgm:cxn modelId="{F1868F48-A49E-424B-A40B-728DDAAF3703}" type="presParOf" srcId="{7D81977A-EB5D-4A89-865E-A4C213FAB287}" destId="{D4EB891F-4D6C-4F8F-A6F3-4BA21005A9BD}" srcOrd="0" destOrd="0" presId="urn:microsoft.com/office/officeart/2005/8/layout/hierarchy4"/>
    <dgm:cxn modelId="{D0C8A60B-85BF-43EC-824E-448B7BE4232F}" type="presParOf" srcId="{D4EB891F-4D6C-4F8F-A6F3-4BA21005A9BD}" destId="{562AEDC8-3A62-4281-9800-994AF51E59C7}" srcOrd="0" destOrd="0" presId="urn:microsoft.com/office/officeart/2005/8/layout/hierarchy4"/>
    <dgm:cxn modelId="{F50FBF94-B468-4971-B3B3-534E4D194D0E}" type="presParOf" srcId="{D4EB891F-4D6C-4F8F-A6F3-4BA21005A9BD}" destId="{744E33EB-4F12-4360-B9CB-EEF4BABCE910}" srcOrd="1" destOrd="0" presId="urn:microsoft.com/office/officeart/2005/8/layout/hierarchy4"/>
    <dgm:cxn modelId="{83590A1D-7DAD-4FA8-BA2B-269427C40C46}" type="presParOf" srcId="{C7A9C487-997E-4849-9B9E-A40A762E8C34}" destId="{B77DC1C5-76FA-4EE2-A505-2B112E624C86}" srcOrd="3" destOrd="0" presId="urn:microsoft.com/office/officeart/2005/8/layout/hierarchy4"/>
    <dgm:cxn modelId="{7B02CCF0-0E43-443B-BA55-16EAEF5F7ED6}" type="presParOf" srcId="{C7A9C487-997E-4849-9B9E-A40A762E8C34}" destId="{3004E19E-0515-4138-8C1E-F10162F3777E}" srcOrd="4" destOrd="0" presId="urn:microsoft.com/office/officeart/2005/8/layout/hierarchy4"/>
    <dgm:cxn modelId="{32AACBDB-71BE-46C4-9802-2F96AB2194BE}" type="presParOf" srcId="{3004E19E-0515-4138-8C1E-F10162F3777E}" destId="{6DCCE366-6644-4707-AC8F-AD0B3AF93D1F}" srcOrd="0" destOrd="0" presId="urn:microsoft.com/office/officeart/2005/8/layout/hierarchy4"/>
    <dgm:cxn modelId="{09AAD8F3-0DCC-44BF-A5A1-53FFC129D452}" type="presParOf" srcId="{3004E19E-0515-4138-8C1E-F10162F3777E}" destId="{D059F1B2-4F3F-4BB4-BE16-AF09E556F0B7}" srcOrd="1" destOrd="0" presId="urn:microsoft.com/office/officeart/2005/8/layout/hierarchy4"/>
    <dgm:cxn modelId="{E16E310C-ED5C-456C-BDDB-90D8CCC5B1BF}" type="presParOf" srcId="{3004E19E-0515-4138-8C1E-F10162F3777E}" destId="{D86C1C46-B879-4075-AE2B-1A11A75174E9}" srcOrd="2" destOrd="0" presId="urn:microsoft.com/office/officeart/2005/8/layout/hierarchy4"/>
    <dgm:cxn modelId="{326AB2AE-1B50-493A-BCF8-6E45FFEAD264}" type="presParOf" srcId="{D86C1C46-B879-4075-AE2B-1A11A75174E9}" destId="{78D3652A-68BC-4BA6-BDDF-AFC412B4B37F}" srcOrd="0" destOrd="0" presId="urn:microsoft.com/office/officeart/2005/8/layout/hierarchy4"/>
    <dgm:cxn modelId="{22B62508-16C1-4C65-9646-1EB037494CAC}" type="presParOf" srcId="{78D3652A-68BC-4BA6-BDDF-AFC412B4B37F}" destId="{38E2F7D5-3274-4B0E-9348-C331B207440F}" srcOrd="0" destOrd="0" presId="urn:microsoft.com/office/officeart/2005/8/layout/hierarchy4"/>
    <dgm:cxn modelId="{F2E77712-B0FD-42AE-93F5-90A9F31C1FC3}" type="presParOf" srcId="{78D3652A-68BC-4BA6-BDDF-AFC412B4B37F}" destId="{A09F44D3-93D5-41F2-8FB7-BAD793757E09}" srcOrd="1" destOrd="0" presId="urn:microsoft.com/office/officeart/2005/8/layout/hierarchy4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CE17E9-4DEF-49D7-B1D7-BF20ED5EC6B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A8BC735-1BEB-4807-A197-665D4CD98D79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TÉCNICAS E INSTRUMENTOS</a:t>
          </a:r>
          <a:endParaRPr lang="es-EC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35BC5D95-6F64-4780-A8A0-ED491DB19FB4}" type="parTrans" cxnId="{838EBC79-9940-4558-8AE4-CE030F7861D3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0EE1804D-0087-4018-807E-7163A5299CEF}" type="sibTrans" cxnId="{838EBC79-9940-4558-8AE4-CE030F7861D3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43CFBFA7-895C-45A7-9EA9-5AB339B60006}">
      <dgm:prSet phldrT="[Texto]"/>
      <dgm:spPr>
        <a:solidFill>
          <a:srgbClr val="00B050"/>
        </a:solidFill>
      </dgm:spPr>
      <dgm:t>
        <a:bodyPr/>
        <a:lstStyle/>
        <a:p>
          <a:r>
            <a:rPr lang="es-EC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INTRUMENTOS</a:t>
          </a:r>
        </a:p>
      </dgm:t>
    </dgm:pt>
    <dgm:pt modelId="{DECB296F-7CA4-4092-A42B-AF3A6431CCC1}" type="parTrans" cxnId="{93C8FF49-8B2C-4756-B9A4-E2DEF03217A1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2F229268-E5F7-4A97-8F09-BF5BFFA16EC8}" type="sibTrans" cxnId="{93C8FF49-8B2C-4756-B9A4-E2DEF03217A1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EAC7F529-1FB2-4661-892C-45135D9B745D}">
      <dgm:prSet phldrT="[Texto]"/>
      <dgm:spPr>
        <a:solidFill>
          <a:srgbClr val="00B050"/>
        </a:solidFill>
      </dgm:spPr>
      <dgm:t>
        <a:bodyPr/>
        <a:lstStyle/>
        <a:p>
          <a:r>
            <a:rPr lang="es-EC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TÉCNICAS</a:t>
          </a:r>
          <a:endParaRPr lang="es-EC" b="1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E8C93107-07E6-4700-BFBD-6BF07DCE348A}" type="sibTrans" cxnId="{B69E33F2-9E62-439D-AD55-61F292924A76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DB6D12BF-4F01-4EA9-9926-4C0298C61ADD}" type="parTrans" cxnId="{B69E33F2-9E62-439D-AD55-61F292924A76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3192462E-B7FC-46C1-A561-DA31E18A4693}">
      <dgm:prSet phldrT="[Texto]"/>
      <dgm:spPr>
        <a:solidFill>
          <a:srgbClr val="FFCC66"/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Observación </a:t>
          </a:r>
          <a:r>
            <a: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campo </a:t>
          </a:r>
          <a:endParaRPr lang="es-EC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21CF2903-9A21-4255-BF02-380575A0DA66}" type="parTrans" cxnId="{8F12EE7E-56FA-4F1F-AEE6-9774E0C55D3C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680BB6F1-6DC0-45D3-9E45-EFB6E0070DAD}" type="sibTrans" cxnId="{8F12EE7E-56FA-4F1F-AEE6-9774E0C55D3C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F28BF9E9-11B4-459D-A7E5-B6339825E456}">
      <dgm:prSet phldrT="[Texto]"/>
      <dgm:spPr>
        <a:solidFill>
          <a:srgbClr val="FFCC66"/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Bibliográfica </a:t>
          </a:r>
          <a:endParaRPr lang="es-EC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E74C6A5A-1E8C-4FD4-90D4-704145700351}" type="parTrans" cxnId="{E7D40D07-77F2-4C67-9738-C6DE8AF21091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D3478EE8-ECE4-496A-BDEE-6B5A38002680}" type="sibTrans" cxnId="{E7D40D07-77F2-4C67-9738-C6DE8AF21091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2865816F-279C-468F-AF67-6DAEDFF127A6}">
      <dgm:prSet phldrT="[Texto]"/>
      <dgm:spPr>
        <a:solidFill>
          <a:srgbClr val="FFCC66"/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Ficha de observación</a:t>
          </a:r>
        </a:p>
      </dgm:t>
    </dgm:pt>
    <dgm:pt modelId="{FD0B0749-C9AC-477A-A674-8F7ABC163789}" type="parTrans" cxnId="{D4BFC88B-C2B7-4532-AC98-0248A139342E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3B3128ED-A359-40CF-BCD3-43BAE592CAE5}" type="sibTrans" cxnId="{D4BFC88B-C2B7-4532-AC98-0248A139342E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3872C764-7875-4FD4-B519-EBDCD7EE73E0}">
      <dgm:prSet phldrT="[Texto]"/>
      <dgm:spPr>
        <a:solidFill>
          <a:srgbClr val="FFCC66"/>
        </a:solidFill>
      </dgm:spPr>
      <dgm:t>
        <a:bodyPr/>
        <a:lstStyle/>
        <a:p>
          <a:r>
            <a: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Encuesta</a:t>
          </a:r>
          <a:endParaRPr lang="es-EC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37B5EA47-64DA-4AFA-BCC7-C54C6A212399}" type="parTrans" cxnId="{988E6462-E4F5-4FC9-8A1B-36A1589E9C43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C4195F96-AAE7-45D8-9472-FE9EE6111E15}" type="sibTrans" cxnId="{988E6462-E4F5-4FC9-8A1B-36A1589E9C43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CD30D14E-9E70-4E57-9CB3-44C900869FF0}">
      <dgm:prSet phldrT="[Texto]" custT="1"/>
      <dgm:spPr>
        <a:solidFill>
          <a:srgbClr val="99CCFF"/>
        </a:solidFill>
      </dgm:spPr>
      <dgm:t>
        <a:bodyPr/>
        <a:lstStyle/>
        <a:p>
          <a:r>
            <a:rPr lang="es-EC" sz="17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Material didáctico</a:t>
          </a:r>
        </a:p>
      </dgm:t>
    </dgm:pt>
    <dgm:pt modelId="{9DE7F72F-475F-4D4E-BAA1-E680075BDBC9}" type="parTrans" cxnId="{5BEB44FA-EA34-49E8-B156-38A9050CDFD5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C53E709A-7730-4132-BC57-6F5A25121479}" type="sibTrans" cxnId="{5BEB44FA-EA34-49E8-B156-38A9050CDFD5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E94304DF-B4C8-44D7-AB3B-7BAFEBE74EC1}">
      <dgm:prSet phldrT="[Texto]" custT="1"/>
      <dgm:spPr>
        <a:solidFill>
          <a:srgbClr val="99CCFF"/>
        </a:solidFill>
      </dgm:spPr>
      <dgm:t>
        <a:bodyPr/>
        <a:lstStyle/>
        <a:p>
          <a:r>
            <a:rPr lang="es-EC" sz="17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Niños- niñas</a:t>
          </a:r>
          <a:endParaRPr lang="es-EC" sz="1700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ED8C6483-A6F9-4B74-A3C3-0A323E6D9754}" type="parTrans" cxnId="{80BA4293-1E2A-45D7-8818-0B0B7C914CDD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4E5A08C2-2B9E-4B4E-96B1-CBDF4C713D4C}" type="sibTrans" cxnId="{80BA4293-1E2A-45D7-8818-0B0B7C914CDD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993D60C3-DE52-409C-A879-98F7B4A0CF3B}">
      <dgm:prSet phldrT="[Texto]" custT="1"/>
      <dgm:spPr>
        <a:solidFill>
          <a:srgbClr val="99CCFF"/>
        </a:solidFill>
      </dgm:spPr>
      <dgm:t>
        <a:bodyPr/>
        <a:lstStyle/>
        <a:p>
          <a:r>
            <a:rPr lang="es-EC" sz="17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Docentes </a:t>
          </a:r>
          <a:r>
            <a:rPr lang="es-EC" sz="17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los niños/as  4 años</a:t>
          </a:r>
          <a:endParaRPr lang="es-EC" sz="1700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2E75D2FB-4BD8-42BA-A1F0-68367888347C}" type="parTrans" cxnId="{1E1DB5A9-BB13-46B9-B900-236E743E2EBF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7E010ACC-5271-4EFC-BD89-420F09691D0B}" type="sibTrans" cxnId="{1E1DB5A9-BB13-46B9-B900-236E743E2EBF}">
      <dgm:prSet/>
      <dgm:spPr/>
      <dgm:t>
        <a:bodyPr/>
        <a:lstStyle/>
        <a:p>
          <a:endParaRPr lang="es-EC">
            <a:solidFill>
              <a:schemeClr val="bg2">
                <a:lumMod val="10000"/>
              </a:schemeClr>
            </a:solidFill>
          </a:endParaRPr>
        </a:p>
      </dgm:t>
    </dgm:pt>
    <dgm:pt modelId="{47AAFDFD-9104-4F6A-8A80-2A6E5F2F4C06}">
      <dgm:prSet/>
      <dgm:spPr>
        <a:solidFill>
          <a:schemeClr val="accent6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Lista de control </a:t>
          </a:r>
          <a:endParaRPr lang="es-EC" dirty="0">
            <a:solidFill>
              <a:schemeClr val="tx1"/>
            </a:solidFill>
          </a:endParaRPr>
        </a:p>
      </dgm:t>
    </dgm:pt>
    <dgm:pt modelId="{F0890E99-B0A5-4B6E-B796-6AC493DC922F}" type="parTrans" cxnId="{BD15C924-9AB7-49D8-ADE0-A5184A49DE99}">
      <dgm:prSet/>
      <dgm:spPr/>
      <dgm:t>
        <a:bodyPr/>
        <a:lstStyle/>
        <a:p>
          <a:endParaRPr lang="es-EC"/>
        </a:p>
      </dgm:t>
    </dgm:pt>
    <dgm:pt modelId="{938AD125-860F-4B7D-A4FD-2FA6F0153E52}" type="sibTrans" cxnId="{BD15C924-9AB7-49D8-ADE0-A5184A49DE99}">
      <dgm:prSet/>
      <dgm:spPr/>
      <dgm:t>
        <a:bodyPr/>
        <a:lstStyle/>
        <a:p>
          <a:endParaRPr lang="es-EC"/>
        </a:p>
      </dgm:t>
    </dgm:pt>
    <dgm:pt modelId="{0EEB951D-45F3-4B31-A9B9-8A878956855D}" type="pres">
      <dgm:prSet presAssocID="{D4CE17E9-4DEF-49D7-B1D7-BF20ED5EC6B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C4DDF4C-88B6-4812-8955-6997C8CD5684}" type="pres">
      <dgm:prSet presAssocID="{7A8BC735-1BEB-4807-A197-665D4CD98D79}" presName="root1" presStyleCnt="0"/>
      <dgm:spPr/>
    </dgm:pt>
    <dgm:pt modelId="{2DD8B31F-7508-4770-BB47-B4AB3E4236E0}" type="pres">
      <dgm:prSet presAssocID="{7A8BC735-1BEB-4807-A197-665D4CD98D79}" presName="LevelOneTextNode" presStyleLbl="node0" presStyleIdx="0" presStyleCnt="1" custScaleY="13038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837E07D-D7A6-4CF4-A2A0-9347FA6A23AA}" type="pres">
      <dgm:prSet presAssocID="{7A8BC735-1BEB-4807-A197-665D4CD98D79}" presName="level2hierChild" presStyleCnt="0"/>
      <dgm:spPr/>
    </dgm:pt>
    <dgm:pt modelId="{8794EE28-C686-4364-B1F7-0378B8B7371D}" type="pres">
      <dgm:prSet presAssocID="{DB6D12BF-4F01-4EA9-9926-4C0298C61ADD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5C236076-09D7-4268-A6E9-70BA502277F7}" type="pres">
      <dgm:prSet presAssocID="{DB6D12BF-4F01-4EA9-9926-4C0298C61ADD}" presName="connTx" presStyleLbl="parChTrans1D2" presStyleIdx="0" presStyleCnt="2"/>
      <dgm:spPr/>
      <dgm:t>
        <a:bodyPr/>
        <a:lstStyle/>
        <a:p>
          <a:endParaRPr lang="es-EC"/>
        </a:p>
      </dgm:t>
    </dgm:pt>
    <dgm:pt modelId="{69318445-F6CF-4AF6-A0CB-CA4778BA5E29}" type="pres">
      <dgm:prSet presAssocID="{EAC7F529-1FB2-4661-892C-45135D9B745D}" presName="root2" presStyleCnt="0"/>
      <dgm:spPr/>
    </dgm:pt>
    <dgm:pt modelId="{E971B84F-D3BA-4917-8EBE-23F2352EA506}" type="pres">
      <dgm:prSet presAssocID="{EAC7F529-1FB2-4661-892C-45135D9B745D}" presName="LevelTwoTextNode" presStyleLbl="node2" presStyleIdx="0" presStyleCnt="2" custLinFactNeighborX="3014" custLinFactNeighborY="-6604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018DC1E-404C-41C3-B902-DCF206636C7F}" type="pres">
      <dgm:prSet presAssocID="{EAC7F529-1FB2-4661-892C-45135D9B745D}" presName="level3hierChild" presStyleCnt="0"/>
      <dgm:spPr/>
    </dgm:pt>
    <dgm:pt modelId="{541E4E9F-D95A-40BF-8FA5-E2C76CBA3D65}" type="pres">
      <dgm:prSet presAssocID="{21CF2903-9A21-4255-BF02-380575A0DA66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7B44AE3A-6EDB-4AC9-B4A5-924B9B54BA0E}" type="pres">
      <dgm:prSet presAssocID="{21CF2903-9A21-4255-BF02-380575A0DA66}" presName="connTx" presStyleLbl="parChTrans1D3" presStyleIdx="0" presStyleCnt="5"/>
      <dgm:spPr/>
      <dgm:t>
        <a:bodyPr/>
        <a:lstStyle/>
        <a:p>
          <a:endParaRPr lang="es-EC"/>
        </a:p>
      </dgm:t>
    </dgm:pt>
    <dgm:pt modelId="{853416D6-2F18-4D86-B527-AB69ADC646CB}" type="pres">
      <dgm:prSet presAssocID="{3192462E-B7FC-46C1-A561-DA31E18A4693}" presName="root2" presStyleCnt="0"/>
      <dgm:spPr/>
    </dgm:pt>
    <dgm:pt modelId="{566F9F5D-12E3-4AF9-818F-CE0AB649004E}" type="pres">
      <dgm:prSet presAssocID="{3192462E-B7FC-46C1-A561-DA31E18A4693}" presName="LevelTwoTextNode" presStyleLbl="node3" presStyleIdx="0" presStyleCnt="5" custScaleX="136203" custLinFactNeighborX="-3281" custLinFactNeighborY="-6324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60B09A4-B008-4B63-9E18-F799594EEE8F}" type="pres">
      <dgm:prSet presAssocID="{3192462E-B7FC-46C1-A561-DA31E18A4693}" presName="level3hierChild" presStyleCnt="0"/>
      <dgm:spPr/>
    </dgm:pt>
    <dgm:pt modelId="{0B32E7AB-9FAC-48D9-A096-733704AF5567}" type="pres">
      <dgm:prSet presAssocID="{E74C6A5A-1E8C-4FD4-90D4-704145700351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FADAA48D-19C1-4A7B-AD8C-8D39BBE19187}" type="pres">
      <dgm:prSet presAssocID="{E74C6A5A-1E8C-4FD4-90D4-704145700351}" presName="connTx" presStyleLbl="parChTrans1D3" presStyleIdx="1" presStyleCnt="5"/>
      <dgm:spPr/>
      <dgm:t>
        <a:bodyPr/>
        <a:lstStyle/>
        <a:p>
          <a:endParaRPr lang="es-EC"/>
        </a:p>
      </dgm:t>
    </dgm:pt>
    <dgm:pt modelId="{9DD0D4D0-9AD2-4BAA-9F90-4A8CF56264A9}" type="pres">
      <dgm:prSet presAssocID="{F28BF9E9-11B4-459D-A7E5-B6339825E456}" presName="root2" presStyleCnt="0"/>
      <dgm:spPr/>
    </dgm:pt>
    <dgm:pt modelId="{E0E747F3-3737-4EF1-AE86-6B334EF5F241}" type="pres">
      <dgm:prSet presAssocID="{F28BF9E9-11B4-459D-A7E5-B6339825E456}" presName="LevelTwoTextNode" presStyleLbl="node3" presStyleIdx="1" presStyleCnt="5" custLinFactNeighborX="361" custLinFactNeighborY="-2976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3F1B76E-A07D-4FFA-B11E-246B60A7156D}" type="pres">
      <dgm:prSet presAssocID="{F28BF9E9-11B4-459D-A7E5-B6339825E456}" presName="level3hierChild" presStyleCnt="0"/>
      <dgm:spPr/>
    </dgm:pt>
    <dgm:pt modelId="{4369307C-C02F-408B-BF8A-A17BD3FA5E6C}" type="pres">
      <dgm:prSet presAssocID="{DECB296F-7CA4-4092-A42B-AF3A6431CCC1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8A45F94C-68B1-4430-A339-5632AC6CB309}" type="pres">
      <dgm:prSet presAssocID="{DECB296F-7CA4-4092-A42B-AF3A6431CCC1}" presName="connTx" presStyleLbl="parChTrans1D2" presStyleIdx="1" presStyleCnt="2"/>
      <dgm:spPr/>
      <dgm:t>
        <a:bodyPr/>
        <a:lstStyle/>
        <a:p>
          <a:endParaRPr lang="es-EC"/>
        </a:p>
      </dgm:t>
    </dgm:pt>
    <dgm:pt modelId="{2D13EC80-7A75-4DFB-8234-A618AF9B4974}" type="pres">
      <dgm:prSet presAssocID="{43CFBFA7-895C-45A7-9EA9-5AB339B60006}" presName="root2" presStyleCnt="0"/>
      <dgm:spPr/>
    </dgm:pt>
    <dgm:pt modelId="{F84A9854-494E-43DB-9A02-F10A935860D5}" type="pres">
      <dgm:prSet presAssocID="{43CFBFA7-895C-45A7-9EA9-5AB339B60006}" presName="LevelTwoTextNode" presStyleLbl="node2" presStyleIdx="1" presStyleCnt="2" custLinFactNeighborX="3014" custLinFactNeighborY="-8768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A50347C-16F5-489D-9E6A-DD13C0564AF3}" type="pres">
      <dgm:prSet presAssocID="{43CFBFA7-895C-45A7-9EA9-5AB339B60006}" presName="level3hierChild" presStyleCnt="0"/>
      <dgm:spPr/>
    </dgm:pt>
    <dgm:pt modelId="{4336B5EB-B5AD-4B20-93C8-8A388C32FB6B}" type="pres">
      <dgm:prSet presAssocID="{FD0B0749-C9AC-477A-A674-8F7ABC163789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2D78AB23-15BC-4C22-A529-7B1350D13C22}" type="pres">
      <dgm:prSet presAssocID="{FD0B0749-C9AC-477A-A674-8F7ABC163789}" presName="connTx" presStyleLbl="parChTrans1D3" presStyleIdx="2" presStyleCnt="5"/>
      <dgm:spPr/>
      <dgm:t>
        <a:bodyPr/>
        <a:lstStyle/>
        <a:p>
          <a:endParaRPr lang="es-EC"/>
        </a:p>
      </dgm:t>
    </dgm:pt>
    <dgm:pt modelId="{B37F9942-0273-4C5E-B384-963EDCAA70E4}" type="pres">
      <dgm:prSet presAssocID="{2865816F-279C-468F-AF67-6DAEDFF127A6}" presName="root2" presStyleCnt="0"/>
      <dgm:spPr/>
    </dgm:pt>
    <dgm:pt modelId="{91BBCD4E-8B59-444D-8FB5-152AB83AC7B3}" type="pres">
      <dgm:prSet presAssocID="{2865816F-279C-468F-AF67-6DAEDFF127A6}" presName="LevelTwoTextNode" presStyleLbl="node3" presStyleIdx="2" presStyleCnt="5" custLinFactNeighborX="1323" custLinFactNeighborY="-5974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1695978-85C2-4B62-AAF7-1A4C82E2ABAE}" type="pres">
      <dgm:prSet presAssocID="{2865816F-279C-468F-AF67-6DAEDFF127A6}" presName="level3hierChild" presStyleCnt="0"/>
      <dgm:spPr/>
    </dgm:pt>
    <dgm:pt modelId="{F91DA13D-0DD6-460A-994C-46EA7AC074C2}" type="pres">
      <dgm:prSet presAssocID="{9DE7F72F-475F-4D4E-BAA1-E680075BDBC9}" presName="conn2-1" presStyleLbl="parChTrans1D4" presStyleIdx="0" presStyleCnt="3"/>
      <dgm:spPr/>
      <dgm:t>
        <a:bodyPr/>
        <a:lstStyle/>
        <a:p>
          <a:endParaRPr lang="es-EC"/>
        </a:p>
      </dgm:t>
    </dgm:pt>
    <dgm:pt modelId="{AE1E758F-59B5-4AC9-A2E8-3E5EDAC39AC8}" type="pres">
      <dgm:prSet presAssocID="{9DE7F72F-475F-4D4E-BAA1-E680075BDBC9}" presName="connTx" presStyleLbl="parChTrans1D4" presStyleIdx="0" presStyleCnt="3"/>
      <dgm:spPr/>
      <dgm:t>
        <a:bodyPr/>
        <a:lstStyle/>
        <a:p>
          <a:endParaRPr lang="es-EC"/>
        </a:p>
      </dgm:t>
    </dgm:pt>
    <dgm:pt modelId="{9B1A3E54-2176-483F-876F-EBD78177D04A}" type="pres">
      <dgm:prSet presAssocID="{CD30D14E-9E70-4E57-9CB3-44C900869FF0}" presName="root2" presStyleCnt="0"/>
      <dgm:spPr/>
    </dgm:pt>
    <dgm:pt modelId="{774519E8-9EC0-4366-9507-638D518B1672}" type="pres">
      <dgm:prSet presAssocID="{CD30D14E-9E70-4E57-9CB3-44C900869FF0}" presName="LevelTwoTextNode" presStyleLbl="node4" presStyleIdx="0" presStyleCnt="3" custScaleX="167364" custScaleY="64406" custLinFactNeighborX="-422" custLinFactNeighborY="-744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21BA7D-10A5-466E-A64A-C91AAD98D137}" type="pres">
      <dgm:prSet presAssocID="{CD30D14E-9E70-4E57-9CB3-44C900869FF0}" presName="level3hierChild" presStyleCnt="0"/>
      <dgm:spPr/>
    </dgm:pt>
    <dgm:pt modelId="{C2A70F2C-FE84-4466-BA52-AF0320CF588D}" type="pres">
      <dgm:prSet presAssocID="{ED8C6483-A6F9-4B74-A3C3-0A323E6D9754}" presName="conn2-1" presStyleLbl="parChTrans1D4" presStyleIdx="1" presStyleCnt="3"/>
      <dgm:spPr/>
      <dgm:t>
        <a:bodyPr/>
        <a:lstStyle/>
        <a:p>
          <a:endParaRPr lang="es-EC"/>
        </a:p>
      </dgm:t>
    </dgm:pt>
    <dgm:pt modelId="{0C85BAE5-387E-4784-9A86-65C45393FA59}" type="pres">
      <dgm:prSet presAssocID="{ED8C6483-A6F9-4B74-A3C3-0A323E6D9754}" presName="connTx" presStyleLbl="parChTrans1D4" presStyleIdx="1" presStyleCnt="3"/>
      <dgm:spPr/>
      <dgm:t>
        <a:bodyPr/>
        <a:lstStyle/>
        <a:p>
          <a:endParaRPr lang="es-EC"/>
        </a:p>
      </dgm:t>
    </dgm:pt>
    <dgm:pt modelId="{B042D336-2154-4DFB-AC13-8373866E1302}" type="pres">
      <dgm:prSet presAssocID="{E94304DF-B4C8-44D7-AB3B-7BAFEBE74EC1}" presName="root2" presStyleCnt="0"/>
      <dgm:spPr/>
    </dgm:pt>
    <dgm:pt modelId="{712E7667-1A83-42D6-BB8A-27E44DAEB23C}" type="pres">
      <dgm:prSet presAssocID="{E94304DF-B4C8-44D7-AB3B-7BAFEBE74EC1}" presName="LevelTwoTextNode" presStyleLbl="node4" presStyleIdx="1" presStyleCnt="3" custScaleX="149994" custScaleY="70753" custLinFactNeighborX="-422" custLinFactNeighborY="-5936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1DEEE0C-31C8-48CA-9C94-2A19DBF99F83}" type="pres">
      <dgm:prSet presAssocID="{E94304DF-B4C8-44D7-AB3B-7BAFEBE74EC1}" presName="level3hierChild" presStyleCnt="0"/>
      <dgm:spPr/>
    </dgm:pt>
    <dgm:pt modelId="{45BAB553-2EAB-4461-8E01-5106954A6352}" type="pres">
      <dgm:prSet presAssocID="{37B5EA47-64DA-4AFA-BCC7-C54C6A212399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58EA68CE-22DE-4AA7-BFEF-212C5A6CF02D}" type="pres">
      <dgm:prSet presAssocID="{37B5EA47-64DA-4AFA-BCC7-C54C6A212399}" presName="connTx" presStyleLbl="parChTrans1D3" presStyleIdx="3" presStyleCnt="5"/>
      <dgm:spPr/>
      <dgm:t>
        <a:bodyPr/>
        <a:lstStyle/>
        <a:p>
          <a:endParaRPr lang="es-EC"/>
        </a:p>
      </dgm:t>
    </dgm:pt>
    <dgm:pt modelId="{875C7937-321C-492B-9186-1A62095E1FDC}" type="pres">
      <dgm:prSet presAssocID="{3872C764-7875-4FD4-B519-EBDCD7EE73E0}" presName="root2" presStyleCnt="0"/>
      <dgm:spPr/>
    </dgm:pt>
    <dgm:pt modelId="{BCAD4D1F-9498-4FEB-B014-8D7EB3F6FB98}" type="pres">
      <dgm:prSet presAssocID="{3872C764-7875-4FD4-B519-EBDCD7EE73E0}" presName="LevelTwoTextNode" presStyleLbl="node3" presStyleIdx="3" presStyleCnt="5" custLinFactNeighborX="1323" custLinFactNeighborY="-8578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80FC48-42A6-42FD-8DF8-5E2E6DC088D5}" type="pres">
      <dgm:prSet presAssocID="{3872C764-7875-4FD4-B519-EBDCD7EE73E0}" presName="level3hierChild" presStyleCnt="0"/>
      <dgm:spPr/>
    </dgm:pt>
    <dgm:pt modelId="{C48AFDDB-6302-49BE-AF4B-163A91C770CB}" type="pres">
      <dgm:prSet presAssocID="{2E75D2FB-4BD8-42BA-A1F0-68367888347C}" presName="conn2-1" presStyleLbl="parChTrans1D4" presStyleIdx="2" presStyleCnt="3"/>
      <dgm:spPr/>
      <dgm:t>
        <a:bodyPr/>
        <a:lstStyle/>
        <a:p>
          <a:endParaRPr lang="es-EC"/>
        </a:p>
      </dgm:t>
    </dgm:pt>
    <dgm:pt modelId="{96308A0A-E0E9-4E94-83BE-A3F5C0DF7A57}" type="pres">
      <dgm:prSet presAssocID="{2E75D2FB-4BD8-42BA-A1F0-68367888347C}" presName="connTx" presStyleLbl="parChTrans1D4" presStyleIdx="2" presStyleCnt="3"/>
      <dgm:spPr/>
      <dgm:t>
        <a:bodyPr/>
        <a:lstStyle/>
        <a:p>
          <a:endParaRPr lang="es-EC"/>
        </a:p>
      </dgm:t>
    </dgm:pt>
    <dgm:pt modelId="{627AACD4-D709-49D7-BB84-CEAE629F98AC}" type="pres">
      <dgm:prSet presAssocID="{993D60C3-DE52-409C-A879-98F7B4A0CF3B}" presName="root2" presStyleCnt="0"/>
      <dgm:spPr/>
    </dgm:pt>
    <dgm:pt modelId="{5C064313-B697-4834-9B4A-7694A2F03486}" type="pres">
      <dgm:prSet presAssocID="{993D60C3-DE52-409C-A879-98F7B4A0CF3B}" presName="LevelTwoTextNode" presStyleLbl="node4" presStyleIdx="2" presStyleCnt="3" custScaleX="184986" custScaleY="140417" custLinFactNeighborX="-422" custLinFactNeighborY="-506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1044578-11C1-4A3A-9ADD-E8541A3D9905}" type="pres">
      <dgm:prSet presAssocID="{993D60C3-DE52-409C-A879-98F7B4A0CF3B}" presName="level3hierChild" presStyleCnt="0"/>
      <dgm:spPr/>
    </dgm:pt>
    <dgm:pt modelId="{32E1937A-4D41-40B3-92D9-F09E05B50D80}" type="pres">
      <dgm:prSet presAssocID="{F0890E99-B0A5-4B6E-B796-6AC493DC922F}" presName="conn2-1" presStyleLbl="parChTrans1D3" presStyleIdx="4" presStyleCnt="5"/>
      <dgm:spPr/>
    </dgm:pt>
    <dgm:pt modelId="{0B520B07-C1A5-4639-84D9-9315729D9AC7}" type="pres">
      <dgm:prSet presAssocID="{F0890E99-B0A5-4B6E-B796-6AC493DC922F}" presName="connTx" presStyleLbl="parChTrans1D3" presStyleIdx="4" presStyleCnt="5"/>
      <dgm:spPr/>
    </dgm:pt>
    <dgm:pt modelId="{D359C686-F4B4-460C-8FD9-1BD584212D09}" type="pres">
      <dgm:prSet presAssocID="{47AAFDFD-9104-4F6A-8A80-2A6E5F2F4C06}" presName="root2" presStyleCnt="0"/>
      <dgm:spPr/>
    </dgm:pt>
    <dgm:pt modelId="{EBCE0800-38A0-43CA-A035-95438B3B83E2}" type="pres">
      <dgm:prSet presAssocID="{47AAFDFD-9104-4F6A-8A80-2A6E5F2F4C06}" presName="LevelTwoTextNode" presStyleLbl="node3" presStyleIdx="4" presStyleCnt="5" custLinFactNeighborX="361" custLinFactNeighborY="-5780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BC5F32-CBE7-4771-BAD2-02DAAF16DBEC}" type="pres">
      <dgm:prSet presAssocID="{47AAFDFD-9104-4F6A-8A80-2A6E5F2F4C06}" presName="level3hierChild" presStyleCnt="0"/>
      <dgm:spPr/>
    </dgm:pt>
  </dgm:ptLst>
  <dgm:cxnLst>
    <dgm:cxn modelId="{BA05E507-9921-4BC2-BA4D-EAB25B53061B}" type="presOf" srcId="{9DE7F72F-475F-4D4E-BAA1-E680075BDBC9}" destId="{AE1E758F-59B5-4AC9-A2E8-3E5EDAC39AC8}" srcOrd="1" destOrd="0" presId="urn:microsoft.com/office/officeart/2008/layout/HorizontalMultiLevelHierarchy"/>
    <dgm:cxn modelId="{257F4F91-ED82-44F8-9A65-D28E4469B065}" type="presOf" srcId="{7A8BC735-1BEB-4807-A197-665D4CD98D79}" destId="{2DD8B31F-7508-4770-BB47-B4AB3E4236E0}" srcOrd="0" destOrd="0" presId="urn:microsoft.com/office/officeart/2008/layout/HorizontalMultiLevelHierarchy"/>
    <dgm:cxn modelId="{D975E549-FCD1-469B-ACFE-1F978E5DED62}" type="presOf" srcId="{21CF2903-9A21-4255-BF02-380575A0DA66}" destId="{7B44AE3A-6EDB-4AC9-B4A5-924B9B54BA0E}" srcOrd="1" destOrd="0" presId="urn:microsoft.com/office/officeart/2008/layout/HorizontalMultiLevelHierarchy"/>
    <dgm:cxn modelId="{8E8C0781-DC33-48F4-B36A-C25CB0AEF448}" type="presOf" srcId="{2E75D2FB-4BD8-42BA-A1F0-68367888347C}" destId="{C48AFDDB-6302-49BE-AF4B-163A91C770CB}" srcOrd="0" destOrd="0" presId="urn:microsoft.com/office/officeart/2008/layout/HorizontalMultiLevelHierarchy"/>
    <dgm:cxn modelId="{1E1DB5A9-BB13-46B9-B900-236E743E2EBF}" srcId="{3872C764-7875-4FD4-B519-EBDCD7EE73E0}" destId="{993D60C3-DE52-409C-A879-98F7B4A0CF3B}" srcOrd="0" destOrd="0" parTransId="{2E75D2FB-4BD8-42BA-A1F0-68367888347C}" sibTransId="{7E010ACC-5271-4EFC-BD89-420F09691D0B}"/>
    <dgm:cxn modelId="{4C1B2C46-4E46-4CAE-B605-63643648F7BF}" type="presOf" srcId="{43CFBFA7-895C-45A7-9EA9-5AB339B60006}" destId="{F84A9854-494E-43DB-9A02-F10A935860D5}" srcOrd="0" destOrd="0" presId="urn:microsoft.com/office/officeart/2008/layout/HorizontalMultiLevelHierarchy"/>
    <dgm:cxn modelId="{BD15C924-9AB7-49D8-ADE0-A5184A49DE99}" srcId="{43CFBFA7-895C-45A7-9EA9-5AB339B60006}" destId="{47AAFDFD-9104-4F6A-8A80-2A6E5F2F4C06}" srcOrd="2" destOrd="0" parTransId="{F0890E99-B0A5-4B6E-B796-6AC493DC922F}" sibTransId="{938AD125-860F-4B7D-A4FD-2FA6F0153E52}"/>
    <dgm:cxn modelId="{E9A5B893-F2E1-41D4-BBAB-6E2D8F59357F}" type="presOf" srcId="{EAC7F529-1FB2-4661-892C-45135D9B745D}" destId="{E971B84F-D3BA-4917-8EBE-23F2352EA506}" srcOrd="0" destOrd="0" presId="urn:microsoft.com/office/officeart/2008/layout/HorizontalMultiLevelHierarchy"/>
    <dgm:cxn modelId="{E7D40D07-77F2-4C67-9738-C6DE8AF21091}" srcId="{EAC7F529-1FB2-4661-892C-45135D9B745D}" destId="{F28BF9E9-11B4-459D-A7E5-B6339825E456}" srcOrd="1" destOrd="0" parTransId="{E74C6A5A-1E8C-4FD4-90D4-704145700351}" sibTransId="{D3478EE8-ECE4-496A-BDEE-6B5A38002680}"/>
    <dgm:cxn modelId="{B69E33F2-9E62-439D-AD55-61F292924A76}" srcId="{7A8BC735-1BEB-4807-A197-665D4CD98D79}" destId="{EAC7F529-1FB2-4661-892C-45135D9B745D}" srcOrd="0" destOrd="0" parTransId="{DB6D12BF-4F01-4EA9-9926-4C0298C61ADD}" sibTransId="{E8C93107-07E6-4700-BFBD-6BF07DCE348A}"/>
    <dgm:cxn modelId="{6F5D76F6-68BC-495C-84BF-DA7944D41E36}" type="presOf" srcId="{37B5EA47-64DA-4AFA-BCC7-C54C6A212399}" destId="{58EA68CE-22DE-4AA7-BFEF-212C5A6CF02D}" srcOrd="1" destOrd="0" presId="urn:microsoft.com/office/officeart/2008/layout/HorizontalMultiLevelHierarchy"/>
    <dgm:cxn modelId="{3B774018-DBF6-45FF-9DC0-30336D53AF02}" type="presOf" srcId="{CD30D14E-9E70-4E57-9CB3-44C900869FF0}" destId="{774519E8-9EC0-4366-9507-638D518B1672}" srcOrd="0" destOrd="0" presId="urn:microsoft.com/office/officeart/2008/layout/HorizontalMultiLevelHierarchy"/>
    <dgm:cxn modelId="{DDE9D316-2C8D-4E0D-8C55-77689AAF890A}" type="presOf" srcId="{DECB296F-7CA4-4092-A42B-AF3A6431CCC1}" destId="{8A45F94C-68B1-4430-A339-5632AC6CB309}" srcOrd="1" destOrd="0" presId="urn:microsoft.com/office/officeart/2008/layout/HorizontalMultiLevelHierarchy"/>
    <dgm:cxn modelId="{0DF12B16-FC83-4E54-99F2-B5AAEFC35509}" type="presOf" srcId="{F0890E99-B0A5-4B6E-B796-6AC493DC922F}" destId="{32E1937A-4D41-40B3-92D9-F09E05B50D80}" srcOrd="0" destOrd="0" presId="urn:microsoft.com/office/officeart/2008/layout/HorizontalMultiLevelHierarchy"/>
    <dgm:cxn modelId="{4AB1D041-642F-4C77-A096-20347FFC3107}" type="presOf" srcId="{2E75D2FB-4BD8-42BA-A1F0-68367888347C}" destId="{96308A0A-E0E9-4E94-83BE-A3F5C0DF7A57}" srcOrd="1" destOrd="0" presId="urn:microsoft.com/office/officeart/2008/layout/HorizontalMultiLevelHierarchy"/>
    <dgm:cxn modelId="{80BA4293-1E2A-45D7-8818-0B0B7C914CDD}" srcId="{2865816F-279C-468F-AF67-6DAEDFF127A6}" destId="{E94304DF-B4C8-44D7-AB3B-7BAFEBE74EC1}" srcOrd="1" destOrd="0" parTransId="{ED8C6483-A6F9-4B74-A3C3-0A323E6D9754}" sibTransId="{4E5A08C2-2B9E-4B4E-96B1-CBDF4C713D4C}"/>
    <dgm:cxn modelId="{69D682A6-51DE-4C23-B94A-677137E8863A}" type="presOf" srcId="{DB6D12BF-4F01-4EA9-9926-4C0298C61ADD}" destId="{8794EE28-C686-4364-B1F7-0378B8B7371D}" srcOrd="0" destOrd="0" presId="urn:microsoft.com/office/officeart/2008/layout/HorizontalMultiLevelHierarchy"/>
    <dgm:cxn modelId="{D4BFC88B-C2B7-4532-AC98-0248A139342E}" srcId="{43CFBFA7-895C-45A7-9EA9-5AB339B60006}" destId="{2865816F-279C-468F-AF67-6DAEDFF127A6}" srcOrd="0" destOrd="0" parTransId="{FD0B0749-C9AC-477A-A674-8F7ABC163789}" sibTransId="{3B3128ED-A359-40CF-BCD3-43BAE592CAE5}"/>
    <dgm:cxn modelId="{17FB5754-D403-47DC-8529-E0D5157372FC}" type="presOf" srcId="{47AAFDFD-9104-4F6A-8A80-2A6E5F2F4C06}" destId="{EBCE0800-38A0-43CA-A035-95438B3B83E2}" srcOrd="0" destOrd="0" presId="urn:microsoft.com/office/officeart/2008/layout/HorizontalMultiLevelHierarchy"/>
    <dgm:cxn modelId="{DD2209C7-D343-428E-9944-D1349DF4FB50}" type="presOf" srcId="{E74C6A5A-1E8C-4FD4-90D4-704145700351}" destId="{0B32E7AB-9FAC-48D9-A096-733704AF5567}" srcOrd="0" destOrd="0" presId="urn:microsoft.com/office/officeart/2008/layout/HorizontalMultiLevelHierarchy"/>
    <dgm:cxn modelId="{6294645F-537D-4202-B4BD-1B198AE86DD3}" type="presOf" srcId="{ED8C6483-A6F9-4B74-A3C3-0A323E6D9754}" destId="{C2A70F2C-FE84-4466-BA52-AF0320CF588D}" srcOrd="0" destOrd="0" presId="urn:microsoft.com/office/officeart/2008/layout/HorizontalMultiLevelHierarchy"/>
    <dgm:cxn modelId="{8F12EE7E-56FA-4F1F-AEE6-9774E0C55D3C}" srcId="{EAC7F529-1FB2-4661-892C-45135D9B745D}" destId="{3192462E-B7FC-46C1-A561-DA31E18A4693}" srcOrd="0" destOrd="0" parTransId="{21CF2903-9A21-4255-BF02-380575A0DA66}" sibTransId="{680BB6F1-6DC0-45D3-9E45-EFB6E0070DAD}"/>
    <dgm:cxn modelId="{988E6462-E4F5-4FC9-8A1B-36A1589E9C43}" srcId="{43CFBFA7-895C-45A7-9EA9-5AB339B60006}" destId="{3872C764-7875-4FD4-B519-EBDCD7EE73E0}" srcOrd="1" destOrd="0" parTransId="{37B5EA47-64DA-4AFA-BCC7-C54C6A212399}" sibTransId="{C4195F96-AAE7-45D8-9472-FE9EE6111E15}"/>
    <dgm:cxn modelId="{E89282E3-BCAB-4268-84C3-D3CD36F8947F}" type="presOf" srcId="{3872C764-7875-4FD4-B519-EBDCD7EE73E0}" destId="{BCAD4D1F-9498-4FEB-B014-8D7EB3F6FB98}" srcOrd="0" destOrd="0" presId="urn:microsoft.com/office/officeart/2008/layout/HorizontalMultiLevelHierarchy"/>
    <dgm:cxn modelId="{D11C7931-BEA1-4B03-8F93-A79006D4BAA1}" type="presOf" srcId="{21CF2903-9A21-4255-BF02-380575A0DA66}" destId="{541E4E9F-D95A-40BF-8FA5-E2C76CBA3D65}" srcOrd="0" destOrd="0" presId="urn:microsoft.com/office/officeart/2008/layout/HorizontalMultiLevelHierarchy"/>
    <dgm:cxn modelId="{039B07D6-E16C-4F4F-B4F9-9F20285E821B}" type="presOf" srcId="{ED8C6483-A6F9-4B74-A3C3-0A323E6D9754}" destId="{0C85BAE5-387E-4784-9A86-65C45393FA59}" srcOrd="1" destOrd="0" presId="urn:microsoft.com/office/officeart/2008/layout/HorizontalMultiLevelHierarchy"/>
    <dgm:cxn modelId="{9B4AD622-16F1-46E4-BA17-327D50F3F1D1}" type="presOf" srcId="{F28BF9E9-11B4-459D-A7E5-B6339825E456}" destId="{E0E747F3-3737-4EF1-AE86-6B334EF5F241}" srcOrd="0" destOrd="0" presId="urn:microsoft.com/office/officeart/2008/layout/HorizontalMultiLevelHierarchy"/>
    <dgm:cxn modelId="{838EBC79-9940-4558-8AE4-CE030F7861D3}" srcId="{D4CE17E9-4DEF-49D7-B1D7-BF20ED5EC6BE}" destId="{7A8BC735-1BEB-4807-A197-665D4CD98D79}" srcOrd="0" destOrd="0" parTransId="{35BC5D95-6F64-4780-A8A0-ED491DB19FB4}" sibTransId="{0EE1804D-0087-4018-807E-7163A5299CEF}"/>
    <dgm:cxn modelId="{07EFFF3A-01C2-471F-8B1C-E0D9D0887F25}" type="presOf" srcId="{DB6D12BF-4F01-4EA9-9926-4C0298C61ADD}" destId="{5C236076-09D7-4268-A6E9-70BA502277F7}" srcOrd="1" destOrd="0" presId="urn:microsoft.com/office/officeart/2008/layout/HorizontalMultiLevelHierarchy"/>
    <dgm:cxn modelId="{5BEB44FA-EA34-49E8-B156-38A9050CDFD5}" srcId="{2865816F-279C-468F-AF67-6DAEDFF127A6}" destId="{CD30D14E-9E70-4E57-9CB3-44C900869FF0}" srcOrd="0" destOrd="0" parTransId="{9DE7F72F-475F-4D4E-BAA1-E680075BDBC9}" sibTransId="{C53E709A-7730-4132-BC57-6F5A25121479}"/>
    <dgm:cxn modelId="{5D3F4CF2-1EFD-4CA3-AFCA-481F50A0D92D}" type="presOf" srcId="{E74C6A5A-1E8C-4FD4-90D4-704145700351}" destId="{FADAA48D-19C1-4A7B-AD8C-8D39BBE19187}" srcOrd="1" destOrd="0" presId="urn:microsoft.com/office/officeart/2008/layout/HorizontalMultiLevelHierarchy"/>
    <dgm:cxn modelId="{D4E992B8-8090-45B6-8670-97CA8D62DC84}" type="presOf" srcId="{2865816F-279C-468F-AF67-6DAEDFF127A6}" destId="{91BBCD4E-8B59-444D-8FB5-152AB83AC7B3}" srcOrd="0" destOrd="0" presId="urn:microsoft.com/office/officeart/2008/layout/HorizontalMultiLevelHierarchy"/>
    <dgm:cxn modelId="{4FF4607F-52E5-4714-A88D-6B169D0B6992}" type="presOf" srcId="{3192462E-B7FC-46C1-A561-DA31E18A4693}" destId="{566F9F5D-12E3-4AF9-818F-CE0AB649004E}" srcOrd="0" destOrd="0" presId="urn:microsoft.com/office/officeart/2008/layout/HorizontalMultiLevelHierarchy"/>
    <dgm:cxn modelId="{50F2D3F1-D66E-4EB1-817F-4AFE98B12578}" type="presOf" srcId="{E94304DF-B4C8-44D7-AB3B-7BAFEBE74EC1}" destId="{712E7667-1A83-42D6-BB8A-27E44DAEB23C}" srcOrd="0" destOrd="0" presId="urn:microsoft.com/office/officeart/2008/layout/HorizontalMultiLevelHierarchy"/>
    <dgm:cxn modelId="{24E2A9BC-4E6B-4CF7-8A50-F98B8144F627}" type="presOf" srcId="{37B5EA47-64DA-4AFA-BCC7-C54C6A212399}" destId="{45BAB553-2EAB-4461-8E01-5106954A6352}" srcOrd="0" destOrd="0" presId="urn:microsoft.com/office/officeart/2008/layout/HorizontalMultiLevelHierarchy"/>
    <dgm:cxn modelId="{3643DA26-F38F-4977-AEB7-95F18F05C4AD}" type="presOf" srcId="{FD0B0749-C9AC-477A-A674-8F7ABC163789}" destId="{2D78AB23-15BC-4C22-A529-7B1350D13C22}" srcOrd="1" destOrd="0" presId="urn:microsoft.com/office/officeart/2008/layout/HorizontalMultiLevelHierarchy"/>
    <dgm:cxn modelId="{FD9F6F68-E4CD-400A-8FD0-2E030F7921A6}" type="presOf" srcId="{DECB296F-7CA4-4092-A42B-AF3A6431CCC1}" destId="{4369307C-C02F-408B-BF8A-A17BD3FA5E6C}" srcOrd="0" destOrd="0" presId="urn:microsoft.com/office/officeart/2008/layout/HorizontalMultiLevelHierarchy"/>
    <dgm:cxn modelId="{C7B0E25A-7023-44B6-908C-1B4645B5DA6F}" type="presOf" srcId="{F0890E99-B0A5-4B6E-B796-6AC493DC922F}" destId="{0B520B07-C1A5-4639-84D9-9315729D9AC7}" srcOrd="1" destOrd="0" presId="urn:microsoft.com/office/officeart/2008/layout/HorizontalMultiLevelHierarchy"/>
    <dgm:cxn modelId="{BD0AE26D-F4DB-495B-A7AB-0A712451C32F}" type="presOf" srcId="{9DE7F72F-475F-4D4E-BAA1-E680075BDBC9}" destId="{F91DA13D-0DD6-460A-994C-46EA7AC074C2}" srcOrd="0" destOrd="0" presId="urn:microsoft.com/office/officeart/2008/layout/HorizontalMultiLevelHierarchy"/>
    <dgm:cxn modelId="{CFAFC43C-4BD1-4399-BEDF-77EA4284B465}" type="presOf" srcId="{D4CE17E9-4DEF-49D7-B1D7-BF20ED5EC6BE}" destId="{0EEB951D-45F3-4B31-A9B9-8A878956855D}" srcOrd="0" destOrd="0" presId="urn:microsoft.com/office/officeart/2008/layout/HorizontalMultiLevelHierarchy"/>
    <dgm:cxn modelId="{93C8FF49-8B2C-4756-B9A4-E2DEF03217A1}" srcId="{7A8BC735-1BEB-4807-A197-665D4CD98D79}" destId="{43CFBFA7-895C-45A7-9EA9-5AB339B60006}" srcOrd="1" destOrd="0" parTransId="{DECB296F-7CA4-4092-A42B-AF3A6431CCC1}" sibTransId="{2F229268-E5F7-4A97-8F09-BF5BFFA16EC8}"/>
    <dgm:cxn modelId="{2A4119BF-9F52-4748-8D99-0B5981597549}" type="presOf" srcId="{993D60C3-DE52-409C-A879-98F7B4A0CF3B}" destId="{5C064313-B697-4834-9B4A-7694A2F03486}" srcOrd="0" destOrd="0" presId="urn:microsoft.com/office/officeart/2008/layout/HorizontalMultiLevelHierarchy"/>
    <dgm:cxn modelId="{A9544615-33A8-47EA-ABF0-D891CBB3AF7C}" type="presOf" srcId="{FD0B0749-C9AC-477A-A674-8F7ABC163789}" destId="{4336B5EB-B5AD-4B20-93C8-8A388C32FB6B}" srcOrd="0" destOrd="0" presId="urn:microsoft.com/office/officeart/2008/layout/HorizontalMultiLevelHierarchy"/>
    <dgm:cxn modelId="{9ECC6EB6-3DE4-4582-AF3A-E6DBA0F92AF9}" type="presParOf" srcId="{0EEB951D-45F3-4B31-A9B9-8A878956855D}" destId="{DC4DDF4C-88B6-4812-8955-6997C8CD5684}" srcOrd="0" destOrd="0" presId="urn:microsoft.com/office/officeart/2008/layout/HorizontalMultiLevelHierarchy"/>
    <dgm:cxn modelId="{D5339CB4-7158-4C25-BB66-D8D63C85AFE3}" type="presParOf" srcId="{DC4DDF4C-88B6-4812-8955-6997C8CD5684}" destId="{2DD8B31F-7508-4770-BB47-B4AB3E4236E0}" srcOrd="0" destOrd="0" presId="urn:microsoft.com/office/officeart/2008/layout/HorizontalMultiLevelHierarchy"/>
    <dgm:cxn modelId="{A10AE254-809E-4260-A1B1-541932CDAA42}" type="presParOf" srcId="{DC4DDF4C-88B6-4812-8955-6997C8CD5684}" destId="{F837E07D-D7A6-4CF4-A2A0-9347FA6A23AA}" srcOrd="1" destOrd="0" presId="urn:microsoft.com/office/officeart/2008/layout/HorizontalMultiLevelHierarchy"/>
    <dgm:cxn modelId="{F4D556C8-673C-460F-9EC3-CD52E04C3388}" type="presParOf" srcId="{F837E07D-D7A6-4CF4-A2A0-9347FA6A23AA}" destId="{8794EE28-C686-4364-B1F7-0378B8B7371D}" srcOrd="0" destOrd="0" presId="urn:microsoft.com/office/officeart/2008/layout/HorizontalMultiLevelHierarchy"/>
    <dgm:cxn modelId="{6E44595F-F4FA-4BB3-B791-0E195524CE48}" type="presParOf" srcId="{8794EE28-C686-4364-B1F7-0378B8B7371D}" destId="{5C236076-09D7-4268-A6E9-70BA502277F7}" srcOrd="0" destOrd="0" presId="urn:microsoft.com/office/officeart/2008/layout/HorizontalMultiLevelHierarchy"/>
    <dgm:cxn modelId="{B00ADB4A-03FA-4E50-893C-A05FA0FA17F3}" type="presParOf" srcId="{F837E07D-D7A6-4CF4-A2A0-9347FA6A23AA}" destId="{69318445-F6CF-4AF6-A0CB-CA4778BA5E29}" srcOrd="1" destOrd="0" presId="urn:microsoft.com/office/officeart/2008/layout/HorizontalMultiLevelHierarchy"/>
    <dgm:cxn modelId="{816DCB7F-3C24-4F17-ABDE-D9112A184E98}" type="presParOf" srcId="{69318445-F6CF-4AF6-A0CB-CA4778BA5E29}" destId="{E971B84F-D3BA-4917-8EBE-23F2352EA506}" srcOrd="0" destOrd="0" presId="urn:microsoft.com/office/officeart/2008/layout/HorizontalMultiLevelHierarchy"/>
    <dgm:cxn modelId="{89FF7407-D1B3-4753-8818-DD6CF35B6613}" type="presParOf" srcId="{69318445-F6CF-4AF6-A0CB-CA4778BA5E29}" destId="{A018DC1E-404C-41C3-B902-DCF206636C7F}" srcOrd="1" destOrd="0" presId="urn:microsoft.com/office/officeart/2008/layout/HorizontalMultiLevelHierarchy"/>
    <dgm:cxn modelId="{D360BB3E-266E-420A-80B0-D4C753EEEA8E}" type="presParOf" srcId="{A018DC1E-404C-41C3-B902-DCF206636C7F}" destId="{541E4E9F-D95A-40BF-8FA5-E2C76CBA3D65}" srcOrd="0" destOrd="0" presId="urn:microsoft.com/office/officeart/2008/layout/HorizontalMultiLevelHierarchy"/>
    <dgm:cxn modelId="{E115B447-D8CD-4E1F-828C-7B2BC828C702}" type="presParOf" srcId="{541E4E9F-D95A-40BF-8FA5-E2C76CBA3D65}" destId="{7B44AE3A-6EDB-4AC9-B4A5-924B9B54BA0E}" srcOrd="0" destOrd="0" presId="urn:microsoft.com/office/officeart/2008/layout/HorizontalMultiLevelHierarchy"/>
    <dgm:cxn modelId="{77A90364-8BE1-4260-84D4-4D19DA86B1CB}" type="presParOf" srcId="{A018DC1E-404C-41C3-B902-DCF206636C7F}" destId="{853416D6-2F18-4D86-B527-AB69ADC646CB}" srcOrd="1" destOrd="0" presId="urn:microsoft.com/office/officeart/2008/layout/HorizontalMultiLevelHierarchy"/>
    <dgm:cxn modelId="{77B7F920-94F6-4D1B-A8AD-BB4081A3DF71}" type="presParOf" srcId="{853416D6-2F18-4D86-B527-AB69ADC646CB}" destId="{566F9F5D-12E3-4AF9-818F-CE0AB649004E}" srcOrd="0" destOrd="0" presId="urn:microsoft.com/office/officeart/2008/layout/HorizontalMultiLevelHierarchy"/>
    <dgm:cxn modelId="{82ED5511-3F7A-4474-820E-DBC7A491867B}" type="presParOf" srcId="{853416D6-2F18-4D86-B527-AB69ADC646CB}" destId="{F60B09A4-B008-4B63-9E18-F799594EEE8F}" srcOrd="1" destOrd="0" presId="urn:microsoft.com/office/officeart/2008/layout/HorizontalMultiLevelHierarchy"/>
    <dgm:cxn modelId="{614231C7-8518-467D-BC21-5392E7B0DB4E}" type="presParOf" srcId="{A018DC1E-404C-41C3-B902-DCF206636C7F}" destId="{0B32E7AB-9FAC-48D9-A096-733704AF5567}" srcOrd="2" destOrd="0" presId="urn:microsoft.com/office/officeart/2008/layout/HorizontalMultiLevelHierarchy"/>
    <dgm:cxn modelId="{38A2FE41-9AD3-4F51-8ED9-CC578D4C6EB4}" type="presParOf" srcId="{0B32E7AB-9FAC-48D9-A096-733704AF5567}" destId="{FADAA48D-19C1-4A7B-AD8C-8D39BBE19187}" srcOrd="0" destOrd="0" presId="urn:microsoft.com/office/officeart/2008/layout/HorizontalMultiLevelHierarchy"/>
    <dgm:cxn modelId="{693E691B-D3FD-460A-8025-A59B493A54F9}" type="presParOf" srcId="{A018DC1E-404C-41C3-B902-DCF206636C7F}" destId="{9DD0D4D0-9AD2-4BAA-9F90-4A8CF56264A9}" srcOrd="3" destOrd="0" presId="urn:microsoft.com/office/officeart/2008/layout/HorizontalMultiLevelHierarchy"/>
    <dgm:cxn modelId="{320865C6-8E41-4502-B65B-BC72D354595D}" type="presParOf" srcId="{9DD0D4D0-9AD2-4BAA-9F90-4A8CF56264A9}" destId="{E0E747F3-3737-4EF1-AE86-6B334EF5F241}" srcOrd="0" destOrd="0" presId="urn:microsoft.com/office/officeart/2008/layout/HorizontalMultiLevelHierarchy"/>
    <dgm:cxn modelId="{6985E32D-E5F1-4633-BC27-95DC32DF768E}" type="presParOf" srcId="{9DD0D4D0-9AD2-4BAA-9F90-4A8CF56264A9}" destId="{C3F1B76E-A07D-4FFA-B11E-246B60A7156D}" srcOrd="1" destOrd="0" presId="urn:microsoft.com/office/officeart/2008/layout/HorizontalMultiLevelHierarchy"/>
    <dgm:cxn modelId="{4C86FFF2-36FA-49B3-8820-435C9FBD039B}" type="presParOf" srcId="{F837E07D-D7A6-4CF4-A2A0-9347FA6A23AA}" destId="{4369307C-C02F-408B-BF8A-A17BD3FA5E6C}" srcOrd="2" destOrd="0" presId="urn:microsoft.com/office/officeart/2008/layout/HorizontalMultiLevelHierarchy"/>
    <dgm:cxn modelId="{7D0B258E-BCBB-4DA1-B99C-C829D3419DF5}" type="presParOf" srcId="{4369307C-C02F-408B-BF8A-A17BD3FA5E6C}" destId="{8A45F94C-68B1-4430-A339-5632AC6CB309}" srcOrd="0" destOrd="0" presId="urn:microsoft.com/office/officeart/2008/layout/HorizontalMultiLevelHierarchy"/>
    <dgm:cxn modelId="{48A7FDEB-3394-41BE-8E42-22669A715025}" type="presParOf" srcId="{F837E07D-D7A6-4CF4-A2A0-9347FA6A23AA}" destId="{2D13EC80-7A75-4DFB-8234-A618AF9B4974}" srcOrd="3" destOrd="0" presId="urn:microsoft.com/office/officeart/2008/layout/HorizontalMultiLevelHierarchy"/>
    <dgm:cxn modelId="{8EF552BF-12BD-40D6-9CDF-DDDDA1B67C73}" type="presParOf" srcId="{2D13EC80-7A75-4DFB-8234-A618AF9B4974}" destId="{F84A9854-494E-43DB-9A02-F10A935860D5}" srcOrd="0" destOrd="0" presId="urn:microsoft.com/office/officeart/2008/layout/HorizontalMultiLevelHierarchy"/>
    <dgm:cxn modelId="{BBB3D244-E9C5-474D-B925-02D790E4688A}" type="presParOf" srcId="{2D13EC80-7A75-4DFB-8234-A618AF9B4974}" destId="{FA50347C-16F5-489D-9E6A-DD13C0564AF3}" srcOrd="1" destOrd="0" presId="urn:microsoft.com/office/officeart/2008/layout/HorizontalMultiLevelHierarchy"/>
    <dgm:cxn modelId="{BF0258F3-CB01-4FE4-90ED-14E2C9361940}" type="presParOf" srcId="{FA50347C-16F5-489D-9E6A-DD13C0564AF3}" destId="{4336B5EB-B5AD-4B20-93C8-8A388C32FB6B}" srcOrd="0" destOrd="0" presId="urn:microsoft.com/office/officeart/2008/layout/HorizontalMultiLevelHierarchy"/>
    <dgm:cxn modelId="{5975C0CB-68D0-4E98-8BB7-FA727D5D716F}" type="presParOf" srcId="{4336B5EB-B5AD-4B20-93C8-8A388C32FB6B}" destId="{2D78AB23-15BC-4C22-A529-7B1350D13C22}" srcOrd="0" destOrd="0" presId="urn:microsoft.com/office/officeart/2008/layout/HorizontalMultiLevelHierarchy"/>
    <dgm:cxn modelId="{8C6D081F-5D78-474B-8CB7-BB34174C36BA}" type="presParOf" srcId="{FA50347C-16F5-489D-9E6A-DD13C0564AF3}" destId="{B37F9942-0273-4C5E-B384-963EDCAA70E4}" srcOrd="1" destOrd="0" presId="urn:microsoft.com/office/officeart/2008/layout/HorizontalMultiLevelHierarchy"/>
    <dgm:cxn modelId="{D1399B8A-0E1D-4D26-A495-FB23D646E99C}" type="presParOf" srcId="{B37F9942-0273-4C5E-B384-963EDCAA70E4}" destId="{91BBCD4E-8B59-444D-8FB5-152AB83AC7B3}" srcOrd="0" destOrd="0" presId="urn:microsoft.com/office/officeart/2008/layout/HorizontalMultiLevelHierarchy"/>
    <dgm:cxn modelId="{E7D0D35B-ADA3-4107-84AE-09E912F20DBC}" type="presParOf" srcId="{B37F9942-0273-4C5E-B384-963EDCAA70E4}" destId="{81695978-85C2-4B62-AAF7-1A4C82E2ABAE}" srcOrd="1" destOrd="0" presId="urn:microsoft.com/office/officeart/2008/layout/HorizontalMultiLevelHierarchy"/>
    <dgm:cxn modelId="{33369B64-EFE6-4398-8978-30935E29E4A3}" type="presParOf" srcId="{81695978-85C2-4B62-AAF7-1A4C82E2ABAE}" destId="{F91DA13D-0DD6-460A-994C-46EA7AC074C2}" srcOrd="0" destOrd="0" presId="urn:microsoft.com/office/officeart/2008/layout/HorizontalMultiLevelHierarchy"/>
    <dgm:cxn modelId="{F92D9B35-D28E-4862-B4B2-CB4AE026CC8D}" type="presParOf" srcId="{F91DA13D-0DD6-460A-994C-46EA7AC074C2}" destId="{AE1E758F-59B5-4AC9-A2E8-3E5EDAC39AC8}" srcOrd="0" destOrd="0" presId="urn:microsoft.com/office/officeart/2008/layout/HorizontalMultiLevelHierarchy"/>
    <dgm:cxn modelId="{C3D77D50-AA85-46F2-B4D7-01203C424639}" type="presParOf" srcId="{81695978-85C2-4B62-AAF7-1A4C82E2ABAE}" destId="{9B1A3E54-2176-483F-876F-EBD78177D04A}" srcOrd="1" destOrd="0" presId="urn:microsoft.com/office/officeart/2008/layout/HorizontalMultiLevelHierarchy"/>
    <dgm:cxn modelId="{7C45C367-E48D-4228-A806-77C71D8CA494}" type="presParOf" srcId="{9B1A3E54-2176-483F-876F-EBD78177D04A}" destId="{774519E8-9EC0-4366-9507-638D518B1672}" srcOrd="0" destOrd="0" presId="urn:microsoft.com/office/officeart/2008/layout/HorizontalMultiLevelHierarchy"/>
    <dgm:cxn modelId="{4AEEB28C-60C3-4539-83A5-E1815607DBAD}" type="presParOf" srcId="{9B1A3E54-2176-483F-876F-EBD78177D04A}" destId="{6B21BA7D-10A5-466E-A64A-C91AAD98D137}" srcOrd="1" destOrd="0" presId="urn:microsoft.com/office/officeart/2008/layout/HorizontalMultiLevelHierarchy"/>
    <dgm:cxn modelId="{8B911FF2-7F9E-4C7D-BF7F-136B2B5FA701}" type="presParOf" srcId="{81695978-85C2-4B62-AAF7-1A4C82E2ABAE}" destId="{C2A70F2C-FE84-4466-BA52-AF0320CF588D}" srcOrd="2" destOrd="0" presId="urn:microsoft.com/office/officeart/2008/layout/HorizontalMultiLevelHierarchy"/>
    <dgm:cxn modelId="{C30716AE-84CE-49C4-8B4A-A6868F2E1A5B}" type="presParOf" srcId="{C2A70F2C-FE84-4466-BA52-AF0320CF588D}" destId="{0C85BAE5-387E-4784-9A86-65C45393FA59}" srcOrd="0" destOrd="0" presId="urn:microsoft.com/office/officeart/2008/layout/HorizontalMultiLevelHierarchy"/>
    <dgm:cxn modelId="{A809AF13-621C-4070-B59C-666681E85257}" type="presParOf" srcId="{81695978-85C2-4B62-AAF7-1A4C82E2ABAE}" destId="{B042D336-2154-4DFB-AC13-8373866E1302}" srcOrd="3" destOrd="0" presId="urn:microsoft.com/office/officeart/2008/layout/HorizontalMultiLevelHierarchy"/>
    <dgm:cxn modelId="{2DD2B294-1401-4A19-A9D8-8FB16B07E0AD}" type="presParOf" srcId="{B042D336-2154-4DFB-AC13-8373866E1302}" destId="{712E7667-1A83-42D6-BB8A-27E44DAEB23C}" srcOrd="0" destOrd="0" presId="urn:microsoft.com/office/officeart/2008/layout/HorizontalMultiLevelHierarchy"/>
    <dgm:cxn modelId="{35D616FE-9471-49A9-9BD3-28A1013782E8}" type="presParOf" srcId="{B042D336-2154-4DFB-AC13-8373866E1302}" destId="{F1DEEE0C-31C8-48CA-9C94-2A19DBF99F83}" srcOrd="1" destOrd="0" presId="urn:microsoft.com/office/officeart/2008/layout/HorizontalMultiLevelHierarchy"/>
    <dgm:cxn modelId="{F6CD7858-536A-416E-B56D-C27BA99D0A4F}" type="presParOf" srcId="{FA50347C-16F5-489D-9E6A-DD13C0564AF3}" destId="{45BAB553-2EAB-4461-8E01-5106954A6352}" srcOrd="2" destOrd="0" presId="urn:microsoft.com/office/officeart/2008/layout/HorizontalMultiLevelHierarchy"/>
    <dgm:cxn modelId="{F03F6F77-8B4F-4B54-BFC1-0966A1145297}" type="presParOf" srcId="{45BAB553-2EAB-4461-8E01-5106954A6352}" destId="{58EA68CE-22DE-4AA7-BFEF-212C5A6CF02D}" srcOrd="0" destOrd="0" presId="urn:microsoft.com/office/officeart/2008/layout/HorizontalMultiLevelHierarchy"/>
    <dgm:cxn modelId="{B9A80B3F-436C-42C6-BDAF-DC5C2256C2BF}" type="presParOf" srcId="{FA50347C-16F5-489D-9E6A-DD13C0564AF3}" destId="{875C7937-321C-492B-9186-1A62095E1FDC}" srcOrd="3" destOrd="0" presId="urn:microsoft.com/office/officeart/2008/layout/HorizontalMultiLevelHierarchy"/>
    <dgm:cxn modelId="{88C63518-142E-48BE-B61F-AC73687E900F}" type="presParOf" srcId="{875C7937-321C-492B-9186-1A62095E1FDC}" destId="{BCAD4D1F-9498-4FEB-B014-8D7EB3F6FB98}" srcOrd="0" destOrd="0" presId="urn:microsoft.com/office/officeart/2008/layout/HorizontalMultiLevelHierarchy"/>
    <dgm:cxn modelId="{F577B00D-6C43-4162-8040-B76AECEB1ACA}" type="presParOf" srcId="{875C7937-321C-492B-9186-1A62095E1FDC}" destId="{6680FC48-42A6-42FD-8DF8-5E2E6DC088D5}" srcOrd="1" destOrd="0" presId="urn:microsoft.com/office/officeart/2008/layout/HorizontalMultiLevelHierarchy"/>
    <dgm:cxn modelId="{D2EE5C16-9F0A-4F01-BEB8-C8A3497AE04F}" type="presParOf" srcId="{6680FC48-42A6-42FD-8DF8-5E2E6DC088D5}" destId="{C48AFDDB-6302-49BE-AF4B-163A91C770CB}" srcOrd="0" destOrd="0" presId="urn:microsoft.com/office/officeart/2008/layout/HorizontalMultiLevelHierarchy"/>
    <dgm:cxn modelId="{40F18C6A-14ED-4C67-8ADD-0EAB849A991E}" type="presParOf" srcId="{C48AFDDB-6302-49BE-AF4B-163A91C770CB}" destId="{96308A0A-E0E9-4E94-83BE-A3F5C0DF7A57}" srcOrd="0" destOrd="0" presId="urn:microsoft.com/office/officeart/2008/layout/HorizontalMultiLevelHierarchy"/>
    <dgm:cxn modelId="{D5534CA8-EF6E-40E1-99EF-4764B7B4497F}" type="presParOf" srcId="{6680FC48-42A6-42FD-8DF8-5E2E6DC088D5}" destId="{627AACD4-D709-49D7-BB84-CEAE629F98AC}" srcOrd="1" destOrd="0" presId="urn:microsoft.com/office/officeart/2008/layout/HorizontalMultiLevelHierarchy"/>
    <dgm:cxn modelId="{25EC2685-F8E3-4D3D-AE5B-A7337B1BF217}" type="presParOf" srcId="{627AACD4-D709-49D7-BB84-CEAE629F98AC}" destId="{5C064313-B697-4834-9B4A-7694A2F03486}" srcOrd="0" destOrd="0" presId="urn:microsoft.com/office/officeart/2008/layout/HorizontalMultiLevelHierarchy"/>
    <dgm:cxn modelId="{FAADBB3B-B146-4B89-9F07-290BB69C59B6}" type="presParOf" srcId="{627AACD4-D709-49D7-BB84-CEAE629F98AC}" destId="{F1044578-11C1-4A3A-9ADD-E8541A3D9905}" srcOrd="1" destOrd="0" presId="urn:microsoft.com/office/officeart/2008/layout/HorizontalMultiLevelHierarchy"/>
    <dgm:cxn modelId="{C1A7ACF9-A19B-4F32-A3EB-B3474EB4EFE6}" type="presParOf" srcId="{FA50347C-16F5-489D-9E6A-DD13C0564AF3}" destId="{32E1937A-4D41-40B3-92D9-F09E05B50D80}" srcOrd="4" destOrd="0" presId="urn:microsoft.com/office/officeart/2008/layout/HorizontalMultiLevelHierarchy"/>
    <dgm:cxn modelId="{580C75DE-85EE-4F24-89E3-1CCD58A8513B}" type="presParOf" srcId="{32E1937A-4D41-40B3-92D9-F09E05B50D80}" destId="{0B520B07-C1A5-4639-84D9-9315729D9AC7}" srcOrd="0" destOrd="0" presId="urn:microsoft.com/office/officeart/2008/layout/HorizontalMultiLevelHierarchy"/>
    <dgm:cxn modelId="{4E8B39D2-E84F-450B-9F68-073033ECED8D}" type="presParOf" srcId="{FA50347C-16F5-489D-9E6A-DD13C0564AF3}" destId="{D359C686-F4B4-460C-8FD9-1BD584212D09}" srcOrd="5" destOrd="0" presId="urn:microsoft.com/office/officeart/2008/layout/HorizontalMultiLevelHierarchy"/>
    <dgm:cxn modelId="{2A8CA06E-6A2C-46F5-8675-9253B1BA6E74}" type="presParOf" srcId="{D359C686-F4B4-460C-8FD9-1BD584212D09}" destId="{EBCE0800-38A0-43CA-A035-95438B3B83E2}" srcOrd="0" destOrd="0" presId="urn:microsoft.com/office/officeart/2008/layout/HorizontalMultiLevelHierarchy"/>
    <dgm:cxn modelId="{BC89D99C-7230-436A-8FA3-5D99276EAF33}" type="presParOf" srcId="{D359C686-F4B4-460C-8FD9-1BD584212D09}" destId="{7BBC5F32-CBE7-4771-BAD2-02DAAF16DBEC}" srcOrd="1" destOrd="0" presId="urn:microsoft.com/office/officeart/2008/layout/HorizontalMultiLevelHierarchy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1CC89-94A7-4432-849B-F22199793DB0}">
      <dsp:nvSpPr>
        <dsp:cNvPr id="0" name=""/>
        <dsp:cNvSpPr/>
      </dsp:nvSpPr>
      <dsp:spPr>
        <a:xfrm>
          <a:off x="432023" y="2"/>
          <a:ext cx="7776877" cy="978828"/>
        </a:xfrm>
        <a:prstGeom prst="roundRect">
          <a:avLst>
            <a:gd name="adj" fmla="val 10000"/>
          </a:avLst>
        </a:prstGeom>
        <a:solidFill>
          <a:srgbClr val="9966FF"/>
        </a:solidFill>
        <a:ln>
          <a:solidFill>
            <a:schemeClr val="accent1">
              <a:lumMod val="40000"/>
              <a:lumOff val="6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Determinar el tipo de material didáctico con el que cuenta actualmente el jardín de infantes “Ovidio Decroly”  en los niños/as de 4- 5 años, en el proceso de transición de primero de básica a educación inicial</a:t>
          </a:r>
          <a:r>
            <a:rPr lang="es-EC" sz="2000" kern="1200" dirty="0" smtClean="0"/>
            <a:t>.</a:t>
          </a:r>
          <a:endParaRPr lang="es-EC" sz="2000" b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60692" y="28671"/>
        <a:ext cx="7719539" cy="921490"/>
      </dsp:txXfrm>
    </dsp:sp>
    <dsp:sp modelId="{1F6D906E-8E54-41F2-891E-52714EC9F71B}">
      <dsp:nvSpPr>
        <dsp:cNvPr id="0" name=""/>
        <dsp:cNvSpPr/>
      </dsp:nvSpPr>
      <dsp:spPr>
        <a:xfrm>
          <a:off x="1026811" y="1156302"/>
          <a:ext cx="978828" cy="9788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82810-8E0B-4FC3-8D28-44B86C34491A}">
      <dsp:nvSpPr>
        <dsp:cNvPr id="0" name=""/>
        <dsp:cNvSpPr/>
      </dsp:nvSpPr>
      <dsp:spPr>
        <a:xfrm>
          <a:off x="2063682" y="1156302"/>
          <a:ext cx="5725468" cy="978828"/>
        </a:xfrm>
        <a:prstGeom prst="roundRect">
          <a:avLst>
            <a:gd name="adj" fmla="val 16670"/>
          </a:avLst>
        </a:prstGeom>
        <a:solidFill>
          <a:srgbClr val="FF99FF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Diagnosticar el estado actual del material didáctico.</a:t>
          </a:r>
          <a:endParaRPr lang="es-EC" sz="1600" b="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111473" y="1204093"/>
        <a:ext cx="5629886" cy="883246"/>
      </dsp:txXfrm>
    </dsp:sp>
    <dsp:sp modelId="{F3D90F93-28E8-4A6D-B31C-236F631CF322}">
      <dsp:nvSpPr>
        <dsp:cNvPr id="0" name=""/>
        <dsp:cNvSpPr/>
      </dsp:nvSpPr>
      <dsp:spPr>
        <a:xfrm>
          <a:off x="1026785" y="2252590"/>
          <a:ext cx="978828" cy="9788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458B89-97D8-4E33-B612-FAF90B293956}">
      <dsp:nvSpPr>
        <dsp:cNvPr id="0" name=""/>
        <dsp:cNvSpPr/>
      </dsp:nvSpPr>
      <dsp:spPr>
        <a:xfrm>
          <a:off x="2047226" y="2252590"/>
          <a:ext cx="5725519" cy="978828"/>
        </a:xfrm>
        <a:prstGeom prst="roundRect">
          <a:avLst>
            <a:gd name="adj" fmla="val 16670"/>
          </a:avLst>
        </a:prstGeom>
        <a:solidFill>
          <a:srgbClr val="CCFF99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Identificar el grado de utilización del material didáctico y su manejo técnico pedagógico</a:t>
          </a:r>
          <a:endParaRPr lang="es-EC" sz="1600" b="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095017" y="2300381"/>
        <a:ext cx="5629937" cy="883246"/>
      </dsp:txXfrm>
    </dsp:sp>
    <dsp:sp modelId="{50F36A3B-F95A-4E4F-B774-D783728379C6}">
      <dsp:nvSpPr>
        <dsp:cNvPr id="0" name=""/>
        <dsp:cNvSpPr/>
      </dsp:nvSpPr>
      <dsp:spPr>
        <a:xfrm>
          <a:off x="1022582" y="3348879"/>
          <a:ext cx="978828" cy="9788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AA92CC-3130-4099-9F6F-F26DF6D9F36A}">
      <dsp:nvSpPr>
        <dsp:cNvPr id="0" name=""/>
        <dsp:cNvSpPr/>
      </dsp:nvSpPr>
      <dsp:spPr>
        <a:xfrm>
          <a:off x="2038820" y="3348879"/>
          <a:ext cx="5733925" cy="978828"/>
        </a:xfrm>
        <a:prstGeom prst="roundRect">
          <a:avLst>
            <a:gd name="adj" fmla="val 16670"/>
          </a:avLst>
        </a:prstGeom>
        <a:solidFill>
          <a:srgbClr val="FF66CC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Determinar los tipos de material didáctico existentes para el desarrollo  del niño/a.</a:t>
          </a:r>
          <a:endParaRPr lang="es-EC" sz="1600" b="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086611" y="3396670"/>
        <a:ext cx="5638343" cy="883246"/>
      </dsp:txXfrm>
    </dsp:sp>
    <dsp:sp modelId="{08E6B47B-4646-4679-8B6D-59E4ACFCACC7}">
      <dsp:nvSpPr>
        <dsp:cNvPr id="0" name=""/>
        <dsp:cNvSpPr/>
      </dsp:nvSpPr>
      <dsp:spPr>
        <a:xfrm>
          <a:off x="1040668" y="4445167"/>
          <a:ext cx="978828" cy="9788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CA2D06-C23C-43AC-B728-E45F40BD60F6}">
      <dsp:nvSpPr>
        <dsp:cNvPr id="0" name=""/>
        <dsp:cNvSpPr/>
      </dsp:nvSpPr>
      <dsp:spPr>
        <a:xfrm>
          <a:off x="2074991" y="4445167"/>
          <a:ext cx="5697754" cy="978828"/>
        </a:xfrm>
        <a:prstGeom prst="roundRect">
          <a:avLst>
            <a:gd name="adj" fmla="val 16670"/>
          </a:avLst>
        </a:prstGeom>
        <a:solidFill>
          <a:srgbClr val="FFFF99"/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Analizar los conocimientos de las maestras acerca del proceso de transición. </a:t>
          </a:r>
          <a:endParaRPr lang="es-EC" sz="1600" b="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122782" y="4492958"/>
        <a:ext cx="5602172" cy="883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C68A7-5EB8-40AC-A9DD-C7DC09AA0EF4}">
      <dsp:nvSpPr>
        <dsp:cNvPr id="0" name=""/>
        <dsp:cNvSpPr/>
      </dsp:nvSpPr>
      <dsp:spPr>
        <a:xfrm>
          <a:off x="1883104" y="490102"/>
          <a:ext cx="3601126" cy="3601126"/>
        </a:xfrm>
        <a:prstGeom prst="blockArc">
          <a:avLst>
            <a:gd name="adj1" fmla="val 10765281"/>
            <a:gd name="adj2" fmla="val 17018322"/>
            <a:gd name="adj3" fmla="val 464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9FF03-1AC3-4257-B200-7E207D47754D}">
      <dsp:nvSpPr>
        <dsp:cNvPr id="0" name=""/>
        <dsp:cNvSpPr/>
      </dsp:nvSpPr>
      <dsp:spPr>
        <a:xfrm>
          <a:off x="1881288" y="589732"/>
          <a:ext cx="3601126" cy="3601126"/>
        </a:xfrm>
        <a:prstGeom prst="blockArc">
          <a:avLst>
            <a:gd name="adj1" fmla="val 4578024"/>
            <a:gd name="adj2" fmla="val 10960079"/>
            <a:gd name="adj3" fmla="val 464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D2A6A-C67A-4D27-ACD0-D7BD3B6F4735}">
      <dsp:nvSpPr>
        <dsp:cNvPr id="0" name=""/>
        <dsp:cNvSpPr/>
      </dsp:nvSpPr>
      <dsp:spPr>
        <a:xfrm>
          <a:off x="2994922" y="683743"/>
          <a:ext cx="3601126" cy="3601126"/>
        </a:xfrm>
        <a:prstGeom prst="blockArc">
          <a:avLst>
            <a:gd name="adj1" fmla="val 21034396"/>
            <a:gd name="adj2" fmla="val 6801019"/>
            <a:gd name="adj3" fmla="val 464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127C7-CC0B-4368-8005-50869D6B815C}">
      <dsp:nvSpPr>
        <dsp:cNvPr id="0" name=""/>
        <dsp:cNvSpPr/>
      </dsp:nvSpPr>
      <dsp:spPr>
        <a:xfrm>
          <a:off x="2971200" y="405685"/>
          <a:ext cx="3601126" cy="3601126"/>
        </a:xfrm>
        <a:prstGeom prst="blockArc">
          <a:avLst>
            <a:gd name="adj1" fmla="val 14849328"/>
            <a:gd name="adj2" fmla="val 2158044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96876-C6C1-47FE-B07B-71A776DC0319}">
      <dsp:nvSpPr>
        <dsp:cNvPr id="0" name=""/>
        <dsp:cNvSpPr/>
      </dsp:nvSpPr>
      <dsp:spPr>
        <a:xfrm>
          <a:off x="3269486" y="1511359"/>
          <a:ext cx="1657801" cy="1657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Material didáctico</a:t>
          </a:r>
          <a:endParaRPr lang="es-EC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2265" y="1754138"/>
        <a:ext cx="1172243" cy="1172243"/>
      </dsp:txXfrm>
    </dsp:sp>
    <dsp:sp modelId="{FAFA0650-487C-4F6F-9430-30089EC38C6A}">
      <dsp:nvSpPr>
        <dsp:cNvPr id="0" name=""/>
        <dsp:cNvSpPr/>
      </dsp:nvSpPr>
      <dsp:spPr>
        <a:xfrm>
          <a:off x="2881435" y="1242"/>
          <a:ext cx="2433904" cy="11604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Mediadores fundamentales </a:t>
          </a:r>
          <a:endParaRPr lang="es-EC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7872" y="171187"/>
        <a:ext cx="1721030" cy="820570"/>
      </dsp:txXfrm>
    </dsp:sp>
    <dsp:sp modelId="{9A2659D4-708A-479D-A584-F7923713DBA8}">
      <dsp:nvSpPr>
        <dsp:cNvPr id="0" name=""/>
        <dsp:cNvSpPr/>
      </dsp:nvSpPr>
      <dsp:spPr>
        <a:xfrm>
          <a:off x="5139001" y="1512167"/>
          <a:ext cx="2783040" cy="1368148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Experiencia educativa</a:t>
          </a:r>
        </a:p>
      </dsp:txBody>
      <dsp:txXfrm>
        <a:off x="5546568" y="1712528"/>
        <a:ext cx="1967906" cy="967426"/>
      </dsp:txXfrm>
    </dsp:sp>
    <dsp:sp modelId="{6E855646-EAD2-49A3-8F08-46AD5551D658}">
      <dsp:nvSpPr>
        <dsp:cNvPr id="0" name=""/>
        <dsp:cNvSpPr/>
      </dsp:nvSpPr>
      <dsp:spPr>
        <a:xfrm>
          <a:off x="3155054" y="3518816"/>
          <a:ext cx="1886665" cy="1160460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Apoyen la labor docentes </a:t>
          </a:r>
          <a:endParaRPr lang="es-EC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1350" y="3688761"/>
        <a:ext cx="1334073" cy="820570"/>
      </dsp:txXfrm>
    </dsp:sp>
    <dsp:sp modelId="{BD95A300-3694-4EE6-AF0D-D049A93EB891}">
      <dsp:nvSpPr>
        <dsp:cNvPr id="0" name=""/>
        <dsp:cNvSpPr/>
      </dsp:nvSpPr>
      <dsp:spPr>
        <a:xfrm>
          <a:off x="617595" y="1542738"/>
          <a:ext cx="2614750" cy="1531379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Intencionalidad didáctica </a:t>
          </a:r>
          <a:endParaRPr lang="es-EC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0516" y="1767003"/>
        <a:ext cx="1848908" cy="1082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7E785-12F7-48EE-B1D9-FE295B1A83E4}">
      <dsp:nvSpPr>
        <dsp:cNvPr id="0" name=""/>
        <dsp:cNvSpPr/>
      </dsp:nvSpPr>
      <dsp:spPr>
        <a:xfrm>
          <a:off x="0" y="0"/>
          <a:ext cx="7547687" cy="53457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METODOLÓGIA</a:t>
          </a:r>
          <a:endParaRPr lang="es-EC" sz="22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15657" y="15657"/>
        <a:ext cx="7516373" cy="503265"/>
      </dsp:txXfrm>
    </dsp:sp>
    <dsp:sp modelId="{4229ED19-5FFE-43DD-824E-1C36BBE8FC92}">
      <dsp:nvSpPr>
        <dsp:cNvPr id="0" name=""/>
        <dsp:cNvSpPr/>
      </dsp:nvSpPr>
      <dsp:spPr>
        <a:xfrm>
          <a:off x="163344" y="517347"/>
          <a:ext cx="2652675" cy="516242"/>
        </a:xfrm>
        <a:prstGeom prst="roundRect">
          <a:avLst>
            <a:gd name="adj" fmla="val 10000"/>
          </a:avLst>
        </a:prstGeom>
        <a:solidFill>
          <a:srgbClr val="0099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METODO </a:t>
          </a:r>
          <a:endParaRPr lang="es-EC" sz="18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178464" y="532467"/>
        <a:ext cx="2622435" cy="486002"/>
      </dsp:txXfrm>
    </dsp:sp>
    <dsp:sp modelId="{A3863FEC-FD0C-4A6A-8030-EEFF7891CEFE}">
      <dsp:nvSpPr>
        <dsp:cNvPr id="0" name=""/>
        <dsp:cNvSpPr/>
      </dsp:nvSpPr>
      <dsp:spPr>
        <a:xfrm>
          <a:off x="13943" y="1098082"/>
          <a:ext cx="2952947" cy="943080"/>
        </a:xfrm>
        <a:prstGeom prst="roundRect">
          <a:avLst>
            <a:gd name="adj" fmla="val 10000"/>
          </a:avLst>
        </a:prstGeom>
        <a:solidFill>
          <a:srgbClr val="CCFF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Inductivo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Analítico- sintético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Método exploratorio</a:t>
          </a:r>
        </a:p>
      </dsp:txBody>
      <dsp:txXfrm>
        <a:off x="41565" y="1125704"/>
        <a:ext cx="2897703" cy="887836"/>
      </dsp:txXfrm>
    </dsp:sp>
    <dsp:sp modelId="{00719986-04D4-45DA-84CA-3AF12B59BF4F}">
      <dsp:nvSpPr>
        <dsp:cNvPr id="0" name=""/>
        <dsp:cNvSpPr/>
      </dsp:nvSpPr>
      <dsp:spPr>
        <a:xfrm>
          <a:off x="3309824" y="567503"/>
          <a:ext cx="2149093" cy="516242"/>
        </a:xfrm>
        <a:prstGeom prst="roundRect">
          <a:avLst>
            <a:gd name="adj" fmla="val 10000"/>
          </a:avLst>
        </a:prstGeom>
        <a:solidFill>
          <a:srgbClr val="0099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MODALIDAD</a:t>
          </a:r>
          <a:endParaRPr lang="es-EC" sz="18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3324944" y="582623"/>
        <a:ext cx="2118853" cy="486002"/>
      </dsp:txXfrm>
    </dsp:sp>
    <dsp:sp modelId="{562AEDC8-3A62-4281-9800-994AF51E59C7}">
      <dsp:nvSpPr>
        <dsp:cNvPr id="0" name=""/>
        <dsp:cNvSpPr/>
      </dsp:nvSpPr>
      <dsp:spPr>
        <a:xfrm>
          <a:off x="3467839" y="1224139"/>
          <a:ext cx="2004775" cy="896114"/>
        </a:xfrm>
        <a:prstGeom prst="roundRect">
          <a:avLst>
            <a:gd name="adj" fmla="val 10000"/>
          </a:avLst>
        </a:prstGeom>
        <a:solidFill>
          <a:srgbClr val="CCFF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campo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Bibliográfica </a:t>
          </a:r>
          <a:endParaRPr lang="es-EC" sz="15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3494085" y="1250385"/>
        <a:ext cx="1952283" cy="843622"/>
      </dsp:txXfrm>
    </dsp:sp>
    <dsp:sp modelId="{6DCCE366-6644-4707-AC8F-AD0B3AF93D1F}">
      <dsp:nvSpPr>
        <dsp:cNvPr id="0" name=""/>
        <dsp:cNvSpPr/>
      </dsp:nvSpPr>
      <dsp:spPr>
        <a:xfrm>
          <a:off x="5801852" y="567503"/>
          <a:ext cx="1745043" cy="516242"/>
        </a:xfrm>
        <a:prstGeom prst="roundRect">
          <a:avLst>
            <a:gd name="adj" fmla="val 10000"/>
          </a:avLst>
        </a:prstGeom>
        <a:solidFill>
          <a:srgbClr val="0099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TIPO</a:t>
          </a:r>
          <a:endParaRPr lang="es-EC" sz="18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816972" y="582623"/>
        <a:ext cx="1714803" cy="486002"/>
      </dsp:txXfrm>
    </dsp:sp>
    <dsp:sp modelId="{38E2F7D5-3274-4B0E-9348-C331B207440F}">
      <dsp:nvSpPr>
        <dsp:cNvPr id="0" name=""/>
        <dsp:cNvSpPr/>
      </dsp:nvSpPr>
      <dsp:spPr>
        <a:xfrm>
          <a:off x="5899608" y="1152126"/>
          <a:ext cx="1570106" cy="665876"/>
        </a:xfrm>
        <a:prstGeom prst="roundRect">
          <a:avLst>
            <a:gd name="adj" fmla="val 10000"/>
          </a:avLst>
        </a:prstGeom>
        <a:solidFill>
          <a:srgbClr val="CCFF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Descriptiva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Cuali cuantitativa </a:t>
          </a:r>
          <a:endParaRPr lang="es-EC" sz="15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919111" y="1171629"/>
        <a:ext cx="1531100" cy="6268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1937A-4D41-40B3-92D9-F09E05B50D80}">
      <dsp:nvSpPr>
        <dsp:cNvPr id="0" name=""/>
        <dsp:cNvSpPr/>
      </dsp:nvSpPr>
      <dsp:spPr>
        <a:xfrm>
          <a:off x="2523368" y="2000722"/>
          <a:ext cx="258871" cy="819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435" y="0"/>
              </a:lnTo>
              <a:lnTo>
                <a:pt x="129435" y="819052"/>
              </a:lnTo>
              <a:lnTo>
                <a:pt x="258871" y="81905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31329" y="2388773"/>
        <a:ext cx="42949" cy="42949"/>
      </dsp:txXfrm>
    </dsp:sp>
    <dsp:sp modelId="{C48AFDDB-6302-49BE-AF4B-163A91C770CB}">
      <dsp:nvSpPr>
        <dsp:cNvPr id="0" name=""/>
        <dsp:cNvSpPr/>
      </dsp:nvSpPr>
      <dsp:spPr>
        <a:xfrm>
          <a:off x="4288909" y="2123797"/>
          <a:ext cx="272421" cy="159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210" y="0"/>
              </a:lnTo>
              <a:lnTo>
                <a:pt x="136210" y="159850"/>
              </a:lnTo>
              <a:lnTo>
                <a:pt x="272421" y="1598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4417223" y="2195826"/>
        <a:ext cx="15792" cy="15792"/>
      </dsp:txXfrm>
    </dsp:sp>
    <dsp:sp modelId="{45BAB553-2EAB-4461-8E01-5106954A6352}">
      <dsp:nvSpPr>
        <dsp:cNvPr id="0" name=""/>
        <dsp:cNvSpPr/>
      </dsp:nvSpPr>
      <dsp:spPr>
        <a:xfrm>
          <a:off x="2523368" y="2000722"/>
          <a:ext cx="273227" cy="123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613" y="0"/>
              </a:lnTo>
              <a:lnTo>
                <a:pt x="136613" y="123074"/>
              </a:lnTo>
              <a:lnTo>
                <a:pt x="273227" y="1230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652490" y="2054768"/>
        <a:ext cx="14983" cy="14983"/>
      </dsp:txXfrm>
    </dsp:sp>
    <dsp:sp modelId="{C2A70F2C-FE84-4466-BA52-AF0320CF588D}">
      <dsp:nvSpPr>
        <dsp:cNvPr id="0" name=""/>
        <dsp:cNvSpPr/>
      </dsp:nvSpPr>
      <dsp:spPr>
        <a:xfrm>
          <a:off x="4288909" y="1444744"/>
          <a:ext cx="272421" cy="205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210" y="0"/>
              </a:lnTo>
              <a:lnTo>
                <a:pt x="136210" y="205088"/>
              </a:lnTo>
              <a:lnTo>
                <a:pt x="272421" y="20508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4416595" y="1538764"/>
        <a:ext cx="17049" cy="17049"/>
      </dsp:txXfrm>
    </dsp:sp>
    <dsp:sp modelId="{F91DA13D-0DD6-460A-994C-46EA7AC074C2}">
      <dsp:nvSpPr>
        <dsp:cNvPr id="0" name=""/>
        <dsp:cNvSpPr/>
      </dsp:nvSpPr>
      <dsp:spPr>
        <a:xfrm>
          <a:off x="4288909" y="1160056"/>
          <a:ext cx="272421" cy="284688"/>
        </a:xfrm>
        <a:custGeom>
          <a:avLst/>
          <a:gdLst/>
          <a:ahLst/>
          <a:cxnLst/>
          <a:rect l="0" t="0" r="0" b="0"/>
          <a:pathLst>
            <a:path>
              <a:moveTo>
                <a:pt x="0" y="284688"/>
              </a:moveTo>
              <a:lnTo>
                <a:pt x="136210" y="284688"/>
              </a:lnTo>
              <a:lnTo>
                <a:pt x="136210" y="0"/>
              </a:lnTo>
              <a:lnTo>
                <a:pt x="27242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4415269" y="1292549"/>
        <a:ext cx="19701" cy="19701"/>
      </dsp:txXfrm>
    </dsp:sp>
    <dsp:sp modelId="{4336B5EB-B5AD-4B20-93C8-8A388C32FB6B}">
      <dsp:nvSpPr>
        <dsp:cNvPr id="0" name=""/>
        <dsp:cNvSpPr/>
      </dsp:nvSpPr>
      <dsp:spPr>
        <a:xfrm>
          <a:off x="2523368" y="1444744"/>
          <a:ext cx="273227" cy="555977"/>
        </a:xfrm>
        <a:custGeom>
          <a:avLst/>
          <a:gdLst/>
          <a:ahLst/>
          <a:cxnLst/>
          <a:rect l="0" t="0" r="0" b="0"/>
          <a:pathLst>
            <a:path>
              <a:moveTo>
                <a:pt x="0" y="555977"/>
              </a:moveTo>
              <a:lnTo>
                <a:pt x="136613" y="555977"/>
              </a:lnTo>
              <a:lnTo>
                <a:pt x="136613" y="0"/>
              </a:lnTo>
              <a:lnTo>
                <a:pt x="27322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644495" y="1707246"/>
        <a:ext cx="30974" cy="30974"/>
      </dsp:txXfrm>
    </dsp:sp>
    <dsp:sp modelId="{4369307C-C02F-408B-BF8A-A17BD3FA5E6C}">
      <dsp:nvSpPr>
        <dsp:cNvPr id="0" name=""/>
        <dsp:cNvSpPr/>
      </dsp:nvSpPr>
      <dsp:spPr>
        <a:xfrm>
          <a:off x="687614" y="1563152"/>
          <a:ext cx="343440" cy="437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720" y="0"/>
              </a:lnTo>
              <a:lnTo>
                <a:pt x="171720" y="437569"/>
              </a:lnTo>
              <a:lnTo>
                <a:pt x="343440" y="4375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845428" y="1768031"/>
        <a:ext cx="27812" cy="27812"/>
      </dsp:txXfrm>
    </dsp:sp>
    <dsp:sp modelId="{0B32E7AB-9FAC-48D9-A096-733704AF5567}">
      <dsp:nvSpPr>
        <dsp:cNvPr id="0" name=""/>
        <dsp:cNvSpPr/>
      </dsp:nvSpPr>
      <dsp:spPr>
        <a:xfrm>
          <a:off x="2523368" y="426161"/>
          <a:ext cx="258871" cy="449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435" y="0"/>
              </a:lnTo>
              <a:lnTo>
                <a:pt x="129435" y="449395"/>
              </a:lnTo>
              <a:lnTo>
                <a:pt x="258871" y="4493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639838" y="637893"/>
        <a:ext cx="25931" cy="25931"/>
      </dsp:txXfrm>
    </dsp:sp>
    <dsp:sp modelId="{541E4E9F-D95A-40BF-8FA5-E2C76CBA3D65}">
      <dsp:nvSpPr>
        <dsp:cNvPr id="0" name=""/>
        <dsp:cNvSpPr/>
      </dsp:nvSpPr>
      <dsp:spPr>
        <a:xfrm>
          <a:off x="2523368" y="227486"/>
          <a:ext cx="204521" cy="198674"/>
        </a:xfrm>
        <a:custGeom>
          <a:avLst/>
          <a:gdLst/>
          <a:ahLst/>
          <a:cxnLst/>
          <a:rect l="0" t="0" r="0" b="0"/>
          <a:pathLst>
            <a:path>
              <a:moveTo>
                <a:pt x="0" y="198674"/>
              </a:moveTo>
              <a:lnTo>
                <a:pt x="102260" y="198674"/>
              </a:lnTo>
              <a:lnTo>
                <a:pt x="102260" y="0"/>
              </a:lnTo>
              <a:lnTo>
                <a:pt x="204521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618501" y="319695"/>
        <a:ext cx="14256" cy="14256"/>
      </dsp:txXfrm>
    </dsp:sp>
    <dsp:sp modelId="{8794EE28-C686-4364-B1F7-0378B8B7371D}">
      <dsp:nvSpPr>
        <dsp:cNvPr id="0" name=""/>
        <dsp:cNvSpPr/>
      </dsp:nvSpPr>
      <dsp:spPr>
        <a:xfrm>
          <a:off x="687614" y="426161"/>
          <a:ext cx="343440" cy="1136991"/>
        </a:xfrm>
        <a:custGeom>
          <a:avLst/>
          <a:gdLst/>
          <a:ahLst/>
          <a:cxnLst/>
          <a:rect l="0" t="0" r="0" b="0"/>
          <a:pathLst>
            <a:path>
              <a:moveTo>
                <a:pt x="0" y="1136991"/>
              </a:moveTo>
              <a:lnTo>
                <a:pt x="171720" y="1136991"/>
              </a:lnTo>
              <a:lnTo>
                <a:pt x="171720" y="0"/>
              </a:lnTo>
              <a:lnTo>
                <a:pt x="343440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829641" y="964963"/>
        <a:ext cx="59386" cy="59386"/>
      </dsp:txXfrm>
    </dsp:sp>
    <dsp:sp modelId="{2DD8B31F-7508-4770-BB47-B4AB3E4236E0}">
      <dsp:nvSpPr>
        <dsp:cNvPr id="0" name=""/>
        <dsp:cNvSpPr/>
      </dsp:nvSpPr>
      <dsp:spPr>
        <a:xfrm rot="16200000">
          <a:off x="-1100934" y="1335666"/>
          <a:ext cx="3122123" cy="4549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TÉCNICAS E INSTRUMENTOS</a:t>
          </a:r>
          <a:endParaRPr lang="es-EC" sz="17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-1100934" y="1335666"/>
        <a:ext cx="3122123" cy="454973"/>
      </dsp:txXfrm>
    </dsp:sp>
    <dsp:sp modelId="{E971B84F-D3BA-4917-8EBE-23F2352EA506}">
      <dsp:nvSpPr>
        <dsp:cNvPr id="0" name=""/>
        <dsp:cNvSpPr/>
      </dsp:nvSpPr>
      <dsp:spPr>
        <a:xfrm>
          <a:off x="1031055" y="198674"/>
          <a:ext cx="1492313" cy="454973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TÉCNICAS</a:t>
          </a:r>
          <a:endParaRPr lang="es-EC" sz="1600" b="1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1031055" y="198674"/>
        <a:ext cx="1492313" cy="454973"/>
      </dsp:txXfrm>
    </dsp:sp>
    <dsp:sp modelId="{566F9F5D-12E3-4AF9-818F-CE0AB649004E}">
      <dsp:nvSpPr>
        <dsp:cNvPr id="0" name=""/>
        <dsp:cNvSpPr/>
      </dsp:nvSpPr>
      <dsp:spPr>
        <a:xfrm>
          <a:off x="2727890" y="0"/>
          <a:ext cx="2032575" cy="454973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Observación </a:t>
          </a:r>
          <a:r>
            <a:rPr lang="es-EC" sz="16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campo </a:t>
          </a:r>
          <a:endParaRPr lang="es-EC" sz="16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2727890" y="0"/>
        <a:ext cx="2032575" cy="454973"/>
      </dsp:txXfrm>
    </dsp:sp>
    <dsp:sp modelId="{E0E747F3-3737-4EF1-AE86-6B334EF5F241}">
      <dsp:nvSpPr>
        <dsp:cNvPr id="0" name=""/>
        <dsp:cNvSpPr/>
      </dsp:nvSpPr>
      <dsp:spPr>
        <a:xfrm>
          <a:off x="2782240" y="648070"/>
          <a:ext cx="1492313" cy="454973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Bibliográfica </a:t>
          </a:r>
          <a:endParaRPr lang="es-EC" sz="16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2782240" y="648070"/>
        <a:ext cx="1492313" cy="454973"/>
      </dsp:txXfrm>
    </dsp:sp>
    <dsp:sp modelId="{F84A9854-494E-43DB-9A02-F10A935860D5}">
      <dsp:nvSpPr>
        <dsp:cNvPr id="0" name=""/>
        <dsp:cNvSpPr/>
      </dsp:nvSpPr>
      <dsp:spPr>
        <a:xfrm>
          <a:off x="1031055" y="1773235"/>
          <a:ext cx="1492313" cy="454973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INTRUMENTOS</a:t>
          </a:r>
        </a:p>
      </dsp:txBody>
      <dsp:txXfrm>
        <a:off x="1031055" y="1773235"/>
        <a:ext cx="1492313" cy="454973"/>
      </dsp:txXfrm>
    </dsp:sp>
    <dsp:sp modelId="{91BBCD4E-8B59-444D-8FB5-152AB83AC7B3}">
      <dsp:nvSpPr>
        <dsp:cNvPr id="0" name=""/>
        <dsp:cNvSpPr/>
      </dsp:nvSpPr>
      <dsp:spPr>
        <a:xfrm>
          <a:off x="2796596" y="1217258"/>
          <a:ext cx="1492313" cy="454973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Ficha de observación</a:t>
          </a:r>
        </a:p>
      </dsp:txBody>
      <dsp:txXfrm>
        <a:off x="2796596" y="1217258"/>
        <a:ext cx="1492313" cy="454973"/>
      </dsp:txXfrm>
    </dsp:sp>
    <dsp:sp modelId="{774519E8-9EC0-4366-9507-638D518B1672}">
      <dsp:nvSpPr>
        <dsp:cNvPr id="0" name=""/>
        <dsp:cNvSpPr/>
      </dsp:nvSpPr>
      <dsp:spPr>
        <a:xfrm>
          <a:off x="4561331" y="1013541"/>
          <a:ext cx="2497594" cy="293030"/>
        </a:xfrm>
        <a:prstGeom prst="rect">
          <a:avLst/>
        </a:prstGeom>
        <a:solidFill>
          <a:srgbClr val="99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Material didáctico</a:t>
          </a:r>
        </a:p>
      </dsp:txBody>
      <dsp:txXfrm>
        <a:off x="4561331" y="1013541"/>
        <a:ext cx="2497594" cy="293030"/>
      </dsp:txXfrm>
    </dsp:sp>
    <dsp:sp modelId="{712E7667-1A83-42D6-BB8A-27E44DAEB23C}">
      <dsp:nvSpPr>
        <dsp:cNvPr id="0" name=""/>
        <dsp:cNvSpPr/>
      </dsp:nvSpPr>
      <dsp:spPr>
        <a:xfrm>
          <a:off x="4561331" y="1488879"/>
          <a:ext cx="2238380" cy="321907"/>
        </a:xfrm>
        <a:prstGeom prst="rect">
          <a:avLst/>
        </a:prstGeom>
        <a:solidFill>
          <a:srgbClr val="99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Niños- niñas</a:t>
          </a:r>
          <a:endParaRPr lang="es-EC" sz="1700" kern="1200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4561331" y="1488879"/>
        <a:ext cx="2238380" cy="321907"/>
      </dsp:txXfrm>
    </dsp:sp>
    <dsp:sp modelId="{BCAD4D1F-9498-4FEB-B014-8D7EB3F6FB98}">
      <dsp:nvSpPr>
        <dsp:cNvPr id="0" name=""/>
        <dsp:cNvSpPr/>
      </dsp:nvSpPr>
      <dsp:spPr>
        <a:xfrm>
          <a:off x="2796596" y="1896310"/>
          <a:ext cx="1492313" cy="454973"/>
        </a:xfrm>
        <a:prstGeom prst="rect">
          <a:avLst/>
        </a:prstGeom>
        <a:solidFill>
          <a:srgbClr val="FFCC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Encuesta</a:t>
          </a:r>
          <a:endParaRPr lang="es-EC" sz="1600" kern="1200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2796596" y="1896310"/>
        <a:ext cx="1492313" cy="454973"/>
      </dsp:txXfrm>
    </dsp:sp>
    <dsp:sp modelId="{5C064313-B697-4834-9B4A-7694A2F03486}">
      <dsp:nvSpPr>
        <dsp:cNvPr id="0" name=""/>
        <dsp:cNvSpPr/>
      </dsp:nvSpPr>
      <dsp:spPr>
        <a:xfrm>
          <a:off x="4561331" y="1964217"/>
          <a:ext cx="2760570" cy="638860"/>
        </a:xfrm>
        <a:prstGeom prst="rect">
          <a:avLst/>
        </a:prstGeom>
        <a:solidFill>
          <a:srgbClr val="99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Docentes </a:t>
          </a:r>
          <a:r>
            <a:rPr lang="es-EC" sz="17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de los niños/as  4 años</a:t>
          </a:r>
          <a:endParaRPr lang="es-EC" sz="1700" kern="1200" dirty="0" smtClean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4561331" y="1964217"/>
        <a:ext cx="2760570" cy="638860"/>
      </dsp:txXfrm>
    </dsp:sp>
    <dsp:sp modelId="{EBCE0800-38A0-43CA-A035-95438B3B83E2}">
      <dsp:nvSpPr>
        <dsp:cNvPr id="0" name=""/>
        <dsp:cNvSpPr/>
      </dsp:nvSpPr>
      <dsp:spPr>
        <a:xfrm>
          <a:off x="2782240" y="2592288"/>
          <a:ext cx="1492313" cy="45497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Lista de control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82240" y="2592288"/>
        <a:ext cx="1492313" cy="454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11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118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06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282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247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221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576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66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405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544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5E43D-AE8D-40D8-88E5-F4D0DC755553}" type="datetimeFigureOut">
              <a:rPr lang="es-EC" smtClean="0"/>
              <a:t>09/12/2014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A2D9-466B-4B00-81B9-C508F6091A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538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6"/>
            <a:ext cx="3851919" cy="83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27584" y="836712"/>
            <a:ext cx="8136904" cy="6336704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es-EC" sz="31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UNIVERSIDAD DE LAS FUERZAS ARMADAS “ESPE”</a:t>
            </a:r>
          </a:p>
          <a:p>
            <a:pPr marL="109728" indent="0" algn="ctr">
              <a:buNone/>
            </a:pPr>
            <a:r>
              <a:rPr lang="es-EC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DEPARTAMENTO DE CIENCIAS HUMANAS Y SOCIALES</a:t>
            </a:r>
          </a:p>
          <a:p>
            <a:pPr marL="109728" indent="0" algn="ctr">
              <a:buNone/>
            </a:pPr>
            <a:r>
              <a:rPr lang="es-EC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CARRERA DE EDUCACIÓN INFANTIL</a:t>
            </a:r>
          </a:p>
          <a:p>
            <a:pPr marL="109728" indent="0" algn="ctr">
              <a:buNone/>
            </a:pPr>
            <a:endParaRPr lang="es-EC" dirty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TEMA</a:t>
            </a:r>
            <a:r>
              <a:rPr lang="es-EC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:</a:t>
            </a:r>
            <a:endParaRPr lang="es-EC" sz="28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0" indent="0" algn="ctr">
              <a:buNone/>
            </a:pPr>
            <a:r>
              <a:rPr lang="es-EC" sz="2400" b="1" dirty="0"/>
              <a:t>Análisis del material didáctico,  utilizado en el proceso de transición de  primero de básica a educación inicial en los niños/as de 4-5  años del J</a:t>
            </a:r>
            <a:r>
              <a:rPr lang="es-EC" sz="2400" b="1" dirty="0" smtClean="0"/>
              <a:t>ardín </a:t>
            </a:r>
            <a:r>
              <a:rPr lang="es-EC" sz="2400" b="1" dirty="0"/>
              <a:t>de </a:t>
            </a:r>
            <a:r>
              <a:rPr lang="es-EC" sz="2400" b="1" dirty="0" smtClean="0"/>
              <a:t>Infantes Fiscal “Ovidio Decroly</a:t>
            </a:r>
            <a:r>
              <a:rPr lang="es-EC" sz="2400" b="1" dirty="0"/>
              <a:t>”  ubicado en la parroquia de </a:t>
            </a:r>
            <a:r>
              <a:rPr lang="es-EC" sz="2400" b="1" dirty="0" smtClean="0"/>
              <a:t>Alangasi</a:t>
            </a:r>
            <a:r>
              <a:rPr lang="es-EC" sz="2400" b="1" dirty="0"/>
              <a:t>.</a:t>
            </a:r>
            <a:endParaRPr lang="es-EC" sz="2400" dirty="0"/>
          </a:p>
          <a:p>
            <a:pPr marL="109728" indent="0" algn="ctr">
              <a:buNone/>
            </a:pPr>
            <a:endParaRPr lang="es-EC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AUTORA:</a:t>
            </a:r>
            <a:endParaRPr lang="es-EC" sz="28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Daysi Karina Flores Chuquimarca</a:t>
            </a:r>
            <a:endParaRPr lang="es-EC" sz="2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endParaRPr lang="es-EC" sz="2500" dirty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MsC. </a:t>
            </a: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Mónica Escobar</a:t>
            </a: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		</a:t>
            </a: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Dr. </a:t>
            </a: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Galo Albuja</a:t>
            </a:r>
            <a:endParaRPr lang="es-EC" sz="2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5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DIRECTORA			COODIRECTORA</a:t>
            </a:r>
          </a:p>
          <a:p>
            <a:pPr marL="109728" indent="0" algn="ctr">
              <a:buNone/>
            </a:pPr>
            <a:endParaRPr lang="es-EC" sz="25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5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MSc. Mónica Solís</a:t>
            </a:r>
          </a:p>
          <a:p>
            <a:pPr marL="109728" indent="0" algn="ctr">
              <a:buNone/>
            </a:pPr>
            <a:r>
              <a:rPr lang="es-EC" sz="25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DIRECTORA DE LA CARRERA</a:t>
            </a:r>
          </a:p>
          <a:p>
            <a:pPr marL="109728" indent="0" algn="ctr">
              <a:buNone/>
            </a:pPr>
            <a:endParaRPr lang="es-EC" sz="2600" b="1" dirty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  <a:p>
            <a:pPr marL="109728" indent="0" algn="ctr">
              <a:buNone/>
            </a:pPr>
            <a:r>
              <a:rPr lang="es-EC" sz="26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Sangolqui, Diciembre </a:t>
            </a:r>
            <a:r>
              <a:rPr lang="es-EC" sz="26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FangSong" pitchFamily="49" charset="-122"/>
              </a:rPr>
              <a:t>2014 </a:t>
            </a:r>
            <a:endParaRPr lang="es-EC" sz="2600" b="1" dirty="0">
              <a:solidFill>
                <a:schemeClr val="bg2">
                  <a:lumMod val="10000"/>
                </a:schemeClr>
              </a:solidFill>
              <a:latin typeface="Cambria" pitchFamily="18" charset="0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5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5" y="31273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Significado de los materiales didácticos en los niños/as: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Nube"/>
          <p:cNvSpPr/>
          <p:nvPr/>
        </p:nvSpPr>
        <p:spPr>
          <a:xfrm>
            <a:off x="226004" y="712848"/>
            <a:ext cx="3384376" cy="194421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Convertir los sentimientos en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acción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Nube"/>
          <p:cNvSpPr/>
          <p:nvPr/>
        </p:nvSpPr>
        <p:spPr>
          <a:xfrm>
            <a:off x="5386623" y="722126"/>
            <a:ext cx="3377041" cy="20882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Trasladar las ideas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formas, los conceptos a contornos</a:t>
            </a:r>
          </a:p>
        </p:txBody>
      </p:sp>
      <p:sp>
        <p:nvSpPr>
          <p:cNvPr id="5" name="4 Nube"/>
          <p:cNvSpPr/>
          <p:nvPr/>
        </p:nvSpPr>
        <p:spPr>
          <a:xfrm>
            <a:off x="1232695" y="4466731"/>
            <a:ext cx="3888432" cy="1929429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Transformar las impresiones en realizaciones</a:t>
            </a:r>
          </a:p>
        </p:txBody>
      </p:sp>
      <p:sp>
        <p:nvSpPr>
          <p:cNvPr id="8" name="AutoShape 2" descr="data:image/jpeg;base64,/9j/4AAQSkZJRgABAQAAAQABAAD/2wCEAAkGBxQQEBQUEhQUFhUXFBgUFRQYFBUUFBQXFRUWFxUVFxQYHCggGBwlHRgWIjEhJSkrLi4uFx8zODMsNygtLisBCgoKDg0OGxAQGy8lICQwLC8vLCwsLCw0LCwvLywvLCwsLCwvLCwsLCwsLCwsLCwsLCwsLCwsLCwsLCwsLCwsLP/AABEIAOEA4QMBEQACEQEDEQH/xAAcAAEAAgMBAQEAAAAAAAAAAAAABQYDBAcCAQj/xABNEAABBAADBQQFCAYFCgcAAAABAAIDEQQSIQUGMUFREyJhcQcygZGhI0Jyc7GywdEUJDNSU5IVQ2KiwiU0Y4KDs9Lh8PEWRFR0k8Py/8QAGwEBAAIDAQEAAAAAAAAAAAAAAAUGAgMEAQf/xABBEQACAQMCAgUKAwYGAgMBAAAAAQIDBBEFIRIxBkFRcZETIjIzYYGhscHRFBXwIzRCUnLhFiRikrLxU4JDwtI1/9oADAMBAAIRAxEAPwDuKAIAgCAIAgCAIAgCAIAgCAIAgCAIAgCAIAgCAIAgCAIAgCAIAgCAIAgCAIAgCAIAgCAIAgCAIAgCAIAgCAIAgCAIAgCAIAgCAIAgCAIAgCA+EoAgPqAIAgCAIAgCAIAgCAIAgCAIAgCAIAgCAIAgCAIAgCA8veGiyaA5rxtJZZ6lkisVttoBy8tMx4X0HVctS6XKJujRfWaccrpKc8kk8G2aA6kLncm92bMJbIi9oSvLqie5psC2GgL08j9i18TT2ZsjFY3RJ7A2y8gsmOYt+fQBI5EgcV1UbnqkaatFc4liY4EWDY6rsTT3RzHpegIAgCAIAgCAIAgCAIAgCAIAgCAIAgCAIAgCAICC2/j21kBF37z0XDc1o+ijpo03zKwDZ72gHHkNOQ+0lcOcnVjBsw4/Me7wP2VazzsYOJgw2L+WDAPm2T46UB5arzJljbJJtytf2l8SGgdbK95PJg91g3MPjexmc0eqe8R01o146hb6VVweOo1yhxRyWFjw4AjgVIpprKOTkel6AgCAIAgCAIAgCAIAgCAIAgCAIAgCAIAgCA1tozZI3HnwHtWmvPgg2Z048UsFFnxru0NNbXqguF68wofLzkkVFYPc+DEzQQ9hFagGvAjy0Th6wpYNYRiCyXZnG6aOAvqeATJ76Rjw7SL/AH36XzAOrj4Xw8rXuTxm/HLTmc6vyvks0zFo2ptZoxzdmLvItyle9aMFyZPbv4jMwtPEa+yyPw+K7rWeVg5q0cPJLLrNIQBAEAQBAEAQBAEAQBAEAQBAEAQBAEAQBAaO2XVETV6i/Acz/wBdVoufVs20fSOf45jjIXNFNaNAOAJBon4qIfWSKMezJ7gFFoy33QAWjXShX2cVm+R7wecBibdwbfgAPw0WC35nrjgyGZo4XZ4+Pmf+yYwY4bPcU7RqTZ8NaXuGHFs2YcVcmc+sdAB81o5e1eqW+WYuO2CybtAuL31TaDW+Qu13Wae8jkuOpE8u45ggCAIAgCAIAgCAIAgCAIAgCAIAgCAIDDLiWtNONGrrw6rmrXlCg8VJJPn7jONOUllI9RTtfeU3XFZ0bilWz5OWcHkoSjzR7c0EEHUHQhbWsmJQtvbvPhDnZs8ZdpoQ9gOoBPwvy0UdWtuDzlyO6lWUtnzK+cE4sc3UC7zAAHS+fI6rnSZIUppPcz4DDBsYbZodTazwnueVN5G3HEK4BepI1s0psY1j8hsOqwMrtfIgUssAse7WwzLUkgyt/d17/wDyW2jbqT4pHLcVuHzVzLnFGGNDWigBQHRdySSwjhby8s9r08CAIAgCAIAgCAIAgCAIAgCA1do7Qjw7M8rgxlgWbOp4cF43gwqVI048U3hGpgt48NM9sccrXPdeVtOF5QSeI6Ar0007ujUlwxllkqh0hAEBC7Q70p8GhvvGa/iqdrcvKXLj2LHjv9TvobU+/czbH0c8eR+0Ls6PS9ZHufzX0MLrlFkorKcZqbSxXZs4WToB9pXqjk8bwUTG7SDSWgX7teo6LROzmlmO51U7qDeJbEazHMfw06jgR5hccotbM74yzvkzwYocFjg2OJnmk0bQs8OtDqvTzCL7saNzYGB4pwGo6amr9ikKaaikyJrNObceRurM1BAEAQBAEAQBAEAQBAEAQBAEBTfSjLWDa396Vv8AdDnfgvGskXq0sUO9lH3TxJjxuHdV/KZa4ftfkyfZmv2LJogrCrw14d/z2O1LwuIQBAQuL/av8x9xqpWq/vdT3f8AFHfS9BfrrZm2T67vIfaV3dHvSqe75swufRRKKznGV3GYjNbnHTWh0HQLojHBpk8kHtAB5rKyurhZ9gW1bGLIqbYmbNq06d0tBY9vhxIcPDRa6tONRbmyjVnTezISKV0cmWUFo5Po5T5Hy1UbO3kuolad1F82XPcbZYke+d8vaChljy91uthwPPhVeJWcKPCss11rpSjwxXv7S9rccQQBAEAQBAEAQBAEAQBAEAQBAEBR/Ssf1eH63/A5eERrPqV3lH3e/wA7w/18X+9atkiAs/Xw7180dwWBdggCA4rv9iXt2liAHuAzR6BxA/YRclN2lGnKjFyin3pdrK9f1aka7Sk1y632E76I8SXPxOd5NNj9ZxNd5/Vc2oU4QUeFJc+SSO3TJzmpcTb5c3k6BjcW3Icrgb00IPnwUfDdknLKRWcXLZA6d4/h+J9gXSmu01cMuwjcVIVkjExQYmjxHtNL0HraODMtPZWajmHrB7eJsC7/AOZWOy5npYN3WCIso0HDLlqhqARVeJC5pPOxtRaFgZBAEAQBAEAQBAEAQBAEAQBAazsfEDRkjBuqztu+lWvMoz8nPGcPwPbsSwVb2i9RbgLHUJk8UJPqI/a7mvDNWuFnoR6qgekEmqEcPr+jOi3j6WUYMNC3O0hrbzDkOqg9PnJ3MN3zRsnCPC9idV7OEIAgOXb27pz4jHTyMMWVzm1mc4O0ijabAaei9XSK1tf2M1LMeeF279vtI650qtXn5SLWH2/9FW2jseTCfJyZCZHxyDKSRlhMgdeYDX5Rte1aq2sUNQWKSfm88r9dhZOi+m1bapOpNrGMbe08bNk7OXMRp2c7dK4yNcG8+pC0QeJZ7y1XdN1aajF9cH4NZNP1Gixway+HzHZj8FglsdUvOyl15+KwdCkPgfgptbrJ8xksNo84fCF57vDm41Q/MpKSiEskphsQ2IVH7XnUny8PH/uoyvd52id9G165GzhJxmbdaOBvmBYJr3LVSuWtpGyrbJ7xLTHIHCwbC6k090cjTWzNaXaAa4to2KvhWqirrWKNvVdOSeVjljrN0aEpRUu0zYacSCwCNSNfBdlpdRuaflIrCy1v7DXUg4PDMy6jAIAgCAjd4NsMwWHdPI1zmtLQQ2sxzODRVkDn1WMpcKydFrbSuaqpReG88/ZuQ2zN+oZ52QiOUOe8sBOTKCGl2tOvgFgqqbwdtfSKtGm6jawlnr7cFrW0iggCAIAgOA4yfNiJnV608snsfde1cb5n0ChDFGC/0peA2hiBL2IA/Z4NuHN164c5xI/s94LzqXcKFN03Nv8Aim5e4ktg7wx4N7+0Y89o7M3LlNBrADdkLnuNKq6hHgptJp537sEFr1xG2hCpPdejt28y37G3ygnnjja2UOc8AWG1d86csKHRi6tqiqzlFqO+2fsVeOr0Kr4Ip5ZfVMG0IAgIPGH5R/0h9xqpWpr/ADlTvX/GJI0fQX662U/eDZD8ZiG5HNb2bHNOa9c5B5D+ytdhextnJSWc/T/sl7W5jb03lZzggsZu7LFJCwujJlcWgjMKqNz9dOjSpOGs05RlLhfmpPxaX1O2F/CUW0nse9q7oyxwyPdJGQ1jnEDNejSaC9p6xCdRQ4Xu0vE8palCUlFRe/3MP9PuD3tJc6nkfNFAmwAR4aaq0qtjzcdh82vb/wAhWlBxzuzPLvFM8tEcTWwBurc1ueet1y6UvJU3VhnPM7bO74kqnDsSTMcHAHhfIqMq0J0+aJylWhPkZBjy0gcVz5OjhTJPC7RcKNkeRpZxk1yNUqafMlRMXd8nV1X7OCpur1pu5k/1tyPIxSXD2Evsb1HfSv3gEqz9HZuVs89vzSZxXXpIkFYDmCAIAgKV6WZi3ANaOD5gHeTY5JB/eY1a6vIm9AgpXWX1L6pfJs5rudjXnHYc3/XMPAfPe2N391xWiPpItGp0Y/hZ9z+Cb+aO/rrPngQBARm8m0zhMJLOGhxjbmDSaBNgVftWyjT8pNR7TXVnwQcuwoOF9KUjpoonYdnysscdh7hl7RzReoN1m4acF31bCMIOXFyOGhfurPh4fiRWyt05MTEyYSsb2jWvylhNZm3V2qPX1eNOo4cOcPHM+i1NSjR/Z8LePafMLuq988sXaMBjyWcriDmbfVYS1mCjGSg/Oz19hlLU4KClwvxIzfHYDsH2L3Pa7M4soAj1mk3r5FWDo3qMbmvOCjjzU/iVbpLdK4tVhYxL6Hrcz/P8N9a38Varr1Mu4pdl6+Ped4VdLQEAQHKN9dszxY6ZjJC1oLKAqtYmE8vFcdSxt6knOcct9/YQF7qV1RruFOeEsdnYSm5TzLE6R7i55fRJ6Aaae0qrarQp0rjhgsJL55z8iw6Tc1a1txVHl5fwwTWJ2cyR8b3Al0ZLmG6olpYfPRxUYlwpxXJrD7k8krGpKKwjztWIOhkB1BY4Ede6QsqaxUi12pmKk47rmcehNjNzOpPU1xX0Jdp83r1J1JuU3lk3s9jnMYAWgUbNW713ez26rrt/QJ3T/UL3mfbbexgc9p74y0SA7i4A90iuF8l2UIKc8NbHRcTcKbcXuROF2xL2jW5rBdqAxlkZboEDTVZXljQVCTjBZwaLDULiVxCM5vDfWWPAY8SCwVVMNFxLPh9oRCNgdJGDWoL2gg+RKqGp29WVduMW931M9jSm91F+BsRbZyEdk9rhzAIc33jgVOaI6lGi01jfk17DRVt8+msMlGbxxkatdm5gUR71YFdRwcbtJ5MP/iI36gy/S199UsPxTzyM/wAJtzJPA7SZKaFg8cp4+zquiFWM+Rz1KMoczdWw1FK9K8Dn4OMMa5x7bg1pcf2Ew4DxI9657ipGEU5NLfrJvQZxjctyeNuv+qJzbdLZszcbAXQygCWLUxuAFTRk615rmhcUZSSU14otGo16UraaUlyl1rsZ35SJ88OXb6bx4iLHSxxTOaxoZTRVAloLuXisU92V7ULytTrOMJYX9i0ej3aj8ThnmWTO9spGtWG5W5eHLj8V6iR02vKrRzN5eTH6UX1s2TxfED4gyNsLssfXL3m2+f7CRwN85sG9W6g8wRwIPI6D3KdaTWGQ9PMXlHeNgRhmGhDdB2bNPZS+IX9R/i6n9T+bXyLw25JNm1FgmNe54FOfWY2daFDTyWjibxHqWce/meubawVr0mYZrsGHOFlkjS02RRNg8PAlWnojNxv8Lri0/dyIrVt7Z96Kn6Pxe0cP9M+PBjyvo156mRWrL94j+uo7wq8WQIAgOIb4ytkx+IcCHDtAAeIprWtNe6vYsMJt5KjqE83EnFk76PcbHHh5GyPYw9sSA5waaytogHlxVV1ShVncZjFtYXU/aWfSbijG1ipTSeX1osztsYccZ4R/tGfmo+NlcSeI05P/ANWSauaL5TXijT2rtmDsZKnivI6qkaTeU1QtboaXeucf2Muf8rDu6CW814o43gyezbdg0b0N+rp8V9Zjb0lFLhXgUiolxvBbNlOLYY74kEjx1I+0FRsocE5JdpM2keGkjzvG+4WfWf4HrptPTfcatQ9V7yD2THnxELeAdLG3yzSNF/Fdlf1Uu5kdavFaD9qLFvRurPgDbA50IHdkaDp9OvVPwVMqUmj6HbXFOaw+ZVdoPLshcbJBJPUoW7TvVIuW5WBmkw7jEwvAcAac0G8jeTiFjKnKW6ILWKsIVkpPq+pIYqd0Vh4LXcwdK0Wvga5kfmLjx5WO00mbcIN5m5SarXNrz4V8VsdKSWTgjq1jKoqUZ5bePZnvN+DaYY8ZX2SMzBqC09L5glYqLS4kdrnCVV0H6SWe9Zxk6FsHaQxMDZBxOh8xxXfTlxRyRdxS8lUcRtn1G/S/wOUH0j/dV/V/9ZGdr6T7vqiMwp77fpN+8FT9M/eqf9Uf+SOyr6D9/wAixr6eRRxHfY/5QxH1n+Bq1sqeofvMvcW70S+piPOP/GskSOi+jPvRKek2Iu2e6uUjHHya6ytkanAm/Yyw21HyteEMZ85eGTik4Z2bhQzdmwVWuazm9q5fxFX+Z+JfHp9CXOlHG/UvcdV2JtvDjDwh00YcI2gguAIIGtgqh3dhcyrOSg+b6vayuStK624H4EkNv4W6/SIb007Rt6+FrOnpl5PeNKT7os4a840Hw1Xwv27fMrPpH2nFLgssUrHuMrDlY4ONA6mhyVj6OWF3RvozqU5RWHltNdRGX9zRlQklNN96KxuhIyLHYd1hoEws8AGlpGpPLVfQLmLdKS9hXbWf7aLbO+qulkCAIDl+K9H+Kc97g6Gi5zvXdzcT+4i2K3V0ivKbllbv2/Yrm29kSYOURy5S4tD+6bFEuA1IGvdKxlUUeZ1W3Ra9uYuVNxxy3b+xDYuIuLaHA2dR0rqt9pdwpVOKWeR30uh+oRTy4+L+xibh3FwHMkNGo4kgD7VJ/m1D2+H9zKXRG+jFybjtvzf2NsbGltzSAKJFk0DRqxzI9i6fxcMZIX8vqp9X69xLxwFkbA53qNI7oJJt7nf4q4LhqSUptrrJSjBwgovqNLac7ZWBosFrrNmz6rhRA0HFeRr+QfE1k5NRmlSXeYNhYX9bw+v9fFy/0rEqakpRceHn7SMtqn7aC9qP0Eo0tpwTe7AsbjJmt7rWyvAAGgBN0FzTp77HXT6Zuz/YulxcO2eLn8DoHoiZWGm+tHwjatlOOEaaus/mj8rwcONuefb2Im9/5cuzp65hrfY+RrT9qzlyI6/nw28mcawuLMcjHgase148SwggfBaXPbBV6T4Jqa6j1NtB7nl90cxI/s5iTQ9pWOVjB1/mFyq3lozaeMe7s7jtG5Exfs/Dk8cmXzyOc2/bS6I8iwWc3OhFvsNXf/bP6Hh45Mme5gys2XjHIbuj+78Vqr6UtSj5Fy4cb5xnqx9TbUvPwsePGc7frwKdsTfztsRFH2FZ5Y2X2t1mkaLrJrxXHS6GRtpKsq2eHfHD2b9vsNa1vyjUODntz7fcdXUmdBwrfnEhu0MRYP7Q/BrVzznhnRDodK+/zCqpcXVw/wBy7eiIXDO7q9gryaTf974LZTlxI0z0R6VLgc+Li35Y9hat5tlnF4Z8TXBrnVRPDQ868LWUllYN9pWVGtGo1lI5jifRVigHO7WA8TxkHj+4tHkGWuPSW3XOEvh9yojBvjeWkjuuLTqa0JGmngvPJsjqvTXTVJxcZ5X+lf8A6PMmGcZHOFUcvP8AdFFS+n3MKNNxlnn1FI6Q6xb39eM6SeFHG6x1t9r7SU2Fu9LjJTHEWBwaX95xAoFoPAHXvBd71Gl7f17yGtqTuJ8MO/cseH9G2Ma9pLoKBB9d/I/QWMtQpNNYf6953w0yqpJ5X69x1xQpPBAEB4llDGlzjTWgkk8AALJQHH9+dpsxOLL4nZmCNjQaI1Dn3odea56r3RatC9RL+p/JFdJWonEeY3/KR/WN+8EPKqzSn3P5EdtXauLZiZg2nNE0gA0OgeaFg6aUpSNVpHzScPOZ7wW8kwNPjc3r3S8H8fgtqqxfM1uMlyJBu1GStyMjDaOYkNDb0OgHt8FprTTwkRuqrFFd/wBxC8tcC0kEagg0QRqCDy1XMyJtPXQ70bWwvSFjcK4GWQSx33mSPJdX9l+rgfePBbWkW9SZj2xjxiZnzNBDZHF4B4gO1APitEiqXrzcT7zLHvXNgMKG4d2Vz5wXEtDgW9nQongbC7LGlGpNqR36fUcKEuHt+hs7I3rxG0JH4XEy3G6NrhTWh2ds8JFGumbRNajG0tpVaa3W53UE7v8AZVHs+zvJraG5cUcL3h8hLWFw9XUhpIvRUWOtVnNRaW7S6+s63oFvjZyz7vse9lbnQSRMeXSW5odxGltB6Lyes11UcUls2vAzjoVtFb5fvIfa28uIwMrcLh5S2JkZNU2w50sx1dV8MuisNpczrUIVH1rqJ/S9Mt1TdOSbw9u419obfmxmyicRJne3HADQAhn6NIRw465tVP6S81H3fVEH0joQpJRgsLK+pDbqH9ew3/uIf98xTNf1Uu5/IrVL1sO9H6NVaLKfn/f8/r8/1rvsauOp6TPoejfukO77l/8AQ4f1ab6bfuBbaHIr3SP18e5/M6Ct5XTDi/2b/ou+woeM4FtA/Kv+m/77lqZTK3rZd7MbFnE0suPowP66fqX/AHo1kSejevfd9UdWQs4QBAEBE714d8uBxDI/XMTsvK6F5b8ar2oDgQa6McT3hnrkLLqA9gHxUnZ21KrBucc7nDc6pd2klChPhT3xt9UTG50AxGMayXvMyPJbZGoy1qNeaiukkI2lpGdFYfEl7sP7HfpGtX1apKNSplYzyXb3F/k3ZwooiIWDY7zzqPC1R4alcucU5c2if/HV2muLqIbau60OIz6yNLnGzYtr3AkCiODjTmnTm2waKvEeRAyWTnG29j4jAyZXntGH1H0RmHQjk4cwtiaZpaaPmy5Mzz5fg5aazaSJnRLajcVZxqwUljlJJ9a7SSB7w+i7n4LRGTyicu9LsqdvOcKME0tmoxTXc8FdijDRneeA4ldpSUSLpyY43CxbbrUeS4qj85l80zTrSpbQlOlBtpbuMW/HBnYwPLA8AgBx111IZ+X2rdQqzh6LxkpnTSnTtp040IqPPaKS+RL7rwxsx+HOVoFvs6Afs318aXFrNetO0lDibzjb/wBkQGh1f8z576njPadOfiWVReyuYLhS+d+SrvkpeDLl5Wmv4l4mIY+FortYgOQzsA91rLyFw9+GXgzeqU3/AAvwOab4vjkx8paWOb2QotILcwbVWNCfBXTSoyhbpSWOfMndNpSVLz4vn1rqMWELRDO0VRlw7m8wcsWJD6PgXN96mKU5Rbw8fplS6bU3GjSkljc2N3Gj9Mw+g/bxcv8ASNW5Vqj2cn4soNu35aHejvqyLgfn3f4/5RxP1p+61TltQpSpRbim+5EVX1G7pVXCnVmkupSaXgmX/wBDJ/Vp/rG/cC4r+nCE1wpLbq2Omzua1eLlVm5PP8Tb+Z0NcB2GOf1HfRP2Lx8j1FJ/oDDO1MLSSSTx6noV8+udVu4VJKNR4TfZ2s6HplrJ5cFuUHfaBuHxZZEMrezY7KOFnPZ18gvoHRf/ADdm6lbznxNZ9mF9yt6va0aVWMYRxt9WTPokkLsc6/4D/vxKXvqFOnTTisbmrS4pV3js+x19RRYAgCAICo747ztjbLh4nhspYW9pbfknOGndJ1NG+nBDkq3lOnLhb370cbxdNdkDs+RrWl2lX3j80nkRzU3p3qn3kTf1FUmpLsJTcvGsgxgfK7K3I8ZiDVnLXDyKjektnXu7RQoR4mpJ425YfadOkV6dGq3UeNvqX3F72YQMJ7ZugJ4OvT2KjU+j2pKpFuk9mutfcsK1G1f8aK7iNtmS/lA0ESRk2wl0bjbQTmoFmpBPBWmU8bROulptWS4pRfbyZlgwAxERLpZZGyE2JC12oLWl7S3g6mAAg1rw1Wjy8oy33FWzinw8mUybZMmDmd2je4fUkGrXaHTTgfArspxd15tPmjywuqWnTlO4eE0kmlnfPsPJxjQb4gA8uq2fl1ePnNbL2khc9IrCrQlThNtyWEsMjNiQtxM5MmYQREFxAFOk4taSRloVZDiLql4ysxXWyU228GV1EEZjqG5AedhvLyXq06vPzktn7S02XSSwtqUaVSTUkkn5rMOHxDRd9Gj3cVlHTbhLl8UU/pVf0dQrwnbvKSecrHX7TIcW3r8CsKllWpx4pLbvKuqMj03EN+B5HouZczx05cjTlbo3ho0Dn08lplCTZ9eo9LNOjBRcnn+lmIDx+1ddHTq1WPFFLHebX0u01fxP/azYw0+WgTp3r9obX4rphpdddniVXpTrNrqNvGnQzlST3WNsP7kzu1iGnGYcD+PFy/0jV7+X1oJyeNvaUuhTkq0O9H6CWgtxxje7dLEzY2eRjWFrpCR3wNKHIrYukmn2q8jVk1JbPZkfW0y4q1HOKWH7S4+i/ZEuFhlbMAC57SAHB2mWuSxlqdvfvjoPKWz2wb7W1qW8WqnWy343E9kwuIuiBXDiQPxXNc140KbqS5I7KcHOXCiLn213XXGQMp7wcCBodTdfC1wU9XoVJcOUs+1G/wDDS6mVeHezCZWntmixdEOB1vwVQuNMu51HJQ55612v2k3+XXPVD5FF32x0eIxeeFwc3s2NzagWM9jXzC+g9GJxtLN06/mvibx7MJdXcV7VtB1CtVjKFJtY7V295m3I243A4ntHiw5jox32sFkscLc40PV+Km7itSuYqFOWXz6yNpaVeWLdW4p8McYzlfRnUNg75w4qQR6MebDRna7MRqWiteAJ4VouKraTpx4uo207qnUfCnuWdcp0hAEBwrebE9tjMQ+quQirv1O58ctrBLm+0p97U468n7SAbgSHOOYd435aUpG1vFRp8LWTx3CcUscjzJAQWi+Jry0tb5atCP8ACyT0ewepV3Rg+HCby/d9zzNBpVj4rW9Xi1jhfiWml0MrKaflV4MMNMqwazG9dbFKCwz6BSpOEFHsSXgXrds1ho/I/aR+C0VVuisXa/bz7zS34kuBn1n/ANb1K6H6+Xd9UVzXl/l4/wBS+pTdnYdssrI33le4NdRo5XEA0eRpWG5eKM37GV61jmvBPtRf9ibjNwkZdFPIB67eGYCh3XD1X+0c186/xFSz6D+BbPwe+MlF2p+0d9J37o59GivcvolrvQh3IqN1+8T7zSXQaj0wWPb+a4dR/d37vmePY3WM09h+xVfO5zuW5eDu1h8jTlOrQfWd081U56xcqo0mvBF3jo1njPD8WUzeHCNhlLWChTTxvU5l9E6OV517FTnzyyA1O3p0K/BTW2CLtTxwEpus/LjMOek8R90rVpr+ql3P5GdL1sO9Hdodsuc0OytojNWt+Vr5pLpJFfwfEuP4TfGTUxD8ziepv3gFVzV5cV1KXb9kdVKOIpEnsXg72firJ0Y9TPvXyOO75obf1iA6vH4qR1r9yn7vmjC19YiGxUZfE5gNEtq+njS+fU7jgmpY5NfAkY7SyUJ/o7fp8szQV6jtdT4+Ksi6R0uum/FE/HWopeg/Ere3djnBzmJzg45WusAgd6+vkrZpMHqNB1oeas4w/c/qR950uoW0lGVOT2zs0RuIizNaAeDs3w4KbtdOlRqcblkrus9KKV/Q8lCm1y5tdWSb3UxvY43DyVeWUaXV5wWH71+xd9xDipSRUrafBWi/cfoRVss4QHnMOoXmQVfE7iYNznOdnBc4uPylC3GzxHimER8tMoSk5NPf2nPPSBs2PA4lkcN5TCHnMcxsveOPk0KRs7SnVg5SzzIq+tKdKSUSqSTFxBPLUe6l1PTKD558TZpt9V0+r5WjjOMb77Brszmg8C4A+RIta5aXRUW1nxLFR6XX7mliPg/udRwPoygkhY/tZQXsDqppHeAIHC9OChpUlyJpdILvm8eH9zZZuPPE0NimjcBwzNcw8SeIzdVzTtm3nJolqKqScpx3fYa+K3Te4BuLDC27b2cjrzURrbRpRKj7y9udMiqtFrL23WerP0NVaFC8jwST23NVm52FjIc1r7BBHfPUKJl0t1GpFwbjhp/wo10tJt4TUknlb8yxvaAMvKq9irc5tPYkF2lfxG52Fe4uc19k2flHcSrDT6XalTioKUcL/SiOnpNtObm08v2lG3z2THhZwyLMAYw6ib1LiOPsV66M6pX1C3nUr4ypY2WOpEHqlrTt5xVNcyuvPcd5ae8KX1H1D9xjpMU7uPEj6H+J95VTeT6fSp2/VGPgj2cS6vXdX0j+ax4I9i8DbUdNdnwNnBND4ml1k94EknWpH0pCld1aMeCDwu5HynpBUavZY7ET+6mxoZ58sjSRkcazOGoLa1B8Vwavrl5bUFOnLfOOS7H7DXo1KFzWlCqspLPZ1lzg3RwjHBzYjYIIPaScQbHzlVp9K9UnFxdRYf8Apj9iyx0q1jJSUd1vzZORigAOHD2KA4m3uSDXWc+2/vZiIMRJHG5uVrsotoJoNbz5q3UdMt7ilGpUTbaWd2WCz06jVoxlLOX7fay7+i/bEuLimdKQS1zQKaG/NJU3p9pStouNNcyA122hQqRjDrRc54Q9uV3DQ+42F1XFCFem6c+T/wCyFhJxeUaOLwDGxvcLsNcRrzAJUQ+jtj2PxZt/EzOVTb4YhrnAdnQcQO6eRI6rR/h2z/1eP9iAq69cxm4pR2fY/uQW1sU7FS9rJWbKG93QU2609pVg01/gKXkaPLOd99/0iMur+rcS4p47NiY3G3dgxeIeybNlEReKdl1DmDj7SpH8xrPs8DZp0I16jjPsyX3C+j7AtcHNDyWkOHypOoNjgvJX1ZrH0JqNhRTyvmWn9KZdZ2X0zC/cuM7OJcjKh6VJ7O7w1rpqvmsrqvj0mTKjHiMmIAlc5zm8SKzCyNF2Xt9VlXk4SfDlY8Ea4U0opHLd9MxxRGV3dYANORe9wrw7y+hdF7mMrBOct8vOWVXXcRuUvYQPZnofcrF5en/MvEheJHyi0g0dCDw6G1hOvT4X5y8TdSmlNPJ2vAbxuZHHG2Kw2NjcxdQd3G3QHIGxr0VNuNQjCWIrPvRcadu3HLJJ28J7NrhH3jmBGbRuU10vX8FplqkVBSUeeetdTx8TL8K8tNkXjd5GvcGSgREDMC54DXXYoE1roVD6vWnd0YqEc4fVv1HZbWsllx39xo4rbEAbZmiqx/WNPMdCq9CyuHL0H19R2xoVG/RfgfJt4MMNRiIT/tWfmvXp9y5erfgefh6sVvF+BW8fvZJncIy3KDo4UQ4VxtWO00KhKkpVE89ZT77XK1KvKnBLCZVtp444zEOdJoWsa3Thxc5WDSv8hTdOlyk87kfqF/OvCFR4zv8AMx7K2eyXFwxUac7vCzRAGatNRqFs1LVaqtKj7Fs/ejdo8fLVuGfLBfdobpRCF5yN0Y46OcD6prlqqRT1ev5RJy611ItKs7dbqOH7G/uYNh7qMdhoS5jSTEwm3OuywE8tNVnc6rWVaUYy2Ta5IfhKD3km29+b++xUdr4JuGxcsTdG91zRZOXM23Czx1s+1WKwrSr28Kknu8/Bsqmt0FSrebywfcDtR2Fma5upc1zdfY78FleWcLinwT5c/mc2m3UrbjqxW+MfFFkwW9smYCTLlJ1J0yjmVF3OgUFTcqecpbe1knZ67WqVowmlhtLuLDDvLhSAe3i/nCrr026T9W/AuatqsllRfgcw3hxDZMVM9pDmmRxBHAjSirnZwlC3hGWzSLRYpxoxTWNi5ejHbDoGvja0OMjs1k6AMAB0sE+sFtrXf4eOdt+0gteoKrUi88l9ToY265rHF7BYrLRoEucG1r52tMNYi4SbSyvbz3x8Cu/hcySTNPFbekLHNdEMrmlpc01lBBGY3xA8Fso6pGbxLC95hO2wtjjr5w4l1jUk8RzJUmqFXG8X4FErRflJbdbPgeOo96yVCp/K/A1cLDsQ5pbkcQSaOV1EirrTldLGpTnFZaaNtFyhxNbbfUmdg7UMM7Huc7KA8EWdc0b2jw4kLxt7G60uZRqpzlt/YjWTvy1mdwr1isYZ4cM5nVnn0n4l8/8AGMXV/wDKtmSY/MKXaWO18yZdT5aHpznfP/PHfQZ+Kt/R791feymdI/3mP9K+bIRTpXzxK3MCOunvWqq8RbN1CPFUil1tHWcDCWQsY42WsaCeRIABK+aVpeUm5LrbfifT1secHAWZrN24ka8AeSVKikorsWPizJvJRfSJARNG6+LHCvL/APSsnR6eYSj2Expb3f66ykuVkZO5McnA+S1dZyV5bMl2upo8h9izzjZHwq586vN+1/MwOmp1DS7s89OCltOs6daLlPqChmO5L7iDPtFgOvyT39NRlH4qI6WW1O3ssw65JfN/Qn9CivKyfYjq8rczS08CKPkvmSm08lpWzyeYYwxoaOAAA8gKSU3J5Z693k5hv0Q3aDvqmH7yuuiNu0S9r+hvoaHa3+aldNtYXNpY92CFMwJGnCviDamFkrvSXQrbT6UJ0MribT3f1MhdYPkfsXqfUyn0dqsWu1fMiIvVHkFrfM+9W78xHsLJHVkuno6hzTON+rGPbmJv7oUBr8+GlGPa/l/2QmrPGPedAxcPaAC6pzXfym6VWp1eBv2prxIKOzyep4i6NzAaLmloPIWCvKc+GafcePnk4gY8hLTrlJbfI0SF99t58dKMu1J/A+f3EeGrJe1n1q3GhmWD12+37FG6p6ld6+pjL0GSKgjjAQH1enhNP9Ico/qo/e781XHoVL+Z/A+6/ktP+Z/A+M9IcxAPZRf3/wA14tCpP+J/A8jo8Gk+J/Ag9pbcdiJTI9rQSAKFgADzu1KWVqrSn5ODz3kVqHQ+heVFUdSSaWOSNCTaJDmgNGp6+FqVtKXl6nBJ9RV9c6LUdOt1VjUby8YaR6ONPQKSlpNOSw5P4FWpw4JqS6ty0H0hSfwWfzOVd/wNbf8All4Isf59P+ReJii9IspF9jHxI4u5LxdBrX/yy+BnPXJxfoLxIbb+8T8W5hcxrcoIAF65quyT4KSsei9C0T4Jyee3Bvtuk9ai21TTz7WRUADpADdG7rjoPFbrvTo0aTmpZO59Na0Y5dJeLJbB7GjmmjizPAkkZGTpYzuDb4eKiFBp7nLDplWqzUXBb7da+oxeDyPewHRr3MB5nKSL+CzUW2U2vPFWXe/mSm7O6IxQc6R72a9yg3vN1BNkH5wcP9VabrpFLToxpxgnnLz78cvcT2nadC5o+Uk2jxvXu8Nmtjmhlkzl+S7ykAtJ0c2j83guvRtajrM5Ua9KOEs7775xyZuurP8ABw8pSk1l4IU7fxVH9Ym4GvlH8a05qclo9g1vRh/tRHxvrniS43zMx3jxQ/r5eA4uPGvFU16bav8A+NeB9ijZ23DnhRijkOIc58z3uf6uaxdAaDUcNV00qEaa4Kawit67ri0lwhRprzk34YPT9nFwcYg52RhkkstGVjaBd46kDnxW/DjnuK8tYlrsoWdWKiuJNyXV1ct+0xslbwIOtcCAdfErDzuZNS6F26xKM2sb+HuPe29lsw2Jmha5xbHIYwSBZrmapJReWkWexlKpQhPtWSLeaNKWs9PjXp8TbRA610hq6fceRjBPZPfPWSextvS4RxdFk1aGkOaXA0SRwII4le3XRq1uklVctux4+hWbzpPcXDXmJY7yaPpBxIF5IOIHqP5/66ibvodY06Upxcsr2r7HumalVuruFCaWJPmjM30hT/w4vc//AIlBf4et87SfwL5+TU/5n8Cpl9kk8SST7TauVLU504KCitkl4ENV6F21Sbn5SW7z1fYzYZgcXDkK+Itblq1R/wAK+JRukOnQ0y5VGDck1nfvfZ3G0zDAEGzp+VLVcXsq8OFpIr7qNpoyuNA+S4XsjynFSmk+to148YSOA5degPVauOR9Uj0J0/G7l4/2Pf6Ueg+KccjZ/gvTeyX+41Dg5D/Vv/kd+S9fIt3lqaXpLxR8GFeNCx4I0ILXAg9CK0SPI8p1IcCw1y7T5+jv/dd/KV6Z+Uh2rxMbsHISCGPIB1OV1Cwas1opHS8eXeex/QqHTGSlZxUXnzl8mezC7913uKsHEj5pwS7Dw+M9D7ivco9UX2GGOJzRq1wskiwRYPA68l4mjbUi8ruQLT0PuXuUYqLJTdnZT8RMWtFEMLrNjS2jTx1UF0gvIW1qpy5ZS27mb6VnUuX5OO3Xv2Flx+6s0Ubn5h3QXGraRlF2D1VPo63Sq1FDG7eDdV0OrQg6sZp8O/gV9rv+jqfepmLIGWW8sv8AuHrh3cdHlo14NoOr3ucfaqb0hk1cJdiXzZdtBebNd7MPpNiBwBcRq2SOj0t1fitegTauku1Mn7dJzwzlDDWvTX3K7cb7SQdGDi9kennMb66+82scmyEFwIktlt7h81lDtPnnS3a8iv8ASvmzNi3kMNEjMQ11EjM3MCWnqLA9y9lyNPRT/wDqU49Tz8m/mRz3f9eS17s+0vCR6ZZ58wddT7ypO302dWCnnmVS86S2tnVdBR9Hbs9vYzzPCTRDSeNkAn7FK2VCVunCT9pVNd1CjqMoVqS5Jp/DHzPDYH/uO/lK7uJdpX3B9hlbg5HCmxvcbBoMcTQOpoBcl+07eS/XMktE83UKTeyz9DKMDL/Dk/kd+Sqx9fVel/MvFD9Bl/hyfyO/JD3y9L+ZeKN3B7PlBcTFIAaoljgDQ1o1qs4nyzpt+0vouG64Vy362bgwcn8N/wDI78lmU3yU+x+B9OzpiCBFKSRQAjcSfgjM4Uqiknwvn2GizY2JH/l5+AsdjJ0H9lauFn3mN3b8K/aR/wBy+5k/ofFf+mxH/wAMn/CnCz38Xbf+SP8AuR+jF1nzcIAgCAID5SAUgFICL26NGeZPuCrfSapw20Y9r+SZ12aXE37CB2szNBIDwyOsde6dFTrSfDXg12r5nZOKlFxlyaOF4fFktHe5dV9yhZW/CvMRQ6lKPE8I3cNtSWO8k0jQTZDZHNBNVdAryem2dR5nSi37UmZ0ritSjwwk0uxFj3Mwn9J4oQYqSaSPI5xHav4trKeK5byxtqdLNOnGL7Ukn8CR029uI188Tez57nQG+izZ4+ZKfDtn/gojyMSw/mdxjGfgg70WbP5NlHh2ztPfqnkYnq1S4SxleCPDd08LhSY2RAt0cDJ3zZFGnO5acFUdeq16FwlRckmlyz2s8koXaU68VJrbdLkH7Fwx4wRH/Ub+ShPxt7/PLxZsoW9GjNTpRUZLrSw/Ej9o7FwwY6oIro/Mb+S30bu8clmcviSDu62PTficrc0tNHlpVUR4FfaLNYoQ7kfPdQm6lzNy55OoehWckYph4XG8acCc7T90Li1OO8X3nVpktpR7DpyiyUCAIAgCAIAgCAIAgCAIAgCAIAgCA18ZhBJVkivxUfqGnU72CjNtYedjbTqunyNduymgjvHjfJRtLo3b05qalLZp9XV7jY7qTWMG3+js/db/AChWPLOXCPQib0HuCZYwj0AvD0+oAgPlIBSYApAVHano6wmImfK8zBz3Fzg17Q2zxoFpXZTvqkIqKxscdSypzk5PO5JbtbqwbPLzDnJeAHF7g7Rt1VAdStVa4nWxxdRto28KOeHrJ1aDeEAQBAEAQBAEAQBAEAQBAEAQBAEAQBAEAQBAEAQBAEAQBAEAQBAEAQBAEAQBAEAQBAEAQBAEAQBAEAQHxAfUAQBAEAQBAEAQHxAEAQH1AEB8QH1AfEB9QHx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4" descr="data:image/jpeg;base64,/9j/4AAQSkZJRgABAQAAAQABAAD/2wCEAAkGBxQQEBQUEhQUFhUXFBgUFRQYFBUUFBQXFRUWFxUVFxQYHCggGBwlHRgWIjEhJSkrLi4uFx8zODMsNygtLisBCgoKDg0OGxAQGy8lICQwLC8vLCwsLCw0LCwvLywvLCwsLCwvLCwsLCwsLCwsLCwsLCwsLCwsLCwsLCwsLCwsLP/AABEIAOEA4QMBEQACEQEDEQH/xAAcAAEAAgMBAQEAAAAAAAAAAAAABQYDBAcCAQj/xABNEAABBAADBQQFCAYFCgcAAAABAAIDEQQSIQUGMUFREyJhcQcygZGhI0Jyc7GywdEUJDNSU5IVQ2KiwiU0Y4KDs9Lh8PEWRFR0k8Py/8QAGwEBAAIDAQEAAAAAAAAAAAAAAAUGAgMEAQf/xABBEQACAQMCAgUKAwYGAgMBAAAAAQIDBBEFIRIxBkFRcZETIjIzYYGhscHRFBXwIzRCUnLhFiRikrLxU4JDwtI1/9oADAMBAAIRAxEAPwDuKAIAgCAIAgCAIAgCAIAgCAIAgCAIAgCAIAgCAIAgCAIAgCAIAgCAIAgCAIAgCAIAgCAIAgCAIAgCAIAgCAIAgCAIAgCAIAgCAIAgCAIAgCA+EoAgPqAIAgCAIAgCAIAgCAIAgCAIAgCAIAgCAIAgCAIAgCA8veGiyaA5rxtJZZ6lkisVttoBy8tMx4X0HVctS6XKJujRfWaccrpKc8kk8G2aA6kLncm92bMJbIi9oSvLqie5psC2GgL08j9i18TT2ZsjFY3RJ7A2y8gsmOYt+fQBI5EgcV1UbnqkaatFc4liY4EWDY6rsTT3RzHpegIAgCAIAgCAIAgCAIAgCAIAgCAIAgCAIAgCAICC2/j21kBF37z0XDc1o+ijpo03zKwDZ72gHHkNOQ+0lcOcnVjBsw4/Me7wP2VazzsYOJgw2L+WDAPm2T46UB5arzJljbJJtytf2l8SGgdbK95PJg91g3MPjexmc0eqe8R01o146hb6VVweOo1yhxRyWFjw4AjgVIpprKOTkel6AgCAIAgCAIAgCAIAgCAIAgCAIAgCAIAgCA1tozZI3HnwHtWmvPgg2Z048UsFFnxru0NNbXqguF68wofLzkkVFYPc+DEzQQ9hFagGvAjy0Th6wpYNYRiCyXZnG6aOAvqeATJ76Rjw7SL/AH36XzAOrj4Xw8rXuTxm/HLTmc6vyvks0zFo2ptZoxzdmLvItyle9aMFyZPbv4jMwtPEa+yyPw+K7rWeVg5q0cPJLLrNIQBAEAQBAEAQBAEAQBAEAQBAEAQBAEAQBAaO2XVETV6i/Acz/wBdVoufVs20fSOf45jjIXNFNaNAOAJBon4qIfWSKMezJ7gFFoy33QAWjXShX2cVm+R7wecBibdwbfgAPw0WC35nrjgyGZo4XZ4+Pmf+yYwY4bPcU7RqTZ8NaXuGHFs2YcVcmc+sdAB81o5e1eqW+WYuO2CybtAuL31TaDW+Qu13Wae8jkuOpE8u45ggCAIAgCAIAgCAIAgCAIAgCAIAgCAIDDLiWtNONGrrw6rmrXlCg8VJJPn7jONOUllI9RTtfeU3XFZ0bilWz5OWcHkoSjzR7c0EEHUHQhbWsmJQtvbvPhDnZs8ZdpoQ9gOoBPwvy0UdWtuDzlyO6lWUtnzK+cE4sc3UC7zAAHS+fI6rnSZIUppPcz4DDBsYbZodTazwnueVN5G3HEK4BepI1s0psY1j8hsOqwMrtfIgUssAse7WwzLUkgyt/d17/wDyW2jbqT4pHLcVuHzVzLnFGGNDWigBQHRdySSwjhby8s9r08CAIAgCAIAgCAIAgCAIAgCA1do7Qjw7M8rgxlgWbOp4cF43gwqVI048U3hGpgt48NM9sccrXPdeVtOF5QSeI6Ar0007ujUlwxllkqh0hAEBC7Q70p8GhvvGa/iqdrcvKXLj2LHjv9TvobU+/czbH0c8eR+0Ls6PS9ZHufzX0MLrlFkorKcZqbSxXZs4WToB9pXqjk8bwUTG7SDSWgX7teo6LROzmlmO51U7qDeJbEazHMfw06jgR5hccotbM74yzvkzwYocFjg2OJnmk0bQs8OtDqvTzCL7saNzYGB4pwGo6amr9ikKaaikyJrNObceRurM1BAEAQBAEAQBAEAQBAEAQBAEBTfSjLWDa396Vv8AdDnfgvGskXq0sUO9lH3TxJjxuHdV/KZa4ftfkyfZmv2LJogrCrw14d/z2O1LwuIQBAQuL/av8x9xqpWq/vdT3f8AFHfS9BfrrZm2T67vIfaV3dHvSqe75swufRRKKznGV3GYjNbnHTWh0HQLojHBpk8kHtAB5rKyurhZ9gW1bGLIqbYmbNq06d0tBY9vhxIcPDRa6tONRbmyjVnTezISKV0cmWUFo5Po5T5Hy1UbO3kuolad1F82XPcbZYke+d8vaChljy91uthwPPhVeJWcKPCss11rpSjwxXv7S9rccQQBAEAQBAEAQBAEAQBAEAQBAEBR/Ssf1eH63/A5eERrPqV3lH3e/wA7w/18X+9atkiAs/Xw7180dwWBdggCA4rv9iXt2liAHuAzR6BxA/YRclN2lGnKjFyin3pdrK9f1aka7Sk1y632E76I8SXPxOd5NNj9ZxNd5/Vc2oU4QUeFJc+SSO3TJzmpcTb5c3k6BjcW3Icrgb00IPnwUfDdknLKRWcXLZA6d4/h+J9gXSmu01cMuwjcVIVkjExQYmjxHtNL0HraODMtPZWajmHrB7eJsC7/AOZWOy5npYN3WCIso0HDLlqhqARVeJC5pPOxtRaFgZBAEAQBAEAQBAEAQBAEAQBAazsfEDRkjBuqztu+lWvMoz8nPGcPwPbsSwVb2i9RbgLHUJk8UJPqI/a7mvDNWuFnoR6qgekEmqEcPr+jOi3j6WUYMNC3O0hrbzDkOqg9PnJ3MN3zRsnCPC9idV7OEIAgOXb27pz4jHTyMMWVzm1mc4O0ijabAaei9XSK1tf2M1LMeeF279vtI650qtXn5SLWH2/9FW2jseTCfJyZCZHxyDKSRlhMgdeYDX5Rte1aq2sUNQWKSfm88r9dhZOi+m1bapOpNrGMbe08bNk7OXMRp2c7dK4yNcG8+pC0QeJZ7y1XdN1aajF9cH4NZNP1Gixway+HzHZj8FglsdUvOyl15+KwdCkPgfgptbrJ8xksNo84fCF57vDm41Q/MpKSiEskphsQ2IVH7XnUny8PH/uoyvd52id9G165GzhJxmbdaOBvmBYJr3LVSuWtpGyrbJ7xLTHIHCwbC6k090cjTWzNaXaAa4to2KvhWqirrWKNvVdOSeVjljrN0aEpRUu0zYacSCwCNSNfBdlpdRuaflIrCy1v7DXUg4PDMy6jAIAgCAjd4NsMwWHdPI1zmtLQQ2sxzODRVkDn1WMpcKydFrbSuaqpReG88/ZuQ2zN+oZ52QiOUOe8sBOTKCGl2tOvgFgqqbwdtfSKtGm6jawlnr7cFrW0iggCAIAgOA4yfNiJnV608snsfde1cb5n0ChDFGC/0peA2hiBL2IA/Z4NuHN164c5xI/s94LzqXcKFN03Nv8Aim5e4ktg7wx4N7+0Y89o7M3LlNBrADdkLnuNKq6hHgptJp537sEFr1xG2hCpPdejt28y37G3ygnnjja2UOc8AWG1d86csKHRi6tqiqzlFqO+2fsVeOr0Kr4Ip5ZfVMG0IAgIPGH5R/0h9xqpWpr/ADlTvX/GJI0fQX662U/eDZD8ZiG5HNb2bHNOa9c5B5D+ytdhextnJSWc/T/sl7W5jb03lZzggsZu7LFJCwujJlcWgjMKqNz9dOjSpOGs05RlLhfmpPxaX1O2F/CUW0nse9q7oyxwyPdJGQ1jnEDNejSaC9p6xCdRQ4Xu0vE8palCUlFRe/3MP9PuD3tJc6nkfNFAmwAR4aaq0qtjzcdh82vb/wAhWlBxzuzPLvFM8tEcTWwBurc1ueet1y6UvJU3VhnPM7bO74kqnDsSTMcHAHhfIqMq0J0+aJylWhPkZBjy0gcVz5OjhTJPC7RcKNkeRpZxk1yNUqafMlRMXd8nV1X7OCpur1pu5k/1tyPIxSXD2Evsb1HfSv3gEqz9HZuVs89vzSZxXXpIkFYDmCAIAgKV6WZi3ANaOD5gHeTY5JB/eY1a6vIm9AgpXWX1L6pfJs5rudjXnHYc3/XMPAfPe2N391xWiPpItGp0Y/hZ9z+Cb+aO/rrPngQBARm8m0zhMJLOGhxjbmDSaBNgVftWyjT8pNR7TXVnwQcuwoOF9KUjpoonYdnysscdh7hl7RzReoN1m4acF31bCMIOXFyOGhfurPh4fiRWyt05MTEyYSsb2jWvylhNZm3V2qPX1eNOo4cOcPHM+i1NSjR/Z8LePafMLuq988sXaMBjyWcriDmbfVYS1mCjGSg/Oz19hlLU4KClwvxIzfHYDsH2L3Pa7M4soAj1mk3r5FWDo3qMbmvOCjjzU/iVbpLdK4tVhYxL6Hrcz/P8N9a38Varr1Mu4pdl6+Ped4VdLQEAQHKN9dszxY6ZjJC1oLKAqtYmE8vFcdSxt6knOcct9/YQF7qV1RruFOeEsdnYSm5TzLE6R7i55fRJ6Aaae0qrarQp0rjhgsJL55z8iw6Tc1a1txVHl5fwwTWJ2cyR8b3Al0ZLmG6olpYfPRxUYlwpxXJrD7k8krGpKKwjztWIOhkB1BY4Ede6QsqaxUi12pmKk47rmcehNjNzOpPU1xX0Jdp83r1J1JuU3lk3s9jnMYAWgUbNW713ez26rrt/QJ3T/UL3mfbbexgc9p74y0SA7i4A90iuF8l2UIKc8NbHRcTcKbcXuROF2xL2jW5rBdqAxlkZboEDTVZXljQVCTjBZwaLDULiVxCM5vDfWWPAY8SCwVVMNFxLPh9oRCNgdJGDWoL2gg+RKqGp29WVduMW931M9jSm91F+BsRbZyEdk9rhzAIc33jgVOaI6lGi01jfk17DRVt8+msMlGbxxkatdm5gUR71YFdRwcbtJ5MP/iI36gy/S199UsPxTzyM/wAJtzJPA7SZKaFg8cp4+zquiFWM+Rz1KMoczdWw1FK9K8Dn4OMMa5x7bg1pcf2Ew4DxI9657ipGEU5NLfrJvQZxjctyeNuv+qJzbdLZszcbAXQygCWLUxuAFTRk615rmhcUZSSU14otGo16UraaUlyl1rsZ35SJ88OXb6bx4iLHSxxTOaxoZTRVAloLuXisU92V7ULytTrOMJYX9i0ej3aj8ThnmWTO9spGtWG5W5eHLj8V6iR02vKrRzN5eTH6UX1s2TxfED4gyNsLssfXL3m2+f7CRwN85sG9W6g8wRwIPI6D3KdaTWGQ9PMXlHeNgRhmGhDdB2bNPZS+IX9R/i6n9T+bXyLw25JNm1FgmNe54FOfWY2daFDTyWjibxHqWce/meubawVr0mYZrsGHOFlkjS02RRNg8PAlWnojNxv8Lri0/dyIrVt7Z96Kn6Pxe0cP9M+PBjyvo156mRWrL94j+uo7wq8WQIAgOIb4ytkx+IcCHDtAAeIprWtNe6vYsMJt5KjqE83EnFk76PcbHHh5GyPYw9sSA5waaytogHlxVV1ShVncZjFtYXU/aWfSbijG1ipTSeX1osztsYccZ4R/tGfmo+NlcSeI05P/ANWSauaL5TXijT2rtmDsZKnivI6qkaTeU1QtboaXeucf2Muf8rDu6CW814o43gyezbdg0b0N+rp8V9Zjb0lFLhXgUiolxvBbNlOLYY74kEjx1I+0FRsocE5JdpM2keGkjzvG+4WfWf4HrptPTfcatQ9V7yD2THnxELeAdLG3yzSNF/Fdlf1Uu5kdavFaD9qLFvRurPgDbA50IHdkaDp9OvVPwVMqUmj6HbXFOaw+ZVdoPLshcbJBJPUoW7TvVIuW5WBmkw7jEwvAcAac0G8jeTiFjKnKW6ILWKsIVkpPq+pIYqd0Vh4LXcwdK0Wvga5kfmLjx5WO00mbcIN5m5SarXNrz4V8VsdKSWTgjq1jKoqUZ5bePZnvN+DaYY8ZX2SMzBqC09L5glYqLS4kdrnCVV0H6SWe9Zxk6FsHaQxMDZBxOh8xxXfTlxRyRdxS8lUcRtn1G/S/wOUH0j/dV/V/9ZGdr6T7vqiMwp77fpN+8FT9M/eqf9Uf+SOyr6D9/wAixr6eRRxHfY/5QxH1n+Bq1sqeofvMvcW70S+piPOP/GskSOi+jPvRKek2Iu2e6uUjHHya6ytkanAm/Yyw21HyteEMZ85eGTik4Z2bhQzdmwVWuazm9q5fxFX+Z+JfHp9CXOlHG/UvcdV2JtvDjDwh00YcI2gguAIIGtgqh3dhcyrOSg+b6vayuStK624H4EkNv4W6/SIb007Rt6+FrOnpl5PeNKT7os4a840Hw1Xwv27fMrPpH2nFLgssUrHuMrDlY4ONA6mhyVj6OWF3RvozqU5RWHltNdRGX9zRlQklNN96KxuhIyLHYd1hoEws8AGlpGpPLVfQLmLdKS9hXbWf7aLbO+qulkCAIDl+K9H+Kc97g6Gi5zvXdzcT+4i2K3V0ivKbllbv2/Yrm29kSYOURy5S4tD+6bFEuA1IGvdKxlUUeZ1W3Ra9uYuVNxxy3b+xDYuIuLaHA2dR0rqt9pdwpVOKWeR30uh+oRTy4+L+xibh3FwHMkNGo4kgD7VJ/m1D2+H9zKXRG+jFybjtvzf2NsbGltzSAKJFk0DRqxzI9i6fxcMZIX8vqp9X69xLxwFkbA53qNI7oJJt7nf4q4LhqSUptrrJSjBwgovqNLac7ZWBosFrrNmz6rhRA0HFeRr+QfE1k5NRmlSXeYNhYX9bw+v9fFy/0rEqakpRceHn7SMtqn7aC9qP0Eo0tpwTe7AsbjJmt7rWyvAAGgBN0FzTp77HXT6Zuz/YulxcO2eLn8DoHoiZWGm+tHwjatlOOEaaus/mj8rwcONuefb2Im9/5cuzp65hrfY+RrT9qzlyI6/nw28mcawuLMcjHgase148SwggfBaXPbBV6T4Jqa6j1NtB7nl90cxI/s5iTQ9pWOVjB1/mFyq3lozaeMe7s7jtG5Exfs/Dk8cmXzyOc2/bS6I8iwWc3OhFvsNXf/bP6Hh45Mme5gys2XjHIbuj+78Vqr6UtSj5Fy4cb5xnqx9TbUvPwsePGc7frwKdsTfztsRFH2FZ5Y2X2t1mkaLrJrxXHS6GRtpKsq2eHfHD2b9vsNa1vyjUODntz7fcdXUmdBwrfnEhu0MRYP7Q/BrVzznhnRDodK+/zCqpcXVw/wBy7eiIXDO7q9gryaTf974LZTlxI0z0R6VLgc+Li35Y9hat5tlnF4Z8TXBrnVRPDQ868LWUllYN9pWVGtGo1lI5jifRVigHO7WA8TxkHj+4tHkGWuPSW3XOEvh9yojBvjeWkjuuLTqa0JGmngvPJsjqvTXTVJxcZ5X+lf8A6PMmGcZHOFUcvP8AdFFS+n3MKNNxlnn1FI6Q6xb39eM6SeFHG6x1t9r7SU2Fu9LjJTHEWBwaX95xAoFoPAHXvBd71Gl7f17yGtqTuJ8MO/cseH9G2Ma9pLoKBB9d/I/QWMtQpNNYf6953w0yqpJ5X69x1xQpPBAEB4llDGlzjTWgkk8AALJQHH9+dpsxOLL4nZmCNjQaI1Dn3odea56r3RatC9RL+p/JFdJWonEeY3/KR/WN+8EPKqzSn3P5EdtXauLZiZg2nNE0gA0OgeaFg6aUpSNVpHzScPOZ7wW8kwNPjc3r3S8H8fgtqqxfM1uMlyJBu1GStyMjDaOYkNDb0OgHt8FprTTwkRuqrFFd/wBxC8tcC0kEagg0QRqCDy1XMyJtPXQ70bWwvSFjcK4GWQSx33mSPJdX9l+rgfePBbWkW9SZj2xjxiZnzNBDZHF4B4gO1APitEiqXrzcT7zLHvXNgMKG4d2Vz5wXEtDgW9nQongbC7LGlGpNqR36fUcKEuHt+hs7I3rxG0JH4XEy3G6NrhTWh2ds8JFGumbRNajG0tpVaa3W53UE7v8AZVHs+zvJraG5cUcL3h8hLWFw9XUhpIvRUWOtVnNRaW7S6+s63oFvjZyz7vse9lbnQSRMeXSW5odxGltB6Lyes11UcUls2vAzjoVtFb5fvIfa28uIwMrcLh5S2JkZNU2w50sx1dV8MuisNpczrUIVH1rqJ/S9Mt1TdOSbw9u419obfmxmyicRJne3HADQAhn6NIRw465tVP6S81H3fVEH0joQpJRgsLK+pDbqH9ew3/uIf98xTNf1Uu5/IrVL1sO9H6NVaLKfn/f8/r8/1rvsauOp6TPoejfukO77l/8AQ4f1ab6bfuBbaHIr3SP18e5/M6Ct5XTDi/2b/ou+woeM4FtA/Kv+m/77lqZTK3rZd7MbFnE0suPowP66fqX/AHo1kSejevfd9UdWQs4QBAEBE714d8uBxDI/XMTsvK6F5b8ar2oDgQa6McT3hnrkLLqA9gHxUnZ21KrBucc7nDc6pd2klChPhT3xt9UTG50AxGMayXvMyPJbZGoy1qNeaiukkI2lpGdFYfEl7sP7HfpGtX1apKNSplYzyXb3F/k3ZwooiIWDY7zzqPC1R4alcucU5c2if/HV2muLqIbau60OIz6yNLnGzYtr3AkCiODjTmnTm2waKvEeRAyWTnG29j4jAyZXntGH1H0RmHQjk4cwtiaZpaaPmy5Mzz5fg5aazaSJnRLajcVZxqwUljlJJ9a7SSB7w+i7n4LRGTyicu9LsqdvOcKME0tmoxTXc8FdijDRneeA4ldpSUSLpyY43CxbbrUeS4qj85l80zTrSpbQlOlBtpbuMW/HBnYwPLA8AgBx111IZ+X2rdQqzh6LxkpnTSnTtp040IqPPaKS+RL7rwxsx+HOVoFvs6Afs318aXFrNetO0lDibzjb/wBkQGh1f8z576njPadOfiWVReyuYLhS+d+SrvkpeDLl5Wmv4l4mIY+FortYgOQzsA91rLyFw9+GXgzeqU3/AAvwOab4vjkx8paWOb2QotILcwbVWNCfBXTSoyhbpSWOfMndNpSVLz4vn1rqMWELRDO0VRlw7m8wcsWJD6PgXN96mKU5Rbw8fplS6bU3GjSkljc2N3Gj9Mw+g/bxcv8ASNW5Vqj2cn4soNu35aHejvqyLgfn3f4/5RxP1p+61TltQpSpRbim+5EVX1G7pVXCnVmkupSaXgmX/wBDJ/Vp/rG/cC4r+nCE1wpLbq2Omzua1eLlVm5PP8Tb+Z0NcB2GOf1HfRP2Lx8j1FJ/oDDO1MLSSSTx6noV8+udVu4VJKNR4TfZ2s6HplrJ5cFuUHfaBuHxZZEMrezY7KOFnPZ18gvoHRf/ADdm6lbznxNZ9mF9yt6va0aVWMYRxt9WTPokkLsc6/4D/vxKXvqFOnTTisbmrS4pV3js+x19RRYAgCAICo747ztjbLh4nhspYW9pbfknOGndJ1NG+nBDkq3lOnLhb370cbxdNdkDs+RrWl2lX3j80nkRzU3p3qn3kTf1FUmpLsJTcvGsgxgfK7K3I8ZiDVnLXDyKjektnXu7RQoR4mpJ425YfadOkV6dGq3UeNvqX3F72YQMJ7ZugJ4OvT2KjU+j2pKpFuk9mutfcsK1G1f8aK7iNtmS/lA0ESRk2wl0bjbQTmoFmpBPBWmU8bROulptWS4pRfbyZlgwAxERLpZZGyE2JC12oLWl7S3g6mAAg1rw1Wjy8oy33FWzinw8mUybZMmDmd2je4fUkGrXaHTTgfArspxd15tPmjywuqWnTlO4eE0kmlnfPsPJxjQb4gA8uq2fl1ePnNbL2khc9IrCrQlThNtyWEsMjNiQtxM5MmYQREFxAFOk4taSRloVZDiLql4ysxXWyU228GV1EEZjqG5AedhvLyXq06vPzktn7S02XSSwtqUaVSTUkkn5rMOHxDRd9Gj3cVlHTbhLl8UU/pVf0dQrwnbvKSecrHX7TIcW3r8CsKllWpx4pLbvKuqMj03EN+B5HouZczx05cjTlbo3ho0Dn08lplCTZ9eo9LNOjBRcnn+lmIDx+1ddHTq1WPFFLHebX0u01fxP/azYw0+WgTp3r9obX4rphpdddniVXpTrNrqNvGnQzlST3WNsP7kzu1iGnGYcD+PFy/0jV7+X1oJyeNvaUuhTkq0O9H6CWgtxxje7dLEzY2eRjWFrpCR3wNKHIrYukmn2q8jVk1JbPZkfW0y4q1HOKWH7S4+i/ZEuFhlbMAC57SAHB2mWuSxlqdvfvjoPKWz2wb7W1qW8WqnWy343E9kwuIuiBXDiQPxXNc140KbqS5I7KcHOXCiLn213XXGQMp7wcCBodTdfC1wU9XoVJcOUs+1G/wDDS6mVeHezCZWntmixdEOB1vwVQuNMu51HJQ55612v2k3+XXPVD5FF32x0eIxeeFwc3s2NzagWM9jXzC+g9GJxtLN06/mvibx7MJdXcV7VtB1CtVjKFJtY7V295m3I243A4ntHiw5jox32sFkscLc40PV+Km7itSuYqFOWXz6yNpaVeWLdW4p8McYzlfRnUNg75w4qQR6MebDRna7MRqWiteAJ4VouKraTpx4uo207qnUfCnuWdcp0hAEBwrebE9tjMQ+quQirv1O58ctrBLm+0p97U468n7SAbgSHOOYd435aUpG1vFRp8LWTx3CcUscjzJAQWi+Jry0tb5atCP8ACyT0ewepV3Rg+HCby/d9zzNBpVj4rW9Xi1jhfiWml0MrKaflV4MMNMqwazG9dbFKCwz6BSpOEFHsSXgXrds1ho/I/aR+C0VVuisXa/bz7zS34kuBn1n/ANb1K6H6+Xd9UVzXl/l4/wBS+pTdnYdssrI33le4NdRo5XEA0eRpWG5eKM37GV61jmvBPtRf9ibjNwkZdFPIB67eGYCh3XD1X+0c186/xFSz6D+BbPwe+MlF2p+0d9J37o59GivcvolrvQh3IqN1+8T7zSXQaj0wWPb+a4dR/d37vmePY3WM09h+xVfO5zuW5eDu1h8jTlOrQfWd081U56xcqo0mvBF3jo1njPD8WUzeHCNhlLWChTTxvU5l9E6OV517FTnzyyA1O3p0K/BTW2CLtTxwEpus/LjMOek8R90rVpr+ql3P5GdL1sO9Hdodsuc0OytojNWt+Vr5pLpJFfwfEuP4TfGTUxD8ziepv3gFVzV5cV1KXb9kdVKOIpEnsXg72firJ0Y9TPvXyOO75obf1iA6vH4qR1r9yn7vmjC19YiGxUZfE5gNEtq+njS+fU7jgmpY5NfAkY7SyUJ/o7fp8szQV6jtdT4+Ksi6R0uum/FE/HWopeg/Ere3djnBzmJzg45WusAgd6+vkrZpMHqNB1oeas4w/c/qR950uoW0lGVOT2zs0RuIizNaAeDs3w4KbtdOlRqcblkrus9KKV/Q8lCm1y5tdWSb3UxvY43DyVeWUaXV5wWH71+xd9xDipSRUrafBWi/cfoRVss4QHnMOoXmQVfE7iYNznOdnBc4uPylC3GzxHimER8tMoSk5NPf2nPPSBs2PA4lkcN5TCHnMcxsveOPk0KRs7SnVg5SzzIq+tKdKSUSqSTFxBPLUe6l1PTKD558TZpt9V0+r5WjjOMb77Brszmg8C4A+RIta5aXRUW1nxLFR6XX7mliPg/udRwPoygkhY/tZQXsDqppHeAIHC9OChpUlyJpdILvm8eH9zZZuPPE0NimjcBwzNcw8SeIzdVzTtm3nJolqKqScpx3fYa+K3Te4BuLDC27b2cjrzURrbRpRKj7y9udMiqtFrL23WerP0NVaFC8jwST23NVm52FjIc1r7BBHfPUKJl0t1GpFwbjhp/wo10tJt4TUknlb8yxvaAMvKq9irc5tPYkF2lfxG52Fe4uc19k2flHcSrDT6XalTioKUcL/SiOnpNtObm08v2lG3z2THhZwyLMAYw6ib1LiOPsV66M6pX1C3nUr4ypY2WOpEHqlrTt5xVNcyuvPcd5ae8KX1H1D9xjpMU7uPEj6H+J95VTeT6fSp2/VGPgj2cS6vXdX0j+ax4I9i8DbUdNdnwNnBND4ml1k94EknWpH0pCld1aMeCDwu5HynpBUavZY7ET+6mxoZ58sjSRkcazOGoLa1B8Vwavrl5bUFOnLfOOS7H7DXo1KFzWlCqspLPZ1lzg3RwjHBzYjYIIPaScQbHzlVp9K9UnFxdRYf8Apj9iyx0q1jJSUd1vzZORigAOHD2KA4m3uSDXWc+2/vZiIMRJHG5uVrsotoJoNbz5q3UdMt7ilGpUTbaWd2WCz06jVoxlLOX7fay7+i/bEuLimdKQS1zQKaG/NJU3p9pStouNNcyA122hQqRjDrRc54Q9uV3DQ+42F1XFCFem6c+T/wCyFhJxeUaOLwDGxvcLsNcRrzAJUQ+jtj2PxZt/EzOVTb4YhrnAdnQcQO6eRI6rR/h2z/1eP9iAq69cxm4pR2fY/uQW1sU7FS9rJWbKG93QU2609pVg01/gKXkaPLOd99/0iMur+rcS4p47NiY3G3dgxeIeybNlEReKdl1DmDj7SpH8xrPs8DZp0I16jjPsyX3C+j7AtcHNDyWkOHypOoNjgvJX1ZrH0JqNhRTyvmWn9KZdZ2X0zC/cuM7OJcjKh6VJ7O7w1rpqvmsrqvj0mTKjHiMmIAlc5zm8SKzCyNF2Xt9VlXk4SfDlY8Ea4U0opHLd9MxxRGV3dYANORe9wrw7y+hdF7mMrBOct8vOWVXXcRuUvYQPZnofcrF5en/MvEheJHyi0g0dCDw6G1hOvT4X5y8TdSmlNPJ2vAbxuZHHG2Kw2NjcxdQd3G3QHIGxr0VNuNQjCWIrPvRcadu3HLJJ28J7NrhH3jmBGbRuU10vX8FplqkVBSUeeetdTx8TL8K8tNkXjd5GvcGSgREDMC54DXXYoE1roVD6vWnd0YqEc4fVv1HZbWsllx39xo4rbEAbZmiqx/WNPMdCq9CyuHL0H19R2xoVG/RfgfJt4MMNRiIT/tWfmvXp9y5erfgefh6sVvF+BW8fvZJncIy3KDo4UQ4VxtWO00KhKkpVE89ZT77XK1KvKnBLCZVtp444zEOdJoWsa3Thxc5WDSv8hTdOlyk87kfqF/OvCFR4zv8AMx7K2eyXFwxUac7vCzRAGatNRqFs1LVaqtKj7Fs/ejdo8fLVuGfLBfdobpRCF5yN0Y46OcD6prlqqRT1ev5RJy611ItKs7dbqOH7G/uYNh7qMdhoS5jSTEwm3OuywE8tNVnc6rWVaUYy2Ta5IfhKD3km29+b++xUdr4JuGxcsTdG91zRZOXM23Czx1s+1WKwrSr28Kknu8/Bsqmt0FSrebywfcDtR2Fma5upc1zdfY78FleWcLinwT5c/mc2m3UrbjqxW+MfFFkwW9smYCTLlJ1J0yjmVF3OgUFTcqecpbe1knZ67WqVowmlhtLuLDDvLhSAe3i/nCrr026T9W/AuatqsllRfgcw3hxDZMVM9pDmmRxBHAjSirnZwlC3hGWzSLRYpxoxTWNi5ejHbDoGvja0OMjs1k6AMAB0sE+sFtrXf4eOdt+0gteoKrUi88l9ToY265rHF7BYrLRoEucG1r52tMNYi4SbSyvbz3x8Cu/hcySTNPFbekLHNdEMrmlpc01lBBGY3xA8Fso6pGbxLC95hO2wtjjr5w4l1jUk8RzJUmqFXG8X4FErRflJbdbPgeOo96yVCp/K/A1cLDsQ5pbkcQSaOV1EirrTldLGpTnFZaaNtFyhxNbbfUmdg7UMM7Huc7KA8EWdc0b2jw4kLxt7G60uZRqpzlt/YjWTvy1mdwr1isYZ4cM5nVnn0n4l8/8AGMXV/wDKtmSY/MKXaWO18yZdT5aHpznfP/PHfQZ+Kt/R791feymdI/3mP9K+bIRTpXzxK3MCOunvWqq8RbN1CPFUil1tHWcDCWQsY42WsaCeRIABK+aVpeUm5LrbfifT1secHAWZrN24ka8AeSVKikorsWPizJvJRfSJARNG6+LHCvL/APSsnR6eYSj2Expb3f66ykuVkZO5McnA+S1dZyV5bMl2upo8h9izzjZHwq586vN+1/MwOmp1DS7s89OCltOs6daLlPqChmO5L7iDPtFgOvyT39NRlH4qI6WW1O3ssw65JfN/Qn9CivKyfYjq8rczS08CKPkvmSm08lpWzyeYYwxoaOAAA8gKSU3J5Z693k5hv0Q3aDvqmH7yuuiNu0S9r+hvoaHa3+aldNtYXNpY92CFMwJGnCviDamFkrvSXQrbT6UJ0MribT3f1MhdYPkfsXqfUyn0dqsWu1fMiIvVHkFrfM+9W78xHsLJHVkuno6hzTON+rGPbmJv7oUBr8+GlGPa/l/2QmrPGPedAxcPaAC6pzXfym6VWp1eBv2prxIKOzyep4i6NzAaLmloPIWCvKc+GafcePnk4gY8hLTrlJbfI0SF99t58dKMu1J/A+f3EeGrJe1n1q3GhmWD12+37FG6p6ld6+pjL0GSKgjjAQH1enhNP9Ico/qo/e781XHoVL+Z/A+6/ktP+Z/A+M9IcxAPZRf3/wA14tCpP+J/A8jo8Gk+J/Ag9pbcdiJTI9rQSAKFgADzu1KWVqrSn5ODz3kVqHQ+heVFUdSSaWOSNCTaJDmgNGp6+FqVtKXl6nBJ9RV9c6LUdOt1VjUby8YaR6ONPQKSlpNOSw5P4FWpw4JqS6ty0H0hSfwWfzOVd/wNbf8All4Isf59P+ReJii9IspF9jHxI4u5LxdBrX/yy+BnPXJxfoLxIbb+8T8W5hcxrcoIAF65quyT4KSsei9C0T4Jyee3Bvtuk9ai21TTz7WRUADpADdG7rjoPFbrvTo0aTmpZO59Na0Y5dJeLJbB7GjmmjizPAkkZGTpYzuDb4eKiFBp7nLDplWqzUXBb7da+oxeDyPewHRr3MB5nKSL+CzUW2U2vPFWXe/mSm7O6IxQc6R72a9yg3vN1BNkH5wcP9VabrpFLToxpxgnnLz78cvcT2nadC5o+Uk2jxvXu8Nmtjmhlkzl+S7ykAtJ0c2j83guvRtajrM5Ua9KOEs7775xyZuurP8ABw8pSk1l4IU7fxVH9Ym4GvlH8a05qclo9g1vRh/tRHxvrniS43zMx3jxQ/r5eA4uPGvFU16bav8A+NeB9ijZ23DnhRijkOIc58z3uf6uaxdAaDUcNV00qEaa4Kawit67ri0lwhRprzk34YPT9nFwcYg52RhkkstGVjaBd46kDnxW/DjnuK8tYlrsoWdWKiuJNyXV1ct+0xslbwIOtcCAdfErDzuZNS6F26xKM2sb+HuPe29lsw2Jmha5xbHIYwSBZrmapJReWkWexlKpQhPtWSLeaNKWs9PjXp8TbRA610hq6fceRjBPZPfPWSextvS4RxdFk1aGkOaXA0SRwII4le3XRq1uklVctux4+hWbzpPcXDXmJY7yaPpBxIF5IOIHqP5/66ibvodY06Upxcsr2r7HumalVuruFCaWJPmjM30hT/w4vc//AIlBf4et87SfwL5+TU/5n8Cpl9kk8SST7TauVLU504KCitkl4ENV6F21Sbn5SW7z1fYzYZgcXDkK+Itblq1R/wAK+JRukOnQ0y5VGDck1nfvfZ3G0zDAEGzp+VLVcXsq8OFpIr7qNpoyuNA+S4XsjynFSmk+to148YSOA5degPVauOR9Uj0J0/G7l4/2Pf6Ueg+KccjZ/gvTeyX+41Dg5D/Vv/kd+S9fIt3lqaXpLxR8GFeNCx4I0ILXAg9CK0SPI8p1IcCw1y7T5+jv/dd/KV6Z+Uh2rxMbsHISCGPIB1OV1Cwas1opHS8eXeex/QqHTGSlZxUXnzl8mezC7913uKsHEj5pwS7Dw+M9D7ivco9UX2GGOJzRq1wskiwRYPA68l4mjbUi8ruQLT0PuXuUYqLJTdnZT8RMWtFEMLrNjS2jTx1UF0gvIW1qpy5ZS27mb6VnUuX5OO3Xv2Flx+6s0Ubn5h3QXGraRlF2D1VPo63Sq1FDG7eDdV0OrQg6sZp8O/gV9rv+jqfepmLIGWW8sv8AuHrh3cdHlo14NoOr3ucfaqb0hk1cJdiXzZdtBebNd7MPpNiBwBcRq2SOj0t1fitegTauku1Mn7dJzwzlDDWvTX3K7cb7SQdGDi9kennMb66+82scmyEFwIktlt7h81lDtPnnS3a8iv8ASvmzNi3kMNEjMQ11EjM3MCWnqLA9y9lyNPRT/wDqU49Tz8m/mRz3f9eS17s+0vCR6ZZ58wddT7ypO302dWCnnmVS86S2tnVdBR9Hbs9vYzzPCTRDSeNkAn7FK2VCVunCT9pVNd1CjqMoVqS5Jp/DHzPDYH/uO/lK7uJdpX3B9hlbg5HCmxvcbBoMcTQOpoBcl+07eS/XMktE83UKTeyz9DKMDL/Dk/kd+Sqx9fVel/MvFD9Bl/hyfyO/JD3y9L+ZeKN3B7PlBcTFIAaoljgDQ1o1qs4nyzpt+0vouG64Vy362bgwcn8N/wDI78lmU3yU+x+B9OzpiCBFKSRQAjcSfgjM4Uqiknwvn2GizY2JH/l5+AsdjJ0H9lauFn3mN3b8K/aR/wBy+5k/ofFf+mxH/wAMn/CnCz38Xbf+SP8AuR+jF1nzcIAgCAID5SAUgFICL26NGeZPuCrfSapw20Y9r+SZ12aXE37CB2szNBIDwyOsde6dFTrSfDXg12r5nZOKlFxlyaOF4fFktHe5dV9yhZW/CvMRQ6lKPE8I3cNtSWO8k0jQTZDZHNBNVdAryem2dR5nSi37UmZ0ritSjwwk0uxFj3Mwn9J4oQYqSaSPI5xHav4trKeK5byxtqdLNOnGL7Ukn8CR029uI188Tez57nQG+izZ4+ZKfDtn/gojyMSw/mdxjGfgg70WbP5NlHh2ztPfqnkYnq1S4SxleCPDd08LhSY2RAt0cDJ3zZFGnO5acFUdeq16FwlRckmlyz2s8koXaU68VJrbdLkH7Fwx4wRH/Ub+ShPxt7/PLxZsoW9GjNTpRUZLrSw/Ej9o7FwwY6oIro/Mb+S30bu8clmcviSDu62PTficrc0tNHlpVUR4FfaLNYoQ7kfPdQm6lzNy55OoehWckYph4XG8acCc7T90Li1OO8X3nVpktpR7DpyiyUCAIAgCAIAgCAIAgCAIAgCAIAgCA18ZhBJVkivxUfqGnU72CjNtYedjbTqunyNduymgjvHjfJRtLo3b05qalLZp9XV7jY7qTWMG3+js/db/AChWPLOXCPQib0HuCZYwj0AvD0+oAgPlIBSYApAVHano6wmImfK8zBz3Fzg17Q2zxoFpXZTvqkIqKxscdSypzk5PO5JbtbqwbPLzDnJeAHF7g7Rt1VAdStVa4nWxxdRto28KOeHrJ1aDeEAQBAEAQBAEAQBAEAQBAEAQBAEAQBAEAQBAEAQBAEAQBAEAQBAEAQBAEAQBAEAQBAEAQBAEAQBAEAQHxAfUAQBAEAQBAEAQHxAEAQH1AEB8QH1AfEB9QHx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6" descr="data:image/jpeg;base64,/9j/4AAQSkZJRgABAQAAAQABAAD/2wCEAAkGBxQQEBQUEhQUFhUXFBgUFRQYFBUUFBQXFRUWFxUVFxQYHCggGBwlHRgWIjEhJSkrLi4uFx8zODMsNygtLisBCgoKDg0OGxAQGy8lICQwLC8vLCwsLCw0LCwvLywvLCwsLCwvLCwsLCwsLCwsLCwsLCwsLCwsLCwsLCwsLCwsLP/AABEIAOEA4QMBEQACEQEDEQH/xAAcAAEAAgMBAQEAAAAAAAAAAAAABQYDBAcCAQj/xABNEAABBAADBQQFCAYFCgcAAAABAAIDEQQSIQUGMUFREyJhcQcygZGhI0Jyc7GywdEUJDNSU5IVQ2KiwiU0Y4KDs9Lh8PEWRFR0k8Py/8QAGwEBAAIDAQEAAAAAAAAAAAAAAAUGAgMEAQf/xABBEQACAQMCAgUKAwYGAgMBAAAAAQIDBBEFIRIxBkFRcZETIjIzYYGhscHRFBXwIzRCUnLhFiRikrLxU4JDwtI1/9oADAMBAAIRAxEAPwDuKAIAgCAIAgCAIAgCAIAgCAIAgCAIAgCAIAgCAIAgCAIAgCAIAgCAIAgCAIAgCAIAgCAIAgCAIAgCAIAgCAIAgCAIAgCAIAgCAIAgCAIAgCA+EoAgPqAIAgCAIAgCAIAgCAIAgCAIAgCAIAgCAIAgCAIAgCA8veGiyaA5rxtJZZ6lkisVttoBy8tMx4X0HVctS6XKJujRfWaccrpKc8kk8G2aA6kLncm92bMJbIi9oSvLqie5psC2GgL08j9i18TT2ZsjFY3RJ7A2y8gsmOYt+fQBI5EgcV1UbnqkaatFc4liY4EWDY6rsTT3RzHpegIAgCAIAgCAIAgCAIAgCAIAgCAIAgCAIAgCAICC2/j21kBF37z0XDc1o+ijpo03zKwDZ72gHHkNOQ+0lcOcnVjBsw4/Me7wP2VazzsYOJgw2L+WDAPm2T46UB5arzJljbJJtytf2l8SGgdbK95PJg91g3MPjexmc0eqe8R01o146hb6VVweOo1yhxRyWFjw4AjgVIpprKOTkel6AgCAIAgCAIAgCAIAgCAIAgCAIAgCAIAgCA1tozZI3HnwHtWmvPgg2Z048UsFFnxru0NNbXqguF68wofLzkkVFYPc+DEzQQ9hFagGvAjy0Th6wpYNYRiCyXZnG6aOAvqeATJ76Rjw7SL/AH36XzAOrj4Xw8rXuTxm/HLTmc6vyvks0zFo2ptZoxzdmLvItyle9aMFyZPbv4jMwtPEa+yyPw+K7rWeVg5q0cPJLLrNIQBAEAQBAEAQBAEAQBAEAQBAEAQBAEAQBAaO2XVETV6i/Acz/wBdVoufVs20fSOf45jjIXNFNaNAOAJBon4qIfWSKMezJ7gFFoy33QAWjXShX2cVm+R7wecBibdwbfgAPw0WC35nrjgyGZo4XZ4+Pmf+yYwY4bPcU7RqTZ8NaXuGHFs2YcVcmc+sdAB81o5e1eqW+WYuO2CybtAuL31TaDW+Qu13Wae8jkuOpE8u45ggCAIAgCAIAgCAIAgCAIAgCAIAgCAIDDLiWtNONGrrw6rmrXlCg8VJJPn7jONOUllI9RTtfeU3XFZ0bilWz5OWcHkoSjzR7c0EEHUHQhbWsmJQtvbvPhDnZs8ZdpoQ9gOoBPwvy0UdWtuDzlyO6lWUtnzK+cE4sc3UC7zAAHS+fI6rnSZIUppPcz4DDBsYbZodTazwnueVN5G3HEK4BepI1s0psY1j8hsOqwMrtfIgUssAse7WwzLUkgyt/d17/wDyW2jbqT4pHLcVuHzVzLnFGGNDWigBQHRdySSwjhby8s9r08CAIAgCAIAgCAIAgCAIAgCA1do7Qjw7M8rgxlgWbOp4cF43gwqVI048U3hGpgt48NM9sccrXPdeVtOF5QSeI6Ar0007ujUlwxllkqh0hAEBC7Q70p8GhvvGa/iqdrcvKXLj2LHjv9TvobU+/czbH0c8eR+0Ls6PS9ZHufzX0MLrlFkorKcZqbSxXZs4WToB9pXqjk8bwUTG7SDSWgX7teo6LROzmlmO51U7qDeJbEazHMfw06jgR5hccotbM74yzvkzwYocFjg2OJnmk0bQs8OtDqvTzCL7saNzYGB4pwGo6amr9ikKaaikyJrNObceRurM1BAEAQBAEAQBAEAQBAEAQBAEBTfSjLWDa396Vv8AdDnfgvGskXq0sUO9lH3TxJjxuHdV/KZa4ftfkyfZmv2LJogrCrw14d/z2O1LwuIQBAQuL/av8x9xqpWq/vdT3f8AFHfS9BfrrZm2T67vIfaV3dHvSqe75swufRRKKznGV3GYjNbnHTWh0HQLojHBpk8kHtAB5rKyurhZ9gW1bGLIqbYmbNq06d0tBY9vhxIcPDRa6tONRbmyjVnTezISKV0cmWUFo5Po5T5Hy1UbO3kuolad1F82XPcbZYke+d8vaChljy91uthwPPhVeJWcKPCss11rpSjwxXv7S9rccQQBAEAQBAEAQBAEAQBAEAQBAEBR/Ssf1eH63/A5eERrPqV3lH3e/wA7w/18X+9atkiAs/Xw7180dwWBdggCA4rv9iXt2liAHuAzR6BxA/YRclN2lGnKjFyin3pdrK9f1aka7Sk1y632E76I8SXPxOd5NNj9ZxNd5/Vc2oU4QUeFJc+SSO3TJzmpcTb5c3k6BjcW3Icrgb00IPnwUfDdknLKRWcXLZA6d4/h+J9gXSmu01cMuwjcVIVkjExQYmjxHtNL0HraODMtPZWajmHrB7eJsC7/AOZWOy5npYN3WCIso0HDLlqhqARVeJC5pPOxtRaFgZBAEAQBAEAQBAEAQBAEAQBAazsfEDRkjBuqztu+lWvMoz8nPGcPwPbsSwVb2i9RbgLHUJk8UJPqI/a7mvDNWuFnoR6qgekEmqEcPr+jOi3j6WUYMNC3O0hrbzDkOqg9PnJ3MN3zRsnCPC9idV7OEIAgOXb27pz4jHTyMMWVzm1mc4O0ijabAaei9XSK1tf2M1LMeeF279vtI650qtXn5SLWH2/9FW2jseTCfJyZCZHxyDKSRlhMgdeYDX5Rte1aq2sUNQWKSfm88r9dhZOi+m1bapOpNrGMbe08bNk7OXMRp2c7dK4yNcG8+pC0QeJZ7y1XdN1aajF9cH4NZNP1Gixway+HzHZj8FglsdUvOyl15+KwdCkPgfgptbrJ8xksNo84fCF57vDm41Q/MpKSiEskphsQ2IVH7XnUny8PH/uoyvd52id9G165GzhJxmbdaOBvmBYJr3LVSuWtpGyrbJ7xLTHIHCwbC6k090cjTWzNaXaAa4to2KvhWqirrWKNvVdOSeVjljrN0aEpRUu0zYacSCwCNSNfBdlpdRuaflIrCy1v7DXUg4PDMy6jAIAgCAjd4NsMwWHdPI1zmtLQQ2sxzODRVkDn1WMpcKydFrbSuaqpReG88/ZuQ2zN+oZ52QiOUOe8sBOTKCGl2tOvgFgqqbwdtfSKtGm6jawlnr7cFrW0iggCAIAgOA4yfNiJnV608snsfde1cb5n0ChDFGC/0peA2hiBL2IA/Z4NuHN164c5xI/s94LzqXcKFN03Nv8Aim5e4ktg7wx4N7+0Y89o7M3LlNBrADdkLnuNKq6hHgptJp537sEFr1xG2hCpPdejt28y37G3ygnnjja2UOc8AWG1d86csKHRi6tqiqzlFqO+2fsVeOr0Kr4Ip5ZfVMG0IAgIPGH5R/0h9xqpWpr/ADlTvX/GJI0fQX662U/eDZD8ZiG5HNb2bHNOa9c5B5D+ytdhextnJSWc/T/sl7W5jb03lZzggsZu7LFJCwujJlcWgjMKqNz9dOjSpOGs05RlLhfmpPxaX1O2F/CUW0nse9q7oyxwyPdJGQ1jnEDNejSaC9p6xCdRQ4Xu0vE8palCUlFRe/3MP9PuD3tJc6nkfNFAmwAR4aaq0qtjzcdh82vb/wAhWlBxzuzPLvFM8tEcTWwBurc1ueet1y6UvJU3VhnPM7bO74kqnDsSTMcHAHhfIqMq0J0+aJylWhPkZBjy0gcVz5OjhTJPC7RcKNkeRpZxk1yNUqafMlRMXd8nV1X7OCpur1pu5k/1tyPIxSXD2Evsb1HfSv3gEqz9HZuVs89vzSZxXXpIkFYDmCAIAgKV6WZi3ANaOD5gHeTY5JB/eY1a6vIm9AgpXWX1L6pfJs5rudjXnHYc3/XMPAfPe2N391xWiPpItGp0Y/hZ9z+Cb+aO/rrPngQBARm8m0zhMJLOGhxjbmDSaBNgVftWyjT8pNR7TXVnwQcuwoOF9KUjpoonYdnysscdh7hl7RzReoN1m4acF31bCMIOXFyOGhfurPh4fiRWyt05MTEyYSsb2jWvylhNZm3V2qPX1eNOo4cOcPHM+i1NSjR/Z8LePafMLuq988sXaMBjyWcriDmbfVYS1mCjGSg/Oz19hlLU4KClwvxIzfHYDsH2L3Pa7M4soAj1mk3r5FWDo3qMbmvOCjjzU/iVbpLdK4tVhYxL6Hrcz/P8N9a38Varr1Mu4pdl6+Ped4VdLQEAQHKN9dszxY6ZjJC1oLKAqtYmE8vFcdSxt6knOcct9/YQF7qV1RruFOeEsdnYSm5TzLE6R7i55fRJ6Aaae0qrarQp0rjhgsJL55z8iw6Tc1a1txVHl5fwwTWJ2cyR8b3Al0ZLmG6olpYfPRxUYlwpxXJrD7k8krGpKKwjztWIOhkB1BY4Ede6QsqaxUi12pmKk47rmcehNjNzOpPU1xX0Jdp83r1J1JuU3lk3s9jnMYAWgUbNW713ez26rrt/QJ3T/UL3mfbbexgc9p74y0SA7i4A90iuF8l2UIKc8NbHRcTcKbcXuROF2xL2jW5rBdqAxlkZboEDTVZXljQVCTjBZwaLDULiVxCM5vDfWWPAY8SCwVVMNFxLPh9oRCNgdJGDWoL2gg+RKqGp29WVduMW931M9jSm91F+BsRbZyEdk9rhzAIc33jgVOaI6lGi01jfk17DRVt8+msMlGbxxkatdm5gUR71YFdRwcbtJ5MP/iI36gy/S199UsPxTzyM/wAJtzJPA7SZKaFg8cp4+zquiFWM+Rz1KMoczdWw1FK9K8Dn4OMMa5x7bg1pcf2Ew4DxI9657ipGEU5NLfrJvQZxjctyeNuv+qJzbdLZszcbAXQygCWLUxuAFTRk615rmhcUZSSU14otGo16UraaUlyl1rsZ35SJ88OXb6bx4iLHSxxTOaxoZTRVAloLuXisU92V7ULytTrOMJYX9i0ej3aj8ThnmWTO9spGtWG5W5eHLj8V6iR02vKrRzN5eTH6UX1s2TxfED4gyNsLssfXL3m2+f7CRwN85sG9W6g8wRwIPI6D3KdaTWGQ9PMXlHeNgRhmGhDdB2bNPZS+IX9R/i6n9T+bXyLw25JNm1FgmNe54FOfWY2daFDTyWjibxHqWce/meubawVr0mYZrsGHOFlkjS02RRNg8PAlWnojNxv8Lri0/dyIrVt7Z96Kn6Pxe0cP9M+PBjyvo156mRWrL94j+uo7wq8WQIAgOIb4ytkx+IcCHDtAAeIprWtNe6vYsMJt5KjqE83EnFk76PcbHHh5GyPYw9sSA5waaytogHlxVV1ShVncZjFtYXU/aWfSbijG1ipTSeX1osztsYccZ4R/tGfmo+NlcSeI05P/ANWSauaL5TXijT2rtmDsZKnivI6qkaTeU1QtboaXeucf2Muf8rDu6CW814o43gyezbdg0b0N+rp8V9Zjb0lFLhXgUiolxvBbNlOLYY74kEjx1I+0FRsocE5JdpM2keGkjzvG+4WfWf4HrptPTfcatQ9V7yD2THnxELeAdLG3yzSNF/Fdlf1Uu5kdavFaD9qLFvRurPgDbA50IHdkaDp9OvVPwVMqUmj6HbXFOaw+ZVdoPLshcbJBJPUoW7TvVIuW5WBmkw7jEwvAcAac0G8jeTiFjKnKW6ILWKsIVkpPq+pIYqd0Vh4LXcwdK0Wvga5kfmLjx5WO00mbcIN5m5SarXNrz4V8VsdKSWTgjq1jKoqUZ5bePZnvN+DaYY8ZX2SMzBqC09L5glYqLS4kdrnCVV0H6SWe9Zxk6FsHaQxMDZBxOh8xxXfTlxRyRdxS8lUcRtn1G/S/wOUH0j/dV/V/9ZGdr6T7vqiMwp77fpN+8FT9M/eqf9Uf+SOyr6D9/wAixr6eRRxHfY/5QxH1n+Bq1sqeofvMvcW70S+piPOP/GskSOi+jPvRKek2Iu2e6uUjHHya6ytkanAm/Yyw21HyteEMZ85eGTik4Z2bhQzdmwVWuazm9q5fxFX+Z+JfHp9CXOlHG/UvcdV2JtvDjDwh00YcI2gguAIIGtgqh3dhcyrOSg+b6vayuStK624H4EkNv4W6/SIb007Rt6+FrOnpl5PeNKT7os4a840Hw1Xwv27fMrPpH2nFLgssUrHuMrDlY4ONA6mhyVj6OWF3RvozqU5RWHltNdRGX9zRlQklNN96KxuhIyLHYd1hoEws8AGlpGpPLVfQLmLdKS9hXbWf7aLbO+qulkCAIDl+K9H+Kc97g6Gi5zvXdzcT+4i2K3V0ivKbllbv2/Yrm29kSYOURy5S4tD+6bFEuA1IGvdKxlUUeZ1W3Ra9uYuVNxxy3b+xDYuIuLaHA2dR0rqt9pdwpVOKWeR30uh+oRTy4+L+xibh3FwHMkNGo4kgD7VJ/m1D2+H9zKXRG+jFybjtvzf2NsbGltzSAKJFk0DRqxzI9i6fxcMZIX8vqp9X69xLxwFkbA53qNI7oJJt7nf4q4LhqSUptrrJSjBwgovqNLac7ZWBosFrrNmz6rhRA0HFeRr+QfE1k5NRmlSXeYNhYX9bw+v9fFy/0rEqakpRceHn7SMtqn7aC9qP0Eo0tpwTe7AsbjJmt7rWyvAAGgBN0FzTp77HXT6Zuz/YulxcO2eLn8DoHoiZWGm+tHwjatlOOEaaus/mj8rwcONuefb2Im9/5cuzp65hrfY+RrT9qzlyI6/nw28mcawuLMcjHgase148SwggfBaXPbBV6T4Jqa6j1NtB7nl90cxI/s5iTQ9pWOVjB1/mFyq3lozaeMe7s7jtG5Exfs/Dk8cmXzyOc2/bS6I8iwWc3OhFvsNXf/bP6Hh45Mme5gys2XjHIbuj+78Vqr6UtSj5Fy4cb5xnqx9TbUvPwsePGc7frwKdsTfztsRFH2FZ5Y2X2t1mkaLrJrxXHS6GRtpKsq2eHfHD2b9vsNa1vyjUODntz7fcdXUmdBwrfnEhu0MRYP7Q/BrVzznhnRDodK+/zCqpcXVw/wBy7eiIXDO7q9gryaTf974LZTlxI0z0R6VLgc+Li35Y9hat5tlnF4Z8TXBrnVRPDQ868LWUllYN9pWVGtGo1lI5jifRVigHO7WA8TxkHj+4tHkGWuPSW3XOEvh9yojBvjeWkjuuLTqa0JGmngvPJsjqvTXTVJxcZ5X+lf8A6PMmGcZHOFUcvP8AdFFS+n3MKNNxlnn1FI6Q6xb39eM6SeFHG6x1t9r7SU2Fu9LjJTHEWBwaX95xAoFoPAHXvBd71Gl7f17yGtqTuJ8MO/cseH9G2Ma9pLoKBB9d/I/QWMtQpNNYf6953w0yqpJ5X69x1xQpPBAEB4llDGlzjTWgkk8AALJQHH9+dpsxOLL4nZmCNjQaI1Dn3odea56r3RatC9RL+p/JFdJWonEeY3/KR/WN+8EPKqzSn3P5EdtXauLZiZg2nNE0gA0OgeaFg6aUpSNVpHzScPOZ7wW8kwNPjc3r3S8H8fgtqqxfM1uMlyJBu1GStyMjDaOYkNDb0OgHt8FprTTwkRuqrFFd/wBxC8tcC0kEagg0QRqCDy1XMyJtPXQ70bWwvSFjcK4GWQSx33mSPJdX9l+rgfePBbWkW9SZj2xjxiZnzNBDZHF4B4gO1APitEiqXrzcT7zLHvXNgMKG4d2Vz5wXEtDgW9nQongbC7LGlGpNqR36fUcKEuHt+hs7I3rxG0JH4XEy3G6NrhTWh2ds8JFGumbRNajG0tpVaa3W53UE7v8AZVHs+zvJraG5cUcL3h8hLWFw9XUhpIvRUWOtVnNRaW7S6+s63oFvjZyz7vse9lbnQSRMeXSW5odxGltB6Lyes11UcUls2vAzjoVtFb5fvIfa28uIwMrcLh5S2JkZNU2w50sx1dV8MuisNpczrUIVH1rqJ/S9Mt1TdOSbw9u419obfmxmyicRJne3HADQAhn6NIRw465tVP6S81H3fVEH0joQpJRgsLK+pDbqH9ew3/uIf98xTNf1Uu5/IrVL1sO9H6NVaLKfn/f8/r8/1rvsauOp6TPoejfukO77l/8AQ4f1ab6bfuBbaHIr3SP18e5/M6Ct5XTDi/2b/ou+woeM4FtA/Kv+m/77lqZTK3rZd7MbFnE0suPowP66fqX/AHo1kSejevfd9UdWQs4QBAEBE714d8uBxDI/XMTsvK6F5b8ar2oDgQa6McT3hnrkLLqA9gHxUnZ21KrBucc7nDc6pd2klChPhT3xt9UTG50AxGMayXvMyPJbZGoy1qNeaiukkI2lpGdFYfEl7sP7HfpGtX1apKNSplYzyXb3F/k3ZwooiIWDY7zzqPC1R4alcucU5c2if/HV2muLqIbau60OIz6yNLnGzYtr3AkCiODjTmnTm2waKvEeRAyWTnG29j4jAyZXntGH1H0RmHQjk4cwtiaZpaaPmy5Mzz5fg5aazaSJnRLajcVZxqwUljlJJ9a7SSB7w+i7n4LRGTyicu9LsqdvOcKME0tmoxTXc8FdijDRneeA4ldpSUSLpyY43CxbbrUeS4qj85l80zTrSpbQlOlBtpbuMW/HBnYwPLA8AgBx111IZ+X2rdQqzh6LxkpnTSnTtp040IqPPaKS+RL7rwxsx+HOVoFvs6Afs318aXFrNetO0lDibzjb/wBkQGh1f8z576njPadOfiWVReyuYLhS+d+SrvkpeDLl5Wmv4l4mIY+FortYgOQzsA91rLyFw9+GXgzeqU3/AAvwOab4vjkx8paWOb2QotILcwbVWNCfBXTSoyhbpSWOfMndNpSVLz4vn1rqMWELRDO0VRlw7m8wcsWJD6PgXN96mKU5Rbw8fplS6bU3GjSkljc2N3Gj9Mw+g/bxcv8ASNW5Vqj2cn4soNu35aHejvqyLgfn3f4/5RxP1p+61TltQpSpRbim+5EVX1G7pVXCnVmkupSaXgmX/wBDJ/Vp/rG/cC4r+nCE1wpLbq2Omzua1eLlVm5PP8Tb+Z0NcB2GOf1HfRP2Lx8j1FJ/oDDO1MLSSSTx6noV8+udVu4VJKNR4TfZ2s6HplrJ5cFuUHfaBuHxZZEMrezY7KOFnPZ18gvoHRf/ADdm6lbznxNZ9mF9yt6va0aVWMYRxt9WTPokkLsc6/4D/vxKXvqFOnTTisbmrS4pV3js+x19RRYAgCAICo747ztjbLh4nhspYW9pbfknOGndJ1NG+nBDkq3lOnLhb370cbxdNdkDs+RrWl2lX3j80nkRzU3p3qn3kTf1FUmpLsJTcvGsgxgfK7K3I8ZiDVnLXDyKjektnXu7RQoR4mpJ425YfadOkV6dGq3UeNvqX3F72YQMJ7ZugJ4OvT2KjU+j2pKpFuk9mutfcsK1G1f8aK7iNtmS/lA0ESRk2wl0bjbQTmoFmpBPBWmU8bROulptWS4pRfbyZlgwAxERLpZZGyE2JC12oLWl7S3g6mAAg1rw1Wjy8oy33FWzinw8mUybZMmDmd2je4fUkGrXaHTTgfArspxd15tPmjywuqWnTlO4eE0kmlnfPsPJxjQb4gA8uq2fl1ePnNbL2khc9IrCrQlThNtyWEsMjNiQtxM5MmYQREFxAFOk4taSRloVZDiLql4ysxXWyU228GV1EEZjqG5AedhvLyXq06vPzktn7S02XSSwtqUaVSTUkkn5rMOHxDRd9Gj3cVlHTbhLl8UU/pVf0dQrwnbvKSecrHX7TIcW3r8CsKllWpx4pLbvKuqMj03EN+B5HouZczx05cjTlbo3ho0Dn08lplCTZ9eo9LNOjBRcnn+lmIDx+1ddHTq1WPFFLHebX0u01fxP/azYw0+WgTp3r9obX4rphpdddniVXpTrNrqNvGnQzlST3WNsP7kzu1iGnGYcD+PFy/0jV7+X1oJyeNvaUuhTkq0O9H6CWgtxxje7dLEzY2eRjWFrpCR3wNKHIrYukmn2q8jVk1JbPZkfW0y4q1HOKWH7S4+i/ZEuFhlbMAC57SAHB2mWuSxlqdvfvjoPKWz2wb7W1qW8WqnWy343E9kwuIuiBXDiQPxXNc140KbqS5I7KcHOXCiLn213XXGQMp7wcCBodTdfC1wU9XoVJcOUs+1G/wDDS6mVeHezCZWntmixdEOB1vwVQuNMu51HJQ55612v2k3+XXPVD5FF32x0eIxeeFwc3s2NzagWM9jXzC+g9GJxtLN06/mvibx7MJdXcV7VtB1CtVjKFJtY7V295m3I243A4ntHiw5jox32sFkscLc40PV+Km7itSuYqFOWXz6yNpaVeWLdW4p8McYzlfRnUNg75w4qQR6MebDRna7MRqWiteAJ4VouKraTpx4uo207qnUfCnuWdcp0hAEBwrebE9tjMQ+quQirv1O58ctrBLm+0p97U468n7SAbgSHOOYd435aUpG1vFRp8LWTx3CcUscjzJAQWi+Jry0tb5atCP8ACyT0ewepV3Rg+HCby/d9zzNBpVj4rW9Xi1jhfiWml0MrKaflV4MMNMqwazG9dbFKCwz6BSpOEFHsSXgXrds1ho/I/aR+C0VVuisXa/bz7zS34kuBn1n/ANb1K6H6+Xd9UVzXl/l4/wBS+pTdnYdssrI33le4NdRo5XEA0eRpWG5eKM37GV61jmvBPtRf9ibjNwkZdFPIB67eGYCh3XD1X+0c186/xFSz6D+BbPwe+MlF2p+0d9J37o59GivcvolrvQh3IqN1+8T7zSXQaj0wWPb+a4dR/d37vmePY3WM09h+xVfO5zuW5eDu1h8jTlOrQfWd081U56xcqo0mvBF3jo1njPD8WUzeHCNhlLWChTTxvU5l9E6OV517FTnzyyA1O3p0K/BTW2CLtTxwEpus/LjMOek8R90rVpr+ql3P5GdL1sO9Hdodsuc0OytojNWt+Vr5pLpJFfwfEuP4TfGTUxD8ziepv3gFVzV5cV1KXb9kdVKOIpEnsXg72firJ0Y9TPvXyOO75obf1iA6vH4qR1r9yn7vmjC19YiGxUZfE5gNEtq+njS+fU7jgmpY5NfAkY7SyUJ/o7fp8szQV6jtdT4+Ksi6R0uum/FE/HWopeg/Ere3djnBzmJzg45WusAgd6+vkrZpMHqNB1oeas4w/c/qR950uoW0lGVOT2zs0RuIizNaAeDs3w4KbtdOlRqcblkrus9KKV/Q8lCm1y5tdWSb3UxvY43DyVeWUaXV5wWH71+xd9xDipSRUrafBWi/cfoRVss4QHnMOoXmQVfE7iYNznOdnBc4uPylC3GzxHimER8tMoSk5NPf2nPPSBs2PA4lkcN5TCHnMcxsveOPk0KRs7SnVg5SzzIq+tKdKSUSqSTFxBPLUe6l1PTKD558TZpt9V0+r5WjjOMb77Brszmg8C4A+RIta5aXRUW1nxLFR6XX7mliPg/udRwPoygkhY/tZQXsDqppHeAIHC9OChpUlyJpdILvm8eH9zZZuPPE0NimjcBwzNcw8SeIzdVzTtm3nJolqKqScpx3fYa+K3Te4BuLDC27b2cjrzURrbRpRKj7y9udMiqtFrL23WerP0NVaFC8jwST23NVm52FjIc1r7BBHfPUKJl0t1GpFwbjhp/wo10tJt4TUknlb8yxvaAMvKq9irc5tPYkF2lfxG52Fe4uc19k2flHcSrDT6XalTioKUcL/SiOnpNtObm08v2lG3z2THhZwyLMAYw6ib1LiOPsV66M6pX1C3nUr4ypY2WOpEHqlrTt5xVNcyuvPcd5ae8KX1H1D9xjpMU7uPEj6H+J95VTeT6fSp2/VGPgj2cS6vXdX0j+ax4I9i8DbUdNdnwNnBND4ml1k94EknWpH0pCld1aMeCDwu5HynpBUavZY7ET+6mxoZ58sjSRkcazOGoLa1B8Vwavrl5bUFOnLfOOS7H7DXo1KFzWlCqspLPZ1lzg3RwjHBzYjYIIPaScQbHzlVp9K9UnFxdRYf8Apj9iyx0q1jJSUd1vzZORigAOHD2KA4m3uSDXWc+2/vZiIMRJHG5uVrsotoJoNbz5q3UdMt7ilGpUTbaWd2WCz06jVoxlLOX7fay7+i/bEuLimdKQS1zQKaG/NJU3p9pStouNNcyA122hQqRjDrRc54Q9uV3DQ+42F1XFCFem6c+T/wCyFhJxeUaOLwDGxvcLsNcRrzAJUQ+jtj2PxZt/EzOVTb4YhrnAdnQcQO6eRI6rR/h2z/1eP9iAq69cxm4pR2fY/uQW1sU7FS9rJWbKG93QU2609pVg01/gKXkaPLOd99/0iMur+rcS4p47NiY3G3dgxeIeybNlEReKdl1DmDj7SpH8xrPs8DZp0I16jjPsyX3C+j7AtcHNDyWkOHypOoNjgvJX1ZrH0JqNhRTyvmWn9KZdZ2X0zC/cuM7OJcjKh6VJ7O7w1rpqvmsrqvj0mTKjHiMmIAlc5zm8SKzCyNF2Xt9VlXk4SfDlY8Ea4U0opHLd9MxxRGV3dYANORe9wrw7y+hdF7mMrBOct8vOWVXXcRuUvYQPZnofcrF5en/MvEheJHyi0g0dCDw6G1hOvT4X5y8TdSmlNPJ2vAbxuZHHG2Kw2NjcxdQd3G3QHIGxr0VNuNQjCWIrPvRcadu3HLJJ28J7NrhH3jmBGbRuU10vX8FplqkVBSUeeetdTx8TL8K8tNkXjd5GvcGSgREDMC54DXXYoE1roVD6vWnd0YqEc4fVv1HZbWsllx39xo4rbEAbZmiqx/WNPMdCq9CyuHL0H19R2xoVG/RfgfJt4MMNRiIT/tWfmvXp9y5erfgefh6sVvF+BW8fvZJncIy3KDo4UQ4VxtWO00KhKkpVE89ZT77XK1KvKnBLCZVtp444zEOdJoWsa3Thxc5WDSv8hTdOlyk87kfqF/OvCFR4zv8AMx7K2eyXFwxUac7vCzRAGatNRqFs1LVaqtKj7Fs/ejdo8fLVuGfLBfdobpRCF5yN0Y46OcD6prlqqRT1ev5RJy611ItKs7dbqOH7G/uYNh7qMdhoS5jSTEwm3OuywE8tNVnc6rWVaUYy2Ta5IfhKD3km29+b++xUdr4JuGxcsTdG91zRZOXM23Czx1s+1WKwrSr28Kknu8/Bsqmt0FSrebywfcDtR2Fma5upc1zdfY78FleWcLinwT5c/mc2m3UrbjqxW+MfFFkwW9smYCTLlJ1J0yjmVF3OgUFTcqecpbe1knZ67WqVowmlhtLuLDDvLhSAe3i/nCrr026T9W/AuatqsllRfgcw3hxDZMVM9pDmmRxBHAjSirnZwlC3hGWzSLRYpxoxTWNi5ejHbDoGvja0OMjs1k6AMAB0sE+sFtrXf4eOdt+0gteoKrUi88l9ToY265rHF7BYrLRoEucG1r52tMNYi4SbSyvbz3x8Cu/hcySTNPFbekLHNdEMrmlpc01lBBGY3xA8Fso6pGbxLC95hO2wtjjr5w4l1jUk8RzJUmqFXG8X4FErRflJbdbPgeOo96yVCp/K/A1cLDsQ5pbkcQSaOV1EirrTldLGpTnFZaaNtFyhxNbbfUmdg7UMM7Huc7KA8EWdc0b2jw4kLxt7G60uZRqpzlt/YjWTvy1mdwr1isYZ4cM5nVnn0n4l8/8AGMXV/wDKtmSY/MKXaWO18yZdT5aHpznfP/PHfQZ+Kt/R791feymdI/3mP9K+bIRTpXzxK3MCOunvWqq8RbN1CPFUil1tHWcDCWQsY42WsaCeRIABK+aVpeUm5LrbfifT1secHAWZrN24ka8AeSVKikorsWPizJvJRfSJARNG6+LHCvL/APSsnR6eYSj2Expb3f66ykuVkZO5McnA+S1dZyV5bMl2upo8h9izzjZHwq586vN+1/MwOmp1DS7s89OCltOs6daLlPqChmO5L7iDPtFgOvyT39NRlH4qI6WW1O3ssw65JfN/Qn9CivKyfYjq8rczS08CKPkvmSm08lpWzyeYYwxoaOAAA8gKSU3J5Z693k5hv0Q3aDvqmH7yuuiNu0S9r+hvoaHa3+aldNtYXNpY92CFMwJGnCviDamFkrvSXQrbT6UJ0MribT3f1MhdYPkfsXqfUyn0dqsWu1fMiIvVHkFrfM+9W78xHsLJHVkuno6hzTON+rGPbmJv7oUBr8+GlGPa/l/2QmrPGPedAxcPaAC6pzXfym6VWp1eBv2prxIKOzyep4i6NzAaLmloPIWCvKc+GafcePnk4gY8hLTrlJbfI0SF99t58dKMu1J/A+f3EeGrJe1n1q3GhmWD12+37FG6p6ld6+pjL0GSKgjjAQH1enhNP9Ico/qo/e781XHoVL+Z/A+6/ktP+Z/A+M9IcxAPZRf3/wA14tCpP+J/A8jo8Gk+J/Ag9pbcdiJTI9rQSAKFgADzu1KWVqrSn5ODz3kVqHQ+heVFUdSSaWOSNCTaJDmgNGp6+FqVtKXl6nBJ9RV9c6LUdOt1VjUby8YaR6ONPQKSlpNOSw5P4FWpw4JqS6ty0H0hSfwWfzOVd/wNbf8All4Isf59P+ReJii9IspF9jHxI4u5LxdBrX/yy+BnPXJxfoLxIbb+8T8W5hcxrcoIAF65quyT4KSsei9C0T4Jyee3Bvtuk9ai21TTz7WRUADpADdG7rjoPFbrvTo0aTmpZO59Na0Y5dJeLJbB7GjmmjizPAkkZGTpYzuDb4eKiFBp7nLDplWqzUXBb7da+oxeDyPewHRr3MB5nKSL+CzUW2U2vPFWXe/mSm7O6IxQc6R72a9yg3vN1BNkH5wcP9VabrpFLToxpxgnnLz78cvcT2nadC5o+Uk2jxvXu8Nmtjmhlkzl+S7ykAtJ0c2j83guvRtajrM5Ua9KOEs7775xyZuurP8ABw8pSk1l4IU7fxVH9Ym4GvlH8a05qclo9g1vRh/tRHxvrniS43zMx3jxQ/r5eA4uPGvFU16bav8A+NeB9ijZ23DnhRijkOIc58z3uf6uaxdAaDUcNV00qEaa4Kawit67ri0lwhRprzk34YPT9nFwcYg52RhkkstGVjaBd46kDnxW/DjnuK8tYlrsoWdWKiuJNyXV1ct+0xslbwIOtcCAdfErDzuZNS6F26xKM2sb+HuPe29lsw2Jmha5xbHIYwSBZrmapJReWkWexlKpQhPtWSLeaNKWs9PjXp8TbRA610hq6fceRjBPZPfPWSextvS4RxdFk1aGkOaXA0SRwII4le3XRq1uklVctux4+hWbzpPcXDXmJY7yaPpBxIF5IOIHqP5/66ibvodY06Upxcsr2r7HumalVuruFCaWJPmjM30hT/w4vc//AIlBf4et87SfwL5+TU/5n8Cpl9kk8SST7TauVLU504KCitkl4ENV6F21Sbn5SW7z1fYzYZgcXDkK+Itblq1R/wAK+JRukOnQ0y5VGDck1nfvfZ3G0zDAEGzp+VLVcXsq8OFpIr7qNpoyuNA+S4XsjynFSmk+to148YSOA5degPVauOR9Uj0J0/G7l4/2Pf6Ueg+KccjZ/gvTeyX+41Dg5D/Vv/kd+S9fIt3lqaXpLxR8GFeNCx4I0ILXAg9CK0SPI8p1IcCw1y7T5+jv/dd/KV6Z+Uh2rxMbsHISCGPIB1OV1Cwas1opHS8eXeex/QqHTGSlZxUXnzl8mezC7913uKsHEj5pwS7Dw+M9D7ivco9UX2GGOJzRq1wskiwRYPA68l4mjbUi8ruQLT0PuXuUYqLJTdnZT8RMWtFEMLrNjS2jTx1UF0gvIW1qpy5ZS27mb6VnUuX5OO3Xv2Flx+6s0Ubn5h3QXGraRlF2D1VPo63Sq1FDG7eDdV0OrQg6sZp8O/gV9rv+jqfepmLIGWW8sv8AuHrh3cdHlo14NoOr3ucfaqb0hk1cJdiXzZdtBebNd7MPpNiBwBcRq2SOj0t1fitegTauku1Mn7dJzwzlDDWvTX3K7cb7SQdGDi9kennMb66+82scmyEFwIktlt7h81lDtPnnS3a8iv8ASvmzNi3kMNEjMQ11EjM3MCWnqLA9y9lyNPRT/wDqU49Tz8m/mRz3f9eS17s+0vCR6ZZ58wddT7ypO302dWCnnmVS86S2tnVdBR9Hbs9vYzzPCTRDSeNkAn7FK2VCVunCT9pVNd1CjqMoVqS5Jp/DHzPDYH/uO/lK7uJdpX3B9hlbg5HCmxvcbBoMcTQOpoBcl+07eS/XMktE83UKTeyz9DKMDL/Dk/kd+Sqx9fVel/MvFD9Bl/hyfyO/JD3y9L+ZeKN3B7PlBcTFIAaoljgDQ1o1qs4nyzpt+0vouG64Vy362bgwcn8N/wDI78lmU3yU+x+B9OzpiCBFKSRQAjcSfgjM4Uqiknwvn2GizY2JH/l5+AsdjJ0H9lauFn3mN3b8K/aR/wBy+5k/ofFf+mxH/wAMn/CnCz38Xbf+SP8AuR+jF1nzcIAgCAID5SAUgFICL26NGeZPuCrfSapw20Y9r+SZ12aXE37CB2szNBIDwyOsde6dFTrSfDXg12r5nZOKlFxlyaOF4fFktHe5dV9yhZW/CvMRQ6lKPE8I3cNtSWO8k0jQTZDZHNBNVdAryem2dR5nSi37UmZ0ritSjwwk0uxFj3Mwn9J4oQYqSaSPI5xHav4trKeK5byxtqdLNOnGL7Ukn8CR029uI188Tez57nQG+izZ4+ZKfDtn/gojyMSw/mdxjGfgg70WbP5NlHh2ztPfqnkYnq1S4SxleCPDd08LhSY2RAt0cDJ3zZFGnO5acFUdeq16FwlRckmlyz2s8koXaU68VJrbdLkH7Fwx4wRH/Ub+ShPxt7/PLxZsoW9GjNTpRUZLrSw/Ej9o7FwwY6oIro/Mb+S30bu8clmcviSDu62PTficrc0tNHlpVUR4FfaLNYoQ7kfPdQm6lzNy55OoehWckYph4XG8acCc7T90Li1OO8X3nVpktpR7DpyiyUCAIAgCAIAgCAIAgCAIAgCAIAgCA18ZhBJVkivxUfqGnU72CjNtYedjbTqunyNduymgjvHjfJRtLo3b05qalLZp9XV7jY7qTWMG3+js/db/AChWPLOXCPQib0HuCZYwj0AvD0+oAgPlIBSYApAVHano6wmImfK8zBz3Fzg17Q2zxoFpXZTvqkIqKxscdSypzk5PO5JbtbqwbPLzDnJeAHF7g7Rt1VAdStVa4nWxxdRto28KOeHrJ1aDeEAQBAEAQBAEAQBAEAQBAEAQBAEAQBAEAQBAEAQBAEAQBAEAQBAEAQBAEAQBAEAQBAEAQBAEAQBAEAQHxAfUAQBAEAQBAEAQHxAEAQH1AEB8QH1AfEB9QHxA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392" name="Picture 8" descr="Bloques de construcción Prinsel molto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56" y="2060848"/>
            <a:ext cx="2205311" cy="22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encrypted-tbn0.gstatic.com/images?q=tbn:ANd9GcT844obog3M-73PpguRYxzAkVBATnwCSaDIQsbdylwaQLfUBDBXQ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5783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5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lecha derecha"/>
          <p:cNvSpPr/>
          <p:nvPr/>
        </p:nvSpPr>
        <p:spPr>
          <a:xfrm>
            <a:off x="755576" y="1082353"/>
            <a:ext cx="2448272" cy="112251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Sencillos  y poco estructurados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755576" y="2425889"/>
            <a:ext cx="2448272" cy="79208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 e higiénicos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755576" y="3501008"/>
            <a:ext cx="2448272" cy="79208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Solidez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755576" y="4581128"/>
            <a:ext cx="2448272" cy="79208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Realistas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755576" y="5517232"/>
            <a:ext cx="2448272" cy="100811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Atractivos y estimulantes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79712" y="3326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CARACTERISTICAS</a:t>
            </a:r>
            <a:r>
              <a:rPr lang="es-EC" dirty="0" smtClean="0"/>
              <a:t>:</a:t>
            </a:r>
            <a:endParaRPr lang="es-EC" dirty="0"/>
          </a:p>
        </p:txBody>
      </p:sp>
      <p:pic>
        <p:nvPicPr>
          <p:cNvPr id="17410" name="Picture 2" descr="http://3.bp.blogspot.com/-1AU7Xi1f4zA/TiGaNxnuVqI/AAAAAAAAAAQ/8HY86XW_0w0/s1600/material-didactico-dehan%255B1%25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919857"/>
            <a:ext cx="58102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5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5776" y="506777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TRANSICIÓN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http://somosrsm.com/wp-content/uploads/2014/09/2012-urandir-sistema-controla-el-ciclo-de-la-vida-300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7"/>
            <a:ext cx="4176464" cy="37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Nube"/>
          <p:cNvSpPr/>
          <p:nvPr/>
        </p:nvSpPr>
        <p:spPr>
          <a:xfrm>
            <a:off x="667293" y="1700807"/>
            <a:ext cx="1656184" cy="90716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cambio</a:t>
            </a:r>
            <a:endParaRPr lang="es-EC" dirty="0"/>
          </a:p>
        </p:txBody>
      </p:sp>
      <p:sp>
        <p:nvSpPr>
          <p:cNvPr id="7" name="6 Nube"/>
          <p:cNvSpPr/>
          <p:nvPr/>
        </p:nvSpPr>
        <p:spPr>
          <a:xfrm>
            <a:off x="3599892" y="1267501"/>
            <a:ext cx="1656184" cy="90716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Nueva situación </a:t>
            </a:r>
            <a:endParaRPr lang="es-EC" dirty="0"/>
          </a:p>
        </p:txBody>
      </p:sp>
      <p:sp>
        <p:nvSpPr>
          <p:cNvPr id="8" name="7 Nube"/>
          <p:cNvSpPr/>
          <p:nvPr/>
        </p:nvSpPr>
        <p:spPr>
          <a:xfrm>
            <a:off x="6516216" y="1381928"/>
            <a:ext cx="1980220" cy="90716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Extensión de tiempo</a:t>
            </a:r>
            <a:endParaRPr lang="es-EC" dirty="0"/>
          </a:p>
        </p:txBody>
      </p:sp>
      <p:sp>
        <p:nvSpPr>
          <p:cNvPr id="6" name="5 Elipse"/>
          <p:cNvSpPr/>
          <p:nvPr/>
        </p:nvSpPr>
        <p:spPr>
          <a:xfrm>
            <a:off x="589129" y="4104118"/>
            <a:ext cx="1728192" cy="86409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</a:t>
            </a:r>
            <a:r>
              <a:rPr lang="es-EC" dirty="0" smtClean="0"/>
              <a:t>ocente</a:t>
            </a:r>
            <a:endParaRPr lang="es-EC" dirty="0"/>
          </a:p>
        </p:txBody>
      </p:sp>
      <p:cxnSp>
        <p:nvCxnSpPr>
          <p:cNvPr id="11" name="10 Conector recto de flecha"/>
          <p:cNvCxnSpPr>
            <a:stCxn id="6" idx="6"/>
          </p:cNvCxnSpPr>
          <p:nvPr/>
        </p:nvCxnSpPr>
        <p:spPr>
          <a:xfrm>
            <a:off x="2317321" y="4536166"/>
            <a:ext cx="419889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6531613" y="3973706"/>
            <a:ext cx="2124236" cy="10801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Situaciones negativas 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599892" y="453561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conocimientos</a:t>
            </a:r>
            <a:endParaRPr lang="es-EC" dirty="0"/>
          </a:p>
        </p:txBody>
      </p:sp>
      <p:sp>
        <p:nvSpPr>
          <p:cNvPr id="17" name="16 Nube"/>
          <p:cNvSpPr/>
          <p:nvPr/>
        </p:nvSpPr>
        <p:spPr>
          <a:xfrm>
            <a:off x="589129" y="5473548"/>
            <a:ext cx="1966647" cy="105179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No son aislados </a:t>
            </a:r>
            <a:endParaRPr lang="es-EC" dirty="0"/>
          </a:p>
        </p:txBody>
      </p:sp>
      <p:sp>
        <p:nvSpPr>
          <p:cNvPr id="19" name="18 Nube"/>
          <p:cNvSpPr/>
          <p:nvPr/>
        </p:nvSpPr>
        <p:spPr>
          <a:xfrm>
            <a:off x="3042241" y="5473548"/>
            <a:ext cx="1966647" cy="105179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Grandes avances </a:t>
            </a:r>
            <a:endParaRPr lang="es-EC" dirty="0"/>
          </a:p>
        </p:txBody>
      </p:sp>
      <p:sp>
        <p:nvSpPr>
          <p:cNvPr id="20" name="19 Nube"/>
          <p:cNvSpPr/>
          <p:nvPr/>
        </p:nvSpPr>
        <p:spPr>
          <a:xfrm>
            <a:off x="5472621" y="5229200"/>
            <a:ext cx="3183228" cy="129614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Niños mantengan con características psicológicas propias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5507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5536" y="45632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998294" y="1254340"/>
            <a:ext cx="2592288" cy="17281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DIDÁCTICO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5119903" y="1038316"/>
            <a:ext cx="2592288" cy="19442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PROCESO DE TRANSICIÓN</a:t>
            </a:r>
            <a:endParaRPr lang="es-EC" sz="2400" dirty="0"/>
          </a:p>
        </p:txBody>
      </p:sp>
      <p:pic>
        <p:nvPicPr>
          <p:cNvPr id="19458" name="Picture 2" descr="http://3.bp.blogspot.com/_LPme2mHVGSM/TS7Gv1U4gHI/AAAAAAAAAuA/Vnl2DV8zi-8/s1600/lectoescritura+infant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08" y="3068999"/>
            <a:ext cx="1439970" cy="20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uidadoinfantil.net/wp-content/uploads/gimnasia1-300x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92" y="4117250"/>
            <a:ext cx="2101397" cy="20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flores\Desktop\ELABORACIN TESIS\fotos\P103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5" y="3403069"/>
            <a:ext cx="2989645" cy="27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882558"/>
              </p:ext>
            </p:extLst>
          </p:nvPr>
        </p:nvGraphicFramePr>
        <p:xfrm>
          <a:off x="971600" y="548680"/>
          <a:ext cx="7560840" cy="2371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176671"/>
              </p:ext>
            </p:extLst>
          </p:nvPr>
        </p:nvGraphicFramePr>
        <p:xfrm>
          <a:off x="899592" y="3284984"/>
          <a:ext cx="756084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4237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9672" y="6926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POBLACIÓN Y MUESTRA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39552" y="1233407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uestra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intencional representada por los 3 paralelos de niños/as de 4 –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5, analizando el material  didáctico.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06018"/>
              </p:ext>
            </p:extLst>
          </p:nvPr>
        </p:nvGraphicFramePr>
        <p:xfrm>
          <a:off x="1475656" y="2315781"/>
          <a:ext cx="5904655" cy="392153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749459"/>
                <a:gridCol w="2078057"/>
                <a:gridCol w="2077139"/>
              </a:tblGrid>
              <a:tr h="784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 dirty="0">
                          <a:effectLst/>
                        </a:rPr>
                        <a:t>Paralelo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Niños/Niñas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Docentes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4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27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4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B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27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4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C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27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4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Total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>
                          <a:effectLst/>
                        </a:rPr>
                        <a:t>81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2000" dirty="0">
                          <a:effectLst/>
                        </a:rPr>
                        <a:t>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3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7667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DE LA ENCUESTA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3568" y="876782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 Material didáctico </a:t>
            </a:r>
            <a:r>
              <a:rPr lang="es-EC" b="1" dirty="0" smtClean="0"/>
              <a:t>es:</a:t>
            </a:r>
            <a:endParaRPr lang="es-EC" dirty="0"/>
          </a:p>
          <a:p>
            <a:pPr marL="342900" lvl="0" indent="-342900">
              <a:buFont typeface="+mj-lt"/>
              <a:buAutoNum type="alphaLcParenR"/>
            </a:pPr>
            <a:r>
              <a:rPr lang="es-EC" dirty="0"/>
              <a:t>Objetos para entretener a los niños</a:t>
            </a:r>
            <a:endParaRPr lang="es-EC" b="1" dirty="0"/>
          </a:p>
          <a:p>
            <a:pPr marL="342900" lvl="0" indent="-342900">
              <a:buFont typeface="+mj-lt"/>
              <a:buAutoNum type="alphaLcParenR"/>
            </a:pPr>
            <a:r>
              <a:rPr lang="es-EC" dirty="0"/>
              <a:t>Materiales que ayudan en la labor pedagógica</a:t>
            </a:r>
            <a:endParaRPr lang="es-EC" b="1" dirty="0"/>
          </a:p>
          <a:p>
            <a:pPr marL="342900" lvl="0" indent="-342900">
              <a:buFont typeface="+mj-lt"/>
              <a:buAutoNum type="alphaLcParenR"/>
            </a:pPr>
            <a:r>
              <a:rPr lang="es-EC" dirty="0"/>
              <a:t>Instrumentos que  contribuyen al desarrollo integral del niño/a</a:t>
            </a:r>
            <a:endParaRPr lang="es-EC" b="1" dirty="0"/>
          </a:p>
          <a:p>
            <a:pPr marL="342900" lvl="0" indent="-342900">
              <a:buFont typeface="+mj-lt"/>
              <a:buAutoNum type="alphaLcParenR"/>
            </a:pPr>
            <a:r>
              <a:rPr lang="es-EC" dirty="0"/>
              <a:t>Materiales que son utilizados para alcanzar los fines concretos del currículo, que se orienta hacia la formación integral del niño/a.</a:t>
            </a: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590730823"/>
              </p:ext>
            </p:extLst>
          </p:nvPr>
        </p:nvGraphicFramePr>
        <p:xfrm>
          <a:off x="2069393" y="2924944"/>
          <a:ext cx="4861198" cy="296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946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547839"/>
            <a:ext cx="6264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El material didáctico tiene una intención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Pedagógica-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didáctica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De entretenimiento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Juguete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4004957984"/>
              </p:ext>
            </p:extLst>
          </p:nvPr>
        </p:nvGraphicFramePr>
        <p:xfrm>
          <a:off x="1935683" y="2486831"/>
          <a:ext cx="5012581" cy="357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636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494018"/>
            <a:ext cx="792088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 Conoce las ventajas de material didáctico </a:t>
            </a:r>
            <a:endParaRPr kumimoji="0" lang="es-EC" altLang="es-EC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095836" y="17861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SI                        NO</a:t>
            </a:r>
            <a:endParaRPr lang="es-EC" dirty="0"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383536395"/>
              </p:ext>
            </p:extLst>
          </p:nvPr>
        </p:nvGraphicFramePr>
        <p:xfrm>
          <a:off x="1907704" y="2708920"/>
          <a:ext cx="468052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165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476672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Los rompecabezas son un material específico para: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Desarrollo sensorial y cognitivo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De observación y experimentación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Para el juego simbólico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Para el desarrollo del lenguaje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779223291"/>
              </p:ext>
            </p:extLst>
          </p:nvPr>
        </p:nvGraphicFramePr>
        <p:xfrm>
          <a:off x="1331640" y="2636912"/>
          <a:ext cx="59766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906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35" y="404664"/>
            <a:ext cx="611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Planteamiento del problema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596307" y="1885474"/>
            <a:ext cx="2520280" cy="10081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Jardín Fiscal “Ovidio Decroly”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8 Conector recto de flecha"/>
          <p:cNvCxnSpPr>
            <a:stCxn id="7" idx="6"/>
          </p:cNvCxnSpPr>
          <p:nvPr/>
        </p:nvCxnSpPr>
        <p:spPr>
          <a:xfrm>
            <a:off x="3116587" y="2389530"/>
            <a:ext cx="223312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3472178" y="1711066"/>
            <a:ext cx="1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transición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378196" y="2325747"/>
            <a:ext cx="2160240" cy="7827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didácticos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274078" y="1279018"/>
            <a:ext cx="2052228" cy="8640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18 Conector recto de flecha"/>
          <p:cNvCxnSpPr>
            <a:stCxn id="14" idx="4"/>
          </p:cNvCxnSpPr>
          <p:nvPr/>
        </p:nvCxnSpPr>
        <p:spPr>
          <a:xfrm>
            <a:off x="6458316" y="3108543"/>
            <a:ext cx="0" cy="513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19 Elipse"/>
          <p:cNvSpPr/>
          <p:nvPr/>
        </p:nvSpPr>
        <p:spPr>
          <a:xfrm>
            <a:off x="5378196" y="3787776"/>
            <a:ext cx="2988626" cy="7840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 y analizar sus características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710049" y="3157330"/>
            <a:ext cx="165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Causa de investigación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flipH="1">
            <a:off x="4233150" y="4301921"/>
            <a:ext cx="1116563" cy="8108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>
          <a:xfrm>
            <a:off x="2278678" y="5040717"/>
            <a:ext cx="2195805" cy="9361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Niños/as de 4 años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01211" y="4387006"/>
            <a:ext cx="1263764" cy="36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26 Conector recto de flecha"/>
          <p:cNvCxnSpPr/>
          <p:nvPr/>
        </p:nvCxnSpPr>
        <p:spPr>
          <a:xfrm flipH="1" flipV="1">
            <a:off x="2130624" y="4644704"/>
            <a:ext cx="432048" cy="468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323528" y="3798332"/>
            <a:ext cx="2232248" cy="9361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Potencializar su pensamiento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990" y="4957042"/>
            <a:ext cx="1656184" cy="6840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explorar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0" y="5895161"/>
            <a:ext cx="2184069" cy="6840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Experimentar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32 Conector recto de flecha"/>
          <p:cNvCxnSpPr>
            <a:stCxn id="24" idx="2"/>
          </p:cNvCxnSpPr>
          <p:nvPr/>
        </p:nvCxnSpPr>
        <p:spPr>
          <a:xfrm flipH="1" flipV="1">
            <a:off x="1661174" y="5410327"/>
            <a:ext cx="617504" cy="98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stCxn id="24" idx="3"/>
            <a:endCxn id="31" idx="6"/>
          </p:cNvCxnSpPr>
          <p:nvPr/>
        </p:nvCxnSpPr>
        <p:spPr>
          <a:xfrm flipH="1">
            <a:off x="2184069" y="5839732"/>
            <a:ext cx="416177" cy="397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9" name="38 Elipse"/>
          <p:cNvSpPr/>
          <p:nvPr/>
        </p:nvSpPr>
        <p:spPr>
          <a:xfrm>
            <a:off x="5044864" y="4892066"/>
            <a:ext cx="3330370" cy="87173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Intención pedagógica- didáctica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39 Conector recto de flecha"/>
          <p:cNvCxnSpPr/>
          <p:nvPr/>
        </p:nvCxnSpPr>
        <p:spPr>
          <a:xfrm>
            <a:off x="6710049" y="4622056"/>
            <a:ext cx="0" cy="25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42 Elipse"/>
          <p:cNvSpPr/>
          <p:nvPr/>
        </p:nvSpPr>
        <p:spPr>
          <a:xfrm>
            <a:off x="5378196" y="6038465"/>
            <a:ext cx="2493571" cy="6113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43 Conector recto de flecha"/>
          <p:cNvCxnSpPr/>
          <p:nvPr/>
        </p:nvCxnSpPr>
        <p:spPr>
          <a:xfrm>
            <a:off x="6703864" y="5781791"/>
            <a:ext cx="0" cy="25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338" name="Picture 2" descr="https://scontent-b-mia.xx.fbcdn.net/hphotos-xpf1/v/t1.0-9/p417x417/10420058_1526953554214090_8497935795795389762_n.jpg?oh=a0d92ca6e335c094977b658acac4597f&amp;oe=550D5D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56" y="2806996"/>
            <a:ext cx="1830397" cy="13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6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260648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Los materiales que permiten que los niños/as puedan coger, chupar, arrastrar, golpear, abrir o cerrar, llenar o vaciar  se los considera a los: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Materiales de manipulación, observación y experimentación</a:t>
            </a:r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para el desarrollo social  y sensorial </a:t>
            </a:r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que desarrollen el pensamiento lógico </a:t>
            </a:r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para la representación y simulación </a:t>
            </a:r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771974565"/>
              </p:ext>
            </p:extLst>
          </p:nvPr>
        </p:nvGraphicFramePr>
        <p:xfrm>
          <a:off x="2267744" y="3501008"/>
          <a:ext cx="4320480" cy="284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61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76672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¿En qué condiciones piensa que se encuentra la mayoría del material didáctico en su aula de clases?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)     Muy bueno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)     Bueno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)    Regular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)    Malo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 )    Muy malo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051230127"/>
              </p:ext>
            </p:extLst>
          </p:nvPr>
        </p:nvGraphicFramePr>
        <p:xfrm>
          <a:off x="1519746" y="2852538"/>
          <a:ext cx="5932574" cy="280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628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69269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¿Cuál es el porcentaje de utilidad que le da al material didáctico, durante la jornada de trabajo?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   10%    20%    30%    40%     50%    60%     70%     80%     90%     100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268449692"/>
              </p:ext>
            </p:extLst>
          </p:nvPr>
        </p:nvGraphicFramePr>
        <p:xfrm>
          <a:off x="1115616" y="1988840"/>
          <a:ext cx="655272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244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548680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¿Qué tan importante es para usted el material didáctico?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(  ) Indispensable</a:t>
            </a:r>
          </a:p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(  ) Sumamente importante</a:t>
            </a:r>
          </a:p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(  ) Medianamente importante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(  ) Poco importante</a:t>
            </a:r>
          </a:p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(  ) No se toma en cuenta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335766891"/>
              </p:ext>
            </p:extLst>
          </p:nvPr>
        </p:nvGraphicFramePr>
        <p:xfrm>
          <a:off x="1259632" y="3068960"/>
          <a:ext cx="65527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42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548680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Utiliza el material didáctico para: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(   ) Distraer a los niños/as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(   ) Cumplir con la planificación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(   ) Reforzar aprendizajes en los niños/as y aproximarlos a la realidad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574607305"/>
              </p:ext>
            </p:extLst>
          </p:nvPr>
        </p:nvGraphicFramePr>
        <p:xfrm>
          <a:off x="971600" y="2996952"/>
          <a:ext cx="669674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433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332656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Las posibilidades psicopedagógicas del material didáctico son amplias; escriba el porcentaje de material didáctico con el que cuenta actualmente el jardín de acuerdo a los siguientes ítems: </a:t>
            </a:r>
          </a:p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(…….   ) Desarrollo motor y sensorial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(……..  ) Manipulación, observación y experimentación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(…….   ) Desarrollo del pensamiento lógico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(…….   ) Representación y simulación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 ……   ) Desarrollo de la expresión oral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(…….    ) Desarrollo de la expresión plástica y musical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13429278"/>
              </p:ext>
            </p:extLst>
          </p:nvPr>
        </p:nvGraphicFramePr>
        <p:xfrm>
          <a:off x="1979712" y="3717032"/>
          <a:ext cx="511256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83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476672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Por el proceso de transición considera que habría que reestructurar o modificar todo lo referente a material didáctico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Definitivamente si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Probablemente no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Indeciso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Probablemente no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Definitivamente no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156141930"/>
              </p:ext>
            </p:extLst>
          </p:nvPr>
        </p:nvGraphicFramePr>
        <p:xfrm>
          <a:off x="1183662" y="2996952"/>
          <a:ext cx="6776676" cy="282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984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404664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Cuál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es la forma de organización de su aula de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clase?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Rincones de trabajo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Áreas de trabajo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De acuerdo a la necesidad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4063045969"/>
              </p:ext>
            </p:extLst>
          </p:nvPr>
        </p:nvGraphicFramePr>
        <p:xfrm>
          <a:off x="900053" y="2420888"/>
          <a:ext cx="7056323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65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548680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Se considera totalmente preparada para trabajar con niños/as de 4 años (educación inicial 2) 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(    ) Definitivamente si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Probablemente no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Indeciso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Probablemente no 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(    ) Definitivamente no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987626275"/>
              </p:ext>
            </p:extLst>
          </p:nvPr>
        </p:nvGraphicFramePr>
        <p:xfrm>
          <a:off x="839168" y="3226336"/>
          <a:ext cx="7621263" cy="286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68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04664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El desarrollo evolutivo de los niño/a de primero de básica (5  años) y los niños/as  de educación inicial 2 (4 años)  son iguales y por lo tanto se debe impartir una educación igualitaria utilizando los mismos métodos, recursos, materiales didácticos, entre otros.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(   ) Muy de acuerdo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(   ) De acuerdo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(   ) Ni de acuerdo, ni en desacuerdo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(   ) En desacuerdo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(   ) Muy en desacuerdo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612414633"/>
              </p:ext>
            </p:extLst>
          </p:nvPr>
        </p:nvGraphicFramePr>
        <p:xfrm>
          <a:off x="854567" y="3576706"/>
          <a:ext cx="7632848" cy="2826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79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derecha"/>
          <p:cNvSpPr/>
          <p:nvPr/>
        </p:nvSpPr>
        <p:spPr>
          <a:xfrm>
            <a:off x="527956" y="188640"/>
            <a:ext cx="3384376" cy="187220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PROBLEMA </a:t>
            </a:r>
            <a:endParaRPr lang="es-EC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536215" y="196451"/>
            <a:ext cx="4032448" cy="43924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¿El proceso de transición de primero de básica a educación inicial, y el  tipo de material didáctico con el que cuenta actualmente el jardín de infantes, es pertinente a los requerimientos de los niños/as de 4- 5 años?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encrypted-tbn3.gstatic.com/images?q=tbn:ANd9GcSTws0ZgvqZo7zfPGpynK1JZ_1Ays7UgJwiQo4qMXfec_CNCxN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" y="2328291"/>
            <a:ext cx="2096616" cy="22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encrypted-tbn3.gstatic.com/images?q=tbn:ANd9GcTEhiqQV3ME5KQlJXXk0babrFuCFDt2DiQZ8Z_mHRjPseAC43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64" y="4592637"/>
            <a:ext cx="2594959" cy="21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5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47667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proceso de transición implica varios cambios, ha recibido capacitación o algún tipo de preparación para trabajar con el grupo de niños/as de Inicial 2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SI                   NO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450288370"/>
              </p:ext>
            </p:extLst>
          </p:nvPr>
        </p:nvGraphicFramePr>
        <p:xfrm>
          <a:off x="1187624" y="2564904"/>
          <a:ext cx="669674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83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620687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seleccionar y usar los materiales didácticos lo realiza de acuerdo a la planificación de la intervención educativa.</a:t>
            </a:r>
          </a:p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(   ) Siempre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  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) Casi siempre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  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) A veces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  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) Casi nunca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   ) Nunca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908544001"/>
              </p:ext>
            </p:extLst>
          </p:nvPr>
        </p:nvGraphicFramePr>
        <p:xfrm>
          <a:off x="1475656" y="3861048"/>
          <a:ext cx="633670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465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34665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GUIA DE OBSERVACIÓN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38198" y="162880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CARACTERISTICAS</a:t>
            </a:r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4" name="3 Rectángulo"/>
          <p:cNvSpPr/>
          <p:nvPr/>
        </p:nvSpPr>
        <p:spPr>
          <a:xfrm>
            <a:off x="2555776" y="1134036"/>
            <a:ext cx="2376264" cy="1728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/>
              <a:t>colores agradables </a:t>
            </a:r>
            <a:endParaRPr lang="es-EC" dirty="0" smtClean="0"/>
          </a:p>
          <a:p>
            <a:r>
              <a:rPr lang="es-EC" dirty="0"/>
              <a:t>fáciles de </a:t>
            </a:r>
            <a:r>
              <a:rPr lang="es-EC" dirty="0" smtClean="0"/>
              <a:t>manipular</a:t>
            </a:r>
          </a:p>
          <a:p>
            <a:r>
              <a:rPr lang="es-EC" dirty="0"/>
              <a:t>textura es </a:t>
            </a:r>
            <a:r>
              <a:rPr lang="es-EC" dirty="0" smtClean="0"/>
              <a:t>duradera</a:t>
            </a:r>
          </a:p>
          <a:p>
            <a:r>
              <a:rPr lang="es-EC" dirty="0"/>
              <a:t>no son </a:t>
            </a:r>
            <a:r>
              <a:rPr lang="es-EC" dirty="0" smtClean="0"/>
              <a:t>tóxicos</a:t>
            </a:r>
          </a:p>
          <a:p>
            <a:r>
              <a:rPr lang="es-EC" dirty="0"/>
              <a:t>diferentes tamaños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467919" y="97762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CANTIDAD </a:t>
            </a:r>
            <a:endParaRPr lang="es-EC" sz="2400" b="1" dirty="0"/>
          </a:p>
        </p:txBody>
      </p:sp>
      <p:sp>
        <p:nvSpPr>
          <p:cNvPr id="6" name="5 Rectángulo"/>
          <p:cNvSpPr/>
          <p:nvPr/>
        </p:nvSpPr>
        <p:spPr>
          <a:xfrm>
            <a:off x="5179887" y="1453426"/>
            <a:ext cx="2232248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No es suficiente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6296011" y="2636912"/>
            <a:ext cx="2380445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Proceso de transición </a:t>
            </a:r>
            <a:endParaRPr lang="es-EC" dirty="0"/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7412135" y="2173506"/>
            <a:ext cx="0" cy="463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1835695" y="3490312"/>
            <a:ext cx="557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INTENCIÓN PEDAGÓGICA- DIDÁCTICA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19572" y="4014356"/>
            <a:ext cx="3384376" cy="19349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</a:t>
            </a:r>
            <a:r>
              <a:rPr lang="es-EC" dirty="0" smtClean="0"/>
              <a:t>elección</a:t>
            </a:r>
            <a:r>
              <a:rPr lang="es-EC" dirty="0"/>
              <a:t>, uso, manipulación, aplicación de los diferentes materiales </a:t>
            </a:r>
            <a:r>
              <a:rPr lang="es-EC" dirty="0" smtClean="0"/>
              <a:t>didácticos.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D</a:t>
            </a:r>
            <a:r>
              <a:rPr lang="es-EC" dirty="0" smtClean="0"/>
              <a:t>istractor </a:t>
            </a:r>
            <a:r>
              <a:rPr lang="es-EC" dirty="0"/>
              <a:t>o alguna forma de entretenimiento</a:t>
            </a: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4283968" y="444640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5028097" y="4014356"/>
            <a:ext cx="2160240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Conocimiento básico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332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16970" y="980728"/>
            <a:ext cx="2846592" cy="1584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No siempre se utiliza en la:</a:t>
            </a:r>
          </a:p>
          <a:p>
            <a:pPr algn="ctr"/>
            <a:r>
              <a:rPr lang="es-EC" dirty="0" smtClean="0"/>
              <a:t> jornada de trabajo </a:t>
            </a:r>
          </a:p>
          <a:p>
            <a:pPr algn="ctr"/>
            <a:r>
              <a:rPr lang="es-EC" dirty="0" smtClean="0"/>
              <a:t>Planificaciones diarias </a:t>
            </a:r>
            <a:endParaRPr lang="es-EC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47667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UTILIDAD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23928" y="661338"/>
            <a:ext cx="2448272" cy="11114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Rincón de arte </a:t>
            </a:r>
            <a:endParaRPr lang="es-EC" dirty="0"/>
          </a:p>
        </p:txBody>
      </p:sp>
      <p:cxnSp>
        <p:nvCxnSpPr>
          <p:cNvPr id="6" name="5 Conector recto de flecha"/>
          <p:cNvCxnSpPr>
            <a:endCxn id="4" idx="1"/>
          </p:cNvCxnSpPr>
          <p:nvPr/>
        </p:nvCxnSpPr>
        <p:spPr>
          <a:xfrm>
            <a:off x="3363562" y="1217077"/>
            <a:ext cx="5603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584439" y="2663894"/>
            <a:ext cx="398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POSIBILIDADES PSICOPEDAGOGICAS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3637" y="3789040"/>
            <a:ext cx="2254830" cy="288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Forma deficiente </a:t>
            </a:r>
            <a:endParaRPr lang="es-EC" dirty="0"/>
          </a:p>
        </p:txBody>
      </p:sp>
      <p:cxnSp>
        <p:nvCxnSpPr>
          <p:cNvPr id="10" name="9 Conector recto de flecha"/>
          <p:cNvCxnSpPr>
            <a:stCxn id="8" idx="3"/>
          </p:cNvCxnSpPr>
          <p:nvPr/>
        </p:nvCxnSpPr>
        <p:spPr>
          <a:xfrm>
            <a:off x="2728467" y="3933056"/>
            <a:ext cx="63509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3363562" y="3637840"/>
            <a:ext cx="1440160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Fin didáctico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728467" y="3490591"/>
            <a:ext cx="63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</a:t>
            </a:r>
            <a:endParaRPr lang="es-EC" dirty="0"/>
          </a:p>
        </p:txBody>
      </p:sp>
      <p:cxnSp>
        <p:nvCxnSpPr>
          <p:cNvPr id="16" name="15 Conector recto de flecha"/>
          <p:cNvCxnSpPr>
            <a:stCxn id="11" idx="3"/>
          </p:cNvCxnSpPr>
          <p:nvPr/>
        </p:nvCxnSpPr>
        <p:spPr>
          <a:xfrm>
            <a:off x="4803722" y="3925872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6975684" y="3350748"/>
            <a:ext cx="1700771" cy="17344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 smtClean="0"/>
              <a:t>Observar</a:t>
            </a:r>
          </a:p>
          <a:p>
            <a:r>
              <a:rPr lang="es-EC" dirty="0" smtClean="0"/>
              <a:t>Guiar</a:t>
            </a:r>
          </a:p>
          <a:p>
            <a:r>
              <a:rPr lang="es-EC" dirty="0" smtClean="0"/>
              <a:t>Motivar a la solución de problemas </a:t>
            </a:r>
            <a:endParaRPr lang="es-EC" dirty="0"/>
          </a:p>
        </p:txBody>
      </p:sp>
      <p:sp>
        <p:nvSpPr>
          <p:cNvPr id="21" name="AutoShape 2" descr="data:image/jpeg;base64,/9j/4AAQSkZJRgABAQAAAQABAAD/2wCEAAkGBxQTEhUUEhQVFhQXFx4bGRgYGSAcIRogIB0YGxkhIB8fHCggHSAlGx8YIjEhJSkrLi4uHR8zODMsNygtLi0BCgoKDg0OGhAQGywkHyQ0LCwsLCwsLCwsLCwsLCwsLCwsLCwsLCwsLCwsLCwsLCwsLCwsLCwsLCwsLCwsLCwsLP/AABEIAM8A9AMBIgACEQEDEQH/xAAcAAEAAgMBAQEAAAAAAAAAAAAABQYDBAcBAgj/xABEEAACAQMCBAQCBwUHAwIHAAABAgMABBESIQUTMUEGIlFhMnEUI0JSgZGhByRiscEVM0NygtHwNFPxkqIlc5OjssLh/8QAGQEBAAMBAQAAAAAAAAAAAAAAAAECAwQF/8QAKhEAAgIBAwIFBAMBAAAAAAAAAAECEQMSITEEQRMiUWHwgbHR8TKRwRT/2gAMAwEAAhEDEQA/AO40pSgFKUoBSlKAUpSgFKV5mgI7xBxYWsLTMjuq41BBkgZ3PyFffC+Lw3EYlhcMmM/LbO47V88U4zbwDM80cf8AmYA/l1Nca4xxqJbhjwxptEwYHETBQT8WgYyybk9PKem3SGy8Yp7HR/At48/0u7kc8qSZhEpPlVI8qGGdhq6mvb/9oNqhIiDzn1jHl/8AUxAP4ZrkLeIpZoktUOm3jGkRKPjwd2fJAOSR5dwPSsyWxPxpIQfVgf01AflVHKjaGFS3Z0U/tHbO1tt7yb/omK+V/aQw+K2GP4Zd/wBUA/WqIsUAxqWUe+kH+RNfY5fSO4Iz9l8j/wDIEVXWzTwYHW+B+L7a5IRWKSn/AA3GCfkfhb8CasFfnu6gkXcrqXOQU26dCCDjOd8gg1evBXjzcQ3b5BOEmbYg9lk9Dno2B2B33N4zsxyYa3R0qleA17VzAUpSgFKUoBSlKAUpSgFKUoBSlKAUpSgFKUoBSlKAUpSgPCa5v4z8fEa4bNgNJxJP1wemmMfab37e9SPjzjjk/QrZsSMuZpB/hR4yd+zEb+w37iq94A4BE+byUYtoMmEMNjpBzIwPt0z86q3vRrCKS1M0uGeGNJSa7UyXEvmSCQk+XvJcHqQM7R7b4HqROQcO5sjRjoMLcSgaSRjKwxgfAMHJA+EHuzZErwSIyZuZf7ybDHP2R1RB6BFPT7xY9zUyqUN0qXucwuPC6yQ/VhVlhd48EYVxGxCg4+ElNJD9RnuKioZJIm0hnRx1jlGfy7sPcEiuuS6WyBg561GX/BIpV0uisPQjp7g9VPuKq1Zqmq9GUqDjLAYeHI9Yzn9GH9a9fiNo+zAKf4kx+oA/Q1J33g9wdVu5AA+B8sPbD51D8Q1Rdzw263DwF/caGH5nDfpWbiyaMR4bH1gl0E+h2PzH+4qJ4xw6VRqKq22MgjDjuCOnrW8fDk7fDAyH/Oi/mNR/kay3PhaSNFaad8sQqRRKGeRuyqSAOgJJ04ABJOBUqLIapF9/Zx4qSa1VJZBzUk5IDHDP5QybdS2nIP8AlJq7VxXgg/se5593CJEmGnmIS7QHckdPOMDBYYJx07V2SzuklRZI2DI4BVgcgg9DWyOCSpmelKVJUUpSgFKUoBSlKAUpSgFKUoBSlKAUpSgFKUoBUX4k4ytpbyTvvoGy/eY/Co+ZwKlKo/7Tk1mxhPwyXahh6gBjUMmKtlY4jw14rIPI2bm/lVGPorZdx/qChfZcDtV18UwCCwFvHsHMcPpszAP/AOzXWj+0pQpsGPwJeLn0GVZR/Ot/x10tPT6UM/8A0psfrioRpepo2rdQAB7Vh4mxwAO9Z4P6V9TIDsaHSnUrZWrK8LPKuMGJ9PXOQVVg34g/pVgZgBliAO5Jx/OoW3sxHfyA7rLCjqP4o2KSfo0X61M31lHMjRyoro2zKwyDQmeTUjMq7U5dIYVRQqgBVAAA7AbAVrWvD9EssnMkbm48jNlUwMeQfZz3oZ2a9zd4YgAbVtW7hxn0qE4/auJbcoThp8HBxnMcux9RnB/Cpm2iKDB71BvLQ47ckL4ngRjEJF1qZYwV9Q7iM/kHz+FV/gnEZOEXklq5LWurUc/ZRthIvy21DuN+vWxcaTmTwRDq80ePbQecx/8ASh/MVk8R26txa0VxlZoZYmHqNLv/ADA/KpMMtWk/Qu0bggEEEEZBHf0r7qm/s8kaP6TZOxb6JLpQn/tsNUY/AbVcqscrVClKUIFKUoBSlKAUpSgFKUoBSlKAUpSgFKUoBVR/aNYO8CTxDMltIJVHrpIOPzA/DNW6vGXPWjJTplZ49brxLhzckg8xA8RPZ18yg+h1DSfxrRs7o8R4Z5MiePBwdiJYyGAPpkjB+ZFSnhzgDWckqxuDbyNrCHOY2PUL2Knr2wfXNRnELWazvfpMEbSwXBAnRBko3TmAdx0yPn61BZextcGvRLEki9GUH9KkFNQl9B9DnJxi2mYkN2jkYksp9AxOVPqWHdRUrHJtUHTepWiO44eXLb3H2UcxufRZcKD8hII8+1Sy9awXKLIrI4yrAqwPcEYIqLhu2tBouCWhBwlx10jsJe4I6czGkjckGhXgnqCvmNwwBUgg9CNwfxrBf3yQoXkOB0A6lj2Cgbsx7AUJNS+Ou5gj+5qnb2wDGgPzLsf9BrbletPhcDgPLMNM0xyVyDy0G0aZG2wyTjbUzdqxcYu+WhOCT0AXqxOyqPdjgChONW9z64AnNvXl+zDHoz/HIVYj8EVN/wCOta1f6VxjmLvFaRFc9tb6l2/DX+nrWG+4mbK3FtH9ZfTsSyx7kO3YfJQFGegXJwBWOYnhlksEfnvbg76d8u2Bt7AYVc+mT3oZS8zb9fsb/g1+bf8AEp1+AyRxg+pRTq/mKulRHhXg4tLWOHqwGZGH2nbdz+LE/hipepRi3bFKUqSBSlKAUpSgFKUoBSlKAUpSgFKUoBSlKAUpSgFKUoDDc26yIyOoZGGGUjIIPUGqtLwee2/uczw9lJ+sUfNjiQDpvhsfeNW+vDQtGbjwVGx4nHISFbzL8SHIZfmpwR+Irf5gqu+KOOR3UnJs4TPOhIEykqIz3CsuC+/XcJtgk9K8g4NxWNQdcEpxupGk/mCB+hqKN1li+SSbg0GSVTQTueUzR5PvoYZrJZcNijYMqZfs7szsB6BmJIHsDVc4jxa+twGmgjRfdyc4+Q6e+KiuGeKZ7whEeO3y2kndiPQ5IwMjBzpNNLJ1Q9S8cU4nHCpZ3Cj1P8gOpPsK0vC7Q3jGUzLzADyo1I1RZBXmEH/EIJA7KDjqTW3wrwNErcy5driTsWJIHyz/AEwPatjxB4RilQGFRHKm6FPLv8xuD7ilGc8tqkfVj4XW1hf6Jhrkj++n8zMe+SAMDrsBj2r64D4Z5UhuLiTn3R+2RgIPRB29z1PsNqjfB/iOQyfRLreTfluRgtpHmV+2sAE52yPcHN1qaMrZ5XtKUIFKUoBSvM17QClK8oD2lUHxZ4zfm/RbEgyg+dyMgFdyi52ZvX0Gw36SfhXxrFc4jlxFcdCh2DnvoJ6/5TuP1qLRNFrpXmaVJB7Slcp/ahw+eK5FykkwhdVXKSOAjjV1wwChhpAPTIx3FAdWpXI/DHjS4gkRbmQzW7kLrY+aPJxnOMkA4yG6DfPaugpfzT7wctIc4E0gLa/dEBHl9HLb9QCMEiE7JulaPD7eRSxecyg4wCirpO+cFeo6bHPTrW9QkUpSgFK8qjeI/Gshke34eiySIPrJmP1cR6Y/ibO2M4z64IqUmwWnjHG4LVNdxKsY7ZO7H0UdWPsBXP8Axb4/laEiG2ljglBQTyZQ4PlJRcbddiSPlWpF4bu1neV35s3KLGVpATuNwo6IOvw4FR3ilJ47aMXTHlMh0jmat+uMdWwcb1ssKrdldRf/ANnMUK231YAfOH9dvhHyx/WrJe3aRIXkYKo7n+nqfauI+HjxKNUaKCU6k1KV2JXsTnY7Vm4tJxGcB51kii3zI2+lR8RxsF+eKz0Nsmz78a8fa8mZIg2kDBwCeWncnHc9fy9q0OL8OjhMMlkZGblZkV1xkDGf+fjXvCPECwB0gYoJBp+EEk/e1N8Wfwqbn8SzxM3OLK0UIjJeMAebcFdhknT09q3UEkQ7smvCHj5GQJLk4GM9WX2Ydx7irbL4otQurmg+wBJ/LG341xmK3W+deUv1oUlmiTST7nT36b96+24Dcsqb3OHJCgoe3qRuP1qjw+g1Gx4p42092rxMyOJA2pTvGMaBkr3wdx6bd6tvDfHckDtHcZuYkxm4RNDgH78f2vmv5Gqd4Yv5bdZbbTiQuoI5eXJyCpO2cE7Z/wB6sM3FL7FwdD7lQ2Ieny23FWjiTW5DkdO4dxKKdA8MiSKe6kH8/Q+xrazXG7y1uWm5gjlimSIHXDGUJx3OBh/kwqZ4V41vYdC3NtJOrDIdEKPjuSuNJPyIrOWJospHTKwXtyIo3kbOlFLHAycAEnA7movgHiq2uyVhc61GWRlKsBnHQ9RnbIqZdQQQdwRg1kSUW74/cshnV44wBqWPYqR1xJIfUd1wFJ+1jed8NeLLe91CEsGVQxV1KnB7jPxAHYkf1Fcnm0pI8V4znkuY4rf1Gfqunxkpowx9fnUpwixna/ibK2xSNnAQAnTkJpbsck7jf4fliraTo2lpl/BHYs1QfGXi/wA5tLaQISSr3G+EP3EPQyev3fn00OIeKbm6P0OFXWRCy3EseFOxIGgscRhtjknO5AzgmoO0vp4PqIohIEUhtagctgxznB0uQN8A5Oeoo2ZqPqZI5BAvLeIHkqpBC4BJALOHJIJY4RU+InrgYxu2nh0cQuMqCkKEc6Uba2G+lMD4s9XHTr1rasuHvxKQAApaxt5pMYLEdVj9D1Bbtv32HR7GzSGNY4lCoowqjsP+d6hLuS5djMq4GKV9Uq5QpHjfxY8Ti2tSBMQC8mxEQPTYggufQ9BuewNIvLMyqTLPLJqHm1uxB3yPLnGM+wrPcoTd3YYZf6Q2Tjtny/8As0fkKzMNjkf+AK5ck3dHu9J02NY02rbKrxGxaMYHnTI1LnJ05GoAnpkZGD61M3EjXBMlw7HO4j+ygHwhV+EADYbZPU1klUBc9vXt679qxwuZAUijkkI2JUdM42J6A+2c71GuTVGv/NgxNzHDOLSWZWeHmLETkqwISUZ8wGfLqxnDDf5iu220wdFdTlWAYH1BGR+lc88JTK0P0G6iKuiHSki7SR9ARnIJXIVsdMg963uG3Us8QtU1JFC7xSS5wXVGKoiHrumA77EYwNySvRHZHj9Q9crS/ovCsD0r6qr+FrROdLLCipAFEaaBgSMCS74GxAOEDez9sVaKucrOf/tK8RTQPDAoeKGUjmXC9SMnMaH7LY3LHfB27kQqcMhWK4WOwn0hlA87HYH1yf611DiNhHPG0UyB426qf+bH3rmc/g64jknh4bcNykALxyNgaz5ggdd9QXDZI+0uSc5GuOaiVkrN6SzjEkn7jP8A9P11n8uv61RuFot7eoOTKbaIY5aEsdgSuT7tufbAqX8R8cMUcodryC4aJUEcw2bca9LqSreTUQQaweBoo4eU8lxJE8hYkKNsAEDfv3/DFbXq4Kk7aPCHjHMvUxb40fd2Pl/CvlBA8MCGa7IZnXBGRvscjuK3LK+YyRlb9NPIONSjON8Zz3r6tL59Nt/8Qi/vDnyjffp0/wCZq/z5sDm6wqpa3k6qSqsRjUASAfUHH47bd6ywWDfHdNkRrhMnPlGSD/P5VZ/FFgLiKSQ3cDyxynQQAp/y5A9QMZ/rUJwzhT3Ku87xxLEvwyNguw9uunr/AP2uKeCWqovZnpYuqxuF5Fco8e5teCI055mkdohoIiwPMeuW+QGR+VWW1vYtFt+/T/3hxletb9rcSiSEfS7QDkdAAP6VjtrubRbfvdofrD2G/X2rqhFRVfPsefObnJyZVuOuiE3cd07yxz6WGnSxjyGYA46jGRn0qWa/heO4YX1wVZ1IIU9zkf8ANq3LhpXjkDzWbKblQcgdyPb/AJvVa4XxRrJbmy56HQwMRCczWMjyrgE6vQH3qbqXz8FS0yXcXMk/fbj/AKffynbbrUfb3NxcvCnDriWRo1IklkXSkefUkeZsZ8o9B65qXsvD93fYe/Yw25C/u6YDyAbjmMB5RnfCnPTpVkl4GIQGslSJ0GOX0SUD7L46H0fqD6jIOU8nZFkj78MeHI7NCEy8jnMkrfFI25yfQbnAHStzjd60FvLKqa2jjZgo7kDONsn8q+uF8QWZNQDKwOl0bZkYdVP+42IwRkEVtmsCxR7izkmUs7wScyPSzckDKHfCurhwO4OTjY1HcBs7mGfVOFk/dynMU/EVfUMggaSwPbbKmvvxZxC1jZ4bHUbw5BEDFUjJ3LSdU2O+MFvlvWLwTfzzCZbhw5idUBCgfZyc469eu1UaVm8Gme207WduWaBpbqdzI6xKTl23ILAYCqMLk9QuwJqO8L8HkvpZFlZkjV9c+QUeRm30qvVY8YGr0GBvkiTtfFKFC00UseCwyFMinSSpwUBPUH4gKkuFu1xcW01urGJdReYgqrRsjAKucF8vy22Gny5z2ommTNUuS5WtssaKkahUUYVVGAAOgArLSlXOcUpSgOceO+CyRXH0yJWZHAEyqMlSBgPsM4K4UnfGFPTNVR+NQnZW1E9FBGcn5E/oK7iRWMQKDkKM+uBms5Y1J2duDrZYo6as5LYeFry5UyqBEoHkWQEcz0AHVQemtvyxvWLhPHbm3C2otwzLssbKySH1yd1bfq42967HiqvxJWS7eSRJGRo0WNlQuFwWMi4UEqSdBzjBwN9qlQS4KvqpZH5/0aS3DrEZryKJOUNa6GLldjncqPNjbb1rBfxSvPEGK/RpEI5TEx6pNiFd1ycEZ8uMEgg5yMyF3waa7jZXJgjxlV6uzDdC+DhUDAEoNz3I3B0OMXMhheJ4ZVuMfVgIWUyKQYyrgaNOoA5JBA6gVJm5J2izR8QMQCvbuigYBjAkQDoB5fMP/Titqz4nDLtHIjH0B3HzHUVkuLlY0Z5GCqqlmY9AAMk1HW1xBeIC0W2fKJUAbH3gD5h+hqbRhRs8b4gYYtSgNIxCRqftO2yj5dyewBPavvhFhyYwmSzbs7nq7HdmPzPbsMDtWrBwJUmSQSSsEVgsbtrVS2AWBbLZwCvXGGPrW8bxObys+crrAwdxnBwehwcZA6ZHrUgrP7VpgvDZsgEuUQZGcanUEj3C6jmq5ws30aWipF5VjKqPIcDHfv0+VZP2icRMgezBMsnPjdFjGcR5AkViPKGQ5O5GzL71ocMDtLIrQy5imZwecqELJ5lAwWztkem3WtcclHkaJS4RsWl7K5ikFkj6lMYYqDk92JBwR8q+kkmVFP0BCIJN/J8WT232FafCFTlRZa9VYp5AdBDqoV2H2ck4xjp69qyWs8TW0rtPdYeTUCh1DGpsdM4OOoOCK3jJMrKLXKNi6MwEqGwTZxKSI9sdcDfc1rMcyzsbHeaFSqaDhVUYJHfUc7/IVIXdxDruP3i8B5Q7H0Ht/wA3rALqPKn6bcY+isN13G49s/8Aip+n3Ko9tpiXhI4eMNGVHkPvudqxQTYSEnh4wkpB8jbn/as1lcxZtP3256N9k+/tXgvYuUP364/6jrpP+1W+dyDVknQaw1jhhOrHCN3YYX3z0z71j4fKY+MW8v0fkq7tCw04HmRmUjPfUANsVIXN+mbj9/lH1ibcs+o6bVD+Ib6NZA6zzzMl1C4Vh2U5YgHG+AR/P1rOfDv/AEtFW6R2FLpC5jDqXUAsoIyAc4JHUZwfyrNXCZeKA38l7HBIsYkV2OtQQ+3lZwDhWAXyjOOhIBAF7i/aIQFaW0kCH7aOrgfyO3p1rh1o6fAm+EWbiti4YTwf3yjBUnAlQb6D6Hc6W7E+hIqs+MONTrCHeN4o3bSqHrk7ZnZCdCeiKctsCwyRVt4RxeK5jEkLhlPzBB9GB3U+xrZuURkYSBShBDBsYx3znbGKuZcPc45Y2K28TTPpR8EcxDlXzvkrgLt93G1SXhGC4t45JJLeU89g0YVd2YKFwR1jz1BfAxnOO+iiWkV2TCJbuBDqjiAARX/zsQJFX7OAd+pOBV64P41jllWGWKSCR9k1YKseuAwPXY9QM1mqvk3cMiWqtitTcPfh6otw2tJd9agnTKxJaIADJBJym2Tgg9qkfDF/LbrIxiYWCn4m2MZ31sincw53OcEHJAI6XXiFhHOhjlUOhIOD6qQykEbgggEEelU3xN+zOK5yy3Fwkh6a5GlX0wVY5x8iKiOGMZuaM3kbjpZe1ORkdK9rU4VC6QxJIQXVFViM4JAAJGd96261MxSlKAUpSgFKVjuJQisxzhQScAk7b7Abk+woDU4xxWO2jLyE+iqBlnbsqjuT+nU4Fc68UXcNwBdBimgBZkd9Dwn/AA9BCtpBbJLIPNtvtivuXiMl3Pz3guAAMRR8iU6FzvnyfE2xb8F7EmM4vfRiQaY5luF3UxxF/cq6qCNJxuj4/rVp4k4c0xGVS4JFeNPJYTRSSiVWZIRMBjZzGGbH8OphkgZwDitzw3wiIzIRcRO0LaiygcxsAjEj62JGM5Gw/lVU454jhlkV7mDl6VCSQ6COfkMdZ1AZCHThW6Fm3O1Zf7StZSr/AFkcAUKImYuTkg4fGQq5A8mTnAz6DjjhlKSV7I2c0lwdMsfFkM119HiBYFGYS/YYqV1Kv3tjnUNtj1wa1PHralhhU6XkckSKcPEqqSzIexJ0p8nNVi7klVoZbe2uNULBgBC/mHRhnTjdCw+ePSp7xRvfQ+n0Z8Z/+ZHn/wDWuycVHgphWqaTMNpZQxiEOoLx7ggYAYqVY4zvkE569anljB3GN8b1WvE1mUMVwPhikBb/ACP9W+fYag3+mp9rBS0THOqLOnDEDzDS2QDhtvWszsyOPY+buyVkZfh1AjUNiM5yQfWqlx3hboiLZEhtIjZwQPIo+F/vFsYU48pJO2+bXJw4apXDyEyBQVLkqNP3VOyk98dahfDFs7o5kJI50ygk52EjKB+GMfhROhFRlGpGF+JuxnK30QHJHlKAFT0II7EHIx6159LlyuLy2J+ituVG26/r/saieIXa289ypiiYSxqcuucMdSncdiFB+efWsP8AbcOre3t8xwFHUDGCSME+X27etdsfNFP8Hn5I6ZNFgsrqXNr+92vQ9hXx9Ml5Q/e7T/qO4FQtpxiINbj6JBlFJPqRvuPL0rD/AGxDylBtYBqlLAgkZA64OBg/lWmn5sUJvinEZo0u351o+lkIUAZJyMAe5qs8UkbQ9zMdczDrjAHfAHYAdB/Wte7mN1LI0KRxxoyNkLljrYRjuNgCxyR/vVhfwnmYxTSytEYgckgAtqIYZC/d0nHXrXB1Ft0j0+icIRcny+Cb8LcLRbRI20klATnozMNTnHuSaqyILO5aJjiBxqXPYZII/wBJ29wV9KnuFeH9XOSRp/q5GRSZJMFdKlCBqAbAOM+q17H4SU23nSNbrlleZgNh8bNk5OCcHHvXFj6eUZNtl4ZdMrKz/bkdtLzrSTTJnzp9mRRvhgDtgZw2PL16ZB3fEnjJb0hctHaYGzAgyt31Z+yDkY74ye1WabhOuKLQEWRHjZgNhttIuw7qXArFwW2eC5e3gKBHTmrC4yhKsBNjbKEhkO2RnUcV0qO1WVyZI6/E08FWXjEIUYbA9gKzWtpc3rx8iIhUdW5rAqq6SDnJ+Lp0XPzFdWThUAOoQxBvUIufzxW4BULFRGTr3KNJUBXtKVqcApSlAKUpQClKUArw0NU3xP4lf6QtpakmQqWkaMKzIBp2AYhQxznLdB2OarKSirJStmPi/FPpDSgycq0hZlchtPMKbSFmG4RWBXSD5sHO2xr9txNp1AtIysP2dAClh0BLkaIgcfCoZ8Y6HatK94OsksSRyTZ1SSSxzYKh1aMkFV051M+rqRjOOtTn9mGQ6LiVmH/bUCNPlhfMw9ixFckscpvU/wBHZjxtrYovGOFiWQ48+lZSXDMygohOlCxJfS2NTnvgbdBO8HupUiWRZGeB1z9dl1jPRo5DjXGAwOJNwOjDoTcZPDqE5B0jkPCAAMAPpyQO2MdKjZOHyWbh4AXQgCRMgFiAAHXOwbAwVOA3XORvfJjeikQo29jzh1yVYm1JhlHmNs5HLkHcrjK4P/cj79c7ipbjkouIIryJWzCzcxMecKRplXA+0rBWx30bdRVW4jyXwYzLbShtQAiYgnudABXfodBGe+anv2ccSknM0jJoQgCXYhecvlfTq3I0aAT0yB3zVcDknTuvfsZzTjUu5IhlmhKnDI6FTjcEMMZ/EVrcAvTj6PMRz4gFJ/7i4GmRfY9x2YEehOxeeHXjYvZlSh3MLHAB7mNgDp/yEFfTTvUFxHiUBcQ3cP1oGoRvHzGx3I0ahXUaXGe6e5PcW4usQ0gh5m/u4l3Zj0BI6hQerHYCvOGWvIgVCckAl2+87Es5/FyTUHb8bs4iI4RGjucCNEOtj6aQNRPtW5dWF5cAYj0Ral1h2Cu658wAGdC42JJ1HpgdalK9g6ju2RAu+Yk00c9umqREAkwThNWD7AsWI9t+9fEkkn0m/Ims88mLLbYPx4A9xvn5itni0TwwuZLO2Qc4aRn4h20jqTgdBUTeTDVczfQkWOWJV87cvQRqywxnqCMHY7V03GKSONtzbZYbaaXmxfvFl/cdNvSsdu8hS2zNYt9Yew337VUbbxdFzocWQZ0Ro9Oyhz5dLZJ2wNXlAzuPWpK241GvLWSyhGhsjJdNz76Sv4HFHmgiqg2SnD5GjuzJIYCkjNFmHoGB1qGx0LDVjP3cd6meP2srIXg3ZcMF+9jqn+oZAPrg1m4SlldQywRpyXbzPGcLIrAgq43OcMAQwyNvwrWhv5LYiK8AQ5wso/u5PQgnZWP3DuDnGRvXPNqTtHXglSrubMOqeG3kgnMaZV28gJdd8oQ26HOx7jBFZ/ocmuRmmzE2nRHpA5ePi8w3YH36VHJE8Ts9tpeOQ6nhZtOGPxPG2CAW7qdidxjJz9XXOuBy3At4j8ZDhncd0GkYQEbFsk46YO4qW8133Mnhd3eASSEHWWII2yuttB/FNJrNwGLm30s32YE5Sn+J9LyfkqxfmawSXzSHkWah3XAY9I4hjbWR6Dog3O3Qb1ZOCcMFvCsYJbGSzHqzMSWY/Mk7dth2qUVyz2ruSFeVhvLyOJS8rqiDqzEKB+JqrcT8c2rI6QXGiQqQkphdkDdiTpwVqTmot+aVxo+Jrm/u0SEYlSPR9W7GMOSdcpI/wwucZ7kdwK63wu2aOJEeRpWVcGRsZY+u21CWqNulKUIFKUoBSlKA8NVebwwDM+pEkglk5pyxV4n0hSyMOoIA2yMb9c4q00qsop8kp0UXiXD0t7yJY1Co0LEdTukgL5JOSTrU/wCmsPG7LRNbzZGky8sk9hL5V/8AuBB+NWbxRwxpow0WOdE2tM7atiGTPYMpIz2OD2qCE6XUDRMSpIKnsyMOmR2dTg7+gPSlUdeKbcKXJJ/2anOE/m5gj5fxNp05z8OdJOe+M1BeJuGmOzuyJZWysj+ZslcrgBOhABxge9bsPGjGNN2pRh/iKrNG/uCASh9VbGDnBI3rFc3H0wrHGG5AYNLIVKhtJ1Ki5wWy2kkgYwCM5NCE63Rnt7IrGdQOrT6+1U8WEqIwDr9DF6S4fVhS8QbLFSMpzGGBnYkE1duNX6xxsxyT90bliTgKPUscAD3rf4dwQ/Q2glPnlVzKV+8+dWPZcgD2UVVxtE5smyvkiOATRXVrJZLPIzCPBlUlT5i2llbOSAQQDk507k1zae1mtbpYtIjuYm1c0nyyqcjIB6qwzknp06jNdS4CJbZUgNp0wpkhVQrYwNfxAjbcgjPUb953inCobhNE8ayL21DofUHqD7ioxp6aOWXNo4lxLib3DRTXeEh0to0/YOxznJbcqvmPTA6b11nwGbj6FG10zM51EF/iCEnl6thvpwd99961OH/s7s4mU6ZHCYKpI+pRjptjzY/izUh4zvI4rOYSByJFMYVMamLgqAudgepydhirrYru2UDxR4pga9eTmCRI0CRBejMclwpyAfNpBbOBp+dR8dwZTrINxP8AYRf7uMnp5ugA7sdz+lffgy3Mlw3NAV4IwqovQiTLFjkfF5QAOwFWfg9yWnkjYYaNgMZzlWAZG/mPmpqlXuduPEnG2ysyeBpWQMcGYzjzYBBTQdTEHsXPTrpCjtWDRIMxEhHA3hlOQR6xvgkr8wfTaui2b3GiUyRx6gW5So5OtceTUSo0sT2GQKgvE2TBE1xAhdmjDR51BWZgpw2N8Z64qWrIjFS2KmvFPo5U6mjKbxFxkwtg5XV8LxMMgjJIye2MdWvOISNZLNHAJWeNGMR9GALbYOrAJOOpxVJ4h4XheBwFVP4jkhe+cE/njG1e/st4qqsIjNlH8iLpkKsyFsMGYYXUg+Hvt32qYmWbG4MimjRZUkjZmEhbVDakxaMYyyIGwNO4YPuc+oArLqW4lKR3M4jMasnMyvMOrJwCqlkAADDO+r8a6NxXw1FM5lXMU5ABlQDLAdnBBDjr1GRnYioe18BjlxRTzGSKLGFVAhIAwAzZJxjY6dORtWTjkqk/qFlRm4V4kghsFmlVIEyyqkY2k0kgGJdiQ+Mj59cb1ReJ/tEuWlScZjt45ATApGp13B1E9TjOwIUHG561dPHk8a/RraO3hluJSVhEqArGo0hm+QyowOv4Vy268NNKZmVgUjlEJkC6FkkZwhVFXYKpJyT6V0JpcmOlscW49JdTlpG1Pv21CMdlRegwOrHr79tG6hZhhEd2xkjdn+eBsg962+K8JFrNJGHKxqoZA2WDKRn1G4bUPwroXgC1Zbf60IrMdQVUVdK7YzpGCT19s4qHGtzeG7a9DlU/CZYWw2rKqhkGfvk6c526gDfvj1qZ4Vxi4tjrhmZVJwSN1/1xtnT88Z9xXVr7g0MnMLxqTIoVzjdgM4BPoMmuScdtjbTtD5m0hSH2zg5Izv5h1326HbO9QrZEopKzr3gvxaLsNHKFS4Tcqp8rrth09vUdvcEEyNr4kge7ktFJ5sahj0w33gN9yo0kj+Ie+OAWHHJLWZJI1wyNlM5AwdmBGc6SD03xn5VtcNvWZ0aAvJdiQyBgC2o/EdsZ382fYkVeMb5MJc7H6OpWjwS/58EcpR42YeZHBDKftAg+hzv3pUA3qUpQClKUB4a554p4lHLM4s4yblPK0wOlMj7LDB5oU9emNwGBzXRDVBuvB9xFIxtmjaNmLBXJVk1EsRnSwYZJwdjj161pjUW/MLkt4kWfEVzCp50KEqM/VuR+QZf0ya+4/ENxMPq4Qp6HmyHKkbEMqrnIPYkVPcJ8IOZRLduraSGEaZK6gcgsxwWwcEAAAH1wKkuMeF45nMqM0Ux6unRsDA1qdm2wM7HG2al+Hq9i/jZK5KvwOR47uM3YWXW2ImGwiYg4wuSDnzDXuwzjoTXRhVX4b4TKSpLNNzShyqhNAzjAJyzE4ycDIGd+wq0CqT035Slt7sYr2lKqBVS/aYCbPSFOWkQawMmLr5x79snbzb7VbagvF16q280azJFM8MhTU4U7ABiM+mRv2JFGEcz8NuYZ9aSGWB8LJKd9MowI11DGMgkdMZwNiRm48QjYOtzCpZlXS6DAMkfXAztrVt1ye7DvUD4IigkuOUU0IYnjMciEc4HScYxjygE7nJJOOhJnOO254enNWbVF0EUh85OMgI++s4B2YZ/iGKpFHSsirTImOHX0cyB421D9QfRgd1I7g71HcUYTXEMAwRG3Ol9goIjU+hZyDj0Q1WZvEdjIdc8bxPjBco6Nj0MkfUe2azp4utYUP0eNiucnRGwBJ6sWYDJ99zV9EvQtXuiz8amjjhYvjQAcjrkdxjvnpjvmue8A4fdWtwBp+uTzRW7I0g856hh02OkuThfN1q+2VkrTQPdzR6n80EKtlWIGdWogcxgDkYAA64JANVTxmoF9KCdYbTqlVSzW64Xy4wMnGWAU7askdM1exnOalsjrS17Wql3GFjJkXD4CEsPPnGMZ6k1tVYwKX484dMJra+t05jW2oPGOrK2k5HrjB29zVOEk627NHBJJaNcicOFOqMrJqkVkxq2GoZxg4BB3xXZK8IqKLKVHNuJ8AS8MMufgPTbzrsQD/CTpP/ms/CuHCdLm3ussVcggHSSjYkjIKkHphc/wmtm5tHsGOxa1JOlwM8oH7DgbhR9l8YAwDjGT93BJZLi3w0ijSyZwJYzvjPTUDurdPiHfNQdrlqVx+pv8Rs8skoaQGMEBQx0tqwPMv2sdqoHGLSW6uUltyMaWiaRtgpV2B926tjHp1FXO64lNKhjghlSRhgvKoCxZ6t8XnI7Bc5ONwN62IbSG3jVEGBGoA39B1P6kk1KbXBWKUk4tFQu/D1tbiBJcNqmXmyNsWGHLD+FdOcKP1JzUHDwaIxxSYKrLemOPf/CxkMO+Y3Bw/oPlXQ+FcFS9LTXCaoMYiVsjXuCzkfdOFVfUauzVvSeCbdp2lcuw5fLjjyAkK40nQANjjp6b4puzCcop0ux8eAuJyTW7cxuZypnjWTu6rjBPqdyM+1KneE8MjtolhhXSijYZyfUkk7kk5JJ6mlSYs3aUpQClKUApSlAKUpQClKUApSlAeGuSeLeFT3c1zcSx8q3j8kckzaNKxk+dFALli+SNt/Lg9K65UTxfhAnkiZ2ykRLrFjZpBjQzeoXfAxjJz2FSm1wDi/C5bvTzJHlCRA+eMDKhtcepj8Sk6GGrbG+4JroHBuApf8KtFeRwyEssg8xDAyIc5PmGCRuffNSvh/w9JA0LMyH93MUwA+JtesMPUZaQEH1zVktrZI10xqqKM+VQANzk7Dbc71KlsqJbKvwTwRHFIJZpHnkX4dQwq++nJyfmTjtWnxL9nMbMfo8zwIxy0eNS/wCkZGn5bgelXmlTrld2Qch8R24a9FrFFJMlrbpEipksrHDliw+Egco6iRuKhb67nglaKZJHnbSWYS6ioIVFEgRcs/w50uCQVz79q4nqSGVoFXm6SVzsC2NifXt+VV1PB/mg1EOvLmFwz7tK0uglunXUv4AACoc7SVEootmFe9siXLuJkBDLjlgfCipj6sDHw+2+9dpFQfDvD6AQtcKks8J8kxHnwMhST1J0nf3yanamc1LhEClKVQFb8beI/ocS6FDzStojU9Pdj7DbbuSBtmud3FreR5mWaCLuY400x9yTpJIz6kYzXRvF3hVL4RkyNFJESUdRnrjIIPUZCnYg7VW4v2ayOw+lXrSJ91EKE/iXbHzxmrx01uLknsVePxRfmFphHGYUcI0mG2Y9Nte/YHfYsPw8e6u5MS5inRTkw6Dy277jOWI9ycdcV2CDg8CwfRxEnJ06ShGQQeuc9c9yetVe4/ZpbEnlSzxKT8KsCPw1An9aRce6LSyTaqya8IeI0vYeYi6GU6XTOdJwDse4IIIO34dKnaiPDfh2GyQpAD5jqZmOSxxjf8Ow2qXqjKilK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2" name="AutoShape 4" descr="data:image/jpeg;base64,/9j/4AAQSkZJRgABAQAAAQABAAD/2wCEAAkGBxQTEhUUEhQVFhQXFx4bGRgYGSAcIRogIB0YGxkhIB8fHCggHSAlGx8YIjEhJSkrLi4uHR8zODMsNygtLi0BCgoKDg0OGhAQGywkHyQ0LCwsLCwsLCwsLCwsLCwsLCwsLCwsLCwsLCwsLCwsLCwsLCwsLCwsLCwsLCwsLCwsLP/AABEIAM8A9AMBIgACEQEDEQH/xAAcAAEAAgMBAQEAAAAAAAAAAAAABQYDBAcBAgj/xABEEAACAQMCBAQCBwUHAwIHAAABAgMABBESIQUTMUEGIlFhMnEUI0JSgZGhByRiscEVM0NygtHwNFPxkqIlc5OjssLh/8QAGQEBAAMBAQAAAAAAAAAAAAAAAAECAwQF/8QAKhEAAgIBAwIFBAMBAAAAAAAAAAECEQMSITEEQRMiUWHwgbHR8TKRwRT/2gAMAwEAAhEDEQA/AO40pSgFKUoBSlKAUpSgFKV5mgI7xBxYWsLTMjuq41BBkgZ3PyFffC+Lw3EYlhcMmM/LbO47V88U4zbwDM80cf8AmYA/l1Nca4xxqJbhjwxptEwYHETBQT8WgYyybk9PKem3SGy8Yp7HR/At48/0u7kc8qSZhEpPlVI8qGGdhq6mvb/9oNqhIiDzn1jHl/8AUxAP4ZrkLeIpZoktUOm3jGkRKPjwd2fJAOSR5dwPSsyWxPxpIQfVgf01AflVHKjaGFS3Z0U/tHbO1tt7yb/omK+V/aQw+K2GP4Zd/wBUA/WqIsUAxqWUe+kH+RNfY5fSO4Iz9l8j/wDIEVXWzTwYHW+B+L7a5IRWKSn/AA3GCfkfhb8CasFfnu6gkXcrqXOQU26dCCDjOd8gg1evBXjzcQ3b5BOEmbYg9lk9Dno2B2B33N4zsxyYa3R0qleA17VzAUpSgFKUoBSlKAUpSgFKUoBSlKAUpSgFKUoBSlKAUpSgPCa5v4z8fEa4bNgNJxJP1wemmMfab37e9SPjzjjk/QrZsSMuZpB/hR4yd+zEb+w37iq94A4BE+byUYtoMmEMNjpBzIwPt0z86q3vRrCKS1M0uGeGNJSa7UyXEvmSCQk+XvJcHqQM7R7b4HqROQcO5sjRjoMLcSgaSRjKwxgfAMHJA+EHuzZErwSIyZuZf7ybDHP2R1RB6BFPT7xY9zUyqUN0qXucwuPC6yQ/VhVlhd48EYVxGxCg4+ElNJD9RnuKioZJIm0hnRx1jlGfy7sPcEiuuS6WyBg561GX/BIpV0uisPQjp7g9VPuKq1Zqmq9GUqDjLAYeHI9Yzn9GH9a9fiNo+zAKf4kx+oA/Q1J33g9wdVu5AA+B8sPbD51D8Q1Rdzw263DwF/caGH5nDfpWbiyaMR4bH1gl0E+h2PzH+4qJ4xw6VRqKq22MgjDjuCOnrW8fDk7fDAyH/Oi/mNR/kay3PhaSNFaad8sQqRRKGeRuyqSAOgJJ04ABJOBUqLIapF9/Zx4qSa1VJZBzUk5IDHDP5QybdS2nIP8AlJq7VxXgg/se5593CJEmGnmIS7QHckdPOMDBYYJx07V2SzuklRZI2DI4BVgcgg9DWyOCSpmelKVJUUpSgFKUoBSlKAUpSgFKUoBSlKAUpSgFKUoBUX4k4ytpbyTvvoGy/eY/Co+ZwKlKo/7Tk1mxhPwyXahh6gBjUMmKtlY4jw14rIPI2bm/lVGPorZdx/qChfZcDtV18UwCCwFvHsHMcPpszAP/AOzXWj+0pQpsGPwJeLn0GVZR/Ot/x10tPT6UM/8A0psfrioRpepo2rdQAB7Vh4mxwAO9Z4P6V9TIDsaHSnUrZWrK8LPKuMGJ9PXOQVVg34g/pVgZgBliAO5Jx/OoW3sxHfyA7rLCjqP4o2KSfo0X61M31lHMjRyoro2zKwyDQmeTUjMq7U5dIYVRQqgBVAAA7AbAVrWvD9EssnMkbm48jNlUwMeQfZz3oZ2a9zd4YgAbVtW7hxn0qE4/auJbcoThp8HBxnMcux9RnB/Cpm2iKDB71BvLQ47ckL4ngRjEJF1qZYwV9Q7iM/kHz+FV/gnEZOEXklq5LWurUc/ZRthIvy21DuN+vWxcaTmTwRDq80ePbQecx/8ASh/MVk8R26txa0VxlZoZYmHqNLv/ADA/KpMMtWk/Qu0bggEEEEZBHf0r7qm/s8kaP6TZOxb6JLpQn/tsNUY/AbVcqscrVClKUIFKUoBSlKAUpSgFKUoBSlKAUpSgFKUoBVR/aNYO8CTxDMltIJVHrpIOPzA/DNW6vGXPWjJTplZ49brxLhzckg8xA8RPZ18yg+h1DSfxrRs7o8R4Z5MiePBwdiJYyGAPpkjB+ZFSnhzgDWckqxuDbyNrCHOY2PUL2Knr2wfXNRnELWazvfpMEbSwXBAnRBko3TmAdx0yPn61BZextcGvRLEki9GUH9KkFNQl9B9DnJxi2mYkN2jkYksp9AxOVPqWHdRUrHJtUHTepWiO44eXLb3H2UcxufRZcKD8hII8+1Sy9awXKLIrI4yrAqwPcEYIqLhu2tBouCWhBwlx10jsJe4I6czGkjckGhXgnqCvmNwwBUgg9CNwfxrBf3yQoXkOB0A6lj2Cgbsx7AUJNS+Ou5gj+5qnb2wDGgPzLsf9BrbletPhcDgPLMNM0xyVyDy0G0aZG2wyTjbUzdqxcYu+WhOCT0AXqxOyqPdjgChONW9z64AnNvXl+zDHoz/HIVYj8EVN/wCOta1f6VxjmLvFaRFc9tb6l2/DX+nrWG+4mbK3FtH9ZfTsSyx7kO3YfJQFGegXJwBWOYnhlksEfnvbg76d8u2Bt7AYVc+mT3oZS8zb9fsb/g1+bf8AEp1+AyRxg+pRTq/mKulRHhXg4tLWOHqwGZGH2nbdz+LE/hipepRi3bFKUqSBSlKAUpSgFKUoBSlKAUpSgFKUoBSlKAUpSgFKUoDDc26yIyOoZGGGUjIIPUGqtLwee2/uczw9lJ+sUfNjiQDpvhsfeNW+vDQtGbjwVGx4nHISFbzL8SHIZfmpwR+Irf5gqu+KOOR3UnJs4TPOhIEykqIz3CsuC+/XcJtgk9K8g4NxWNQdcEpxupGk/mCB+hqKN1li+SSbg0GSVTQTueUzR5PvoYZrJZcNijYMqZfs7szsB6BmJIHsDVc4jxa+twGmgjRfdyc4+Q6e+KiuGeKZ7whEeO3y2kndiPQ5IwMjBzpNNLJ1Q9S8cU4nHCpZ3Cj1P8gOpPsK0vC7Q3jGUzLzADyo1I1RZBXmEH/EIJA7KDjqTW3wrwNErcy5driTsWJIHyz/AEwPatjxB4RilQGFRHKm6FPLv8xuD7ilGc8tqkfVj4XW1hf6Jhrkj++n8zMe+SAMDrsBj2r64D4Z5UhuLiTn3R+2RgIPRB29z1PsNqjfB/iOQyfRLreTfluRgtpHmV+2sAE52yPcHN1qaMrZ5XtKUIFKUoBSvM17QClK8oD2lUHxZ4zfm/RbEgyg+dyMgFdyi52ZvX0Gw36SfhXxrFc4jlxFcdCh2DnvoJ6/5TuP1qLRNFrpXmaVJB7Slcp/ahw+eK5FykkwhdVXKSOAjjV1wwChhpAPTIx3FAdWpXI/DHjS4gkRbmQzW7kLrY+aPJxnOMkA4yG6DfPaugpfzT7wctIc4E0gLa/dEBHl9HLb9QCMEiE7JulaPD7eRSxecyg4wCirpO+cFeo6bHPTrW9QkUpSgFK8qjeI/Gshke34eiySIPrJmP1cR6Y/ibO2M4z64IqUmwWnjHG4LVNdxKsY7ZO7H0UdWPsBXP8Axb4/laEiG2ljglBQTyZQ4PlJRcbddiSPlWpF4bu1neV35s3KLGVpATuNwo6IOvw4FR3ilJ47aMXTHlMh0jmat+uMdWwcb1ssKrdldRf/ANnMUK231YAfOH9dvhHyx/WrJe3aRIXkYKo7n+nqfauI+HjxKNUaKCU6k1KV2JXsTnY7Vm4tJxGcB51kii3zI2+lR8RxsF+eKz0Nsmz78a8fa8mZIg2kDBwCeWncnHc9fy9q0OL8OjhMMlkZGblZkV1xkDGf+fjXvCPECwB0gYoJBp+EEk/e1N8Wfwqbn8SzxM3OLK0UIjJeMAebcFdhknT09q3UEkQ7smvCHj5GQJLk4GM9WX2Ydx7irbL4otQurmg+wBJ/LG341xmK3W+deUv1oUlmiTST7nT36b96+24Dcsqb3OHJCgoe3qRuP1qjw+g1Gx4p42092rxMyOJA2pTvGMaBkr3wdx6bd6tvDfHckDtHcZuYkxm4RNDgH78f2vmv5Gqd4Yv5bdZbbTiQuoI5eXJyCpO2cE7Z/wB6sM3FL7FwdD7lQ2Ieny23FWjiTW5DkdO4dxKKdA8MiSKe6kH8/Q+xrazXG7y1uWm5gjlimSIHXDGUJx3OBh/kwqZ4V41vYdC3NtJOrDIdEKPjuSuNJPyIrOWJospHTKwXtyIo3kbOlFLHAycAEnA7movgHiq2uyVhc61GWRlKsBnHQ9RnbIqZdQQQdwRg1kSUW74/cshnV44wBqWPYqR1xJIfUd1wFJ+1jed8NeLLe91CEsGVQxV1KnB7jPxAHYkf1Fcnm0pI8V4znkuY4rf1Gfqunxkpowx9fnUpwixna/ibK2xSNnAQAnTkJpbsck7jf4fliraTo2lpl/BHYs1QfGXi/wA5tLaQISSr3G+EP3EPQyev3fn00OIeKbm6P0OFXWRCy3EseFOxIGgscRhtjknO5AzgmoO0vp4PqIohIEUhtagctgxznB0uQN8A5Oeoo2ZqPqZI5BAvLeIHkqpBC4BJALOHJIJY4RU+InrgYxu2nh0cQuMqCkKEc6Uba2G+lMD4s9XHTr1rasuHvxKQAApaxt5pMYLEdVj9D1Bbtv32HR7GzSGNY4lCoowqjsP+d6hLuS5djMq4GKV9Uq5QpHjfxY8Ti2tSBMQC8mxEQPTYggufQ9BuewNIvLMyqTLPLJqHm1uxB3yPLnGM+wrPcoTd3YYZf6Q2Tjtny/8As0fkKzMNjkf+AK5ck3dHu9J02NY02rbKrxGxaMYHnTI1LnJ05GoAnpkZGD61M3EjXBMlw7HO4j+ygHwhV+EADYbZPU1klUBc9vXt679qxwuZAUijkkI2JUdM42J6A+2c71GuTVGv/NgxNzHDOLSWZWeHmLETkqwISUZ8wGfLqxnDDf5iu220wdFdTlWAYH1BGR+lc88JTK0P0G6iKuiHSki7SR9ARnIJXIVsdMg963uG3Us8QtU1JFC7xSS5wXVGKoiHrumA77EYwNySvRHZHj9Q9crS/ovCsD0r6qr+FrROdLLCipAFEaaBgSMCS74GxAOEDez9sVaKucrOf/tK8RTQPDAoeKGUjmXC9SMnMaH7LY3LHfB27kQqcMhWK4WOwn0hlA87HYH1yf611DiNhHPG0UyB426qf+bH3rmc/g64jknh4bcNykALxyNgaz5ggdd9QXDZI+0uSc5GuOaiVkrN6SzjEkn7jP8A9P11n8uv61RuFot7eoOTKbaIY5aEsdgSuT7tufbAqX8R8cMUcodryC4aJUEcw2bca9LqSreTUQQaweBoo4eU8lxJE8hYkKNsAEDfv3/DFbXq4Kk7aPCHjHMvUxb40fd2Pl/CvlBA8MCGa7IZnXBGRvscjuK3LK+YyRlb9NPIONSjON8Zz3r6tL59Nt/8Qi/vDnyjffp0/wCZq/z5sDm6wqpa3k6qSqsRjUASAfUHH47bd6ywWDfHdNkRrhMnPlGSD/P5VZ/FFgLiKSQ3cDyxynQQAp/y5A9QMZ/rUJwzhT3Ku87xxLEvwyNguw9uunr/AP2uKeCWqovZnpYuqxuF5Fco8e5teCI055mkdohoIiwPMeuW+QGR+VWW1vYtFt+/T/3hxletb9rcSiSEfS7QDkdAAP6VjtrubRbfvdofrD2G/X2rqhFRVfPsefObnJyZVuOuiE3cd07yxz6WGnSxjyGYA46jGRn0qWa/heO4YX1wVZ1IIU9zkf8ANq3LhpXjkDzWbKblQcgdyPb/AJvVa4XxRrJbmy56HQwMRCczWMjyrgE6vQH3qbqXz8FS0yXcXMk/fbj/AKffynbbrUfb3NxcvCnDriWRo1IklkXSkefUkeZsZ8o9B65qXsvD93fYe/Yw25C/u6YDyAbjmMB5RnfCnPTpVkl4GIQGslSJ0GOX0SUD7L46H0fqD6jIOU8nZFkj78MeHI7NCEy8jnMkrfFI25yfQbnAHStzjd60FvLKqa2jjZgo7kDONsn8q+uF8QWZNQDKwOl0bZkYdVP+42IwRkEVtmsCxR7izkmUs7wScyPSzckDKHfCurhwO4OTjY1HcBs7mGfVOFk/dynMU/EVfUMggaSwPbbKmvvxZxC1jZ4bHUbw5BEDFUjJ3LSdU2O+MFvlvWLwTfzzCZbhw5idUBCgfZyc469eu1UaVm8Gme207WduWaBpbqdzI6xKTl23ILAYCqMLk9QuwJqO8L8HkvpZFlZkjV9c+QUeRm30qvVY8YGr0GBvkiTtfFKFC00UseCwyFMinSSpwUBPUH4gKkuFu1xcW01urGJdReYgqrRsjAKucF8vy22Gny5z2ommTNUuS5WtssaKkahUUYVVGAAOgArLSlXOcUpSgOceO+CyRXH0yJWZHAEyqMlSBgPsM4K4UnfGFPTNVR+NQnZW1E9FBGcn5E/oK7iRWMQKDkKM+uBms5Y1J2duDrZYo6as5LYeFry5UyqBEoHkWQEcz0AHVQemtvyxvWLhPHbm3C2otwzLssbKySH1yd1bfq42967HiqvxJWS7eSRJGRo0WNlQuFwWMi4UEqSdBzjBwN9qlQS4KvqpZH5/0aS3DrEZryKJOUNa6GLldjncqPNjbb1rBfxSvPEGK/RpEI5TEx6pNiFd1ycEZ8uMEgg5yMyF3waa7jZXJgjxlV6uzDdC+DhUDAEoNz3I3B0OMXMhheJ4ZVuMfVgIWUyKQYyrgaNOoA5JBA6gVJm5J2izR8QMQCvbuigYBjAkQDoB5fMP/Titqz4nDLtHIjH0B3HzHUVkuLlY0Z5GCqqlmY9AAMk1HW1xBeIC0W2fKJUAbH3gD5h+hqbRhRs8b4gYYtSgNIxCRqftO2yj5dyewBPavvhFhyYwmSzbs7nq7HdmPzPbsMDtWrBwJUmSQSSsEVgsbtrVS2AWBbLZwCvXGGPrW8bxObys+crrAwdxnBwehwcZA6ZHrUgrP7VpgvDZsgEuUQZGcanUEj3C6jmq5ws30aWipF5VjKqPIcDHfv0+VZP2icRMgezBMsnPjdFjGcR5AkViPKGQ5O5GzL71ocMDtLIrQy5imZwecqELJ5lAwWztkem3WtcclHkaJS4RsWl7K5ikFkj6lMYYqDk92JBwR8q+kkmVFP0BCIJN/J8WT232FafCFTlRZa9VYp5AdBDqoV2H2ck4xjp69qyWs8TW0rtPdYeTUCh1DGpsdM4OOoOCK3jJMrKLXKNi6MwEqGwTZxKSI9sdcDfc1rMcyzsbHeaFSqaDhVUYJHfUc7/IVIXdxDruP3i8B5Q7H0Ht/wA3rALqPKn6bcY+isN13G49s/8Aip+n3Ko9tpiXhI4eMNGVHkPvudqxQTYSEnh4wkpB8jbn/as1lcxZtP3256N9k+/tXgvYuUP364/6jrpP+1W+dyDVknQaw1jhhOrHCN3YYX3z0z71j4fKY+MW8v0fkq7tCw04HmRmUjPfUANsVIXN+mbj9/lH1ibcs+o6bVD+Ib6NZA6zzzMl1C4Vh2U5YgHG+AR/P1rOfDv/AEtFW6R2FLpC5jDqXUAsoIyAc4JHUZwfyrNXCZeKA38l7HBIsYkV2OtQQ+3lZwDhWAXyjOOhIBAF7i/aIQFaW0kCH7aOrgfyO3p1rh1o6fAm+EWbiti4YTwf3yjBUnAlQb6D6Hc6W7E+hIqs+MONTrCHeN4o3bSqHrk7ZnZCdCeiKctsCwyRVt4RxeK5jEkLhlPzBB9GB3U+xrZuURkYSBShBDBsYx3znbGKuZcPc45Y2K28TTPpR8EcxDlXzvkrgLt93G1SXhGC4t45JJLeU89g0YVd2YKFwR1jz1BfAxnOO+iiWkV2TCJbuBDqjiAARX/zsQJFX7OAd+pOBV64P41jllWGWKSCR9k1YKseuAwPXY9QM1mqvk3cMiWqtitTcPfh6otw2tJd9agnTKxJaIADJBJym2Tgg9qkfDF/LbrIxiYWCn4m2MZ31sincw53OcEHJAI6XXiFhHOhjlUOhIOD6qQykEbgggEEelU3xN+zOK5yy3Fwkh6a5GlX0wVY5x8iKiOGMZuaM3kbjpZe1ORkdK9rU4VC6QxJIQXVFViM4JAAJGd96261MxSlKAUpSgFKVjuJQisxzhQScAk7b7Abk+woDU4xxWO2jLyE+iqBlnbsqjuT+nU4Fc68UXcNwBdBimgBZkd9Dwn/AA9BCtpBbJLIPNtvtivuXiMl3Pz3guAAMRR8iU6FzvnyfE2xb8F7EmM4vfRiQaY5luF3UxxF/cq6qCNJxuj4/rVp4k4c0xGVS4JFeNPJYTRSSiVWZIRMBjZzGGbH8OphkgZwDitzw3wiIzIRcRO0LaiygcxsAjEj62JGM5Gw/lVU454jhlkV7mDl6VCSQ6COfkMdZ1AZCHThW6Fm3O1Zf7StZSr/AFkcAUKImYuTkg4fGQq5A8mTnAz6DjjhlKSV7I2c0lwdMsfFkM119HiBYFGYS/YYqV1Kv3tjnUNtj1wa1PHralhhU6XkckSKcPEqqSzIexJ0p8nNVi7klVoZbe2uNULBgBC/mHRhnTjdCw+ePSp7xRvfQ+n0Z8Z/+ZHn/wDWuycVHgphWqaTMNpZQxiEOoLx7ggYAYqVY4zvkE569anljB3GN8b1WvE1mUMVwPhikBb/ACP9W+fYag3+mp9rBS0THOqLOnDEDzDS2QDhtvWszsyOPY+buyVkZfh1AjUNiM5yQfWqlx3hboiLZEhtIjZwQPIo+F/vFsYU48pJO2+bXJw4apXDyEyBQVLkqNP3VOyk98dahfDFs7o5kJI50ygk52EjKB+GMfhROhFRlGpGF+JuxnK30QHJHlKAFT0II7EHIx6159LlyuLy2J+ituVG26/r/saieIXa289ypiiYSxqcuucMdSncdiFB+efWsP8AbcOre3t8xwFHUDGCSME+X27etdsfNFP8Hn5I6ZNFgsrqXNr+92vQ9hXx9Ml5Q/e7T/qO4FQtpxiINbj6JBlFJPqRvuPL0rD/AGxDylBtYBqlLAgkZA64OBg/lWmn5sUJvinEZo0u351o+lkIUAZJyMAe5qs8UkbQ9zMdczDrjAHfAHYAdB/Wte7mN1LI0KRxxoyNkLljrYRjuNgCxyR/vVhfwnmYxTSytEYgckgAtqIYZC/d0nHXrXB1Ft0j0+icIRcny+Cb8LcLRbRI20klATnozMNTnHuSaqyILO5aJjiBxqXPYZII/wBJ29wV9KnuFeH9XOSRp/q5GRSZJMFdKlCBqAbAOM+q17H4SU23nSNbrlleZgNh8bNk5OCcHHvXFj6eUZNtl4ZdMrKz/bkdtLzrSTTJnzp9mRRvhgDtgZw2PL16ZB3fEnjJb0hctHaYGzAgyt31Z+yDkY74ye1WabhOuKLQEWRHjZgNhttIuw7qXArFwW2eC5e3gKBHTmrC4yhKsBNjbKEhkO2RnUcV0qO1WVyZI6/E08FWXjEIUYbA9gKzWtpc3rx8iIhUdW5rAqq6SDnJ+Lp0XPzFdWThUAOoQxBvUIufzxW4BULFRGTr3KNJUBXtKVqcApSlAKUpQClKUArw0NU3xP4lf6QtpakmQqWkaMKzIBp2AYhQxznLdB2OarKSirJStmPi/FPpDSgycq0hZlchtPMKbSFmG4RWBXSD5sHO2xr9txNp1AtIysP2dAClh0BLkaIgcfCoZ8Y6HatK94OsksSRyTZ1SSSxzYKh1aMkFV051M+rqRjOOtTn9mGQ6LiVmH/bUCNPlhfMw9ixFckscpvU/wBHZjxtrYovGOFiWQ48+lZSXDMygohOlCxJfS2NTnvgbdBO8HupUiWRZGeB1z9dl1jPRo5DjXGAwOJNwOjDoTcZPDqE5B0jkPCAAMAPpyQO2MdKjZOHyWbh4AXQgCRMgFiAAHXOwbAwVOA3XORvfJjeikQo29jzh1yVYm1JhlHmNs5HLkHcrjK4P/cj79c7ipbjkouIIryJWzCzcxMecKRplXA+0rBWx30bdRVW4jyXwYzLbShtQAiYgnudABXfodBGe+anv2ccSknM0jJoQgCXYhecvlfTq3I0aAT0yB3zVcDknTuvfsZzTjUu5IhlmhKnDI6FTjcEMMZ/EVrcAvTj6PMRz4gFJ/7i4GmRfY9x2YEehOxeeHXjYvZlSh3MLHAB7mNgDp/yEFfTTvUFxHiUBcQ3cP1oGoRvHzGx3I0ahXUaXGe6e5PcW4usQ0gh5m/u4l3Zj0BI6hQerHYCvOGWvIgVCckAl2+87Es5/FyTUHb8bs4iI4RGjucCNEOtj6aQNRPtW5dWF5cAYj0Ral1h2Cu658wAGdC42JJ1HpgdalK9g6ju2RAu+Yk00c9umqREAkwThNWD7AsWI9t+9fEkkn0m/Ims88mLLbYPx4A9xvn5itni0TwwuZLO2Qc4aRn4h20jqTgdBUTeTDVczfQkWOWJV87cvQRqywxnqCMHY7V03GKSONtzbZYbaaXmxfvFl/cdNvSsdu8hS2zNYt9Yew337VUbbxdFzocWQZ0Ro9Oyhz5dLZJ2wNXlAzuPWpK241GvLWSyhGhsjJdNz76Sv4HFHmgiqg2SnD5GjuzJIYCkjNFmHoGB1qGx0LDVjP3cd6meP2srIXg3ZcMF+9jqn+oZAPrg1m4SlldQywRpyXbzPGcLIrAgq43OcMAQwyNvwrWhv5LYiK8AQ5wso/u5PQgnZWP3DuDnGRvXPNqTtHXglSrubMOqeG3kgnMaZV28gJdd8oQ26HOx7jBFZ/ocmuRmmzE2nRHpA5ePi8w3YH36VHJE8Ts9tpeOQ6nhZtOGPxPG2CAW7qdidxjJz9XXOuBy3At4j8ZDhncd0GkYQEbFsk46YO4qW8133Mnhd3eASSEHWWII2yuttB/FNJrNwGLm30s32YE5Sn+J9LyfkqxfmawSXzSHkWah3XAY9I4hjbWR6Dog3O3Qb1ZOCcMFvCsYJbGSzHqzMSWY/Mk7dth2qUVyz2ruSFeVhvLyOJS8rqiDqzEKB+JqrcT8c2rI6QXGiQqQkphdkDdiTpwVqTmot+aVxo+Jrm/u0SEYlSPR9W7GMOSdcpI/wwucZ7kdwK63wu2aOJEeRpWVcGRsZY+u21CWqNulKUIFKUoBSlKA8NVebwwDM+pEkglk5pyxV4n0hSyMOoIA2yMb9c4q00qsop8kp0UXiXD0t7yJY1Co0LEdTukgL5JOSTrU/wCmsPG7LRNbzZGky8sk9hL5V/8AuBB+NWbxRwxpow0WOdE2tM7atiGTPYMpIz2OD2qCE6XUDRMSpIKnsyMOmR2dTg7+gPSlUdeKbcKXJJ/2anOE/m5gj5fxNp05z8OdJOe+M1BeJuGmOzuyJZWysj+ZslcrgBOhABxge9bsPGjGNN2pRh/iKrNG/uCASh9VbGDnBI3rFc3H0wrHGG5AYNLIVKhtJ1Ki5wWy2kkgYwCM5NCE63Rnt7IrGdQOrT6+1U8WEqIwDr9DF6S4fVhS8QbLFSMpzGGBnYkE1duNX6xxsxyT90bliTgKPUscAD3rf4dwQ/Q2glPnlVzKV+8+dWPZcgD2UVVxtE5smyvkiOATRXVrJZLPIzCPBlUlT5i2llbOSAQQDk507k1zae1mtbpYtIjuYm1c0nyyqcjIB6qwzknp06jNdS4CJbZUgNp0wpkhVQrYwNfxAjbcgjPUb953inCobhNE8ayL21DofUHqD7ioxp6aOWXNo4lxLib3DRTXeEh0to0/YOxznJbcqvmPTA6b11nwGbj6FG10zM51EF/iCEnl6thvpwd99961OH/s7s4mU6ZHCYKpI+pRjptjzY/izUh4zvI4rOYSByJFMYVMamLgqAudgepydhirrYru2UDxR4pga9eTmCRI0CRBejMclwpyAfNpBbOBp+dR8dwZTrINxP8AYRf7uMnp5ugA7sdz+lffgy3Mlw3NAV4IwqovQiTLFjkfF5QAOwFWfg9yWnkjYYaNgMZzlWAZG/mPmpqlXuduPEnG2ysyeBpWQMcGYzjzYBBTQdTEHsXPTrpCjtWDRIMxEhHA3hlOQR6xvgkr8wfTaui2b3GiUyRx6gW5So5OtceTUSo0sT2GQKgvE2TBE1xAhdmjDR51BWZgpw2N8Z64qWrIjFS2KmvFPo5U6mjKbxFxkwtg5XV8LxMMgjJIye2MdWvOISNZLNHAJWeNGMR9GALbYOrAJOOpxVJ4h4XheBwFVP4jkhe+cE/njG1e/st4qqsIjNlH8iLpkKsyFsMGYYXUg+Hvt32qYmWbG4MimjRZUkjZmEhbVDakxaMYyyIGwNO4YPuc+oArLqW4lKR3M4jMasnMyvMOrJwCqlkAADDO+r8a6NxXw1FM5lXMU5ABlQDLAdnBBDjr1GRnYioe18BjlxRTzGSKLGFVAhIAwAzZJxjY6dORtWTjkqk/qFlRm4V4kghsFmlVIEyyqkY2k0kgGJdiQ+Mj59cb1ReJ/tEuWlScZjt45ATApGp13B1E9TjOwIUHG561dPHk8a/RraO3hluJSVhEqArGo0hm+QyowOv4Vy268NNKZmVgUjlEJkC6FkkZwhVFXYKpJyT6V0JpcmOlscW49JdTlpG1Pv21CMdlRegwOrHr79tG6hZhhEd2xkjdn+eBsg962+K8JFrNJGHKxqoZA2WDKRn1G4bUPwroXgC1Zbf60IrMdQVUVdK7YzpGCT19s4qHGtzeG7a9DlU/CZYWw2rKqhkGfvk6c526gDfvj1qZ4Vxi4tjrhmZVJwSN1/1xtnT88Z9xXVr7g0MnMLxqTIoVzjdgM4BPoMmuScdtjbTtD5m0hSH2zg5Izv5h1326HbO9QrZEopKzr3gvxaLsNHKFS4Tcqp8rrth09vUdvcEEyNr4kge7ktFJ5sahj0w33gN9yo0kj+Ie+OAWHHJLWZJI1wyNlM5AwdmBGc6SD03xn5VtcNvWZ0aAvJdiQyBgC2o/EdsZ382fYkVeMb5MJc7H6OpWjwS/58EcpR42YeZHBDKftAg+hzv3pUA3qUpQClKUB4a554p4lHLM4s4yblPK0wOlMj7LDB5oU9emNwGBzXRDVBuvB9xFIxtmjaNmLBXJVk1EsRnSwYZJwdjj161pjUW/MLkt4kWfEVzCp50KEqM/VuR+QZf0ya+4/ENxMPq4Qp6HmyHKkbEMqrnIPYkVPcJ8IOZRLduraSGEaZK6gcgsxwWwcEAAAH1wKkuMeF45nMqM0Ux6unRsDA1qdm2wM7HG2al+Hq9i/jZK5KvwOR47uM3YWXW2ImGwiYg4wuSDnzDXuwzjoTXRhVX4b4TKSpLNNzShyqhNAzjAJyzE4ycDIGd+wq0CqT035Slt7sYr2lKqBVS/aYCbPSFOWkQawMmLr5x79snbzb7VbagvF16q280azJFM8MhTU4U7ABiM+mRv2JFGEcz8NuYZ9aSGWB8LJKd9MowI11DGMgkdMZwNiRm48QjYOtzCpZlXS6DAMkfXAztrVt1ye7DvUD4IigkuOUU0IYnjMciEc4HScYxjygE7nJJOOhJnOO254enNWbVF0EUh85OMgI++s4B2YZ/iGKpFHSsirTImOHX0cyB421D9QfRgd1I7g71HcUYTXEMAwRG3Ol9goIjU+hZyDj0Q1WZvEdjIdc8bxPjBco6Nj0MkfUe2azp4utYUP0eNiucnRGwBJ6sWYDJ99zV9EvQtXuiz8amjjhYvjQAcjrkdxjvnpjvmue8A4fdWtwBp+uTzRW7I0g856hh02OkuThfN1q+2VkrTQPdzR6n80EKtlWIGdWogcxgDkYAA64JANVTxmoF9KCdYbTqlVSzW64Xy4wMnGWAU7askdM1exnOalsjrS17Wql3GFjJkXD4CEsPPnGMZ6k1tVYwKX484dMJra+t05jW2oPGOrK2k5HrjB29zVOEk627NHBJJaNcicOFOqMrJqkVkxq2GoZxg4BB3xXZK8IqKLKVHNuJ8AS8MMufgPTbzrsQD/CTpP/ms/CuHCdLm3ussVcggHSSjYkjIKkHphc/wmtm5tHsGOxa1JOlwM8oH7DgbhR9l8YAwDjGT93BJZLi3w0ijSyZwJYzvjPTUDurdPiHfNQdrlqVx+pv8Rs8skoaQGMEBQx0tqwPMv2sdqoHGLSW6uUltyMaWiaRtgpV2B926tjHp1FXO64lNKhjghlSRhgvKoCxZ6t8XnI7Bc5ONwN62IbSG3jVEGBGoA39B1P6kk1KbXBWKUk4tFQu/D1tbiBJcNqmXmyNsWGHLD+FdOcKP1JzUHDwaIxxSYKrLemOPf/CxkMO+Y3Bw/oPlXQ+FcFS9LTXCaoMYiVsjXuCzkfdOFVfUauzVvSeCbdp2lcuw5fLjjyAkK40nQANjjp6b4puzCcop0ux8eAuJyTW7cxuZypnjWTu6rjBPqdyM+1KneE8MjtolhhXSijYZyfUkk7kk5JJ6mlSYs3aUpQClKUApSlAKUpQClKUApSlAeGuSeLeFT3c1zcSx8q3j8kckzaNKxk+dFALli+SNt/Lg9K65UTxfhAnkiZ2ykRLrFjZpBjQzeoXfAxjJz2FSm1wDi/C5bvTzJHlCRA+eMDKhtcepj8Sk6GGrbG+4JroHBuApf8KtFeRwyEssg8xDAyIc5PmGCRuffNSvh/w9JA0LMyH93MUwA+JtesMPUZaQEH1zVktrZI10xqqKM+VQANzk7Dbc71KlsqJbKvwTwRHFIJZpHnkX4dQwq++nJyfmTjtWnxL9nMbMfo8zwIxy0eNS/wCkZGn5bgelXmlTrld2Qch8R24a9FrFFJMlrbpEipksrHDliw+Egco6iRuKhb67nglaKZJHnbSWYS6ioIVFEgRcs/w50uCQVz79q4nqSGVoFXm6SVzsC2NifXt+VV1PB/mg1EOvLmFwz7tK0uglunXUv4AACoc7SVEootmFe9siXLuJkBDLjlgfCipj6sDHw+2+9dpFQfDvD6AQtcKks8J8kxHnwMhST1J0nf3yanamc1LhEClKVQFb8beI/ocS6FDzStojU9Pdj7DbbuSBtmud3FreR5mWaCLuY400x9yTpJIz6kYzXRvF3hVL4RkyNFJESUdRnrjIIPUZCnYg7VW4v2ayOw+lXrSJ91EKE/iXbHzxmrx01uLknsVePxRfmFphHGYUcI0mG2Y9Nte/YHfYsPw8e6u5MS5inRTkw6Dy277jOWI9ycdcV2CDg8CwfRxEnJ06ShGQQeuc9c9yetVe4/ZpbEnlSzxKT8KsCPw1An9aRce6LSyTaqya8IeI0vYeYi6GU6XTOdJwDse4IIIO34dKnaiPDfh2GyQpAD5jqZmOSxxjf8Ow2qXqjKilKU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198" name="Picture 6" descr="http://cdn2.letraslibres.com/cdn/farfuture/a53XM9CU8WEJota7nmGccVq1qXWqI8-bW55YeXXfFN0/mtime:1362594597/sites/default/files/imagecache/revista_articulo_588_480/masmaestr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22" y="3002787"/>
            <a:ext cx="2171963" cy="1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4 Conector recto de flecha"/>
          <p:cNvCxnSpPr>
            <a:stCxn id="8198" idx="2"/>
          </p:cNvCxnSpPr>
          <p:nvPr/>
        </p:nvCxnSpPr>
        <p:spPr>
          <a:xfrm flipH="1">
            <a:off x="5889703" y="4848956"/>
            <a:ext cx="1" cy="596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5148064" y="5445224"/>
            <a:ext cx="1527866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Metodología del juego </a:t>
            </a:r>
            <a:endParaRPr lang="es-EC" dirty="0"/>
          </a:p>
        </p:txBody>
      </p:sp>
      <p:sp>
        <p:nvSpPr>
          <p:cNvPr id="27" name="26 CuadroTexto"/>
          <p:cNvSpPr txBox="1"/>
          <p:nvPr/>
        </p:nvSpPr>
        <p:spPr>
          <a:xfrm>
            <a:off x="827584" y="5085184"/>
            <a:ext cx="281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ORGANIZACIÓN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61405" y="5625244"/>
            <a:ext cx="2433239" cy="3600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Rincones de trabajo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39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52065" y="620687"/>
            <a:ext cx="3620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INVENTARIO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04071" y="1484783"/>
            <a:ext cx="2111745" cy="11261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Condiciones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396359" y="1442194"/>
            <a:ext cx="2111745" cy="11774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Cantidad 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772623" y="1421159"/>
            <a:ext cx="2111745" cy="12027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22317" y="3106907"/>
            <a:ext cx="1885487" cy="7796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Buenas 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436660" y="3106907"/>
            <a:ext cx="1885487" cy="7796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Insuficiente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868144" y="3106907"/>
            <a:ext cx="2300294" cy="29863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material didáctico para el área cognitiva y en pocas cantidades materiales para el área afectiva- social, psicomotriz, etc.</a:t>
            </a:r>
          </a:p>
          <a:p>
            <a:pPr algn="ctr"/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9 Conector recto de flecha"/>
          <p:cNvCxnSpPr>
            <a:stCxn id="3" idx="2"/>
            <a:endCxn id="6" idx="0"/>
          </p:cNvCxnSpPr>
          <p:nvPr/>
        </p:nvCxnSpPr>
        <p:spPr>
          <a:xfrm>
            <a:off x="1859944" y="2610970"/>
            <a:ext cx="5117" cy="495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4" idx="2"/>
          </p:cNvCxnSpPr>
          <p:nvPr/>
        </p:nvCxnSpPr>
        <p:spPr>
          <a:xfrm>
            <a:off x="4452232" y="2619618"/>
            <a:ext cx="47760" cy="487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5" idx="2"/>
          </p:cNvCxnSpPr>
          <p:nvPr/>
        </p:nvCxnSpPr>
        <p:spPr>
          <a:xfrm>
            <a:off x="6828496" y="2623888"/>
            <a:ext cx="47760" cy="4830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Users\flores\Desktop\ELABORACIN TESIS\fotos\P103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0" y="4221089"/>
            <a:ext cx="217681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 descr="C:\Users\flores\Desktop\ELABORACIN TESIS\fotos\P1030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58" y="4317184"/>
            <a:ext cx="2178289" cy="1872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9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611560" y="332656"/>
            <a:ext cx="3024335" cy="4355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just">
              <a:buFont typeface="Arial" panose="020B0604020202020204" pitchFamily="34" charset="0"/>
              <a:buNone/>
            </a:pPr>
            <a:r>
              <a:rPr lang="es-EC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ortar rectángulo de esquina diagonal"/>
          <p:cNvSpPr/>
          <p:nvPr/>
        </p:nvSpPr>
        <p:spPr>
          <a:xfrm>
            <a:off x="4521381" y="319810"/>
            <a:ext cx="3771275" cy="43204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just">
              <a:buFont typeface="Wingdings 3"/>
              <a:buNone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0879" y="1095002"/>
            <a:ext cx="746841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Condiciones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del material didáctico existente  es buena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ortar rectángulo de esquina diagonal"/>
          <p:cNvSpPr/>
          <p:nvPr/>
        </p:nvSpPr>
        <p:spPr>
          <a:xfrm>
            <a:off x="1245017" y="1946775"/>
            <a:ext cx="6552728" cy="93216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inventario del material didáctico al finalizar cada año lectivo para organizarlo, estructurarlo y verificar las condiciones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0879" y="2878941"/>
            <a:ext cx="7496866" cy="21342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grado de utilización del material didáctico por las maestras en la jornada diaria de trabajo es de un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70%.</a:t>
            </a: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se utiliza adecuadamente el material didáctico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( rincones)</a:t>
            </a: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Falta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de iniciativa por parte de las maestras para manipular material didáctico de forma creativa e incitar en los niños/as un aprendizaje por descubrimiento </a:t>
            </a: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Conocimientos muy básicos, no tienen un sentido pedagogico-didactico</a:t>
            </a:r>
          </a:p>
          <a:p>
            <a:pPr lvl="0" algn="just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ortar rectángulo de esquina diagonal"/>
          <p:cNvSpPr/>
          <p:nvPr/>
        </p:nvSpPr>
        <p:spPr>
          <a:xfrm>
            <a:off x="1386420" y="5013176"/>
            <a:ext cx="6552728" cy="93216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porcentaje de utilización del material didáctico en un 100% reemplazando a las hojas de trabajo e implementando la metodología del juego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ortar rectángulo de esquina diagonal"/>
          <p:cNvSpPr/>
          <p:nvPr/>
        </p:nvSpPr>
        <p:spPr>
          <a:xfrm>
            <a:off x="1386420" y="5013176"/>
            <a:ext cx="6552728" cy="151216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porcentaje de utilización del material didáctico en un 100% reemplazando a las hojas de trabajo e implementando la metodología del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juego.</a:t>
            </a: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Capacitar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docentes sobre la importancia del material didáctico y en especial en la utilización de los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rincones.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0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611561" y="346061"/>
            <a:ext cx="3024335" cy="4717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just">
              <a:buFont typeface="Arial" panose="020B0604020202020204" pitchFamily="34" charset="0"/>
              <a:buNone/>
            </a:pPr>
            <a:r>
              <a:rPr lang="es-EC" b="1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ortar rectángulo de esquina diagonal"/>
          <p:cNvSpPr/>
          <p:nvPr/>
        </p:nvSpPr>
        <p:spPr>
          <a:xfrm>
            <a:off x="4312914" y="349804"/>
            <a:ext cx="3859486" cy="46805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just">
              <a:buFont typeface="Wingdings 3"/>
              <a:buNone/>
            </a:pP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0880" y="1072691"/>
            <a:ext cx="7468416" cy="936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Los materiales didácticos registrados en el inventario y analizados respectivamente muestran que es apto para los niños/as 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ortar rectángulo de esquina diagonal"/>
          <p:cNvSpPr/>
          <p:nvPr/>
        </p:nvSpPr>
        <p:spPr>
          <a:xfrm>
            <a:off x="1245018" y="2008795"/>
            <a:ext cx="6552728" cy="1009847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Incrementar materiales didácticos en cantidad y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calidad, que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equipen los rincones de trabajo y permita un sin número de experiencias en los niños/as.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11560" y="3190665"/>
            <a:ext cx="7186185" cy="1872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s-EC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Conocen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desarrollo evolutivo  y la diferencia entre los niños/as de primero de básica y educación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inicial.</a:t>
            </a:r>
          </a:p>
          <a:p>
            <a:pPr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maestras afirman que definitivamente si se encuentran preparadas para el trabajo con los niños/as de 4 años sin embargo se puede evidenciar que en varias ocasiones no se estimula con claridad y precisión a los niños/as.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C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ortar rectángulo de esquina diagonal"/>
          <p:cNvSpPr/>
          <p:nvPr/>
        </p:nvSpPr>
        <p:spPr>
          <a:xfrm>
            <a:off x="1593717" y="5062873"/>
            <a:ext cx="6552728" cy="1638182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Ministerio de Educación debe preparar capacitaciones e incrementar material didáctico.</a:t>
            </a:r>
          </a:p>
          <a:p>
            <a:pPr lvl="0" algn="just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Iniciativa de las maestras.</a:t>
            </a:r>
          </a:p>
          <a:p>
            <a:pPr lvl="0"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2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lores\Desktop\ELABORACIN TESIS\fotos\P103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6" y="630405"/>
            <a:ext cx="1872208" cy="23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:\Users\flores\Desktop\ELABORACIN TESIS\fotos\P10300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04" y="620688"/>
            <a:ext cx="3200400" cy="239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flores\Desktop\ELABORACIN TESIS\fotos\P10300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04" y="620687"/>
            <a:ext cx="2790745" cy="239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flores\Desktop\ELABORACIN TESIS\fotos\P10300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6" y="3110578"/>
            <a:ext cx="3797238" cy="298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flores\Desktop\ELABORACIN TESIS\fotos\P10300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9083"/>
            <a:ext cx="3906481" cy="3074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5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hQWFhUXFBwZGRgYGRwYGBocGRkcGxgaHRgZHSkiHRwlHBgcITEhJSkrLi4uFx8zODMsNygtLisBCgoKDg0OGxAQGzQlICQsNCwsLCwvLCwsLCwsLCwsLCwsLCwsLCwsLCwsLCwsLCwsLCwsLCwsLCwsLCwsLCwsLP/AABEIAOYA2wMBEQACEQEDEQH/xAAcAAABBAMBAAAAAAAAAAAAAAAABAUGBwECAwj/xABLEAACAQIEAwYCBgYFCwMFAAABAgMAEQQSITEFBkEHEyJRYXGBkTJCUqGx0RQjYpLB0nKCouHwFSQzQ1NUc5OywvFEY+IWFzSDo//EABsBAAIDAQEBAAAAAAAAAAAAAAAEAgMFAQYH/8QANREAAQQBAwIDBgYCAwEBAQAAAQACAxEEEiExBUETIlEUYXGBkaEjMrHB0fAzQgYV4VLxNP/aAAwDAQACEQMRAD8AvGhCwxtvXCQBZQkHE8W6ZMgDA3J0LaKL6WPw2O40NQc/ilbGxrr1JB+k4iW+VO6XJubggkKb3I2GosB566ax1PPuVpZFHuTa4JiCzlYsTFLMpYlMwBU2CmwuTYa3H7W+lq4L7HdVsnhcdPb3cqSir1SuUmLRTlZ1BtexYA2GhNj0ud65YUgxxFgLeSQKCzEAAEknQADUkmujdRXHC4+KRVaORHVwShVgQwG9rb29KHeU0eUDcWEpoQihCKEIoQihCwTQhJF4kh2JbS/hBbQ7Hw3oQtYuKxkXJKejgofk1jQhYHE1J01HmNaELrNiXAusZYeQIDfJrD76EIgx6Mbaq32WBU/I0ISqhCKEIoQihCKEIoQihCKEIoQm3j+MSOI94bZjYaE679Ntt6z+qFpxnNPfj48qcbtLgVAuK8UxsjumHkdIgiiMgKviFsxJZbsNCLXG/pWVD1FkGO1jjRAqtitCOXGaAXR6nXvfGn3e9SbE8bkbDWMSF2BQgtdNhc2y6g5vo/fV565F4YcWnc0s9zOaUO4ViJsGgCq6kI+Yr41dy10JU6KoFlutmsN/LjOpxn/G7sdu5Pbn9lZ0+CBjdM3JPJJqu/Hf4qctzKghjcsMzDUZWtcDxWB9dgd6YyOoaY2mOiTz+/0KhTNRF7dlC+JxGbGQYqONmZGJfvvosPqoENwuXWxHVr6kUgOqtbZlILr2ruOy0Ys5zMd8AGxG3aipNzFxeZ8MyQoFeSJhmzkZCbrdSANRa99KdZ16BjmF7TR3+X9CyZI3FpATDwriLJJgjiVf/N4mRn1kzMy5c199am/qUE2R4rTtv/aTcMojxHxO/MSPsn/i/HpjIFw7IqFQwYqSxuL7H8qXzeseC6mixVhKtBcaCW8L5gZ3WOSM3Nh3i2Ck/wBEm4HxNTw+sxzaWuHmJqgpFhCkNbaiihCKEJFxXHdyhfIWABJsVAHlfMRvtpeqZpRG0uK452kWqz5s4zjooIcRHHGUkkKBMsgFyfAwCSL9I6a3vlBFr010sCYF0u21/JVkuItN+O4vjcMzMxwpWN4wkiriJA7uzKUW8+pVomzL+wPSnw2N44P2G1XfCjp07pBP2pcRsS8OEIGhJic72/8Ae9R8642HFJDQTZ/vojxHei1PaLxAf+mwY6aQsNRuL97v6Vzw8S61H+/JHilLeWO1B3xCDGpCsR0DIHXITsSGdhboTpapz4LQy2fddbLvRV1RyBhdSCPSstXLehCKEIoQihCKEIoQihCKEJt45wsToFzZSDcG1xtbWks7DGSzTdVuuEWok3A3WTELi8UqxPGwh7trSKLKCbZLhlLfaa5YaC1URdJxIhGatzdz6E/wu6yLsoxPBMN+iLhu/kBjfPnyMuYgkEFVy+AlbEggXA1rQ0Q+JrLAT/KgTtVpS3Lk4xB/WqMOY1ChrZ82WzZtLlibEEMRa4tfWsufomK+P8PZ93fz4r0Vmt3Fpyl5YUJGBKQUO5AscxHTp6a1XL0Zro2sDuP35UQK3TBwrlqTEwzRYjEgyB1IeGxXLmzDQooKsBbLduviN6eh6bhwzNlib+UVv61z8fegOJFEp84jybHKMMO8de400P0x1uARrvY7C50NMiCEBwDB5vduum9t0hw3K+JMkwllXui/6qwBIW4sLBQQQN7lrnUW2rKn6HjlrPB8pHJ5v1XdTiDa7cd5Ym7snCSL3oQKveDTQi5vY2Nr2uCL2qz/AKaF0jPENtA3HrQ/tqO44WeFcqSriIp5MQSFiAaKxIz63YMpVTe4vdPq6W2pyDAxYWaWM3uwfT3etDtuukkm7UuppCKEIoQo1zbhWaGV3a6qoEaC4AZiFDsepF9Og13pTJi1t83G1D58qDhYSfFckwSyiR5MSrRupRVkbu1KAZWVGBXoD5XrRZO5jdIpd0hcD2cYUosZkxJRJDKql7gO27fR3P8AE+dSOS43sNxXHZc0CqXJ+zTCBMqd7pqqkqFvckf6vTUk/GqbF3pF/P8AlAjbe6bcR2apIMrqWAsR+uI8VrX0j8q5FK+J2pjQCrvCg9Su3Buz1cNiElhBXKd+9ZjY7gqUsdPWrX5c7xpcBS6I4ALBNqe4Vm1DDbY9D/EH09dzVKrSihCKEIoQihCKEIoQihCwTXLQkfFMOJoymfLcqbg6izA/fa1jprqDtXCQVwtsUk2D4LCgsfHcAEuc18oKjQ6aA2864KXAyktMERABVCBsLCw9h8T8zXbClSScQ4WkrB8xV1FgwPle2xv1OxB13oNFRLLSLDcvgaSTGQC1r3BFrjfOQSQzAm1/FcWO8QPejQe6ecNAkYslgPe/3nX8qlYUg2l2zDzFdsIWQaLQs11CKEIoQihCwWoQtJGW1iRb1tXNkUtkYHY3HpXULahCKEJt4/xiPCQmaa+QEDQXNztpUJHhgsqyKJ0jg1vKqqDtfxIZi0ETIWJUAsrAX0BbUEgdbCqfGK2T0hhGzjakOB7XsM3+lhmjPplkX5gg/dUhOEu/pMo/KQU6Q9pmAbaRx7oV/GonJaOxS7unzt5apRw7HxzoJInV0PVSCLjcXHUbH1q9rgRYSjmlpohKqkoooQihCKEIoQoxz2144o/tygn1CjX7yKy+rSmPHJCvgFuUT/RYgwXId7Xvpr8a8w187ojJrG3ZMF4Bqkw8wS93MVTQBRp6kX/jWp07VNEHONkkrNzMl7JNLU3jHvbenHx6TSl0+d8uSxjuCVsvFn9K6GmrHC9a7EgD9JBtN2L4vKHsGt8BT2JjRyMsjusfqAEMpa3ilzi4zNmAL6X8h+VTnw2NYSB91TiPD5Wg8Epw/wAoSfa+4VmCNxFr0Rx8YO0kKc9l3GGeaSJyNYwRoB9EkdPjTWGadSw+pQNifTeFZdaSy1WHGudsRFicQkRQoHyrmBOXKMptYjc66002AOaCUm/ILXkBR4camIF3c+7H+N6r9kZff6qftjq4SiHjDDdM3uf/AI132ZgR7W8rXEcSZvqKvtR7MxHtUiThyxFJZkAY3U1OYk5e6nKa9lXFs6SwE6xuWX+ix1+R/wCqoY7tiCrchlEFT2mUuihCrztnw0jYaMq4Eavdkt4mNjlN77DXTzPpS+Q6qWh0+dkLi5wvZUsFv0b5Efwqnjutlmdjyirr4ghDREam499qNVq5kQP5H/us2rivI0t3Xofs9jVcBCi28CkNb7V8xPuc1/jTGO/Wy15HLdqlc5SSr0uihCKEIoQihChvOM18REt9EjZz8bj/ALa8/wBcdbWsHf8AlMwbAlR8YhNTcZ7C++YG4Hll0FZPs8w8leX5VXPx5XS5vKjXMp/ziS+1wPkgrU6U0mBunnn7rHzjcxTZbQ03OHDd3Kv6P/8A2x/H9loBXdDy2qXuzKwP1WL4Tfjl8Y9vzrR6feivesLrNeKDfb+VwYEEGnJmktKzMeQNeD6FO5rEjadNAr1srm6wa4T3yLi+6x0JJsGJQ/1h/cajH5JAs/qg1sDld8hIBsLm2g8z0rWXnlTk3L2JUNJNC6qTdmJXQsbbZr7nyq6XL0s8o4S0WGXO855XJcInr/j4VnHPl9yf9giHZdY8IvrUDnTeqmMOEdl1GDUedc9rmP8AspDFiH+q17hR0qt2RI4U42ptgjabATzyHhEXF3RQvgYm3Xbf4mp4xJeuZH5VZVaCSRQhMPOSXhU+Ug+8EUjnj8O/eroPzKHKy9bVkgjumqKw+U/ZIoJHIK6C4JubhEBcN3S3BBBAtqDcbb0Cd/FpgZEoFalYvKMVoS32nP3AD8b1rYDajv3rMmPmpPlPKlFCEUIRQhFCFD+ZeF4hsR3kKBwUtuBba4Nz6Xv6msjPwPaXbq+KQNFJuXA4/wD3cfvJ+dZ//SD3/VW+K1N2J5TxLszthzmY3P6xLfjTseFJGwNaOEq+GCRxc7krieTMQf8A0x/5q/nU/ZpfRWQRwwyNkYdxutl5Hl/3c/8ANX866YsgcfqtD28X2+i1k7P3Y3MBvt/pl/OrIhlRg6UvPkNmIL+wrhY/+3Df7D5y/wB9Xa8s/wBCpHhDhKF5Ak6xAf8A7P76qEeSBV/dMnMBN0PolGF7P3DqbBLMDmDkkW6gdTR7PM424qD8wubp7fBTPjnMEGFW8zgE7INXb2UfidPWtWKF8mzQsubIjiHmKrDmXnubEgpGBFEem7tb7TbD2HzNakWAwDz7rGn6pIT+Ht7+6Z8NxTo/zH5UhldHB80J+R/Yp7E63w2YfP8AlPOCbMNNfasJ8L2HS4UV6COZkg1MNhKtddahpU0mmbyriknblDicMEryYiWOJRFa7sF3ZdBc6nTam8ONznWAlslw0pZj+1/h6OFTvZRmszohCqOp8dmb+qDWqMV5SPiNU5wGNjmjWSJ1dHF1ZTcEVQQQaKnaZ+ecR3eDkfLmIK2XXU5gOmvWlcrSY6cr8ZuqQC6UC4ZxRXUmSFVN7AXfy33rNLYr/wDU/NDocGtddpTiccgUFYUY3IIvJ0t+161B/hjcAfUqEcRc7SXJqx/MTxsoTBxuCN7y39tH0+PnTOLFjyscZCARwDapkDmmgra4GVMERUBQUDWGwLaka+pNPwV4Y0pR96jaX1coooQihCKEIoQmLnXEmPBTMCQSAoINj4mC6H41TOajKqmdTCVUq4+W/wDpZf32/Oswl4brtZfiOvlOXFcVJ/kmVmkclsWiglmJsFDEC5q+FxMRJ9V6L/jo8Sbzb887qDFmtfO3zP51Y5lNtevY4eJoDP0Vs8hsTw2G5J/WS9f2zWD117mwx0TyVh5zQMpwHoP0TpDiCWKkEEX6+X/msWaF8cTZGvJtJNcCapQrtXdxNhirML4e2jEahz5H1r1uI8uxoj6tWv0prS2QkDY9/goTJjJkGZZZAd9HbpqOtOOa5gBtOxGKexpH0C9L4aXMisNmUH5i9ODheNcKcQqH5kwzpi51kJZhK2p1JBN1/skVv4zx4YXms2EiQpAI6b2Wa7Zb5K4SAgAlTXs24UJu+LHRWW/nqD+VYvU2hz2n3L0fR3Fsbh7/ANks5rw0MEyq5YhkzeG1wA1uuh0v1HSsWWNtr0WOHyNNJpgjw80E98Q0TRwu5JTUKPrAhtTtpvc6UY8Ic8VubRka42+YbeqqAknU3v6m5+denDQBQFLFcSeVi1FLiknJXOU/DpLpd4WP6yEk5T+0vRX9eux6WplgEnxU2vpeiuEcTjxUEc8d+7kXMMwsbeoP/jy0rKe3SSHJkG+F1mxUKKWZ41UbklQB8TULbwu7pC/MmDAzfpEFr2uHUi/loa497GHS7Y+ilGx8n5ASq/7U8RBi44XgxC2RmVitypJAKg5fYkHWq25kcMgOgO7fBNMw5ydBBB5Uq7LJr4BE7zvO7d1za63Obrrpmt8KlDIJLIbp34VORA+F2l/Kl9XKhFCEUIRQhFCFEO02a2FVftzAfABj+IFJ5p/Dr3pXLNRqsY96Sk2iAWX3TrzMLcIgH28aT+7G6/wFWxf4R7yV67/jDfMT7j+oULJFregt/j4Ve4gil6VjDq8QDf5q2OQWI4ZFYXIll00H1/WsPrDA6OIONblY/UtstxHoP0TlClj4Uu1gCfqi+9r7jr8ay5RqaA91N7CtzQ937rOAF7DdRDtcXXBn9iUfJk/OvQ9PIOLF9PoVtdJo+L8v0Kr+TUEE3tT5JLTa0WBoeHDk89l6J5PxHeYHCt5wR39woB+8U0zdoXkMtumd495UD7UOGlcSswHhkQAnpnXTfzK5fka1MN/lIWJnM82oKH2tWlGVi5DdrXORvhUiqmqwOy7NFHPLICsb5MhP1iufNYddxrWH1fKhgAc88L0HSYnkGhsV05j4cmMkzu8iHRVAylQt9SQRe+t968h/3Ub304Vvt8PevUQh0LaAtQPn/g36IqCKbvI5bq5ACnwlWVSLkkXUtpp4fWvS9HmxpZXCN1kf3lI9RmkkjAIoKDrHf/H8K9FptZGqlqUNR0kruoBTXsz5clfHYd5cKz4dlZi0kd4rZGKNdhY+LLb3pLJkZoLQ7dXxg3dK8uPALhZgNB3TAW6eGwsKyJjUbjzsmWizSqHlbl4zTyQtMCWjYkXbo6HMegPp61w5jJdIhZTm72R6dvVc9ilYC+Q+U7KWQdmlo2Tvh4iCWtc6HSw29KrymS5D2vcQKCuwpW4m7Auydmq908RnYh3Vico0KgjSxHnVXsbrvV9k6/qj3SB9bjZL+UYMNgUdExAcM+bUEWI0O9/L7qjFkQxEh0gv6JfJklyHBzgn5OP4Ymwnjv5ZhTYyIyNilixw5CchVygihCKEIoQoN2l4SaXuFiieQDOWygmx8IG3xpTKa51ULSuUxzgAFCI+A4of6if9xvypeQvc3TopImB/onjmjgWJk4dg44oHZlkkZ1tZluWy3Btvmq1sThE0VuvU9Cljx78Q1t+6ip5V4idP0STXTZf5qtLpSK0rXY/AY7WJDfxP8KyOTeFTRYBIpomV+8kupsTZjpex61j9VxciSNnhNsg2s3NyIpchzmnYgfYJavAwCCImFtt+jZh9/wBwArOrqhBDmbH4eleqS0w3YTH2icFxM8eG7iJnZDKGAsCA2Qg6kfZra6XHPDita9tEXt8Taew5INb/ABHUNq+6gz8p8S/3WT4ZP5q0PEm9E8D04d7+N/wri5Cw8seBhSdCkihgVNrjxtl29LVcwkjdYeX4fjHw/wAvb6J6xeFSVCkihlbcHUVMEg2Eq5ocKKrTmfkd4vFhw0kZP0d3X+Yeu/n51p42WCafsfssbNwnabj39yXcvchhF77FAMwFxFfwi2vjPX2GnvVGb1AhjvC7BTwumAEOl+iV4icubnYaADQAdAB5V8qysuXJfrkO/wCi9fHE2MUFvhMI0jWX4noB6/41qWFhSZcmlnHc+i5JIIxZUX7SeGSYmPDrgUOIhUyGSSIh7yCygeE38Iz6Dzr6X0nFhwmFnB/X4rEypHS7qvJeGPH/AKWJ0/pKV/6hW22Rp4ISBB7rSSGO19vkf4/wroJUV6P5Xw3d4PDR2tkw8a/EIL/fWDIbeT71pt/KFjmkf5pP/wAM+fx21pXJ2id8FdF+cKsuTsXFhsT3pLFTGy5VBJ1Knc208PXzrMgnZG7UVsZnjPiDXAcqYYLtIwksoiQS5ibKSoCk++atPxxQNLDFE1aTYbtOw7tlEUnofDY+2vX1qp2WGt1EIaWudpBSGKbEpZRGgUvYFiTbvH0vlbzbpXkXRYmVPbXnU4/BaPA3Xb/6KxIXKGhsPVv5PxvXsozksYGeU16hZbseBz9dm1YKba1eFNbV1CKEIoQihCi3NfMEuHkRIsuqZjmBO5IGxHkaSysl0bgGq6KMOG6RYfj+NYBhHHb1W34vWc7q4aasK72cLm/NmJU2ZIwRuCrfzVc3qD3CxSj4ACBzfP8AYi+Tfz1e3InIsNUxi2O66LzfN9iP5N/NUDmSN2cAoHHrlc254YbiL5n8657e6+ArBgvPAK6YLndmxCwvEFu4W9z1t06b1YzMcXBpapu6efB8UO+SmorRWcs0IRQhauoIIOxrjgCKKBsoxzRxfA4FM0+UNbwxrrI/st/7RsBfelmdGx5nbRj41spnIc3uqY5r56nxeaNAIMOSf1Sbt/xG+t/RFl9DvW7iYEOMPI1KPlc/kpDyjzTPw+XPCboxHeRH6DgfgwGzD7xpTEsLZRR59VW15adl6E5X5kgx8PeQnyDo1s6HyYfgdj0rIkidG6imgQ4bJTJwTDFw5giLjZsi31FjrbyNR1uqrRpbd0sS8XRTlALWJBtpa2hGtY+T1aKGTw6JPeuyuEZItdOI4YTwMgbLnW17XtfXa9PnTPFtwQog6XWorD2fAEnvzc/sf/KlP+uFfmTTs1zgAey4YHswhilWVZnupuBlFh7a3pj2Y0Bq+yUGgO1UsQ9l0SvmWZ9DcDKLA+mtRdiW3TaBoDtVJ3PK0pIviiQGBt3Y1ykEa38xSMfQ4I3h7eQrzPYqlKa2kuihCKEIoQihCKEKvOaZgcacwuq5AfawY/8AUaxOoEuLq9E5CKanuPUXGteSII2KbTBx1w0nh3C2J9ddPhW1gMc1nmVTjukAFelaQRsngRWyJIrgi9rik8vTt6peV4a4H0TTLHFG20jFSDZgqqbEHcEkgjTalPKPVa8bpZ2ahQHHcpwj4wZZLiJEt4iRe5Ita56/KpeKXEbLOysNsEX5iT6K2ka4B89a3QbFrBW1dQihCKEKuO1TkQ4oHFYcf5wi2ZP9qo2A/bHTz28qcxcjR5XcKqRl7hUWRatPsl0UIVhdmPAMQk0WLZmgi1sLeKdRa62Ond7eI/1fMZPVc+LHiOoWVfDG5xsK0uM8XburqcpV1Jsd1JykfMj5V5Y9RdPE8VRG+x7WnAwAhNuMxqodSATc+p8/xrFgx5st5DAXHuuySsjbbjQTLhOaMQHUl7WsMhAy29R/Hf1r6LDisjhDa4C8+cuYy7Ha1OuH804SaVoY50aRTbLffzyk6Pb9m9JB7Satb78aVjQ5zdinm9SVKKEIoQihCKEIoQihCKEINCFV/GpQZ5mJ07xvkDb+FYUxuQlOBwYyykM+KdURkbwPmFtdCpsQR7EH41Q+Nop1LOnz3UHx8LhjeLLHAZSLkGwXzY7a+XX4GrIxqK0unu9rIA29Ug4Fxx5IsVPLYpD3XhQAH9YzLpc67Dc014RH5StWfEDHMZGeb+yeuHcSjmjLxnQaEHRgfIiq2wvfIGdys3LDsYF0nZdhCJA11DZRm9bX1tWhk9M0FoYedjaysLq8nnvat6HotIEQaIAPTrSWRhSwDzDb1Cci6izLN6rPoVZfBpM0ER/YX7hY/hWnEbYCqnCiUsqxRRQhFCEUIVW9qHZ4ZicVg1/W7yxD/WftqPt+Y+t77vY2Vp8r+FTJHe4SLlrsyMEJxOLCtKoDrD9JFAILZujNlvpsD51TnZbnRubFttyuxxCxqUp4xisvd3Y2zHfX6prxMPj5LXRC3O5F+vdOPcyMajsFH+M8TBZU+qRmv1uCRb8K2uj9K0yOGQ3cVt2orLy8s6AYTsbTFxTiRzRlmsqlhqftL5/CtowQwZAkAAsG+w9EvA2bIhdGLcbFKPcbxbar9V1367+fXajKyi3ysqlr9H6YyQ65LDmm0j5Y4h3WKhkZSyRyqxsNbKbj2186zBTd1u5uRphdZV1cr87NiZhG8QAcnKUN8tgTZr76DcW9qIcovfpI5Xl459TqIU2p1MooQihCKEIoQihCKELWR7Ak7AX+VcPCFTXEZCyk+bXP8fvNYHJtTzmOMNNXLAcUMalCkboTezrexta4NwRpb5UNcWiliMmLBp59yc4XspeONUa11U3ZbgeG4Y3sT0vtUmkAgjZbuDGA2yKvmiolxfnPEzRSQSJCisQHCxlGurAgXzeY8vOn7XpYcKFrhI0krvyBE2eR9cmUD0Jvf5gf9VLzGqrlU9Te0tDe6mg4q0d1CxkWIuV1IO+oNa2DDHNCDZse9eLzZ5YZiA0aT7lqmJQQERqM9vHm1YjzU+/SrciIuf8AinyH04VeNKwRnwB5x2O9/BSzkednw3i2EjBfawP4k0SRMiIYzsmsSaSVhc/1T5NiUX6TqvuQPxqkuA5TdEpO3F4BvNF++v51EysHddDHei5Nx3Dj/XJ86j48fqu+G70WIeP4d2CrKCzGwFjqflXRMwmgUGNw5Cc6tUEx8042WOO0a6MCGffLfTb18zpSuTI9jfKFZGATuofxfE5oYD9ZWXP5aqVP9og1ldIa6PNB+I+qhns1QO+qi/MWKVGF7l9wB1Ww69NbfOvT5M3gzaqsEV9CkOmYBzWeE1wBB7/BRDiWLZnub5SNAeltCPmPvrPyJvHdqXrOm4nsAMRon1C7YfAvLGnQZ233ykLr6i4Pxv60o6UNVWZnsxpC9+5I+adIIgshhOqZFIJtewFtbet7VQXEjWFgZmS7I8zTseylHLHBpe+UxEr1W1wRcWJY9Bb8fgSPU91N59VPHx9A1vVuYdCFAY5mA1NrXPnYVsNBA3VhXWpLiKEIoQihCKEIoQuGOhLxugNiyMoPkSCL1FwsELo2KhH/ANDzDaWP+0P4Vn+xH1THjjuFovIsoN7w3/rfy1z2J3qFVcV3pSgco4j7UXzb+Wj2F3qrPGauGJ5BMhzSLCx8ze/zy1IYkg4crW5jmimkpRFylKgCr3QA2AJAHwy1H2N/NqszhxsrD8qzn/Z/vH+Wpx480ZtppVyGOQU4WuS8nTjbu7/0j/LVsoyZRT3KqKKCE2xqkvK/DZII2STLq+YZTfQgDyHlVkDHtHmKk4tP5QopzmD+ltY28K/hSeV/k+Sag/KolxjiqQi5JZr/AEV1t7nYVGCB0jqGyYc1zWF9KPSc1N9WJfiSfwrTb0v/AOnfZInK9E7cE5oBeO65XEim4OlwdN9Rr70vNhviNtGw3tMNe18d38lfMMgYBhsQCPjTINi0jwtmF9DXaQoxxrlhWBMQ0O8fT+qent8rUlJjEO1x7FWB4cNLuFXnOHDrRZkjYsrC4AJa2x030ve3pUH5DpXfiFN9NjjgkGnYJn4fghlyzQf6x2jLgq1vDpl0Nj5He1LzPI/KVPqma6E6490tkwUneB1U5WsLLqAVGWxHTaqSbbusOYSZFSVypHwflnvHW4BcXuegBI38xp+NqlDE5/lCcZC2NgDlY/DeHpCuVRr1bqT/AI6VrxRNjbQQ5xcllWqK1dwBcmw8zQhIV4tGWy30+10oXdJS9TfahcWaEIoQihCKEIoQihCRcT4rDh1zzyJGv7Rtf0A3J9BXWsLjsFFzg3clQDjvasguuEizn/aSXVfgg8R+JWm2YZ/2KXdkj/UJNwvtaOgxGHBHVomsf3H/AJq67DP+pXG5P/0FM+Ec7YLEWCTKrH6kngb4ZtD8CaWdC9vIV7ZWO4KkINVqxZoQqw7T+IDDzBypYFUBsbHXPr/ZpZ2MZ5tINbWr2yaI7ruqyxOMWZ2CKRnbRdySdLadSfxq52FLCwuJ2G936LTg6jjlgjde/uXPEcMkS4ZHQgEkMCui7/SqvEzGumadV7168qzOgg9mdoA/dJsNC5IZEZrEHwqTqDfoK3JpYmtLXuAsdyF5ljTYNK5eLc2y4bAYaSIKWL922YE6BSRsRrYCsFkh8Ox22Wzi4zZ5XB3paYou1bEj6UMJ9sw/7jR4xT56PGeHFK4u1t/rYVT7SEfihrvjH0VZ6OOz/susfOsWMmijMHdO7hO87zMBcHLcZRe7WHS1/hVcjWydt1Q/AfC0uu69y25g4LIZEuQrqx3F1YG19R7DX7qSewsJa5Zs0YmZQXbl3gjnwXuSbs1rKo+f/miOEyGgpxjwmaTyrAwOCWJcqj3PUnzNascbWCmqomzulDMALnQDerFxccNi0kBMbq4BsSpBF/LTrXLQqx527TQjyYWKE+Fykkkhy2ynUoo1O1wxI2Ghp+LC1M1kpV2SA7SFmPjJdAxYWt061nOBBIWgKoFI+UudJYBIh/WxCZ+7BaxVbnQNY6a7HamclzQWho7C1dg4BmiLy7uaUvw3PsZ+lE49iG/G1L6la/prxwQnrhfMcM7hELZiCbFbbb67V20rJjvjFuTvXVQihCKEJNjsYsS5mufQC5pbJyo8doc88qTWFxoKm+auVcTPJNion/SFzMxUm0kam7BcrGxUDQZT02rW6f1LGnjFbLOyMWZrybtQZiQbMCCOhFj8jWmGgi2lKWQaIWpkqJFcqQsp15d5dxONbLAnhBs0jaIvu3n6C51260tJM1qYjhJV98p8F/Q8LHAXMhS92OlyzEmwJNgL2A9KzHu1OtPMbpFJ4qKkq07XeFvOFEYuxVbbD6Lm+p9HqtsrIZ2vdxRCnpL4y0e5V5geVcWjq6mNWRgwzEGxGoNrEUxPn4srTG6yDyuNx3g36J54hwjFYgKMTiEfLe2mgubnQKB5C/pWLEMeB+rHZp/vvta2PIxkRZILJ5T9ypGcHCYrh7uWBHhtcC469R99JdTx/bpRITWwH0SjGMYKYNk2843OEAt4Rigw9M0cmnyAp/GaWR6U/gf5T8P3ChFWLdpFdQto5mUhl+kpDL7qbj7xXQVTIwOBBXo6Ex4qCNyLrJGrjzGYAgg9DrTTmh7aK8e8GN5HosGSHCReJgijUk7nzOmpPtXWMDBQUSSUqwWLWWNZEN1ZbjSxsfMHY+lStcUL7S+c0wirAFDyS6trokd7FjbcmxAHob+Rax8Yygn0VMkwjICg/MnF5kw6SYaaSOz2bu3Kg5hoSBubr99Twmt1ljxa5lOIYHNKgOJd5C0jXY/WPnfqfXSnXFuO4N/1P2SguUF3cJThXnePu1Zu7G5vlUX6Fv8Atv8ACozOxoDqfz9T9FNj5pBpanvgUOVVQakt0B1JPQEXrEnm8V5cAvZYERiwwPcSrZ5d5TXuLYuFQw2KsUci318hAvQxu26x3ZUgd5XJr5B1xQ/4bH8B/GpNTud/iVkVJY6KEIoQmzjY8AYHUaW871g9fh1QtlutJ/XZMYx81KseK83NhTPHFGDJIoBZj4FWzAEAas2p8gNN6Omfhw36p6PE8Y2TsFE+A4ozThMQBIshtqLZT0Kkaj4VqRZD4z5CpZmFF4d0lc/AIVbMS2UfVJ0+e9qdk6lI5tfdYzcRuq1aXZnPEcKVjZb94xKra40AGnwqiN2oWTurZIyw0RSmFWKtFCE1cd4V34XxZSpOtr6Hcb+gqieMPFWpsdpUb/ybhe9WI42MyMbBFy5ibX2zHyqg4dDU47fBWeMfRZxuE4fCbTYsKRuveID+6AWq5mAHcAlcOQRylPL+F4figzYdmlCNla5dbEi40IGnr6GpOwmsNOCj4ziLCUce5TixMIhRhEFk7zQZ7nKV1BYHZvPpXfCaBQV2NlOheX1e1KLTdkx+riV+MRH/AHmoeB71pN6z6s+//iSSdlE/1Zoj75h/A1zwD6qY6yzu0pHL2YYtdQ0Jt+2R+KUeC5S/7aEjurH5JwckGDiimK3S4BVswyliU19iBV7AQKKxsqRj5S5nB/pTT2kYNXjDB7OuhUGxK/DyPzv7VRNkRscGl257KprSU08I4k5iWLMctmNtjpby6a/fWJ1iWQMa5rtrogd/mmImgmlV3G+Hy+B3LMzKLljc3JJ3O51969hgZsbGaH/VY0uM8Nae9JPHgMQ4CkMEG2c5VH7x1+FzTD87DgtwNn0G5UPCmeACpzwPltFiyMMxfc21YnYBd7AbDfUnS9hgzZcmTJrIocAenx95WpBjtjZXrypPwzkK6qrfqkAsL+KS3kt9F/xpQ2Ek6nKYe2PZoSLG9nE6uxheMpmJUMzBgL6AnKQTVnh+i14eqxtjDHA7ClsnCOKRbd6R+zMGH7pb+FSpwXPaMN/IA+ScuROHSx4hjJE6DuiLspAvmXrt0qTRSozpo3xgNPdT6pLKWpcCwJFzt60Llpk5p5jXCRglS7vfIo/ZGpJ8hcVVLKGBN4uK6c7cDlUxxjj8057x5WLA7XsF8ioGg+FZ77k/N9F6GKCONtNCj2M4hmbUtI56b/MmpsiAGyTyM2LHC78HeRJUkJFwdE6a6fOrqAXnpepyTOAbwpDzA9yqdDqf4f49KqkNBb3TYg92o8BZ5NgY43DiO4bvQbj7I1f4ZQb1ZECCrM6QOa4nhX2KdXn03Yzi2RygjZiALkFQuvu1/upLK6hBjENkO5939Cm2Mu4SCbizO6QvEoEuYA583iVS4BGQaEKevSlm5cXUGSRR3YF/fb7qRYWEEqCcM7L5UnEglEapJmSw1ADXUG5FtN9DTp6jkTQeH4O5FEkgD6c87qrwgHXaaO0Hl+Q45mgRpRKA57pS4D2tIDlBsbjNr9utHByWxs0Snfn+/NWzQulDS3ttvtsOOfilfKHLvE4RPkiaIS4d0zMypZ7ExsBfMDe4vbTPerJp4nuB9FW2EsYQXC+1bpl4NwfiCYhBHBPHMHF3KkLuLln2ZfPUg+tUux2+Jr1bJ89QYcfwtG69AiqVnrNCFF+feIpFFEr3/WzBARbKDlYjNrsbWG+tqk1hcDXZAcGkWqt57llMcTpLJkib6GYhVOa6OAOobS/TS1M4Mrb0OG5VWWx1amlKOG8TnnjzMElV9w29+tzsdfMV5rO6OGzuLSQb5tPQy62AhcuKccWBHywvFMUKob3XxWuQb9LX26VzC6XPkZDWzO1MB1H5KqfIDGkAUeLWeXuMx4hRHKvjy+WjEGxsPO1jb1PlWtlxtjlLGbhNRwSOxmzOGxNf+qTngS4eCTEtGIkRc18ozt0AVelzYa23pcQk7lRhZ4koYwblQLDDFYyW0YeR9wqmwUe5IA9zVjWei9SWY+JHbq+e6ccLxXH8PmyM0isLExSNnRgdtLkWPmp6VPUQq3QYuZHqaB8Rsrw4VjRPDHKugkRXA8swBt99XLyUsZjkcw9jSVWoVaKELNCFWvafhWWaOZSfogXBPhIJsRbb3HpVMoPKzM5pDg4KGcV4lPPZpXZyost+nwGnv50tINfKvwOozY7i4732Kis0JF872B6LofnU2hvZMv6zkTWGCltgMKWXMPCnTzb1JPSoSS0aCfwujGZvizE+5TfkLhS4iQxqArhczO2vhuB4R56jT76tjGpQlw2Y+7d1Y3EeR8NLEIyCrDUSj6d/XoR+zt5W3q10LXCkQZckJtvfss8o8nR4Is+cySMLZiMoC+QGtr9TfpXWMDVyfJdL7gpPViXUd4kbYhx/7cZ+Zcf9teU/5APxWH3fumoOCm/HSZZMM/2cUg/5gaH8ZBVf/H5KyS31aR9N/wBkT/lUJ7UDKmLdTJIY3VWVSzZRpYgLe24Pzr0Jdb3N9P3Wv03QYgaFj3JT2QcQZJnhscjrcEDwhhpvtqP+mqdbWztfe58vPzH6fdc6qwOjDr3Cdu1jhuJmMXdBniUG6KfrG1mt18vT413IyfClqQ00jY9vel+lvhZerlL+y3C4iKF1nzBc10VjcqNPkDrp+dGJk+NKQzdoHPvvt8lV1J0TnjR9lOq0wsxauwAJOgAuaEKp+0vmvDYvDnDxBnOdWEv0VUqdbA6m4uNhvU45TG6wn4umOlHnNBV3Jx6WSMRZczMMpOpLeVlHX+Ip9uIxh8VxocrKkn5YN+ykfJkEkKsJbBSb2vcqba3I0F7Dw3uOoFZWflwzygx9u/Yq3DjewUUg5nl/SMR3WqJEjO5YW0C5tj5jKB5lxTmN+DjulPJ2CmYzPkNib6pNAjYeOHGxzRCQTECLMO8W30XKXuUJDKRbYg7E2RbC9zNfz+S9JJlxCb2Q/lIr4H+/dXRiJF4rwxu6NjKmgP1ZEIOU+mZbX8jepjzNWQ3VhZQ1dj9lUPDuJ4rhszZR3UlsrJIt7i/kdxfYg/Gq7IK9RLFj5rBZsdqS7AYPF8VxGc3YmwaS1o0UdNNNOijU0UXFUySwYMWlvyHcn3q88BhViiSJPoogUeyiw/Crl5GR5e4uPdKKFBFCEUITDzfwszwHKLsoJA8+tvfQVFwsJXLiL4zXKqd4Om3+PKqHNWK3Je07ppxnDwzgd3ncg5QLm56Cw3N+lRpwT+DKJJADwUhwTNks4sQ1tdCLaWI97/Kqg0Xa92ZNUYaOFavZLwdlWTEsLBxkj9QDdm9rgAf0TTUTe6yM6QEhg+asWrkgihCKEJk4vy/30veCeWLwKhEfd65SxBu6Nb6Z2pafEgnIMrbpSDi3hco+UYLqztNKVYMM8r2zKQynIpCmxAO3SpQ48MJuNgB9QN/quEk8lLuIcEgmdXljV2UWGYA2quXEjkfqdfpsSOFYyaRgppSqDBRpbKoFttKI8KBjtTWC/Xk/VRdI93JXcqDuKaIBFFQQqgaAUAACghZrqE28yT5MJiG8oXPxym1CsiFyNHvVQ8S4PGuBwTBf1uIlJZupW9lA8hZl2qBW5FK7xpATs0J54R2fyJLIiqFQORnNxnW+hLfSbS3hFl3FVTNknd+IbHp2+n7rA8NgOr17Ke8K5ahhsbZ2GxYaD+iuw/GrGxtaul17BVjzzyFN+kGWATYmSZndzlVUS58Kg36DTfZR51dkTuewRgbBaPSfBikdLI6jwL+6Qwch4sm68NjHrLMWPyEwH9muHKyNIYOFY6Dp2sve8kk33/hTTs65dx2Dlk74RCCTVkV7lX+qVFrWtoRfy8qqjDhyjqGVjztbovUNr9Qp9Nh1bRlVvcA/jViyQ4jhbKgAsAAB0FC4d1tQhFCEUIRQhFCFHOZOVUxF3SyS/a6N6MB+O/vUS20lk4bZdxsVBOE8Mmj4lh1aNsyPdtLgLsWvtl13/jpVYBBSOJE9kulw4KsHiHKOEnl72SEF73JBKhv6QUgN8amWNJtehZkSNbpB2T3HGFACgAAWAGgAGwAqapu1tQhFCEUIRQhFCEUIRQhFCF545255xk080YmaONJGQJESgsrEXLCzMTb29KWc8krRihaG2RuoxhuK4iNlkSWVGvcOGYE2Nj11F+huKjZHdWaWnalcqc0Ni+BSTSWEgtC9tAWzqMwHS6sDb1NMMdYtLwxacgBRvgiYrFy4NTGzQwOgUhCEVQyliW6khR16V07rSkdFG15vd38K7KksBZoQmvmHjS4WLvGVmuwUAeZBIueg03qLnUpxs1u0pr4dzvh5B+svE37Wq/Bl/iBXdXqr34cjeN1IsJilkQOhzKdjXUu5paaK7UKKKEKN8281LhBkC5pSmYD6oGoBJ+B0Hl0qUbdb9IVcsgjbZTL2bcUmxEuIaWRnAVNCdAWLbDYaDpVszAwAKqB5eSSpDzPzKmEUaZ5CNFvbTzPpeqWNLnUFc94YLKXcCxxnw8crKFLrewNwPjQ5tGl1jrbaX1xSRQhIuMT5IZGGhCkA+p0H3mhcUKixEtvpsf6x/Ou0F3fskXGuPHDxl3Y3GymRluQL2Gu9hU2RlxoKDn6RuE18P54JkCylFUgHOJyw1JFtVAJBGuvUVY/HI4KgycH/AFPNKVpi8wBDtY6ghjY/EHWl6KvsFa/pBB0LH3JrtKKZ+J8yBc6gkOoB8TEA38ramw1/OkJcvQ4BotaEOE6RocRsfRMuM5gxCqxaNhrpJd8m/TMNQfhSIme6UP1/JPMwICKDv5Ul7NuKSPIRM2ZjcfgwOmnQitaCTW3dZGQ6B0n4HCserlSihC8w86YHLxTFQx6lsRZR6ykMB83tSzhutKN34YJUckGViNLhiNNtDbQ9RpQQugr0J2O8NC8LQuoPeyvJZhcWvlU2PogPxq6MUEnO637KeAVNUJPxBnETmO2cI2W+ozWNtPeouutkKsOFc54lGLO3ehtSrafu2+j+HpUGPJC0hjxyMFCk7cyczxYjDZCjKWINyVspUg6W38tbb1J24RBhP1g2oGJfFodB/j/HxqN2tfRStvkH/wDDU66s2/vb+FWDhYGb/mKkddSqKEKqu1/wzRt5wkb+RY6Dz1qcG01+5VTMD2Uf0tVvw7jssJJikdCdSVYgm3oNwP402cqM+VzPmpjpj/zB/wAB3TlguJyTNI0rliW0J3PhBJ+d6GGKnGPuUpkQSsc0PHHdX/wiDu4Ik+zGo+SikjuU2NgllcUkUITDzfNaJU+033L/AHkV0LhUW0XUm1SNDdQ3PCYeauEHFooQsCpvY3CNqL3IvrYGxsbXNKPzoozs8WrmMPBCYX5FYxpZ7nW4YsFAa9gpsdiQfojNbpUf+1ZwH/36KRjHopjwODuIlieR3YfWcG+gAsNSbC3nV8eRHJw4FVvafRPCHqD8qu5ULpJMZw2KQ3eNGPnbX5ioOiY7kK5mTKwUxxHzQ8WhUjMPv+N9/esTI6S5sniQHvdK1k4rzLrgUEciyWUNdS1ha9t9h71tNbQS2ysCurqKEKNc5YfDxYfEYt40EqQtllyAyK2UqlmtcG5ABqJAU2E2AvLLSgbVWGppzxeysrAdrksOChw2HhRXiiWPvWbN9EWuIwBqfUnXoanaXcwl1pnftI4mTf8ATH+CRAfLu7V20aR6K2OyXnObHpMmIUF4cv6xRlDB72BA0DDL00sdhQDag5tKM8x4LucVNGNs919n8QHwvb4VUBRIWjiOtlJGsJdcoUkgm3udATfS2tddwnXSeG3UCmqKYLp5aDptod9Ki00mvzC1aHZ3xuPue6ZsrKS3isBY9L+d7n51c1wWNnwOD9YCmwYdKks7hYkkCgliAALknQADck0IVIdqnMqTzFYtVRMga30iT4mHoNh57jSrI/IS5w7UF1sXi1R771/Hoq9OtwQdVIv6m2npqKNdN3o2nXRlziDYPA9FIOV8GSQBpnexHXUhR+F/jVrSKsJDJ1NGl93tVn6/wvSYpZdWaEIoQobzbMzTBFsAqi5PmdTYe1qz8rqTMc6eSpti1KPSqY80sh8KgnzJttbyv+NZk2ackCMcn5BWBoZuVHX5sbxs8LGw8LKrlF/pNsdD0ttr6MM6adIYxw37GrKjBOxz6kNBJJuZjMLIVU63yk3PwbUAelXjBkhFScBGc9jHAQuseqkXCeKk4ZnkuxjzD1b6GW592tf0rKnx6nDWbX/6oxTXHqd2W+D4mhMV2Ze9va1vCblQGOml9BYe9qd9oyImnTvXN9/guB7HVfdPSmTXZgD7H8qti60w7PbXwUjB6FBmPVT8NaeZ1DHdw767KsxFcjilOmo9LXP3Uw2WN/Dgo6HeinXCcRnhRhrdbfEaH7xXe6ktMfxrDwuqTTxRu/0Vd1Qt00DHXWhdolMHahLm4TizGQ14xqpv4c65jcel64eF1n5gqu7E+XUxGJllmjWSKKO1nUMpdzpodCQqt7ZhUGhWyGhQVr8Zn4Th1y4n9CQW+gwjufZLXPwFToKoFy80cUMZxE/cm8ffv3ZtbwZ2yWB28NtKg5XMPqvRfZDwwwcLguLNLmlPmQ5ul/6mWpN4VUhtybu0rh5Esc42Zch9GW5HzBP7tRcN7TeG7chRXDtYMNfEOm1/XyGg+VcIsJ8tDxpcmfEx+IhgVN/Ug+xF9PX/AAKxtsn2AUKK3W4te48rBvhrapKVAp44LxmSFrxOQL3IB0+K7fOrGpebHjk5Cc+eOZjOiKLhVjDMvRnJIHuABe37XpTmIzW+zwF5PqTTD+H6/oqwnUsw63YfPf8AhTs7GkKrFlcx1jslOE4UHlK3JRFBbbc/RTbyBPnb3pX2ZmrZXO6jLo825PwU+7PuCGTEJYeCGzsemn0FHxHyBqMnlbSpafFk1AUFcFqVTazQhFCFXfG+IAPJIdbs2UdWyg2A+C/dXkcn8bId8fp2TkbbACYeP8XXu1AUOGJBB6ZTa9iCDqD8r9KtxsZwt3FK+HF8dxi42tN6rw+YWdJISRqVZlB0tchDl+a0y2fNhNtIcPeBt9f5U5ekOHAv4LjieV4G1j4gi+LN41jzXAyjxKUIFtLbU3F1d7dpIL+BNH5G90k7prx2P0KdMDgI44DEcTFMWIvlNmbVTsGOwS9Qx3NyctpMZaPt/KoyMaSGBxI2+C0iwqhwndsQour32IYtl0set/Kt+PCh8w07FY0krw1rtW6clxZ6P18769d6qk6VgV5mgfM/yutzMm9jfyWXxEhDeOyhbnw2JHWxsPSsfJhwIZWBosE7myaWjA+eRji7kcClH4+OsBIjONIri8QuZABdCALDXML26C9UnDg12D/++i9EMNzow4N37i+B6qy+QcQTCysb5XuNRqrDQ6DTYm3ruaewZWva4AVR9/7rDII5XfmPknCY2QS4iMmQKEDBmHhBJAIvY6sdx1NPLocRwqe7V+TE4d3L4ZnEcveCQaAXXKVFlA0ILb/ZrhUmkkp25C7MFxOCjnlxU6d7mbJHYLlDFVvmB1IF9utR02pGSjVKX4Dsi4bGPFG8p83c/PKmUX+Fd0hQMjiqM4vy3Lhsc2AJ1adURiNw5Co9vUML+oI6UELrXd16rwWGEcaRr9FEVR7KAB+FSVa58SwEc8ZjlXMp+YI2IPQ0KTXFpsKueP8AKsmHuyXki+0B4l/pAfiNPaoVS0ockP2OxTGiAEHyG3SuUmw5w2XWfDKVzKNOo8vUeldpMRvtJf0e21dVhOyb+LgmyjcgD7zWnhfkJXk+u/52/BJv0MKB5jX4kW/CmHblZDXEWuvA47o1hdnmb3NmyKPkoqk7AlSdu4D3fqru5X4OMNAqaZz4nPmx/gNvhWe92o2tKJmhtJ3qCsRQhI+L4nuoJJPsoxHuBp99da3WdPqoSO0tLlTWOMkgUAlmB01y/VPw9PY1yfExcNmsM71vv9Uhj5c0zi0u2ISP9BZ1a65ZAw30Gg28upPqTUzGzKh1RDunsTqDsPJb4httEe/fuUifCyLujfK/3jSsp2PI00Wr2cPUsWUW14W8cDnZHPsp/KoiF54BVjszHby8fVOPD8LIjBihLEhEXYlnOUXP1Rqd/Xyp3Eb4L9UnPYLz/WctmXGIYHWLsn4dvetzxFIsz4gLJFIu6nOhNzGQLbrmUqQRpoetcyzlPdpjNXv6LMZjwljfUbX67/qt+XsesUbiOOJUQl3CXRsubKzhctiENhvcqAfSs+XDfK3xNV0mJGtDvKk/NfEEE+TvAGCC4va1zqD01Gtvb0qrGxpDFq07LR6dLC0EPq7UU4tig5VYyW+0FB26a29/nWhBC4ML3Dbsrc3MYSGMPxVjdjc8neEv9CSMqCTqchutvQDMKI5I2TeGOSsaXlWjxLi0GHAbETRQqTYGR1QE+QLEXNOqqlW3bhPBiOHLJDNE7RzowyOraOCh+idvED8K4VJuxU35Rx8P6BhGVlVDhoyASot4BcHpe+9dXDyjiPOeAgv3mLgBH1Q4dv3Eu33Vy0BpKpjtO5pwuMxOGn4f3v6VEwtJkKhgpzJZT4iwb9nUMa5alpPdSP8ASOYeJaKowUR66xG3u15b+wWjdHlCs/lrh8mHw0UM0zTyItmlbdjcnqSdL2uSTprUlBORFCFFeP8AKCyXeCyPuV+o38p+6uEJuHKLdncKFSQvGzRyKVNrEH7j/fXAtKN4O7Snrl/lZ5rPJdI/7Tew8vX8a7SrnzQzys3KlOM5RwkigGIAgWDKSrfEjf43q1krmcLEnb4xt+5UY4n2duLmCUN+zILH99dD8hTLMof7D6JJ2IR+U/VbcjcoyRTF8QmXuySguDdmJObQnQX+Z9KjPK0tpqlBC4PLnBWFSidRQhFCFHOfXk/RSsaM5d1BCqW0HiJOXp4bfGrI/wA3NKme9Gwv3KuoeHznfDS/uNr/AHUxZqvE+wWe6I3YjSyLhc/SCX9xvypkSRjghKHGmJ4SlOFYj/YyfuH8qPFj9V0Y0w7Lt/kvEf7GT91vyqLp4wLCkMaUmiEuflx2jysrDUNcXDBgQQwIGhBAt7CvLObkmYzHm/6FuxNEbaauOI5ZY3LCeVmy3LAA2Q5lAKBbDNroBfrfapzCWTzUbVgIOxXLF8uPZsqT5WbM0QuI3bTUr6kC4uAba1W32nR4dbLurZMeI5NnxD5p4G88xBv7Cxv8Nt/iw0zQtpgPwXNkt4ZyS0CsI4pCW+s6gkb6aW01PzpOVmVKRbaHxCk59m124Hy/jY8XFKyOERgMoIswJIYm7eR8r6e9XRwSNcHae+52XTINOmvmpnzPyfhscY2xAYmIMFytbR7ZgQQQfoj5VqKoGuFGsb2OYF9VMkZ81yfy2opS1lJE7EMFfWac+3dC/wD/ADNc0rolITvgeyfhsdrxPJb7cjW+S2H3UaVwyOKlPC+CYfDi2Hgii88iKpPuQLn41KlAklOFCEUIRQhFCEkxvDo5bd4gbKbi+4+Pl6UKTXubwUqAoUVmhCKEIoQihCKEIoQihCxahCzQhYtQhZoQihCxQhFCFmuUhFdQiikIoQihCKEIoQihCKEIoQihCKEIoQihCKEIoQihCKEIoQ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220" name="Picture 4" descr="http://1.bp.blogspot.com/-jZ_pXRgGBRc/T42EGjjKjhI/AAAAAAAAAAM/XHHCt2tX2UY/s200/MATERIAL++1+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338"/>
            <a:ext cx="6696744" cy="64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9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4783" y="260648"/>
            <a:ext cx="91153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INFORME TÉCNICO- PEDAGOGICO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https://encrypted-tbn2.gstatic.com/images?q=tbn:ANd9GcSkpk4QSEsD3eJ3r1x9u4HBfMxwDo9oHH8S5cPQs2yYaf0hyMJ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4536504" cy="32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3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019213" y="330622"/>
            <a:ext cx="2744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3366CC"/>
                </a:solidFill>
              </a:rPr>
              <a:t>OBJETIVOS</a:t>
            </a:r>
            <a:endParaRPr lang="es-ES" sz="44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3366CC"/>
              </a:solidFill>
              <a:effectLst/>
            </a:endParaRPr>
          </a:p>
        </p:txBody>
      </p:sp>
      <p:graphicFrame>
        <p:nvGraphicFramePr>
          <p:cNvPr id="7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953129"/>
              </p:ext>
            </p:extLst>
          </p:nvPr>
        </p:nvGraphicFramePr>
        <p:xfrm>
          <a:off x="323528" y="1100063"/>
          <a:ext cx="8496944" cy="5425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28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4211" t="9880" r="13154" b="14670"/>
          <a:stretch/>
        </p:blipFill>
        <p:spPr bwMode="auto">
          <a:xfrm rot="5400000">
            <a:off x="474271" y="901993"/>
            <a:ext cx="2497455" cy="1934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/>
          <a:srcRect l="5088" t="11377" r="8241" b="14072"/>
          <a:stretch/>
        </p:blipFill>
        <p:spPr bwMode="auto">
          <a:xfrm rot="5400000">
            <a:off x="671756" y="3800852"/>
            <a:ext cx="2167890" cy="2000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2964901" y="500469"/>
            <a:ext cx="2304256" cy="103270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Cantidad y calidad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72913" y="1815210"/>
            <a:ext cx="2088232" cy="8412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Rincones de trabajo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3072913" y="2875760"/>
            <a:ext cx="2088232" cy="8412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Grado de utilización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2734248" y="3899729"/>
            <a:ext cx="2765562" cy="8412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2886648" y="4939476"/>
            <a:ext cx="2765562" cy="12978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Sentido pedagógico- didáctico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6156176" y="620688"/>
            <a:ext cx="2520280" cy="103270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Cantidad y aplicar reglas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372200" y="2999066"/>
            <a:ext cx="2304256" cy="8412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Implementar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387008" y="5167758"/>
            <a:ext cx="2304256" cy="8412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Mejorar 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83768" y="69269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r>
              <a:rPr lang="es-EC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48478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987824" y="1484784"/>
            <a:ext cx="288032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INICIAL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5 Conector recto de flecha"/>
          <p:cNvCxnSpPr>
            <a:stCxn id="4" idx="2"/>
          </p:cNvCxnSpPr>
          <p:nvPr/>
        </p:nvCxnSpPr>
        <p:spPr>
          <a:xfrm>
            <a:off x="4427984" y="213285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3491880" y="2564904"/>
            <a:ext cx="201622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8 Conector recto de flecha"/>
          <p:cNvCxnSpPr>
            <a:stCxn id="7" idx="1"/>
          </p:cNvCxnSpPr>
          <p:nvPr/>
        </p:nvCxnSpPr>
        <p:spPr>
          <a:xfrm flipH="1">
            <a:off x="2195736" y="2816932"/>
            <a:ext cx="1296144" cy="252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536768" y="3103754"/>
            <a:ext cx="2016224" cy="9013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paradigma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11 Conector recto de flecha"/>
          <p:cNvCxnSpPr>
            <a:stCxn id="7" idx="3"/>
          </p:cNvCxnSpPr>
          <p:nvPr/>
        </p:nvCxnSpPr>
        <p:spPr>
          <a:xfrm>
            <a:off x="5508104" y="2816932"/>
            <a:ext cx="1440160" cy="252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6804248" y="3103754"/>
            <a:ext cx="1944216" cy="9013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 formas, métodos  y criterios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14 Conector recto de flecha"/>
          <p:cNvCxnSpPr>
            <a:stCxn id="10" idx="3"/>
            <a:endCxn id="13" idx="1"/>
          </p:cNvCxnSpPr>
          <p:nvPr/>
        </p:nvCxnSpPr>
        <p:spPr>
          <a:xfrm>
            <a:off x="2552992" y="3554409"/>
            <a:ext cx="42512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4678620" y="3509102"/>
            <a:ext cx="0" cy="495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3707904" y="4005064"/>
            <a:ext cx="2160240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Aprendizajes significativos 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4678620" y="4725144"/>
            <a:ext cx="0" cy="247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3713183" y="4973125"/>
            <a:ext cx="2160240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integral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2" descr="data:image/jpeg;base64,/9j/4AAQSkZJRgABAQAAAQABAAD/2wCEAAkGBxQTEhQUExQWFRUXFxkYFxgYGB4gGBkaGBoaGRYcGBoYICgiHBolHBwaITEiJSorLi4uGR8zODMsNyktLisBCgoKDg0OGxAQGywmICQsLCwvLSwsLDQsLDAsLCwsLCwsLCwsLCwsLCwsLCwsLCwsLCwsLCwsLCwsLCwsLCwsLP/AABEIALgBAAMBIgACEQEDEQH/xAAbAAAABwEAAAAAAAAAAAAAAAAAAQIDBAUGB//EAEIQAAIBAgQEBAMGBAMHBAMAAAECEQADBBIhMQUiQVEGE2FxMoGRFEJSobHBByNi0YLh8BUWM0NTcpIkg9Lxk6Ky/8QAGQEAAgMBAAAAAAAAAAAAAAAAAAQBAgMF/8QALBEAAgMAAgIBAgQGAwAAAAAAAAECAxESIQQxQRMiMlFhgRQjUnGRoQVCYv/aAAwDAQACEQMRAD8A7jQoUKABQoUKABRGjoUAFQJoE0kmobwAFqTnrL+J+JXbdwKjQCoI0G8kHUg+lZq54pYEhsWqkdCyCPbrSk75csQ1DxZSjy1YdN8yh5lcubxegnNjE7f8QCo7+KLZ1GKJ9nc/pVfq2fkW/hV8yR1jzKPP6Vx5vEdnrddvlcMf2pu5x7DmeZj/AO2/5yKOdv5B/Dw/rR2M3h3H1ppsag3dR/iH964yPEFgTCv8rf8AeKK/4gtTpbuH2RP3epUrvyD6FP8AWjsb8Wsje7bHu6/3ppuO4f8A61v5MD+lcdueIU+7ZufVB+hNGviZhtYY95uKP0Bqf5pHDx1/3/0dg/27Y/6k+yt+wps+IbPd/wD8bf2rk/8Avi3SwNo5r302t0pPF90/8i2P/cb/AOFHG0jPH/qOpN4msjcv/wCDf2ppvFlgdX/8TXLbniF2jkt79Gb/ACqRw3iJu+YCFGUqBE6yJ666VEvqRWs1qq8eyXGLenXeGcRW8mdJiSNRBkb1NBrP+EljDJ6lj9WNXgNRX5PeMUnHG0h2aOmwaUDTMbEymC6FEDR1qQChQoUAChQoUAChQoUAChQoqABRTRE0RNUlNIkDNSC1ExpM0nZa2WSMt42t62m7h1//AJYfoa5LjrX/AKu8oBLMykACSSw06bma7P4qtzZU/hcfnI/euS+I2azjVZRrkR/mD1j2o8aX3m9vfjf2ZYv4UuAWwpBYkm5ryoIGXbUzr7xTPHcNaw5FsHzX3Zs0FWGwywRHWJnSoVrxHeRLgU8918z3Ceb4QAFEaddfXaql59yeu+51/wBda6Lw5S0lpZd1cgElQpgA5iGOWVA1IBifemcbae2727gIZCRBETB31G1THu3VshbZIAUGVBk+YQYZl1C9hsST1o24eUt3c8gjm8t2Ja1qq25kaFybmnUKCdqx54zXCDkUAksDMAaadJJoNcCr3139v8z+VRrl3KPUmB2n5VofAnBDi8QM0C3ah3JAILTyoQdCTqfYVrKWLWG8niI9vg99lSLb84ldDLDqY/D6nSj4Xwi/iNLKG50JHwj3bQV2/iGKW1bZm2A2J+InQD5nSqG3xq6jLmVQn4AoEe0HT50l/E/oaqk5zxjw02FQG/dQOwlbSSze7HQKPXXYxVGxIkdtz0Hb967F4qwFvFWC9tVe4FlTrmy6E5QNz2rBPirdoJbuq9tkUkymmZmkFgTMZdC3ae9a128kUdeMn8O8EAoDeuMrkTlRV5Z2BLbnvtUPD8IfCvdS4wfOVZWAiVAyzB2M7idJHcVtDihkB11MAgTMEyZ10gHUnXvVTxkeaS4+C0rjNppJXNB9I1nTb1rCH1LG4nR5V+OlZhs+BW8uHsj+hT9RP71ZLWe4TxkCyucGVVYgCSvw6idGBgEeo7xWhRpAI60r9KUZPRZzUmKowaTRitotkCxSxSBSpp+D6KsVQoUKuQChQoUAChQoUACkmlUhjUN4gEmkE0JpJNI2T0ukHSTRg0kmlpMsQuOWw1h/QBvoQf2rknj5AL9ttdVK/wDiTXZMRbzKy91I+oiuNeO3z/Z2GurD5sFP7GtfGf8AMRpm0yRSXsMMiOpOs5gSJ0ICmBtPMBP4Z9rHgPlIReusEyNKkNLOwHKvlDoNDmkb9ejODOZiQoQMeRd9SuVoX4m6dQNN9KrbwE6bSRuJ07x1rov7ujn+uyzwt8Kqoblu4FXLJNxGyzsSsSs6wdulSuK4RmRPKCuCgu3FtklsxzfzGVuZ+Xrr12k1mbvWJ0HynoPrV74rteXiWtrINpbaKdiMiLqD05tZFUccksLb0Ur22IDawfhMbxvB2966Z/DfBRhz/MXVw2UQzBTpLfhzEGPasXx7iYxFwFQ3IGUEn4kkFDl6POaT1kVtf4cYBrdi7ecwtwqFBIAITNLSe8kD2rHy5P6X5F6YrmXHiNstkZpIDTpuCNVy+vb1iomJvqQoDFtRrmkBfuz7j50XGwSvkh4GgYk9SCFE6d5Pp70/c4bas4YmQBIJY9TPp89KShH7R5fJYcJa5lEfCAQIGu8bz71ivHjD7QQbTK4Cy5YnMscoVBoo313kVc8F4wGYyrqh1BO49YHSP0q+xfhzD3nLsCXKgTMgQIBCmQY9QaiE1VZ9xjYuaOZ8LYhwqAkE6orFQ4g5gdY21B6GK1V7FKtvMrKeZQAoGhQRDISMpEagxBjesjfU4a//AC3VjbblOaVI2hiojbcjr7Vb38cl8KVTI7LBzDmiVO4HMoj8x3rpqxxeZ0xV17HlvaJ2H407M7+UTnQLlzwFPVgcurSAPYDtVxw/xUy2zaNrnQAIQ4KkNopI0MA6QJ+E7VU8EwqssZlmSWdoVYmOpPX1Oxo8VhXzW7qKLlsNAA3KE6kwNtzI/Oavd9JQ4L2X8eM5y5y9D/DIW4bmci4+huHdj97UjKdOmwgaaVseC4pmNxXObIQA0QSGEwwGmYencVmE4rbKsWKrqFhoBEA6EMBBA6a79quvBjubTErlQtKfPcDuoGUA+hrmxi09H/IyS1LDSLSqQtLroVvoSYc0dEKOtSAUKFCgAUKFFQARptzSmNNkUtdP4RZISax3jHxkMPNqyQbv32O1v+7+nTr2q38W4vEpay4W0z3bkgMIi2OrHMRr29fbXlreD8XGZkCgNqXuCSdc06kknUz1NW8aqDfKbKzlL1EJONYtAGF68oM7uSJGrSCdN/Sug+DWxjqLuIuHIV5EZRmafvEwIHbvP1xmHtsea8QhDgsGAkOs6mZk9dBHqa1PhvxG1y8bRdrwyk5svMpEbxupmPl60ebbGS41x/fDaHjTjHk2bNTXIvG9jKHH4Lwj2JI/cfSur23BEg6Vzf8AiEAv2jvysBO/wnTvsfeuf4z+9I1hnGS/QwWGORwwjvr16dIIqdixnR7xYSrKrrB0UqBbbMTqJBU9ZjvVr4S8ODE53uMwQQoAMEn73eAJHTvVrxLw+cMGu4ZjmVdQwB0MHMhjRhEiQdq6E7oqWfIkqZ8d+DM3F+xgZ4OJaCFI/wCAu4LTvdPRfujU6kUT3TiRcdjOITmbvdT7xGnxpv6qe661DCSWJJJOp3JPcneam8IRlvWsvKxuKASNFOaNjpIn61dxxa/ZWOt4KvYVkgMsEqGiNQDqJ7SNYPpXRfBOKuCybV8Stsyp0lUT4gWnYEiI9qlWbSDkAP5kmZ1Y9WOpk71O4XYHmELpyuG6AAjdtdJaI9jSE7ZXLMOg/GjUt3syPHpa1+F3fO3oeZuuwnv2qnw997iyrBVy6O3wIBEt2n1/XStda4ejKc7m5auaZgAAOgbWSy766ASNNarbrWcNcKbmFNoEBmWCQLjkGNYOmmgEbmNK1yfCK7MptJa3iIXFLlyw6kMVLrKgjmRQQoJn/mMZ9gI3Oi38ReYlu1inY21fnycrXLRQwpAiSGX5gjTSnPEHDmxXkMjhXi5yzoSCkLJ1BmSP6SZrOZ9TbuKUcaFHGv57j1FdSnx6bIcJL7kI3Tsi+S7iL4vxC1cZfJsixbUEAE5naSOa4e+kACQNdTUrhF7+RbLEmA2Udz8KgQMxMCqDKVuMupAgr6Zp0nrt9K0fB5OHsACSRAAWTOrCAPUa0tfHg8/U1q2Vc3+hb8W8OvhglzIpVQnPGcCCASxIHvI79aXaGSGthVcgLJBXMyTnLK2sPvPQpV/YvB8Pcu375SwiE3Ey7JlkgyfddukVm7N9pw1tmQsQ2S1eAa5lYEswytDnLEk9jDGarDHsZdjfj29Lr0XnhrGW8ReHnC0zKvLI1YsTIIbaMukTqTr33aisN4PsqMQ6sQ5QA2oBC282bOBmJOqgEHtOg67laWsxPEVtey6FrSjSBSjW1b+0yYoUdJWlVvH0VDoUKFWAFJY0GFVvHrt5bLmwoa4IgH3EwOpiYFQ2A7ex9pSQ1xAREgsARO29Rr3HcOpAN5ASYGv9v1rm2LuYqzcF67bZGclwMq6tEPAzHTUfWomN4heuPnbzQ2gzgLO2gyyAaWdb5bqw09rYp/4Ot4HiNq8CbTq4ETlO07VW8dsjIzHVUuBmAMSjLlubdgSflVF4H4uzO1otddQOWUGWWMnOyjl201jU1ePcay+Ku4hx9nKpkBA0EEMNNTOgg+kVnJpPEVX5mT4/YSziwzDNbiQsSNBA5eoAK99qj3JZ2e0gkhVfKkBjM6IDMnQVD4xj7WJsaLrYuAKrasbRnKdOo1Bj01NIuY5fsr2lQl9YZTGYDnXRfiMae1MyhKMeve/4NoS59Z8fsdNwSFUUNvHNJ+9uawn8SeHtduWwp1e08TEfy9WOvYGn/CXFbzFVBLrlRnzknKrZghVixMmDpHQeppHjjFXQVa2qDyiQCzHOWcoeUAcsZfiJMjNpXMrjKHk8WwbyHLA+HYM4dfLXmAALDWDOjMvUEmDBEaepqVxrGeXh7lwIYCHTQfEMq79Nf7VXtw8J9ltgL59xszlkBVVeFRcmgAiWgRt61U43hC4k2BacJcKXs5yglij68siNCI101p2VDT5SfSCvy4tcIrszfCGW26tcUuonlgHMYiDmgZTPy+dbPF4LD4pLl9bjZrQWGRtQxOZcwZdGkT0/Kodv+HzmM19h10toDHfV9qmcM8JrZxFn+bcc8zFWICkJG4X+pkMHtWHkXVyWxl2FVbTxrov7Ni8vNcWCQJKOuQmInK0FT3AJGgpjC2Ded0Zyi2hD6DMzlidjKhFAO4M5p0qRh8EJgosD8XNtsJO/ygD16R7vCRcv3ctx0UogZEjK6uDE9d1bYiufHyPa0al2sMwviwW3OVECSBnGXMyjSUQnIpMA6zE7VB8S+J0v38yMotqSLawq6HfMVmT1Gv6mtkng3CLtbT5KP3mqPjOGw9sm3atrIkO+VeXY5F5dW7n7vvt1fD8hWWKNaeiPkVKMG5vob8OcSUIxBkkyhkBXkDlYk7rG3r6VO4zhVvW1R2CXEDG0WdSSSOYN/SYUk9IBqq4ZiLgYiwkkLy5VLFV0kgbCTGpkn61LbgT4iy7+Y/nQTDDlI6LqJBI9eu21N+VFVW83LHpHj3c6uHHejJeQzlCqszFSSEHNkAEEidgevqa0vhE3Fu4ZLtpkCsBmLCMwU5YAM6mtF4Zwdq1hluDmBXOWKDNMaqYEmCCB70LPGL68hAFzQENbIPcmFIDCQRoY9Sa5/lea75S4x6NqPHdccT9kjieBLXbljMFS+OYFZDK8yCARqHnr/wAyqS5/DB0UphcYbavk8zPazEG0xa01sqwKlZPXrvV7jsYt+yLqypttzdwGAzwR25WBH4aVZwisgN2+7dxoBOx3nrNVjfP6aluZ0+jB18ZtYNpw9MEbLJde6RmFxrj5ndtDm30kBhGw0+e1S8DqNj1rF4yxYW22QnzAJUksRmBlZ6QSI+dWnBeIBrcCSFMCOg3UadtvlVbrJSrUlvQQj92M0qsKWTVWt5vwtUi3df8ACfnVafJeY0aSrwnLSqbtExqIpwV1YPYmTDoUKFXICNV3HMcLNl7hYLC6FpjMdFBA1OsbVYmqjxLl+zXsyhxkPKevb59flVJvEBzji/HPOCeZnZRBglARJXNsRpEiKrsM+gLZWgDNzkSQTGu3y9DVpYtWRouGtQBP/BuNvETI6RMzsag4jDZnzC3Ctqp8lgAWI0VR09NaltNfgz9TNW50pGs8K4i3IKWXDZQHfPKn1gt1K9AYrQ4q4royModWEMpEgj1FYzhHHMNaabuUbr/LtQwMyc4EsfkOmwpvi/jokumGsgDYXWbmHdhbiPaT2MdK5r8G+yzYdIZVkEuyJxXhq4XF2UQslrEHXUQkNlAEiSJaZO3yp7B8LGHst51/JbRmBUDmOXQLJMkkAaQd6yV5nutLMXdtMzmT3Gp6DetJ4hvpfCOmXzWtEXD1UgQAwidSSQZ2Lb6Q/fTOuMYuXfyFUXd8dfBZeAo+xodM0wdZIyjKoP8AhAq44jYF4LInIwcAkw0SIaNQCCdelVP8PcTbs2rouSjFwxkSsZcohlkGIM9pFbhXB2I+RrjeRBx8hzi/k3TyHCUTny8ZX7bcuXz5RTPo/cDKgBGmo1G00rwxcLWxoBaLMTlXK7sOY5nGuQEtroem27PjG/bxWIhBraBtls8Ew3RY0AMiZk+kCZXAreRFtkliJJBBDKxMttuvNG/61077OVKSfbFfFoTsb+C5v4NQoZCM4kqxgkyOWX1YqAY9dJqm8QcRay1m6oBhLrMs65S1tGWe4YTr26TViMaGB1XTQQw2gbxoP8qp/EbK2HWGUP5txNWAVkuDzCJMagqnzPrSFFEXLJj1/KuGxEXPGIuWj5Np85EZSux9YYyB2A171YeCsFdNtyzgxktKZkkLmuGT3BuZf8M9axeCsFCcrK2bqriVI0InNGoPrtr0rYeFeIvaUoqobYKyOs/CcrA6MVGYArBysAetMXeHCFbUEJ13WSlrNQeHkgjPEiJA1HqJO4rmHEQ9q4cPcUK6bZZyun3XWe/USSDO+9dbw+LR2gHX1FZHxPfGKRkXDqxVoS6XGdSDzaAZkJjqes1X/ibnTZ0umR5cfqpJlV4XFtxdsvuxR1AiWyZgQJ3OoNXOPwhUi4wZgboLMz5SgBEKgChrmuwGsgCsFiMFcVzbYpIgwwDNqJ+42Ux+9bvwNZspa80gm8SVZyJjLtk/CIP+db/8jGDm7U/fwWojZCGNfuW13Ci3hVHl5ScoZR93MZI00mTHuagDFkhWAbpyxqQ2gkjQnuB1EzV2+JF22SNLJUy7CAVI+6G0g/iOnv0zfFrVo6W3zqNT5l1yi5ZBDCeYHY5jpHWYpautxg5S601hfxeEngOJti29u4FdjJyJzFlYcwAA0OmvTmHeovhnD23usjHMQohgxElQu8bnKR1+4flO4fjLjXTZt3LMZA2fKSxglWXLMErAiT97rFF4gwjWGt3bJykgozHU5xJVj3zAuD7D5bVxg1xjLuQvc5bykjQ2eFWAdLSE9yJP1aarcAn2fFsgEK5nbo5LLp6PnH+KhZ4K7CbmKuODqMgyiD7kzUbi/BktKj2iQQ0MSSfi0Vvk8H5mq0vJcJS3Sktzkka8UoVF4fifMtq8RI1HY9R9ZqUKvFY8L7osUJpJaKFM8s6IHBR0kUqtiAjULiOGW4uVpjQyDBBBkEfOpjUy5pbyZZElLSht+GbQ+/dPu/8AlUe5wzDqSqi47JEjOYUxoCxMAx89qtOI8QKGFUM2XNq2UASQJME6wdh0qswLEhixBLXLhJGx5yunyAHypWEpy7bZPGK9IpMZ4bwqw9y6LCtICKuYkqeaC8zqeigVDxHD+HxDYjEkHoAoH5IKk+MLkDCncZLx95ZfzqNeuG2MiNBiZA5mlzGoH4APSunTz4fiYtZZkmsGU4RgoY2WxBuKjMA5AkAqHjTQwR+VTsN4LvZyLjrlnsZMfOBOkx++jdsBbxiSPLxOuus2y3XU/DvXQ0MqD3AP1FJ+Vy32N+NfJRxGes8CYaFliI0H6f5RVXjcY1tytgZ2UHNcIGVY0IRZ5jOnpGxragVjcfibnnXC41XQKoM5VLZYk5WJU5p01BFJqpe2Mwm5yxlVc4vfBJL3CVIzBlUrLbAgD96LH8RLnMEC3EQG7l+EySLThDsNGkg6SBqKk8TbOihCYDgkkfh2EbyTsB17b1C8QYZUwtlnE3nuk2+TmZd4BnkEBWMzttWsFr7GZyrhj+StxGKDxzhiZJRRlAgnUgdZ71e+G7wu3it2Dm2jQhgokiNIYCD3IFZo3l1IUgic3JBGn3jGp07mtX/Du3buPecaumQDXQBwdQsaHlIn321pixJLopKcVU1Jps0d3w5ZIHxKRsZB99GBHTtSrXArax8Te8fllAA+Qq0pUUjObawTTwjYfCKk5R8+v1NQONcPLI3lKueDBIEz01IMfQ1cxRRWXDvUTyMIvhRmIzIWEzF0rAbvy6t+Xz2q1XgZS3lQARqEUCDrJzbAz8q0+WjitbJWWNcvgiDUPwmes8OK894qlpCbhQarI1LsxgQN4A3AM1kmw5xVy/cDsrnXyzoQCxKTP3CADP4pmIitn4zuBcJdDffy29TtnYCflv8AKuetazDPlIAbNm1GTPJ+NYgmIOtdCnxJXVtuWMXs8h1z1I1fB8DaGIi3Ge3zsBuqupQKY6MQSAdoPetFxPCebaZNiRynsw1U/UCs54SxuFtoVV081mOYDeF+EabiJPuTWosXlcSpnvXMs2qzE/QxrnHZfJnuH8fS3aVWBDDQL79NeoMiBO1O3sViL6MosZEYEEuTIHcZssfQ0teG3hfZ1yIrE82hZZ+KARuSAZ9TU9OGoSc7NcI3zHadfhG2lMTsgpcoIyhB5kmQPCOPnPaeA0swWQSIOV5K6bwR71qRUazZVRCgKOwEfpUgVdWcpaCjxWCzQFEKUKYh29IYqgKFHTJAlhTLCnmplqT8r0WiZDxCxTEPOzWrZHyNwN9CV+tFwrEZkMHa44+rZv0YfWrDxfbXy0YpmbOFUyRlzbnQidhpIExVV/sRzbzYfE3ObViwVpYCNRllSBAgdhVU/sWh8ieN8Je/bw/lBSbZuq0kCASCN/YVGPA7y8117duAAC7dBoNwNqYt8PxXNmuFhoSBeIUmI2UDpFSuG8AVG824FDEiDEmRMQTqTqYA6mZOkX+tKKxMp9JSetELyrYzeVeOIuslxUW1bJWXQrLNJEAEn++1P8N8VNY5XXNaGgVSSyCYGXNqV/pOojppU7HYizaY3EAW6isxJOrQJYMonUgbmDWbv2BdYhSgJYsuaZ/5jAjt2mN4o1SWyN4wSj9qN14m4m1vCm5aOrZMrdg/UTpMTFYrh2KuMC7XLjPmySW1y8uXUjUAkmCOpgin+I4xreH+yXWWywQNblZNwZmZVQmACsBdATLDpvBs4B/JYBxnnNkyy0jLoQRA26yNgawksj0Wj3HEuyXbY2irAMQmzsZCxqYHQxBmNe52qr8V8RNxbNoMR5LPzE/y3zKMoMaeYIIzbQT3IB4vipS0LT5jncIYUoVL8oUsNFBIgGOh3q0xHhl0vqlxVS0fhYktbJMqELjLlPaRrIEzveuvHyBqMtUmZYXczyrFc0SfiymddB200Hp3rqPgyzZtWJVlzOSz9OYaAQegEfWetUFjwgcNcDBTctnVkGgkfd/Fl67nbWelu6l25LAtDWQBudIMARsPnUX3RcOjGqrJdmpVwdiD6iivXlRSzkKqglidAANSSapeH8NuBgx5QPr/AK96i/xFL/YXyfjt5v8Atzrmn02pemLl7RtKKTxMpMV44v3HjD2wqnRc6lnPYlREHflnTc9hfeE+NXrzvbvqJUAqwEZtYIiSDEgyD12rDeHMVkvwxJzqQCdgRDRPcj23FbjgWJQXPQgBToFEZyQNdQFjp70w8Tw2trjGGo1FEarcVxq0jW1zqSzRymT8JOwnqAPnSrvF0AJhoG5iAPmxFUefLFfZReKOLKl9EInINdNALmms9eX1gT3rOni1rD3nCc9ohQwUSFYkgpAB0/p1InbSC74ux9u+RcVLi6ZbjSPhElWIBkQSdujHtVNf4Y+S01tQSGYJbG4T4Xue+aAPTMa2jaorExiFFU4c979CsG9i1cDm28AkxnAyidIBGsDuRt0rpnBbtp7QeyZU/WRoQfUVzXFeGroeFdGUkxmkEgdwAdh0BrZ+E8GbVi4lsyQ/NI5pyrLZex7dgCO1Y2Vqfa7ZNkeKRN8Q8Q8oITcNtSSCQFJ6QYPQCdqPw4w/nDNnPmmXMSxgTt0GkelV+P4Et4LKuMpYq1oqZzQGzZwNdNqC8H8tOUOpWWa5cYTB1Ykrrt2FL8ko5j0wx6aw04DWXwPG1VmAt3smpzsZ1HTL0G/0q9wGOS6s2zMGGEQynswOoNaRYSi17RNBpamor4lVZVZlDN8KkgFo/CDvT4NNVTz2ZtDoo6SDSqdRUQxqJiMQAYHMx2Ub+57D1NKxd4jKq/E0wT0A3PrHbuRQs2Qggddydye5PWlb++iyKfxDgLt2wYhnVldbYMA5TMSd2iYmBPaslg+MNabPbjXRlaRJBghhuGBkdxXSSKzfibw5503bULdG4Pw3I6MejdA31ms4TX4X6Kzi/aF2cWbqq6AKrAEE6tr07CDpOtRMdhgUbNdNoaBnnWPwgnqew+lHwXzfJS2tp1cLDm6MqIZ121c67Lp/VQxF61YaSfPvANlnQCBLBQNF22HbU1m499GifXYxheCh0ZLdoJbYQzP8bLOoA3APXX5CpfC/CSWnztcZ4nKpiBMEyd21HWiwPG7kA3E0aYGgyjTKfYg/KN9dLzD4xH6wRupgETtp29Roah8taZbli6JBWd6YfB2yZKKSesVC4h4gs2mylpaJhOaO09p/+6r+J+KTZCTZzM4LAC6MoAjdsvqOlQ3jSYRTl1EjX7SXBdW7aXI8i4h1UKvKAx01EE+k/WP/ALMu4ZB9lxCJaRf+DeXMrEfjuk5supkRPrVfZ49de5JfQ8zW0AEQcsDN20339KZxPH2S4iqzlV6NlEkkRmKg5B2PN6iq/Q8iE9i+v9FXfU1j9mz8NtdOGsm/l8wrJyyAA2qgA7QsD5VZmqHwpxu3iLeVF8t7YCtazAlR0IiJU94q+FY2apfcXS+CsxXFHVioVVjqxmexgRA+dQr2Ne4rI5DKwIIyiCDoQQZqbxzAtdQm22W4o5T36lT6GPlXPn4zeXQsZ6hlEg9QdNDUKNs/wsxtsVfskYG/csG6vlt5IcrbDsVJzEsOhlYkydem9WHDMfbeDoM4kajKI0HLJg/1HtFZ/EcXu3StkxzENMQ3KZGTu0x8vepnBua4GZ1JRClsqsAnQtp/ToSP2Bp9eNypcrPf6DFdjtgsJhObGAzyWmCkluVZA0A7zqfb1FTuJBrjQrIUEEQw19dTvWYt4rymNlTmCuCWZYJLQdgTp0HWIrb4Xhqth7dwg+Y6GSx6kaEAbCdqUnS4rk/gx5cpOtFFi+Htbylo5pjWZHXbprTnD7HlM9u6wtZUR0BXnFsA/AzHUSCCI7TuKf4Yl20Wu38yoq85bXTpl3J1rU8L4hYxGUAoxXVAwBYabgHbtp2qaofV2O/ubutePL7Xplrd58qtM58rQp1WRmYgsCMoWTs21TeC45bbLysAsq1yAFYEmCddTMGNxJrR8K4PbtFnXK1x9XcADMfQDQD0H50L2DTzSwQu5ht+UHYT7/P4aeXj5nfozncpN6TLtieZIB9djHf+/wCtZHiviAZGsMpZi7K2ugQPHTUmNIHbpNa9LwJyqCQNCdgPY9T7VjOGcGVcQLd/ldrea0M2oZOUtpEsRB17epq1lSb0iqST+4YxJyElSOaNBoJM7D1g/l3qp/2xcS7/ACGykgo8jUgarEjlYGQCQd2+Vlx7C38OFLi2ysckgMVzGCHIOinliCd2BB719rGearLcMPlgMSSWCnRQDqDmadJmdelIOH0nyw6kZKyP/n/YzeAvkt5ZOxdj8fKZIDsd/aQOUith4c43duPlu5SGErAjKd8szzCDuBpGp1gUHDPD124C2YoDsIhvdp2J00q2wHhi5bvJcFxCF1hlJO0aEHb329a2n5FUvXs5yrcG4t9fBtUNOCmrdOCna/woXI2JwmYqwZlYAiRGzRIggjoPpTGJwpCMQ9yQCZnXQTtt8qsaI1MoJ+wIthpVT3AOnqOnpRX76r8TAfr8hvSH4Xb/AAx6BmA+gMU/ZsKvwqB7ClpVdltMbxvjTO9yyM1tVHT4mgZmkbwRqP8Atbeq1cNIypqxgFjqAT8IMfFpqFG/pW24xwhMQBmkOuqOujIdDp31A0OmlDBcMW1sBI0ECAO4RdlH59yaGmvQe/ZWcO4Ao1uSdIAJkx2J6D+kfMtVrjcItxCsAGCFbKCUJ6rNSooGoUGSY7/dy/aOa0yMR25TEgwQZkEgbMKgYXw3eu3rYvhlt283ZRBIJVcvcjvsK36rR5al6VjHHqZzvxjaRGtJYthfJBLZRrFzpHUjLJkyZrO4jH/yiSYzalp6Egdu0VuvEvh9TzQzZsymJlQ0zsRmEnY1mcXwN7ZtsLgurPLkWHblOUnM0dCdO1Wj5Ci1B9Gqrg9nPtr0J8L3MuIsk8pN2BOkgoc416HTT0X0rphrmCcHvMxyrGaATMsq6aQo0JImAd41recHF7MS4IXs289Pal/LlGclwJjGSXKXyWoFYzxp4fLML1sSSQHH5Bv2PyrbRTd20GBDCQRqKxh9r0pOKmsZzBeBXFuJ51uFIZgGA1KwPrzE/Sl8SwFgZf5IY2yCiidXI6heg06e1aa9kLul66yNblbUj7pAM9c0+3T0o+G8LuXCzB2UF8wELOmg5ss6wGiNK3lVZOep9f3Kw41xwzngvgaYi4/mCVUAkCBzE6adNFI9K6TfwIYKJZcu0Qew1zA9qrLGGAZ7S3G80IWDxME6SZ3Oo3rn7X2YuWuXs2YZgGkc0a7TG/0p9VRlHi/RWqDXfydE4hYFtD5t1Ap0500Oh031peA4jhygKuFCgLro3f6H6Vzh0WUnzGn7xfaDHb8wdKv/ACFseWt5olQTlEkA9oGkmY9vSpr8auv8JF8pRx+zboNEKkEDaOoOmneKcZwQSdtZ/fSofCbls2lNonJrEyDvrM+tSgx9an0VT0iXMUEgIshR0gAA+nypLYZnvW7pyBVU6bvJ1Cn8IH5z0pOMuW1bnifQ6xMwV3760uxj7Z0zk/4TMdtv9RSyb5vk1nwafHSJr2Q6lWAKsIIIkEdiDVHY8PWMMzOiAA9ZJK+gknl12G3rVv8AbRGiuf8ADH60kYhnOVRkg8xYA+oCgHf32071aahauJMW4+htbgiZEdDOlJ+3INSdBuQCR9RRNhyjFyA5OpbLqB7dB7UL2MthS7tAHUnvtHf5UvDwIx70HYWGHvKwlWDDuDpT9YQcaz3QMFadzm53BypHXuCffWtrhi2UZ9GjWKag8+0j40fpm/fCCW/T+1PU1eshhDAEetakDD4+2DBOoMfp/cUb4xBOuxg6bRrS2wqkyVFG1hTuo6/nvQAz9uTXX4RrSvtK6b/ToNz7Uv7Ov4RvO3UbH3pJwy/hFRiARbxaEqA2rbfl/cUpLyyBMFiQB3y76UoWFn4R0O3balLYXsKMQDN3GIpgmnbThtRBFLNodh/r/wChQt2gNgB7VDigCNQG4RZzFvLXMdz+vsNTt3NWJFFFYyhvssnhGs4ZVnKoWd4G/vSwlOxQis3VpPIRkoZKcIqmu3r9xmyFbKCOa5bJJ9ucCB+4o+ivyDdH+MBRadzMopYFfildRHz6Heshc8bYgbWEUAA79PQg/tpR8c8SXM6ojiIE8qkSNPukwDqYn0rJYVAtu0GzZsrhlg7zykxM9TWtUd+cGY18UnOO6bnwXxUEX3vlQ7OD3kEEgKI2GvvWTxDoMXdVVhC5K6QBlJj65vyouD467ZzQSASNozaAjqD6aVYNftXLpueW9tjqSjBpPfIQNT6Ghz4S4/BW7xpyXNLP0KrF5xG3wtKjUAnKeUx3J37Vacfd3vKVGXkHwyQJErG0iIg1fHwohTM1xtp5kgARrmWZmPWnk4Ql864gvlGgFuIA0gHtWkLlohZCTTRF4LjGW2LSG60E/DlB1M7tJq/wmHLg+YrjXQNdzT30XSoFzhPklTasNfO8uwyqZEQAN6f/APV3ZVrdq2p3JJJ9PhM1lZV9R6n0XrbisZaW8Ko2UD5U6q0eDtMFAdgzd1ED00JPT1qTkpf+ENuZUccN4Wj9nUM8jQsRp1jufmPeofAvENq5/LZfJuDTK2xPYMYM9YIBrRFKquNeH7WJHOIaIDrow+fUehreuEq+sKPsruNeJAjG1YBu3vvBdk/7jsD/AK9KrcH4axF9gcW4KSW8sTOYx1PSB6TWn4TwS1h1y21A+VWQFXycvfSDpDGDwa21CIoVR0FSIoxR1qopIgFChQqQCojQoUAJFChQqADFHQoUAFFChQoAOioUKAAaEUKFABRTeIw6upV1DKdwwBB+RoUKkCDieBWH3tj5afpUX/dXDf8AT/8A2P8AejoVHFGismvTJGC4FYtElLYE7zrt2nap9uyB8IA9gB+lChUYiHJv2xYWjihQoKsGWjy0VCpIDAo6FCgATQoUKkA4oRQoUAGKFCh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8" name="Picture 4" descr="http://a4.mzstatic.com/eu/r30/Purple/v4/da/14/b9/da14b979-dc43-e986-f904-07874296f375/screen800x5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94470"/>
            <a:ext cx="2922909" cy="18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1.gstatic.com/images?q=tbn:ANd9GcQJ9k-I2nCPQDSmGQkC9OPmw2UtRU7Uc1BP8G5jL0VwiHmM7G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73437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3230884" y="6021288"/>
            <a:ext cx="3141316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MATERIAL DIDÁCTICO </a:t>
            </a:r>
            <a:endParaRPr lang="es-EC" dirty="0"/>
          </a:p>
        </p:txBody>
      </p:sp>
      <p:cxnSp>
        <p:nvCxnSpPr>
          <p:cNvPr id="29" name="28 Conector recto de flecha"/>
          <p:cNvCxnSpPr>
            <a:stCxn id="27" idx="1"/>
          </p:cNvCxnSpPr>
          <p:nvPr/>
        </p:nvCxnSpPr>
        <p:spPr>
          <a:xfrm flipH="1">
            <a:off x="2843808" y="6309320"/>
            <a:ext cx="3870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27" idx="3"/>
          </p:cNvCxnSpPr>
          <p:nvPr/>
        </p:nvCxnSpPr>
        <p:spPr>
          <a:xfrm>
            <a:off x="6372200" y="630932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24" name="1023 Elipse"/>
          <p:cNvSpPr/>
          <p:nvPr/>
        </p:nvSpPr>
        <p:spPr>
          <a:xfrm>
            <a:off x="536768" y="6082676"/>
            <a:ext cx="2302789" cy="5486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Dinámica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>
            <a:off x="6804249" y="6097522"/>
            <a:ext cx="2088232" cy="5486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Eficaz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0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65631" y="548680"/>
            <a:ext cx="465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TEÓRICO 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79895336"/>
              </p:ext>
            </p:extLst>
          </p:nvPr>
        </p:nvGraphicFramePr>
        <p:xfrm>
          <a:off x="395536" y="1916832"/>
          <a:ext cx="828092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3.bp.blogspot.com/-1AU7Xi1f4zA/TiGaNxnuVqI/AAAAAAAAAAQ/8HY86XW_0w0/s320/material-didactico-dehan%255B1%255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30480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h6.ggpht.com/-ZNP0Scup4TQ/Tvjkqpd7nJI/AAAAAAAACwo/QfoxXrS6Eig/Imagen20%25255B5%25255D.jpg?imgmax=8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2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 descr="http://www.uhu.es/cine.educacion/figuraspedagogia/monte8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2" y="2262341"/>
            <a:ext cx="2811176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15 CuadroTexto"/>
          <p:cNvSpPr txBox="1"/>
          <p:nvPr/>
        </p:nvSpPr>
        <p:spPr>
          <a:xfrm>
            <a:off x="2411760" y="7647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MARÍA MONTESSORI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827584" y="1287924"/>
            <a:ext cx="2338828" cy="12241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Precursora</a:t>
            </a:r>
          </a:p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“Método Montessori” 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5796136" y="1026314"/>
            <a:ext cx="2592288" cy="211465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Transformó </a:t>
            </a:r>
            <a:r>
              <a:rPr lang="es-EC" dirty="0">
                <a:solidFill>
                  <a:schemeClr val="tx1"/>
                </a:solidFill>
              </a:rPr>
              <a:t>las aulas de clase en espacios de interacción, creación y experimentación</a:t>
            </a:r>
          </a:p>
        </p:txBody>
      </p:sp>
      <p:cxnSp>
        <p:nvCxnSpPr>
          <p:cNvPr id="24" name="23 Conector recto de flecha"/>
          <p:cNvCxnSpPr>
            <a:stCxn id="18" idx="6"/>
          </p:cNvCxnSpPr>
          <p:nvPr/>
        </p:nvCxnSpPr>
        <p:spPr>
          <a:xfrm>
            <a:off x="3166412" y="1899992"/>
            <a:ext cx="26297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54 Flecha derecha"/>
          <p:cNvSpPr/>
          <p:nvPr/>
        </p:nvSpPr>
        <p:spPr>
          <a:xfrm rot="1008364">
            <a:off x="1523609" y="2813638"/>
            <a:ext cx="1544047" cy="106291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effectLst/>
                <a:latin typeface="Arial"/>
                <a:ea typeface="Calibri"/>
                <a:cs typeface="Times New Roman"/>
              </a:rPr>
              <a:t>Auto-educación 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27" name="54 Flecha derecha"/>
          <p:cNvSpPr/>
          <p:nvPr/>
        </p:nvSpPr>
        <p:spPr>
          <a:xfrm rot="20580141">
            <a:off x="1539594" y="4421710"/>
            <a:ext cx="1553617" cy="121166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 smtClean="0">
                <a:effectLst/>
                <a:latin typeface="Arial"/>
                <a:ea typeface="Calibri"/>
                <a:cs typeface="Times New Roman"/>
              </a:rPr>
              <a:t>Contexto preparado 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28" name="60 Flecha derecha"/>
          <p:cNvSpPr/>
          <p:nvPr/>
        </p:nvSpPr>
        <p:spPr>
          <a:xfrm rot="10161225" flipV="1">
            <a:off x="6387166" y="3253952"/>
            <a:ext cx="2029778" cy="113069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effectLst/>
                <a:latin typeface="Arial"/>
                <a:ea typeface="Calibri"/>
                <a:cs typeface="Times New Roman"/>
              </a:rPr>
              <a:t>Respeto por el niño/a  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  <p:sp>
        <p:nvSpPr>
          <p:cNvPr id="30" name="58 Flecha derecha"/>
          <p:cNvSpPr/>
          <p:nvPr/>
        </p:nvSpPr>
        <p:spPr>
          <a:xfrm rot="11669304">
            <a:off x="6197678" y="4807080"/>
            <a:ext cx="1939630" cy="120129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effectLst/>
                <a:latin typeface="Arial"/>
                <a:ea typeface="Calibri"/>
                <a:cs typeface="Times New Roman"/>
              </a:rPr>
              <a:t>Mente absorbente  </a:t>
            </a:r>
            <a:endParaRPr lang="es-EC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85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692696"/>
            <a:ext cx="1296144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07967" y="692696"/>
            <a:ext cx="168008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</a:t>
            </a:r>
            <a:r>
              <a:rPr lang="es-ES_tradnl" dirty="0" smtClean="0"/>
              <a:t>l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4461273" y="692696"/>
            <a:ext cx="193811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De estructuración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732240" y="692696"/>
            <a:ext cx="144016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De relación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 de flecha"/>
          <p:cNvCxnSpPr>
            <a:stCxn id="2" idx="3"/>
            <a:endCxn id="4" idx="1"/>
          </p:cNvCxnSpPr>
          <p:nvPr/>
        </p:nvCxnSpPr>
        <p:spPr>
          <a:xfrm>
            <a:off x="1835696" y="980728"/>
            <a:ext cx="67227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4" idx="3"/>
          </p:cNvCxnSpPr>
          <p:nvPr/>
        </p:nvCxnSpPr>
        <p:spPr>
          <a:xfrm>
            <a:off x="4188055" y="980728"/>
            <a:ext cx="2399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5" idx="3"/>
            <a:endCxn id="6" idx="1"/>
          </p:cNvCxnSpPr>
          <p:nvPr/>
        </p:nvCxnSpPr>
        <p:spPr>
          <a:xfrm>
            <a:off x="6399391" y="980728"/>
            <a:ext cx="3328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www.editorialjuventud.es/img/3651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70" y="2552952"/>
            <a:ext cx="3626269" cy="27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Elipse"/>
          <p:cNvSpPr/>
          <p:nvPr/>
        </p:nvSpPr>
        <p:spPr>
          <a:xfrm>
            <a:off x="5004048" y="2075405"/>
            <a:ext cx="3284196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Guie sin exceso 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232374" y="3377596"/>
            <a:ext cx="3168352" cy="22322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Nunca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suponga un obstáculo entre el niño y su experiencia</a:t>
            </a:r>
          </a:p>
        </p:txBody>
      </p:sp>
    </p:spTree>
    <p:extLst>
      <p:ext uri="{BB962C8B-B14F-4D97-AF65-F5344CB8AC3E}">
        <p14:creationId xmlns:p14="http://schemas.microsoft.com/office/powerpoint/2010/main" val="115047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7544" y="5301208"/>
            <a:ext cx="3384376" cy="13681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Que bases se elaboran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se seleccionan para que resulten eficaces.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54672" y="5644710"/>
            <a:ext cx="2474816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Como se utilizan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67544" y="764704"/>
            <a:ext cx="2232248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Enriquecer la actividad perceptiva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9 Conector recto de flecha"/>
          <p:cNvCxnSpPr>
            <a:stCxn id="7" idx="3"/>
          </p:cNvCxnSpPr>
          <p:nvPr/>
        </p:nvCxnSpPr>
        <p:spPr>
          <a:xfrm>
            <a:off x="2699792" y="123275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3275856" y="764704"/>
            <a:ext cx="172819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Proceso constructivo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5004048" y="123275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580112" y="764704"/>
            <a:ext cx="172819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Acreciente la maduración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https://encrypted-tbn3.gstatic.com/images?q=tbn:ANd9GcR4_DRa4L4xUvGSGhCY8-et1WAdFeQF1Kw8mwu34-vmA6Zdb7Wx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1" y="2276872"/>
            <a:ext cx="3245791" cy="24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blogexperto.com/gif/material_didactico_montesso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76272"/>
            <a:ext cx="3024336" cy="33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5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1494</Words>
  <Application>Microsoft Office PowerPoint</Application>
  <PresentationFormat>Presentación en pantalla (4:3)</PresentationFormat>
  <Paragraphs>305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flores</dc:creator>
  <cp:lastModifiedBy>flores</cp:lastModifiedBy>
  <cp:revision>57</cp:revision>
  <dcterms:created xsi:type="dcterms:W3CDTF">2014-12-09T23:06:35Z</dcterms:created>
  <dcterms:modified xsi:type="dcterms:W3CDTF">2014-12-11T10:41:38Z</dcterms:modified>
</cp:coreProperties>
</file>