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4">
  <p:sldMasterIdLst>
    <p:sldMasterId id="2147483668" r:id="rId1"/>
  </p:sldMasterIdLst>
  <p:sldIdLst>
    <p:sldId id="256" r:id="rId2"/>
    <p:sldId id="258" r:id="rId3"/>
    <p:sldId id="259" r:id="rId4"/>
    <p:sldId id="271" r:id="rId5"/>
    <p:sldId id="260" r:id="rId6"/>
    <p:sldId id="261" r:id="rId7"/>
    <p:sldId id="265" r:id="rId8"/>
    <p:sldId id="266" r:id="rId9"/>
    <p:sldId id="262" r:id="rId10"/>
    <p:sldId id="267" r:id="rId11"/>
    <p:sldId id="269" r:id="rId12"/>
    <p:sldId id="268" r:id="rId13"/>
    <p:sldId id="263" r:id="rId14"/>
    <p:sldId id="257"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9" d="100"/>
          <a:sy n="79" d="100"/>
        </p:scale>
        <p:origin x="16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10C395-8FD5-4E0C-B748-B0ADE91BA4D6}" type="doc">
      <dgm:prSet loTypeId="urn:microsoft.com/office/officeart/2005/8/layout/hProcess6" loCatId="process" qsTypeId="urn:microsoft.com/office/officeart/2005/8/quickstyle/simple1" qsCatId="simple" csTypeId="urn:microsoft.com/office/officeart/2005/8/colors/colorful2" csCatId="colorful" phldr="1"/>
      <dgm:spPr/>
      <dgm:t>
        <a:bodyPr/>
        <a:lstStyle/>
        <a:p>
          <a:endParaRPr lang="es-EC"/>
        </a:p>
      </dgm:t>
    </dgm:pt>
    <dgm:pt modelId="{0649E81D-D418-4508-92EB-DDDA21548251}">
      <dgm:prSet phldrT="[Texto]"/>
      <dgm:spPr/>
      <dgm:t>
        <a:bodyPr/>
        <a:lstStyle/>
        <a:p>
          <a:r>
            <a:rPr lang="es-EC" dirty="0" smtClean="0"/>
            <a:t>Aduana del Ecuador SENAE</a:t>
          </a:r>
          <a:endParaRPr lang="es-EC" dirty="0"/>
        </a:p>
      </dgm:t>
    </dgm:pt>
    <dgm:pt modelId="{C81F79B3-4E61-44A0-BC13-0C91D689905A}" type="parTrans" cxnId="{2B7FDEC3-094D-42B9-B144-8678D4FF1862}">
      <dgm:prSet/>
      <dgm:spPr/>
      <dgm:t>
        <a:bodyPr/>
        <a:lstStyle/>
        <a:p>
          <a:endParaRPr lang="es-EC"/>
        </a:p>
      </dgm:t>
    </dgm:pt>
    <dgm:pt modelId="{11750B8B-7FBB-45BE-8A35-D137F82406B7}" type="sibTrans" cxnId="{2B7FDEC3-094D-42B9-B144-8678D4FF1862}">
      <dgm:prSet/>
      <dgm:spPr/>
      <dgm:t>
        <a:bodyPr/>
        <a:lstStyle/>
        <a:p>
          <a:endParaRPr lang="es-EC"/>
        </a:p>
      </dgm:t>
    </dgm:pt>
    <dgm:pt modelId="{64492F25-9264-4693-908B-AA33F7E8D431}">
      <dgm:prSet phldrT="[Texto]"/>
      <dgm:spPr/>
      <dgm:t>
        <a:bodyPr/>
        <a:lstStyle/>
        <a:p>
          <a:r>
            <a:rPr lang="es-EC" dirty="0" smtClean="0"/>
            <a:t>COMEX</a:t>
          </a:r>
          <a:endParaRPr lang="es-EC" dirty="0"/>
        </a:p>
      </dgm:t>
    </dgm:pt>
    <dgm:pt modelId="{C8DB6529-9FD4-4951-9B41-B774C3BB5797}" type="parTrans" cxnId="{B95B19E2-D747-48A3-9921-52265333DB1B}">
      <dgm:prSet/>
      <dgm:spPr/>
      <dgm:t>
        <a:bodyPr/>
        <a:lstStyle/>
        <a:p>
          <a:endParaRPr lang="es-EC"/>
        </a:p>
      </dgm:t>
    </dgm:pt>
    <dgm:pt modelId="{30BB6157-4D4C-4D3D-B775-97F1EDA4515A}" type="sibTrans" cxnId="{B95B19E2-D747-48A3-9921-52265333DB1B}">
      <dgm:prSet/>
      <dgm:spPr/>
      <dgm:t>
        <a:bodyPr/>
        <a:lstStyle/>
        <a:p>
          <a:endParaRPr lang="es-EC"/>
        </a:p>
      </dgm:t>
    </dgm:pt>
    <dgm:pt modelId="{A751A589-3418-4334-97B2-BE11FC4644E6}">
      <dgm:prSet phldrT="[Texto]"/>
      <dgm:spPr/>
      <dgm:t>
        <a:bodyPr/>
        <a:lstStyle/>
        <a:p>
          <a:r>
            <a:rPr lang="es-EC" dirty="0" smtClean="0"/>
            <a:t>Ministerio de Salud</a:t>
          </a:r>
          <a:endParaRPr lang="es-EC" dirty="0"/>
        </a:p>
      </dgm:t>
    </dgm:pt>
    <dgm:pt modelId="{63AEA515-D930-4667-9F99-094AE76FB0D6}" type="parTrans" cxnId="{1F7E4337-A058-4CA3-8162-AB1A815ACA6D}">
      <dgm:prSet/>
      <dgm:spPr/>
      <dgm:t>
        <a:bodyPr/>
        <a:lstStyle/>
        <a:p>
          <a:endParaRPr lang="es-EC"/>
        </a:p>
      </dgm:t>
    </dgm:pt>
    <dgm:pt modelId="{8DE0B4BD-B8AB-443C-AC8C-2A56D90E8CDD}" type="sibTrans" cxnId="{1F7E4337-A058-4CA3-8162-AB1A815ACA6D}">
      <dgm:prSet/>
      <dgm:spPr/>
      <dgm:t>
        <a:bodyPr/>
        <a:lstStyle/>
        <a:p>
          <a:endParaRPr lang="es-EC"/>
        </a:p>
      </dgm:t>
    </dgm:pt>
    <dgm:pt modelId="{B6318B26-2FC3-42D2-AFAB-63E4C8A147B2}">
      <dgm:prSet phldrT="[Texto]"/>
      <dgm:spPr/>
      <dgm:t>
        <a:bodyPr/>
        <a:lstStyle/>
        <a:p>
          <a:r>
            <a:rPr lang="es-EC" dirty="0" smtClean="0"/>
            <a:t>INEN</a:t>
          </a:r>
          <a:endParaRPr lang="es-EC" dirty="0"/>
        </a:p>
      </dgm:t>
    </dgm:pt>
    <dgm:pt modelId="{EDD1255D-B3D9-4105-AEC0-27A1CDDEB172}" type="parTrans" cxnId="{2352EC39-F48E-4D01-AE21-40490CF04C93}">
      <dgm:prSet/>
      <dgm:spPr/>
      <dgm:t>
        <a:bodyPr/>
        <a:lstStyle/>
        <a:p>
          <a:endParaRPr lang="es-EC"/>
        </a:p>
      </dgm:t>
    </dgm:pt>
    <dgm:pt modelId="{CACC708E-F695-4E28-8EBD-103FF18A9042}" type="sibTrans" cxnId="{2352EC39-F48E-4D01-AE21-40490CF04C93}">
      <dgm:prSet/>
      <dgm:spPr/>
      <dgm:t>
        <a:bodyPr/>
        <a:lstStyle/>
        <a:p>
          <a:endParaRPr lang="es-EC"/>
        </a:p>
      </dgm:t>
    </dgm:pt>
    <dgm:pt modelId="{1481D526-7749-40CE-81BA-9099918AD863}">
      <dgm:prSet phldrT="[Texto]" custT="1"/>
      <dgm:spPr/>
      <dgm:t>
        <a:bodyPr/>
        <a:lstStyle/>
        <a:p>
          <a:pPr algn="l"/>
          <a:r>
            <a:rPr lang="es-EC" sz="1000" dirty="0" smtClean="0"/>
            <a:t>Control requisitos de importación</a:t>
          </a:r>
          <a:endParaRPr lang="es-EC" sz="1000" dirty="0"/>
        </a:p>
      </dgm:t>
    </dgm:pt>
    <dgm:pt modelId="{B402FD28-D0B6-4BBD-8AA7-A82F1A991651}" type="parTrans" cxnId="{4C594655-14F0-4075-AC30-56762E7B864E}">
      <dgm:prSet/>
      <dgm:spPr/>
      <dgm:t>
        <a:bodyPr/>
        <a:lstStyle/>
        <a:p>
          <a:endParaRPr lang="es-EC"/>
        </a:p>
      </dgm:t>
    </dgm:pt>
    <dgm:pt modelId="{AF740F32-5678-4CD5-80B6-9F7EFC985D0A}" type="sibTrans" cxnId="{4C594655-14F0-4075-AC30-56762E7B864E}">
      <dgm:prSet/>
      <dgm:spPr/>
      <dgm:t>
        <a:bodyPr/>
        <a:lstStyle/>
        <a:p>
          <a:endParaRPr lang="es-EC"/>
        </a:p>
      </dgm:t>
    </dgm:pt>
    <dgm:pt modelId="{DC6F642F-8334-41FB-B71A-930574FE8D5E}">
      <dgm:prSet phldrT="[Texto]"/>
      <dgm:spPr/>
      <dgm:t>
        <a:bodyPr/>
        <a:lstStyle/>
        <a:p>
          <a:r>
            <a:rPr lang="es-EC" dirty="0" smtClean="0"/>
            <a:t>Políticas Comerciales</a:t>
          </a:r>
          <a:endParaRPr lang="es-EC" dirty="0"/>
        </a:p>
      </dgm:t>
    </dgm:pt>
    <dgm:pt modelId="{8A25F552-164A-412E-A257-222266FC5F30}" type="parTrans" cxnId="{408AF1EE-A3F0-4B00-BDFE-CF30EF71B3D2}">
      <dgm:prSet/>
      <dgm:spPr/>
      <dgm:t>
        <a:bodyPr/>
        <a:lstStyle/>
        <a:p>
          <a:endParaRPr lang="es-EC"/>
        </a:p>
      </dgm:t>
    </dgm:pt>
    <dgm:pt modelId="{B23CE7F2-785F-4BB7-AC3B-43279841969B}" type="sibTrans" cxnId="{408AF1EE-A3F0-4B00-BDFE-CF30EF71B3D2}">
      <dgm:prSet/>
      <dgm:spPr/>
      <dgm:t>
        <a:bodyPr/>
        <a:lstStyle/>
        <a:p>
          <a:endParaRPr lang="es-EC"/>
        </a:p>
      </dgm:t>
    </dgm:pt>
    <dgm:pt modelId="{61430D22-CB83-4C65-A47B-E4CB6F0E4DEC}">
      <dgm:prSet phldrT="[Texto]"/>
      <dgm:spPr/>
      <dgm:t>
        <a:bodyPr/>
        <a:lstStyle/>
        <a:p>
          <a:r>
            <a:rPr lang="es-EC" dirty="0" smtClean="0"/>
            <a:t>Emisión Registro Sanitario</a:t>
          </a:r>
          <a:endParaRPr lang="es-EC" dirty="0"/>
        </a:p>
      </dgm:t>
    </dgm:pt>
    <dgm:pt modelId="{85C1E351-9C64-43EE-B1A1-1BABB8CE0EBB}" type="parTrans" cxnId="{FE0C688C-639A-4AE2-8D10-939847416B56}">
      <dgm:prSet/>
      <dgm:spPr/>
      <dgm:t>
        <a:bodyPr/>
        <a:lstStyle/>
        <a:p>
          <a:endParaRPr lang="es-EC"/>
        </a:p>
      </dgm:t>
    </dgm:pt>
    <dgm:pt modelId="{90DA1216-7E1D-41F7-ACA9-F95FB52BE8AE}" type="sibTrans" cxnId="{FE0C688C-639A-4AE2-8D10-939847416B56}">
      <dgm:prSet/>
      <dgm:spPr/>
      <dgm:t>
        <a:bodyPr/>
        <a:lstStyle/>
        <a:p>
          <a:endParaRPr lang="es-EC"/>
        </a:p>
      </dgm:t>
    </dgm:pt>
    <dgm:pt modelId="{643175FA-B03A-46E3-B6E3-BB647135C400}">
      <dgm:prSet phldrT="[Texto]"/>
      <dgm:spPr/>
      <dgm:t>
        <a:bodyPr/>
        <a:lstStyle/>
        <a:p>
          <a:r>
            <a:rPr lang="es-EC" dirty="0" smtClean="0"/>
            <a:t>Normativas	</a:t>
          </a:r>
          <a:endParaRPr lang="es-EC" dirty="0"/>
        </a:p>
      </dgm:t>
    </dgm:pt>
    <dgm:pt modelId="{33D62C82-D6F6-4E65-AED7-E3698EBEDCEA}" type="parTrans" cxnId="{6CE7115E-4856-4EAB-B0BA-76EFBF16DDEA}">
      <dgm:prSet/>
      <dgm:spPr/>
      <dgm:t>
        <a:bodyPr/>
        <a:lstStyle/>
        <a:p>
          <a:endParaRPr lang="es-EC"/>
        </a:p>
      </dgm:t>
    </dgm:pt>
    <dgm:pt modelId="{DE6FE80A-2DDC-4195-BD13-DCDABDF50D1C}" type="sibTrans" cxnId="{6CE7115E-4856-4EAB-B0BA-76EFBF16DDEA}">
      <dgm:prSet/>
      <dgm:spPr/>
      <dgm:t>
        <a:bodyPr/>
        <a:lstStyle/>
        <a:p>
          <a:endParaRPr lang="es-EC"/>
        </a:p>
      </dgm:t>
    </dgm:pt>
    <dgm:pt modelId="{DBF5AF96-BB19-4493-BA01-C8C5C2C5AF36}" type="pres">
      <dgm:prSet presAssocID="{DF10C395-8FD5-4E0C-B748-B0ADE91BA4D6}" presName="theList" presStyleCnt="0">
        <dgm:presLayoutVars>
          <dgm:dir/>
          <dgm:animLvl val="lvl"/>
          <dgm:resizeHandles val="exact"/>
        </dgm:presLayoutVars>
      </dgm:prSet>
      <dgm:spPr/>
      <dgm:t>
        <a:bodyPr/>
        <a:lstStyle/>
        <a:p>
          <a:endParaRPr lang="es-EC"/>
        </a:p>
      </dgm:t>
    </dgm:pt>
    <dgm:pt modelId="{37F1A36B-FFEF-4FEE-9FD2-63F642C02A6A}" type="pres">
      <dgm:prSet presAssocID="{0649E81D-D418-4508-92EB-DDDA21548251}" presName="compNode" presStyleCnt="0"/>
      <dgm:spPr/>
    </dgm:pt>
    <dgm:pt modelId="{BD4CBA33-9F9E-41B4-BEAE-B9D646F5CC43}" type="pres">
      <dgm:prSet presAssocID="{0649E81D-D418-4508-92EB-DDDA21548251}" presName="noGeometry" presStyleCnt="0"/>
      <dgm:spPr/>
    </dgm:pt>
    <dgm:pt modelId="{6659B56F-7242-44E2-80EF-1F7442432446}" type="pres">
      <dgm:prSet presAssocID="{0649E81D-D418-4508-92EB-DDDA21548251}" presName="childTextVisible" presStyleLbl="bgAccFollowNode1" presStyleIdx="0" presStyleCnt="4">
        <dgm:presLayoutVars>
          <dgm:bulletEnabled val="1"/>
        </dgm:presLayoutVars>
      </dgm:prSet>
      <dgm:spPr/>
      <dgm:t>
        <a:bodyPr/>
        <a:lstStyle/>
        <a:p>
          <a:endParaRPr lang="es-EC"/>
        </a:p>
      </dgm:t>
    </dgm:pt>
    <dgm:pt modelId="{363D17FC-BA21-49DC-8F5C-48955CF06391}" type="pres">
      <dgm:prSet presAssocID="{0649E81D-D418-4508-92EB-DDDA21548251}" presName="childTextHidden" presStyleLbl="bgAccFollowNode1" presStyleIdx="0" presStyleCnt="4"/>
      <dgm:spPr/>
      <dgm:t>
        <a:bodyPr/>
        <a:lstStyle/>
        <a:p>
          <a:endParaRPr lang="es-EC"/>
        </a:p>
      </dgm:t>
    </dgm:pt>
    <dgm:pt modelId="{83702FCD-FE62-47D3-8059-F9FB8909AC09}" type="pres">
      <dgm:prSet presAssocID="{0649E81D-D418-4508-92EB-DDDA21548251}" presName="parentText" presStyleLbl="node1" presStyleIdx="0" presStyleCnt="4">
        <dgm:presLayoutVars>
          <dgm:chMax val="1"/>
          <dgm:bulletEnabled val="1"/>
        </dgm:presLayoutVars>
      </dgm:prSet>
      <dgm:spPr/>
      <dgm:t>
        <a:bodyPr/>
        <a:lstStyle/>
        <a:p>
          <a:endParaRPr lang="es-EC"/>
        </a:p>
      </dgm:t>
    </dgm:pt>
    <dgm:pt modelId="{41873121-8C0A-42E1-8838-DB6A80EA9150}" type="pres">
      <dgm:prSet presAssocID="{0649E81D-D418-4508-92EB-DDDA21548251}" presName="aSpace" presStyleCnt="0"/>
      <dgm:spPr/>
    </dgm:pt>
    <dgm:pt modelId="{C9A41F4D-EA43-42A0-AF0A-E7AD080D5422}" type="pres">
      <dgm:prSet presAssocID="{64492F25-9264-4693-908B-AA33F7E8D431}" presName="compNode" presStyleCnt="0"/>
      <dgm:spPr/>
    </dgm:pt>
    <dgm:pt modelId="{C3449FCF-41C5-441A-B49E-1F5E4C8ACD7B}" type="pres">
      <dgm:prSet presAssocID="{64492F25-9264-4693-908B-AA33F7E8D431}" presName="noGeometry" presStyleCnt="0"/>
      <dgm:spPr/>
    </dgm:pt>
    <dgm:pt modelId="{2B993A32-94DA-4E3B-AD47-07C1C1783790}" type="pres">
      <dgm:prSet presAssocID="{64492F25-9264-4693-908B-AA33F7E8D431}" presName="childTextVisible" presStyleLbl="bgAccFollowNode1" presStyleIdx="1" presStyleCnt="4">
        <dgm:presLayoutVars>
          <dgm:bulletEnabled val="1"/>
        </dgm:presLayoutVars>
      </dgm:prSet>
      <dgm:spPr/>
      <dgm:t>
        <a:bodyPr/>
        <a:lstStyle/>
        <a:p>
          <a:endParaRPr lang="es-EC"/>
        </a:p>
      </dgm:t>
    </dgm:pt>
    <dgm:pt modelId="{8BCA8415-D4AC-41F5-8909-11A2816C7CA7}" type="pres">
      <dgm:prSet presAssocID="{64492F25-9264-4693-908B-AA33F7E8D431}" presName="childTextHidden" presStyleLbl="bgAccFollowNode1" presStyleIdx="1" presStyleCnt="4"/>
      <dgm:spPr/>
      <dgm:t>
        <a:bodyPr/>
        <a:lstStyle/>
        <a:p>
          <a:endParaRPr lang="es-EC"/>
        </a:p>
      </dgm:t>
    </dgm:pt>
    <dgm:pt modelId="{C8910399-8933-4EC5-BA8D-30356FD1229D}" type="pres">
      <dgm:prSet presAssocID="{64492F25-9264-4693-908B-AA33F7E8D431}" presName="parentText" presStyleLbl="node1" presStyleIdx="1" presStyleCnt="4">
        <dgm:presLayoutVars>
          <dgm:chMax val="1"/>
          <dgm:bulletEnabled val="1"/>
        </dgm:presLayoutVars>
      </dgm:prSet>
      <dgm:spPr/>
      <dgm:t>
        <a:bodyPr/>
        <a:lstStyle/>
        <a:p>
          <a:endParaRPr lang="es-EC"/>
        </a:p>
      </dgm:t>
    </dgm:pt>
    <dgm:pt modelId="{C95C0212-B92A-49F7-B5D0-3BAAF9A8F382}" type="pres">
      <dgm:prSet presAssocID="{64492F25-9264-4693-908B-AA33F7E8D431}" presName="aSpace" presStyleCnt="0"/>
      <dgm:spPr/>
    </dgm:pt>
    <dgm:pt modelId="{8084B293-4196-4450-B7D1-505249549B74}" type="pres">
      <dgm:prSet presAssocID="{A751A589-3418-4334-97B2-BE11FC4644E6}" presName="compNode" presStyleCnt="0"/>
      <dgm:spPr/>
    </dgm:pt>
    <dgm:pt modelId="{7E22B4A4-40F5-4937-8EA1-A3BA4F1BCC72}" type="pres">
      <dgm:prSet presAssocID="{A751A589-3418-4334-97B2-BE11FC4644E6}" presName="noGeometry" presStyleCnt="0"/>
      <dgm:spPr/>
    </dgm:pt>
    <dgm:pt modelId="{0B269115-EE6D-4959-A73F-1C63CE77E291}" type="pres">
      <dgm:prSet presAssocID="{A751A589-3418-4334-97B2-BE11FC4644E6}" presName="childTextVisible" presStyleLbl="bgAccFollowNode1" presStyleIdx="2" presStyleCnt="4">
        <dgm:presLayoutVars>
          <dgm:bulletEnabled val="1"/>
        </dgm:presLayoutVars>
      </dgm:prSet>
      <dgm:spPr/>
      <dgm:t>
        <a:bodyPr/>
        <a:lstStyle/>
        <a:p>
          <a:endParaRPr lang="es-EC"/>
        </a:p>
      </dgm:t>
    </dgm:pt>
    <dgm:pt modelId="{CDE7A858-1336-46BD-8DA9-74B28857E65B}" type="pres">
      <dgm:prSet presAssocID="{A751A589-3418-4334-97B2-BE11FC4644E6}" presName="childTextHidden" presStyleLbl="bgAccFollowNode1" presStyleIdx="2" presStyleCnt="4"/>
      <dgm:spPr/>
      <dgm:t>
        <a:bodyPr/>
        <a:lstStyle/>
        <a:p>
          <a:endParaRPr lang="es-EC"/>
        </a:p>
      </dgm:t>
    </dgm:pt>
    <dgm:pt modelId="{328EBEDE-2A70-4028-BDFF-787356629AC2}" type="pres">
      <dgm:prSet presAssocID="{A751A589-3418-4334-97B2-BE11FC4644E6}" presName="parentText" presStyleLbl="node1" presStyleIdx="2" presStyleCnt="4">
        <dgm:presLayoutVars>
          <dgm:chMax val="1"/>
          <dgm:bulletEnabled val="1"/>
        </dgm:presLayoutVars>
      </dgm:prSet>
      <dgm:spPr/>
      <dgm:t>
        <a:bodyPr/>
        <a:lstStyle/>
        <a:p>
          <a:endParaRPr lang="es-EC"/>
        </a:p>
      </dgm:t>
    </dgm:pt>
    <dgm:pt modelId="{129B0FB2-F0C0-4A8D-B4A1-79BA93CC065B}" type="pres">
      <dgm:prSet presAssocID="{A751A589-3418-4334-97B2-BE11FC4644E6}" presName="aSpace" presStyleCnt="0"/>
      <dgm:spPr/>
    </dgm:pt>
    <dgm:pt modelId="{AF0190DF-CAC5-4682-AD40-B0329D792E03}" type="pres">
      <dgm:prSet presAssocID="{B6318B26-2FC3-42D2-AFAB-63E4C8A147B2}" presName="compNode" presStyleCnt="0"/>
      <dgm:spPr/>
    </dgm:pt>
    <dgm:pt modelId="{B47DAEC8-A189-45F0-91B5-214BEEF6B763}" type="pres">
      <dgm:prSet presAssocID="{B6318B26-2FC3-42D2-AFAB-63E4C8A147B2}" presName="noGeometry" presStyleCnt="0"/>
      <dgm:spPr/>
    </dgm:pt>
    <dgm:pt modelId="{43494122-D7EC-4BA3-966B-4EB766107F64}" type="pres">
      <dgm:prSet presAssocID="{B6318B26-2FC3-42D2-AFAB-63E4C8A147B2}" presName="childTextVisible" presStyleLbl="bgAccFollowNode1" presStyleIdx="3" presStyleCnt="4">
        <dgm:presLayoutVars>
          <dgm:bulletEnabled val="1"/>
        </dgm:presLayoutVars>
      </dgm:prSet>
      <dgm:spPr/>
      <dgm:t>
        <a:bodyPr/>
        <a:lstStyle/>
        <a:p>
          <a:endParaRPr lang="es-EC"/>
        </a:p>
      </dgm:t>
    </dgm:pt>
    <dgm:pt modelId="{21773381-3965-4F29-B05C-B6CC47F3CAB9}" type="pres">
      <dgm:prSet presAssocID="{B6318B26-2FC3-42D2-AFAB-63E4C8A147B2}" presName="childTextHidden" presStyleLbl="bgAccFollowNode1" presStyleIdx="3" presStyleCnt="4"/>
      <dgm:spPr/>
      <dgm:t>
        <a:bodyPr/>
        <a:lstStyle/>
        <a:p>
          <a:endParaRPr lang="es-EC"/>
        </a:p>
      </dgm:t>
    </dgm:pt>
    <dgm:pt modelId="{9DD01FA1-1255-4086-B85B-07ECD478886E}" type="pres">
      <dgm:prSet presAssocID="{B6318B26-2FC3-42D2-AFAB-63E4C8A147B2}" presName="parentText" presStyleLbl="node1" presStyleIdx="3" presStyleCnt="4">
        <dgm:presLayoutVars>
          <dgm:chMax val="1"/>
          <dgm:bulletEnabled val="1"/>
        </dgm:presLayoutVars>
      </dgm:prSet>
      <dgm:spPr/>
      <dgm:t>
        <a:bodyPr/>
        <a:lstStyle/>
        <a:p>
          <a:endParaRPr lang="es-EC"/>
        </a:p>
      </dgm:t>
    </dgm:pt>
  </dgm:ptLst>
  <dgm:cxnLst>
    <dgm:cxn modelId="{1F7E4337-A058-4CA3-8162-AB1A815ACA6D}" srcId="{DF10C395-8FD5-4E0C-B748-B0ADE91BA4D6}" destId="{A751A589-3418-4334-97B2-BE11FC4644E6}" srcOrd="2" destOrd="0" parTransId="{63AEA515-D930-4667-9F99-094AE76FB0D6}" sibTransId="{8DE0B4BD-B8AB-443C-AC8C-2A56D90E8CDD}"/>
    <dgm:cxn modelId="{F119F039-F58E-4E8F-AA56-83C29B9B68A4}" type="presOf" srcId="{DC6F642F-8334-41FB-B71A-930574FE8D5E}" destId="{8BCA8415-D4AC-41F5-8909-11A2816C7CA7}" srcOrd="1" destOrd="0" presId="urn:microsoft.com/office/officeart/2005/8/layout/hProcess6"/>
    <dgm:cxn modelId="{FC607ED2-46BD-48AE-B387-6A00AB5EC84A}" type="presOf" srcId="{61430D22-CB83-4C65-A47B-E4CB6F0E4DEC}" destId="{0B269115-EE6D-4959-A73F-1C63CE77E291}" srcOrd="0" destOrd="0" presId="urn:microsoft.com/office/officeart/2005/8/layout/hProcess6"/>
    <dgm:cxn modelId="{EE946136-B7F7-42CF-9F6E-C0003AD8DE0F}" type="presOf" srcId="{DF10C395-8FD5-4E0C-B748-B0ADE91BA4D6}" destId="{DBF5AF96-BB19-4493-BA01-C8C5C2C5AF36}" srcOrd="0" destOrd="0" presId="urn:microsoft.com/office/officeart/2005/8/layout/hProcess6"/>
    <dgm:cxn modelId="{B95B19E2-D747-48A3-9921-52265333DB1B}" srcId="{DF10C395-8FD5-4E0C-B748-B0ADE91BA4D6}" destId="{64492F25-9264-4693-908B-AA33F7E8D431}" srcOrd="1" destOrd="0" parTransId="{C8DB6529-9FD4-4951-9B41-B774C3BB5797}" sibTransId="{30BB6157-4D4C-4D3D-B775-97F1EDA4515A}"/>
    <dgm:cxn modelId="{4D28AA37-8345-46FF-B600-9EB9D8546663}" type="presOf" srcId="{643175FA-B03A-46E3-B6E3-BB647135C400}" destId="{21773381-3965-4F29-B05C-B6CC47F3CAB9}" srcOrd="1" destOrd="0" presId="urn:microsoft.com/office/officeart/2005/8/layout/hProcess6"/>
    <dgm:cxn modelId="{408AF1EE-A3F0-4B00-BDFE-CF30EF71B3D2}" srcId="{64492F25-9264-4693-908B-AA33F7E8D431}" destId="{DC6F642F-8334-41FB-B71A-930574FE8D5E}" srcOrd="0" destOrd="0" parTransId="{8A25F552-164A-412E-A257-222266FC5F30}" sibTransId="{B23CE7F2-785F-4BB7-AC3B-43279841969B}"/>
    <dgm:cxn modelId="{D0A44961-9970-44E2-9984-07F3D1B7382C}" type="presOf" srcId="{A751A589-3418-4334-97B2-BE11FC4644E6}" destId="{328EBEDE-2A70-4028-BDFF-787356629AC2}" srcOrd="0" destOrd="0" presId="urn:microsoft.com/office/officeart/2005/8/layout/hProcess6"/>
    <dgm:cxn modelId="{4C594655-14F0-4075-AC30-56762E7B864E}" srcId="{0649E81D-D418-4508-92EB-DDDA21548251}" destId="{1481D526-7749-40CE-81BA-9099918AD863}" srcOrd="0" destOrd="0" parTransId="{B402FD28-D0B6-4BBD-8AA7-A82F1A991651}" sibTransId="{AF740F32-5678-4CD5-80B6-9F7EFC985D0A}"/>
    <dgm:cxn modelId="{248A701E-54CC-4637-AE4D-9AD59318A5FF}" type="presOf" srcId="{1481D526-7749-40CE-81BA-9099918AD863}" destId="{6659B56F-7242-44E2-80EF-1F7442432446}" srcOrd="0" destOrd="0" presId="urn:microsoft.com/office/officeart/2005/8/layout/hProcess6"/>
    <dgm:cxn modelId="{47BAF5EC-F470-4A36-8EB7-8260AC2D9649}" type="presOf" srcId="{B6318B26-2FC3-42D2-AFAB-63E4C8A147B2}" destId="{9DD01FA1-1255-4086-B85B-07ECD478886E}" srcOrd="0" destOrd="0" presId="urn:microsoft.com/office/officeart/2005/8/layout/hProcess6"/>
    <dgm:cxn modelId="{6CE7115E-4856-4EAB-B0BA-76EFBF16DDEA}" srcId="{B6318B26-2FC3-42D2-AFAB-63E4C8A147B2}" destId="{643175FA-B03A-46E3-B6E3-BB647135C400}" srcOrd="0" destOrd="0" parTransId="{33D62C82-D6F6-4E65-AED7-E3698EBEDCEA}" sibTransId="{DE6FE80A-2DDC-4195-BD13-DCDABDF50D1C}"/>
    <dgm:cxn modelId="{2B7FDEC3-094D-42B9-B144-8678D4FF1862}" srcId="{DF10C395-8FD5-4E0C-B748-B0ADE91BA4D6}" destId="{0649E81D-D418-4508-92EB-DDDA21548251}" srcOrd="0" destOrd="0" parTransId="{C81F79B3-4E61-44A0-BC13-0C91D689905A}" sibTransId="{11750B8B-7FBB-45BE-8A35-D137F82406B7}"/>
    <dgm:cxn modelId="{813AB74C-39C4-47EF-95F4-DD1493E3B99B}" type="presOf" srcId="{1481D526-7749-40CE-81BA-9099918AD863}" destId="{363D17FC-BA21-49DC-8F5C-48955CF06391}" srcOrd="1" destOrd="0" presId="urn:microsoft.com/office/officeart/2005/8/layout/hProcess6"/>
    <dgm:cxn modelId="{1EA6A4CE-69ED-40B0-AF53-DE170B4D5F98}" type="presOf" srcId="{61430D22-CB83-4C65-A47B-E4CB6F0E4DEC}" destId="{CDE7A858-1336-46BD-8DA9-74B28857E65B}" srcOrd="1" destOrd="0" presId="urn:microsoft.com/office/officeart/2005/8/layout/hProcess6"/>
    <dgm:cxn modelId="{EE17324D-EE1C-4D75-AD4F-504686233002}" type="presOf" srcId="{643175FA-B03A-46E3-B6E3-BB647135C400}" destId="{43494122-D7EC-4BA3-966B-4EB766107F64}" srcOrd="0" destOrd="0" presId="urn:microsoft.com/office/officeart/2005/8/layout/hProcess6"/>
    <dgm:cxn modelId="{2352EC39-F48E-4D01-AE21-40490CF04C93}" srcId="{DF10C395-8FD5-4E0C-B748-B0ADE91BA4D6}" destId="{B6318B26-2FC3-42D2-AFAB-63E4C8A147B2}" srcOrd="3" destOrd="0" parTransId="{EDD1255D-B3D9-4105-AEC0-27A1CDDEB172}" sibTransId="{CACC708E-F695-4E28-8EBD-103FF18A9042}"/>
    <dgm:cxn modelId="{028738BA-B27D-4D2C-878C-D0F6C867D9F4}" type="presOf" srcId="{0649E81D-D418-4508-92EB-DDDA21548251}" destId="{83702FCD-FE62-47D3-8059-F9FB8909AC09}" srcOrd="0" destOrd="0" presId="urn:microsoft.com/office/officeart/2005/8/layout/hProcess6"/>
    <dgm:cxn modelId="{FE0C688C-639A-4AE2-8D10-939847416B56}" srcId="{A751A589-3418-4334-97B2-BE11FC4644E6}" destId="{61430D22-CB83-4C65-A47B-E4CB6F0E4DEC}" srcOrd="0" destOrd="0" parTransId="{85C1E351-9C64-43EE-B1A1-1BABB8CE0EBB}" sibTransId="{90DA1216-7E1D-41F7-ACA9-F95FB52BE8AE}"/>
    <dgm:cxn modelId="{18749DA9-B3FC-4409-8A3F-DA27EA226DEC}" type="presOf" srcId="{DC6F642F-8334-41FB-B71A-930574FE8D5E}" destId="{2B993A32-94DA-4E3B-AD47-07C1C1783790}" srcOrd="0" destOrd="0" presId="urn:microsoft.com/office/officeart/2005/8/layout/hProcess6"/>
    <dgm:cxn modelId="{2B5C36E8-B566-4519-9236-D95CDA1FCC31}" type="presOf" srcId="{64492F25-9264-4693-908B-AA33F7E8D431}" destId="{C8910399-8933-4EC5-BA8D-30356FD1229D}" srcOrd="0" destOrd="0" presId="urn:microsoft.com/office/officeart/2005/8/layout/hProcess6"/>
    <dgm:cxn modelId="{510E894E-97D8-465E-8328-46BF33C2C77E}" type="presParOf" srcId="{DBF5AF96-BB19-4493-BA01-C8C5C2C5AF36}" destId="{37F1A36B-FFEF-4FEE-9FD2-63F642C02A6A}" srcOrd="0" destOrd="0" presId="urn:microsoft.com/office/officeart/2005/8/layout/hProcess6"/>
    <dgm:cxn modelId="{3EC7E6C2-7AEE-494E-A41B-44262B4E95AD}" type="presParOf" srcId="{37F1A36B-FFEF-4FEE-9FD2-63F642C02A6A}" destId="{BD4CBA33-9F9E-41B4-BEAE-B9D646F5CC43}" srcOrd="0" destOrd="0" presId="urn:microsoft.com/office/officeart/2005/8/layout/hProcess6"/>
    <dgm:cxn modelId="{A1CA90DD-2423-4EFB-BA44-C52CAD376AB7}" type="presParOf" srcId="{37F1A36B-FFEF-4FEE-9FD2-63F642C02A6A}" destId="{6659B56F-7242-44E2-80EF-1F7442432446}" srcOrd="1" destOrd="0" presId="urn:microsoft.com/office/officeart/2005/8/layout/hProcess6"/>
    <dgm:cxn modelId="{DE237334-C4AD-4BCE-A86D-C6878306D90C}" type="presParOf" srcId="{37F1A36B-FFEF-4FEE-9FD2-63F642C02A6A}" destId="{363D17FC-BA21-49DC-8F5C-48955CF06391}" srcOrd="2" destOrd="0" presId="urn:microsoft.com/office/officeart/2005/8/layout/hProcess6"/>
    <dgm:cxn modelId="{4BAE4A90-1437-48F1-A12D-022F00A551BB}" type="presParOf" srcId="{37F1A36B-FFEF-4FEE-9FD2-63F642C02A6A}" destId="{83702FCD-FE62-47D3-8059-F9FB8909AC09}" srcOrd="3" destOrd="0" presId="urn:microsoft.com/office/officeart/2005/8/layout/hProcess6"/>
    <dgm:cxn modelId="{52842677-3749-4DB7-8158-48594F683DC3}" type="presParOf" srcId="{DBF5AF96-BB19-4493-BA01-C8C5C2C5AF36}" destId="{41873121-8C0A-42E1-8838-DB6A80EA9150}" srcOrd="1" destOrd="0" presId="urn:microsoft.com/office/officeart/2005/8/layout/hProcess6"/>
    <dgm:cxn modelId="{CBECFA48-2831-40EE-AA90-A5C3DDBFE754}" type="presParOf" srcId="{DBF5AF96-BB19-4493-BA01-C8C5C2C5AF36}" destId="{C9A41F4D-EA43-42A0-AF0A-E7AD080D5422}" srcOrd="2" destOrd="0" presId="urn:microsoft.com/office/officeart/2005/8/layout/hProcess6"/>
    <dgm:cxn modelId="{A3B49139-58F0-4945-BCEC-1C72CBAC69AC}" type="presParOf" srcId="{C9A41F4D-EA43-42A0-AF0A-E7AD080D5422}" destId="{C3449FCF-41C5-441A-B49E-1F5E4C8ACD7B}" srcOrd="0" destOrd="0" presId="urn:microsoft.com/office/officeart/2005/8/layout/hProcess6"/>
    <dgm:cxn modelId="{10565386-4D55-40DE-995E-812DA04ECB90}" type="presParOf" srcId="{C9A41F4D-EA43-42A0-AF0A-E7AD080D5422}" destId="{2B993A32-94DA-4E3B-AD47-07C1C1783790}" srcOrd="1" destOrd="0" presId="urn:microsoft.com/office/officeart/2005/8/layout/hProcess6"/>
    <dgm:cxn modelId="{3097C1A7-8024-4A62-ACB3-2B96BCBD657F}" type="presParOf" srcId="{C9A41F4D-EA43-42A0-AF0A-E7AD080D5422}" destId="{8BCA8415-D4AC-41F5-8909-11A2816C7CA7}" srcOrd="2" destOrd="0" presId="urn:microsoft.com/office/officeart/2005/8/layout/hProcess6"/>
    <dgm:cxn modelId="{D534D54D-C029-433F-9762-580511C7A028}" type="presParOf" srcId="{C9A41F4D-EA43-42A0-AF0A-E7AD080D5422}" destId="{C8910399-8933-4EC5-BA8D-30356FD1229D}" srcOrd="3" destOrd="0" presId="urn:microsoft.com/office/officeart/2005/8/layout/hProcess6"/>
    <dgm:cxn modelId="{E5F9F1EE-B6DA-4345-B5D1-85547029D38D}" type="presParOf" srcId="{DBF5AF96-BB19-4493-BA01-C8C5C2C5AF36}" destId="{C95C0212-B92A-49F7-B5D0-3BAAF9A8F382}" srcOrd="3" destOrd="0" presId="urn:microsoft.com/office/officeart/2005/8/layout/hProcess6"/>
    <dgm:cxn modelId="{3622319C-FEB6-4F68-B7DF-5D15FEFE6F97}" type="presParOf" srcId="{DBF5AF96-BB19-4493-BA01-C8C5C2C5AF36}" destId="{8084B293-4196-4450-B7D1-505249549B74}" srcOrd="4" destOrd="0" presId="urn:microsoft.com/office/officeart/2005/8/layout/hProcess6"/>
    <dgm:cxn modelId="{B9FB3C37-2643-4160-AAFF-F9928F24ACED}" type="presParOf" srcId="{8084B293-4196-4450-B7D1-505249549B74}" destId="{7E22B4A4-40F5-4937-8EA1-A3BA4F1BCC72}" srcOrd="0" destOrd="0" presId="urn:microsoft.com/office/officeart/2005/8/layout/hProcess6"/>
    <dgm:cxn modelId="{D7C97884-4477-4DDE-AED0-EEF84CD8E6F6}" type="presParOf" srcId="{8084B293-4196-4450-B7D1-505249549B74}" destId="{0B269115-EE6D-4959-A73F-1C63CE77E291}" srcOrd="1" destOrd="0" presId="urn:microsoft.com/office/officeart/2005/8/layout/hProcess6"/>
    <dgm:cxn modelId="{1A54CA58-E7BF-452C-956C-4978A1567EC3}" type="presParOf" srcId="{8084B293-4196-4450-B7D1-505249549B74}" destId="{CDE7A858-1336-46BD-8DA9-74B28857E65B}" srcOrd="2" destOrd="0" presId="urn:microsoft.com/office/officeart/2005/8/layout/hProcess6"/>
    <dgm:cxn modelId="{6BDCCE96-98BD-4F4E-8691-AB5CD9E969BF}" type="presParOf" srcId="{8084B293-4196-4450-B7D1-505249549B74}" destId="{328EBEDE-2A70-4028-BDFF-787356629AC2}" srcOrd="3" destOrd="0" presId="urn:microsoft.com/office/officeart/2005/8/layout/hProcess6"/>
    <dgm:cxn modelId="{2CFA66F6-BC34-411E-8467-644F652CF625}" type="presParOf" srcId="{DBF5AF96-BB19-4493-BA01-C8C5C2C5AF36}" destId="{129B0FB2-F0C0-4A8D-B4A1-79BA93CC065B}" srcOrd="5" destOrd="0" presId="urn:microsoft.com/office/officeart/2005/8/layout/hProcess6"/>
    <dgm:cxn modelId="{EF8E9E1B-E86F-4D08-AE46-9CACA215D4E3}" type="presParOf" srcId="{DBF5AF96-BB19-4493-BA01-C8C5C2C5AF36}" destId="{AF0190DF-CAC5-4682-AD40-B0329D792E03}" srcOrd="6" destOrd="0" presId="urn:microsoft.com/office/officeart/2005/8/layout/hProcess6"/>
    <dgm:cxn modelId="{01A4D45B-2EFB-410B-A05B-07D4DD1CACD0}" type="presParOf" srcId="{AF0190DF-CAC5-4682-AD40-B0329D792E03}" destId="{B47DAEC8-A189-45F0-91B5-214BEEF6B763}" srcOrd="0" destOrd="0" presId="urn:microsoft.com/office/officeart/2005/8/layout/hProcess6"/>
    <dgm:cxn modelId="{876F3A17-99C5-4D3D-8019-A156A75D9D50}" type="presParOf" srcId="{AF0190DF-CAC5-4682-AD40-B0329D792E03}" destId="{43494122-D7EC-4BA3-966B-4EB766107F64}" srcOrd="1" destOrd="0" presId="urn:microsoft.com/office/officeart/2005/8/layout/hProcess6"/>
    <dgm:cxn modelId="{C9308AAD-93A7-4620-AEC4-922DB589B60B}" type="presParOf" srcId="{AF0190DF-CAC5-4682-AD40-B0329D792E03}" destId="{21773381-3965-4F29-B05C-B6CC47F3CAB9}" srcOrd="2" destOrd="0" presId="urn:microsoft.com/office/officeart/2005/8/layout/hProcess6"/>
    <dgm:cxn modelId="{34BB8DD2-0A1B-4C4C-AF9A-557196061596}" type="presParOf" srcId="{AF0190DF-CAC5-4682-AD40-B0329D792E03}" destId="{9DD01FA1-1255-4086-B85B-07ECD478886E}"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E0EA23-245E-45C7-80F0-7A02A758E535}" type="doc">
      <dgm:prSet loTypeId="urn:microsoft.com/office/officeart/2005/8/layout/pyramid2" loCatId="list" qsTypeId="urn:microsoft.com/office/officeart/2005/8/quickstyle/simple4" qsCatId="simple" csTypeId="urn:microsoft.com/office/officeart/2005/8/colors/colorful5" csCatId="colorful" phldr="1"/>
      <dgm:spPr/>
    </dgm:pt>
    <dgm:pt modelId="{7C208D2A-9BCF-4736-9A17-A18F48C6EB35}">
      <dgm:prSet phldrT="[Texto]"/>
      <dgm:spPr/>
      <dgm:t>
        <a:bodyPr/>
        <a:lstStyle/>
        <a:p>
          <a:r>
            <a:rPr lang="es-EC" dirty="0" smtClean="0"/>
            <a:t>Anticonceptivos a base de hormonas y otros espermicidas</a:t>
          </a:r>
          <a:endParaRPr lang="es-EC" dirty="0"/>
        </a:p>
      </dgm:t>
    </dgm:pt>
    <dgm:pt modelId="{4967DD5C-19C2-4392-855F-83BBA396AFBC}" type="parTrans" cxnId="{393A3909-4568-49C9-9245-FE26CADCC77D}">
      <dgm:prSet/>
      <dgm:spPr/>
      <dgm:t>
        <a:bodyPr/>
        <a:lstStyle/>
        <a:p>
          <a:endParaRPr lang="es-EC"/>
        </a:p>
      </dgm:t>
    </dgm:pt>
    <dgm:pt modelId="{A8985648-72BB-4DD2-B554-B33017ED7E83}" type="sibTrans" cxnId="{393A3909-4568-49C9-9245-FE26CADCC77D}">
      <dgm:prSet/>
      <dgm:spPr/>
      <dgm:t>
        <a:bodyPr/>
        <a:lstStyle/>
        <a:p>
          <a:endParaRPr lang="es-EC"/>
        </a:p>
      </dgm:t>
    </dgm:pt>
    <dgm:pt modelId="{E7128346-9AA3-44AD-9E2F-180E510EE359}">
      <dgm:prSet phldrT="[Texto]"/>
      <dgm:spPr/>
      <dgm:t>
        <a:bodyPr/>
        <a:lstStyle/>
        <a:p>
          <a:r>
            <a:rPr lang="es-EC" dirty="0" smtClean="0"/>
            <a:t>Preservativos</a:t>
          </a:r>
          <a:endParaRPr lang="es-EC" dirty="0"/>
        </a:p>
      </dgm:t>
    </dgm:pt>
    <dgm:pt modelId="{A0DFC482-74E2-4FD4-A54B-29644AE2EF28}" type="parTrans" cxnId="{9D984CFD-6C62-47E0-825E-411B96557BFA}">
      <dgm:prSet/>
      <dgm:spPr/>
      <dgm:t>
        <a:bodyPr/>
        <a:lstStyle/>
        <a:p>
          <a:endParaRPr lang="es-EC"/>
        </a:p>
      </dgm:t>
    </dgm:pt>
    <dgm:pt modelId="{A306BA32-9FEC-4083-99BB-5594B291CCCF}" type="sibTrans" cxnId="{9D984CFD-6C62-47E0-825E-411B96557BFA}">
      <dgm:prSet/>
      <dgm:spPr/>
      <dgm:t>
        <a:bodyPr/>
        <a:lstStyle/>
        <a:p>
          <a:endParaRPr lang="es-EC"/>
        </a:p>
      </dgm:t>
    </dgm:pt>
    <dgm:pt modelId="{13AF1FEA-B87A-4F2B-92A2-1631C09A1B09}" type="pres">
      <dgm:prSet presAssocID="{C5E0EA23-245E-45C7-80F0-7A02A758E535}" presName="compositeShape" presStyleCnt="0">
        <dgm:presLayoutVars>
          <dgm:dir/>
          <dgm:resizeHandles/>
        </dgm:presLayoutVars>
      </dgm:prSet>
      <dgm:spPr/>
    </dgm:pt>
    <dgm:pt modelId="{C007EB38-223B-4769-98AC-C28AEEFF67EB}" type="pres">
      <dgm:prSet presAssocID="{C5E0EA23-245E-45C7-80F0-7A02A758E535}" presName="pyramid" presStyleLbl="node1" presStyleIdx="0" presStyleCnt="1"/>
      <dgm:spPr/>
    </dgm:pt>
    <dgm:pt modelId="{1AF37343-37B6-4ECB-9846-B357B142E669}" type="pres">
      <dgm:prSet presAssocID="{C5E0EA23-245E-45C7-80F0-7A02A758E535}" presName="theList" presStyleCnt="0"/>
      <dgm:spPr/>
    </dgm:pt>
    <dgm:pt modelId="{6416AC2B-9BDE-4665-BCBF-131AE0D140A0}" type="pres">
      <dgm:prSet presAssocID="{7C208D2A-9BCF-4736-9A17-A18F48C6EB35}" presName="aNode" presStyleLbl="fgAcc1" presStyleIdx="0" presStyleCnt="2">
        <dgm:presLayoutVars>
          <dgm:bulletEnabled val="1"/>
        </dgm:presLayoutVars>
      </dgm:prSet>
      <dgm:spPr/>
      <dgm:t>
        <a:bodyPr/>
        <a:lstStyle/>
        <a:p>
          <a:endParaRPr lang="es-EC"/>
        </a:p>
      </dgm:t>
    </dgm:pt>
    <dgm:pt modelId="{A3D02DE5-905D-4309-ADE5-2A93C8584311}" type="pres">
      <dgm:prSet presAssocID="{7C208D2A-9BCF-4736-9A17-A18F48C6EB35}" presName="aSpace" presStyleCnt="0"/>
      <dgm:spPr/>
    </dgm:pt>
    <dgm:pt modelId="{C13DF40E-3780-40D9-B911-6532381A4ABA}" type="pres">
      <dgm:prSet presAssocID="{E7128346-9AA3-44AD-9E2F-180E510EE359}" presName="aNode" presStyleLbl="fgAcc1" presStyleIdx="1" presStyleCnt="2">
        <dgm:presLayoutVars>
          <dgm:bulletEnabled val="1"/>
        </dgm:presLayoutVars>
      </dgm:prSet>
      <dgm:spPr/>
    </dgm:pt>
    <dgm:pt modelId="{BAB180A7-42B9-45E0-989D-998A0E7E4211}" type="pres">
      <dgm:prSet presAssocID="{E7128346-9AA3-44AD-9E2F-180E510EE359}" presName="aSpace" presStyleCnt="0"/>
      <dgm:spPr/>
    </dgm:pt>
  </dgm:ptLst>
  <dgm:cxnLst>
    <dgm:cxn modelId="{49474EB6-BFE1-4D4D-86E5-A7E9733BC386}" type="presOf" srcId="{7C208D2A-9BCF-4736-9A17-A18F48C6EB35}" destId="{6416AC2B-9BDE-4665-BCBF-131AE0D140A0}" srcOrd="0" destOrd="0" presId="urn:microsoft.com/office/officeart/2005/8/layout/pyramid2"/>
    <dgm:cxn modelId="{C2FBE08E-914D-4D17-BB84-AFB019ADFCE2}" type="presOf" srcId="{E7128346-9AA3-44AD-9E2F-180E510EE359}" destId="{C13DF40E-3780-40D9-B911-6532381A4ABA}" srcOrd="0" destOrd="0" presId="urn:microsoft.com/office/officeart/2005/8/layout/pyramid2"/>
    <dgm:cxn modelId="{54741F5C-20CF-4E56-86F2-B5ED6BAEE13B}" type="presOf" srcId="{C5E0EA23-245E-45C7-80F0-7A02A758E535}" destId="{13AF1FEA-B87A-4F2B-92A2-1631C09A1B09}" srcOrd="0" destOrd="0" presId="urn:microsoft.com/office/officeart/2005/8/layout/pyramid2"/>
    <dgm:cxn modelId="{393A3909-4568-49C9-9245-FE26CADCC77D}" srcId="{C5E0EA23-245E-45C7-80F0-7A02A758E535}" destId="{7C208D2A-9BCF-4736-9A17-A18F48C6EB35}" srcOrd="0" destOrd="0" parTransId="{4967DD5C-19C2-4392-855F-83BBA396AFBC}" sibTransId="{A8985648-72BB-4DD2-B554-B33017ED7E83}"/>
    <dgm:cxn modelId="{9D984CFD-6C62-47E0-825E-411B96557BFA}" srcId="{C5E0EA23-245E-45C7-80F0-7A02A758E535}" destId="{E7128346-9AA3-44AD-9E2F-180E510EE359}" srcOrd="1" destOrd="0" parTransId="{A0DFC482-74E2-4FD4-A54B-29644AE2EF28}" sibTransId="{A306BA32-9FEC-4083-99BB-5594B291CCCF}"/>
    <dgm:cxn modelId="{4BCF5898-2305-4221-8830-FCDA1A88D385}" type="presParOf" srcId="{13AF1FEA-B87A-4F2B-92A2-1631C09A1B09}" destId="{C007EB38-223B-4769-98AC-C28AEEFF67EB}" srcOrd="0" destOrd="0" presId="urn:microsoft.com/office/officeart/2005/8/layout/pyramid2"/>
    <dgm:cxn modelId="{6AD7AB8A-D7AF-4890-8845-DFAA571AAE02}" type="presParOf" srcId="{13AF1FEA-B87A-4F2B-92A2-1631C09A1B09}" destId="{1AF37343-37B6-4ECB-9846-B357B142E669}" srcOrd="1" destOrd="0" presId="urn:microsoft.com/office/officeart/2005/8/layout/pyramid2"/>
    <dgm:cxn modelId="{E666C74C-49E3-4E67-A314-7526AF1FB88E}" type="presParOf" srcId="{1AF37343-37B6-4ECB-9846-B357B142E669}" destId="{6416AC2B-9BDE-4665-BCBF-131AE0D140A0}" srcOrd="0" destOrd="0" presId="urn:microsoft.com/office/officeart/2005/8/layout/pyramid2"/>
    <dgm:cxn modelId="{76A9DA1B-F7DA-4844-B491-6F6621D5405D}" type="presParOf" srcId="{1AF37343-37B6-4ECB-9846-B357B142E669}" destId="{A3D02DE5-905D-4309-ADE5-2A93C8584311}" srcOrd="1" destOrd="0" presId="urn:microsoft.com/office/officeart/2005/8/layout/pyramid2"/>
    <dgm:cxn modelId="{B68C7578-7583-4229-838B-02696ABC92D1}" type="presParOf" srcId="{1AF37343-37B6-4ECB-9846-B357B142E669}" destId="{C13DF40E-3780-40D9-B911-6532381A4ABA}" srcOrd="2" destOrd="0" presId="urn:microsoft.com/office/officeart/2005/8/layout/pyramid2"/>
    <dgm:cxn modelId="{1243BBA2-D57D-40E4-9C77-5C0D8EC7A974}" type="presParOf" srcId="{1AF37343-37B6-4ECB-9846-B357B142E669}" destId="{BAB180A7-42B9-45E0-989D-998A0E7E4211}"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C1CBDA-04BE-4714-8279-A5942726E80D}" type="doc">
      <dgm:prSet loTypeId="urn:microsoft.com/office/officeart/2005/8/layout/hList3" loCatId="list" qsTypeId="urn:microsoft.com/office/officeart/2005/8/quickstyle/simple1" qsCatId="simple" csTypeId="urn:microsoft.com/office/officeart/2005/8/colors/accent0_3" csCatId="mainScheme" phldr="1"/>
      <dgm:spPr/>
      <dgm:t>
        <a:bodyPr/>
        <a:lstStyle/>
        <a:p>
          <a:endParaRPr lang="es-EC"/>
        </a:p>
      </dgm:t>
    </dgm:pt>
    <dgm:pt modelId="{3DE482F5-DA4F-4AA1-AC6C-0D1EE572831A}">
      <dgm:prSet phldrT="[Texto]"/>
      <dgm:spPr/>
      <dgm:t>
        <a:bodyPr/>
        <a:lstStyle/>
        <a:p>
          <a:r>
            <a:rPr lang="es-EC" dirty="0" smtClean="0"/>
            <a:t>Científica (Mario Bunge)</a:t>
          </a:r>
          <a:endParaRPr lang="es-EC" dirty="0"/>
        </a:p>
      </dgm:t>
    </dgm:pt>
    <dgm:pt modelId="{16ECA35C-A94D-41D2-8362-5326F91E6621}" type="parTrans" cxnId="{E06462BB-1E4F-4096-BD63-20E4871EA3BA}">
      <dgm:prSet/>
      <dgm:spPr/>
      <dgm:t>
        <a:bodyPr/>
        <a:lstStyle/>
        <a:p>
          <a:endParaRPr lang="es-EC"/>
        </a:p>
      </dgm:t>
    </dgm:pt>
    <dgm:pt modelId="{A25CE91D-9CFB-43A2-8359-8D1317CB0221}" type="sibTrans" cxnId="{E06462BB-1E4F-4096-BD63-20E4871EA3BA}">
      <dgm:prSet/>
      <dgm:spPr/>
      <dgm:t>
        <a:bodyPr/>
        <a:lstStyle/>
        <a:p>
          <a:endParaRPr lang="es-EC"/>
        </a:p>
      </dgm:t>
    </dgm:pt>
    <dgm:pt modelId="{0F6AD066-6AEF-4DFE-97F0-E44669B6D315}">
      <dgm:prSet phldrT="[Texto]"/>
      <dgm:spPr/>
      <dgm:t>
        <a:bodyPr/>
        <a:lstStyle/>
        <a:p>
          <a:r>
            <a:rPr lang="es-EC" dirty="0" smtClean="0"/>
            <a:t>Entrevistas</a:t>
          </a:r>
          <a:endParaRPr lang="es-EC" dirty="0"/>
        </a:p>
      </dgm:t>
    </dgm:pt>
    <dgm:pt modelId="{EA243038-0BD5-492D-847E-4461D9EB2C43}" type="parTrans" cxnId="{B3A01A9A-D13F-459E-A7DE-0E44D457A6EA}">
      <dgm:prSet/>
      <dgm:spPr/>
      <dgm:t>
        <a:bodyPr/>
        <a:lstStyle/>
        <a:p>
          <a:endParaRPr lang="es-EC"/>
        </a:p>
      </dgm:t>
    </dgm:pt>
    <dgm:pt modelId="{2DF8F272-D2C2-4B97-9A2E-2B7B46C7529A}" type="sibTrans" cxnId="{B3A01A9A-D13F-459E-A7DE-0E44D457A6EA}">
      <dgm:prSet/>
      <dgm:spPr/>
      <dgm:t>
        <a:bodyPr/>
        <a:lstStyle/>
        <a:p>
          <a:endParaRPr lang="es-EC"/>
        </a:p>
      </dgm:t>
    </dgm:pt>
    <dgm:pt modelId="{3FAB9E0D-35EA-46D1-BDF3-D729255302F8}">
      <dgm:prSet phldrT="[Texto]"/>
      <dgm:spPr/>
      <dgm:t>
        <a:bodyPr/>
        <a:lstStyle/>
        <a:p>
          <a:r>
            <a:rPr lang="es-EC" dirty="0" smtClean="0"/>
            <a:t>Encuestas</a:t>
          </a:r>
          <a:endParaRPr lang="es-EC" dirty="0"/>
        </a:p>
      </dgm:t>
    </dgm:pt>
    <dgm:pt modelId="{D13E40F7-466E-45DB-8849-E490882BA575}" type="parTrans" cxnId="{C7C4EF67-D764-4919-A505-6345CC0D8986}">
      <dgm:prSet/>
      <dgm:spPr/>
      <dgm:t>
        <a:bodyPr/>
        <a:lstStyle/>
        <a:p>
          <a:endParaRPr lang="es-EC"/>
        </a:p>
      </dgm:t>
    </dgm:pt>
    <dgm:pt modelId="{6B7C3CEC-95BE-4586-96E5-C8C451B7636C}" type="sibTrans" cxnId="{C7C4EF67-D764-4919-A505-6345CC0D8986}">
      <dgm:prSet/>
      <dgm:spPr/>
      <dgm:t>
        <a:bodyPr/>
        <a:lstStyle/>
        <a:p>
          <a:endParaRPr lang="es-EC"/>
        </a:p>
      </dgm:t>
    </dgm:pt>
    <dgm:pt modelId="{9E9FB80B-7D09-4376-BD45-9B1C9DE1A168}">
      <dgm:prSet phldrT="[Texto]"/>
      <dgm:spPr/>
      <dgm:t>
        <a:bodyPr/>
        <a:lstStyle/>
        <a:p>
          <a:pPr algn="l"/>
          <a:r>
            <a:rPr lang="es-EC" dirty="0" smtClean="0"/>
            <a:t>Manejo de Base de Datos</a:t>
          </a:r>
        </a:p>
        <a:p>
          <a:pPr algn="l"/>
          <a:r>
            <a:rPr lang="es-EC" dirty="0" smtClean="0"/>
            <a:t>Cubos OLAP</a:t>
          </a:r>
        </a:p>
        <a:p>
          <a:pPr algn="l"/>
          <a:r>
            <a:rPr lang="es-EC" dirty="0" smtClean="0"/>
            <a:t>Teoría de Conjuntos</a:t>
          </a:r>
        </a:p>
        <a:p>
          <a:pPr algn="l"/>
          <a:r>
            <a:rPr lang="es-EC" dirty="0" smtClean="0"/>
            <a:t>Análisis de Varianza</a:t>
          </a:r>
          <a:endParaRPr lang="es-EC" dirty="0"/>
        </a:p>
      </dgm:t>
    </dgm:pt>
    <dgm:pt modelId="{02BE3710-4B35-4B1E-BA62-640BE33592CD}" type="parTrans" cxnId="{653C0FD0-B2AE-4FA7-BB8D-7606D609DE75}">
      <dgm:prSet/>
      <dgm:spPr/>
      <dgm:t>
        <a:bodyPr/>
        <a:lstStyle/>
        <a:p>
          <a:endParaRPr lang="es-EC"/>
        </a:p>
      </dgm:t>
    </dgm:pt>
    <dgm:pt modelId="{7BBAA009-3CD9-4A34-84DC-ECB67BBBC138}" type="sibTrans" cxnId="{653C0FD0-B2AE-4FA7-BB8D-7606D609DE75}">
      <dgm:prSet/>
      <dgm:spPr/>
      <dgm:t>
        <a:bodyPr/>
        <a:lstStyle/>
        <a:p>
          <a:endParaRPr lang="es-EC"/>
        </a:p>
      </dgm:t>
    </dgm:pt>
    <dgm:pt modelId="{6766367A-D245-45E7-9CAF-8193A20212E7}">
      <dgm:prSet phldrT="[Texto]"/>
      <dgm:spPr/>
      <dgm:t>
        <a:bodyPr/>
        <a:lstStyle/>
        <a:p>
          <a:r>
            <a:rPr lang="es-EC" dirty="0" smtClean="0"/>
            <a:t>Ginecólogos</a:t>
          </a:r>
          <a:endParaRPr lang="es-EC" dirty="0"/>
        </a:p>
      </dgm:t>
    </dgm:pt>
    <dgm:pt modelId="{985BC475-C9B5-48B1-A4A9-67194ADFA13A}" type="parTrans" cxnId="{214C67C8-8B1E-453C-8229-29AA1A7C08C0}">
      <dgm:prSet/>
      <dgm:spPr/>
      <dgm:t>
        <a:bodyPr/>
        <a:lstStyle/>
        <a:p>
          <a:endParaRPr lang="es-EC"/>
        </a:p>
      </dgm:t>
    </dgm:pt>
    <dgm:pt modelId="{09DC57F9-33AA-4295-BFC8-DA4DE3EF324C}" type="sibTrans" cxnId="{214C67C8-8B1E-453C-8229-29AA1A7C08C0}">
      <dgm:prSet/>
      <dgm:spPr/>
      <dgm:t>
        <a:bodyPr/>
        <a:lstStyle/>
        <a:p>
          <a:endParaRPr lang="es-EC"/>
        </a:p>
      </dgm:t>
    </dgm:pt>
    <dgm:pt modelId="{B4EB236F-10EC-4586-B611-D37A07E73D4F}">
      <dgm:prSet phldrT="[Texto]"/>
      <dgm:spPr/>
      <dgm:t>
        <a:bodyPr/>
        <a:lstStyle/>
        <a:p>
          <a:r>
            <a:rPr lang="es-EC" dirty="0" smtClean="0"/>
            <a:t>Químicos Analistas</a:t>
          </a:r>
          <a:endParaRPr lang="es-EC" dirty="0"/>
        </a:p>
      </dgm:t>
    </dgm:pt>
    <dgm:pt modelId="{867CB8B9-9F5D-4F07-96E8-DEEEFDD47FC3}" type="parTrans" cxnId="{54A369E9-F448-4D1C-93F5-DC61011BD83F}">
      <dgm:prSet/>
      <dgm:spPr/>
      <dgm:t>
        <a:bodyPr/>
        <a:lstStyle/>
        <a:p>
          <a:endParaRPr lang="es-EC"/>
        </a:p>
      </dgm:t>
    </dgm:pt>
    <dgm:pt modelId="{86E71504-0C0D-4E03-9989-9E99EF4D02F1}" type="sibTrans" cxnId="{54A369E9-F448-4D1C-93F5-DC61011BD83F}">
      <dgm:prSet/>
      <dgm:spPr/>
      <dgm:t>
        <a:bodyPr/>
        <a:lstStyle/>
        <a:p>
          <a:endParaRPr lang="es-EC"/>
        </a:p>
      </dgm:t>
    </dgm:pt>
    <dgm:pt modelId="{D976220E-B406-4555-BFB7-F652B3D6581C}">
      <dgm:prSet phldrT="[Texto]"/>
      <dgm:spPr/>
      <dgm:t>
        <a:bodyPr/>
        <a:lstStyle/>
        <a:p>
          <a:r>
            <a:rPr lang="es-EC" dirty="0" smtClean="0"/>
            <a:t>148 personas entre 18 -50 años</a:t>
          </a:r>
          <a:endParaRPr lang="es-EC" dirty="0"/>
        </a:p>
      </dgm:t>
    </dgm:pt>
    <dgm:pt modelId="{FD08605C-06E5-42ED-8133-9C708723F0CB}" type="parTrans" cxnId="{7D9DB9AC-20ED-4236-B3E9-918765DC8B91}">
      <dgm:prSet/>
      <dgm:spPr/>
      <dgm:t>
        <a:bodyPr/>
        <a:lstStyle/>
        <a:p>
          <a:endParaRPr lang="es-EC"/>
        </a:p>
      </dgm:t>
    </dgm:pt>
    <dgm:pt modelId="{512D6C7A-AC7A-4857-A696-A3E184924B91}" type="sibTrans" cxnId="{7D9DB9AC-20ED-4236-B3E9-918765DC8B91}">
      <dgm:prSet/>
      <dgm:spPr/>
      <dgm:t>
        <a:bodyPr/>
        <a:lstStyle/>
        <a:p>
          <a:endParaRPr lang="es-EC"/>
        </a:p>
      </dgm:t>
    </dgm:pt>
    <dgm:pt modelId="{0D75A3EA-7911-4A99-BCDD-84A07512D06F}" type="pres">
      <dgm:prSet presAssocID="{BCC1CBDA-04BE-4714-8279-A5942726E80D}" presName="composite" presStyleCnt="0">
        <dgm:presLayoutVars>
          <dgm:chMax val="1"/>
          <dgm:dir/>
          <dgm:resizeHandles val="exact"/>
        </dgm:presLayoutVars>
      </dgm:prSet>
      <dgm:spPr/>
      <dgm:t>
        <a:bodyPr/>
        <a:lstStyle/>
        <a:p>
          <a:endParaRPr lang="es-EC"/>
        </a:p>
      </dgm:t>
    </dgm:pt>
    <dgm:pt modelId="{5DBBF255-AF1F-4800-B4DB-96312CED1506}" type="pres">
      <dgm:prSet presAssocID="{3DE482F5-DA4F-4AA1-AC6C-0D1EE572831A}" presName="roof" presStyleLbl="dkBgShp" presStyleIdx="0" presStyleCnt="2" custLinFactNeighborX="-6" custLinFactNeighborY="-1047"/>
      <dgm:spPr/>
      <dgm:t>
        <a:bodyPr/>
        <a:lstStyle/>
        <a:p>
          <a:endParaRPr lang="es-EC"/>
        </a:p>
      </dgm:t>
    </dgm:pt>
    <dgm:pt modelId="{1BD4A603-3E83-4B61-B87B-05FBC0330BAB}" type="pres">
      <dgm:prSet presAssocID="{3DE482F5-DA4F-4AA1-AC6C-0D1EE572831A}" presName="pillars" presStyleCnt="0"/>
      <dgm:spPr/>
      <dgm:t>
        <a:bodyPr/>
        <a:lstStyle/>
        <a:p>
          <a:endParaRPr lang="es-EC"/>
        </a:p>
      </dgm:t>
    </dgm:pt>
    <dgm:pt modelId="{9E78DF04-0318-47B7-B87B-B06FFC8CECA4}" type="pres">
      <dgm:prSet presAssocID="{3DE482F5-DA4F-4AA1-AC6C-0D1EE572831A}" presName="pillar1" presStyleLbl="node1" presStyleIdx="0" presStyleCnt="3">
        <dgm:presLayoutVars>
          <dgm:bulletEnabled val="1"/>
        </dgm:presLayoutVars>
      </dgm:prSet>
      <dgm:spPr/>
      <dgm:t>
        <a:bodyPr/>
        <a:lstStyle/>
        <a:p>
          <a:endParaRPr lang="es-EC"/>
        </a:p>
      </dgm:t>
    </dgm:pt>
    <dgm:pt modelId="{E072C506-4B51-4A17-B805-4F25ED4650A8}" type="pres">
      <dgm:prSet presAssocID="{3FAB9E0D-35EA-46D1-BDF3-D729255302F8}" presName="pillarX" presStyleLbl="node1" presStyleIdx="1" presStyleCnt="3">
        <dgm:presLayoutVars>
          <dgm:bulletEnabled val="1"/>
        </dgm:presLayoutVars>
      </dgm:prSet>
      <dgm:spPr/>
      <dgm:t>
        <a:bodyPr/>
        <a:lstStyle/>
        <a:p>
          <a:endParaRPr lang="es-EC"/>
        </a:p>
      </dgm:t>
    </dgm:pt>
    <dgm:pt modelId="{D7F1CA08-019F-4626-81D6-51900FFA97FA}" type="pres">
      <dgm:prSet presAssocID="{9E9FB80B-7D09-4376-BD45-9B1C9DE1A168}" presName="pillarX" presStyleLbl="node1" presStyleIdx="2" presStyleCnt="3">
        <dgm:presLayoutVars>
          <dgm:bulletEnabled val="1"/>
        </dgm:presLayoutVars>
      </dgm:prSet>
      <dgm:spPr/>
      <dgm:t>
        <a:bodyPr/>
        <a:lstStyle/>
        <a:p>
          <a:endParaRPr lang="es-EC"/>
        </a:p>
      </dgm:t>
    </dgm:pt>
    <dgm:pt modelId="{A1315EE3-7277-47FB-BB2A-B22CF3054FC2}" type="pres">
      <dgm:prSet presAssocID="{3DE482F5-DA4F-4AA1-AC6C-0D1EE572831A}" presName="base" presStyleLbl="dkBgShp" presStyleIdx="1" presStyleCnt="2"/>
      <dgm:spPr/>
      <dgm:t>
        <a:bodyPr/>
        <a:lstStyle/>
        <a:p>
          <a:endParaRPr lang="es-EC"/>
        </a:p>
      </dgm:t>
    </dgm:pt>
  </dgm:ptLst>
  <dgm:cxnLst>
    <dgm:cxn modelId="{54A369E9-F448-4D1C-93F5-DC61011BD83F}" srcId="{0F6AD066-6AEF-4DFE-97F0-E44669B6D315}" destId="{B4EB236F-10EC-4586-B611-D37A07E73D4F}" srcOrd="1" destOrd="0" parTransId="{867CB8B9-9F5D-4F07-96E8-DEEEFDD47FC3}" sibTransId="{86E71504-0C0D-4E03-9989-9E99EF4D02F1}"/>
    <dgm:cxn modelId="{67CC2888-CF7D-48F6-922C-06321C60C8AB}" type="presOf" srcId="{9E9FB80B-7D09-4376-BD45-9B1C9DE1A168}" destId="{D7F1CA08-019F-4626-81D6-51900FFA97FA}" srcOrd="0" destOrd="0" presId="urn:microsoft.com/office/officeart/2005/8/layout/hList3"/>
    <dgm:cxn modelId="{9D821A9A-11E4-4146-9704-A8805D69DFCB}" type="presOf" srcId="{3FAB9E0D-35EA-46D1-BDF3-D729255302F8}" destId="{E072C506-4B51-4A17-B805-4F25ED4650A8}" srcOrd="0" destOrd="0" presId="urn:microsoft.com/office/officeart/2005/8/layout/hList3"/>
    <dgm:cxn modelId="{E06462BB-1E4F-4096-BD63-20E4871EA3BA}" srcId="{BCC1CBDA-04BE-4714-8279-A5942726E80D}" destId="{3DE482F5-DA4F-4AA1-AC6C-0D1EE572831A}" srcOrd="0" destOrd="0" parTransId="{16ECA35C-A94D-41D2-8362-5326F91E6621}" sibTransId="{A25CE91D-9CFB-43A2-8359-8D1317CB0221}"/>
    <dgm:cxn modelId="{82B15709-E487-4595-BE5D-297AE7807A17}" type="presOf" srcId="{6766367A-D245-45E7-9CAF-8193A20212E7}" destId="{9E78DF04-0318-47B7-B87B-B06FFC8CECA4}" srcOrd="0" destOrd="1" presId="urn:microsoft.com/office/officeart/2005/8/layout/hList3"/>
    <dgm:cxn modelId="{C7C4EF67-D764-4919-A505-6345CC0D8986}" srcId="{3DE482F5-DA4F-4AA1-AC6C-0D1EE572831A}" destId="{3FAB9E0D-35EA-46D1-BDF3-D729255302F8}" srcOrd="1" destOrd="0" parTransId="{D13E40F7-466E-45DB-8849-E490882BA575}" sibTransId="{6B7C3CEC-95BE-4586-96E5-C8C451B7636C}"/>
    <dgm:cxn modelId="{047F6AE7-5276-497B-9469-6EC192C48353}" type="presOf" srcId="{3DE482F5-DA4F-4AA1-AC6C-0D1EE572831A}" destId="{5DBBF255-AF1F-4800-B4DB-96312CED1506}" srcOrd="0" destOrd="0" presId="urn:microsoft.com/office/officeart/2005/8/layout/hList3"/>
    <dgm:cxn modelId="{99C106EB-60F8-4537-BDE3-DF1E990C8BCE}" type="presOf" srcId="{B4EB236F-10EC-4586-B611-D37A07E73D4F}" destId="{9E78DF04-0318-47B7-B87B-B06FFC8CECA4}" srcOrd="0" destOrd="2" presId="urn:microsoft.com/office/officeart/2005/8/layout/hList3"/>
    <dgm:cxn modelId="{7D9DB9AC-20ED-4236-B3E9-918765DC8B91}" srcId="{3FAB9E0D-35EA-46D1-BDF3-D729255302F8}" destId="{D976220E-B406-4555-BFB7-F652B3D6581C}" srcOrd="0" destOrd="0" parTransId="{FD08605C-06E5-42ED-8133-9C708723F0CB}" sibTransId="{512D6C7A-AC7A-4857-A696-A3E184924B91}"/>
    <dgm:cxn modelId="{214C67C8-8B1E-453C-8229-29AA1A7C08C0}" srcId="{0F6AD066-6AEF-4DFE-97F0-E44669B6D315}" destId="{6766367A-D245-45E7-9CAF-8193A20212E7}" srcOrd="0" destOrd="0" parTransId="{985BC475-C9B5-48B1-A4A9-67194ADFA13A}" sibTransId="{09DC57F9-33AA-4295-BFC8-DA4DE3EF324C}"/>
    <dgm:cxn modelId="{61218FE9-560A-4108-BFB5-AB0AC0B7E88B}" type="presOf" srcId="{D976220E-B406-4555-BFB7-F652B3D6581C}" destId="{E072C506-4B51-4A17-B805-4F25ED4650A8}" srcOrd="0" destOrd="1" presId="urn:microsoft.com/office/officeart/2005/8/layout/hList3"/>
    <dgm:cxn modelId="{874AF742-0D72-439D-A79A-4847A27056DD}" type="presOf" srcId="{0F6AD066-6AEF-4DFE-97F0-E44669B6D315}" destId="{9E78DF04-0318-47B7-B87B-B06FFC8CECA4}" srcOrd="0" destOrd="0" presId="urn:microsoft.com/office/officeart/2005/8/layout/hList3"/>
    <dgm:cxn modelId="{DB5F61E2-C3C2-4D1D-89D9-8F857FCD89C4}" type="presOf" srcId="{BCC1CBDA-04BE-4714-8279-A5942726E80D}" destId="{0D75A3EA-7911-4A99-BCDD-84A07512D06F}" srcOrd="0" destOrd="0" presId="urn:microsoft.com/office/officeart/2005/8/layout/hList3"/>
    <dgm:cxn modelId="{653C0FD0-B2AE-4FA7-BB8D-7606D609DE75}" srcId="{3DE482F5-DA4F-4AA1-AC6C-0D1EE572831A}" destId="{9E9FB80B-7D09-4376-BD45-9B1C9DE1A168}" srcOrd="2" destOrd="0" parTransId="{02BE3710-4B35-4B1E-BA62-640BE33592CD}" sibTransId="{7BBAA009-3CD9-4A34-84DC-ECB67BBBC138}"/>
    <dgm:cxn modelId="{B3A01A9A-D13F-459E-A7DE-0E44D457A6EA}" srcId="{3DE482F5-DA4F-4AA1-AC6C-0D1EE572831A}" destId="{0F6AD066-6AEF-4DFE-97F0-E44669B6D315}" srcOrd="0" destOrd="0" parTransId="{EA243038-0BD5-492D-847E-4461D9EB2C43}" sibTransId="{2DF8F272-D2C2-4B97-9A2E-2B7B46C7529A}"/>
    <dgm:cxn modelId="{66DEAD62-A612-4359-A878-B8BD46BC1149}" type="presParOf" srcId="{0D75A3EA-7911-4A99-BCDD-84A07512D06F}" destId="{5DBBF255-AF1F-4800-B4DB-96312CED1506}" srcOrd="0" destOrd="0" presId="urn:microsoft.com/office/officeart/2005/8/layout/hList3"/>
    <dgm:cxn modelId="{11357EC0-FBF0-4E70-BFDA-9ED75FC05A55}" type="presParOf" srcId="{0D75A3EA-7911-4A99-BCDD-84A07512D06F}" destId="{1BD4A603-3E83-4B61-B87B-05FBC0330BAB}" srcOrd="1" destOrd="0" presId="urn:microsoft.com/office/officeart/2005/8/layout/hList3"/>
    <dgm:cxn modelId="{D6735901-6B9D-4D9C-B679-48CACBC53A66}" type="presParOf" srcId="{1BD4A603-3E83-4B61-B87B-05FBC0330BAB}" destId="{9E78DF04-0318-47B7-B87B-B06FFC8CECA4}" srcOrd="0" destOrd="0" presId="urn:microsoft.com/office/officeart/2005/8/layout/hList3"/>
    <dgm:cxn modelId="{DCE6EA98-89E1-47AE-916D-EE7113CD0A0C}" type="presParOf" srcId="{1BD4A603-3E83-4B61-B87B-05FBC0330BAB}" destId="{E072C506-4B51-4A17-B805-4F25ED4650A8}" srcOrd="1" destOrd="0" presId="urn:microsoft.com/office/officeart/2005/8/layout/hList3"/>
    <dgm:cxn modelId="{7530EFED-9E7B-4413-A47F-D950BC621949}" type="presParOf" srcId="{1BD4A603-3E83-4B61-B87B-05FBC0330BAB}" destId="{D7F1CA08-019F-4626-81D6-51900FFA97FA}" srcOrd="2" destOrd="0" presId="urn:microsoft.com/office/officeart/2005/8/layout/hList3"/>
    <dgm:cxn modelId="{12B4A04A-B538-461A-97B9-C1725476B37B}" type="presParOf" srcId="{0D75A3EA-7911-4A99-BCDD-84A07512D06F}" destId="{A1315EE3-7277-47FB-BB2A-B22CF3054FC2}"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32C8DD-3A19-42E9-86F2-69EC40335565}" type="doc">
      <dgm:prSet loTypeId="urn:microsoft.com/office/officeart/2005/8/layout/process5" loCatId="process" qsTypeId="urn:microsoft.com/office/officeart/2005/8/quickstyle/simple5" qsCatId="simple" csTypeId="urn:microsoft.com/office/officeart/2005/8/colors/accent2_5" csCatId="accent2" phldr="1"/>
      <dgm:spPr/>
      <dgm:t>
        <a:bodyPr/>
        <a:lstStyle/>
        <a:p>
          <a:endParaRPr lang="es-EC"/>
        </a:p>
      </dgm:t>
    </dgm:pt>
    <dgm:pt modelId="{32E0F781-D9A5-4F8F-B2B4-3803641775B6}">
      <dgm:prSet phldrT="[Texto]" custT="1"/>
      <dgm:spPr/>
      <dgm:t>
        <a:bodyPr/>
        <a:lstStyle/>
        <a:p>
          <a:pPr algn="ctr"/>
          <a:r>
            <a:rPr lang="es-EC" sz="1200"/>
            <a:t>Convenio entre famacéuticas</a:t>
          </a:r>
        </a:p>
      </dgm:t>
    </dgm:pt>
    <dgm:pt modelId="{7C870A69-BC15-488D-8BCB-5AA4D71D3EE9}" type="parTrans" cxnId="{B98B6C8F-E5B5-4E07-8134-D832611644F5}">
      <dgm:prSet/>
      <dgm:spPr/>
      <dgm:t>
        <a:bodyPr/>
        <a:lstStyle/>
        <a:p>
          <a:pPr algn="ctr"/>
          <a:endParaRPr lang="es-EC" sz="1200"/>
        </a:p>
      </dgm:t>
    </dgm:pt>
    <dgm:pt modelId="{E342FA4A-55AF-4181-BC7A-180C083F28DE}" type="sibTrans" cxnId="{B98B6C8F-E5B5-4E07-8134-D832611644F5}">
      <dgm:prSet custT="1"/>
      <dgm:spPr/>
      <dgm:t>
        <a:bodyPr/>
        <a:lstStyle/>
        <a:p>
          <a:pPr algn="ctr"/>
          <a:endParaRPr lang="es-EC" sz="1200"/>
        </a:p>
      </dgm:t>
    </dgm:pt>
    <dgm:pt modelId="{AD741A6F-2089-48CE-8D2D-E4CB104084BF}">
      <dgm:prSet phldrT="[Texto]" custT="1"/>
      <dgm:spPr/>
      <dgm:t>
        <a:bodyPr/>
        <a:lstStyle/>
        <a:p>
          <a:pPr algn="ctr"/>
          <a:r>
            <a:rPr lang="es-EC" sz="1200"/>
            <a:t>Revisión de documentación</a:t>
          </a:r>
        </a:p>
      </dgm:t>
    </dgm:pt>
    <dgm:pt modelId="{F4F6CCE3-70BB-492C-A4AC-6BBC65F4AC3A}" type="parTrans" cxnId="{37D58747-98F9-420C-B4F4-28A74AB58DC4}">
      <dgm:prSet/>
      <dgm:spPr/>
      <dgm:t>
        <a:bodyPr/>
        <a:lstStyle/>
        <a:p>
          <a:pPr algn="ctr"/>
          <a:endParaRPr lang="es-EC" sz="1200"/>
        </a:p>
      </dgm:t>
    </dgm:pt>
    <dgm:pt modelId="{12AB0648-247E-4C4D-AA6C-F14B06476423}" type="sibTrans" cxnId="{37D58747-98F9-420C-B4F4-28A74AB58DC4}">
      <dgm:prSet custT="1"/>
      <dgm:spPr/>
      <dgm:t>
        <a:bodyPr/>
        <a:lstStyle/>
        <a:p>
          <a:pPr algn="ctr"/>
          <a:endParaRPr lang="es-EC" sz="1200"/>
        </a:p>
      </dgm:t>
    </dgm:pt>
    <dgm:pt modelId="{153D8CA1-A762-4461-8795-070447687C26}">
      <dgm:prSet phldrT="[Texto]" custT="1"/>
      <dgm:spPr/>
      <dgm:t>
        <a:bodyPr/>
        <a:lstStyle/>
        <a:p>
          <a:pPr algn="ctr"/>
          <a:r>
            <a:rPr lang="es-EC" sz="1200"/>
            <a:t>Ingreso de tecnología y materias primas</a:t>
          </a:r>
        </a:p>
      </dgm:t>
    </dgm:pt>
    <dgm:pt modelId="{A70ED98F-8DE0-4B1F-9A35-A17531B51B5A}" type="parTrans" cxnId="{69CE9910-E007-48F7-9D6A-12910BA250D0}">
      <dgm:prSet/>
      <dgm:spPr/>
      <dgm:t>
        <a:bodyPr/>
        <a:lstStyle/>
        <a:p>
          <a:pPr algn="ctr"/>
          <a:endParaRPr lang="es-EC" sz="1200"/>
        </a:p>
      </dgm:t>
    </dgm:pt>
    <dgm:pt modelId="{67D0F346-A3A1-4363-8C26-C15AC791909C}" type="sibTrans" cxnId="{69CE9910-E007-48F7-9D6A-12910BA250D0}">
      <dgm:prSet custT="1"/>
      <dgm:spPr/>
      <dgm:t>
        <a:bodyPr/>
        <a:lstStyle/>
        <a:p>
          <a:pPr algn="ctr"/>
          <a:endParaRPr lang="es-EC" sz="1200"/>
        </a:p>
      </dgm:t>
    </dgm:pt>
    <dgm:pt modelId="{8FE4EB22-BCC8-4427-8B07-7794D94A270D}">
      <dgm:prSet phldrT="[Texto]" custT="1"/>
      <dgm:spPr/>
      <dgm:t>
        <a:bodyPr/>
        <a:lstStyle/>
        <a:p>
          <a:pPr algn="ctr"/>
          <a:r>
            <a:rPr lang="es-EC" sz="1200" dirty="0"/>
            <a:t>Elaboración de lotes piloto</a:t>
          </a:r>
        </a:p>
      </dgm:t>
    </dgm:pt>
    <dgm:pt modelId="{1D24B69C-E4BB-4631-B70B-4C56BFAE32A7}" type="parTrans" cxnId="{FD06B920-5057-4C15-B351-0BE8570F9F07}">
      <dgm:prSet/>
      <dgm:spPr/>
      <dgm:t>
        <a:bodyPr/>
        <a:lstStyle/>
        <a:p>
          <a:pPr algn="ctr"/>
          <a:endParaRPr lang="es-EC" sz="1200"/>
        </a:p>
      </dgm:t>
    </dgm:pt>
    <dgm:pt modelId="{023A57E0-5D18-4056-BD3C-9A8C302A208D}" type="sibTrans" cxnId="{FD06B920-5057-4C15-B351-0BE8570F9F07}">
      <dgm:prSet custT="1"/>
      <dgm:spPr/>
      <dgm:t>
        <a:bodyPr/>
        <a:lstStyle/>
        <a:p>
          <a:pPr algn="ctr"/>
          <a:endParaRPr lang="es-EC" sz="1200"/>
        </a:p>
      </dgm:t>
    </dgm:pt>
    <dgm:pt modelId="{A05D499C-1FD6-4C87-854D-A4549FF90579}">
      <dgm:prSet phldrT="[Texto]" custT="1"/>
      <dgm:spPr/>
      <dgm:t>
        <a:bodyPr/>
        <a:lstStyle/>
        <a:p>
          <a:pPr algn="ctr"/>
          <a:r>
            <a:rPr lang="es-EC" sz="1200"/>
            <a:t>Análisis de lotes piloto</a:t>
          </a:r>
        </a:p>
      </dgm:t>
    </dgm:pt>
    <dgm:pt modelId="{A147C693-8C6D-4F17-B2E4-AA3303F2AD6B}" type="parTrans" cxnId="{1921D7E9-35A1-4AC0-A21C-F3797BAD49EB}">
      <dgm:prSet/>
      <dgm:spPr/>
      <dgm:t>
        <a:bodyPr/>
        <a:lstStyle/>
        <a:p>
          <a:pPr algn="ctr"/>
          <a:endParaRPr lang="es-EC" sz="1200"/>
        </a:p>
      </dgm:t>
    </dgm:pt>
    <dgm:pt modelId="{E5169484-5959-4D98-A8BF-437A31A767A8}" type="sibTrans" cxnId="{1921D7E9-35A1-4AC0-A21C-F3797BAD49EB}">
      <dgm:prSet custT="1"/>
      <dgm:spPr/>
      <dgm:t>
        <a:bodyPr/>
        <a:lstStyle/>
        <a:p>
          <a:pPr algn="ctr"/>
          <a:endParaRPr lang="es-EC" sz="1200"/>
        </a:p>
      </dgm:t>
    </dgm:pt>
    <dgm:pt modelId="{A9AF8CA3-99F1-497E-909F-395E31105ACB}">
      <dgm:prSet phldrT="[Texto]" custT="1"/>
      <dgm:spPr/>
      <dgm:t>
        <a:bodyPr/>
        <a:lstStyle/>
        <a:p>
          <a:pPr algn="ctr"/>
          <a:r>
            <a:rPr lang="es-EC" sz="1200"/>
            <a:t>Análisis de estabilidades de los productos</a:t>
          </a:r>
        </a:p>
      </dgm:t>
    </dgm:pt>
    <dgm:pt modelId="{BD88D3BB-FD0A-4F4B-BEEC-2A84662FF2DD}" type="parTrans" cxnId="{84ED9DF6-1BE4-4C61-8EBB-55083A1BC8EA}">
      <dgm:prSet/>
      <dgm:spPr/>
      <dgm:t>
        <a:bodyPr/>
        <a:lstStyle/>
        <a:p>
          <a:pPr algn="ctr"/>
          <a:endParaRPr lang="es-EC" sz="1200"/>
        </a:p>
      </dgm:t>
    </dgm:pt>
    <dgm:pt modelId="{BCF72DDD-3D3A-4A55-81BD-3F7A0B67D50F}" type="sibTrans" cxnId="{84ED9DF6-1BE4-4C61-8EBB-55083A1BC8EA}">
      <dgm:prSet custT="1"/>
      <dgm:spPr/>
      <dgm:t>
        <a:bodyPr/>
        <a:lstStyle/>
        <a:p>
          <a:pPr algn="ctr"/>
          <a:endParaRPr lang="es-EC" sz="1200"/>
        </a:p>
      </dgm:t>
    </dgm:pt>
    <dgm:pt modelId="{8ACF8C0E-2302-4B8F-B327-BB4F60129AE5}">
      <dgm:prSet phldrT="[Texto]" custT="1"/>
      <dgm:spPr/>
      <dgm:t>
        <a:bodyPr/>
        <a:lstStyle/>
        <a:p>
          <a:pPr algn="ctr"/>
          <a:r>
            <a:rPr lang="es-EC" sz="1200"/>
            <a:t>Aprobación de productos</a:t>
          </a:r>
        </a:p>
      </dgm:t>
    </dgm:pt>
    <dgm:pt modelId="{DDEC1640-F1E8-4D21-9B70-F498CBDE8FB5}" type="parTrans" cxnId="{6C1D572D-1903-456E-A4F7-308520835BE6}">
      <dgm:prSet/>
      <dgm:spPr/>
      <dgm:t>
        <a:bodyPr/>
        <a:lstStyle/>
        <a:p>
          <a:pPr algn="ctr"/>
          <a:endParaRPr lang="es-EC" sz="1200"/>
        </a:p>
      </dgm:t>
    </dgm:pt>
    <dgm:pt modelId="{75E3021C-351B-490A-84B5-B86417565DF4}" type="sibTrans" cxnId="{6C1D572D-1903-456E-A4F7-308520835BE6}">
      <dgm:prSet custT="1"/>
      <dgm:spPr/>
      <dgm:t>
        <a:bodyPr/>
        <a:lstStyle/>
        <a:p>
          <a:pPr algn="ctr"/>
          <a:endParaRPr lang="es-EC" sz="1200"/>
        </a:p>
      </dgm:t>
    </dgm:pt>
    <dgm:pt modelId="{5F60D329-AEC4-4D33-99E9-4BF01508C6F7}">
      <dgm:prSet phldrT="[Texto]" custT="1"/>
      <dgm:spPr/>
      <dgm:t>
        <a:bodyPr/>
        <a:lstStyle/>
        <a:p>
          <a:pPr algn="ctr"/>
          <a:r>
            <a:rPr lang="es-EC" sz="1200"/>
            <a:t>Producción industrial</a:t>
          </a:r>
        </a:p>
      </dgm:t>
    </dgm:pt>
    <dgm:pt modelId="{09C2295B-807D-4766-964D-04E695B7DB41}" type="parTrans" cxnId="{1B2499F2-0C43-4600-8E9A-BBA1756260BA}">
      <dgm:prSet/>
      <dgm:spPr/>
      <dgm:t>
        <a:bodyPr/>
        <a:lstStyle/>
        <a:p>
          <a:pPr algn="ctr"/>
          <a:endParaRPr lang="es-EC" sz="1200"/>
        </a:p>
      </dgm:t>
    </dgm:pt>
    <dgm:pt modelId="{C4DD7AEB-0F41-49E8-A0AD-40F243AABD6A}" type="sibTrans" cxnId="{1B2499F2-0C43-4600-8E9A-BBA1756260BA}">
      <dgm:prSet custT="1"/>
      <dgm:spPr/>
      <dgm:t>
        <a:bodyPr/>
        <a:lstStyle/>
        <a:p>
          <a:pPr algn="ctr"/>
          <a:endParaRPr lang="es-EC" sz="1200"/>
        </a:p>
      </dgm:t>
    </dgm:pt>
    <dgm:pt modelId="{CF5599D5-D4EE-4685-9B03-8B84F3205B23}">
      <dgm:prSet phldrT="[Texto]" custT="1"/>
      <dgm:spPr/>
      <dgm:t>
        <a:bodyPr/>
        <a:lstStyle/>
        <a:p>
          <a:pPr algn="ctr"/>
          <a:r>
            <a:rPr lang="es-EC" sz="1200"/>
            <a:t>Desarrollo de plan de comercialización</a:t>
          </a:r>
        </a:p>
      </dgm:t>
    </dgm:pt>
    <dgm:pt modelId="{F9B8C807-9068-4E82-8157-7CD753088D0E}" type="parTrans" cxnId="{79220C32-F0F8-4066-BD75-AE4203FF4242}">
      <dgm:prSet/>
      <dgm:spPr/>
      <dgm:t>
        <a:bodyPr/>
        <a:lstStyle/>
        <a:p>
          <a:pPr algn="ctr"/>
          <a:endParaRPr lang="es-EC" sz="1200"/>
        </a:p>
      </dgm:t>
    </dgm:pt>
    <dgm:pt modelId="{2B43A4E1-432C-459E-8F9D-B5C0FC2D57A0}" type="sibTrans" cxnId="{79220C32-F0F8-4066-BD75-AE4203FF4242}">
      <dgm:prSet/>
      <dgm:spPr/>
      <dgm:t>
        <a:bodyPr/>
        <a:lstStyle/>
        <a:p>
          <a:pPr algn="ctr"/>
          <a:endParaRPr lang="es-EC" sz="1200"/>
        </a:p>
      </dgm:t>
    </dgm:pt>
    <dgm:pt modelId="{58771AC0-9695-411D-B271-0C4A9C3A960E}" type="pres">
      <dgm:prSet presAssocID="{BD32C8DD-3A19-42E9-86F2-69EC40335565}" presName="diagram" presStyleCnt="0">
        <dgm:presLayoutVars>
          <dgm:dir/>
          <dgm:resizeHandles val="exact"/>
        </dgm:presLayoutVars>
      </dgm:prSet>
      <dgm:spPr/>
      <dgm:t>
        <a:bodyPr/>
        <a:lstStyle/>
        <a:p>
          <a:endParaRPr lang="es-EC"/>
        </a:p>
      </dgm:t>
    </dgm:pt>
    <dgm:pt modelId="{DB8B0B60-1598-4422-B169-B94FB42901B6}" type="pres">
      <dgm:prSet presAssocID="{32E0F781-D9A5-4F8F-B2B4-3803641775B6}" presName="node" presStyleLbl="node1" presStyleIdx="0" presStyleCnt="9">
        <dgm:presLayoutVars>
          <dgm:bulletEnabled val="1"/>
        </dgm:presLayoutVars>
      </dgm:prSet>
      <dgm:spPr/>
      <dgm:t>
        <a:bodyPr/>
        <a:lstStyle/>
        <a:p>
          <a:endParaRPr lang="es-EC"/>
        </a:p>
      </dgm:t>
    </dgm:pt>
    <dgm:pt modelId="{77A72035-F50E-42B0-AAAE-F75B001D3726}" type="pres">
      <dgm:prSet presAssocID="{E342FA4A-55AF-4181-BC7A-180C083F28DE}" presName="sibTrans" presStyleLbl="sibTrans2D1" presStyleIdx="0" presStyleCnt="8"/>
      <dgm:spPr/>
      <dgm:t>
        <a:bodyPr/>
        <a:lstStyle/>
        <a:p>
          <a:endParaRPr lang="es-EC"/>
        </a:p>
      </dgm:t>
    </dgm:pt>
    <dgm:pt modelId="{448151A0-1ADE-4994-87EB-390076F0D9A6}" type="pres">
      <dgm:prSet presAssocID="{E342FA4A-55AF-4181-BC7A-180C083F28DE}" presName="connectorText" presStyleLbl="sibTrans2D1" presStyleIdx="0" presStyleCnt="8"/>
      <dgm:spPr/>
      <dgm:t>
        <a:bodyPr/>
        <a:lstStyle/>
        <a:p>
          <a:endParaRPr lang="es-EC"/>
        </a:p>
      </dgm:t>
    </dgm:pt>
    <dgm:pt modelId="{3BB26BDF-9929-4A18-9EE4-216A9F3182D7}" type="pres">
      <dgm:prSet presAssocID="{AD741A6F-2089-48CE-8D2D-E4CB104084BF}" presName="node" presStyleLbl="node1" presStyleIdx="1" presStyleCnt="9">
        <dgm:presLayoutVars>
          <dgm:bulletEnabled val="1"/>
        </dgm:presLayoutVars>
      </dgm:prSet>
      <dgm:spPr/>
      <dgm:t>
        <a:bodyPr/>
        <a:lstStyle/>
        <a:p>
          <a:endParaRPr lang="es-EC"/>
        </a:p>
      </dgm:t>
    </dgm:pt>
    <dgm:pt modelId="{F19792A9-C43E-4CEE-8F6A-FE4777B28091}" type="pres">
      <dgm:prSet presAssocID="{12AB0648-247E-4C4D-AA6C-F14B06476423}" presName="sibTrans" presStyleLbl="sibTrans2D1" presStyleIdx="1" presStyleCnt="8"/>
      <dgm:spPr/>
      <dgm:t>
        <a:bodyPr/>
        <a:lstStyle/>
        <a:p>
          <a:endParaRPr lang="es-EC"/>
        </a:p>
      </dgm:t>
    </dgm:pt>
    <dgm:pt modelId="{8166DA2A-BEA6-43D5-A4CA-E119FB9751E8}" type="pres">
      <dgm:prSet presAssocID="{12AB0648-247E-4C4D-AA6C-F14B06476423}" presName="connectorText" presStyleLbl="sibTrans2D1" presStyleIdx="1" presStyleCnt="8"/>
      <dgm:spPr/>
      <dgm:t>
        <a:bodyPr/>
        <a:lstStyle/>
        <a:p>
          <a:endParaRPr lang="es-EC"/>
        </a:p>
      </dgm:t>
    </dgm:pt>
    <dgm:pt modelId="{3CA8EE03-28F3-4AC8-93A4-1E5BD4CE00AE}" type="pres">
      <dgm:prSet presAssocID="{153D8CA1-A762-4461-8795-070447687C26}" presName="node" presStyleLbl="node1" presStyleIdx="2" presStyleCnt="9">
        <dgm:presLayoutVars>
          <dgm:bulletEnabled val="1"/>
        </dgm:presLayoutVars>
      </dgm:prSet>
      <dgm:spPr/>
      <dgm:t>
        <a:bodyPr/>
        <a:lstStyle/>
        <a:p>
          <a:endParaRPr lang="es-EC"/>
        </a:p>
      </dgm:t>
    </dgm:pt>
    <dgm:pt modelId="{AC011BF4-EA8A-40AF-B0E9-8F60A110F64E}" type="pres">
      <dgm:prSet presAssocID="{67D0F346-A3A1-4363-8C26-C15AC791909C}" presName="sibTrans" presStyleLbl="sibTrans2D1" presStyleIdx="2" presStyleCnt="8"/>
      <dgm:spPr/>
      <dgm:t>
        <a:bodyPr/>
        <a:lstStyle/>
        <a:p>
          <a:endParaRPr lang="es-EC"/>
        </a:p>
      </dgm:t>
    </dgm:pt>
    <dgm:pt modelId="{BEA3BB0C-5780-4548-AA60-06ADED185340}" type="pres">
      <dgm:prSet presAssocID="{67D0F346-A3A1-4363-8C26-C15AC791909C}" presName="connectorText" presStyleLbl="sibTrans2D1" presStyleIdx="2" presStyleCnt="8"/>
      <dgm:spPr/>
      <dgm:t>
        <a:bodyPr/>
        <a:lstStyle/>
        <a:p>
          <a:endParaRPr lang="es-EC"/>
        </a:p>
      </dgm:t>
    </dgm:pt>
    <dgm:pt modelId="{E07FD627-CBFF-4527-84DB-16560E0E6ACB}" type="pres">
      <dgm:prSet presAssocID="{8FE4EB22-BCC8-4427-8B07-7794D94A270D}" presName="node" presStyleLbl="node1" presStyleIdx="3" presStyleCnt="9">
        <dgm:presLayoutVars>
          <dgm:bulletEnabled val="1"/>
        </dgm:presLayoutVars>
      </dgm:prSet>
      <dgm:spPr/>
      <dgm:t>
        <a:bodyPr/>
        <a:lstStyle/>
        <a:p>
          <a:endParaRPr lang="es-EC"/>
        </a:p>
      </dgm:t>
    </dgm:pt>
    <dgm:pt modelId="{30FA3B2C-8434-46BB-9B03-976285C55DA3}" type="pres">
      <dgm:prSet presAssocID="{023A57E0-5D18-4056-BD3C-9A8C302A208D}" presName="sibTrans" presStyleLbl="sibTrans2D1" presStyleIdx="3" presStyleCnt="8"/>
      <dgm:spPr/>
      <dgm:t>
        <a:bodyPr/>
        <a:lstStyle/>
        <a:p>
          <a:endParaRPr lang="es-EC"/>
        </a:p>
      </dgm:t>
    </dgm:pt>
    <dgm:pt modelId="{1571B0BA-C1AA-4493-8ACB-A78857FBDE96}" type="pres">
      <dgm:prSet presAssocID="{023A57E0-5D18-4056-BD3C-9A8C302A208D}" presName="connectorText" presStyleLbl="sibTrans2D1" presStyleIdx="3" presStyleCnt="8"/>
      <dgm:spPr/>
      <dgm:t>
        <a:bodyPr/>
        <a:lstStyle/>
        <a:p>
          <a:endParaRPr lang="es-EC"/>
        </a:p>
      </dgm:t>
    </dgm:pt>
    <dgm:pt modelId="{A30FE46D-9613-4265-B3E9-2E8B188263E3}" type="pres">
      <dgm:prSet presAssocID="{A05D499C-1FD6-4C87-854D-A4549FF90579}" presName="node" presStyleLbl="node1" presStyleIdx="4" presStyleCnt="9">
        <dgm:presLayoutVars>
          <dgm:bulletEnabled val="1"/>
        </dgm:presLayoutVars>
      </dgm:prSet>
      <dgm:spPr/>
      <dgm:t>
        <a:bodyPr/>
        <a:lstStyle/>
        <a:p>
          <a:endParaRPr lang="es-EC"/>
        </a:p>
      </dgm:t>
    </dgm:pt>
    <dgm:pt modelId="{CD583813-9DA1-4019-A104-31E7970F8F1C}" type="pres">
      <dgm:prSet presAssocID="{E5169484-5959-4D98-A8BF-437A31A767A8}" presName="sibTrans" presStyleLbl="sibTrans2D1" presStyleIdx="4" presStyleCnt="8"/>
      <dgm:spPr/>
      <dgm:t>
        <a:bodyPr/>
        <a:lstStyle/>
        <a:p>
          <a:endParaRPr lang="es-EC"/>
        </a:p>
      </dgm:t>
    </dgm:pt>
    <dgm:pt modelId="{39138EC8-D902-4C7D-A24A-EAB8A9320D42}" type="pres">
      <dgm:prSet presAssocID="{E5169484-5959-4D98-A8BF-437A31A767A8}" presName="connectorText" presStyleLbl="sibTrans2D1" presStyleIdx="4" presStyleCnt="8"/>
      <dgm:spPr/>
      <dgm:t>
        <a:bodyPr/>
        <a:lstStyle/>
        <a:p>
          <a:endParaRPr lang="es-EC"/>
        </a:p>
      </dgm:t>
    </dgm:pt>
    <dgm:pt modelId="{1AB2919A-0490-4B4B-AD57-17E509B47688}" type="pres">
      <dgm:prSet presAssocID="{A9AF8CA3-99F1-497E-909F-395E31105ACB}" presName="node" presStyleLbl="node1" presStyleIdx="5" presStyleCnt="9">
        <dgm:presLayoutVars>
          <dgm:bulletEnabled val="1"/>
        </dgm:presLayoutVars>
      </dgm:prSet>
      <dgm:spPr/>
      <dgm:t>
        <a:bodyPr/>
        <a:lstStyle/>
        <a:p>
          <a:endParaRPr lang="es-EC"/>
        </a:p>
      </dgm:t>
    </dgm:pt>
    <dgm:pt modelId="{0512B8A6-D1F2-49B6-A2E6-5A13CD368411}" type="pres">
      <dgm:prSet presAssocID="{BCF72DDD-3D3A-4A55-81BD-3F7A0B67D50F}" presName="sibTrans" presStyleLbl="sibTrans2D1" presStyleIdx="5" presStyleCnt="8"/>
      <dgm:spPr/>
      <dgm:t>
        <a:bodyPr/>
        <a:lstStyle/>
        <a:p>
          <a:endParaRPr lang="es-EC"/>
        </a:p>
      </dgm:t>
    </dgm:pt>
    <dgm:pt modelId="{408F8B9F-4FE8-4909-B593-A29FDCA667BA}" type="pres">
      <dgm:prSet presAssocID="{BCF72DDD-3D3A-4A55-81BD-3F7A0B67D50F}" presName="connectorText" presStyleLbl="sibTrans2D1" presStyleIdx="5" presStyleCnt="8"/>
      <dgm:spPr/>
      <dgm:t>
        <a:bodyPr/>
        <a:lstStyle/>
        <a:p>
          <a:endParaRPr lang="es-EC"/>
        </a:p>
      </dgm:t>
    </dgm:pt>
    <dgm:pt modelId="{09119D3C-0343-4876-954C-6F872BD5E75C}" type="pres">
      <dgm:prSet presAssocID="{8ACF8C0E-2302-4B8F-B327-BB4F60129AE5}" presName="node" presStyleLbl="node1" presStyleIdx="6" presStyleCnt="9">
        <dgm:presLayoutVars>
          <dgm:bulletEnabled val="1"/>
        </dgm:presLayoutVars>
      </dgm:prSet>
      <dgm:spPr/>
      <dgm:t>
        <a:bodyPr/>
        <a:lstStyle/>
        <a:p>
          <a:endParaRPr lang="es-EC"/>
        </a:p>
      </dgm:t>
    </dgm:pt>
    <dgm:pt modelId="{A623C747-CE6D-4348-9E7E-15961888C485}" type="pres">
      <dgm:prSet presAssocID="{75E3021C-351B-490A-84B5-B86417565DF4}" presName="sibTrans" presStyleLbl="sibTrans2D1" presStyleIdx="6" presStyleCnt="8"/>
      <dgm:spPr/>
      <dgm:t>
        <a:bodyPr/>
        <a:lstStyle/>
        <a:p>
          <a:endParaRPr lang="es-EC"/>
        </a:p>
      </dgm:t>
    </dgm:pt>
    <dgm:pt modelId="{B7DDF088-677B-4F2A-9766-74E6DA2DE1A2}" type="pres">
      <dgm:prSet presAssocID="{75E3021C-351B-490A-84B5-B86417565DF4}" presName="connectorText" presStyleLbl="sibTrans2D1" presStyleIdx="6" presStyleCnt="8"/>
      <dgm:spPr/>
      <dgm:t>
        <a:bodyPr/>
        <a:lstStyle/>
        <a:p>
          <a:endParaRPr lang="es-EC"/>
        </a:p>
      </dgm:t>
    </dgm:pt>
    <dgm:pt modelId="{091E1859-6060-423D-9481-2D39843F1E38}" type="pres">
      <dgm:prSet presAssocID="{5F60D329-AEC4-4D33-99E9-4BF01508C6F7}" presName="node" presStyleLbl="node1" presStyleIdx="7" presStyleCnt="9">
        <dgm:presLayoutVars>
          <dgm:bulletEnabled val="1"/>
        </dgm:presLayoutVars>
      </dgm:prSet>
      <dgm:spPr/>
      <dgm:t>
        <a:bodyPr/>
        <a:lstStyle/>
        <a:p>
          <a:endParaRPr lang="es-EC"/>
        </a:p>
      </dgm:t>
    </dgm:pt>
    <dgm:pt modelId="{F4707E77-2EA4-433B-89FC-80E5BB360BD6}" type="pres">
      <dgm:prSet presAssocID="{C4DD7AEB-0F41-49E8-A0AD-40F243AABD6A}" presName="sibTrans" presStyleLbl="sibTrans2D1" presStyleIdx="7" presStyleCnt="8"/>
      <dgm:spPr/>
      <dgm:t>
        <a:bodyPr/>
        <a:lstStyle/>
        <a:p>
          <a:endParaRPr lang="es-EC"/>
        </a:p>
      </dgm:t>
    </dgm:pt>
    <dgm:pt modelId="{83B0ED63-1940-49B0-9F50-7B6E19270877}" type="pres">
      <dgm:prSet presAssocID="{C4DD7AEB-0F41-49E8-A0AD-40F243AABD6A}" presName="connectorText" presStyleLbl="sibTrans2D1" presStyleIdx="7" presStyleCnt="8"/>
      <dgm:spPr/>
      <dgm:t>
        <a:bodyPr/>
        <a:lstStyle/>
        <a:p>
          <a:endParaRPr lang="es-EC"/>
        </a:p>
      </dgm:t>
    </dgm:pt>
    <dgm:pt modelId="{2C8CEA0B-2161-4277-8CA6-56B9D367F74B}" type="pres">
      <dgm:prSet presAssocID="{CF5599D5-D4EE-4685-9B03-8B84F3205B23}" presName="node" presStyleLbl="node1" presStyleIdx="8" presStyleCnt="9">
        <dgm:presLayoutVars>
          <dgm:bulletEnabled val="1"/>
        </dgm:presLayoutVars>
      </dgm:prSet>
      <dgm:spPr/>
      <dgm:t>
        <a:bodyPr/>
        <a:lstStyle/>
        <a:p>
          <a:endParaRPr lang="es-EC"/>
        </a:p>
      </dgm:t>
    </dgm:pt>
  </dgm:ptLst>
  <dgm:cxnLst>
    <dgm:cxn modelId="{1921D7E9-35A1-4AC0-A21C-F3797BAD49EB}" srcId="{BD32C8DD-3A19-42E9-86F2-69EC40335565}" destId="{A05D499C-1FD6-4C87-854D-A4549FF90579}" srcOrd="4" destOrd="0" parTransId="{A147C693-8C6D-4F17-B2E4-AA3303F2AD6B}" sibTransId="{E5169484-5959-4D98-A8BF-437A31A767A8}"/>
    <dgm:cxn modelId="{9B6730B5-19CB-40B8-85F7-9C122A6199ED}" type="presOf" srcId="{67D0F346-A3A1-4363-8C26-C15AC791909C}" destId="{AC011BF4-EA8A-40AF-B0E9-8F60A110F64E}" srcOrd="0" destOrd="0" presId="urn:microsoft.com/office/officeart/2005/8/layout/process5"/>
    <dgm:cxn modelId="{63F5F37D-9044-4064-85E6-E8FED8E28A43}" type="presOf" srcId="{12AB0648-247E-4C4D-AA6C-F14B06476423}" destId="{8166DA2A-BEA6-43D5-A4CA-E119FB9751E8}" srcOrd="1" destOrd="0" presId="urn:microsoft.com/office/officeart/2005/8/layout/process5"/>
    <dgm:cxn modelId="{7AA69B48-D239-4053-B303-394305A41EB0}" type="presOf" srcId="{A9AF8CA3-99F1-497E-909F-395E31105ACB}" destId="{1AB2919A-0490-4B4B-AD57-17E509B47688}" srcOrd="0" destOrd="0" presId="urn:microsoft.com/office/officeart/2005/8/layout/process5"/>
    <dgm:cxn modelId="{CCE78761-9A22-4127-951A-D3A4365615C2}" type="presOf" srcId="{8FE4EB22-BCC8-4427-8B07-7794D94A270D}" destId="{E07FD627-CBFF-4527-84DB-16560E0E6ACB}" srcOrd="0" destOrd="0" presId="urn:microsoft.com/office/officeart/2005/8/layout/process5"/>
    <dgm:cxn modelId="{B98B6C8F-E5B5-4E07-8134-D832611644F5}" srcId="{BD32C8DD-3A19-42E9-86F2-69EC40335565}" destId="{32E0F781-D9A5-4F8F-B2B4-3803641775B6}" srcOrd="0" destOrd="0" parTransId="{7C870A69-BC15-488D-8BCB-5AA4D71D3EE9}" sibTransId="{E342FA4A-55AF-4181-BC7A-180C083F28DE}"/>
    <dgm:cxn modelId="{788594F7-4FD0-47BF-B6ED-3F075C7F2D4D}" type="presOf" srcId="{E342FA4A-55AF-4181-BC7A-180C083F28DE}" destId="{448151A0-1ADE-4994-87EB-390076F0D9A6}" srcOrd="1" destOrd="0" presId="urn:microsoft.com/office/officeart/2005/8/layout/process5"/>
    <dgm:cxn modelId="{4512AB05-0114-4BD3-AEC8-10405A41DEFD}" type="presOf" srcId="{5F60D329-AEC4-4D33-99E9-4BF01508C6F7}" destId="{091E1859-6060-423D-9481-2D39843F1E38}" srcOrd="0" destOrd="0" presId="urn:microsoft.com/office/officeart/2005/8/layout/process5"/>
    <dgm:cxn modelId="{1A26E1A5-D1DD-440C-AC1C-B9F4A7B60B26}" type="presOf" srcId="{A05D499C-1FD6-4C87-854D-A4549FF90579}" destId="{A30FE46D-9613-4265-B3E9-2E8B188263E3}" srcOrd="0" destOrd="0" presId="urn:microsoft.com/office/officeart/2005/8/layout/process5"/>
    <dgm:cxn modelId="{548F034F-540C-4AF5-BC0B-739F9711DAAB}" type="presOf" srcId="{BCF72DDD-3D3A-4A55-81BD-3F7A0B67D50F}" destId="{408F8B9F-4FE8-4909-B593-A29FDCA667BA}" srcOrd="1" destOrd="0" presId="urn:microsoft.com/office/officeart/2005/8/layout/process5"/>
    <dgm:cxn modelId="{E4B29702-898C-4FE7-97C9-A3B5D5A4B51B}" type="presOf" srcId="{32E0F781-D9A5-4F8F-B2B4-3803641775B6}" destId="{DB8B0B60-1598-4422-B169-B94FB42901B6}" srcOrd="0" destOrd="0" presId="urn:microsoft.com/office/officeart/2005/8/layout/process5"/>
    <dgm:cxn modelId="{20155C49-09CA-4092-868E-9E48180451B2}" type="presOf" srcId="{8ACF8C0E-2302-4B8F-B327-BB4F60129AE5}" destId="{09119D3C-0343-4876-954C-6F872BD5E75C}" srcOrd="0" destOrd="0" presId="urn:microsoft.com/office/officeart/2005/8/layout/process5"/>
    <dgm:cxn modelId="{449A9A32-A9F2-488D-AA02-94025F5CABF2}" type="presOf" srcId="{E5169484-5959-4D98-A8BF-437A31A767A8}" destId="{39138EC8-D902-4C7D-A24A-EAB8A9320D42}" srcOrd="1" destOrd="0" presId="urn:microsoft.com/office/officeart/2005/8/layout/process5"/>
    <dgm:cxn modelId="{2A6A4D9A-559C-4328-BBF1-FAD9C06A0B1E}" type="presOf" srcId="{BD32C8DD-3A19-42E9-86F2-69EC40335565}" destId="{58771AC0-9695-411D-B271-0C4A9C3A960E}" srcOrd="0" destOrd="0" presId="urn:microsoft.com/office/officeart/2005/8/layout/process5"/>
    <dgm:cxn modelId="{BCCDD6C6-61D0-4B69-A734-70EC9F0BF7F4}" type="presOf" srcId="{12AB0648-247E-4C4D-AA6C-F14B06476423}" destId="{F19792A9-C43E-4CEE-8F6A-FE4777B28091}" srcOrd="0" destOrd="0" presId="urn:microsoft.com/office/officeart/2005/8/layout/process5"/>
    <dgm:cxn modelId="{79220C32-F0F8-4066-BD75-AE4203FF4242}" srcId="{BD32C8DD-3A19-42E9-86F2-69EC40335565}" destId="{CF5599D5-D4EE-4685-9B03-8B84F3205B23}" srcOrd="8" destOrd="0" parTransId="{F9B8C807-9068-4E82-8157-7CD753088D0E}" sibTransId="{2B43A4E1-432C-459E-8F9D-B5C0FC2D57A0}"/>
    <dgm:cxn modelId="{0BF72452-BCB7-4D54-BFD7-FB4FD5E4E67B}" type="presOf" srcId="{75E3021C-351B-490A-84B5-B86417565DF4}" destId="{B7DDF088-677B-4F2A-9766-74E6DA2DE1A2}" srcOrd="1" destOrd="0" presId="urn:microsoft.com/office/officeart/2005/8/layout/process5"/>
    <dgm:cxn modelId="{FD06B920-5057-4C15-B351-0BE8570F9F07}" srcId="{BD32C8DD-3A19-42E9-86F2-69EC40335565}" destId="{8FE4EB22-BCC8-4427-8B07-7794D94A270D}" srcOrd="3" destOrd="0" parTransId="{1D24B69C-E4BB-4631-B70B-4C56BFAE32A7}" sibTransId="{023A57E0-5D18-4056-BD3C-9A8C302A208D}"/>
    <dgm:cxn modelId="{84ED9DF6-1BE4-4C61-8EBB-55083A1BC8EA}" srcId="{BD32C8DD-3A19-42E9-86F2-69EC40335565}" destId="{A9AF8CA3-99F1-497E-909F-395E31105ACB}" srcOrd="5" destOrd="0" parTransId="{BD88D3BB-FD0A-4F4B-BEEC-2A84662FF2DD}" sibTransId="{BCF72DDD-3D3A-4A55-81BD-3F7A0B67D50F}"/>
    <dgm:cxn modelId="{8CC61C90-2C07-42DC-B21D-9B7873FF3983}" type="presOf" srcId="{BCF72DDD-3D3A-4A55-81BD-3F7A0B67D50F}" destId="{0512B8A6-D1F2-49B6-A2E6-5A13CD368411}" srcOrd="0" destOrd="0" presId="urn:microsoft.com/office/officeart/2005/8/layout/process5"/>
    <dgm:cxn modelId="{1B2499F2-0C43-4600-8E9A-BBA1756260BA}" srcId="{BD32C8DD-3A19-42E9-86F2-69EC40335565}" destId="{5F60D329-AEC4-4D33-99E9-4BF01508C6F7}" srcOrd="7" destOrd="0" parTransId="{09C2295B-807D-4766-964D-04E695B7DB41}" sibTransId="{C4DD7AEB-0F41-49E8-A0AD-40F243AABD6A}"/>
    <dgm:cxn modelId="{BACB9508-6748-4A48-8017-66989EB57943}" type="presOf" srcId="{E342FA4A-55AF-4181-BC7A-180C083F28DE}" destId="{77A72035-F50E-42B0-AAAE-F75B001D3726}" srcOrd="0" destOrd="0" presId="urn:microsoft.com/office/officeart/2005/8/layout/process5"/>
    <dgm:cxn modelId="{F061167E-3FEB-4CA1-8D28-20053CA5947B}" type="presOf" srcId="{E5169484-5959-4D98-A8BF-437A31A767A8}" destId="{CD583813-9DA1-4019-A104-31E7970F8F1C}" srcOrd="0" destOrd="0" presId="urn:microsoft.com/office/officeart/2005/8/layout/process5"/>
    <dgm:cxn modelId="{3A25C7EB-C8E2-4EC8-8CCF-81849180FA28}" type="presOf" srcId="{C4DD7AEB-0F41-49E8-A0AD-40F243AABD6A}" destId="{F4707E77-2EA4-433B-89FC-80E5BB360BD6}" srcOrd="0" destOrd="0" presId="urn:microsoft.com/office/officeart/2005/8/layout/process5"/>
    <dgm:cxn modelId="{5F968505-8CC3-4573-8F8A-51C057BFBD9F}" type="presOf" srcId="{023A57E0-5D18-4056-BD3C-9A8C302A208D}" destId="{1571B0BA-C1AA-4493-8ACB-A78857FBDE96}" srcOrd="1" destOrd="0" presId="urn:microsoft.com/office/officeart/2005/8/layout/process5"/>
    <dgm:cxn modelId="{6E8D4426-13B8-49D3-A1A4-B20CA07D1691}" type="presOf" srcId="{75E3021C-351B-490A-84B5-B86417565DF4}" destId="{A623C747-CE6D-4348-9E7E-15961888C485}" srcOrd="0" destOrd="0" presId="urn:microsoft.com/office/officeart/2005/8/layout/process5"/>
    <dgm:cxn modelId="{69CE9910-E007-48F7-9D6A-12910BA250D0}" srcId="{BD32C8DD-3A19-42E9-86F2-69EC40335565}" destId="{153D8CA1-A762-4461-8795-070447687C26}" srcOrd="2" destOrd="0" parTransId="{A70ED98F-8DE0-4B1F-9A35-A17531B51B5A}" sibTransId="{67D0F346-A3A1-4363-8C26-C15AC791909C}"/>
    <dgm:cxn modelId="{3D78D727-4CB6-4970-A26D-14B532217CD8}" type="presOf" srcId="{67D0F346-A3A1-4363-8C26-C15AC791909C}" destId="{BEA3BB0C-5780-4548-AA60-06ADED185340}" srcOrd="1" destOrd="0" presId="urn:microsoft.com/office/officeart/2005/8/layout/process5"/>
    <dgm:cxn modelId="{20E819B7-0301-4C1C-BE12-6F5A86970B1A}" type="presOf" srcId="{C4DD7AEB-0F41-49E8-A0AD-40F243AABD6A}" destId="{83B0ED63-1940-49B0-9F50-7B6E19270877}" srcOrd="1" destOrd="0" presId="urn:microsoft.com/office/officeart/2005/8/layout/process5"/>
    <dgm:cxn modelId="{B1EE32CD-C544-4930-AAAC-8808D9D520D2}" type="presOf" srcId="{153D8CA1-A762-4461-8795-070447687C26}" destId="{3CA8EE03-28F3-4AC8-93A4-1E5BD4CE00AE}" srcOrd="0" destOrd="0" presId="urn:microsoft.com/office/officeart/2005/8/layout/process5"/>
    <dgm:cxn modelId="{ADF17DA9-B8F5-4CEE-94F9-863DABB90830}" type="presOf" srcId="{023A57E0-5D18-4056-BD3C-9A8C302A208D}" destId="{30FA3B2C-8434-46BB-9B03-976285C55DA3}" srcOrd="0" destOrd="0" presId="urn:microsoft.com/office/officeart/2005/8/layout/process5"/>
    <dgm:cxn modelId="{365ED61F-5D51-442C-9E0E-A7BF209F2814}" type="presOf" srcId="{AD741A6F-2089-48CE-8D2D-E4CB104084BF}" destId="{3BB26BDF-9929-4A18-9EE4-216A9F3182D7}" srcOrd="0" destOrd="0" presId="urn:microsoft.com/office/officeart/2005/8/layout/process5"/>
    <dgm:cxn modelId="{6C1D572D-1903-456E-A4F7-308520835BE6}" srcId="{BD32C8DD-3A19-42E9-86F2-69EC40335565}" destId="{8ACF8C0E-2302-4B8F-B327-BB4F60129AE5}" srcOrd="6" destOrd="0" parTransId="{DDEC1640-F1E8-4D21-9B70-F498CBDE8FB5}" sibTransId="{75E3021C-351B-490A-84B5-B86417565DF4}"/>
    <dgm:cxn modelId="{37D58747-98F9-420C-B4F4-28A74AB58DC4}" srcId="{BD32C8DD-3A19-42E9-86F2-69EC40335565}" destId="{AD741A6F-2089-48CE-8D2D-E4CB104084BF}" srcOrd="1" destOrd="0" parTransId="{F4F6CCE3-70BB-492C-A4AC-6BBC65F4AC3A}" sibTransId="{12AB0648-247E-4C4D-AA6C-F14B06476423}"/>
    <dgm:cxn modelId="{8455CE21-DA9F-4B08-BDA1-15CCA055D0A5}" type="presOf" srcId="{CF5599D5-D4EE-4685-9B03-8B84F3205B23}" destId="{2C8CEA0B-2161-4277-8CA6-56B9D367F74B}" srcOrd="0" destOrd="0" presId="urn:microsoft.com/office/officeart/2005/8/layout/process5"/>
    <dgm:cxn modelId="{2FAB74A9-D0ED-4D97-968C-FC5F617425D1}" type="presParOf" srcId="{58771AC0-9695-411D-B271-0C4A9C3A960E}" destId="{DB8B0B60-1598-4422-B169-B94FB42901B6}" srcOrd="0" destOrd="0" presId="urn:microsoft.com/office/officeart/2005/8/layout/process5"/>
    <dgm:cxn modelId="{C9D46715-6BEE-4E17-B593-B0CA4993D81B}" type="presParOf" srcId="{58771AC0-9695-411D-B271-0C4A9C3A960E}" destId="{77A72035-F50E-42B0-AAAE-F75B001D3726}" srcOrd="1" destOrd="0" presId="urn:microsoft.com/office/officeart/2005/8/layout/process5"/>
    <dgm:cxn modelId="{DA4E4A55-F700-43C7-993A-CA50177829FE}" type="presParOf" srcId="{77A72035-F50E-42B0-AAAE-F75B001D3726}" destId="{448151A0-1ADE-4994-87EB-390076F0D9A6}" srcOrd="0" destOrd="0" presId="urn:microsoft.com/office/officeart/2005/8/layout/process5"/>
    <dgm:cxn modelId="{0A786835-8D30-4852-908B-52EBA4B410D3}" type="presParOf" srcId="{58771AC0-9695-411D-B271-0C4A9C3A960E}" destId="{3BB26BDF-9929-4A18-9EE4-216A9F3182D7}" srcOrd="2" destOrd="0" presId="urn:microsoft.com/office/officeart/2005/8/layout/process5"/>
    <dgm:cxn modelId="{48640742-886F-4E36-99F0-88269C88C71A}" type="presParOf" srcId="{58771AC0-9695-411D-B271-0C4A9C3A960E}" destId="{F19792A9-C43E-4CEE-8F6A-FE4777B28091}" srcOrd="3" destOrd="0" presId="urn:microsoft.com/office/officeart/2005/8/layout/process5"/>
    <dgm:cxn modelId="{55F9A504-BEAC-4C0B-B393-7E5EF05CB6C5}" type="presParOf" srcId="{F19792A9-C43E-4CEE-8F6A-FE4777B28091}" destId="{8166DA2A-BEA6-43D5-A4CA-E119FB9751E8}" srcOrd="0" destOrd="0" presId="urn:microsoft.com/office/officeart/2005/8/layout/process5"/>
    <dgm:cxn modelId="{070624E2-0E65-416A-9460-1A50FEC0600B}" type="presParOf" srcId="{58771AC0-9695-411D-B271-0C4A9C3A960E}" destId="{3CA8EE03-28F3-4AC8-93A4-1E5BD4CE00AE}" srcOrd="4" destOrd="0" presId="urn:microsoft.com/office/officeart/2005/8/layout/process5"/>
    <dgm:cxn modelId="{A53E6511-E65A-4B01-806C-D423B27176F2}" type="presParOf" srcId="{58771AC0-9695-411D-B271-0C4A9C3A960E}" destId="{AC011BF4-EA8A-40AF-B0E9-8F60A110F64E}" srcOrd="5" destOrd="0" presId="urn:microsoft.com/office/officeart/2005/8/layout/process5"/>
    <dgm:cxn modelId="{058D3100-0DD5-4AD4-BC75-1684AEC32B94}" type="presParOf" srcId="{AC011BF4-EA8A-40AF-B0E9-8F60A110F64E}" destId="{BEA3BB0C-5780-4548-AA60-06ADED185340}" srcOrd="0" destOrd="0" presId="urn:microsoft.com/office/officeart/2005/8/layout/process5"/>
    <dgm:cxn modelId="{34E8B992-2A19-473C-A095-9248B05D47E3}" type="presParOf" srcId="{58771AC0-9695-411D-B271-0C4A9C3A960E}" destId="{E07FD627-CBFF-4527-84DB-16560E0E6ACB}" srcOrd="6" destOrd="0" presId="urn:microsoft.com/office/officeart/2005/8/layout/process5"/>
    <dgm:cxn modelId="{7E5CBE0D-A977-4CDF-AA3D-2E8F3C927E44}" type="presParOf" srcId="{58771AC0-9695-411D-B271-0C4A9C3A960E}" destId="{30FA3B2C-8434-46BB-9B03-976285C55DA3}" srcOrd="7" destOrd="0" presId="urn:microsoft.com/office/officeart/2005/8/layout/process5"/>
    <dgm:cxn modelId="{D097289E-B472-4C6A-A109-64D5BB2A3EAF}" type="presParOf" srcId="{30FA3B2C-8434-46BB-9B03-976285C55DA3}" destId="{1571B0BA-C1AA-4493-8ACB-A78857FBDE96}" srcOrd="0" destOrd="0" presId="urn:microsoft.com/office/officeart/2005/8/layout/process5"/>
    <dgm:cxn modelId="{3B59D98D-9141-42E4-A849-A17CAECA5676}" type="presParOf" srcId="{58771AC0-9695-411D-B271-0C4A9C3A960E}" destId="{A30FE46D-9613-4265-B3E9-2E8B188263E3}" srcOrd="8" destOrd="0" presId="urn:microsoft.com/office/officeart/2005/8/layout/process5"/>
    <dgm:cxn modelId="{8D86C956-7C1E-448A-ABFE-18C93818C8F3}" type="presParOf" srcId="{58771AC0-9695-411D-B271-0C4A9C3A960E}" destId="{CD583813-9DA1-4019-A104-31E7970F8F1C}" srcOrd="9" destOrd="0" presId="urn:microsoft.com/office/officeart/2005/8/layout/process5"/>
    <dgm:cxn modelId="{03248F8D-3364-4905-8D0C-C01D33884371}" type="presParOf" srcId="{CD583813-9DA1-4019-A104-31E7970F8F1C}" destId="{39138EC8-D902-4C7D-A24A-EAB8A9320D42}" srcOrd="0" destOrd="0" presId="urn:microsoft.com/office/officeart/2005/8/layout/process5"/>
    <dgm:cxn modelId="{8432353A-093E-4654-AAF3-1FE46635AC47}" type="presParOf" srcId="{58771AC0-9695-411D-B271-0C4A9C3A960E}" destId="{1AB2919A-0490-4B4B-AD57-17E509B47688}" srcOrd="10" destOrd="0" presId="urn:microsoft.com/office/officeart/2005/8/layout/process5"/>
    <dgm:cxn modelId="{527A692E-B3CE-490A-9117-61465029CA27}" type="presParOf" srcId="{58771AC0-9695-411D-B271-0C4A9C3A960E}" destId="{0512B8A6-D1F2-49B6-A2E6-5A13CD368411}" srcOrd="11" destOrd="0" presId="urn:microsoft.com/office/officeart/2005/8/layout/process5"/>
    <dgm:cxn modelId="{017AB47C-B1D4-4E6C-98A0-F23653D9BF8A}" type="presParOf" srcId="{0512B8A6-D1F2-49B6-A2E6-5A13CD368411}" destId="{408F8B9F-4FE8-4909-B593-A29FDCA667BA}" srcOrd="0" destOrd="0" presId="urn:microsoft.com/office/officeart/2005/8/layout/process5"/>
    <dgm:cxn modelId="{45C58017-32DD-4B16-A9FB-D777E3C8DD45}" type="presParOf" srcId="{58771AC0-9695-411D-B271-0C4A9C3A960E}" destId="{09119D3C-0343-4876-954C-6F872BD5E75C}" srcOrd="12" destOrd="0" presId="urn:microsoft.com/office/officeart/2005/8/layout/process5"/>
    <dgm:cxn modelId="{496B0B2D-0D48-4BDF-8569-EC71F10B9415}" type="presParOf" srcId="{58771AC0-9695-411D-B271-0C4A9C3A960E}" destId="{A623C747-CE6D-4348-9E7E-15961888C485}" srcOrd="13" destOrd="0" presId="urn:microsoft.com/office/officeart/2005/8/layout/process5"/>
    <dgm:cxn modelId="{BFB7A93D-7343-4E30-A07A-6E84EF65D189}" type="presParOf" srcId="{A623C747-CE6D-4348-9E7E-15961888C485}" destId="{B7DDF088-677B-4F2A-9766-74E6DA2DE1A2}" srcOrd="0" destOrd="0" presId="urn:microsoft.com/office/officeart/2005/8/layout/process5"/>
    <dgm:cxn modelId="{2F46703F-9E2D-4B5D-855F-1A2014726C72}" type="presParOf" srcId="{58771AC0-9695-411D-B271-0C4A9C3A960E}" destId="{091E1859-6060-423D-9481-2D39843F1E38}" srcOrd="14" destOrd="0" presId="urn:microsoft.com/office/officeart/2005/8/layout/process5"/>
    <dgm:cxn modelId="{F694E6A2-26D0-4B29-805C-F8B68A7EDE94}" type="presParOf" srcId="{58771AC0-9695-411D-B271-0C4A9C3A960E}" destId="{F4707E77-2EA4-433B-89FC-80E5BB360BD6}" srcOrd="15" destOrd="0" presId="urn:microsoft.com/office/officeart/2005/8/layout/process5"/>
    <dgm:cxn modelId="{B3CC37C6-7FB9-4FBE-AC2F-58D22FEE627B}" type="presParOf" srcId="{F4707E77-2EA4-433B-89FC-80E5BB360BD6}" destId="{83B0ED63-1940-49B0-9F50-7B6E19270877}" srcOrd="0" destOrd="0" presId="urn:microsoft.com/office/officeart/2005/8/layout/process5"/>
    <dgm:cxn modelId="{3F223A38-02A0-4E2C-A406-A022757E4299}" type="presParOf" srcId="{58771AC0-9695-411D-B271-0C4A9C3A960E}" destId="{2C8CEA0B-2161-4277-8CA6-56B9D367F74B}" srcOrd="1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9B56F-7242-44E2-80EF-1F7442432446}">
      <dsp:nvSpPr>
        <dsp:cNvPr id="0" name=""/>
        <dsp:cNvSpPr/>
      </dsp:nvSpPr>
      <dsp:spPr>
        <a:xfrm>
          <a:off x="435234" y="1344810"/>
          <a:ext cx="1723025" cy="1506141"/>
        </a:xfrm>
        <a:prstGeom prst="rightArrow">
          <a:avLst>
            <a:gd name="adj1" fmla="val 70000"/>
            <a:gd name="adj2" fmla="val 50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lvl="0" algn="l" defTabSz="444500">
            <a:lnSpc>
              <a:spcPct val="90000"/>
            </a:lnSpc>
            <a:spcBef>
              <a:spcPct val="0"/>
            </a:spcBef>
            <a:spcAft>
              <a:spcPct val="35000"/>
            </a:spcAft>
          </a:pPr>
          <a:r>
            <a:rPr lang="es-EC" sz="1000" kern="1200" dirty="0" smtClean="0"/>
            <a:t>Control requisitos de importación</a:t>
          </a:r>
          <a:endParaRPr lang="es-EC" sz="1000" kern="1200" dirty="0"/>
        </a:p>
      </dsp:txBody>
      <dsp:txXfrm>
        <a:off x="865990" y="1570731"/>
        <a:ext cx="839975" cy="1054299"/>
      </dsp:txXfrm>
    </dsp:sp>
    <dsp:sp modelId="{83702FCD-FE62-47D3-8059-F9FB8909AC09}">
      <dsp:nvSpPr>
        <dsp:cNvPr id="0" name=""/>
        <dsp:cNvSpPr/>
      </dsp:nvSpPr>
      <dsp:spPr>
        <a:xfrm>
          <a:off x="4477" y="1667124"/>
          <a:ext cx="861512" cy="861512"/>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dirty="0" smtClean="0"/>
            <a:t>Aduana del Ecuador SENAE</a:t>
          </a:r>
          <a:endParaRPr lang="es-EC" sz="1000" kern="1200" dirty="0"/>
        </a:p>
      </dsp:txBody>
      <dsp:txXfrm>
        <a:off x="130643" y="1793290"/>
        <a:ext cx="609180" cy="609180"/>
      </dsp:txXfrm>
    </dsp:sp>
    <dsp:sp modelId="{2B993A32-94DA-4E3B-AD47-07C1C1783790}">
      <dsp:nvSpPr>
        <dsp:cNvPr id="0" name=""/>
        <dsp:cNvSpPr/>
      </dsp:nvSpPr>
      <dsp:spPr>
        <a:xfrm>
          <a:off x="2696705" y="1344810"/>
          <a:ext cx="1723025" cy="1506141"/>
        </a:xfrm>
        <a:prstGeom prst="rightArrow">
          <a:avLst>
            <a:gd name="adj1" fmla="val 70000"/>
            <a:gd name="adj2" fmla="val 50000"/>
          </a:avLst>
        </a:prstGeom>
        <a:solidFill>
          <a:schemeClr val="accent2">
            <a:tint val="40000"/>
            <a:alpha val="90000"/>
            <a:hueOff val="543256"/>
            <a:satOff val="-1571"/>
            <a:lumOff val="-33"/>
            <a:alphaOff val="0"/>
          </a:schemeClr>
        </a:solidFill>
        <a:ln w="19050" cap="rnd" cmpd="sng" algn="ctr">
          <a:solidFill>
            <a:schemeClr val="accent2">
              <a:tint val="40000"/>
              <a:alpha val="90000"/>
              <a:hueOff val="543256"/>
              <a:satOff val="-1571"/>
              <a:lumOff val="-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lvl="0" algn="ctr" defTabSz="444500">
            <a:lnSpc>
              <a:spcPct val="90000"/>
            </a:lnSpc>
            <a:spcBef>
              <a:spcPct val="0"/>
            </a:spcBef>
            <a:spcAft>
              <a:spcPct val="35000"/>
            </a:spcAft>
          </a:pPr>
          <a:r>
            <a:rPr lang="es-EC" sz="1000" kern="1200" dirty="0" smtClean="0"/>
            <a:t>Políticas Comerciales</a:t>
          </a:r>
          <a:endParaRPr lang="es-EC" sz="1000" kern="1200" dirty="0"/>
        </a:p>
      </dsp:txBody>
      <dsp:txXfrm>
        <a:off x="3127461" y="1570731"/>
        <a:ext cx="839975" cy="1054299"/>
      </dsp:txXfrm>
    </dsp:sp>
    <dsp:sp modelId="{C8910399-8933-4EC5-BA8D-30356FD1229D}">
      <dsp:nvSpPr>
        <dsp:cNvPr id="0" name=""/>
        <dsp:cNvSpPr/>
      </dsp:nvSpPr>
      <dsp:spPr>
        <a:xfrm>
          <a:off x="2265948" y="1667124"/>
          <a:ext cx="861512" cy="861512"/>
        </a:xfrm>
        <a:prstGeom prst="ellipse">
          <a:avLst/>
        </a:prstGeom>
        <a:solidFill>
          <a:schemeClr val="accent2">
            <a:hueOff val="451605"/>
            <a:satOff val="-2211"/>
            <a:lumOff val="124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dirty="0" smtClean="0"/>
            <a:t>COMEX</a:t>
          </a:r>
          <a:endParaRPr lang="es-EC" sz="1000" kern="1200" dirty="0"/>
        </a:p>
      </dsp:txBody>
      <dsp:txXfrm>
        <a:off x="2392114" y="1793290"/>
        <a:ext cx="609180" cy="609180"/>
      </dsp:txXfrm>
    </dsp:sp>
    <dsp:sp modelId="{0B269115-EE6D-4959-A73F-1C63CE77E291}">
      <dsp:nvSpPr>
        <dsp:cNvPr id="0" name=""/>
        <dsp:cNvSpPr/>
      </dsp:nvSpPr>
      <dsp:spPr>
        <a:xfrm>
          <a:off x="4958175" y="1344810"/>
          <a:ext cx="1723025" cy="1506141"/>
        </a:xfrm>
        <a:prstGeom prst="rightArrow">
          <a:avLst>
            <a:gd name="adj1" fmla="val 70000"/>
            <a:gd name="adj2" fmla="val 50000"/>
          </a:avLst>
        </a:prstGeom>
        <a:solidFill>
          <a:schemeClr val="accent2">
            <a:tint val="40000"/>
            <a:alpha val="90000"/>
            <a:hueOff val="1086513"/>
            <a:satOff val="-3142"/>
            <a:lumOff val="-67"/>
            <a:alphaOff val="0"/>
          </a:schemeClr>
        </a:solidFill>
        <a:ln w="19050" cap="rnd" cmpd="sng" algn="ctr">
          <a:solidFill>
            <a:schemeClr val="accent2">
              <a:tint val="40000"/>
              <a:alpha val="90000"/>
              <a:hueOff val="1086513"/>
              <a:satOff val="-3142"/>
              <a:lumOff val="-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lvl="0" algn="ctr" defTabSz="444500">
            <a:lnSpc>
              <a:spcPct val="90000"/>
            </a:lnSpc>
            <a:spcBef>
              <a:spcPct val="0"/>
            </a:spcBef>
            <a:spcAft>
              <a:spcPct val="35000"/>
            </a:spcAft>
          </a:pPr>
          <a:r>
            <a:rPr lang="es-EC" sz="1000" kern="1200" dirty="0" smtClean="0"/>
            <a:t>Emisión Registro Sanitario</a:t>
          </a:r>
          <a:endParaRPr lang="es-EC" sz="1000" kern="1200" dirty="0"/>
        </a:p>
      </dsp:txBody>
      <dsp:txXfrm>
        <a:off x="5388932" y="1570731"/>
        <a:ext cx="839975" cy="1054299"/>
      </dsp:txXfrm>
    </dsp:sp>
    <dsp:sp modelId="{328EBEDE-2A70-4028-BDFF-787356629AC2}">
      <dsp:nvSpPr>
        <dsp:cNvPr id="0" name=""/>
        <dsp:cNvSpPr/>
      </dsp:nvSpPr>
      <dsp:spPr>
        <a:xfrm>
          <a:off x="4527419" y="1667124"/>
          <a:ext cx="861512" cy="861512"/>
        </a:xfrm>
        <a:prstGeom prst="ellipse">
          <a:avLst/>
        </a:prstGeom>
        <a:solidFill>
          <a:schemeClr val="accent2">
            <a:hueOff val="903209"/>
            <a:satOff val="-4421"/>
            <a:lumOff val="248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dirty="0" smtClean="0"/>
            <a:t>Ministerio de Salud</a:t>
          </a:r>
          <a:endParaRPr lang="es-EC" sz="1000" kern="1200" dirty="0"/>
        </a:p>
      </dsp:txBody>
      <dsp:txXfrm>
        <a:off x="4653585" y="1793290"/>
        <a:ext cx="609180" cy="609180"/>
      </dsp:txXfrm>
    </dsp:sp>
    <dsp:sp modelId="{43494122-D7EC-4BA3-966B-4EB766107F64}">
      <dsp:nvSpPr>
        <dsp:cNvPr id="0" name=""/>
        <dsp:cNvSpPr/>
      </dsp:nvSpPr>
      <dsp:spPr>
        <a:xfrm>
          <a:off x="7219646" y="1344810"/>
          <a:ext cx="1723025" cy="1506141"/>
        </a:xfrm>
        <a:prstGeom prst="rightArrow">
          <a:avLst>
            <a:gd name="adj1" fmla="val 70000"/>
            <a:gd name="adj2" fmla="val 50000"/>
          </a:avLst>
        </a:prstGeom>
        <a:solidFill>
          <a:schemeClr val="accent2">
            <a:tint val="40000"/>
            <a:alpha val="90000"/>
            <a:hueOff val="1629769"/>
            <a:satOff val="-4713"/>
            <a:lumOff val="-100"/>
            <a:alphaOff val="0"/>
          </a:schemeClr>
        </a:solidFill>
        <a:ln w="19050" cap="rnd" cmpd="sng" algn="ctr">
          <a:solidFill>
            <a:schemeClr val="accent2">
              <a:tint val="40000"/>
              <a:alpha val="90000"/>
              <a:hueOff val="1629769"/>
              <a:satOff val="-4713"/>
              <a:lumOff val="-1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lvl="0" algn="ctr" defTabSz="444500">
            <a:lnSpc>
              <a:spcPct val="90000"/>
            </a:lnSpc>
            <a:spcBef>
              <a:spcPct val="0"/>
            </a:spcBef>
            <a:spcAft>
              <a:spcPct val="35000"/>
            </a:spcAft>
          </a:pPr>
          <a:r>
            <a:rPr lang="es-EC" sz="1000" kern="1200" dirty="0" smtClean="0"/>
            <a:t>Normativas	</a:t>
          </a:r>
          <a:endParaRPr lang="es-EC" sz="1000" kern="1200" dirty="0"/>
        </a:p>
      </dsp:txBody>
      <dsp:txXfrm>
        <a:off x="7650403" y="1570731"/>
        <a:ext cx="839975" cy="1054299"/>
      </dsp:txXfrm>
    </dsp:sp>
    <dsp:sp modelId="{9DD01FA1-1255-4086-B85B-07ECD478886E}">
      <dsp:nvSpPr>
        <dsp:cNvPr id="0" name=""/>
        <dsp:cNvSpPr/>
      </dsp:nvSpPr>
      <dsp:spPr>
        <a:xfrm>
          <a:off x="6788890" y="1667124"/>
          <a:ext cx="861512" cy="861512"/>
        </a:xfrm>
        <a:prstGeom prst="ellipse">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dirty="0" smtClean="0"/>
            <a:t>INEN</a:t>
          </a:r>
          <a:endParaRPr lang="es-EC" sz="1000" kern="1200" dirty="0"/>
        </a:p>
      </dsp:txBody>
      <dsp:txXfrm>
        <a:off x="6915056" y="1793290"/>
        <a:ext cx="609180" cy="6091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EB38-223B-4769-98AC-C28AEEFF67EB}">
      <dsp:nvSpPr>
        <dsp:cNvPr id="0" name=""/>
        <dsp:cNvSpPr/>
      </dsp:nvSpPr>
      <dsp:spPr>
        <a:xfrm>
          <a:off x="2061011" y="0"/>
          <a:ext cx="4195762" cy="4195762"/>
        </a:xfrm>
        <a:prstGeom prst="triangle">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6416AC2B-9BDE-4665-BCBF-131AE0D140A0}">
      <dsp:nvSpPr>
        <dsp:cNvPr id="0" name=""/>
        <dsp:cNvSpPr/>
      </dsp:nvSpPr>
      <dsp:spPr>
        <a:xfrm>
          <a:off x="4158892" y="419985"/>
          <a:ext cx="2727245" cy="1491462"/>
        </a:xfrm>
        <a:prstGeom prst="roundRect">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Anticonceptivos a base de hormonas y otros espermicidas</a:t>
          </a:r>
          <a:endParaRPr lang="es-EC" sz="2100" kern="1200" dirty="0"/>
        </a:p>
      </dsp:txBody>
      <dsp:txXfrm>
        <a:off x="4231699" y="492792"/>
        <a:ext cx="2581631" cy="1345848"/>
      </dsp:txXfrm>
    </dsp:sp>
    <dsp:sp modelId="{C13DF40E-3780-40D9-B911-6532381A4ABA}">
      <dsp:nvSpPr>
        <dsp:cNvPr id="0" name=""/>
        <dsp:cNvSpPr/>
      </dsp:nvSpPr>
      <dsp:spPr>
        <a:xfrm>
          <a:off x="4158892" y="2097881"/>
          <a:ext cx="2727245" cy="1491462"/>
        </a:xfrm>
        <a:prstGeom prst="roundRect">
          <a:avLst/>
        </a:prstGeom>
        <a:solidFill>
          <a:schemeClr val="lt1">
            <a:alpha val="90000"/>
            <a:hueOff val="0"/>
            <a:satOff val="0"/>
            <a:lumOff val="0"/>
            <a:alphaOff val="0"/>
          </a:schemeClr>
        </a:solidFill>
        <a:ln w="9525" cap="rnd" cmpd="sng" algn="ctr">
          <a:solidFill>
            <a:schemeClr val="accent5">
              <a:hueOff val="6237238"/>
              <a:satOff val="-4013"/>
              <a:lumOff val="274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Preservativos</a:t>
          </a:r>
          <a:endParaRPr lang="es-EC" sz="2100" kern="1200" dirty="0"/>
        </a:p>
      </dsp:txBody>
      <dsp:txXfrm>
        <a:off x="4231699" y="2170688"/>
        <a:ext cx="2581631" cy="13458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BF255-AF1F-4800-B4DB-96312CED1506}">
      <dsp:nvSpPr>
        <dsp:cNvPr id="0" name=""/>
        <dsp:cNvSpPr/>
      </dsp:nvSpPr>
      <dsp:spPr>
        <a:xfrm>
          <a:off x="0" y="0"/>
          <a:ext cx="8947150" cy="1258728"/>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r>
            <a:rPr lang="es-EC" sz="5600" kern="1200" dirty="0" smtClean="0"/>
            <a:t>Científica (Mario Bunge)</a:t>
          </a:r>
          <a:endParaRPr lang="es-EC" sz="5600" kern="1200" dirty="0"/>
        </a:p>
      </dsp:txBody>
      <dsp:txXfrm>
        <a:off x="0" y="0"/>
        <a:ext cx="8947150" cy="1258728"/>
      </dsp:txXfrm>
    </dsp:sp>
    <dsp:sp modelId="{9E78DF04-0318-47B7-B87B-B06FFC8CECA4}">
      <dsp:nvSpPr>
        <dsp:cNvPr id="0" name=""/>
        <dsp:cNvSpPr/>
      </dsp:nvSpPr>
      <dsp:spPr>
        <a:xfrm>
          <a:off x="4368" y="1258728"/>
          <a:ext cx="2979470" cy="2643330"/>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s-EC" sz="2300" kern="1200" dirty="0" smtClean="0"/>
            <a:t>Entrevistas</a:t>
          </a:r>
          <a:endParaRPr lang="es-EC" sz="2300" kern="1200" dirty="0"/>
        </a:p>
        <a:p>
          <a:pPr marL="171450" lvl="1" indent="-171450" algn="l" defTabSz="800100">
            <a:lnSpc>
              <a:spcPct val="90000"/>
            </a:lnSpc>
            <a:spcBef>
              <a:spcPct val="0"/>
            </a:spcBef>
            <a:spcAft>
              <a:spcPct val="15000"/>
            </a:spcAft>
            <a:buChar char="••"/>
          </a:pPr>
          <a:r>
            <a:rPr lang="es-EC" sz="1800" kern="1200" dirty="0" smtClean="0"/>
            <a:t>Ginecólogos</a:t>
          </a:r>
          <a:endParaRPr lang="es-EC" sz="1800" kern="1200" dirty="0"/>
        </a:p>
        <a:p>
          <a:pPr marL="171450" lvl="1" indent="-171450" algn="l" defTabSz="800100">
            <a:lnSpc>
              <a:spcPct val="90000"/>
            </a:lnSpc>
            <a:spcBef>
              <a:spcPct val="0"/>
            </a:spcBef>
            <a:spcAft>
              <a:spcPct val="15000"/>
            </a:spcAft>
            <a:buChar char="••"/>
          </a:pPr>
          <a:r>
            <a:rPr lang="es-EC" sz="1800" kern="1200" dirty="0" smtClean="0"/>
            <a:t>Químicos Analistas</a:t>
          </a:r>
          <a:endParaRPr lang="es-EC" sz="1800" kern="1200" dirty="0"/>
        </a:p>
      </dsp:txBody>
      <dsp:txXfrm>
        <a:off x="4368" y="1258728"/>
        <a:ext cx="2979470" cy="2643330"/>
      </dsp:txXfrm>
    </dsp:sp>
    <dsp:sp modelId="{E072C506-4B51-4A17-B805-4F25ED4650A8}">
      <dsp:nvSpPr>
        <dsp:cNvPr id="0" name=""/>
        <dsp:cNvSpPr/>
      </dsp:nvSpPr>
      <dsp:spPr>
        <a:xfrm>
          <a:off x="2983839" y="1258728"/>
          <a:ext cx="2979470" cy="2643330"/>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s-EC" sz="2300" kern="1200" dirty="0" smtClean="0"/>
            <a:t>Encuestas</a:t>
          </a:r>
          <a:endParaRPr lang="es-EC" sz="2300" kern="1200" dirty="0"/>
        </a:p>
        <a:p>
          <a:pPr marL="171450" lvl="1" indent="-171450" algn="l" defTabSz="800100">
            <a:lnSpc>
              <a:spcPct val="90000"/>
            </a:lnSpc>
            <a:spcBef>
              <a:spcPct val="0"/>
            </a:spcBef>
            <a:spcAft>
              <a:spcPct val="15000"/>
            </a:spcAft>
            <a:buChar char="••"/>
          </a:pPr>
          <a:r>
            <a:rPr lang="es-EC" sz="1800" kern="1200" dirty="0" smtClean="0"/>
            <a:t>148 personas entre 18 -50 años</a:t>
          </a:r>
          <a:endParaRPr lang="es-EC" sz="1800" kern="1200" dirty="0"/>
        </a:p>
      </dsp:txBody>
      <dsp:txXfrm>
        <a:off x="2983839" y="1258728"/>
        <a:ext cx="2979470" cy="2643330"/>
      </dsp:txXfrm>
    </dsp:sp>
    <dsp:sp modelId="{D7F1CA08-019F-4626-81D6-51900FFA97FA}">
      <dsp:nvSpPr>
        <dsp:cNvPr id="0" name=""/>
        <dsp:cNvSpPr/>
      </dsp:nvSpPr>
      <dsp:spPr>
        <a:xfrm>
          <a:off x="5963310" y="1258728"/>
          <a:ext cx="2979470" cy="2643330"/>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EC" sz="2300" kern="1200" dirty="0" smtClean="0"/>
            <a:t>Manejo de Base de Datos</a:t>
          </a:r>
        </a:p>
        <a:p>
          <a:pPr lvl="0" algn="l" defTabSz="1022350">
            <a:lnSpc>
              <a:spcPct val="90000"/>
            </a:lnSpc>
            <a:spcBef>
              <a:spcPct val="0"/>
            </a:spcBef>
            <a:spcAft>
              <a:spcPct val="35000"/>
            </a:spcAft>
          </a:pPr>
          <a:r>
            <a:rPr lang="es-EC" sz="2300" kern="1200" dirty="0" smtClean="0"/>
            <a:t>Cubos OLAP</a:t>
          </a:r>
        </a:p>
        <a:p>
          <a:pPr lvl="0" algn="l" defTabSz="1022350">
            <a:lnSpc>
              <a:spcPct val="90000"/>
            </a:lnSpc>
            <a:spcBef>
              <a:spcPct val="0"/>
            </a:spcBef>
            <a:spcAft>
              <a:spcPct val="35000"/>
            </a:spcAft>
          </a:pPr>
          <a:r>
            <a:rPr lang="es-EC" sz="2300" kern="1200" dirty="0" smtClean="0"/>
            <a:t>Teoría de Conjuntos</a:t>
          </a:r>
        </a:p>
        <a:p>
          <a:pPr lvl="0" algn="l" defTabSz="1022350">
            <a:lnSpc>
              <a:spcPct val="90000"/>
            </a:lnSpc>
            <a:spcBef>
              <a:spcPct val="0"/>
            </a:spcBef>
            <a:spcAft>
              <a:spcPct val="35000"/>
            </a:spcAft>
          </a:pPr>
          <a:r>
            <a:rPr lang="es-EC" sz="2300" kern="1200" dirty="0" smtClean="0"/>
            <a:t>Análisis de Varianza</a:t>
          </a:r>
          <a:endParaRPr lang="es-EC" sz="2300" kern="1200" dirty="0"/>
        </a:p>
      </dsp:txBody>
      <dsp:txXfrm>
        <a:off x="5963310" y="1258728"/>
        <a:ext cx="2979470" cy="2643330"/>
      </dsp:txXfrm>
    </dsp:sp>
    <dsp:sp modelId="{A1315EE3-7277-47FB-BB2A-B22CF3054FC2}">
      <dsp:nvSpPr>
        <dsp:cNvPr id="0" name=""/>
        <dsp:cNvSpPr/>
      </dsp:nvSpPr>
      <dsp:spPr>
        <a:xfrm>
          <a:off x="0" y="3902058"/>
          <a:ext cx="8947150" cy="293703"/>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B0B60-1598-4422-B169-B94FB42901B6}">
      <dsp:nvSpPr>
        <dsp:cNvPr id="0" name=""/>
        <dsp:cNvSpPr/>
      </dsp:nvSpPr>
      <dsp:spPr>
        <a:xfrm>
          <a:off x="747901" y="2192"/>
          <a:ext cx="1707928" cy="1024757"/>
        </a:xfrm>
        <a:prstGeom prst="roundRect">
          <a:avLst>
            <a:gd name="adj" fmla="val 10000"/>
          </a:avLst>
        </a:prstGeom>
        <a:gradFill rotWithShape="0">
          <a:gsLst>
            <a:gs pos="0">
              <a:schemeClr val="accent2">
                <a:alpha val="90000"/>
                <a:hueOff val="0"/>
                <a:satOff val="0"/>
                <a:lumOff val="0"/>
                <a:alphaOff val="0"/>
                <a:tint val="98000"/>
                <a:lumMod val="114000"/>
              </a:schemeClr>
            </a:gs>
            <a:gs pos="100000">
              <a:schemeClr val="accent2">
                <a:alpha val="9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t>Convenio entre famacéuticas</a:t>
          </a:r>
        </a:p>
      </dsp:txBody>
      <dsp:txXfrm>
        <a:off x="777915" y="32206"/>
        <a:ext cx="1647900" cy="964729"/>
      </dsp:txXfrm>
    </dsp:sp>
    <dsp:sp modelId="{77A72035-F50E-42B0-AAAE-F75B001D3726}">
      <dsp:nvSpPr>
        <dsp:cNvPr id="0" name=""/>
        <dsp:cNvSpPr/>
      </dsp:nvSpPr>
      <dsp:spPr>
        <a:xfrm>
          <a:off x="2606127" y="302788"/>
          <a:ext cx="362080" cy="423566"/>
        </a:xfrm>
        <a:prstGeom prst="rightArrow">
          <a:avLst>
            <a:gd name="adj1" fmla="val 60000"/>
            <a:gd name="adj2" fmla="val 50000"/>
          </a:avLst>
        </a:prstGeom>
        <a:gradFill rotWithShape="0">
          <a:gsLst>
            <a:gs pos="0">
              <a:schemeClr val="accent2">
                <a:shade val="90000"/>
                <a:hueOff val="0"/>
                <a:satOff val="0"/>
                <a:lumOff val="0"/>
                <a:alphaOff val="0"/>
                <a:tint val="98000"/>
                <a:lumMod val="114000"/>
              </a:schemeClr>
            </a:gs>
            <a:gs pos="100000">
              <a:schemeClr val="accent2">
                <a:shade val="9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a:off x="2606127" y="387501"/>
        <a:ext cx="253456" cy="254140"/>
      </dsp:txXfrm>
    </dsp:sp>
    <dsp:sp modelId="{3BB26BDF-9929-4A18-9EE4-216A9F3182D7}">
      <dsp:nvSpPr>
        <dsp:cNvPr id="0" name=""/>
        <dsp:cNvSpPr/>
      </dsp:nvSpPr>
      <dsp:spPr>
        <a:xfrm>
          <a:off x="3139001" y="2192"/>
          <a:ext cx="1707928" cy="1024757"/>
        </a:xfrm>
        <a:prstGeom prst="roundRect">
          <a:avLst>
            <a:gd name="adj" fmla="val 10000"/>
          </a:avLst>
        </a:prstGeom>
        <a:gradFill rotWithShape="0">
          <a:gsLst>
            <a:gs pos="0">
              <a:schemeClr val="accent2">
                <a:alpha val="90000"/>
                <a:hueOff val="0"/>
                <a:satOff val="0"/>
                <a:lumOff val="0"/>
                <a:alphaOff val="-5000"/>
                <a:tint val="98000"/>
                <a:lumMod val="114000"/>
              </a:schemeClr>
            </a:gs>
            <a:gs pos="100000">
              <a:schemeClr val="accent2">
                <a:alpha val="90000"/>
                <a:hueOff val="0"/>
                <a:satOff val="0"/>
                <a:lumOff val="0"/>
                <a:alphaOff val="-500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t>Revisión de documentación</a:t>
          </a:r>
        </a:p>
      </dsp:txBody>
      <dsp:txXfrm>
        <a:off x="3169015" y="32206"/>
        <a:ext cx="1647900" cy="964729"/>
      </dsp:txXfrm>
    </dsp:sp>
    <dsp:sp modelId="{F19792A9-C43E-4CEE-8F6A-FE4777B28091}">
      <dsp:nvSpPr>
        <dsp:cNvPr id="0" name=""/>
        <dsp:cNvSpPr/>
      </dsp:nvSpPr>
      <dsp:spPr>
        <a:xfrm>
          <a:off x="4997228" y="302788"/>
          <a:ext cx="362080" cy="423566"/>
        </a:xfrm>
        <a:prstGeom prst="rightArrow">
          <a:avLst>
            <a:gd name="adj1" fmla="val 60000"/>
            <a:gd name="adj2" fmla="val 50000"/>
          </a:avLst>
        </a:prstGeom>
        <a:gradFill rotWithShape="0">
          <a:gsLst>
            <a:gs pos="0">
              <a:schemeClr val="accent2">
                <a:shade val="90000"/>
                <a:hueOff val="-105782"/>
                <a:satOff val="-1798"/>
                <a:lumOff val="5402"/>
                <a:alphaOff val="0"/>
                <a:tint val="98000"/>
                <a:lumMod val="114000"/>
              </a:schemeClr>
            </a:gs>
            <a:gs pos="100000">
              <a:schemeClr val="accent2">
                <a:shade val="90000"/>
                <a:hueOff val="-105782"/>
                <a:satOff val="-1798"/>
                <a:lumOff val="5402"/>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a:off x="4997228" y="387501"/>
        <a:ext cx="253456" cy="254140"/>
      </dsp:txXfrm>
    </dsp:sp>
    <dsp:sp modelId="{3CA8EE03-28F3-4AC8-93A4-1E5BD4CE00AE}">
      <dsp:nvSpPr>
        <dsp:cNvPr id="0" name=""/>
        <dsp:cNvSpPr/>
      </dsp:nvSpPr>
      <dsp:spPr>
        <a:xfrm>
          <a:off x="5530101" y="2192"/>
          <a:ext cx="1707928" cy="1024757"/>
        </a:xfrm>
        <a:prstGeom prst="roundRect">
          <a:avLst>
            <a:gd name="adj" fmla="val 10000"/>
          </a:avLst>
        </a:prstGeom>
        <a:gradFill rotWithShape="0">
          <a:gsLst>
            <a:gs pos="0">
              <a:schemeClr val="accent2">
                <a:alpha val="90000"/>
                <a:hueOff val="0"/>
                <a:satOff val="0"/>
                <a:lumOff val="0"/>
                <a:alphaOff val="-10000"/>
                <a:tint val="98000"/>
                <a:lumMod val="114000"/>
              </a:schemeClr>
            </a:gs>
            <a:gs pos="100000">
              <a:schemeClr val="accent2">
                <a:alpha val="90000"/>
                <a:hueOff val="0"/>
                <a:satOff val="0"/>
                <a:lumOff val="0"/>
                <a:alphaOff val="-1000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t>Ingreso de tecnología y materias primas</a:t>
          </a:r>
        </a:p>
      </dsp:txBody>
      <dsp:txXfrm>
        <a:off x="5560115" y="32206"/>
        <a:ext cx="1647900" cy="964729"/>
      </dsp:txXfrm>
    </dsp:sp>
    <dsp:sp modelId="{AC011BF4-EA8A-40AF-B0E9-8F60A110F64E}">
      <dsp:nvSpPr>
        <dsp:cNvPr id="0" name=""/>
        <dsp:cNvSpPr/>
      </dsp:nvSpPr>
      <dsp:spPr>
        <a:xfrm rot="5400000">
          <a:off x="6203025" y="1146504"/>
          <a:ext cx="362080" cy="423566"/>
        </a:xfrm>
        <a:prstGeom prst="rightArrow">
          <a:avLst>
            <a:gd name="adj1" fmla="val 60000"/>
            <a:gd name="adj2" fmla="val 50000"/>
          </a:avLst>
        </a:prstGeom>
        <a:gradFill rotWithShape="0">
          <a:gsLst>
            <a:gs pos="0">
              <a:schemeClr val="accent2">
                <a:shade val="90000"/>
                <a:hueOff val="-211565"/>
                <a:satOff val="-3596"/>
                <a:lumOff val="10804"/>
                <a:alphaOff val="0"/>
                <a:tint val="98000"/>
                <a:lumMod val="114000"/>
              </a:schemeClr>
            </a:gs>
            <a:gs pos="100000">
              <a:schemeClr val="accent2">
                <a:shade val="90000"/>
                <a:hueOff val="-211565"/>
                <a:satOff val="-3596"/>
                <a:lumOff val="10804"/>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rot="-5400000">
        <a:off x="6256995" y="1177247"/>
        <a:ext cx="254140" cy="253456"/>
      </dsp:txXfrm>
    </dsp:sp>
    <dsp:sp modelId="{E07FD627-CBFF-4527-84DB-16560E0E6ACB}">
      <dsp:nvSpPr>
        <dsp:cNvPr id="0" name=""/>
        <dsp:cNvSpPr/>
      </dsp:nvSpPr>
      <dsp:spPr>
        <a:xfrm>
          <a:off x="5530101" y="1710121"/>
          <a:ext cx="1707928" cy="1024757"/>
        </a:xfrm>
        <a:prstGeom prst="roundRect">
          <a:avLst>
            <a:gd name="adj" fmla="val 10000"/>
          </a:avLst>
        </a:prstGeom>
        <a:gradFill rotWithShape="0">
          <a:gsLst>
            <a:gs pos="0">
              <a:schemeClr val="accent2">
                <a:alpha val="90000"/>
                <a:hueOff val="0"/>
                <a:satOff val="0"/>
                <a:lumOff val="0"/>
                <a:alphaOff val="-15000"/>
                <a:tint val="98000"/>
                <a:lumMod val="114000"/>
              </a:schemeClr>
            </a:gs>
            <a:gs pos="100000">
              <a:schemeClr val="accent2">
                <a:alpha val="90000"/>
                <a:hueOff val="0"/>
                <a:satOff val="0"/>
                <a:lumOff val="0"/>
                <a:alphaOff val="-1500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t>Elaboración de lotes piloto</a:t>
          </a:r>
        </a:p>
      </dsp:txBody>
      <dsp:txXfrm>
        <a:off x="5560115" y="1740135"/>
        <a:ext cx="1647900" cy="964729"/>
      </dsp:txXfrm>
    </dsp:sp>
    <dsp:sp modelId="{30FA3B2C-8434-46BB-9B03-976285C55DA3}">
      <dsp:nvSpPr>
        <dsp:cNvPr id="0" name=""/>
        <dsp:cNvSpPr/>
      </dsp:nvSpPr>
      <dsp:spPr>
        <a:xfrm rot="10800000">
          <a:off x="5017723" y="2010716"/>
          <a:ext cx="362080" cy="423566"/>
        </a:xfrm>
        <a:prstGeom prst="rightArrow">
          <a:avLst>
            <a:gd name="adj1" fmla="val 60000"/>
            <a:gd name="adj2" fmla="val 50000"/>
          </a:avLst>
        </a:prstGeom>
        <a:gradFill rotWithShape="0">
          <a:gsLst>
            <a:gs pos="0">
              <a:schemeClr val="accent2">
                <a:shade val="90000"/>
                <a:hueOff val="-317347"/>
                <a:satOff val="-5394"/>
                <a:lumOff val="16206"/>
                <a:alphaOff val="0"/>
                <a:tint val="98000"/>
                <a:lumMod val="114000"/>
              </a:schemeClr>
            </a:gs>
            <a:gs pos="100000">
              <a:schemeClr val="accent2">
                <a:shade val="90000"/>
                <a:hueOff val="-317347"/>
                <a:satOff val="-5394"/>
                <a:lumOff val="16206"/>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rot="10800000">
        <a:off x="5126347" y="2095429"/>
        <a:ext cx="253456" cy="254140"/>
      </dsp:txXfrm>
    </dsp:sp>
    <dsp:sp modelId="{A30FE46D-9613-4265-B3E9-2E8B188263E3}">
      <dsp:nvSpPr>
        <dsp:cNvPr id="0" name=""/>
        <dsp:cNvSpPr/>
      </dsp:nvSpPr>
      <dsp:spPr>
        <a:xfrm>
          <a:off x="3139001" y="1710121"/>
          <a:ext cx="1707928" cy="1024757"/>
        </a:xfrm>
        <a:prstGeom prst="roundRect">
          <a:avLst>
            <a:gd name="adj" fmla="val 10000"/>
          </a:avLst>
        </a:prstGeom>
        <a:gradFill rotWithShape="0">
          <a:gsLst>
            <a:gs pos="0">
              <a:schemeClr val="accent2">
                <a:alpha val="90000"/>
                <a:hueOff val="0"/>
                <a:satOff val="0"/>
                <a:lumOff val="0"/>
                <a:alphaOff val="-20000"/>
                <a:tint val="98000"/>
                <a:lumMod val="114000"/>
              </a:schemeClr>
            </a:gs>
            <a:gs pos="100000">
              <a:schemeClr val="accent2">
                <a:alpha val="90000"/>
                <a:hueOff val="0"/>
                <a:satOff val="0"/>
                <a:lumOff val="0"/>
                <a:alphaOff val="-2000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t>Análisis de lotes piloto</a:t>
          </a:r>
        </a:p>
      </dsp:txBody>
      <dsp:txXfrm>
        <a:off x="3169015" y="1740135"/>
        <a:ext cx="1647900" cy="964729"/>
      </dsp:txXfrm>
    </dsp:sp>
    <dsp:sp modelId="{CD583813-9DA1-4019-A104-31E7970F8F1C}">
      <dsp:nvSpPr>
        <dsp:cNvPr id="0" name=""/>
        <dsp:cNvSpPr/>
      </dsp:nvSpPr>
      <dsp:spPr>
        <a:xfrm rot="10800000">
          <a:off x="2626622" y="2010716"/>
          <a:ext cx="362080" cy="423566"/>
        </a:xfrm>
        <a:prstGeom prst="rightArrow">
          <a:avLst>
            <a:gd name="adj1" fmla="val 60000"/>
            <a:gd name="adj2" fmla="val 50000"/>
          </a:avLst>
        </a:prstGeom>
        <a:gradFill rotWithShape="0">
          <a:gsLst>
            <a:gs pos="0">
              <a:schemeClr val="accent2">
                <a:shade val="90000"/>
                <a:hueOff val="-423129"/>
                <a:satOff val="-7192"/>
                <a:lumOff val="21609"/>
                <a:alphaOff val="0"/>
                <a:tint val="98000"/>
                <a:lumMod val="114000"/>
              </a:schemeClr>
            </a:gs>
            <a:gs pos="100000">
              <a:schemeClr val="accent2">
                <a:shade val="90000"/>
                <a:hueOff val="-423129"/>
                <a:satOff val="-7192"/>
                <a:lumOff val="21609"/>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rot="10800000">
        <a:off x="2735246" y="2095429"/>
        <a:ext cx="253456" cy="254140"/>
      </dsp:txXfrm>
    </dsp:sp>
    <dsp:sp modelId="{1AB2919A-0490-4B4B-AD57-17E509B47688}">
      <dsp:nvSpPr>
        <dsp:cNvPr id="0" name=""/>
        <dsp:cNvSpPr/>
      </dsp:nvSpPr>
      <dsp:spPr>
        <a:xfrm>
          <a:off x="747901" y="1710121"/>
          <a:ext cx="1707928" cy="1024757"/>
        </a:xfrm>
        <a:prstGeom prst="roundRect">
          <a:avLst>
            <a:gd name="adj" fmla="val 10000"/>
          </a:avLst>
        </a:prstGeom>
        <a:gradFill rotWithShape="0">
          <a:gsLst>
            <a:gs pos="0">
              <a:schemeClr val="accent2">
                <a:alpha val="90000"/>
                <a:hueOff val="0"/>
                <a:satOff val="0"/>
                <a:lumOff val="0"/>
                <a:alphaOff val="-25000"/>
                <a:tint val="98000"/>
                <a:lumMod val="114000"/>
              </a:schemeClr>
            </a:gs>
            <a:gs pos="100000">
              <a:schemeClr val="accent2">
                <a:alpha val="90000"/>
                <a:hueOff val="0"/>
                <a:satOff val="0"/>
                <a:lumOff val="0"/>
                <a:alphaOff val="-2500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t>Análisis de estabilidades de los productos</a:t>
          </a:r>
        </a:p>
      </dsp:txBody>
      <dsp:txXfrm>
        <a:off x="777915" y="1740135"/>
        <a:ext cx="1647900" cy="964729"/>
      </dsp:txXfrm>
    </dsp:sp>
    <dsp:sp modelId="{0512B8A6-D1F2-49B6-A2E6-5A13CD368411}">
      <dsp:nvSpPr>
        <dsp:cNvPr id="0" name=""/>
        <dsp:cNvSpPr/>
      </dsp:nvSpPr>
      <dsp:spPr>
        <a:xfrm rot="5400000">
          <a:off x="1420825" y="2854433"/>
          <a:ext cx="362080" cy="423566"/>
        </a:xfrm>
        <a:prstGeom prst="rightArrow">
          <a:avLst>
            <a:gd name="adj1" fmla="val 60000"/>
            <a:gd name="adj2" fmla="val 50000"/>
          </a:avLst>
        </a:prstGeom>
        <a:gradFill rotWithShape="0">
          <a:gsLst>
            <a:gs pos="0">
              <a:schemeClr val="accent2">
                <a:shade val="90000"/>
                <a:hueOff val="-528911"/>
                <a:satOff val="-8990"/>
                <a:lumOff val="27011"/>
                <a:alphaOff val="0"/>
                <a:tint val="98000"/>
                <a:lumMod val="114000"/>
              </a:schemeClr>
            </a:gs>
            <a:gs pos="100000">
              <a:schemeClr val="accent2">
                <a:shade val="90000"/>
                <a:hueOff val="-528911"/>
                <a:satOff val="-8990"/>
                <a:lumOff val="27011"/>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rot="-5400000">
        <a:off x="1474795" y="2885176"/>
        <a:ext cx="254140" cy="253456"/>
      </dsp:txXfrm>
    </dsp:sp>
    <dsp:sp modelId="{09119D3C-0343-4876-954C-6F872BD5E75C}">
      <dsp:nvSpPr>
        <dsp:cNvPr id="0" name=""/>
        <dsp:cNvSpPr/>
      </dsp:nvSpPr>
      <dsp:spPr>
        <a:xfrm>
          <a:off x="747901" y="3418050"/>
          <a:ext cx="1707928" cy="1024757"/>
        </a:xfrm>
        <a:prstGeom prst="roundRect">
          <a:avLst>
            <a:gd name="adj" fmla="val 10000"/>
          </a:avLst>
        </a:prstGeom>
        <a:gradFill rotWithShape="0">
          <a:gsLst>
            <a:gs pos="0">
              <a:schemeClr val="accent2">
                <a:alpha val="90000"/>
                <a:hueOff val="0"/>
                <a:satOff val="0"/>
                <a:lumOff val="0"/>
                <a:alphaOff val="-30000"/>
                <a:tint val="98000"/>
                <a:lumMod val="114000"/>
              </a:schemeClr>
            </a:gs>
            <a:gs pos="100000">
              <a:schemeClr val="accent2">
                <a:alpha val="90000"/>
                <a:hueOff val="0"/>
                <a:satOff val="0"/>
                <a:lumOff val="0"/>
                <a:alphaOff val="-3000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t>Aprobación de productos</a:t>
          </a:r>
        </a:p>
      </dsp:txBody>
      <dsp:txXfrm>
        <a:off x="777915" y="3448064"/>
        <a:ext cx="1647900" cy="964729"/>
      </dsp:txXfrm>
    </dsp:sp>
    <dsp:sp modelId="{A623C747-CE6D-4348-9E7E-15961888C485}">
      <dsp:nvSpPr>
        <dsp:cNvPr id="0" name=""/>
        <dsp:cNvSpPr/>
      </dsp:nvSpPr>
      <dsp:spPr>
        <a:xfrm>
          <a:off x="2606127" y="3718645"/>
          <a:ext cx="362080" cy="423566"/>
        </a:xfrm>
        <a:prstGeom prst="rightArrow">
          <a:avLst>
            <a:gd name="adj1" fmla="val 60000"/>
            <a:gd name="adj2" fmla="val 50000"/>
          </a:avLst>
        </a:prstGeom>
        <a:gradFill rotWithShape="0">
          <a:gsLst>
            <a:gs pos="0">
              <a:schemeClr val="accent2">
                <a:shade val="90000"/>
                <a:hueOff val="-634694"/>
                <a:satOff val="-10788"/>
                <a:lumOff val="32413"/>
                <a:alphaOff val="0"/>
                <a:tint val="98000"/>
                <a:lumMod val="114000"/>
              </a:schemeClr>
            </a:gs>
            <a:gs pos="100000">
              <a:schemeClr val="accent2">
                <a:shade val="90000"/>
                <a:hueOff val="-634694"/>
                <a:satOff val="-10788"/>
                <a:lumOff val="32413"/>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a:off x="2606127" y="3803358"/>
        <a:ext cx="253456" cy="254140"/>
      </dsp:txXfrm>
    </dsp:sp>
    <dsp:sp modelId="{091E1859-6060-423D-9481-2D39843F1E38}">
      <dsp:nvSpPr>
        <dsp:cNvPr id="0" name=""/>
        <dsp:cNvSpPr/>
      </dsp:nvSpPr>
      <dsp:spPr>
        <a:xfrm>
          <a:off x="3139001" y="3418050"/>
          <a:ext cx="1707928" cy="1024757"/>
        </a:xfrm>
        <a:prstGeom prst="roundRect">
          <a:avLst>
            <a:gd name="adj" fmla="val 10000"/>
          </a:avLst>
        </a:prstGeom>
        <a:gradFill rotWithShape="0">
          <a:gsLst>
            <a:gs pos="0">
              <a:schemeClr val="accent2">
                <a:alpha val="90000"/>
                <a:hueOff val="0"/>
                <a:satOff val="0"/>
                <a:lumOff val="0"/>
                <a:alphaOff val="-35000"/>
                <a:tint val="98000"/>
                <a:lumMod val="114000"/>
              </a:schemeClr>
            </a:gs>
            <a:gs pos="100000">
              <a:schemeClr val="accent2">
                <a:alpha val="90000"/>
                <a:hueOff val="0"/>
                <a:satOff val="0"/>
                <a:lumOff val="0"/>
                <a:alphaOff val="-3500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t>Producción industrial</a:t>
          </a:r>
        </a:p>
      </dsp:txBody>
      <dsp:txXfrm>
        <a:off x="3169015" y="3448064"/>
        <a:ext cx="1647900" cy="964729"/>
      </dsp:txXfrm>
    </dsp:sp>
    <dsp:sp modelId="{F4707E77-2EA4-433B-89FC-80E5BB360BD6}">
      <dsp:nvSpPr>
        <dsp:cNvPr id="0" name=""/>
        <dsp:cNvSpPr/>
      </dsp:nvSpPr>
      <dsp:spPr>
        <a:xfrm>
          <a:off x="4997228" y="3718645"/>
          <a:ext cx="362080" cy="423566"/>
        </a:xfrm>
        <a:prstGeom prst="rightArrow">
          <a:avLst>
            <a:gd name="adj1" fmla="val 60000"/>
            <a:gd name="adj2" fmla="val 50000"/>
          </a:avLst>
        </a:prstGeom>
        <a:gradFill rotWithShape="0">
          <a:gsLst>
            <a:gs pos="0">
              <a:schemeClr val="accent2">
                <a:shade val="90000"/>
                <a:hueOff val="-740476"/>
                <a:satOff val="-12586"/>
                <a:lumOff val="37815"/>
                <a:alphaOff val="0"/>
                <a:tint val="98000"/>
                <a:lumMod val="114000"/>
              </a:schemeClr>
            </a:gs>
            <a:gs pos="100000">
              <a:schemeClr val="accent2">
                <a:shade val="90000"/>
                <a:hueOff val="-740476"/>
                <a:satOff val="-12586"/>
                <a:lumOff val="37815"/>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a:off x="4997228" y="3803358"/>
        <a:ext cx="253456" cy="254140"/>
      </dsp:txXfrm>
    </dsp:sp>
    <dsp:sp modelId="{2C8CEA0B-2161-4277-8CA6-56B9D367F74B}">
      <dsp:nvSpPr>
        <dsp:cNvPr id="0" name=""/>
        <dsp:cNvSpPr/>
      </dsp:nvSpPr>
      <dsp:spPr>
        <a:xfrm>
          <a:off x="5530101" y="3418050"/>
          <a:ext cx="1707928" cy="1024757"/>
        </a:xfrm>
        <a:prstGeom prst="roundRect">
          <a:avLst>
            <a:gd name="adj" fmla="val 10000"/>
          </a:avLst>
        </a:prstGeom>
        <a:gradFill rotWithShape="0">
          <a:gsLst>
            <a:gs pos="0">
              <a:schemeClr val="accent2">
                <a:alpha val="90000"/>
                <a:hueOff val="0"/>
                <a:satOff val="0"/>
                <a:lumOff val="0"/>
                <a:alphaOff val="-40000"/>
                <a:tint val="98000"/>
                <a:lumMod val="114000"/>
              </a:schemeClr>
            </a:gs>
            <a:gs pos="100000">
              <a:schemeClr val="accent2">
                <a:alpha val="90000"/>
                <a:hueOff val="0"/>
                <a:satOff val="0"/>
                <a:lumOff val="0"/>
                <a:alphaOff val="-4000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t>Desarrollo de plan de comercialización</a:t>
          </a:r>
        </a:p>
      </dsp:txBody>
      <dsp:txXfrm>
        <a:off x="5560115" y="3448064"/>
        <a:ext cx="1647900" cy="96472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49774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11/12/2014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217452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97765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031453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94667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11/12/2014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86330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11/12/2014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30913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3531278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64647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11/12/2014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86391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67218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11/12/2014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4193007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99610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11/12/2014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86148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11/12/2014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81907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42A54C80-263E-416B-A8E0-580EDEADCBDC}" type="datetimeFigureOut">
              <a:rPr lang="en-US" smtClean="0"/>
              <a:t>11/12/2014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2216329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11/12/2014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78202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11/12/2014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97731551"/>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diagramLayout" Target="../diagrams/layout2.xml"/><Relationship Id="rId7" Type="http://schemas.openxmlformats.org/officeDocument/2006/relationships/image" Target="../media/image7.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jpg"/><Relationship Id="rId7" Type="http://schemas.openxmlformats.org/officeDocument/2006/relationships/image" Target="../media/image15.gif"/><Relationship Id="rId12" Type="http://schemas.openxmlformats.org/officeDocument/2006/relationships/image" Target="../media/image20.pn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jpe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jpeg"/><Relationship Id="rId4" Type="http://schemas.openxmlformats.org/officeDocument/2006/relationships/image" Target="../media/image23.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292352" y="2484120"/>
            <a:ext cx="8824913" cy="3328988"/>
          </a:xfrm>
        </p:spPr>
        <p:txBody>
          <a:bodyPr/>
          <a:lstStyle/>
          <a:p>
            <a:pPr algn="ctr"/>
            <a:r>
              <a:rPr lang="es-EC" sz="1400" b="1" dirty="0"/>
              <a:t>DEPARTAMENTO DE CIENCIAS ECONÓMICAS ADMINISTRATIVAS Y DE COMERCIO</a:t>
            </a:r>
            <a:r>
              <a:rPr lang="es-EC" sz="1400" dirty="0"/>
              <a:t/>
            </a:r>
            <a:br>
              <a:rPr lang="es-EC" sz="1400" dirty="0"/>
            </a:br>
            <a:r>
              <a:rPr lang="es-EC" sz="1400" b="1" dirty="0"/>
              <a:t> </a:t>
            </a:r>
            <a:r>
              <a:rPr lang="es-EC" sz="1400" dirty="0"/>
              <a:t/>
            </a:r>
            <a:br>
              <a:rPr lang="es-EC" sz="1400" dirty="0"/>
            </a:br>
            <a:r>
              <a:rPr lang="es-EC" sz="1400" b="1" dirty="0"/>
              <a:t>CARRERA DE INGENIERÍA EN </a:t>
            </a:r>
            <a:r>
              <a:rPr lang="es-EC" sz="1400" b="1" dirty="0" smtClean="0"/>
              <a:t>MERCADOTECNIA</a:t>
            </a:r>
            <a:br>
              <a:rPr lang="es-EC" sz="1400" b="1" dirty="0" smtClean="0"/>
            </a:br>
            <a:r>
              <a:rPr lang="es-EC" sz="1400" dirty="0"/>
              <a:t/>
            </a:r>
            <a:br>
              <a:rPr lang="es-EC" sz="1400" dirty="0"/>
            </a:br>
            <a:r>
              <a:rPr lang="es-EC" sz="1400" b="1" dirty="0"/>
              <a:t> </a:t>
            </a:r>
            <a:r>
              <a:rPr lang="es-EC" sz="1400" dirty="0"/>
              <a:t/>
            </a:r>
            <a:br>
              <a:rPr lang="es-EC" sz="1400" dirty="0"/>
            </a:br>
            <a:r>
              <a:rPr lang="es-EC" sz="1400" b="1" dirty="0"/>
              <a:t>PROYECTO DE TITULACIÓN  PREVIO A LA OBTENCIÓN DEL TÍTULO EN INGENIERA EN </a:t>
            </a:r>
            <a:r>
              <a:rPr lang="es-EC" sz="1400" b="1" dirty="0" smtClean="0"/>
              <a:t>MERCADOTECNIA</a:t>
            </a:r>
            <a:br>
              <a:rPr lang="es-EC" sz="1400" b="1" dirty="0" smtClean="0"/>
            </a:br>
            <a:r>
              <a:rPr lang="es-EC" sz="1400" dirty="0"/>
              <a:t/>
            </a:r>
            <a:br>
              <a:rPr lang="es-EC" sz="1400" dirty="0"/>
            </a:br>
            <a:r>
              <a:rPr lang="es-EC" sz="1400" b="1" dirty="0"/>
              <a:t> </a:t>
            </a:r>
            <a:r>
              <a:rPr lang="es-EC" sz="1400" dirty="0"/>
              <a:t/>
            </a:r>
            <a:br>
              <a:rPr lang="es-EC" sz="1400" dirty="0"/>
            </a:br>
            <a:r>
              <a:rPr lang="es-EC" sz="1400" b="1" dirty="0"/>
              <a:t>AUTOR: PEÑAHERRERA CASTRO, ALEJANDRA </a:t>
            </a:r>
            <a:r>
              <a:rPr lang="es-EC" sz="1400" b="1" dirty="0" smtClean="0"/>
              <a:t>SALOMÉ</a:t>
            </a:r>
            <a:br>
              <a:rPr lang="es-EC" sz="1400" b="1" dirty="0" smtClean="0"/>
            </a:br>
            <a:r>
              <a:rPr lang="es-EC" sz="1400" dirty="0"/>
              <a:t/>
            </a:r>
            <a:br>
              <a:rPr lang="es-EC" sz="1400" dirty="0"/>
            </a:br>
            <a:r>
              <a:rPr lang="es-EC" sz="1400" b="1" dirty="0"/>
              <a:t> </a:t>
            </a:r>
            <a:r>
              <a:rPr lang="es-EC" sz="1400" dirty="0"/>
              <a:t/>
            </a:r>
            <a:br>
              <a:rPr lang="es-EC" sz="1400" dirty="0"/>
            </a:br>
            <a:r>
              <a:rPr lang="es-EC" sz="1400" b="1" dirty="0"/>
              <a:t>TEMA: “PLAN DE INVESTIGACIÓN DE COMERCIO INTERNACIONAL PARA LA IMPORTACIÓN DE ANTICONCEPTIVOS COMO MECANISMO GENERADOR DE SATISFACTORES EMPRESARIALES Y SOCIALES”</a:t>
            </a:r>
            <a:r>
              <a:rPr lang="es-EC" sz="1400" dirty="0"/>
              <a:t/>
            </a:r>
            <a:br>
              <a:rPr lang="es-EC" sz="1400" dirty="0"/>
            </a:br>
            <a:r>
              <a:rPr lang="es-EC" sz="1400" b="1" dirty="0"/>
              <a:t> </a:t>
            </a:r>
            <a:r>
              <a:rPr lang="es-EC" sz="1400" dirty="0"/>
              <a:t/>
            </a:r>
            <a:br>
              <a:rPr lang="es-EC" sz="1400" dirty="0"/>
            </a:br>
            <a:r>
              <a:rPr lang="es-EC" sz="1400" b="1" dirty="0"/>
              <a:t> </a:t>
            </a:r>
            <a:r>
              <a:rPr lang="es-EC" sz="1400" dirty="0"/>
              <a:t/>
            </a:r>
            <a:br>
              <a:rPr lang="es-EC" sz="1400" dirty="0"/>
            </a:br>
            <a:r>
              <a:rPr lang="es-EC" sz="1400" b="1" dirty="0"/>
              <a:t> </a:t>
            </a:r>
            <a:r>
              <a:rPr lang="es-EC" sz="1400" dirty="0"/>
              <a:t/>
            </a:r>
            <a:br>
              <a:rPr lang="es-EC" sz="1400" dirty="0"/>
            </a:br>
            <a:r>
              <a:rPr lang="es-EC" sz="1400" b="1" dirty="0"/>
              <a:t>DIRECTOR: ING. JORGE OJEDA</a:t>
            </a:r>
            <a:r>
              <a:rPr lang="es-EC" sz="1400" dirty="0"/>
              <a:t/>
            </a:r>
            <a:br>
              <a:rPr lang="es-EC" sz="1400" dirty="0"/>
            </a:br>
            <a:r>
              <a:rPr lang="es-EC" sz="1400" b="1" dirty="0"/>
              <a:t>CODIRECTOR: ING. ARMANDO QUINTANA</a:t>
            </a:r>
            <a:r>
              <a:rPr lang="es-EC" sz="1400" dirty="0"/>
              <a:t/>
            </a:r>
            <a:br>
              <a:rPr lang="es-EC" sz="1400" dirty="0"/>
            </a:br>
            <a:endParaRPr lang="es-EC" sz="14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4394" y="284797"/>
            <a:ext cx="6198918" cy="179148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793771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LÍNEAS DE INVESTIGACIÓN</a:t>
            </a:r>
          </a:p>
        </p:txBody>
      </p:sp>
      <p:sp>
        <p:nvSpPr>
          <p:cNvPr id="3" name="Marcador de contenido 2"/>
          <p:cNvSpPr>
            <a:spLocks noGrp="1"/>
          </p:cNvSpPr>
          <p:nvPr>
            <p:ph idx="1"/>
          </p:nvPr>
        </p:nvSpPr>
        <p:spPr/>
        <p:txBody>
          <a:bodyPr>
            <a:normAutofit/>
          </a:bodyPr>
          <a:lstStyle/>
          <a:p>
            <a:pPr marL="0" indent="0">
              <a:buNone/>
            </a:pPr>
            <a:r>
              <a:rPr lang="es-ES" b="1" dirty="0"/>
              <a:t>PLAN: </a:t>
            </a:r>
            <a:r>
              <a:rPr lang="es-ES" dirty="0"/>
              <a:t>SUSTITUCIÓN DE IMPORTACIONES DE ANTICONCEPTIVOS</a:t>
            </a:r>
            <a:r>
              <a:rPr lang="es-ES" b="1" dirty="0"/>
              <a:t> </a:t>
            </a:r>
            <a:endParaRPr lang="es-EC" b="1" dirty="0" smtClean="0"/>
          </a:p>
          <a:p>
            <a:r>
              <a:rPr lang="es-EC" b="1" dirty="0" smtClean="0"/>
              <a:t>PROGRAMA</a:t>
            </a:r>
            <a:r>
              <a:rPr lang="es-EC" b="1" dirty="0"/>
              <a:t>: Industrialización de anticonceptivos genéricos.</a:t>
            </a:r>
            <a:endParaRPr lang="es-EC" dirty="0"/>
          </a:p>
          <a:p>
            <a:r>
              <a:rPr lang="es-EC" b="1" dirty="0" smtClean="0"/>
              <a:t>PROYECTO</a:t>
            </a:r>
            <a:r>
              <a:rPr lang="es-EC" b="1" dirty="0"/>
              <a:t>: Producción de anticonceptivos genéricos a base de hormonas y </a:t>
            </a:r>
            <a:r>
              <a:rPr lang="es-EC" b="1" dirty="0" smtClean="0"/>
              <a:t>preservativos</a:t>
            </a:r>
          </a:p>
          <a:p>
            <a:endParaRPr lang="es-EC" dirty="0"/>
          </a:p>
          <a:p>
            <a:r>
              <a:rPr lang="es-EC" b="1" dirty="0"/>
              <a:t>OBJETIVO:</a:t>
            </a:r>
            <a:r>
              <a:rPr lang="es-EC" dirty="0"/>
              <a:t>	 Disminuir las importaciones de anticonceptivos hormonales y preservativos al país promoviendo a la industria farmacéutica nacional y disminuyendo los costos.</a:t>
            </a:r>
          </a:p>
          <a:p>
            <a:r>
              <a:rPr lang="es-EC" b="1" dirty="0"/>
              <a:t>SEGMENTO OBJETIVO: </a:t>
            </a:r>
            <a:r>
              <a:rPr lang="es-EC" dirty="0"/>
              <a:t>	Industria farmacéutica nacional</a:t>
            </a:r>
          </a:p>
          <a:p>
            <a:endParaRPr lang="es-EC" dirty="0"/>
          </a:p>
        </p:txBody>
      </p:sp>
    </p:spTree>
    <p:extLst>
      <p:ext uri="{BB962C8B-B14F-4D97-AF65-F5344CB8AC3E}">
        <p14:creationId xmlns:p14="http://schemas.microsoft.com/office/powerpoint/2010/main" val="1869719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621536" y="132892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Diagrama 4"/>
          <p:cNvGraphicFramePr/>
          <p:nvPr>
            <p:extLst>
              <p:ext uri="{D42A27DB-BD31-4B8C-83A1-F6EECF244321}">
                <p14:modId xmlns:p14="http://schemas.microsoft.com/office/powerpoint/2010/main" val="4181731232"/>
              </p:ext>
            </p:extLst>
          </p:nvPr>
        </p:nvGraphicFramePr>
        <p:xfrm>
          <a:off x="1621536" y="1003300"/>
          <a:ext cx="7985932"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3"/>
          <p:cNvSpPr>
            <a:spLocks noChangeArrowheads="1"/>
          </p:cNvSpPr>
          <p:nvPr/>
        </p:nvSpPr>
        <p:spPr bwMode="auto">
          <a:xfrm>
            <a:off x="986536" y="6268135"/>
            <a:ext cx="3659976" cy="58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2696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sz="1200" b="1" i="0" u="none" strike="noStrike" cap="none" normalizeH="0" baseline="0" dirty="0" smtClean="0" bmk="_Toc40308925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Figura.</a:t>
            </a:r>
            <a:r>
              <a:rPr kumimoji="0" lang="es-ES" altLang="es-EC" sz="1200" b="0" i="0" u="none" strike="noStrike" cap="none" normalizeH="0" baseline="0" dirty="0" smtClean="0" bmk="_Toc40308925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Etapas  de producci</a:t>
            </a:r>
            <a:r>
              <a:rPr kumimoji="0" lang="es-ES" altLang="es-EC" sz="1200" b="0" i="0" u="none" strike="noStrike" cap="none" normalizeH="0" baseline="0" dirty="0" smtClean="0" bmk="_Toc403089251">
                <a:ln>
                  <a:noFill/>
                </a:ln>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ó</a:t>
            </a:r>
            <a:r>
              <a:rPr kumimoji="0" lang="es-ES" altLang="es-EC" sz="1200" b="0" i="0" u="none" strike="noStrike" cap="none" normalizeH="0" baseline="0" dirty="0" smtClean="0" bmk="_Toc40308925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 de f</a:t>
            </a:r>
            <a:r>
              <a:rPr kumimoji="0" lang="es-ES" altLang="es-EC" sz="1200" b="0" i="0" u="none" strike="noStrike" cap="none" normalizeH="0" baseline="0" dirty="0" smtClean="0" bmk="_Toc403089251">
                <a:ln>
                  <a:noFill/>
                </a:ln>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á</a:t>
            </a:r>
            <a:r>
              <a:rPr kumimoji="0" lang="es-ES" altLang="es-EC" sz="1200" b="0" i="0" u="none" strike="noStrike" cap="none" normalizeH="0" baseline="0" dirty="0" smtClean="0" bmk="_Toc40308925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rmacos gen</a:t>
            </a:r>
            <a:r>
              <a:rPr kumimoji="0" lang="es-ES" altLang="es-EC" sz="1200" b="0" i="0" u="none" strike="noStrike" cap="none" normalizeH="0" baseline="0" dirty="0" smtClean="0" bmk="_Toc403089251">
                <a:ln>
                  <a:noFill/>
                </a:ln>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é</a:t>
            </a:r>
            <a:r>
              <a:rPr kumimoji="0" lang="es-ES" altLang="es-EC" sz="1200" b="0" i="0" u="none" strike="noStrike" cap="none" normalizeH="0" baseline="0" dirty="0" smtClean="0" bmk="_Toc40308925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ricos</a:t>
            </a:r>
            <a:endParaRPr kumimoji="0" lang="es-ES" altLang="es-EC" sz="1100" b="1" i="0" u="none" strike="noStrike" cap="none" normalizeH="0" baseline="0" dirty="0" smtClean="0">
              <a:ln>
                <a:noFill/>
              </a:ln>
              <a:solidFill>
                <a:srgbClr val="5B9BD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C"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949676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LÍNEAS DE INVESTIGACIÓN</a:t>
            </a:r>
          </a:p>
        </p:txBody>
      </p:sp>
      <p:sp>
        <p:nvSpPr>
          <p:cNvPr id="3" name="Marcador de contenido 2"/>
          <p:cNvSpPr>
            <a:spLocks noGrp="1"/>
          </p:cNvSpPr>
          <p:nvPr>
            <p:ph idx="1"/>
          </p:nvPr>
        </p:nvSpPr>
        <p:spPr/>
        <p:txBody>
          <a:bodyPr>
            <a:normAutofit fontScale="70000" lnSpcReduction="20000"/>
          </a:bodyPr>
          <a:lstStyle/>
          <a:p>
            <a:pPr marL="0" indent="0">
              <a:buNone/>
            </a:pPr>
            <a:r>
              <a:rPr lang="es-ES" b="1" dirty="0"/>
              <a:t>PLAN: </a:t>
            </a:r>
            <a:r>
              <a:rPr lang="es-ES" dirty="0"/>
              <a:t>RESPONSABILIDAD SEXUAL EN UNA SOCIEDAD CAMBIANTE</a:t>
            </a:r>
            <a:endParaRPr lang="es-EC" b="1" dirty="0"/>
          </a:p>
          <a:p>
            <a:r>
              <a:rPr lang="es-EC" b="1" dirty="0"/>
              <a:t>PROGRAMA: Concientización social de buenas prácticas sexuales</a:t>
            </a:r>
            <a:endParaRPr lang="es-EC" dirty="0"/>
          </a:p>
          <a:p>
            <a:r>
              <a:rPr lang="es-EC" b="1" dirty="0"/>
              <a:t>PROYECTO 1: </a:t>
            </a:r>
            <a:r>
              <a:rPr lang="es-EC" dirty="0"/>
              <a:t>Investigación social sobre la promiscuidad en el país y enfermedades contraídas por este factor.</a:t>
            </a:r>
          </a:p>
          <a:p>
            <a:r>
              <a:rPr lang="es-EC" b="1" dirty="0"/>
              <a:t>PROYECTO 2: </a:t>
            </a:r>
            <a:r>
              <a:rPr lang="es-EC" dirty="0"/>
              <a:t>Campaña mediática y social “Entre excesos y placeres se extermina una especie”</a:t>
            </a:r>
          </a:p>
          <a:p>
            <a:r>
              <a:rPr lang="es-EC" b="1" dirty="0"/>
              <a:t>PROYECTO 3:</a:t>
            </a:r>
            <a:r>
              <a:rPr lang="es-EC" dirty="0"/>
              <a:t> Congreso Nacional de Concientización en el uso de anticonceptivos</a:t>
            </a:r>
            <a:r>
              <a:rPr lang="es-EC" dirty="0" smtClean="0"/>
              <a:t>.</a:t>
            </a:r>
          </a:p>
          <a:p>
            <a:r>
              <a:rPr lang="es-EC" b="1" dirty="0"/>
              <a:t/>
            </a:r>
            <a:br>
              <a:rPr lang="es-EC" b="1" dirty="0"/>
            </a:br>
            <a:r>
              <a:rPr lang="es-EC" b="1" dirty="0"/>
              <a:t> </a:t>
            </a:r>
            <a:r>
              <a:rPr lang="es-EC" b="1" dirty="0" smtClean="0"/>
              <a:t>OBJETIVO</a:t>
            </a:r>
            <a:r>
              <a:rPr lang="es-EC" b="1" dirty="0"/>
              <a:t>:</a:t>
            </a:r>
            <a:r>
              <a:rPr lang="es-EC" dirty="0"/>
              <a:t> </a:t>
            </a:r>
          </a:p>
          <a:p>
            <a:pPr marL="0" indent="0">
              <a:buNone/>
            </a:pPr>
            <a:r>
              <a:rPr lang="es-EC" dirty="0"/>
              <a:t>Obtener información real sobre el grado de promiscuidad que existe en el país y las enfermedades que se han originado por esta causa, logrando determinar los grupos más vulnerables y los virus más comunes entre la población ecuatoriana para implementar las campañas necesarias para su prevención.</a:t>
            </a:r>
          </a:p>
          <a:p>
            <a:pPr marL="0" indent="0">
              <a:buNone/>
            </a:pPr>
            <a:r>
              <a:rPr lang="es-EC" dirty="0"/>
              <a:t>Concientizar al público en general sobre las consecuencias letales que pueden producir los virus de transmisión sexual, afectando a la continuidad de una especie.</a:t>
            </a:r>
          </a:p>
          <a:p>
            <a:pPr marL="0" indent="0">
              <a:buNone/>
            </a:pPr>
            <a:r>
              <a:rPr lang="es-EC" dirty="0"/>
              <a:t>Instruir al público en general en temas de sexualidad abierta y uso de anticonceptivos logrando generar concientización en el uso y abuso de los mismos.</a:t>
            </a:r>
          </a:p>
          <a:p>
            <a:r>
              <a:rPr lang="es-EC" b="1" dirty="0"/>
              <a:t>SEGMENTO OBJETIVO:</a:t>
            </a:r>
            <a:r>
              <a:rPr lang="es-EC" dirty="0"/>
              <a:t> Hombres y mujeres entre 15 y 50 años</a:t>
            </a:r>
          </a:p>
          <a:p>
            <a:endParaRPr lang="es-EC" dirty="0"/>
          </a:p>
        </p:txBody>
      </p:sp>
    </p:spTree>
    <p:extLst>
      <p:ext uri="{BB962C8B-B14F-4D97-AF65-F5344CB8AC3E}">
        <p14:creationId xmlns:p14="http://schemas.microsoft.com/office/powerpoint/2010/main" val="1928908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DISCUCIONES</a:t>
            </a:r>
            <a:endParaRPr lang="es-EC" dirty="0"/>
          </a:p>
        </p:txBody>
      </p:sp>
      <p:sp>
        <p:nvSpPr>
          <p:cNvPr id="3" name="Marcador de contenido 2"/>
          <p:cNvSpPr>
            <a:spLocks noGrp="1"/>
          </p:cNvSpPr>
          <p:nvPr>
            <p:ph idx="1"/>
          </p:nvPr>
        </p:nvSpPr>
        <p:spPr>
          <a:xfrm>
            <a:off x="457878" y="1453453"/>
            <a:ext cx="8596668" cy="3880773"/>
          </a:xfrm>
        </p:spPr>
        <p:txBody>
          <a:bodyPr>
            <a:normAutofit fontScale="92500" lnSpcReduction="20000"/>
          </a:bodyPr>
          <a:lstStyle/>
          <a:p>
            <a:r>
              <a:rPr lang="es-EC" dirty="0"/>
              <a:t>Este plan de investigación de comercio internacional para la importación de anticonceptivos como mecanismo generador de satisfactores empresariales y sociales, ha permitido conocer en un espectro más amplio el mercado de los anticonceptivos desde su origen hasta llegar al consumidor final, permitiendo identificar dentro de esta cadena las necesidades y falencias que existen en la misma para algunos actores de este proceso, es así que se plantean planes de acción que permitan promulgar el desarrollo de la industria nacional mediante la sustitución de importaciones, el libre acceso a la información como mecanismo que promueva el crecimiento empresarial de pequeñas empresas comunitarias, de personas naturales que quieran crear su negocio propio o sectores en desarrollo que busquen crecer económicamente y finalmente llegamos al consumidor final mediante campañas de concientización, enfocadas en trasmitir el mensaje de sexualidad responsable como acción para preservar la especie</a:t>
            </a:r>
          </a:p>
        </p:txBody>
      </p:sp>
    </p:spTree>
    <p:extLst>
      <p:ext uri="{BB962C8B-B14F-4D97-AF65-F5344CB8AC3E}">
        <p14:creationId xmlns:p14="http://schemas.microsoft.com/office/powerpoint/2010/main" val="262730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646176" y="438468"/>
            <a:ext cx="9776054" cy="61330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7108265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607" y="1027161"/>
            <a:ext cx="8034529" cy="50251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93770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Justificación</a:t>
            </a:r>
            <a:endParaRPr lang="es-EC" dirty="0"/>
          </a:p>
        </p:txBody>
      </p:sp>
      <p:sp>
        <p:nvSpPr>
          <p:cNvPr id="3" name="Marcador de contenido 2"/>
          <p:cNvSpPr>
            <a:spLocks noGrp="1"/>
          </p:cNvSpPr>
          <p:nvPr>
            <p:ph idx="1"/>
          </p:nvPr>
        </p:nvSpPr>
        <p:spPr>
          <a:xfrm>
            <a:off x="677334" y="1550989"/>
            <a:ext cx="8596668" cy="3880773"/>
          </a:xfrm>
        </p:spPr>
        <p:txBody>
          <a:bodyPr>
            <a:normAutofit fontScale="92500" lnSpcReduction="20000"/>
          </a:bodyPr>
          <a:lstStyle/>
          <a:p>
            <a:r>
              <a:rPr lang="es-ES" dirty="0"/>
              <a:t>Plan Nacional para el Buen Vivir 2009-2013 busca mejorar la vida de la población en todas las facetas de las personas, pues se vincula con la creación de condiciones para satisfacer sus necesidades materiales, psicológicas, sociales y ecológicas.</a:t>
            </a:r>
            <a:endParaRPr lang="es-EC" dirty="0"/>
          </a:p>
          <a:p>
            <a:r>
              <a:rPr lang="es-ES" dirty="0"/>
              <a:t>El mejoramiento de la calidad de vida es un proceso multidimensional y complejo, determinado por aspectos decisivos relacionados con la calidad ambiental, los derechos a la salud, educación, alimentación, vivienda, ocio, recreación y deporte, participación social y política, trabajo, seguridad social, relaciones personales y familiares</a:t>
            </a:r>
            <a:r>
              <a:rPr lang="es-ES" dirty="0" smtClean="0"/>
              <a:t>.</a:t>
            </a:r>
          </a:p>
          <a:p>
            <a:r>
              <a:rPr lang="es-ES" dirty="0"/>
              <a:t>Con el fin de poner en práctica lo estipulado en el Plan Nacional para el Buen Vivir </a:t>
            </a:r>
            <a:r>
              <a:rPr lang="es-ES" dirty="0" smtClean="0"/>
              <a:t>2013-2017 </a:t>
            </a:r>
            <a:r>
              <a:rPr lang="es-ES" dirty="0"/>
              <a:t>se busca  desarrollar líneas de investigación que permitan vincular el proceso de aprendizaje con esquemas formales aplicados a fin de realizar una coyuntura entre la ciencia y las relaciones comerciales.</a:t>
            </a:r>
            <a:endParaRPr lang="es-EC" dirty="0"/>
          </a:p>
          <a:p>
            <a:endParaRPr lang="es-EC" dirty="0"/>
          </a:p>
          <a:p>
            <a:endParaRPr lang="es-EC" dirty="0"/>
          </a:p>
        </p:txBody>
      </p:sp>
    </p:spTree>
    <p:extLst>
      <p:ext uri="{BB962C8B-B14F-4D97-AF65-F5344CB8AC3E}">
        <p14:creationId xmlns:p14="http://schemas.microsoft.com/office/powerpoint/2010/main" val="717559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ORGANISMOS REGULADORES</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668809668"/>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2091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mtClean="0"/>
              <a:t>TIPOS DE ANTICONCEPTIVOS</a:t>
            </a:r>
            <a:endParaRPr lang="es-EC"/>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441230110"/>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01481" y="4364355"/>
            <a:ext cx="2727960" cy="142557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Imagen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6111" y="2554827"/>
            <a:ext cx="2462784" cy="16931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Imagen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01481" y="2298191"/>
            <a:ext cx="2727960" cy="153447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535589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METODOLOGÍA</a:t>
            </a:r>
            <a:br>
              <a:rPr lang="es-EC" dirty="0" smtClean="0"/>
            </a:b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915332195"/>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574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RESULTADOS RELEVANTES</a:t>
            </a:r>
            <a:endParaRPr lang="es-EC" dirty="0"/>
          </a:p>
        </p:txBody>
      </p:sp>
      <p:pic>
        <p:nvPicPr>
          <p:cNvPr id="4" name="Marcador de contenido 3"/>
          <p:cNvPicPr>
            <a:picLocks noGrp="1" noChangeAspect="1"/>
          </p:cNvPicPr>
          <p:nvPr>
            <p:ph idx="1"/>
          </p:nvPr>
        </p:nvPicPr>
        <p:blipFill rotWithShape="1">
          <a:blip r:embed="rId2">
            <a:extLst>
              <a:ext uri="{28A0092B-C50C-407E-A947-70E740481C1C}">
                <a14:useLocalDpi xmlns:a14="http://schemas.microsoft.com/office/drawing/2010/main" val="0"/>
              </a:ext>
            </a:extLst>
          </a:blip>
          <a:srcRect l="4650" t="14382" r="33672" b="5834"/>
          <a:stretch/>
        </p:blipFill>
        <p:spPr>
          <a:xfrm>
            <a:off x="2432982" y="1475231"/>
            <a:ext cx="6211146" cy="5040355"/>
          </a:xfrm>
        </p:spPr>
      </p:pic>
    </p:spTree>
    <p:extLst>
      <p:ext uri="{BB962C8B-B14F-4D97-AF65-F5344CB8AC3E}">
        <p14:creationId xmlns:p14="http://schemas.microsoft.com/office/powerpoint/2010/main" val="21239231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87 Grupo"/>
          <p:cNvGrpSpPr>
            <a:grpSpLocks/>
          </p:cNvGrpSpPr>
          <p:nvPr/>
        </p:nvGrpSpPr>
        <p:grpSpPr>
          <a:xfrm>
            <a:off x="717995" y="151685"/>
            <a:ext cx="4404613" cy="6507350"/>
            <a:chOff x="0" y="0"/>
            <a:chExt cx="6634480" cy="8524875"/>
          </a:xfrm>
        </p:grpSpPr>
        <p:sp>
          <p:nvSpPr>
            <p:cNvPr id="5" name="375 Rectángulo"/>
            <p:cNvSpPr/>
            <p:nvPr/>
          </p:nvSpPr>
          <p:spPr>
            <a:xfrm>
              <a:off x="0" y="0"/>
              <a:ext cx="6634480" cy="852487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grpSp>
          <p:nvGrpSpPr>
            <p:cNvPr id="6" name="376 Grupo"/>
            <p:cNvGrpSpPr/>
            <p:nvPr/>
          </p:nvGrpSpPr>
          <p:grpSpPr>
            <a:xfrm>
              <a:off x="178130" y="273133"/>
              <a:ext cx="6348718" cy="7688578"/>
              <a:chOff x="0" y="0"/>
              <a:chExt cx="6348718" cy="7688844"/>
            </a:xfrm>
            <a:solidFill>
              <a:schemeClr val="accent4">
                <a:lumMod val="40000"/>
                <a:lumOff val="60000"/>
              </a:schemeClr>
            </a:solidFill>
          </p:grpSpPr>
          <p:pic>
            <p:nvPicPr>
              <p:cNvPr id="7" name="0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1047750"/>
                <a:ext cx="2562225" cy="1914525"/>
              </a:xfrm>
              <a:prstGeom prst="rect">
                <a:avLst/>
              </a:prstGeom>
              <a:grpFill/>
            </p:spPr>
          </p:pic>
          <p:sp>
            <p:nvSpPr>
              <p:cNvPr id="8" name="378 Cuadro de texto"/>
              <p:cNvSpPr txBox="1"/>
              <p:nvPr/>
            </p:nvSpPr>
            <p:spPr>
              <a:xfrm>
                <a:off x="0" y="0"/>
                <a:ext cx="6038850" cy="655343"/>
              </a:xfrm>
              <a:prstGeom prst="rect">
                <a:avLst/>
              </a:prstGeom>
              <a:solidFill>
                <a:schemeClr val="tx2">
                  <a:lumMod val="40000"/>
                  <a:lumOff val="60000"/>
                </a:schemeClr>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07000"/>
                  </a:lnSpc>
                  <a:spcAft>
                    <a:spcPts val="800"/>
                  </a:spcAft>
                </a:pPr>
                <a:r>
                  <a:rPr lang="es-EC" sz="20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ANÁLISIS DEL CONSUMIDOR FINAL</a:t>
                </a:r>
                <a:endParaRPr lang="es-EC"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Cuadro de texto 2"/>
              <p:cNvSpPr txBox="1">
                <a:spLocks noChangeArrowheads="1"/>
              </p:cNvSpPr>
              <p:nvPr/>
            </p:nvSpPr>
            <p:spPr bwMode="auto">
              <a:xfrm>
                <a:off x="2734848" y="933449"/>
                <a:ext cx="1691605" cy="2857500"/>
              </a:xfrm>
              <a:prstGeom prst="rect">
                <a:avLst/>
              </a:prstGeom>
              <a:solidFill>
                <a:schemeClr val="tx2">
                  <a:lumMod val="40000"/>
                  <a:lumOff val="60000"/>
                </a:schemeClr>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EC"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PERFIL PSICOGRÁFICO</a:t>
                </a:r>
                <a:r>
                  <a:rPr lang="es-EC" sz="11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a:t>
                </a:r>
                <a:endParaRPr lang="es-EC"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Hombres y </a:t>
                </a:r>
                <a:r>
                  <a:rPr lang="es-EC" sz="11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Mujeres</a:t>
                </a:r>
                <a:endParaRPr lang="es-EC"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EC"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18 – 30 años</a:t>
                </a:r>
              </a:p>
              <a:p>
                <a:pPr>
                  <a:lnSpc>
                    <a:spcPct val="107000"/>
                  </a:lnSpc>
                  <a:spcAft>
                    <a:spcPts val="800"/>
                  </a:spcAft>
                </a:pPr>
                <a:r>
                  <a:rPr lang="es-EC"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31 – 45 años </a:t>
                </a:r>
              </a:p>
            </p:txBody>
          </p:sp>
          <p:sp>
            <p:nvSpPr>
              <p:cNvPr id="10" name="Cuadro de texto 2"/>
              <p:cNvSpPr txBox="1">
                <a:spLocks noChangeArrowheads="1"/>
              </p:cNvSpPr>
              <p:nvPr/>
            </p:nvSpPr>
            <p:spPr bwMode="auto">
              <a:xfrm>
                <a:off x="190500" y="5190754"/>
                <a:ext cx="5985509" cy="2498090"/>
              </a:xfrm>
              <a:prstGeom prst="rect">
                <a:avLst/>
              </a:prstGeom>
              <a:solidFill>
                <a:schemeClr val="tx2">
                  <a:lumMod val="40000"/>
                  <a:lumOff val="60000"/>
                </a:schemeClr>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EC" sz="11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PORTAFOLIO DE PRODUCTOS</a:t>
                </a:r>
                <a:endParaRPr lang="es-EC"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11" name="Imagen 10" descr="http://mexico.cnn.com/media/2012/10/16/metodos-anticonceptivos-anticoncepcion-pildora-condon-diu.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5275" y="5695096"/>
                <a:ext cx="3190875" cy="1800225"/>
              </a:xfrm>
              <a:prstGeom prst="rect">
                <a:avLst/>
              </a:prstGeom>
              <a:grpFill/>
              <a:ln>
                <a:noFill/>
              </a:ln>
            </p:spPr>
          </p:pic>
          <p:sp>
            <p:nvSpPr>
              <p:cNvPr id="12" name="382 Cuadro de texto"/>
              <p:cNvSpPr txBox="1"/>
              <p:nvPr/>
            </p:nvSpPr>
            <p:spPr>
              <a:xfrm>
                <a:off x="3609975" y="5362575"/>
                <a:ext cx="2381250" cy="1870710"/>
              </a:xfrm>
              <a:prstGeom prst="rect">
                <a:avLst/>
              </a:prstGeom>
              <a:solidFill>
                <a:schemeClr val="tx2">
                  <a:lumMod val="40000"/>
                  <a:lumOff val="60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EC" sz="1100" dirty="0">
                    <a:solidFill>
                      <a:srgbClr val="7030A0"/>
                    </a:solidFill>
                    <a:effectLst/>
                    <a:ea typeface="Calibri" panose="020F0502020204030204" pitchFamily="34" charset="0"/>
                    <a:cs typeface="Times New Roman" panose="02020603050405020304" pitchFamily="18" charset="0"/>
                  </a:rPr>
                  <a:t>Preservativos</a:t>
                </a:r>
              </a:p>
              <a:p>
                <a:pPr>
                  <a:lnSpc>
                    <a:spcPct val="107000"/>
                  </a:lnSpc>
                  <a:spcAft>
                    <a:spcPts val="800"/>
                  </a:spcAft>
                </a:pPr>
                <a:r>
                  <a:rPr lang="es-EC" sz="1100" dirty="0">
                    <a:solidFill>
                      <a:srgbClr val="7030A0"/>
                    </a:solidFill>
                    <a:effectLst/>
                    <a:ea typeface="Calibri" panose="020F0502020204030204" pitchFamily="34" charset="0"/>
                    <a:cs typeface="Times New Roman" panose="02020603050405020304" pitchFamily="18" charset="0"/>
                  </a:rPr>
                  <a:t>Preparaciones Químicas a Base de Hormonas</a:t>
                </a:r>
              </a:p>
              <a:p>
                <a:pPr marL="457200" indent="-228600">
                  <a:lnSpc>
                    <a:spcPct val="115000"/>
                  </a:lnSpc>
                  <a:spcAft>
                    <a:spcPts val="0"/>
                  </a:spcAft>
                </a:pPr>
                <a:r>
                  <a:rPr lang="es-EC" sz="1100" dirty="0">
                    <a:solidFill>
                      <a:srgbClr val="7030A0"/>
                    </a:solidFill>
                    <a:effectLst/>
                    <a:ea typeface="Calibri" panose="020F0502020204030204" pitchFamily="34" charset="0"/>
                    <a:cs typeface="Times New Roman" panose="02020603050405020304" pitchFamily="18" charset="0"/>
                  </a:rPr>
                  <a:t>Pastillas</a:t>
                </a:r>
              </a:p>
              <a:p>
                <a:pPr marL="457200" indent="-228600">
                  <a:lnSpc>
                    <a:spcPct val="115000"/>
                  </a:lnSpc>
                  <a:spcAft>
                    <a:spcPts val="0"/>
                  </a:spcAft>
                </a:pPr>
                <a:r>
                  <a:rPr lang="es-EC" sz="1100" dirty="0">
                    <a:solidFill>
                      <a:srgbClr val="7030A0"/>
                    </a:solidFill>
                    <a:effectLst/>
                    <a:ea typeface="Calibri" panose="020F0502020204030204" pitchFamily="34" charset="0"/>
                    <a:cs typeface="Times New Roman" panose="02020603050405020304" pitchFamily="18" charset="0"/>
                  </a:rPr>
                  <a:t>Parches Dérmicos</a:t>
                </a:r>
              </a:p>
              <a:p>
                <a:pPr marL="457200" indent="-228600">
                  <a:lnSpc>
                    <a:spcPct val="115000"/>
                  </a:lnSpc>
                  <a:spcAft>
                    <a:spcPts val="0"/>
                  </a:spcAft>
                </a:pPr>
                <a:r>
                  <a:rPr lang="es-EC" sz="1100" dirty="0">
                    <a:solidFill>
                      <a:srgbClr val="7030A0"/>
                    </a:solidFill>
                    <a:effectLst/>
                    <a:ea typeface="Calibri" panose="020F0502020204030204" pitchFamily="34" charset="0"/>
                    <a:cs typeface="Times New Roman" panose="02020603050405020304" pitchFamily="18" charset="0"/>
                  </a:rPr>
                  <a:t>Implantes </a:t>
                </a:r>
                <a:r>
                  <a:rPr lang="es-EC" sz="1100" dirty="0" err="1">
                    <a:solidFill>
                      <a:srgbClr val="7030A0"/>
                    </a:solidFill>
                    <a:effectLst/>
                    <a:ea typeface="Calibri" panose="020F0502020204030204" pitchFamily="34" charset="0"/>
                    <a:cs typeface="Times New Roman" panose="02020603050405020304" pitchFamily="18" charset="0"/>
                  </a:rPr>
                  <a:t>Subdérmicos</a:t>
                </a:r>
                <a:endParaRPr lang="es-EC" sz="1100" dirty="0">
                  <a:solidFill>
                    <a:srgbClr val="7030A0"/>
                  </a:solidFill>
                  <a:effectLst/>
                  <a:ea typeface="Calibri" panose="020F0502020204030204" pitchFamily="34" charset="0"/>
                  <a:cs typeface="Times New Roman" panose="02020603050405020304" pitchFamily="18" charset="0"/>
                </a:endParaRPr>
              </a:p>
              <a:p>
                <a:pPr marL="457200" indent="-228600">
                  <a:lnSpc>
                    <a:spcPct val="115000"/>
                  </a:lnSpc>
                  <a:spcAft>
                    <a:spcPts val="1000"/>
                  </a:spcAft>
                </a:pPr>
                <a:r>
                  <a:rPr lang="es-EC" sz="1100" dirty="0">
                    <a:solidFill>
                      <a:srgbClr val="7030A0"/>
                    </a:solidFill>
                    <a:effectLst/>
                    <a:ea typeface="Calibri" panose="020F0502020204030204" pitchFamily="34" charset="0"/>
                    <a:cs typeface="Times New Roman" panose="02020603050405020304" pitchFamily="18" charset="0"/>
                  </a:rPr>
                  <a:t>Inyecciones</a:t>
                </a:r>
              </a:p>
            </p:txBody>
          </p:sp>
          <p:sp>
            <p:nvSpPr>
              <p:cNvPr id="13" name="383 Cuadro de texto"/>
              <p:cNvSpPr txBox="1"/>
              <p:nvPr/>
            </p:nvSpPr>
            <p:spPr>
              <a:xfrm>
                <a:off x="211686" y="3588956"/>
                <a:ext cx="1700210" cy="1412669"/>
              </a:xfrm>
              <a:prstGeom prst="rect">
                <a:avLst/>
              </a:prstGeom>
              <a:solidFill>
                <a:schemeClr val="tx2">
                  <a:lumMod val="40000"/>
                  <a:lumOff val="60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EC" sz="1100" dirty="0">
                    <a:solidFill>
                      <a:srgbClr val="7030A0"/>
                    </a:solidFill>
                    <a:effectLst/>
                    <a:ea typeface="Calibri" panose="020F0502020204030204" pitchFamily="34" charset="0"/>
                    <a:cs typeface="Times New Roman" panose="02020603050405020304" pitchFamily="18" charset="0"/>
                  </a:rPr>
                  <a:t>Solteros	</a:t>
                </a:r>
              </a:p>
              <a:p>
                <a:pPr>
                  <a:lnSpc>
                    <a:spcPct val="107000"/>
                  </a:lnSpc>
                  <a:spcAft>
                    <a:spcPts val="800"/>
                  </a:spcAft>
                </a:pPr>
                <a:r>
                  <a:rPr lang="es-EC" sz="1100" dirty="0">
                    <a:solidFill>
                      <a:srgbClr val="7030A0"/>
                    </a:solidFill>
                    <a:effectLst/>
                    <a:ea typeface="Calibri" panose="020F0502020204030204" pitchFamily="34" charset="0"/>
                    <a:cs typeface="Times New Roman" panose="02020603050405020304" pitchFamily="18" charset="0"/>
                  </a:rPr>
                  <a:t>Casados</a:t>
                </a:r>
              </a:p>
              <a:p>
                <a:pPr>
                  <a:lnSpc>
                    <a:spcPct val="107000"/>
                  </a:lnSpc>
                  <a:spcAft>
                    <a:spcPts val="800"/>
                  </a:spcAft>
                </a:pPr>
                <a:r>
                  <a:rPr lang="es-EC" sz="1100" dirty="0">
                    <a:solidFill>
                      <a:srgbClr val="7030A0"/>
                    </a:solidFill>
                    <a:effectLst/>
                    <a:ea typeface="Calibri" panose="020F0502020204030204" pitchFamily="34" charset="0"/>
                    <a:cs typeface="Times New Roman" panose="02020603050405020304" pitchFamily="18" charset="0"/>
                  </a:rPr>
                  <a:t>Divorciados</a:t>
                </a:r>
              </a:p>
              <a:p>
                <a:pPr>
                  <a:lnSpc>
                    <a:spcPct val="107000"/>
                  </a:lnSpc>
                  <a:spcAft>
                    <a:spcPts val="800"/>
                  </a:spcAft>
                </a:pPr>
                <a:r>
                  <a:rPr lang="es-EC" sz="1100" dirty="0">
                    <a:solidFill>
                      <a:srgbClr val="7030A0"/>
                    </a:solidFill>
                    <a:effectLst/>
                    <a:ea typeface="Calibri" panose="020F0502020204030204" pitchFamily="34" charset="0"/>
                    <a:cs typeface="Times New Roman" panose="02020603050405020304" pitchFamily="18" charset="0"/>
                  </a:rPr>
                  <a:t>Unión Libre</a:t>
                </a:r>
              </a:p>
              <a:p>
                <a:pPr>
                  <a:lnSpc>
                    <a:spcPct val="107000"/>
                  </a:lnSpc>
                  <a:spcAft>
                    <a:spcPts val="800"/>
                  </a:spcAft>
                </a:pPr>
                <a:r>
                  <a:rPr lang="es-EC" sz="1100" dirty="0">
                    <a:solidFill>
                      <a:srgbClr val="7030A0"/>
                    </a:solidFill>
                    <a:effectLst/>
                    <a:ea typeface="Calibri" panose="020F0502020204030204" pitchFamily="34" charset="0"/>
                    <a:cs typeface="Times New Roman" panose="02020603050405020304" pitchFamily="18" charset="0"/>
                  </a:rPr>
                  <a:t> </a:t>
                </a:r>
              </a:p>
            </p:txBody>
          </p:sp>
          <p:pic>
            <p:nvPicPr>
              <p:cNvPr id="14" name="Imagen 13"/>
              <p:cNvPicPr>
                <a:picLocks noChangeAspect="1"/>
              </p:cNvPicPr>
              <p:nvPr/>
            </p:nvPicPr>
            <p:blipFill rotWithShape="1">
              <a:blip r:embed="rId4">
                <a:extLst>
                  <a:ext uri="{28A0092B-C50C-407E-A947-70E740481C1C}">
                    <a14:useLocalDpi xmlns:a14="http://schemas.microsoft.com/office/drawing/2010/main" val="0"/>
                  </a:ext>
                </a:extLst>
              </a:blip>
              <a:srcRect l="42693" t="48571" r="39280" b="28551"/>
              <a:stretch/>
            </p:blipFill>
            <p:spPr bwMode="auto">
              <a:xfrm>
                <a:off x="4512394" y="1187573"/>
                <a:ext cx="1591523" cy="1260198"/>
              </a:xfrm>
              <a:prstGeom prst="rect">
                <a:avLst/>
              </a:prstGeom>
              <a:grpFill/>
              <a:ln>
                <a:noFill/>
              </a:ln>
              <a:extLst>
                <a:ext uri="{53640926-AAD7-44D8-BBD7-CCE9431645EC}">
                  <a14:shadowObscured xmlns:a14="http://schemas.microsoft.com/office/drawing/2010/main"/>
                </a:ext>
              </a:extLst>
            </p:spPr>
          </p:pic>
          <p:pic>
            <p:nvPicPr>
              <p:cNvPr id="15" name="Imagen 14"/>
              <p:cNvPicPr>
                <a:picLocks noChangeAspect="1"/>
              </p:cNvPicPr>
              <p:nvPr/>
            </p:nvPicPr>
            <p:blipFill rotWithShape="1">
              <a:blip r:embed="rId5">
                <a:extLst>
                  <a:ext uri="{28A0092B-C50C-407E-A947-70E740481C1C}">
                    <a14:useLocalDpi xmlns:a14="http://schemas.microsoft.com/office/drawing/2010/main" val="0"/>
                  </a:ext>
                </a:extLst>
              </a:blip>
              <a:srcRect l="38610" t="49185" r="35288" b="25815"/>
              <a:stretch/>
            </p:blipFill>
            <p:spPr bwMode="auto">
              <a:xfrm>
                <a:off x="4150090" y="2619593"/>
                <a:ext cx="2198628" cy="1314451"/>
              </a:xfrm>
              <a:prstGeom prst="rect">
                <a:avLst/>
              </a:prstGeom>
              <a:solidFill>
                <a:schemeClr val="tx2">
                  <a:lumMod val="40000"/>
                  <a:lumOff val="60000"/>
                </a:schemeClr>
              </a:solidFill>
              <a:ln>
                <a:noFill/>
              </a:ln>
              <a:extLst>
                <a:ext uri="{53640926-AAD7-44D8-BBD7-CCE9431645EC}">
                  <a14:shadowObscured xmlns:a14="http://schemas.microsoft.com/office/drawing/2010/main"/>
                </a:ext>
              </a:extLst>
            </p:spPr>
          </p:pic>
          <p:pic>
            <p:nvPicPr>
              <p:cNvPr id="16" name="Imagen 15"/>
              <p:cNvPicPr>
                <a:picLocks noChangeAspect="1"/>
              </p:cNvPicPr>
              <p:nvPr/>
            </p:nvPicPr>
            <p:blipFill rotWithShape="1">
              <a:blip r:embed="rId6">
                <a:extLst>
                  <a:ext uri="{28A0092B-C50C-407E-A947-70E740481C1C}">
                    <a14:useLocalDpi xmlns:a14="http://schemas.microsoft.com/office/drawing/2010/main" val="0"/>
                  </a:ext>
                </a:extLst>
              </a:blip>
              <a:srcRect l="41934" t="46255" r="39465" b="25812"/>
              <a:stretch/>
            </p:blipFill>
            <p:spPr bwMode="auto">
              <a:xfrm>
                <a:off x="1890711" y="3555765"/>
                <a:ext cx="1640403" cy="1479052"/>
              </a:xfrm>
              <a:prstGeom prst="rect">
                <a:avLst/>
              </a:prstGeom>
              <a:grpFill/>
              <a:ln>
                <a:noFill/>
              </a:ln>
              <a:extLst>
                <a:ext uri="{53640926-AAD7-44D8-BBD7-CCE9431645EC}">
                  <a14:shadowObscured xmlns:a14="http://schemas.microsoft.com/office/drawing/2010/main"/>
                </a:ext>
              </a:extLst>
            </p:spPr>
          </p:pic>
        </p:grpSp>
      </p:grpSp>
      <p:grpSp>
        <p:nvGrpSpPr>
          <p:cNvPr id="30" name="388 Grupo"/>
          <p:cNvGrpSpPr>
            <a:grpSpLocks/>
          </p:cNvGrpSpPr>
          <p:nvPr/>
        </p:nvGrpSpPr>
        <p:grpSpPr>
          <a:xfrm>
            <a:off x="5498545" y="151685"/>
            <a:ext cx="4414052" cy="6507350"/>
            <a:chOff x="0" y="0"/>
            <a:chExt cx="6590665" cy="8917940"/>
          </a:xfrm>
          <a:solidFill>
            <a:schemeClr val="tx2">
              <a:lumMod val="40000"/>
              <a:lumOff val="60000"/>
            </a:schemeClr>
          </a:solidFill>
        </p:grpSpPr>
        <p:sp>
          <p:nvSpPr>
            <p:cNvPr id="31" name="389 Rectángulo"/>
            <p:cNvSpPr/>
            <p:nvPr/>
          </p:nvSpPr>
          <p:spPr>
            <a:xfrm>
              <a:off x="0" y="0"/>
              <a:ext cx="6590665" cy="891794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grpSp>
          <p:nvGrpSpPr>
            <p:cNvPr id="32" name="390 Grupo"/>
            <p:cNvGrpSpPr/>
            <p:nvPr/>
          </p:nvGrpSpPr>
          <p:grpSpPr>
            <a:xfrm>
              <a:off x="201880" y="320633"/>
              <a:ext cx="6270032" cy="8585431"/>
              <a:chOff x="-1" y="-1"/>
              <a:chExt cx="6270032" cy="8585431"/>
            </a:xfrm>
            <a:grpFill/>
          </p:grpSpPr>
          <p:sp>
            <p:nvSpPr>
              <p:cNvPr id="33" name="Cuadro de texto 2"/>
              <p:cNvSpPr txBox="1">
                <a:spLocks noChangeArrowheads="1"/>
              </p:cNvSpPr>
              <p:nvPr/>
            </p:nvSpPr>
            <p:spPr bwMode="auto">
              <a:xfrm>
                <a:off x="-1" y="-1"/>
                <a:ext cx="6127668" cy="475013"/>
              </a:xfrm>
              <a:prstGeom prst="rect">
                <a:avLst/>
              </a:prstGeom>
              <a:solidFill>
                <a:schemeClr val="tx2">
                  <a:lumMod val="40000"/>
                  <a:lumOff val="60000"/>
                </a:schemeClr>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EC" sz="11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TIPOS DE ANTICONCEPTIVOS Y RAZONES DE USO POR HOMBRES Y MUJERES</a:t>
                </a:r>
                <a:endParaRPr lang="es-EC"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4" name="Imagen 33" descr="http://3.bp.blogspot.com/-pgGzCE7H8R0/UKqrplXJexI/AAAAAAAAEw0/ryutKK9yFtY/s1600/simbolo_hombr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3099460"/>
                <a:ext cx="1068779" cy="1045028"/>
              </a:xfrm>
              <a:prstGeom prst="rect">
                <a:avLst/>
              </a:prstGeom>
              <a:grpFill/>
              <a:ln>
                <a:noFill/>
              </a:ln>
            </p:spPr>
          </p:pic>
          <p:pic>
            <p:nvPicPr>
              <p:cNvPr id="35" name="Imagen 34" descr="http://t2.gstatic.com/images?q=tbn:ANd9GcSRax6q2u26-Kz_bWPeZUgu4JWWJ6aaZm3aModSbdetDz_ZKiZgNQ"/>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70763" y="5047014"/>
                <a:ext cx="961902" cy="1223158"/>
              </a:xfrm>
              <a:prstGeom prst="rect">
                <a:avLst/>
              </a:prstGeom>
              <a:grpFill/>
              <a:ln>
                <a:noFill/>
              </a:ln>
            </p:spPr>
          </p:pic>
          <p:pic>
            <p:nvPicPr>
              <p:cNvPr id="36" name="Imagen 35"/>
              <p:cNvPicPr>
                <a:picLocks noChangeAspect="1"/>
              </p:cNvPicPr>
              <p:nvPr/>
            </p:nvPicPr>
            <p:blipFill rotWithShape="1">
              <a:blip r:embed="rId9">
                <a:extLst>
                  <a:ext uri="{28A0092B-C50C-407E-A947-70E740481C1C}">
                    <a14:useLocalDpi xmlns:a14="http://schemas.microsoft.com/office/drawing/2010/main" val="0"/>
                  </a:ext>
                </a:extLst>
              </a:blip>
              <a:srcRect l="43918" t="46255" r="19591" b="17326"/>
              <a:stretch/>
            </p:blipFill>
            <p:spPr bwMode="auto">
              <a:xfrm>
                <a:off x="1585772" y="676893"/>
                <a:ext cx="4446893" cy="2660074"/>
              </a:xfrm>
              <a:prstGeom prst="rect">
                <a:avLst/>
              </a:prstGeom>
              <a:grpFill/>
              <a:ln>
                <a:noFill/>
              </a:ln>
              <a:extLst>
                <a:ext uri="{53640926-AAD7-44D8-BBD7-CCE9431645EC}">
                  <a14:shadowObscured xmlns:a14="http://schemas.microsoft.com/office/drawing/2010/main"/>
                </a:ext>
              </a:extLst>
            </p:spPr>
          </p:pic>
          <p:pic>
            <p:nvPicPr>
              <p:cNvPr id="37" name="Imagen 36"/>
              <p:cNvPicPr>
                <a:picLocks noChangeAspect="1"/>
              </p:cNvPicPr>
              <p:nvPr/>
            </p:nvPicPr>
            <p:blipFill rotWithShape="1">
              <a:blip r:embed="rId10">
                <a:extLst>
                  <a:ext uri="{28A0092B-C50C-407E-A947-70E740481C1C}">
                    <a14:useLocalDpi xmlns:a14="http://schemas.microsoft.com/office/drawing/2010/main" val="0"/>
                  </a:ext>
                </a:extLst>
              </a:blip>
              <a:srcRect l="54303" t="38487" r="11265" b="33174"/>
              <a:stretch/>
            </p:blipFill>
            <p:spPr bwMode="auto">
              <a:xfrm>
                <a:off x="-1" y="4144488"/>
                <a:ext cx="4459940" cy="2196935"/>
              </a:xfrm>
              <a:prstGeom prst="rect">
                <a:avLst/>
              </a:prstGeom>
              <a:grpFill/>
              <a:ln>
                <a:noFill/>
              </a:ln>
              <a:extLst>
                <a:ext uri="{53640926-AAD7-44D8-BBD7-CCE9431645EC}">
                  <a14:shadowObscured xmlns:a14="http://schemas.microsoft.com/office/drawing/2010/main"/>
                </a:ext>
              </a:extLst>
            </p:spPr>
          </p:pic>
          <p:pic>
            <p:nvPicPr>
              <p:cNvPr id="38" name="Imagen 37" descr="http://us.cdn3.123rf.com/168nwm/krisdog/krisdog1108/krisdog110800027/10223257-hombres-y-mujeres-jefes-enfrentados-en-silueta-con-simbolos.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30629" y="985653"/>
                <a:ext cx="1603169" cy="997527"/>
              </a:xfrm>
              <a:prstGeom prst="rect">
                <a:avLst/>
              </a:prstGeom>
              <a:grpFill/>
              <a:ln>
                <a:noFill/>
              </a:ln>
            </p:spPr>
          </p:pic>
          <p:pic>
            <p:nvPicPr>
              <p:cNvPr id="39" name="Imagen 38"/>
              <p:cNvPicPr>
                <a:picLocks noChangeAspect="1"/>
              </p:cNvPicPr>
              <p:nvPr/>
            </p:nvPicPr>
            <p:blipFill rotWithShape="1">
              <a:blip r:embed="rId12">
                <a:extLst>
                  <a:ext uri="{28A0092B-C50C-407E-A947-70E740481C1C}">
                    <a14:useLocalDpi xmlns:a14="http://schemas.microsoft.com/office/drawing/2010/main" val="0"/>
                  </a:ext>
                </a:extLst>
              </a:blip>
              <a:srcRect l="55786" t="37075" r="14094" b="33230"/>
              <a:stretch/>
            </p:blipFill>
            <p:spPr bwMode="auto">
              <a:xfrm>
                <a:off x="2434441" y="6418883"/>
                <a:ext cx="3835590" cy="2166547"/>
              </a:xfrm>
              <a:prstGeom prst="rect">
                <a:avLst/>
              </a:prstGeom>
              <a:grpFill/>
              <a:ln>
                <a:noFill/>
              </a:ln>
              <a:extLst>
                <a:ext uri="{53640926-AAD7-44D8-BBD7-CCE9431645EC}">
                  <a14:shadowObscured xmlns:a14="http://schemas.microsoft.com/office/drawing/2010/main"/>
                </a:ext>
              </a:extLst>
            </p:spPr>
          </p:pic>
        </p:grpSp>
      </p:grpSp>
    </p:spTree>
    <p:extLst>
      <p:ext uri="{BB962C8B-B14F-4D97-AF65-F5344CB8AC3E}">
        <p14:creationId xmlns:p14="http://schemas.microsoft.com/office/powerpoint/2010/main" val="2053582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upo 34"/>
          <p:cNvGrpSpPr/>
          <p:nvPr/>
        </p:nvGrpSpPr>
        <p:grpSpPr>
          <a:xfrm>
            <a:off x="2926080" y="160661"/>
            <a:ext cx="4280154" cy="6522720"/>
            <a:chOff x="4279392" y="788365"/>
            <a:chExt cx="4280154" cy="6522720"/>
          </a:xfrm>
        </p:grpSpPr>
        <p:grpSp>
          <p:nvGrpSpPr>
            <p:cNvPr id="18" name="398 Grupo"/>
            <p:cNvGrpSpPr>
              <a:grpSpLocks/>
            </p:cNvGrpSpPr>
            <p:nvPr/>
          </p:nvGrpSpPr>
          <p:grpSpPr>
            <a:xfrm>
              <a:off x="4279392" y="788365"/>
              <a:ext cx="4280154" cy="6522720"/>
              <a:chOff x="178130" y="-289627"/>
              <a:chExt cx="6590805" cy="9316791"/>
            </a:xfrm>
            <a:solidFill>
              <a:schemeClr val="tx2">
                <a:lumMod val="40000"/>
                <a:lumOff val="60000"/>
              </a:schemeClr>
            </a:solidFill>
          </p:grpSpPr>
          <p:sp>
            <p:nvSpPr>
              <p:cNvPr id="20" name="399 Rectángulo"/>
              <p:cNvSpPr/>
              <p:nvPr/>
            </p:nvSpPr>
            <p:spPr>
              <a:xfrm>
                <a:off x="178130" y="-289627"/>
                <a:ext cx="6590805" cy="931679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grpSp>
            <p:nvGrpSpPr>
              <p:cNvPr id="21" name="400 Grupo"/>
              <p:cNvGrpSpPr/>
              <p:nvPr/>
            </p:nvGrpSpPr>
            <p:grpSpPr>
              <a:xfrm>
                <a:off x="201881" y="758930"/>
                <a:ext cx="6367525" cy="7836218"/>
                <a:chOff x="130629" y="545174"/>
                <a:chExt cx="6367525" cy="7836218"/>
              </a:xfrm>
              <a:grpFill/>
            </p:grpSpPr>
            <p:sp>
              <p:nvSpPr>
                <p:cNvPr id="22" name="402 Cuadro de texto"/>
                <p:cNvSpPr txBox="1"/>
                <p:nvPr/>
              </p:nvSpPr>
              <p:spPr>
                <a:xfrm>
                  <a:off x="339848" y="2880845"/>
                  <a:ext cx="5830570" cy="640715"/>
                </a:xfrm>
                <a:prstGeom prst="rect">
                  <a:avLst/>
                </a:prstGeom>
                <a:grp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EC" sz="11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PREPARACIONES QUÍMICAS A BASE DE HORMONAS Y DEMAS ESPERMICIDAS</a:t>
                  </a:r>
                  <a:endParaRPr lang="es-EC" sz="1100" dirty="0">
                    <a:solidFill>
                      <a:srgbClr val="7030A0"/>
                    </a:solidFill>
                    <a:effectLst/>
                    <a:ea typeface="Calibri" panose="020F0502020204030204" pitchFamily="34" charset="0"/>
                    <a:cs typeface="Times New Roman" panose="02020603050405020304" pitchFamily="18" charset="0"/>
                  </a:endParaRPr>
                </a:p>
              </p:txBody>
            </p:sp>
            <p:sp>
              <p:nvSpPr>
                <p:cNvPr id="23" name="Cuadro de texto 2"/>
                <p:cNvSpPr txBox="1">
                  <a:spLocks noChangeArrowheads="1"/>
                </p:cNvSpPr>
                <p:nvPr/>
              </p:nvSpPr>
              <p:spPr bwMode="auto">
                <a:xfrm>
                  <a:off x="130629" y="5664530"/>
                  <a:ext cx="2244436" cy="415636"/>
                </a:xfrm>
                <a:prstGeom prst="rect">
                  <a:avLst/>
                </a:prstGeom>
                <a:grp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EC" sz="11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PRESERVATIVOS</a:t>
                  </a:r>
                  <a:endParaRPr lang="es-EC"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4" name="Imagen 23"/>
                <p:cNvPicPr>
                  <a:picLocks noChangeAspect="1"/>
                </p:cNvPicPr>
                <p:nvPr/>
              </p:nvPicPr>
              <p:blipFill rotWithShape="1">
                <a:blip r:embed="rId2">
                  <a:extLst>
                    <a:ext uri="{28A0092B-C50C-407E-A947-70E740481C1C}">
                      <a14:useLocalDpi xmlns:a14="http://schemas.microsoft.com/office/drawing/2010/main" val="0"/>
                    </a:ext>
                  </a:extLst>
                </a:blip>
                <a:srcRect l="45598" t="27541" r="12622" b="37467"/>
                <a:stretch/>
              </p:blipFill>
              <p:spPr bwMode="auto">
                <a:xfrm>
                  <a:off x="1033148" y="545174"/>
                  <a:ext cx="4393870" cy="2208810"/>
                </a:xfrm>
                <a:prstGeom prst="rect">
                  <a:avLst/>
                </a:prstGeom>
                <a:solidFill>
                  <a:schemeClr val="tx2">
                    <a:lumMod val="40000"/>
                    <a:lumOff val="60000"/>
                  </a:schemeClr>
                </a:solidFill>
                <a:ln>
                  <a:noFill/>
                </a:ln>
                <a:extLst>
                  <a:ext uri="{53640926-AAD7-44D8-BBD7-CCE9431645EC}">
                    <a14:shadowObscured xmlns:a14="http://schemas.microsoft.com/office/drawing/2010/main"/>
                  </a:ext>
                </a:extLst>
              </p:spPr>
            </p:pic>
            <p:sp>
              <p:nvSpPr>
                <p:cNvPr id="25" name="Cuadro de texto 2"/>
                <p:cNvSpPr txBox="1">
                  <a:spLocks noChangeArrowheads="1"/>
                </p:cNvSpPr>
                <p:nvPr/>
              </p:nvSpPr>
              <p:spPr bwMode="auto">
                <a:xfrm>
                  <a:off x="178126" y="7879949"/>
                  <a:ext cx="6320028" cy="501443"/>
                </a:xfrm>
                <a:prstGeom prst="rect">
                  <a:avLst/>
                </a:prstGeom>
                <a:grp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EC" sz="11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NOTA DE INTERES:</a:t>
                  </a:r>
                  <a:r>
                    <a:rPr lang="es-EC"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Las marcas de preservativos con mayor recordación son las correspondientes a los preservativos entre hombres y mujeres.</a:t>
                  </a:r>
                </a:p>
              </p:txBody>
            </p:sp>
            <p:pic>
              <p:nvPicPr>
                <p:cNvPr id="26" name="Imagen 25"/>
                <p:cNvPicPr>
                  <a:picLocks noChangeAspect="1"/>
                </p:cNvPicPr>
                <p:nvPr/>
              </p:nvPicPr>
              <p:blipFill rotWithShape="1">
                <a:blip r:embed="rId3">
                  <a:extLst>
                    <a:ext uri="{28A0092B-C50C-407E-A947-70E740481C1C}">
                      <a14:useLocalDpi xmlns:a14="http://schemas.microsoft.com/office/drawing/2010/main" val="0"/>
                    </a:ext>
                  </a:extLst>
                </a:blip>
                <a:srcRect l="47047" t="47826" r="22891" b="14946"/>
                <a:stretch/>
              </p:blipFill>
              <p:spPr bwMode="auto">
                <a:xfrm>
                  <a:off x="201881" y="5985164"/>
                  <a:ext cx="2351314" cy="1816924"/>
                </a:xfrm>
                <a:prstGeom prst="rect">
                  <a:avLst/>
                </a:prstGeom>
                <a:grpFill/>
                <a:ln>
                  <a:noFill/>
                </a:ln>
                <a:extLst>
                  <a:ext uri="{53640926-AAD7-44D8-BBD7-CCE9431645EC}">
                    <a14:shadowObscured xmlns:a14="http://schemas.microsoft.com/office/drawing/2010/main"/>
                  </a:ext>
                </a:extLst>
              </p:spPr>
            </p:pic>
            <p:pic>
              <p:nvPicPr>
                <p:cNvPr id="27" name="Imagen 26" descr="http://www.ekosnegocios.com/marcas/images%5Cmarcas%5CimagenesMarca%5CimgM113.jpg"/>
                <p:cNvPicPr>
                  <a:picLocks noChangeAspect="1"/>
                </p:cNvPicPr>
                <p:nvPr/>
              </p:nvPicPr>
              <p:blipFill rotWithShape="1">
                <a:blip r:embed="rId4">
                  <a:extLst>
                    <a:ext uri="{28A0092B-C50C-407E-A947-70E740481C1C}">
                      <a14:useLocalDpi xmlns:a14="http://schemas.microsoft.com/office/drawing/2010/main" val="0"/>
                    </a:ext>
                  </a:extLst>
                </a:blip>
                <a:srcRect t="12876" b="31760"/>
                <a:stretch/>
              </p:blipFill>
              <p:spPr bwMode="auto">
                <a:xfrm>
                  <a:off x="2683824" y="6151418"/>
                  <a:ext cx="1769423" cy="748146"/>
                </a:xfrm>
                <a:prstGeom prst="rect">
                  <a:avLst/>
                </a:prstGeom>
                <a:grpFill/>
                <a:ln>
                  <a:noFill/>
                </a:ln>
                <a:extLst>
                  <a:ext uri="{53640926-AAD7-44D8-BBD7-CCE9431645EC}">
                    <a14:shadowObscured xmlns:a14="http://schemas.microsoft.com/office/drawing/2010/main"/>
                  </a:ext>
                </a:extLst>
              </p:spPr>
            </p:pic>
            <p:pic>
              <p:nvPicPr>
                <p:cNvPr id="28" name="0 Imagen"/>
                <p:cNvPicPr>
                  <a:picLocks noChangeAspect="1"/>
                </p:cNvPicPr>
                <p:nvPr/>
              </p:nvPicPr>
              <p:blipFill rotWithShape="1">
                <a:blip r:embed="rId5" cstate="print">
                  <a:extLst>
                    <a:ext uri="{28A0092B-C50C-407E-A947-70E740481C1C}">
                      <a14:useLocalDpi xmlns:a14="http://schemas.microsoft.com/office/drawing/2010/main" val="0"/>
                    </a:ext>
                  </a:extLst>
                </a:blip>
                <a:srcRect l="27119" t="11452" r="23305" b="21555"/>
                <a:stretch/>
              </p:blipFill>
              <p:spPr bwMode="auto">
                <a:xfrm>
                  <a:off x="2826328" y="7148946"/>
                  <a:ext cx="1567542" cy="783771"/>
                </a:xfrm>
                <a:prstGeom prst="rect">
                  <a:avLst/>
                </a:prstGeom>
                <a:grpFill/>
                <a:ln>
                  <a:noFill/>
                </a:ln>
                <a:extLst>
                  <a:ext uri="{53640926-AAD7-44D8-BBD7-CCE9431645EC}">
                    <a14:shadowObscured xmlns:a14="http://schemas.microsoft.com/office/drawing/2010/main"/>
                  </a:ext>
                </a:extLst>
              </p:spPr>
            </p:pic>
            <p:pic>
              <p:nvPicPr>
                <p:cNvPr id="29" name="Imagen 28" descr="http://www.solostocks.com.co/img/condones-preservativos-de-latex-masculinos-1159698n2.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31377" y="6578930"/>
                  <a:ext cx="1377538" cy="950026"/>
                </a:xfrm>
                <a:prstGeom prst="rect">
                  <a:avLst/>
                </a:prstGeom>
                <a:grpFill/>
                <a:ln>
                  <a:noFill/>
                </a:ln>
              </p:spPr>
            </p:pic>
            <p:pic>
              <p:nvPicPr>
                <p:cNvPr id="30" name="Imagen 29"/>
                <p:cNvPicPr>
                  <a:picLocks noChangeAspect="1"/>
                </p:cNvPicPr>
                <p:nvPr/>
              </p:nvPicPr>
              <p:blipFill rotWithShape="1">
                <a:blip r:embed="rId7">
                  <a:extLst>
                    <a:ext uri="{28A0092B-C50C-407E-A947-70E740481C1C}">
                      <a14:useLocalDpi xmlns:a14="http://schemas.microsoft.com/office/drawing/2010/main" val="0"/>
                    </a:ext>
                  </a:extLst>
                </a:blip>
                <a:srcRect l="46822" t="42373" r="23941" b="23711"/>
                <a:stretch/>
              </p:blipFill>
              <p:spPr bwMode="auto">
                <a:xfrm>
                  <a:off x="201881" y="3610099"/>
                  <a:ext cx="2458192" cy="1781298"/>
                </a:xfrm>
                <a:prstGeom prst="rect">
                  <a:avLst/>
                </a:prstGeom>
                <a:grpFill/>
                <a:ln>
                  <a:noFill/>
                </a:ln>
                <a:extLst>
                  <a:ext uri="{53640926-AAD7-44D8-BBD7-CCE9431645EC}">
                    <a14:shadowObscured xmlns:a14="http://schemas.microsoft.com/office/drawing/2010/main"/>
                  </a:ext>
                </a:extLst>
              </p:spPr>
            </p:pic>
            <p:pic>
              <p:nvPicPr>
                <p:cNvPr id="31" name="Imagen 30" descr="C:\Users\Ale\Documents\TESIS\TESIS\pastilla-yasmin-l.jpg"/>
                <p:cNvPicPr>
                  <a:picLocks noChangeAspect="1"/>
                </p:cNvPicPr>
                <p:nvPr/>
              </p:nvPicPr>
              <p:blipFill rotWithShape="1">
                <a:blip r:embed="rId8" cstate="print">
                  <a:extLst>
                    <a:ext uri="{28A0092B-C50C-407E-A947-70E740481C1C}">
                      <a14:useLocalDpi xmlns:a14="http://schemas.microsoft.com/office/drawing/2010/main" val="0"/>
                    </a:ext>
                  </a:extLst>
                </a:blip>
                <a:srcRect l="8332" t="24405" r="6548" b="23214"/>
                <a:stretch/>
              </p:blipFill>
              <p:spPr bwMode="auto">
                <a:xfrm>
                  <a:off x="2826328" y="3716977"/>
                  <a:ext cx="1033153" cy="629392"/>
                </a:xfrm>
                <a:prstGeom prst="rect">
                  <a:avLst/>
                </a:prstGeom>
                <a:grpFill/>
                <a:ln>
                  <a:noFill/>
                </a:ln>
                <a:extLst>
                  <a:ext uri="{53640926-AAD7-44D8-BBD7-CCE9431645EC}">
                    <a14:shadowObscured xmlns:a14="http://schemas.microsoft.com/office/drawing/2010/main"/>
                  </a:ext>
                </a:extLst>
              </p:spPr>
            </p:pic>
            <p:pic>
              <p:nvPicPr>
                <p:cNvPr id="32" name="Imagen 31" descr="http://www.meuanticoncepcional.com.br/wp-content/uploads/2011/11/depoimento-diane-35.jpg"/>
                <p:cNvPicPr>
                  <a:picLocks noChangeAspect="1"/>
                </p:cNvPicPr>
                <p:nvPr/>
              </p:nvPicPr>
              <p:blipFill rotWithShape="1">
                <a:blip r:embed="rId9">
                  <a:extLst>
                    <a:ext uri="{28A0092B-C50C-407E-A947-70E740481C1C}">
                      <a14:useLocalDpi xmlns:a14="http://schemas.microsoft.com/office/drawing/2010/main" val="0"/>
                    </a:ext>
                  </a:extLst>
                </a:blip>
                <a:srcRect t="17647" b="20000"/>
                <a:stretch/>
              </p:blipFill>
              <p:spPr bwMode="auto">
                <a:xfrm>
                  <a:off x="2826328" y="4762005"/>
                  <a:ext cx="1009402" cy="629392"/>
                </a:xfrm>
                <a:prstGeom prst="rect">
                  <a:avLst/>
                </a:prstGeom>
                <a:grpFill/>
                <a:ln>
                  <a:noFill/>
                </a:ln>
                <a:extLst>
                  <a:ext uri="{53640926-AAD7-44D8-BBD7-CCE9431645EC}">
                    <a14:shadowObscured xmlns:a14="http://schemas.microsoft.com/office/drawing/2010/main"/>
                  </a:ext>
                </a:extLst>
              </p:spPr>
            </p:pic>
            <p:pic>
              <p:nvPicPr>
                <p:cNvPr id="33" name="Imagen 32" descr="http://es.euroclinix.net/images/product/microgynon-l.jpg"/>
                <p:cNvPicPr>
                  <a:picLocks noChangeAspect="1"/>
                </p:cNvPicPr>
                <p:nvPr/>
              </p:nvPicPr>
              <p:blipFill rotWithShape="1">
                <a:blip r:embed="rId10" cstate="print">
                  <a:extLst>
                    <a:ext uri="{28A0092B-C50C-407E-A947-70E740481C1C}">
                      <a14:useLocalDpi xmlns:a14="http://schemas.microsoft.com/office/drawing/2010/main" val="0"/>
                    </a:ext>
                  </a:extLst>
                </a:blip>
                <a:srcRect l="7980" t="28678" r="6484" b="28675"/>
                <a:stretch/>
              </p:blipFill>
              <p:spPr bwMode="auto">
                <a:xfrm>
                  <a:off x="3966359" y="3811979"/>
                  <a:ext cx="1080654" cy="534390"/>
                </a:xfrm>
                <a:prstGeom prst="rect">
                  <a:avLst/>
                </a:prstGeom>
                <a:grpFill/>
                <a:ln>
                  <a:noFill/>
                </a:ln>
                <a:extLst>
                  <a:ext uri="{53640926-AAD7-44D8-BBD7-CCE9431645EC}">
                    <a14:shadowObscured xmlns:a14="http://schemas.microsoft.com/office/drawing/2010/main"/>
                  </a:ext>
                </a:extLst>
              </p:spPr>
            </p:pic>
            <p:pic>
              <p:nvPicPr>
                <p:cNvPr id="34" name="Imagen 33" descr="http://www.sciencemuseum.org.uk/hommedia.ashx?id=94979&amp;size=Small"/>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61361" y="4690753"/>
                  <a:ext cx="1365663" cy="902525"/>
                </a:xfrm>
                <a:prstGeom prst="rect">
                  <a:avLst/>
                </a:prstGeom>
                <a:grpFill/>
                <a:ln>
                  <a:noFill/>
                </a:ln>
              </p:spPr>
            </p:pic>
          </p:grpSp>
        </p:grpSp>
        <p:sp>
          <p:nvSpPr>
            <p:cNvPr id="19" name="Cuadro de texto 2"/>
            <p:cNvSpPr txBox="1">
              <a:spLocks noChangeArrowheads="1"/>
            </p:cNvSpPr>
            <p:nvPr/>
          </p:nvSpPr>
          <p:spPr bwMode="auto">
            <a:xfrm>
              <a:off x="4837292" y="948942"/>
              <a:ext cx="3379841" cy="365531"/>
            </a:xfrm>
            <a:prstGeom prst="rect">
              <a:avLst/>
            </a:prstGeom>
            <a:solidFill>
              <a:schemeClr val="tx2">
                <a:lumMod val="40000"/>
                <a:lumOff val="60000"/>
              </a:schemeClr>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ES" sz="1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RECONOCIMIENTO DE MARCAS</a:t>
              </a:r>
              <a:endParaRPr lang="es-EC"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358142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LÍNEAS DE INVESTIGACIÓN</a:t>
            </a:r>
            <a:br>
              <a:rPr lang="es-EC" dirty="0" smtClean="0"/>
            </a:br>
            <a:endParaRPr lang="es-EC" dirty="0"/>
          </a:p>
        </p:txBody>
      </p:sp>
      <p:sp>
        <p:nvSpPr>
          <p:cNvPr id="3" name="Marcador de contenido 2"/>
          <p:cNvSpPr>
            <a:spLocks noGrp="1"/>
          </p:cNvSpPr>
          <p:nvPr>
            <p:ph idx="1"/>
          </p:nvPr>
        </p:nvSpPr>
        <p:spPr>
          <a:xfrm>
            <a:off x="677334" y="1819213"/>
            <a:ext cx="8596668" cy="3880773"/>
          </a:xfrm>
        </p:spPr>
        <p:txBody>
          <a:bodyPr>
            <a:normAutofit fontScale="85000" lnSpcReduction="20000"/>
          </a:bodyPr>
          <a:lstStyle/>
          <a:p>
            <a:pPr marL="0" indent="0">
              <a:buNone/>
            </a:pPr>
            <a:r>
              <a:rPr lang="es-EC" dirty="0"/>
              <a:t>PLAN: DESARROLLO DE UN SISTEMA DE INFORMACION DE IMPORTACIONES EN LINEA DE USO GRATUITO.</a:t>
            </a:r>
          </a:p>
          <a:p>
            <a:r>
              <a:rPr lang="es-EC" dirty="0"/>
              <a:t>PROYECTO: Sistematización de información de agentes participantes en el proceso de importación e información legal</a:t>
            </a:r>
          </a:p>
          <a:p>
            <a:r>
              <a:rPr lang="es-EC" dirty="0"/>
              <a:t>PROGRAMA 1: Diseño de programa informático que contenga información base de los diferentes actores en el proceso de importación.</a:t>
            </a:r>
          </a:p>
          <a:p>
            <a:r>
              <a:rPr lang="es-EC" dirty="0"/>
              <a:t>PROGRAMA 2: Vinculación de requisitos legales de importación y acuerdos comerciales en el sistema de importación.</a:t>
            </a:r>
          </a:p>
          <a:p>
            <a:r>
              <a:rPr lang="es-EC" dirty="0"/>
              <a:t>OBJETIVO: Brindar a la sociedad una herramienta que permita acceder a información base para ingresar o desarrollar adecuadamente un proceso de importación.</a:t>
            </a:r>
          </a:p>
          <a:p>
            <a:r>
              <a:rPr lang="es-EC" dirty="0"/>
              <a:t>SEGMENTO OBJETIVO: Población económicamente activa, microempresas, empresas comunitarias, y público en general que busque acceso a información para importaciones</a:t>
            </a:r>
          </a:p>
          <a:p>
            <a:endParaRPr lang="es-EC" dirty="0"/>
          </a:p>
        </p:txBody>
      </p:sp>
    </p:spTree>
    <p:extLst>
      <p:ext uri="{BB962C8B-B14F-4D97-AF65-F5344CB8AC3E}">
        <p14:creationId xmlns:p14="http://schemas.microsoft.com/office/powerpoint/2010/main" val="39964449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389</TotalTime>
  <Words>708</Words>
  <Application>Microsoft Office PowerPoint</Application>
  <PresentationFormat>Panorámica</PresentationFormat>
  <Paragraphs>90</Paragraphs>
  <Slides>15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Arial</vt:lpstr>
      <vt:lpstr>Calibri</vt:lpstr>
      <vt:lpstr>Calibri Light</vt:lpstr>
      <vt:lpstr>Century Gothic</vt:lpstr>
      <vt:lpstr>Times New Roman</vt:lpstr>
      <vt:lpstr>Wingdings 3</vt:lpstr>
      <vt:lpstr>Ion</vt:lpstr>
      <vt:lpstr>DEPARTAMENTO DE CIENCIAS ECONÓMICAS ADMINISTRATIVAS Y DE COMERCIO   CARRERA DE INGENIERÍA EN MERCADOTECNIA    PROYECTO DE TITULACIÓN  PREVIO A LA OBTENCIÓN DEL TÍTULO EN INGENIERA EN MERCADOTECNIA    AUTOR: PEÑAHERRERA CASTRO, ALEJANDRA SALOMÉ    TEMA: “PLAN DE INVESTIGACIÓN DE COMERCIO INTERNACIONAL PARA LA IMPORTACIÓN DE ANTICONCEPTIVOS COMO MECANISMO GENERADOR DE SATISFACTORES EMPRESARIALES Y SOCIALES”       DIRECTOR: ING. JORGE OJEDA CODIRECTOR: ING. ARMANDO QUINTANA </vt:lpstr>
      <vt:lpstr>Justificación</vt:lpstr>
      <vt:lpstr>ORGANISMOS REGULADORES</vt:lpstr>
      <vt:lpstr>TIPOS DE ANTICONCEPTIVOS</vt:lpstr>
      <vt:lpstr>METODOLOGÍA </vt:lpstr>
      <vt:lpstr>RESULTADOS RELEVANTES</vt:lpstr>
      <vt:lpstr>Presentación de PowerPoint</vt:lpstr>
      <vt:lpstr>Presentación de PowerPoint</vt:lpstr>
      <vt:lpstr>LÍNEAS DE INVESTIGACIÓN </vt:lpstr>
      <vt:lpstr>LÍNEAS DE INVESTIGACIÓN</vt:lpstr>
      <vt:lpstr>Presentación de PowerPoint</vt:lpstr>
      <vt:lpstr>LÍNEAS DE INVESTIGACIÓN</vt:lpstr>
      <vt:lpstr>DISCUCIONES</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Alejandra Peñaherrera</dc:creator>
  <cp:lastModifiedBy>Alejandra Peñaherrera</cp:lastModifiedBy>
  <cp:revision>10</cp:revision>
  <dcterms:created xsi:type="dcterms:W3CDTF">2014-11-12T14:11:27Z</dcterms:created>
  <dcterms:modified xsi:type="dcterms:W3CDTF">2014-11-13T00:38:48Z</dcterms:modified>
</cp:coreProperties>
</file>