
<file path=[Content_Types].xml><?xml version="1.0" encoding="utf-8"?>
<Types xmlns="http://schemas.openxmlformats.org/package/2006/content-types">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diagrams/quickStyle11.xml" ContentType="application/vnd.openxmlformats-officedocument.drawingml.diagramStyle+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charts/chart1.xml" ContentType="application/vnd.openxmlformats-officedocument.drawingml.chart+xml"/>
  <Override PartName="/ppt/diagrams/layout11.xml" ContentType="application/vnd.openxmlformats-officedocument.drawingml.diagramLayout+xml"/>
  <Override PartName="/ppt/diagrams/colors1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charts/chart6.xml" ContentType="application/vnd.openxmlformats-officedocument.drawingml.chart+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charts/chart4.xml" ContentType="application/vnd.openxmlformats-officedocument.drawingml.chart+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charts/chart2.xml" ContentType="application/vnd.openxmlformats-officedocument.drawingml.chart+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4" r:id="rId7"/>
    <p:sldId id="265" r:id="rId8"/>
    <p:sldId id="267" r:id="rId9"/>
    <p:sldId id="268" r:id="rId10"/>
    <p:sldId id="269" r:id="rId11"/>
    <p:sldId id="270" r:id="rId12"/>
    <p:sldId id="271" r:id="rId13"/>
    <p:sldId id="272" r:id="rId14"/>
    <p:sldId id="287" r:id="rId15"/>
    <p:sldId id="279" r:id="rId16"/>
    <p:sldId id="273" r:id="rId17"/>
    <p:sldId id="275" r:id="rId18"/>
    <p:sldId id="263" r:id="rId19"/>
    <p:sldId id="266" r:id="rId20"/>
    <p:sldId id="274" r:id="rId21"/>
    <p:sldId id="276" r:id="rId22"/>
    <p:sldId id="277" r:id="rId23"/>
    <p:sldId id="278" r:id="rId24"/>
    <p:sldId id="280" r:id="rId25"/>
    <p:sldId id="281" r:id="rId26"/>
    <p:sldId id="282" r:id="rId27"/>
    <p:sldId id="283" r:id="rId28"/>
    <p:sldId id="284" r:id="rId29"/>
    <p:sldId id="285" r:id="rId30"/>
    <p:sldId id="286" r:id="rId31"/>
    <p:sldId id="288" r:id="rId32"/>
    <p:sldId id="289" r:id="rId33"/>
    <p:sldId id="290" r:id="rId34"/>
    <p:sldId id="291" r:id="rId35"/>
    <p:sldId id="292" r:id="rId36"/>
    <p:sldId id="293" r:id="rId37"/>
    <p:sldId id="294" r:id="rId38"/>
    <p:sldId id="295" r:id="rId3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9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Office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hart>
    <c:title>
      <c:layout/>
    </c:title>
    <c:view3D>
      <c:rotX val="30"/>
      <c:perspective val="30"/>
    </c:view3D>
    <c:plotArea>
      <c:layout/>
      <c:pie3DChart>
        <c:varyColors val="1"/>
        <c:ser>
          <c:idx val="0"/>
          <c:order val="0"/>
          <c:tx>
            <c:strRef>
              <c:f>Hoja1!$B$1</c:f>
              <c:strCache>
                <c:ptCount val="1"/>
                <c:pt idx="0">
                  <c:v>PORCENTAJE</c:v>
                </c:pt>
              </c:strCache>
            </c:strRef>
          </c:tx>
          <c:explosion val="25"/>
          <c:dLbls>
            <c:dLbl>
              <c:idx val="0"/>
              <c:layout>
                <c:manualLayout>
                  <c:x val="0.28434273840769902"/>
                  <c:y val="-7.1163292088489011E-2"/>
                </c:manualLayout>
              </c:layout>
              <c:showVal val="1"/>
            </c:dLbl>
            <c:dLbl>
              <c:idx val="1"/>
              <c:layout>
                <c:manualLayout>
                  <c:x val="-2.5360892388451451E-2"/>
                  <c:y val="1.9397575303087894E-3"/>
                </c:manualLayout>
              </c:layout>
              <c:showVal val="1"/>
            </c:dLbl>
            <c:dLbl>
              <c:idx val="2"/>
              <c:layout>
                <c:manualLayout>
                  <c:x val="7.4649861475648879E-2"/>
                  <c:y val="-9.9650043744535805E-3"/>
                </c:manualLayout>
              </c:layout>
              <c:showVal val="1"/>
            </c:dLbl>
            <c:showVal val="1"/>
            <c:showLeaderLines val="1"/>
          </c:dLbls>
          <c:cat>
            <c:strRef>
              <c:f>Hoja1!$A$2:$A$4</c:f>
              <c:strCache>
                <c:ptCount val="3"/>
                <c:pt idx="0">
                  <c:v>POSITIVO</c:v>
                </c:pt>
                <c:pt idx="1">
                  <c:v>NEGATIVO</c:v>
                </c:pt>
                <c:pt idx="2">
                  <c:v>NINGUNO</c:v>
                </c:pt>
              </c:strCache>
            </c:strRef>
          </c:cat>
          <c:val>
            <c:numRef>
              <c:f>Hoja1!$B$2:$B$4</c:f>
              <c:numCache>
                <c:formatCode>General</c:formatCode>
                <c:ptCount val="3"/>
                <c:pt idx="0">
                  <c:v>98.75</c:v>
                </c:pt>
                <c:pt idx="1">
                  <c:v>0</c:v>
                </c:pt>
                <c:pt idx="2">
                  <c:v>1.25</c:v>
                </c:pt>
              </c:numCache>
            </c:numRef>
          </c:val>
        </c:ser>
      </c:pie3DChart>
    </c:plotArea>
    <c:legend>
      <c:legendPos val="r"/>
      <c:layout/>
    </c:legend>
    <c:plotVisOnly val="1"/>
    <c:dispBlanksAs val="zero"/>
  </c:chart>
  <c:spPr>
    <a:solidFill>
      <a:schemeClr val="accent1">
        <a:lumMod val="20000"/>
        <a:lumOff val="80000"/>
      </a:schemeClr>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chart>
    <c:title>
      <c:layout/>
    </c:title>
    <c:view3D>
      <c:rotX val="30"/>
      <c:perspective val="30"/>
    </c:view3D>
    <c:plotArea>
      <c:layout/>
      <c:pie3DChart>
        <c:varyColors val="1"/>
        <c:ser>
          <c:idx val="0"/>
          <c:order val="0"/>
          <c:tx>
            <c:strRef>
              <c:f>Hoja1!$B$1</c:f>
              <c:strCache>
                <c:ptCount val="1"/>
                <c:pt idx="0">
                  <c:v>PORCENTAJE</c:v>
                </c:pt>
              </c:strCache>
            </c:strRef>
          </c:tx>
          <c:explosion val="25"/>
          <c:dLbls>
            <c:dLbl>
              <c:idx val="0"/>
              <c:layout>
                <c:manualLayout>
                  <c:x val="1.2451334208223979E-2"/>
                  <c:y val="-3.907355330583677E-2"/>
                </c:manualLayout>
              </c:layout>
              <c:showVal val="1"/>
            </c:dLbl>
            <c:dLbl>
              <c:idx val="1"/>
              <c:layout>
                <c:manualLayout>
                  <c:x val="-0.19648239282590146"/>
                  <c:y val="-5.4390388701412412E-2"/>
                </c:manualLayout>
              </c:layout>
              <c:showVal val="1"/>
            </c:dLbl>
            <c:dLbl>
              <c:idx val="2"/>
              <c:layout>
                <c:manualLayout>
                  <c:x val="3.3263615485565397E-2"/>
                  <c:y val="-7.9288213973253419E-2"/>
                </c:manualLayout>
              </c:layout>
              <c:showVal val="1"/>
            </c:dLbl>
            <c:dLbl>
              <c:idx val="3"/>
              <c:layout>
                <c:manualLayout>
                  <c:x val="1.8021380139982841E-2"/>
                  <c:y val="-5.5165916760404866E-2"/>
                </c:manualLayout>
              </c:layout>
              <c:showVal val="1"/>
            </c:dLbl>
            <c:showVal val="1"/>
            <c:showLeaderLines val="1"/>
          </c:dLbls>
          <c:cat>
            <c:strRef>
              <c:f>Hoja1!$A$2:$A$5</c:f>
              <c:strCache>
                <c:ptCount val="4"/>
                <c:pt idx="0">
                  <c:v>TOTALMENTE</c:v>
                </c:pt>
                <c:pt idx="1">
                  <c:v>MEDIANAMENTE</c:v>
                </c:pt>
                <c:pt idx="2">
                  <c:v>POCO</c:v>
                </c:pt>
                <c:pt idx="3">
                  <c:v>NADA</c:v>
                </c:pt>
              </c:strCache>
            </c:strRef>
          </c:cat>
          <c:val>
            <c:numRef>
              <c:f>Hoja1!$B$2:$B$5</c:f>
              <c:numCache>
                <c:formatCode>General</c:formatCode>
                <c:ptCount val="4"/>
                <c:pt idx="0">
                  <c:v>25</c:v>
                </c:pt>
                <c:pt idx="1">
                  <c:v>52.5</c:v>
                </c:pt>
                <c:pt idx="2">
                  <c:v>18.75</c:v>
                </c:pt>
                <c:pt idx="3">
                  <c:v>3.75</c:v>
                </c:pt>
              </c:numCache>
            </c:numRef>
          </c:val>
        </c:ser>
      </c:pie3DChart>
    </c:plotArea>
    <c:legend>
      <c:legendPos val="r"/>
      <c:layout/>
    </c:legend>
    <c:plotVisOnly val="1"/>
    <c:dispBlanksAs val="zero"/>
  </c:chart>
  <c:spPr>
    <a:solidFill>
      <a:schemeClr val="accent1">
        <a:lumMod val="20000"/>
        <a:lumOff val="80000"/>
      </a:schemeClr>
    </a:soli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chart>
    <c:title>
      <c:layout/>
    </c:title>
    <c:view3D>
      <c:rotX val="30"/>
      <c:perspective val="30"/>
    </c:view3D>
    <c:plotArea>
      <c:layout/>
      <c:pie3DChart>
        <c:varyColors val="1"/>
        <c:ser>
          <c:idx val="0"/>
          <c:order val="0"/>
          <c:tx>
            <c:strRef>
              <c:f>Hoja1!$B$1</c:f>
              <c:strCache>
                <c:ptCount val="1"/>
                <c:pt idx="0">
                  <c:v>PROMEDIO</c:v>
                </c:pt>
              </c:strCache>
            </c:strRef>
          </c:tx>
          <c:explosion val="25"/>
          <c:dLbls>
            <c:dLblPos val="outEnd"/>
            <c:showVal val="1"/>
            <c:showLeaderLines val="1"/>
          </c:dLbls>
          <c:cat>
            <c:strRef>
              <c:f>Hoja1!$A$2:$A$9</c:f>
              <c:strCache>
                <c:ptCount val="8"/>
                <c:pt idx="0">
                  <c:v>PENTATLON MILITAR</c:v>
                </c:pt>
                <c:pt idx="1">
                  <c:v>TRIATLON</c:v>
                </c:pt>
                <c:pt idx="2">
                  <c:v>ORIENTACIÓN</c:v>
                </c:pt>
                <c:pt idx="3">
                  <c:v>ATLETISMO</c:v>
                </c:pt>
                <c:pt idx="4">
                  <c:v>TIRO</c:v>
                </c:pt>
                <c:pt idx="5">
                  <c:v>BALONCESTO</c:v>
                </c:pt>
                <c:pt idx="6">
                  <c:v>ESGRIMA</c:v>
                </c:pt>
                <c:pt idx="7">
                  <c:v>FÚTBOL</c:v>
                </c:pt>
              </c:strCache>
            </c:strRef>
          </c:cat>
          <c:val>
            <c:numRef>
              <c:f>Hoja1!$B$2:$B$9</c:f>
              <c:numCache>
                <c:formatCode>General</c:formatCode>
                <c:ptCount val="8"/>
                <c:pt idx="0">
                  <c:v>7.76</c:v>
                </c:pt>
                <c:pt idx="1">
                  <c:v>7.6</c:v>
                </c:pt>
                <c:pt idx="2">
                  <c:v>7.42</c:v>
                </c:pt>
                <c:pt idx="3">
                  <c:v>6.46</c:v>
                </c:pt>
                <c:pt idx="4">
                  <c:v>6.3199999999999985</c:v>
                </c:pt>
                <c:pt idx="5">
                  <c:v>4.9800000000000004</c:v>
                </c:pt>
                <c:pt idx="6">
                  <c:v>4.7699999999999996</c:v>
                </c:pt>
                <c:pt idx="7">
                  <c:v>4.1199999999999966</c:v>
                </c:pt>
              </c:numCache>
            </c:numRef>
          </c:val>
        </c:ser>
      </c:pie3DChart>
    </c:plotArea>
    <c:legend>
      <c:legendPos val="r"/>
      <c:layout/>
    </c:legend>
    <c:plotVisOnly val="1"/>
    <c:dispBlanksAs val="zero"/>
  </c:chart>
  <c:spPr>
    <a:solidFill>
      <a:schemeClr val="accent1">
        <a:lumMod val="20000"/>
        <a:lumOff val="80000"/>
      </a:schemeClr>
    </a:solidFill>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C"/>
  <c:chart>
    <c:title>
      <c:layout/>
    </c:title>
    <c:view3D>
      <c:rotX val="30"/>
      <c:perspective val="30"/>
    </c:view3D>
    <c:plotArea>
      <c:layout/>
      <c:pie3DChart>
        <c:varyColors val="1"/>
        <c:ser>
          <c:idx val="0"/>
          <c:order val="0"/>
          <c:tx>
            <c:strRef>
              <c:f>Hoja1!$B$1</c:f>
              <c:strCache>
                <c:ptCount val="1"/>
                <c:pt idx="0">
                  <c:v>PORCENTAJE</c:v>
                </c:pt>
              </c:strCache>
            </c:strRef>
          </c:tx>
          <c:explosion val="25"/>
          <c:dLbls>
            <c:dLbl>
              <c:idx val="0"/>
              <c:layout>
                <c:manualLayout>
                  <c:x val="9.9270559930008731E-2"/>
                  <c:y val="-5.2975565554305715E-2"/>
                </c:manualLayout>
              </c:layout>
              <c:showVal val="1"/>
            </c:dLbl>
            <c:dLbl>
              <c:idx val="1"/>
              <c:layout>
                <c:manualLayout>
                  <c:x val="-4.6746682706328424E-2"/>
                  <c:y val="-3.8058055243094607E-2"/>
                </c:manualLayout>
              </c:layout>
              <c:showVal val="1"/>
            </c:dLbl>
            <c:showVal val="1"/>
            <c:showLeaderLines val="1"/>
          </c:dLbls>
          <c:cat>
            <c:strRef>
              <c:f>Hoja1!$A$2:$A$3</c:f>
              <c:strCache>
                <c:ptCount val="2"/>
                <c:pt idx="0">
                  <c:v>SI</c:v>
                </c:pt>
                <c:pt idx="1">
                  <c:v>NO</c:v>
                </c:pt>
              </c:strCache>
            </c:strRef>
          </c:cat>
          <c:val>
            <c:numRef>
              <c:f>Hoja1!$B$2:$B$3</c:f>
              <c:numCache>
                <c:formatCode>General</c:formatCode>
                <c:ptCount val="2"/>
                <c:pt idx="0">
                  <c:v>91.25</c:v>
                </c:pt>
                <c:pt idx="1">
                  <c:v>8.75</c:v>
                </c:pt>
              </c:numCache>
            </c:numRef>
          </c:val>
        </c:ser>
      </c:pie3DChart>
    </c:plotArea>
    <c:legend>
      <c:legendPos val="r"/>
      <c:layout/>
    </c:legend>
    <c:plotVisOnly val="1"/>
    <c:dispBlanksAs val="zero"/>
  </c:chart>
  <c:spPr>
    <a:solidFill>
      <a:schemeClr val="accent1">
        <a:lumMod val="20000"/>
        <a:lumOff val="80000"/>
      </a:schemeClr>
    </a:solidFill>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C"/>
  <c:chart>
    <c:title>
      <c:layout/>
    </c:title>
    <c:view3D>
      <c:rotX val="30"/>
      <c:perspective val="30"/>
    </c:view3D>
    <c:plotArea>
      <c:layout/>
      <c:pie3DChart>
        <c:varyColors val="1"/>
        <c:ser>
          <c:idx val="0"/>
          <c:order val="0"/>
          <c:tx>
            <c:strRef>
              <c:f>Hoja1!$B$1</c:f>
              <c:strCache>
                <c:ptCount val="1"/>
                <c:pt idx="0">
                  <c:v>PROMEDIO</c:v>
                </c:pt>
              </c:strCache>
            </c:strRef>
          </c:tx>
          <c:explosion val="25"/>
          <c:dLbls>
            <c:dLbl>
              <c:idx val="0"/>
              <c:layout>
                <c:manualLayout>
                  <c:x val="3.4173957421989927E-2"/>
                  <c:y val="3.3616422947131575E-2"/>
                </c:manualLayout>
              </c:layout>
              <c:showVal val="1"/>
            </c:dLbl>
            <c:dLbl>
              <c:idx val="1"/>
              <c:layout>
                <c:manualLayout>
                  <c:x val="-1.537674978127734E-2"/>
                  <c:y val="-4.4336020497439552E-2"/>
                </c:manualLayout>
              </c:layout>
              <c:showVal val="1"/>
            </c:dLbl>
            <c:showVal val="1"/>
            <c:showLeaderLines val="1"/>
          </c:dLbls>
          <c:cat>
            <c:strRef>
              <c:f>Hoja1!$A$2:$A$3</c:f>
              <c:strCache>
                <c:ptCount val="2"/>
                <c:pt idx="0">
                  <c:v>SI</c:v>
                </c:pt>
                <c:pt idx="1">
                  <c:v>NO</c:v>
                </c:pt>
              </c:strCache>
            </c:strRef>
          </c:cat>
          <c:val>
            <c:numRef>
              <c:f>Hoja1!$B$2:$B$3</c:f>
              <c:numCache>
                <c:formatCode>General</c:formatCode>
                <c:ptCount val="2"/>
                <c:pt idx="0">
                  <c:v>80</c:v>
                </c:pt>
                <c:pt idx="1">
                  <c:v>20</c:v>
                </c:pt>
              </c:numCache>
            </c:numRef>
          </c:val>
        </c:ser>
      </c:pie3DChart>
    </c:plotArea>
    <c:legend>
      <c:legendPos val="r"/>
      <c:layout/>
    </c:legend>
    <c:plotVisOnly val="1"/>
    <c:dispBlanksAs val="zero"/>
  </c:chart>
  <c:spPr>
    <a:solidFill>
      <a:schemeClr val="accent1">
        <a:lumMod val="20000"/>
        <a:lumOff val="80000"/>
      </a:schemeClr>
    </a:solidFill>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C"/>
  <c:chart>
    <c:title>
      <c:layout/>
    </c:title>
    <c:view3D>
      <c:rotX val="30"/>
      <c:perspective val="30"/>
    </c:view3D>
    <c:plotArea>
      <c:layout/>
      <c:pie3DChart>
        <c:varyColors val="1"/>
        <c:ser>
          <c:idx val="0"/>
          <c:order val="0"/>
          <c:tx>
            <c:strRef>
              <c:f>Hoja1!$B$1</c:f>
              <c:strCache>
                <c:ptCount val="1"/>
                <c:pt idx="0">
                  <c:v>PORCENTAJE</c:v>
                </c:pt>
              </c:strCache>
            </c:strRef>
          </c:tx>
          <c:explosion val="25"/>
          <c:dLbls>
            <c:dLbl>
              <c:idx val="0"/>
              <c:layout>
                <c:manualLayout>
                  <c:x val="5.5221092155147304E-2"/>
                  <c:y val="-3.2380952380952392E-2"/>
                </c:manualLayout>
              </c:layout>
              <c:showVal val="1"/>
            </c:dLbl>
            <c:dLbl>
              <c:idx val="1"/>
              <c:layout>
                <c:manualLayout>
                  <c:x val="0.10802867089530475"/>
                  <c:y val="5.6261092363454245E-2"/>
                </c:manualLayout>
              </c:layout>
              <c:showVal val="1"/>
            </c:dLbl>
            <c:dLbl>
              <c:idx val="2"/>
              <c:layout>
                <c:manualLayout>
                  <c:x val="-7.0888834208224033E-2"/>
                  <c:y val="-2.6574178227722171E-2"/>
                </c:manualLayout>
              </c:layout>
              <c:showVal val="1"/>
            </c:dLbl>
            <c:dLbl>
              <c:idx val="3"/>
              <c:layout>
                <c:manualLayout>
                  <c:x val="3.7548301254010292E-3"/>
                  <c:y val="-4.9274153230846163E-2"/>
                </c:manualLayout>
              </c:layout>
              <c:showVal val="1"/>
            </c:dLbl>
            <c:showVal val="1"/>
            <c:showLeaderLines val="1"/>
          </c:dLbls>
          <c:cat>
            <c:strRef>
              <c:f>Hoja1!$A$2:$A$5</c:f>
              <c:strCache>
                <c:ptCount val="4"/>
                <c:pt idx="0">
                  <c:v>CUALIDADES CONDICIONANTES</c:v>
                </c:pt>
                <c:pt idx="1">
                  <c:v>CUALIDADES CONDICIONANTES Y COORDINATIVAS</c:v>
                </c:pt>
                <c:pt idx="2">
                  <c:v>CUALIDADES COORDINATIVAS</c:v>
                </c:pt>
                <c:pt idx="3">
                  <c:v>HABILIDADES ACUÁTICAS</c:v>
                </c:pt>
              </c:strCache>
            </c:strRef>
          </c:cat>
          <c:val>
            <c:numRef>
              <c:f>Hoja1!$B$2:$B$5</c:f>
              <c:numCache>
                <c:formatCode>General</c:formatCode>
                <c:ptCount val="4"/>
                <c:pt idx="0">
                  <c:v>8.75</c:v>
                </c:pt>
                <c:pt idx="1">
                  <c:v>81.25</c:v>
                </c:pt>
                <c:pt idx="2">
                  <c:v>8.75</c:v>
                </c:pt>
                <c:pt idx="3">
                  <c:v>1.25</c:v>
                </c:pt>
              </c:numCache>
            </c:numRef>
          </c:val>
        </c:ser>
      </c:pie3DChart>
    </c:plotArea>
    <c:legend>
      <c:legendPos val="r"/>
      <c:layout/>
    </c:legend>
    <c:plotVisOnly val="1"/>
    <c:dispBlanksAs val="zero"/>
  </c:chart>
  <c:spPr>
    <a:solidFill>
      <a:schemeClr val="accent1">
        <a:lumMod val="20000"/>
        <a:lumOff val="80000"/>
      </a:schemeClr>
    </a:solidFill>
  </c:spPr>
  <c:externalData r:id="rId1"/>
</c:chartSpace>
</file>

<file path=ppt/diagrams/_rels/data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jpeg"/></Relationships>
</file>

<file path=ppt/diagrams/_rels/data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54C836-DDCD-45C6-B353-E6B34013A921}" type="doc">
      <dgm:prSet loTypeId="urn:microsoft.com/office/officeart/2005/8/layout/radial1" loCatId="relationship" qsTypeId="urn:microsoft.com/office/officeart/2005/8/quickstyle/simple5" qsCatId="simple" csTypeId="urn:microsoft.com/office/officeart/2005/8/colors/colorful4" csCatId="colorful" phldr="1"/>
      <dgm:spPr/>
      <dgm:t>
        <a:bodyPr/>
        <a:lstStyle/>
        <a:p>
          <a:endParaRPr lang="es-ES"/>
        </a:p>
      </dgm:t>
    </dgm:pt>
    <dgm:pt modelId="{75CF4EFC-AB36-4F09-B8A6-150CE89286CF}">
      <dgm:prSet phldrT="[Texto]"/>
      <dgm:spPr/>
      <dgm:t>
        <a:bodyPr/>
        <a:lstStyle/>
        <a:p>
          <a:r>
            <a:rPr lang="es-ES" b="1" dirty="0" smtClean="0">
              <a:solidFill>
                <a:schemeClr val="tx1"/>
              </a:solidFill>
            </a:rPr>
            <a:t>DESCONOCIMIENTO DEL DEPORTE AERONÁUTICO</a:t>
          </a:r>
          <a:endParaRPr lang="es-ES" b="1" dirty="0"/>
        </a:p>
      </dgm:t>
    </dgm:pt>
    <dgm:pt modelId="{0C4D0EAB-F32F-49A1-B8EF-F50FC7475C80}" type="parTrans" cxnId="{C03AE5FB-3327-4820-90CE-54B7E770E120}">
      <dgm:prSet/>
      <dgm:spPr/>
      <dgm:t>
        <a:bodyPr/>
        <a:lstStyle/>
        <a:p>
          <a:endParaRPr lang="es-ES"/>
        </a:p>
      </dgm:t>
    </dgm:pt>
    <dgm:pt modelId="{2C5C33CE-085D-4AEC-A67E-0CD11A55DFB5}" type="sibTrans" cxnId="{C03AE5FB-3327-4820-90CE-54B7E770E120}">
      <dgm:prSet/>
      <dgm:spPr/>
      <dgm:t>
        <a:bodyPr/>
        <a:lstStyle/>
        <a:p>
          <a:endParaRPr lang="es-ES"/>
        </a:p>
      </dgm:t>
    </dgm:pt>
    <dgm:pt modelId="{8EA2C8A7-4505-42D8-A7CF-9A82A1E5FEA1}">
      <dgm:prSet phldrT="[Texto]" custT="1"/>
      <dgm:spPr/>
      <dgm:t>
        <a:bodyPr/>
        <a:lstStyle/>
        <a:p>
          <a:r>
            <a:rPr lang="es-ES" sz="1400" b="1" dirty="0" smtClean="0"/>
            <a:t>DEPORTES NO AERONÁUTICOS</a:t>
          </a:r>
          <a:endParaRPr lang="es-ES" sz="1400" b="1" dirty="0">
            <a:solidFill>
              <a:schemeClr val="tx1"/>
            </a:solidFill>
          </a:endParaRPr>
        </a:p>
      </dgm:t>
    </dgm:pt>
    <dgm:pt modelId="{F1D5CF90-F7F6-46E5-8114-ABB3718F9B94}" type="parTrans" cxnId="{25084A92-9619-4223-946A-32C582EA70C2}">
      <dgm:prSet/>
      <dgm:spPr/>
      <dgm:t>
        <a:bodyPr/>
        <a:lstStyle/>
        <a:p>
          <a:endParaRPr lang="es-ES" dirty="0"/>
        </a:p>
      </dgm:t>
    </dgm:pt>
    <dgm:pt modelId="{9AA0FBE3-3CFA-49EC-9B68-A0F476337433}" type="sibTrans" cxnId="{25084A92-9619-4223-946A-32C582EA70C2}">
      <dgm:prSet/>
      <dgm:spPr/>
      <dgm:t>
        <a:bodyPr/>
        <a:lstStyle/>
        <a:p>
          <a:endParaRPr lang="es-ES"/>
        </a:p>
      </dgm:t>
    </dgm:pt>
    <dgm:pt modelId="{241C97AB-5851-4650-98D4-07EC5D51C003}">
      <dgm:prSet phldrT="[Texto]" custT="1"/>
      <dgm:spPr/>
      <dgm:t>
        <a:bodyPr/>
        <a:lstStyle/>
        <a:p>
          <a:r>
            <a:rPr lang="es-ES" sz="1400" b="1" dirty="0" smtClean="0">
              <a:solidFill>
                <a:schemeClr val="tx1"/>
              </a:solidFill>
            </a:rPr>
            <a:t>FALTA DE CAPACITACIÓN</a:t>
          </a:r>
        </a:p>
        <a:p>
          <a:r>
            <a:rPr lang="es-ES" sz="1400" b="1" dirty="0" smtClean="0">
              <a:solidFill>
                <a:schemeClr val="tx1"/>
              </a:solidFill>
            </a:rPr>
            <a:t>DOCENTE</a:t>
          </a:r>
          <a:endParaRPr lang="es-ES" sz="1400" b="1" dirty="0">
            <a:solidFill>
              <a:schemeClr val="tx1"/>
            </a:solidFill>
          </a:endParaRPr>
        </a:p>
      </dgm:t>
    </dgm:pt>
    <dgm:pt modelId="{F3501399-ADBC-45A2-A10E-612820B35DFB}" type="parTrans" cxnId="{3174DF6C-268F-4C11-85AF-B7D38F8AFDDF}">
      <dgm:prSet/>
      <dgm:spPr/>
      <dgm:t>
        <a:bodyPr/>
        <a:lstStyle/>
        <a:p>
          <a:endParaRPr lang="es-ES" dirty="0"/>
        </a:p>
      </dgm:t>
    </dgm:pt>
    <dgm:pt modelId="{BD50950E-6452-4ECA-A838-771337453926}" type="sibTrans" cxnId="{3174DF6C-268F-4C11-85AF-B7D38F8AFDDF}">
      <dgm:prSet/>
      <dgm:spPr/>
      <dgm:t>
        <a:bodyPr/>
        <a:lstStyle/>
        <a:p>
          <a:endParaRPr lang="es-ES"/>
        </a:p>
      </dgm:t>
    </dgm:pt>
    <dgm:pt modelId="{A47FC227-0E01-4088-AFAC-BCA4FEFF2D78}">
      <dgm:prSet phldrT="[Texto]" custT="1"/>
      <dgm:spPr/>
      <dgm:t>
        <a:bodyPr/>
        <a:lstStyle/>
        <a:p>
          <a:r>
            <a:rPr lang="es-ES" sz="1600" b="1" dirty="0" smtClean="0">
              <a:solidFill>
                <a:schemeClr val="tx1"/>
              </a:solidFill>
            </a:rPr>
            <a:t>PLANIFICACIÓN INADECUADA</a:t>
          </a:r>
          <a:endParaRPr lang="es-ES" sz="1600" b="1" dirty="0">
            <a:solidFill>
              <a:schemeClr val="tx1"/>
            </a:solidFill>
          </a:endParaRPr>
        </a:p>
      </dgm:t>
    </dgm:pt>
    <dgm:pt modelId="{F39168B4-EBB9-4847-9EC1-4E92F134FDA0}" type="parTrans" cxnId="{D9D4E7AA-F80A-4AC7-931D-130CDACD5B88}">
      <dgm:prSet/>
      <dgm:spPr/>
      <dgm:t>
        <a:bodyPr/>
        <a:lstStyle/>
        <a:p>
          <a:endParaRPr lang="es-ES" dirty="0"/>
        </a:p>
      </dgm:t>
    </dgm:pt>
    <dgm:pt modelId="{57AD3A45-D26B-48D0-99A1-48E7BBAEE9A2}" type="sibTrans" cxnId="{D9D4E7AA-F80A-4AC7-931D-130CDACD5B88}">
      <dgm:prSet/>
      <dgm:spPr/>
      <dgm:t>
        <a:bodyPr/>
        <a:lstStyle/>
        <a:p>
          <a:endParaRPr lang="es-ES"/>
        </a:p>
      </dgm:t>
    </dgm:pt>
    <dgm:pt modelId="{282424B1-1D9A-4482-94D5-79CE2399EC1B}">
      <dgm:prSet phldrT="[Texto]" custT="1"/>
      <dgm:spPr/>
      <dgm:t>
        <a:bodyPr/>
        <a:lstStyle/>
        <a:p>
          <a:r>
            <a:rPr lang="es-ES" sz="1600" b="1" dirty="0" smtClean="0">
              <a:solidFill>
                <a:schemeClr val="tx1"/>
              </a:solidFill>
            </a:rPr>
            <a:t>FORMACIÓN DEPORTIVA INADECUADA</a:t>
          </a:r>
          <a:endParaRPr lang="es-ES" sz="1600" b="1" dirty="0">
            <a:solidFill>
              <a:schemeClr val="tx1"/>
            </a:solidFill>
          </a:endParaRPr>
        </a:p>
      </dgm:t>
    </dgm:pt>
    <dgm:pt modelId="{C54F2ACA-917F-4564-B09D-626D2DF5B3AE}" type="parTrans" cxnId="{83B63993-D1D4-4B8F-9F06-02E96F199E7E}">
      <dgm:prSet/>
      <dgm:spPr/>
      <dgm:t>
        <a:bodyPr/>
        <a:lstStyle/>
        <a:p>
          <a:endParaRPr lang="es-ES" dirty="0"/>
        </a:p>
      </dgm:t>
    </dgm:pt>
    <dgm:pt modelId="{E9FA0820-B201-4774-9734-407ABF586032}" type="sibTrans" cxnId="{83B63993-D1D4-4B8F-9F06-02E96F199E7E}">
      <dgm:prSet/>
      <dgm:spPr/>
      <dgm:t>
        <a:bodyPr/>
        <a:lstStyle/>
        <a:p>
          <a:endParaRPr lang="es-ES"/>
        </a:p>
      </dgm:t>
    </dgm:pt>
    <dgm:pt modelId="{F043F669-91FF-47D5-B26E-8638D42D3FBB}">
      <dgm:prSet/>
      <dgm:spPr/>
      <dgm:t>
        <a:bodyPr/>
        <a:lstStyle/>
        <a:p>
          <a:endParaRPr lang="es-EC"/>
        </a:p>
      </dgm:t>
    </dgm:pt>
    <dgm:pt modelId="{3307CFF3-D5E5-433E-A9A3-83AF1E009129}" type="parTrans" cxnId="{8D1DA117-45BC-454A-AAD5-6719306A007C}">
      <dgm:prSet/>
      <dgm:spPr/>
      <dgm:t>
        <a:bodyPr/>
        <a:lstStyle/>
        <a:p>
          <a:endParaRPr lang="es-EC"/>
        </a:p>
      </dgm:t>
    </dgm:pt>
    <dgm:pt modelId="{0121F67B-FD14-40C8-A173-5A0BB455F727}" type="sibTrans" cxnId="{8D1DA117-45BC-454A-AAD5-6719306A007C}">
      <dgm:prSet/>
      <dgm:spPr/>
      <dgm:t>
        <a:bodyPr/>
        <a:lstStyle/>
        <a:p>
          <a:endParaRPr lang="es-EC"/>
        </a:p>
      </dgm:t>
    </dgm:pt>
    <dgm:pt modelId="{6E0760E7-CDA3-46A3-AA2B-A3EE88A313A7}" type="pres">
      <dgm:prSet presAssocID="{0B54C836-DDCD-45C6-B353-E6B34013A921}" presName="cycle" presStyleCnt="0">
        <dgm:presLayoutVars>
          <dgm:chMax val="1"/>
          <dgm:dir/>
          <dgm:animLvl val="ctr"/>
          <dgm:resizeHandles val="exact"/>
        </dgm:presLayoutVars>
      </dgm:prSet>
      <dgm:spPr/>
      <dgm:t>
        <a:bodyPr/>
        <a:lstStyle/>
        <a:p>
          <a:endParaRPr lang="es-ES"/>
        </a:p>
      </dgm:t>
    </dgm:pt>
    <dgm:pt modelId="{181110CE-FC3D-49D8-BC85-01A4BF9452D1}" type="pres">
      <dgm:prSet presAssocID="{75CF4EFC-AB36-4F09-B8A6-150CE89286CF}" presName="centerShape" presStyleLbl="node0" presStyleIdx="0" presStyleCnt="1" custScaleX="135694" custScaleY="113335"/>
      <dgm:spPr/>
      <dgm:t>
        <a:bodyPr/>
        <a:lstStyle/>
        <a:p>
          <a:endParaRPr lang="es-ES"/>
        </a:p>
      </dgm:t>
    </dgm:pt>
    <dgm:pt modelId="{2A5774D9-BE6E-4B84-B4D5-2262787EA3FC}" type="pres">
      <dgm:prSet presAssocID="{F1D5CF90-F7F6-46E5-8114-ABB3718F9B94}" presName="Name9" presStyleLbl="parChTrans1D2" presStyleIdx="0" presStyleCnt="4"/>
      <dgm:spPr/>
      <dgm:t>
        <a:bodyPr/>
        <a:lstStyle/>
        <a:p>
          <a:endParaRPr lang="es-ES"/>
        </a:p>
      </dgm:t>
    </dgm:pt>
    <dgm:pt modelId="{11D70A7F-5EFC-418C-8D03-012BE3CDB320}" type="pres">
      <dgm:prSet presAssocID="{F1D5CF90-F7F6-46E5-8114-ABB3718F9B94}" presName="connTx" presStyleLbl="parChTrans1D2" presStyleIdx="0" presStyleCnt="4"/>
      <dgm:spPr/>
      <dgm:t>
        <a:bodyPr/>
        <a:lstStyle/>
        <a:p>
          <a:endParaRPr lang="es-ES"/>
        </a:p>
      </dgm:t>
    </dgm:pt>
    <dgm:pt modelId="{F2D61E7C-CD55-4474-92C7-54E5380196E2}" type="pres">
      <dgm:prSet presAssocID="{8EA2C8A7-4505-42D8-A7CF-9A82A1E5FEA1}" presName="node" presStyleLbl="node1" presStyleIdx="0" presStyleCnt="4" custScaleX="129760" custScaleY="116853" custRadScaleRad="107162" custRadScaleInc="-1081">
        <dgm:presLayoutVars>
          <dgm:bulletEnabled val="1"/>
        </dgm:presLayoutVars>
      </dgm:prSet>
      <dgm:spPr/>
      <dgm:t>
        <a:bodyPr/>
        <a:lstStyle/>
        <a:p>
          <a:endParaRPr lang="es-ES"/>
        </a:p>
      </dgm:t>
    </dgm:pt>
    <dgm:pt modelId="{C5BE086E-AA04-4EB1-9BA6-DBCE0A977772}" type="pres">
      <dgm:prSet presAssocID="{F3501399-ADBC-45A2-A10E-612820B35DFB}" presName="Name9" presStyleLbl="parChTrans1D2" presStyleIdx="1" presStyleCnt="4"/>
      <dgm:spPr/>
      <dgm:t>
        <a:bodyPr/>
        <a:lstStyle/>
        <a:p>
          <a:endParaRPr lang="es-ES"/>
        </a:p>
      </dgm:t>
    </dgm:pt>
    <dgm:pt modelId="{6DE2610F-4644-4A82-8705-7EFD0804BBF5}" type="pres">
      <dgm:prSet presAssocID="{F3501399-ADBC-45A2-A10E-612820B35DFB}" presName="connTx" presStyleLbl="parChTrans1D2" presStyleIdx="1" presStyleCnt="4"/>
      <dgm:spPr/>
      <dgm:t>
        <a:bodyPr/>
        <a:lstStyle/>
        <a:p>
          <a:endParaRPr lang="es-ES"/>
        </a:p>
      </dgm:t>
    </dgm:pt>
    <dgm:pt modelId="{FD32F00C-9EA9-46E1-83F4-9DB68FAAB191}" type="pres">
      <dgm:prSet presAssocID="{241C97AB-5851-4650-98D4-07EC5D51C003}" presName="node" presStyleLbl="node1" presStyleIdx="1" presStyleCnt="4" custScaleX="128501" custScaleY="124301" custRadScaleRad="146907" custRadScaleInc="407">
        <dgm:presLayoutVars>
          <dgm:bulletEnabled val="1"/>
        </dgm:presLayoutVars>
      </dgm:prSet>
      <dgm:spPr/>
      <dgm:t>
        <a:bodyPr/>
        <a:lstStyle/>
        <a:p>
          <a:endParaRPr lang="es-ES"/>
        </a:p>
      </dgm:t>
    </dgm:pt>
    <dgm:pt modelId="{DF3A15EA-D528-42D6-B765-F3829E914727}" type="pres">
      <dgm:prSet presAssocID="{F39168B4-EBB9-4847-9EC1-4E92F134FDA0}" presName="Name9" presStyleLbl="parChTrans1D2" presStyleIdx="2" presStyleCnt="4"/>
      <dgm:spPr/>
      <dgm:t>
        <a:bodyPr/>
        <a:lstStyle/>
        <a:p>
          <a:endParaRPr lang="es-ES"/>
        </a:p>
      </dgm:t>
    </dgm:pt>
    <dgm:pt modelId="{C9381D4D-3A2B-4D61-BC1A-6CAE7F83ECF1}" type="pres">
      <dgm:prSet presAssocID="{F39168B4-EBB9-4847-9EC1-4E92F134FDA0}" presName="connTx" presStyleLbl="parChTrans1D2" presStyleIdx="2" presStyleCnt="4"/>
      <dgm:spPr/>
      <dgm:t>
        <a:bodyPr/>
        <a:lstStyle/>
        <a:p>
          <a:endParaRPr lang="es-ES"/>
        </a:p>
      </dgm:t>
    </dgm:pt>
    <dgm:pt modelId="{10983E23-2B54-4311-BDDB-D6DA184FCB62}" type="pres">
      <dgm:prSet presAssocID="{A47FC227-0E01-4088-AFAC-BCA4FEFF2D78}" presName="node" presStyleLbl="node1" presStyleIdx="2" presStyleCnt="4" custScaleX="137134" custScaleY="125279">
        <dgm:presLayoutVars>
          <dgm:bulletEnabled val="1"/>
        </dgm:presLayoutVars>
      </dgm:prSet>
      <dgm:spPr/>
      <dgm:t>
        <a:bodyPr/>
        <a:lstStyle/>
        <a:p>
          <a:endParaRPr lang="es-ES"/>
        </a:p>
      </dgm:t>
    </dgm:pt>
    <dgm:pt modelId="{45E758BF-157F-45DA-8178-C1F1F7487ABB}" type="pres">
      <dgm:prSet presAssocID="{C54F2ACA-917F-4564-B09D-626D2DF5B3AE}" presName="Name9" presStyleLbl="parChTrans1D2" presStyleIdx="3" presStyleCnt="4"/>
      <dgm:spPr/>
      <dgm:t>
        <a:bodyPr/>
        <a:lstStyle/>
        <a:p>
          <a:endParaRPr lang="es-ES"/>
        </a:p>
      </dgm:t>
    </dgm:pt>
    <dgm:pt modelId="{2CC5EBC1-5073-4C11-874F-7462399FE0B4}" type="pres">
      <dgm:prSet presAssocID="{C54F2ACA-917F-4564-B09D-626D2DF5B3AE}" presName="connTx" presStyleLbl="parChTrans1D2" presStyleIdx="3" presStyleCnt="4"/>
      <dgm:spPr/>
      <dgm:t>
        <a:bodyPr/>
        <a:lstStyle/>
        <a:p>
          <a:endParaRPr lang="es-ES"/>
        </a:p>
      </dgm:t>
    </dgm:pt>
    <dgm:pt modelId="{1F98F669-549A-4A44-9877-614312DC65AF}" type="pres">
      <dgm:prSet presAssocID="{282424B1-1D9A-4482-94D5-79CE2399EC1B}" presName="node" presStyleLbl="node1" presStyleIdx="3" presStyleCnt="4" custScaleX="127061" custScaleY="124301" custRadScaleRad="130534" custRadScaleInc="-458">
        <dgm:presLayoutVars>
          <dgm:bulletEnabled val="1"/>
        </dgm:presLayoutVars>
      </dgm:prSet>
      <dgm:spPr/>
      <dgm:t>
        <a:bodyPr/>
        <a:lstStyle/>
        <a:p>
          <a:endParaRPr lang="es-ES"/>
        </a:p>
      </dgm:t>
    </dgm:pt>
  </dgm:ptLst>
  <dgm:cxnLst>
    <dgm:cxn modelId="{DE3FCF35-F446-4BE6-9C72-8D094191BC49}" type="presOf" srcId="{F3501399-ADBC-45A2-A10E-612820B35DFB}" destId="{6DE2610F-4644-4A82-8705-7EFD0804BBF5}" srcOrd="1" destOrd="0" presId="urn:microsoft.com/office/officeart/2005/8/layout/radial1"/>
    <dgm:cxn modelId="{3174DF6C-268F-4C11-85AF-B7D38F8AFDDF}" srcId="{75CF4EFC-AB36-4F09-B8A6-150CE89286CF}" destId="{241C97AB-5851-4650-98D4-07EC5D51C003}" srcOrd="1" destOrd="0" parTransId="{F3501399-ADBC-45A2-A10E-612820B35DFB}" sibTransId="{BD50950E-6452-4ECA-A838-771337453926}"/>
    <dgm:cxn modelId="{0DFFB126-7BC4-4B57-A106-50F89A45EC67}" type="presOf" srcId="{F39168B4-EBB9-4847-9EC1-4E92F134FDA0}" destId="{C9381D4D-3A2B-4D61-BC1A-6CAE7F83ECF1}" srcOrd="1" destOrd="0" presId="urn:microsoft.com/office/officeart/2005/8/layout/radial1"/>
    <dgm:cxn modelId="{F4A52F54-51F9-41CE-B1FE-178F72B940BF}" type="presOf" srcId="{F3501399-ADBC-45A2-A10E-612820B35DFB}" destId="{C5BE086E-AA04-4EB1-9BA6-DBCE0A977772}" srcOrd="0" destOrd="0" presId="urn:microsoft.com/office/officeart/2005/8/layout/radial1"/>
    <dgm:cxn modelId="{D9D4E7AA-F80A-4AC7-931D-130CDACD5B88}" srcId="{75CF4EFC-AB36-4F09-B8A6-150CE89286CF}" destId="{A47FC227-0E01-4088-AFAC-BCA4FEFF2D78}" srcOrd="2" destOrd="0" parTransId="{F39168B4-EBB9-4847-9EC1-4E92F134FDA0}" sibTransId="{57AD3A45-D26B-48D0-99A1-48E7BBAEE9A2}"/>
    <dgm:cxn modelId="{D8761E76-AF40-4B80-88A8-827B0813454D}" type="presOf" srcId="{C54F2ACA-917F-4564-B09D-626D2DF5B3AE}" destId="{45E758BF-157F-45DA-8178-C1F1F7487ABB}" srcOrd="0" destOrd="0" presId="urn:microsoft.com/office/officeart/2005/8/layout/radial1"/>
    <dgm:cxn modelId="{237F0A3C-B155-4BBD-9695-4A9D249A906F}" type="presOf" srcId="{282424B1-1D9A-4482-94D5-79CE2399EC1B}" destId="{1F98F669-549A-4A44-9877-614312DC65AF}" srcOrd="0" destOrd="0" presId="urn:microsoft.com/office/officeart/2005/8/layout/radial1"/>
    <dgm:cxn modelId="{0335E087-2908-4FF8-A33C-92875A4738B7}" type="presOf" srcId="{F39168B4-EBB9-4847-9EC1-4E92F134FDA0}" destId="{DF3A15EA-D528-42D6-B765-F3829E914727}" srcOrd="0" destOrd="0" presId="urn:microsoft.com/office/officeart/2005/8/layout/radial1"/>
    <dgm:cxn modelId="{C03AE5FB-3327-4820-90CE-54B7E770E120}" srcId="{0B54C836-DDCD-45C6-B353-E6B34013A921}" destId="{75CF4EFC-AB36-4F09-B8A6-150CE89286CF}" srcOrd="0" destOrd="0" parTransId="{0C4D0EAB-F32F-49A1-B8EF-F50FC7475C80}" sibTransId="{2C5C33CE-085D-4AEC-A67E-0CD11A55DFB5}"/>
    <dgm:cxn modelId="{642EB625-A46E-4278-8F65-7194E2E4BBC9}" type="presOf" srcId="{C54F2ACA-917F-4564-B09D-626D2DF5B3AE}" destId="{2CC5EBC1-5073-4C11-874F-7462399FE0B4}" srcOrd="1" destOrd="0" presId="urn:microsoft.com/office/officeart/2005/8/layout/radial1"/>
    <dgm:cxn modelId="{83B63993-D1D4-4B8F-9F06-02E96F199E7E}" srcId="{75CF4EFC-AB36-4F09-B8A6-150CE89286CF}" destId="{282424B1-1D9A-4482-94D5-79CE2399EC1B}" srcOrd="3" destOrd="0" parTransId="{C54F2ACA-917F-4564-B09D-626D2DF5B3AE}" sibTransId="{E9FA0820-B201-4774-9734-407ABF586032}"/>
    <dgm:cxn modelId="{25084A92-9619-4223-946A-32C582EA70C2}" srcId="{75CF4EFC-AB36-4F09-B8A6-150CE89286CF}" destId="{8EA2C8A7-4505-42D8-A7CF-9A82A1E5FEA1}" srcOrd="0" destOrd="0" parTransId="{F1D5CF90-F7F6-46E5-8114-ABB3718F9B94}" sibTransId="{9AA0FBE3-3CFA-49EC-9B68-A0F476337433}"/>
    <dgm:cxn modelId="{131C5038-F916-4C70-9CB3-EB42A6B9601F}" type="presOf" srcId="{A47FC227-0E01-4088-AFAC-BCA4FEFF2D78}" destId="{10983E23-2B54-4311-BDDB-D6DA184FCB62}" srcOrd="0" destOrd="0" presId="urn:microsoft.com/office/officeart/2005/8/layout/radial1"/>
    <dgm:cxn modelId="{8D1DA117-45BC-454A-AAD5-6719306A007C}" srcId="{0B54C836-DDCD-45C6-B353-E6B34013A921}" destId="{F043F669-91FF-47D5-B26E-8638D42D3FBB}" srcOrd="1" destOrd="0" parTransId="{3307CFF3-D5E5-433E-A9A3-83AF1E009129}" sibTransId="{0121F67B-FD14-40C8-A173-5A0BB455F727}"/>
    <dgm:cxn modelId="{5F1B2C27-454A-4E50-9571-AE5F0638D100}" type="presOf" srcId="{F1D5CF90-F7F6-46E5-8114-ABB3718F9B94}" destId="{2A5774D9-BE6E-4B84-B4D5-2262787EA3FC}" srcOrd="0" destOrd="0" presId="urn:microsoft.com/office/officeart/2005/8/layout/radial1"/>
    <dgm:cxn modelId="{846C07A9-9655-4B0D-B9A3-0AA391B4D85A}" type="presOf" srcId="{F1D5CF90-F7F6-46E5-8114-ABB3718F9B94}" destId="{11D70A7F-5EFC-418C-8D03-012BE3CDB320}" srcOrd="1" destOrd="0" presId="urn:microsoft.com/office/officeart/2005/8/layout/radial1"/>
    <dgm:cxn modelId="{92629A84-736B-4BED-9AEA-E3001E6D80D2}" type="presOf" srcId="{0B54C836-DDCD-45C6-B353-E6B34013A921}" destId="{6E0760E7-CDA3-46A3-AA2B-A3EE88A313A7}" srcOrd="0" destOrd="0" presId="urn:microsoft.com/office/officeart/2005/8/layout/radial1"/>
    <dgm:cxn modelId="{68551E92-BA74-4445-921C-9D7D304A1036}" type="presOf" srcId="{75CF4EFC-AB36-4F09-B8A6-150CE89286CF}" destId="{181110CE-FC3D-49D8-BC85-01A4BF9452D1}" srcOrd="0" destOrd="0" presId="urn:microsoft.com/office/officeart/2005/8/layout/radial1"/>
    <dgm:cxn modelId="{79C40E83-EACB-4460-A026-FFD391B42030}" type="presOf" srcId="{8EA2C8A7-4505-42D8-A7CF-9A82A1E5FEA1}" destId="{F2D61E7C-CD55-4474-92C7-54E5380196E2}" srcOrd="0" destOrd="0" presId="urn:microsoft.com/office/officeart/2005/8/layout/radial1"/>
    <dgm:cxn modelId="{D2640A95-5C1C-480C-A34A-FFB6E3B18072}" type="presOf" srcId="{241C97AB-5851-4650-98D4-07EC5D51C003}" destId="{FD32F00C-9EA9-46E1-83F4-9DB68FAAB191}" srcOrd="0" destOrd="0" presId="urn:microsoft.com/office/officeart/2005/8/layout/radial1"/>
    <dgm:cxn modelId="{75688C13-2687-4B1F-B427-E33A6CEA402E}" type="presParOf" srcId="{6E0760E7-CDA3-46A3-AA2B-A3EE88A313A7}" destId="{181110CE-FC3D-49D8-BC85-01A4BF9452D1}" srcOrd="0" destOrd="0" presId="urn:microsoft.com/office/officeart/2005/8/layout/radial1"/>
    <dgm:cxn modelId="{3C74E804-4A55-4806-BFB5-E8DA91BD0014}" type="presParOf" srcId="{6E0760E7-CDA3-46A3-AA2B-A3EE88A313A7}" destId="{2A5774D9-BE6E-4B84-B4D5-2262787EA3FC}" srcOrd="1" destOrd="0" presId="urn:microsoft.com/office/officeart/2005/8/layout/radial1"/>
    <dgm:cxn modelId="{4817C852-162C-4366-9319-82E4D6D9DD74}" type="presParOf" srcId="{2A5774D9-BE6E-4B84-B4D5-2262787EA3FC}" destId="{11D70A7F-5EFC-418C-8D03-012BE3CDB320}" srcOrd="0" destOrd="0" presId="urn:microsoft.com/office/officeart/2005/8/layout/radial1"/>
    <dgm:cxn modelId="{7FC6B369-426B-46B0-BEB8-7D0DE84092C8}" type="presParOf" srcId="{6E0760E7-CDA3-46A3-AA2B-A3EE88A313A7}" destId="{F2D61E7C-CD55-4474-92C7-54E5380196E2}" srcOrd="2" destOrd="0" presId="urn:microsoft.com/office/officeart/2005/8/layout/radial1"/>
    <dgm:cxn modelId="{59DD9DEE-C92B-4ABC-956C-FE293A63DBCC}" type="presParOf" srcId="{6E0760E7-CDA3-46A3-AA2B-A3EE88A313A7}" destId="{C5BE086E-AA04-4EB1-9BA6-DBCE0A977772}" srcOrd="3" destOrd="0" presId="urn:microsoft.com/office/officeart/2005/8/layout/radial1"/>
    <dgm:cxn modelId="{6332F386-AEF3-41F0-AEC3-90211EC8D516}" type="presParOf" srcId="{C5BE086E-AA04-4EB1-9BA6-DBCE0A977772}" destId="{6DE2610F-4644-4A82-8705-7EFD0804BBF5}" srcOrd="0" destOrd="0" presId="urn:microsoft.com/office/officeart/2005/8/layout/radial1"/>
    <dgm:cxn modelId="{BF039FBE-E422-47B1-8AD4-C7A68B373C8B}" type="presParOf" srcId="{6E0760E7-CDA3-46A3-AA2B-A3EE88A313A7}" destId="{FD32F00C-9EA9-46E1-83F4-9DB68FAAB191}" srcOrd="4" destOrd="0" presId="urn:microsoft.com/office/officeart/2005/8/layout/radial1"/>
    <dgm:cxn modelId="{14950820-2E40-48DE-8694-7D7C003B12BE}" type="presParOf" srcId="{6E0760E7-CDA3-46A3-AA2B-A3EE88A313A7}" destId="{DF3A15EA-D528-42D6-B765-F3829E914727}" srcOrd="5" destOrd="0" presId="urn:microsoft.com/office/officeart/2005/8/layout/radial1"/>
    <dgm:cxn modelId="{87D1F43C-A5D7-4A55-A979-001437529E28}" type="presParOf" srcId="{DF3A15EA-D528-42D6-B765-F3829E914727}" destId="{C9381D4D-3A2B-4D61-BC1A-6CAE7F83ECF1}" srcOrd="0" destOrd="0" presId="urn:microsoft.com/office/officeart/2005/8/layout/radial1"/>
    <dgm:cxn modelId="{2E13567C-05F6-4DD8-AF22-D1B2AF8D0132}" type="presParOf" srcId="{6E0760E7-CDA3-46A3-AA2B-A3EE88A313A7}" destId="{10983E23-2B54-4311-BDDB-D6DA184FCB62}" srcOrd="6" destOrd="0" presId="urn:microsoft.com/office/officeart/2005/8/layout/radial1"/>
    <dgm:cxn modelId="{A17245FF-5904-41C5-9A33-126FAEA62EE2}" type="presParOf" srcId="{6E0760E7-CDA3-46A3-AA2B-A3EE88A313A7}" destId="{45E758BF-157F-45DA-8178-C1F1F7487ABB}" srcOrd="7" destOrd="0" presId="urn:microsoft.com/office/officeart/2005/8/layout/radial1"/>
    <dgm:cxn modelId="{26FA9D25-C062-48E5-8657-73FECE975FD0}" type="presParOf" srcId="{45E758BF-157F-45DA-8178-C1F1F7487ABB}" destId="{2CC5EBC1-5073-4C11-874F-7462399FE0B4}" srcOrd="0" destOrd="0" presId="urn:microsoft.com/office/officeart/2005/8/layout/radial1"/>
    <dgm:cxn modelId="{89D2C318-0E3D-4886-8004-50124E3F442A}" type="presParOf" srcId="{6E0760E7-CDA3-46A3-AA2B-A3EE88A313A7}" destId="{1F98F669-549A-4A44-9877-614312DC65AF}" srcOrd="8" destOrd="0" presId="urn:microsoft.com/office/officeart/2005/8/layout/radial1"/>
  </dgm:cxnLst>
  <dgm:bg/>
  <dgm:whole/>
</dgm:dataModel>
</file>

<file path=ppt/diagrams/data10.xml><?xml version="1.0" encoding="utf-8"?>
<dgm:dataModel xmlns:dgm="http://schemas.openxmlformats.org/drawingml/2006/diagram" xmlns:a="http://schemas.openxmlformats.org/drawingml/2006/main">
  <dgm:ptLst>
    <dgm:pt modelId="{C4B1D6B9-8973-4002-AA2A-51696AD0AB24}" type="doc">
      <dgm:prSet loTypeId="urn:microsoft.com/office/officeart/2005/8/layout/process1" loCatId="process" qsTypeId="urn:microsoft.com/office/officeart/2005/8/quickstyle/3d1" qsCatId="3D" csTypeId="urn:microsoft.com/office/officeart/2005/8/colors/colorful3" csCatId="colorful" phldr="1"/>
      <dgm:spPr/>
    </dgm:pt>
    <dgm:pt modelId="{D4FC6535-6D06-4F14-8704-EDA969B048E1}">
      <dgm:prSet phldrT="[Texto]"/>
      <dgm:spPr/>
      <dgm:t>
        <a:bodyPr/>
        <a:lstStyle/>
        <a:p>
          <a:r>
            <a:rPr lang="es-EC" dirty="0" smtClean="0"/>
            <a:t>-PLAN GENERAL DE ENSEÑANZA ESMA</a:t>
          </a:r>
        </a:p>
        <a:p>
          <a:r>
            <a:rPr lang="es-EC" dirty="0" smtClean="0"/>
            <a:t>-ENCUESTA</a:t>
          </a:r>
          <a:endParaRPr lang="es-EC" dirty="0"/>
        </a:p>
      </dgm:t>
    </dgm:pt>
    <dgm:pt modelId="{0AFDD519-B831-43D6-8205-74356A19ABB3}" type="parTrans" cxnId="{4D692D22-60AC-40A0-88B6-29052F5A2DBA}">
      <dgm:prSet/>
      <dgm:spPr/>
      <dgm:t>
        <a:bodyPr/>
        <a:lstStyle/>
        <a:p>
          <a:endParaRPr lang="es-EC"/>
        </a:p>
      </dgm:t>
    </dgm:pt>
    <dgm:pt modelId="{23215AE1-109D-47A8-916E-73F6C27A0F1E}" type="sibTrans" cxnId="{4D692D22-60AC-40A0-88B6-29052F5A2DBA}">
      <dgm:prSet/>
      <dgm:spPr/>
      <dgm:t>
        <a:bodyPr/>
        <a:lstStyle/>
        <a:p>
          <a:endParaRPr lang="es-EC"/>
        </a:p>
      </dgm:t>
    </dgm:pt>
    <dgm:pt modelId="{EADCAA25-4506-4917-B426-38024B8FB918}">
      <dgm:prSet phldrT="[Texto]"/>
      <dgm:spPr/>
      <dgm:t>
        <a:bodyPr/>
        <a:lstStyle/>
        <a:p>
          <a:r>
            <a:rPr lang="es-EC" dirty="0" smtClean="0"/>
            <a:t>MICRO CURRICULA DE LA  ASIGNATURA DE PENTATLON</a:t>
          </a:r>
          <a:endParaRPr lang="es-EC" dirty="0"/>
        </a:p>
      </dgm:t>
    </dgm:pt>
    <dgm:pt modelId="{8E69FF27-3A25-43E6-BE89-5B01A1A63FFB}" type="parTrans" cxnId="{669B5F01-FAFE-4CF3-B2F0-74CF23EA97B5}">
      <dgm:prSet/>
      <dgm:spPr/>
      <dgm:t>
        <a:bodyPr/>
        <a:lstStyle/>
        <a:p>
          <a:endParaRPr lang="es-EC"/>
        </a:p>
      </dgm:t>
    </dgm:pt>
    <dgm:pt modelId="{659680A5-67A6-4E5F-B57E-05294634DAEF}" type="sibTrans" cxnId="{669B5F01-FAFE-4CF3-B2F0-74CF23EA97B5}">
      <dgm:prSet/>
      <dgm:spPr/>
      <dgm:t>
        <a:bodyPr/>
        <a:lstStyle/>
        <a:p>
          <a:endParaRPr lang="es-EC"/>
        </a:p>
      </dgm:t>
    </dgm:pt>
    <dgm:pt modelId="{814CE961-5EE9-4D3B-AE3B-07E2C52E4C92}">
      <dgm:prSet phldrT="[Texto]"/>
      <dgm:spPr/>
      <dgm:t>
        <a:bodyPr/>
        <a:lstStyle/>
        <a:p>
          <a:r>
            <a:rPr lang="es-EC" dirty="0" smtClean="0"/>
            <a:t>IMPLEMENTACIÓN EN EL PLAN GENERAL DE ENSEÑAZA ESMA</a:t>
          </a:r>
          <a:endParaRPr lang="es-EC" dirty="0"/>
        </a:p>
      </dgm:t>
    </dgm:pt>
    <dgm:pt modelId="{FDB4B1CE-2512-45EC-A1E6-AEA07A954DC4}" type="parTrans" cxnId="{F11C383E-7915-434A-B100-27BDBF8EA2D6}">
      <dgm:prSet/>
      <dgm:spPr/>
      <dgm:t>
        <a:bodyPr/>
        <a:lstStyle/>
        <a:p>
          <a:endParaRPr lang="es-EC"/>
        </a:p>
      </dgm:t>
    </dgm:pt>
    <dgm:pt modelId="{D97962DD-0A83-4DB8-A163-94CF59595B43}" type="sibTrans" cxnId="{F11C383E-7915-434A-B100-27BDBF8EA2D6}">
      <dgm:prSet/>
      <dgm:spPr/>
      <dgm:t>
        <a:bodyPr/>
        <a:lstStyle/>
        <a:p>
          <a:endParaRPr lang="es-EC"/>
        </a:p>
      </dgm:t>
    </dgm:pt>
    <dgm:pt modelId="{CE3AA7EB-0A6E-48F5-BE37-BF742A0D2CBC}" type="pres">
      <dgm:prSet presAssocID="{C4B1D6B9-8973-4002-AA2A-51696AD0AB24}" presName="Name0" presStyleCnt="0">
        <dgm:presLayoutVars>
          <dgm:dir/>
          <dgm:resizeHandles val="exact"/>
        </dgm:presLayoutVars>
      </dgm:prSet>
      <dgm:spPr/>
    </dgm:pt>
    <dgm:pt modelId="{36457F76-42C8-4F66-98CB-AECB5F5A177A}" type="pres">
      <dgm:prSet presAssocID="{D4FC6535-6D06-4F14-8704-EDA969B048E1}" presName="node" presStyleLbl="node1" presStyleIdx="0" presStyleCnt="3" custScaleY="120324">
        <dgm:presLayoutVars>
          <dgm:bulletEnabled val="1"/>
        </dgm:presLayoutVars>
      </dgm:prSet>
      <dgm:spPr/>
      <dgm:t>
        <a:bodyPr/>
        <a:lstStyle/>
        <a:p>
          <a:endParaRPr lang="es-EC"/>
        </a:p>
      </dgm:t>
    </dgm:pt>
    <dgm:pt modelId="{A0F7DDAC-519E-4A88-88E9-0154F2A8786B}" type="pres">
      <dgm:prSet presAssocID="{23215AE1-109D-47A8-916E-73F6C27A0F1E}" presName="sibTrans" presStyleLbl="sibTrans2D1" presStyleIdx="0" presStyleCnt="2"/>
      <dgm:spPr/>
      <dgm:t>
        <a:bodyPr/>
        <a:lstStyle/>
        <a:p>
          <a:endParaRPr lang="es-EC"/>
        </a:p>
      </dgm:t>
    </dgm:pt>
    <dgm:pt modelId="{55B1DE38-1B72-4C64-A174-BC1ACC6848B8}" type="pres">
      <dgm:prSet presAssocID="{23215AE1-109D-47A8-916E-73F6C27A0F1E}" presName="connectorText" presStyleLbl="sibTrans2D1" presStyleIdx="0" presStyleCnt="2"/>
      <dgm:spPr/>
      <dgm:t>
        <a:bodyPr/>
        <a:lstStyle/>
        <a:p>
          <a:endParaRPr lang="es-EC"/>
        </a:p>
      </dgm:t>
    </dgm:pt>
    <dgm:pt modelId="{BCCBAA9C-9ED0-4E98-86BB-1DF35373B4C6}" type="pres">
      <dgm:prSet presAssocID="{EADCAA25-4506-4917-B426-38024B8FB918}" presName="node" presStyleLbl="node1" presStyleIdx="1" presStyleCnt="3" custScaleY="120324">
        <dgm:presLayoutVars>
          <dgm:bulletEnabled val="1"/>
        </dgm:presLayoutVars>
      </dgm:prSet>
      <dgm:spPr/>
      <dgm:t>
        <a:bodyPr/>
        <a:lstStyle/>
        <a:p>
          <a:endParaRPr lang="es-EC"/>
        </a:p>
      </dgm:t>
    </dgm:pt>
    <dgm:pt modelId="{CB836EDE-B994-4AA6-9DD3-7546CC2A1E49}" type="pres">
      <dgm:prSet presAssocID="{659680A5-67A6-4E5F-B57E-05294634DAEF}" presName="sibTrans" presStyleLbl="sibTrans2D1" presStyleIdx="1" presStyleCnt="2"/>
      <dgm:spPr/>
      <dgm:t>
        <a:bodyPr/>
        <a:lstStyle/>
        <a:p>
          <a:endParaRPr lang="es-EC"/>
        </a:p>
      </dgm:t>
    </dgm:pt>
    <dgm:pt modelId="{A80558AE-674E-4C86-BC3E-E462B8EA4984}" type="pres">
      <dgm:prSet presAssocID="{659680A5-67A6-4E5F-B57E-05294634DAEF}" presName="connectorText" presStyleLbl="sibTrans2D1" presStyleIdx="1" presStyleCnt="2"/>
      <dgm:spPr/>
      <dgm:t>
        <a:bodyPr/>
        <a:lstStyle/>
        <a:p>
          <a:endParaRPr lang="es-EC"/>
        </a:p>
      </dgm:t>
    </dgm:pt>
    <dgm:pt modelId="{60DF02D6-20E7-47F9-A7E7-0AD3E7B6B0FF}" type="pres">
      <dgm:prSet presAssocID="{814CE961-5EE9-4D3B-AE3B-07E2C52E4C92}" presName="node" presStyleLbl="node1" presStyleIdx="2" presStyleCnt="3" custScaleY="120324">
        <dgm:presLayoutVars>
          <dgm:bulletEnabled val="1"/>
        </dgm:presLayoutVars>
      </dgm:prSet>
      <dgm:spPr/>
      <dgm:t>
        <a:bodyPr/>
        <a:lstStyle/>
        <a:p>
          <a:endParaRPr lang="es-EC"/>
        </a:p>
      </dgm:t>
    </dgm:pt>
  </dgm:ptLst>
  <dgm:cxnLst>
    <dgm:cxn modelId="{44322097-1AAD-4F08-9B7D-B7045073EA4B}" type="presOf" srcId="{659680A5-67A6-4E5F-B57E-05294634DAEF}" destId="{A80558AE-674E-4C86-BC3E-E462B8EA4984}" srcOrd="1" destOrd="0" presId="urn:microsoft.com/office/officeart/2005/8/layout/process1"/>
    <dgm:cxn modelId="{96F3DCF0-8321-45B0-A597-64CDE08D64B4}" type="presOf" srcId="{EADCAA25-4506-4917-B426-38024B8FB918}" destId="{BCCBAA9C-9ED0-4E98-86BB-1DF35373B4C6}" srcOrd="0" destOrd="0" presId="urn:microsoft.com/office/officeart/2005/8/layout/process1"/>
    <dgm:cxn modelId="{916F896F-7128-4DDB-80B1-B671FC49A600}" type="presOf" srcId="{D4FC6535-6D06-4F14-8704-EDA969B048E1}" destId="{36457F76-42C8-4F66-98CB-AECB5F5A177A}" srcOrd="0" destOrd="0" presId="urn:microsoft.com/office/officeart/2005/8/layout/process1"/>
    <dgm:cxn modelId="{0DF19BE0-9267-42F9-9940-570B2F1D1F75}" type="presOf" srcId="{C4B1D6B9-8973-4002-AA2A-51696AD0AB24}" destId="{CE3AA7EB-0A6E-48F5-BE37-BF742A0D2CBC}" srcOrd="0" destOrd="0" presId="urn:microsoft.com/office/officeart/2005/8/layout/process1"/>
    <dgm:cxn modelId="{25D03ABB-EC08-4253-B8BF-2F42A6863D74}" type="presOf" srcId="{23215AE1-109D-47A8-916E-73F6C27A0F1E}" destId="{55B1DE38-1B72-4C64-A174-BC1ACC6848B8}" srcOrd="1" destOrd="0" presId="urn:microsoft.com/office/officeart/2005/8/layout/process1"/>
    <dgm:cxn modelId="{5DA3F680-6F4C-4E1E-A284-FC558D943597}" type="presOf" srcId="{23215AE1-109D-47A8-916E-73F6C27A0F1E}" destId="{A0F7DDAC-519E-4A88-88E9-0154F2A8786B}" srcOrd="0" destOrd="0" presId="urn:microsoft.com/office/officeart/2005/8/layout/process1"/>
    <dgm:cxn modelId="{DAE62AEF-2F6D-49FC-B2FE-1F82CCA4A76E}" type="presOf" srcId="{659680A5-67A6-4E5F-B57E-05294634DAEF}" destId="{CB836EDE-B994-4AA6-9DD3-7546CC2A1E49}" srcOrd="0" destOrd="0" presId="urn:microsoft.com/office/officeart/2005/8/layout/process1"/>
    <dgm:cxn modelId="{669B5F01-FAFE-4CF3-B2F0-74CF23EA97B5}" srcId="{C4B1D6B9-8973-4002-AA2A-51696AD0AB24}" destId="{EADCAA25-4506-4917-B426-38024B8FB918}" srcOrd="1" destOrd="0" parTransId="{8E69FF27-3A25-43E6-BE89-5B01A1A63FFB}" sibTransId="{659680A5-67A6-4E5F-B57E-05294634DAEF}"/>
    <dgm:cxn modelId="{4D692D22-60AC-40A0-88B6-29052F5A2DBA}" srcId="{C4B1D6B9-8973-4002-AA2A-51696AD0AB24}" destId="{D4FC6535-6D06-4F14-8704-EDA969B048E1}" srcOrd="0" destOrd="0" parTransId="{0AFDD519-B831-43D6-8205-74356A19ABB3}" sibTransId="{23215AE1-109D-47A8-916E-73F6C27A0F1E}"/>
    <dgm:cxn modelId="{F11C383E-7915-434A-B100-27BDBF8EA2D6}" srcId="{C4B1D6B9-8973-4002-AA2A-51696AD0AB24}" destId="{814CE961-5EE9-4D3B-AE3B-07E2C52E4C92}" srcOrd="2" destOrd="0" parTransId="{FDB4B1CE-2512-45EC-A1E6-AEA07A954DC4}" sibTransId="{D97962DD-0A83-4DB8-A163-94CF59595B43}"/>
    <dgm:cxn modelId="{6371E9A4-9DEB-4A80-B886-AAA323C34A6C}" type="presOf" srcId="{814CE961-5EE9-4D3B-AE3B-07E2C52E4C92}" destId="{60DF02D6-20E7-47F9-A7E7-0AD3E7B6B0FF}" srcOrd="0" destOrd="0" presId="urn:microsoft.com/office/officeart/2005/8/layout/process1"/>
    <dgm:cxn modelId="{FBD59406-9E06-46A9-AEA9-FD2577671716}" type="presParOf" srcId="{CE3AA7EB-0A6E-48F5-BE37-BF742A0D2CBC}" destId="{36457F76-42C8-4F66-98CB-AECB5F5A177A}" srcOrd="0" destOrd="0" presId="urn:microsoft.com/office/officeart/2005/8/layout/process1"/>
    <dgm:cxn modelId="{771235AC-168B-4E62-A11E-7342EA5A0CA3}" type="presParOf" srcId="{CE3AA7EB-0A6E-48F5-BE37-BF742A0D2CBC}" destId="{A0F7DDAC-519E-4A88-88E9-0154F2A8786B}" srcOrd="1" destOrd="0" presId="urn:microsoft.com/office/officeart/2005/8/layout/process1"/>
    <dgm:cxn modelId="{A5E73787-DE93-473D-BE4B-4053FC686157}" type="presParOf" srcId="{A0F7DDAC-519E-4A88-88E9-0154F2A8786B}" destId="{55B1DE38-1B72-4C64-A174-BC1ACC6848B8}" srcOrd="0" destOrd="0" presId="urn:microsoft.com/office/officeart/2005/8/layout/process1"/>
    <dgm:cxn modelId="{9F208DBA-3BC1-48BE-B60F-4CF8199FD8C4}" type="presParOf" srcId="{CE3AA7EB-0A6E-48F5-BE37-BF742A0D2CBC}" destId="{BCCBAA9C-9ED0-4E98-86BB-1DF35373B4C6}" srcOrd="2" destOrd="0" presId="urn:microsoft.com/office/officeart/2005/8/layout/process1"/>
    <dgm:cxn modelId="{A83A01CE-A06F-410E-9201-677F1752B4A3}" type="presParOf" srcId="{CE3AA7EB-0A6E-48F5-BE37-BF742A0D2CBC}" destId="{CB836EDE-B994-4AA6-9DD3-7546CC2A1E49}" srcOrd="3" destOrd="0" presId="urn:microsoft.com/office/officeart/2005/8/layout/process1"/>
    <dgm:cxn modelId="{041B271F-2B55-4991-B054-CE0FF0D7AE86}" type="presParOf" srcId="{CB836EDE-B994-4AA6-9DD3-7546CC2A1E49}" destId="{A80558AE-674E-4C86-BC3E-E462B8EA4984}" srcOrd="0" destOrd="0" presId="urn:microsoft.com/office/officeart/2005/8/layout/process1"/>
    <dgm:cxn modelId="{B753DAA2-6471-48A8-ABE2-12E4270DE70A}" type="presParOf" srcId="{CE3AA7EB-0A6E-48F5-BE37-BF742A0D2CBC}" destId="{60DF02D6-20E7-47F9-A7E7-0AD3E7B6B0FF}" srcOrd="4" destOrd="0" presId="urn:microsoft.com/office/officeart/2005/8/layout/process1"/>
  </dgm:cxnLst>
  <dgm:bg/>
  <dgm:whole/>
</dgm:dataModel>
</file>

<file path=ppt/diagrams/data11.xml><?xml version="1.0" encoding="utf-8"?>
<dgm:dataModel xmlns:dgm="http://schemas.openxmlformats.org/drawingml/2006/diagram" xmlns:a="http://schemas.openxmlformats.org/drawingml/2006/main">
  <dgm:ptLst>
    <dgm:pt modelId="{F7035F11-0A70-414E-93D6-B55570581982}" type="doc">
      <dgm:prSet loTypeId="urn:microsoft.com/office/officeart/2005/8/layout/vList4" loCatId="list" qsTypeId="urn:microsoft.com/office/officeart/2005/8/quickstyle/3d2" qsCatId="3D" csTypeId="urn:microsoft.com/office/officeart/2005/8/colors/accent1_2" csCatId="accent1" phldr="1"/>
      <dgm:spPr/>
      <dgm:t>
        <a:bodyPr/>
        <a:lstStyle/>
        <a:p>
          <a:endParaRPr lang="es-EC"/>
        </a:p>
      </dgm:t>
    </dgm:pt>
    <dgm:pt modelId="{568B890B-1425-451F-9D9D-210FDBBCDE8F}" type="pres">
      <dgm:prSet presAssocID="{F7035F11-0A70-414E-93D6-B55570581982}" presName="linear" presStyleCnt="0">
        <dgm:presLayoutVars>
          <dgm:dir/>
          <dgm:resizeHandles val="exact"/>
        </dgm:presLayoutVars>
      </dgm:prSet>
      <dgm:spPr/>
      <dgm:t>
        <a:bodyPr/>
        <a:lstStyle/>
        <a:p>
          <a:endParaRPr lang="es-EC"/>
        </a:p>
      </dgm:t>
    </dgm:pt>
  </dgm:ptLst>
  <dgm:cxnLst>
    <dgm:cxn modelId="{D9F4A933-647A-4195-AFFA-78A3D8E17586}" type="presOf" srcId="{F7035F11-0A70-414E-93D6-B55570581982}" destId="{568B890B-1425-451F-9D9D-210FDBBCDE8F}" srcOrd="0" destOrd="0" presId="urn:microsoft.com/office/officeart/2005/8/layout/vList4"/>
  </dgm:cxnLst>
  <dgm:bg/>
  <dgm:whole/>
</dgm:dataModel>
</file>

<file path=ppt/diagrams/data12.xml><?xml version="1.0" encoding="utf-8"?>
<dgm:dataModel xmlns:dgm="http://schemas.openxmlformats.org/drawingml/2006/diagram" xmlns:a="http://schemas.openxmlformats.org/drawingml/2006/main">
  <dgm:ptLst>
    <dgm:pt modelId="{A71F92E2-E6A3-4D40-8A75-23573877F118}"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s-EC"/>
        </a:p>
      </dgm:t>
    </dgm:pt>
    <dgm:pt modelId="{9F9CDD2A-62E1-44AD-B6EF-93F3814B85DB}">
      <dgm:prSet phldrT="[Texto]"/>
      <dgm:spPr/>
      <dgm:t>
        <a:bodyPr/>
        <a:lstStyle/>
        <a:p>
          <a:r>
            <a:rPr lang="es-EC" dirty="0" smtClean="0"/>
            <a:t>CAPITULO I</a:t>
          </a:r>
          <a:endParaRPr lang="es-EC" dirty="0"/>
        </a:p>
      </dgm:t>
    </dgm:pt>
    <dgm:pt modelId="{6C373D68-13BC-41A5-BC1C-C566CDDDCA28}" type="parTrans" cxnId="{21131243-785C-4632-AAB8-3EFD6460FBC0}">
      <dgm:prSet/>
      <dgm:spPr/>
      <dgm:t>
        <a:bodyPr/>
        <a:lstStyle/>
        <a:p>
          <a:endParaRPr lang="es-EC"/>
        </a:p>
      </dgm:t>
    </dgm:pt>
    <dgm:pt modelId="{E542C072-9B21-4F7E-92F5-D52A0FB37A87}" type="sibTrans" cxnId="{21131243-785C-4632-AAB8-3EFD6460FBC0}">
      <dgm:prSet/>
      <dgm:spPr/>
      <dgm:t>
        <a:bodyPr/>
        <a:lstStyle/>
        <a:p>
          <a:endParaRPr lang="es-EC"/>
        </a:p>
      </dgm:t>
    </dgm:pt>
    <dgm:pt modelId="{1AA5FD30-69E2-4EA2-9922-D731B185A319}">
      <dgm:prSet phldrT="[Texto]"/>
      <dgm:spPr/>
      <dgm:t>
        <a:bodyPr/>
        <a:lstStyle/>
        <a:p>
          <a:r>
            <a:rPr lang="es-EC" dirty="0" smtClean="0"/>
            <a:t>CAPITULO II</a:t>
          </a:r>
          <a:endParaRPr lang="es-EC" dirty="0"/>
        </a:p>
      </dgm:t>
    </dgm:pt>
    <dgm:pt modelId="{889BC3DD-2A8B-4E88-8359-2890E932DA10}" type="parTrans" cxnId="{E5B41AB8-EFD2-4D14-B7C7-3F9706DDB8DB}">
      <dgm:prSet/>
      <dgm:spPr/>
      <dgm:t>
        <a:bodyPr/>
        <a:lstStyle/>
        <a:p>
          <a:endParaRPr lang="es-EC"/>
        </a:p>
      </dgm:t>
    </dgm:pt>
    <dgm:pt modelId="{FC31CB1E-1458-4207-AD23-23CA2915400A}" type="sibTrans" cxnId="{E5B41AB8-EFD2-4D14-B7C7-3F9706DDB8DB}">
      <dgm:prSet/>
      <dgm:spPr/>
      <dgm:t>
        <a:bodyPr/>
        <a:lstStyle/>
        <a:p>
          <a:endParaRPr lang="es-EC"/>
        </a:p>
      </dgm:t>
    </dgm:pt>
    <dgm:pt modelId="{2CF1A207-EF1B-4891-8A7C-5CA92007F360}">
      <dgm:prSet phldrT="[Texto]"/>
      <dgm:spPr/>
      <dgm:t>
        <a:bodyPr/>
        <a:lstStyle/>
        <a:p>
          <a:r>
            <a:rPr lang="es-EC" dirty="0" smtClean="0"/>
            <a:t>CAPITULO III</a:t>
          </a:r>
          <a:endParaRPr lang="es-EC" dirty="0"/>
        </a:p>
      </dgm:t>
    </dgm:pt>
    <dgm:pt modelId="{9DE919F8-F150-443F-8011-E3BDCAC6B6D7}" type="parTrans" cxnId="{6C1CE2F3-41D4-424E-9D19-842B79848F43}">
      <dgm:prSet/>
      <dgm:spPr/>
      <dgm:t>
        <a:bodyPr/>
        <a:lstStyle/>
        <a:p>
          <a:endParaRPr lang="es-EC"/>
        </a:p>
      </dgm:t>
    </dgm:pt>
    <dgm:pt modelId="{58FE9E62-1D64-4645-AC7A-AEDC94E99E00}" type="sibTrans" cxnId="{6C1CE2F3-41D4-424E-9D19-842B79848F43}">
      <dgm:prSet/>
      <dgm:spPr/>
      <dgm:t>
        <a:bodyPr/>
        <a:lstStyle/>
        <a:p>
          <a:endParaRPr lang="es-EC"/>
        </a:p>
      </dgm:t>
    </dgm:pt>
    <dgm:pt modelId="{15CA7517-533C-4272-BF88-DE5F55F4C78C}">
      <dgm:prSet phldrT="[Texto]"/>
      <dgm:spPr/>
      <dgm:t>
        <a:bodyPr/>
        <a:lstStyle/>
        <a:p>
          <a:r>
            <a:rPr lang="es-EC" dirty="0" smtClean="0"/>
            <a:t>CAPITULO IV</a:t>
          </a:r>
          <a:endParaRPr lang="es-EC" dirty="0"/>
        </a:p>
      </dgm:t>
    </dgm:pt>
    <dgm:pt modelId="{CB956E40-4102-4BA5-8B68-F86E895CEBAB}" type="parTrans" cxnId="{25DD1CF4-E51A-437F-9D01-4E2E122AAD1D}">
      <dgm:prSet/>
      <dgm:spPr/>
      <dgm:t>
        <a:bodyPr/>
        <a:lstStyle/>
        <a:p>
          <a:endParaRPr lang="es-EC"/>
        </a:p>
      </dgm:t>
    </dgm:pt>
    <dgm:pt modelId="{DFBF4D7D-BD4A-4811-8CEA-95EC1AEB3411}" type="sibTrans" cxnId="{25DD1CF4-E51A-437F-9D01-4E2E122AAD1D}">
      <dgm:prSet/>
      <dgm:spPr/>
      <dgm:t>
        <a:bodyPr/>
        <a:lstStyle/>
        <a:p>
          <a:endParaRPr lang="es-EC"/>
        </a:p>
      </dgm:t>
    </dgm:pt>
    <dgm:pt modelId="{865E84F9-C967-46AE-A9CF-F47A27F9526E}">
      <dgm:prSet phldrT="[Texto]"/>
      <dgm:spPr/>
      <dgm:t>
        <a:bodyPr/>
        <a:lstStyle/>
        <a:p>
          <a:r>
            <a:rPr lang="es-EC" dirty="0" smtClean="0"/>
            <a:t>PLAN DE ENTRENAMIENTO</a:t>
          </a:r>
          <a:endParaRPr lang="es-EC" dirty="0"/>
        </a:p>
      </dgm:t>
    </dgm:pt>
    <dgm:pt modelId="{AAED6857-68B8-4B22-8DCE-66E989267391}" type="parTrans" cxnId="{07134A6A-C0CD-4845-8954-EEAF1CE26500}">
      <dgm:prSet/>
      <dgm:spPr/>
      <dgm:t>
        <a:bodyPr/>
        <a:lstStyle/>
        <a:p>
          <a:endParaRPr lang="es-EC"/>
        </a:p>
      </dgm:t>
    </dgm:pt>
    <dgm:pt modelId="{79F147AF-41A8-4B29-ADED-BCFEA597E503}" type="sibTrans" cxnId="{07134A6A-C0CD-4845-8954-EEAF1CE26500}">
      <dgm:prSet/>
      <dgm:spPr/>
      <dgm:t>
        <a:bodyPr/>
        <a:lstStyle/>
        <a:p>
          <a:endParaRPr lang="es-EC"/>
        </a:p>
      </dgm:t>
    </dgm:pt>
    <dgm:pt modelId="{D9B9B8B0-C03B-4625-957B-3DA1342AFCA4}">
      <dgm:prSet phldrT="[Texto]"/>
      <dgm:spPr/>
      <dgm:t>
        <a:bodyPr/>
        <a:lstStyle/>
        <a:p>
          <a:r>
            <a:rPr lang="es-EC" dirty="0" smtClean="0"/>
            <a:t>CAPITULO V</a:t>
          </a:r>
          <a:endParaRPr lang="es-EC" dirty="0"/>
        </a:p>
      </dgm:t>
    </dgm:pt>
    <dgm:pt modelId="{33FD1E7B-712D-4CA8-B0E2-DB6CAF294D9A}" type="parTrans" cxnId="{9E85F221-152A-4C38-AF4D-4110DA605E17}">
      <dgm:prSet/>
      <dgm:spPr/>
      <dgm:t>
        <a:bodyPr/>
        <a:lstStyle/>
        <a:p>
          <a:endParaRPr lang="es-EC"/>
        </a:p>
      </dgm:t>
    </dgm:pt>
    <dgm:pt modelId="{F7B3B31D-D170-40A5-8513-F290FA504FD2}" type="sibTrans" cxnId="{9E85F221-152A-4C38-AF4D-4110DA605E17}">
      <dgm:prSet/>
      <dgm:spPr/>
      <dgm:t>
        <a:bodyPr/>
        <a:lstStyle/>
        <a:p>
          <a:endParaRPr lang="es-EC"/>
        </a:p>
      </dgm:t>
    </dgm:pt>
    <dgm:pt modelId="{30E3EFEC-7421-4A51-BBF1-D21266AD6857}">
      <dgm:prSet phldrT="[Texto]"/>
      <dgm:spPr/>
      <dgm:t>
        <a:bodyPr/>
        <a:lstStyle/>
        <a:p>
          <a:r>
            <a:rPr lang="es-EC" dirty="0" smtClean="0"/>
            <a:t>UNIFORMES Y SEGURIDAD</a:t>
          </a:r>
          <a:endParaRPr lang="es-EC" dirty="0"/>
        </a:p>
      </dgm:t>
    </dgm:pt>
    <dgm:pt modelId="{56544E3E-9B8E-4AB1-B0D6-A2E6AE0F3D71}" type="parTrans" cxnId="{9B1EF3E3-0A27-408A-8FA5-47B5C5AE168E}">
      <dgm:prSet/>
      <dgm:spPr/>
      <dgm:t>
        <a:bodyPr/>
        <a:lstStyle/>
        <a:p>
          <a:endParaRPr lang="es-EC"/>
        </a:p>
      </dgm:t>
    </dgm:pt>
    <dgm:pt modelId="{0A9F9E18-9880-4F05-9469-CBF337F0434D}" type="sibTrans" cxnId="{9B1EF3E3-0A27-408A-8FA5-47B5C5AE168E}">
      <dgm:prSet/>
      <dgm:spPr/>
      <dgm:t>
        <a:bodyPr/>
        <a:lstStyle/>
        <a:p>
          <a:endParaRPr lang="es-EC"/>
        </a:p>
      </dgm:t>
    </dgm:pt>
    <dgm:pt modelId="{A8FB7F04-21C0-4D5D-8501-78FACF907271}">
      <dgm:prSet/>
      <dgm:spPr/>
      <dgm:t>
        <a:bodyPr/>
        <a:lstStyle/>
        <a:p>
          <a:r>
            <a:rPr lang="es-EC" dirty="0" smtClean="0"/>
            <a:t>ASPECTOS GENERALES</a:t>
          </a:r>
          <a:endParaRPr lang="es-EC" dirty="0"/>
        </a:p>
      </dgm:t>
    </dgm:pt>
    <dgm:pt modelId="{CEC64D45-8856-438E-AE15-A10B4D2A71F5}" type="parTrans" cxnId="{908A7C8B-E0D2-4C1B-8C2C-0DA8C2FF234E}">
      <dgm:prSet/>
      <dgm:spPr/>
      <dgm:t>
        <a:bodyPr/>
        <a:lstStyle/>
        <a:p>
          <a:endParaRPr lang="es-EC"/>
        </a:p>
      </dgm:t>
    </dgm:pt>
    <dgm:pt modelId="{2547FBE2-C5C3-4F86-A716-33B34AA07953}" type="sibTrans" cxnId="{908A7C8B-E0D2-4C1B-8C2C-0DA8C2FF234E}">
      <dgm:prSet/>
      <dgm:spPr/>
      <dgm:t>
        <a:bodyPr/>
        <a:lstStyle/>
        <a:p>
          <a:endParaRPr lang="es-EC"/>
        </a:p>
      </dgm:t>
    </dgm:pt>
    <dgm:pt modelId="{65DFB0F2-47D6-43AB-84B9-CE8BC8BACAED}">
      <dgm:prSet/>
      <dgm:spPr/>
      <dgm:t>
        <a:bodyPr/>
        <a:lstStyle/>
        <a:p>
          <a:r>
            <a:rPr lang="es-EC" dirty="0" smtClean="0"/>
            <a:t>PRUEBA DE VUELO</a:t>
          </a:r>
          <a:endParaRPr lang="es-EC" dirty="0"/>
        </a:p>
      </dgm:t>
    </dgm:pt>
    <dgm:pt modelId="{4C7DEF55-1152-4C17-B3FF-D72FCA97C2C2}" type="parTrans" cxnId="{C3128C5E-61C1-4684-99BF-7B72486033ED}">
      <dgm:prSet/>
      <dgm:spPr/>
      <dgm:t>
        <a:bodyPr/>
        <a:lstStyle/>
        <a:p>
          <a:endParaRPr lang="es-EC"/>
        </a:p>
      </dgm:t>
    </dgm:pt>
    <dgm:pt modelId="{8E96C2F4-A62A-4EEF-B517-00102E9C226E}" type="sibTrans" cxnId="{C3128C5E-61C1-4684-99BF-7B72486033ED}">
      <dgm:prSet/>
      <dgm:spPr/>
      <dgm:t>
        <a:bodyPr/>
        <a:lstStyle/>
        <a:p>
          <a:endParaRPr lang="es-EC"/>
        </a:p>
      </dgm:t>
    </dgm:pt>
    <dgm:pt modelId="{5E46B3AB-1A72-454D-ACCD-3B1B892FA3C0}">
      <dgm:prSet/>
      <dgm:spPr/>
      <dgm:t>
        <a:bodyPr/>
        <a:lstStyle/>
        <a:p>
          <a:r>
            <a:rPr lang="es-EC" dirty="0" smtClean="0"/>
            <a:t>PRUEBA DEPORTIVA</a:t>
          </a:r>
          <a:endParaRPr lang="es-EC" dirty="0"/>
        </a:p>
      </dgm:t>
    </dgm:pt>
    <dgm:pt modelId="{CFDEF495-F503-4372-9075-0BD2F2698669}" type="parTrans" cxnId="{857CA206-1DD9-4181-87BA-6A60694BF3CF}">
      <dgm:prSet/>
      <dgm:spPr/>
      <dgm:t>
        <a:bodyPr/>
        <a:lstStyle/>
        <a:p>
          <a:endParaRPr lang="es-EC"/>
        </a:p>
      </dgm:t>
    </dgm:pt>
    <dgm:pt modelId="{41256248-471E-4818-99A3-096A8744CD45}" type="sibTrans" cxnId="{857CA206-1DD9-4181-87BA-6A60694BF3CF}">
      <dgm:prSet/>
      <dgm:spPr/>
      <dgm:t>
        <a:bodyPr/>
        <a:lstStyle/>
        <a:p>
          <a:endParaRPr lang="es-EC"/>
        </a:p>
      </dgm:t>
    </dgm:pt>
    <dgm:pt modelId="{7D93F02A-F5B5-447A-ADF4-27E748108305}" type="pres">
      <dgm:prSet presAssocID="{A71F92E2-E6A3-4D40-8A75-23573877F118}" presName="Name0" presStyleCnt="0">
        <dgm:presLayoutVars>
          <dgm:dir/>
          <dgm:animLvl val="lvl"/>
          <dgm:resizeHandles val="exact"/>
        </dgm:presLayoutVars>
      </dgm:prSet>
      <dgm:spPr/>
      <dgm:t>
        <a:bodyPr/>
        <a:lstStyle/>
        <a:p>
          <a:endParaRPr lang="es-EC"/>
        </a:p>
      </dgm:t>
    </dgm:pt>
    <dgm:pt modelId="{77B4B4E0-95CD-49B8-B39C-C81A61E5DADB}" type="pres">
      <dgm:prSet presAssocID="{9F9CDD2A-62E1-44AD-B6EF-93F3814B85DB}" presName="linNode" presStyleCnt="0"/>
      <dgm:spPr/>
    </dgm:pt>
    <dgm:pt modelId="{CE412394-1A5D-4AFD-8518-F0D5664727D4}" type="pres">
      <dgm:prSet presAssocID="{9F9CDD2A-62E1-44AD-B6EF-93F3814B85DB}" presName="parentText" presStyleLbl="node1" presStyleIdx="0" presStyleCnt="5" custScaleX="96608" custLinFactNeighborX="1220" custLinFactNeighborY="2272">
        <dgm:presLayoutVars>
          <dgm:chMax val="1"/>
          <dgm:bulletEnabled val="1"/>
        </dgm:presLayoutVars>
      </dgm:prSet>
      <dgm:spPr/>
      <dgm:t>
        <a:bodyPr/>
        <a:lstStyle/>
        <a:p>
          <a:endParaRPr lang="es-EC"/>
        </a:p>
      </dgm:t>
    </dgm:pt>
    <dgm:pt modelId="{483C45DE-0469-4C63-9194-2F5850828299}" type="pres">
      <dgm:prSet presAssocID="{9F9CDD2A-62E1-44AD-B6EF-93F3814B85DB}" presName="descendantText" presStyleLbl="alignAccFollowNode1" presStyleIdx="0" presStyleCnt="5">
        <dgm:presLayoutVars>
          <dgm:bulletEnabled val="1"/>
        </dgm:presLayoutVars>
      </dgm:prSet>
      <dgm:spPr/>
      <dgm:t>
        <a:bodyPr/>
        <a:lstStyle/>
        <a:p>
          <a:endParaRPr lang="es-EC"/>
        </a:p>
      </dgm:t>
    </dgm:pt>
    <dgm:pt modelId="{5858F40A-0F71-49D3-9239-E081A57CB530}" type="pres">
      <dgm:prSet presAssocID="{E542C072-9B21-4F7E-92F5-D52A0FB37A87}" presName="sp" presStyleCnt="0"/>
      <dgm:spPr/>
    </dgm:pt>
    <dgm:pt modelId="{3644C76B-D38B-4348-A6D5-DA69358CCA8D}" type="pres">
      <dgm:prSet presAssocID="{1AA5FD30-69E2-4EA2-9922-D731B185A319}" presName="linNode" presStyleCnt="0"/>
      <dgm:spPr/>
    </dgm:pt>
    <dgm:pt modelId="{67FBE747-BF88-4E5A-83F5-2E9A52F7011D}" type="pres">
      <dgm:prSet presAssocID="{1AA5FD30-69E2-4EA2-9922-D731B185A319}" presName="parentText" presStyleLbl="node1" presStyleIdx="1" presStyleCnt="5">
        <dgm:presLayoutVars>
          <dgm:chMax val="1"/>
          <dgm:bulletEnabled val="1"/>
        </dgm:presLayoutVars>
      </dgm:prSet>
      <dgm:spPr/>
      <dgm:t>
        <a:bodyPr/>
        <a:lstStyle/>
        <a:p>
          <a:endParaRPr lang="es-EC"/>
        </a:p>
      </dgm:t>
    </dgm:pt>
    <dgm:pt modelId="{32A757F6-0616-43EE-848C-5D73F2EB6AD4}" type="pres">
      <dgm:prSet presAssocID="{1AA5FD30-69E2-4EA2-9922-D731B185A319}" presName="descendantText" presStyleLbl="alignAccFollowNode1" presStyleIdx="1" presStyleCnt="5">
        <dgm:presLayoutVars>
          <dgm:bulletEnabled val="1"/>
        </dgm:presLayoutVars>
      </dgm:prSet>
      <dgm:spPr/>
      <dgm:t>
        <a:bodyPr/>
        <a:lstStyle/>
        <a:p>
          <a:endParaRPr lang="es-EC"/>
        </a:p>
      </dgm:t>
    </dgm:pt>
    <dgm:pt modelId="{8E4CE7A0-A327-4897-AE47-9B9C1985B621}" type="pres">
      <dgm:prSet presAssocID="{FC31CB1E-1458-4207-AD23-23CA2915400A}" presName="sp" presStyleCnt="0"/>
      <dgm:spPr/>
    </dgm:pt>
    <dgm:pt modelId="{44C70B3E-CE3B-4254-A70A-F41B58583075}" type="pres">
      <dgm:prSet presAssocID="{2CF1A207-EF1B-4891-8A7C-5CA92007F360}" presName="linNode" presStyleCnt="0"/>
      <dgm:spPr/>
    </dgm:pt>
    <dgm:pt modelId="{44384D3C-DE00-4D11-928A-6E20273DA9B1}" type="pres">
      <dgm:prSet presAssocID="{2CF1A207-EF1B-4891-8A7C-5CA92007F360}" presName="parentText" presStyleLbl="node1" presStyleIdx="2" presStyleCnt="5">
        <dgm:presLayoutVars>
          <dgm:chMax val="1"/>
          <dgm:bulletEnabled val="1"/>
        </dgm:presLayoutVars>
      </dgm:prSet>
      <dgm:spPr/>
      <dgm:t>
        <a:bodyPr/>
        <a:lstStyle/>
        <a:p>
          <a:endParaRPr lang="es-EC"/>
        </a:p>
      </dgm:t>
    </dgm:pt>
    <dgm:pt modelId="{027733F9-8E69-468C-9E91-AD452930B269}" type="pres">
      <dgm:prSet presAssocID="{2CF1A207-EF1B-4891-8A7C-5CA92007F360}" presName="descendantText" presStyleLbl="alignAccFollowNode1" presStyleIdx="2" presStyleCnt="5">
        <dgm:presLayoutVars>
          <dgm:bulletEnabled val="1"/>
        </dgm:presLayoutVars>
      </dgm:prSet>
      <dgm:spPr/>
      <dgm:t>
        <a:bodyPr/>
        <a:lstStyle/>
        <a:p>
          <a:endParaRPr lang="es-EC"/>
        </a:p>
      </dgm:t>
    </dgm:pt>
    <dgm:pt modelId="{06D96B40-1A9C-4346-92E5-6D36A23663CF}" type="pres">
      <dgm:prSet presAssocID="{58FE9E62-1D64-4645-AC7A-AEDC94E99E00}" presName="sp" presStyleCnt="0"/>
      <dgm:spPr/>
    </dgm:pt>
    <dgm:pt modelId="{2E6A739C-E04B-425F-9832-1F72F6494081}" type="pres">
      <dgm:prSet presAssocID="{15CA7517-533C-4272-BF88-DE5F55F4C78C}" presName="linNode" presStyleCnt="0"/>
      <dgm:spPr/>
    </dgm:pt>
    <dgm:pt modelId="{8A38D3FA-539B-436A-BC5C-47479D041069}" type="pres">
      <dgm:prSet presAssocID="{15CA7517-533C-4272-BF88-DE5F55F4C78C}" presName="parentText" presStyleLbl="node1" presStyleIdx="3" presStyleCnt="5">
        <dgm:presLayoutVars>
          <dgm:chMax val="1"/>
          <dgm:bulletEnabled val="1"/>
        </dgm:presLayoutVars>
      </dgm:prSet>
      <dgm:spPr/>
      <dgm:t>
        <a:bodyPr/>
        <a:lstStyle/>
        <a:p>
          <a:endParaRPr lang="es-EC"/>
        </a:p>
      </dgm:t>
    </dgm:pt>
    <dgm:pt modelId="{86C87CD0-40C8-4668-9582-A7EE72E5147F}" type="pres">
      <dgm:prSet presAssocID="{15CA7517-533C-4272-BF88-DE5F55F4C78C}" presName="descendantText" presStyleLbl="alignAccFollowNode1" presStyleIdx="3" presStyleCnt="5" custLinFactNeighborY="1725">
        <dgm:presLayoutVars>
          <dgm:bulletEnabled val="1"/>
        </dgm:presLayoutVars>
      </dgm:prSet>
      <dgm:spPr/>
      <dgm:t>
        <a:bodyPr/>
        <a:lstStyle/>
        <a:p>
          <a:endParaRPr lang="es-EC"/>
        </a:p>
      </dgm:t>
    </dgm:pt>
    <dgm:pt modelId="{2E9AFD7D-1DE7-4579-A7EF-3947BD82505C}" type="pres">
      <dgm:prSet presAssocID="{DFBF4D7D-BD4A-4811-8CEA-95EC1AEB3411}" presName="sp" presStyleCnt="0"/>
      <dgm:spPr/>
    </dgm:pt>
    <dgm:pt modelId="{B8A057FA-537B-47F3-A09A-487A68547952}" type="pres">
      <dgm:prSet presAssocID="{D9B9B8B0-C03B-4625-957B-3DA1342AFCA4}" presName="linNode" presStyleCnt="0"/>
      <dgm:spPr/>
    </dgm:pt>
    <dgm:pt modelId="{BE1F9095-6D2D-4A6C-850E-71DEC1098E38}" type="pres">
      <dgm:prSet presAssocID="{D9B9B8B0-C03B-4625-957B-3DA1342AFCA4}" presName="parentText" presStyleLbl="node1" presStyleIdx="4" presStyleCnt="5">
        <dgm:presLayoutVars>
          <dgm:chMax val="1"/>
          <dgm:bulletEnabled val="1"/>
        </dgm:presLayoutVars>
      </dgm:prSet>
      <dgm:spPr/>
      <dgm:t>
        <a:bodyPr/>
        <a:lstStyle/>
        <a:p>
          <a:endParaRPr lang="es-EC"/>
        </a:p>
      </dgm:t>
    </dgm:pt>
    <dgm:pt modelId="{DDA6D01B-5830-4434-861C-58D040FA4D0F}" type="pres">
      <dgm:prSet presAssocID="{D9B9B8B0-C03B-4625-957B-3DA1342AFCA4}" presName="descendantText" presStyleLbl="alignAccFollowNode1" presStyleIdx="4" presStyleCnt="5" custLinFactNeighborX="-174" custLinFactNeighborY="569">
        <dgm:presLayoutVars>
          <dgm:bulletEnabled val="1"/>
        </dgm:presLayoutVars>
      </dgm:prSet>
      <dgm:spPr/>
      <dgm:t>
        <a:bodyPr/>
        <a:lstStyle/>
        <a:p>
          <a:endParaRPr lang="es-EC"/>
        </a:p>
      </dgm:t>
    </dgm:pt>
  </dgm:ptLst>
  <dgm:cxnLst>
    <dgm:cxn modelId="{857CA206-1DD9-4181-87BA-6A60694BF3CF}" srcId="{2CF1A207-EF1B-4891-8A7C-5CA92007F360}" destId="{5E46B3AB-1A72-454D-ACCD-3B1B892FA3C0}" srcOrd="0" destOrd="0" parTransId="{CFDEF495-F503-4372-9075-0BD2F2698669}" sibTransId="{41256248-471E-4818-99A3-096A8744CD45}"/>
    <dgm:cxn modelId="{D87165E4-C396-43EE-80AA-420A4DB01036}" type="presOf" srcId="{5E46B3AB-1A72-454D-ACCD-3B1B892FA3C0}" destId="{027733F9-8E69-468C-9E91-AD452930B269}" srcOrd="0" destOrd="0" presId="urn:microsoft.com/office/officeart/2005/8/layout/vList5"/>
    <dgm:cxn modelId="{B2A5B889-D8CF-474B-95EE-7FF4B539419D}" type="presOf" srcId="{1AA5FD30-69E2-4EA2-9922-D731B185A319}" destId="{67FBE747-BF88-4E5A-83F5-2E9A52F7011D}" srcOrd="0" destOrd="0" presId="urn:microsoft.com/office/officeart/2005/8/layout/vList5"/>
    <dgm:cxn modelId="{0152445B-4926-41AD-A1BC-22B578255559}" type="presOf" srcId="{A71F92E2-E6A3-4D40-8A75-23573877F118}" destId="{7D93F02A-F5B5-447A-ADF4-27E748108305}" srcOrd="0" destOrd="0" presId="urn:microsoft.com/office/officeart/2005/8/layout/vList5"/>
    <dgm:cxn modelId="{E5B41AB8-EFD2-4D14-B7C7-3F9706DDB8DB}" srcId="{A71F92E2-E6A3-4D40-8A75-23573877F118}" destId="{1AA5FD30-69E2-4EA2-9922-D731B185A319}" srcOrd="1" destOrd="0" parTransId="{889BC3DD-2A8B-4E88-8359-2890E932DA10}" sibTransId="{FC31CB1E-1458-4207-AD23-23CA2915400A}"/>
    <dgm:cxn modelId="{25DD1CF4-E51A-437F-9D01-4E2E122AAD1D}" srcId="{A71F92E2-E6A3-4D40-8A75-23573877F118}" destId="{15CA7517-533C-4272-BF88-DE5F55F4C78C}" srcOrd="3" destOrd="0" parTransId="{CB956E40-4102-4BA5-8B68-F86E895CEBAB}" sibTransId="{DFBF4D7D-BD4A-4811-8CEA-95EC1AEB3411}"/>
    <dgm:cxn modelId="{21131243-785C-4632-AAB8-3EFD6460FBC0}" srcId="{A71F92E2-E6A3-4D40-8A75-23573877F118}" destId="{9F9CDD2A-62E1-44AD-B6EF-93F3814B85DB}" srcOrd="0" destOrd="0" parTransId="{6C373D68-13BC-41A5-BC1C-C566CDDDCA28}" sibTransId="{E542C072-9B21-4F7E-92F5-D52A0FB37A87}"/>
    <dgm:cxn modelId="{FBFF4661-FD7A-43E6-8584-773BB2EB848B}" type="presOf" srcId="{30E3EFEC-7421-4A51-BBF1-D21266AD6857}" destId="{DDA6D01B-5830-4434-861C-58D040FA4D0F}" srcOrd="0" destOrd="0" presId="urn:microsoft.com/office/officeart/2005/8/layout/vList5"/>
    <dgm:cxn modelId="{908A7C8B-E0D2-4C1B-8C2C-0DA8C2FF234E}" srcId="{9F9CDD2A-62E1-44AD-B6EF-93F3814B85DB}" destId="{A8FB7F04-21C0-4D5D-8501-78FACF907271}" srcOrd="0" destOrd="0" parTransId="{CEC64D45-8856-438E-AE15-A10B4D2A71F5}" sibTransId="{2547FBE2-C5C3-4F86-A716-33B34AA07953}"/>
    <dgm:cxn modelId="{C3128C5E-61C1-4684-99BF-7B72486033ED}" srcId="{1AA5FD30-69E2-4EA2-9922-D731B185A319}" destId="{65DFB0F2-47D6-43AB-84B9-CE8BC8BACAED}" srcOrd="0" destOrd="0" parTransId="{4C7DEF55-1152-4C17-B3FF-D72FCA97C2C2}" sibTransId="{8E96C2F4-A62A-4EEF-B517-00102E9C226E}"/>
    <dgm:cxn modelId="{9B1EF3E3-0A27-408A-8FA5-47B5C5AE168E}" srcId="{D9B9B8B0-C03B-4625-957B-3DA1342AFCA4}" destId="{30E3EFEC-7421-4A51-BBF1-D21266AD6857}" srcOrd="0" destOrd="0" parTransId="{56544E3E-9B8E-4AB1-B0D6-A2E6AE0F3D71}" sibTransId="{0A9F9E18-9880-4F05-9469-CBF337F0434D}"/>
    <dgm:cxn modelId="{6C1CE2F3-41D4-424E-9D19-842B79848F43}" srcId="{A71F92E2-E6A3-4D40-8A75-23573877F118}" destId="{2CF1A207-EF1B-4891-8A7C-5CA92007F360}" srcOrd="2" destOrd="0" parTransId="{9DE919F8-F150-443F-8011-E3BDCAC6B6D7}" sibTransId="{58FE9E62-1D64-4645-AC7A-AEDC94E99E00}"/>
    <dgm:cxn modelId="{36434601-0886-4D89-8136-71E32DC17B3C}" type="presOf" srcId="{2CF1A207-EF1B-4891-8A7C-5CA92007F360}" destId="{44384D3C-DE00-4D11-928A-6E20273DA9B1}" srcOrd="0" destOrd="0" presId="urn:microsoft.com/office/officeart/2005/8/layout/vList5"/>
    <dgm:cxn modelId="{49B7E645-2602-4E1F-928C-4CBCE0B4464C}" type="presOf" srcId="{15CA7517-533C-4272-BF88-DE5F55F4C78C}" destId="{8A38D3FA-539B-436A-BC5C-47479D041069}" srcOrd="0" destOrd="0" presId="urn:microsoft.com/office/officeart/2005/8/layout/vList5"/>
    <dgm:cxn modelId="{A55321C2-AC47-467C-990D-19CA86E558C4}" type="presOf" srcId="{865E84F9-C967-46AE-A9CF-F47A27F9526E}" destId="{86C87CD0-40C8-4668-9582-A7EE72E5147F}" srcOrd="0" destOrd="0" presId="urn:microsoft.com/office/officeart/2005/8/layout/vList5"/>
    <dgm:cxn modelId="{B3DD8254-C73B-4BA1-A50C-2879C2139D3C}" type="presOf" srcId="{A8FB7F04-21C0-4D5D-8501-78FACF907271}" destId="{483C45DE-0469-4C63-9194-2F5850828299}" srcOrd="0" destOrd="0" presId="urn:microsoft.com/office/officeart/2005/8/layout/vList5"/>
    <dgm:cxn modelId="{07134A6A-C0CD-4845-8954-EEAF1CE26500}" srcId="{15CA7517-533C-4272-BF88-DE5F55F4C78C}" destId="{865E84F9-C967-46AE-A9CF-F47A27F9526E}" srcOrd="0" destOrd="0" parTransId="{AAED6857-68B8-4B22-8DCE-66E989267391}" sibTransId="{79F147AF-41A8-4B29-ADED-BCFEA597E503}"/>
    <dgm:cxn modelId="{3A19171A-591B-46F7-80ED-A94C6576256D}" type="presOf" srcId="{D9B9B8B0-C03B-4625-957B-3DA1342AFCA4}" destId="{BE1F9095-6D2D-4A6C-850E-71DEC1098E38}" srcOrd="0" destOrd="0" presId="urn:microsoft.com/office/officeart/2005/8/layout/vList5"/>
    <dgm:cxn modelId="{9E85F221-152A-4C38-AF4D-4110DA605E17}" srcId="{A71F92E2-E6A3-4D40-8A75-23573877F118}" destId="{D9B9B8B0-C03B-4625-957B-3DA1342AFCA4}" srcOrd="4" destOrd="0" parTransId="{33FD1E7B-712D-4CA8-B0E2-DB6CAF294D9A}" sibTransId="{F7B3B31D-D170-40A5-8513-F290FA504FD2}"/>
    <dgm:cxn modelId="{CACC9CB7-85D1-4A58-ADE3-94CA9D656B81}" type="presOf" srcId="{65DFB0F2-47D6-43AB-84B9-CE8BC8BACAED}" destId="{32A757F6-0616-43EE-848C-5D73F2EB6AD4}" srcOrd="0" destOrd="0" presId="urn:microsoft.com/office/officeart/2005/8/layout/vList5"/>
    <dgm:cxn modelId="{6842334E-5DF9-4F0F-9C20-83AA2A5DABDD}" type="presOf" srcId="{9F9CDD2A-62E1-44AD-B6EF-93F3814B85DB}" destId="{CE412394-1A5D-4AFD-8518-F0D5664727D4}" srcOrd="0" destOrd="0" presId="urn:microsoft.com/office/officeart/2005/8/layout/vList5"/>
    <dgm:cxn modelId="{913782A5-FD40-4B81-AA3B-2A146C511DC9}" type="presParOf" srcId="{7D93F02A-F5B5-447A-ADF4-27E748108305}" destId="{77B4B4E0-95CD-49B8-B39C-C81A61E5DADB}" srcOrd="0" destOrd="0" presId="urn:microsoft.com/office/officeart/2005/8/layout/vList5"/>
    <dgm:cxn modelId="{64FEF6A8-34EC-4419-A7DF-D737346045E8}" type="presParOf" srcId="{77B4B4E0-95CD-49B8-B39C-C81A61E5DADB}" destId="{CE412394-1A5D-4AFD-8518-F0D5664727D4}" srcOrd="0" destOrd="0" presId="urn:microsoft.com/office/officeart/2005/8/layout/vList5"/>
    <dgm:cxn modelId="{F518DE4E-A536-4095-B95C-DC74E7961F24}" type="presParOf" srcId="{77B4B4E0-95CD-49B8-B39C-C81A61E5DADB}" destId="{483C45DE-0469-4C63-9194-2F5850828299}" srcOrd="1" destOrd="0" presId="urn:microsoft.com/office/officeart/2005/8/layout/vList5"/>
    <dgm:cxn modelId="{F472C4C8-D1CE-49B8-88CC-D8D80329DB84}" type="presParOf" srcId="{7D93F02A-F5B5-447A-ADF4-27E748108305}" destId="{5858F40A-0F71-49D3-9239-E081A57CB530}" srcOrd="1" destOrd="0" presId="urn:microsoft.com/office/officeart/2005/8/layout/vList5"/>
    <dgm:cxn modelId="{BF404FBD-439A-4E8C-98FD-2F6D9794971A}" type="presParOf" srcId="{7D93F02A-F5B5-447A-ADF4-27E748108305}" destId="{3644C76B-D38B-4348-A6D5-DA69358CCA8D}" srcOrd="2" destOrd="0" presId="urn:microsoft.com/office/officeart/2005/8/layout/vList5"/>
    <dgm:cxn modelId="{EC54FE06-8651-4FF7-813D-46F60091F6E8}" type="presParOf" srcId="{3644C76B-D38B-4348-A6D5-DA69358CCA8D}" destId="{67FBE747-BF88-4E5A-83F5-2E9A52F7011D}" srcOrd="0" destOrd="0" presId="urn:microsoft.com/office/officeart/2005/8/layout/vList5"/>
    <dgm:cxn modelId="{34289F60-43BA-4728-847C-94910659A58C}" type="presParOf" srcId="{3644C76B-D38B-4348-A6D5-DA69358CCA8D}" destId="{32A757F6-0616-43EE-848C-5D73F2EB6AD4}" srcOrd="1" destOrd="0" presId="urn:microsoft.com/office/officeart/2005/8/layout/vList5"/>
    <dgm:cxn modelId="{2F280701-7CB7-441F-A6DC-ED44DEA1D2BF}" type="presParOf" srcId="{7D93F02A-F5B5-447A-ADF4-27E748108305}" destId="{8E4CE7A0-A327-4897-AE47-9B9C1985B621}" srcOrd="3" destOrd="0" presId="urn:microsoft.com/office/officeart/2005/8/layout/vList5"/>
    <dgm:cxn modelId="{816CF04A-4D68-4228-A8CF-D6ED70534544}" type="presParOf" srcId="{7D93F02A-F5B5-447A-ADF4-27E748108305}" destId="{44C70B3E-CE3B-4254-A70A-F41B58583075}" srcOrd="4" destOrd="0" presId="urn:microsoft.com/office/officeart/2005/8/layout/vList5"/>
    <dgm:cxn modelId="{A209AFD2-D7BB-42AE-ADA6-DD30293B7140}" type="presParOf" srcId="{44C70B3E-CE3B-4254-A70A-F41B58583075}" destId="{44384D3C-DE00-4D11-928A-6E20273DA9B1}" srcOrd="0" destOrd="0" presId="urn:microsoft.com/office/officeart/2005/8/layout/vList5"/>
    <dgm:cxn modelId="{B48F06F6-460A-4A5D-B37D-4BC0F25C0375}" type="presParOf" srcId="{44C70B3E-CE3B-4254-A70A-F41B58583075}" destId="{027733F9-8E69-468C-9E91-AD452930B269}" srcOrd="1" destOrd="0" presId="urn:microsoft.com/office/officeart/2005/8/layout/vList5"/>
    <dgm:cxn modelId="{78D6AC91-3F35-4CF2-ABF0-D83F094E0147}" type="presParOf" srcId="{7D93F02A-F5B5-447A-ADF4-27E748108305}" destId="{06D96B40-1A9C-4346-92E5-6D36A23663CF}" srcOrd="5" destOrd="0" presId="urn:microsoft.com/office/officeart/2005/8/layout/vList5"/>
    <dgm:cxn modelId="{22DACFAB-5DA8-4107-B12C-93BC0F13BE2C}" type="presParOf" srcId="{7D93F02A-F5B5-447A-ADF4-27E748108305}" destId="{2E6A739C-E04B-425F-9832-1F72F6494081}" srcOrd="6" destOrd="0" presId="urn:microsoft.com/office/officeart/2005/8/layout/vList5"/>
    <dgm:cxn modelId="{08C2A466-B9B0-426B-B651-B450B1563252}" type="presParOf" srcId="{2E6A739C-E04B-425F-9832-1F72F6494081}" destId="{8A38D3FA-539B-436A-BC5C-47479D041069}" srcOrd="0" destOrd="0" presId="urn:microsoft.com/office/officeart/2005/8/layout/vList5"/>
    <dgm:cxn modelId="{7265A91D-6F39-4D7E-B05A-AFDE108AE395}" type="presParOf" srcId="{2E6A739C-E04B-425F-9832-1F72F6494081}" destId="{86C87CD0-40C8-4668-9582-A7EE72E5147F}" srcOrd="1" destOrd="0" presId="urn:microsoft.com/office/officeart/2005/8/layout/vList5"/>
    <dgm:cxn modelId="{2667CEF2-A9B9-4940-A938-8965B78782FA}" type="presParOf" srcId="{7D93F02A-F5B5-447A-ADF4-27E748108305}" destId="{2E9AFD7D-1DE7-4579-A7EF-3947BD82505C}" srcOrd="7" destOrd="0" presId="urn:microsoft.com/office/officeart/2005/8/layout/vList5"/>
    <dgm:cxn modelId="{FEC1954E-9596-4D61-A42A-F02BE0CBBDD6}" type="presParOf" srcId="{7D93F02A-F5B5-447A-ADF4-27E748108305}" destId="{B8A057FA-537B-47F3-A09A-487A68547952}" srcOrd="8" destOrd="0" presId="urn:microsoft.com/office/officeart/2005/8/layout/vList5"/>
    <dgm:cxn modelId="{19A2C9A4-6847-4175-B999-453CE5FD2AE4}" type="presParOf" srcId="{B8A057FA-537B-47F3-A09A-487A68547952}" destId="{BE1F9095-6D2D-4A6C-850E-71DEC1098E38}" srcOrd="0" destOrd="0" presId="urn:microsoft.com/office/officeart/2005/8/layout/vList5"/>
    <dgm:cxn modelId="{353C2CED-4D89-4F70-A1A5-4297025B010A}" type="presParOf" srcId="{B8A057FA-537B-47F3-A09A-487A68547952}" destId="{DDA6D01B-5830-4434-861C-58D040FA4D0F}" srcOrd="1" destOrd="0" presId="urn:microsoft.com/office/officeart/2005/8/layout/vList5"/>
  </dgm:cxnLst>
  <dgm:bg/>
  <dgm:whole/>
</dgm:dataModel>
</file>

<file path=ppt/diagrams/data13.xml><?xml version="1.0" encoding="utf-8"?>
<dgm:dataModel xmlns:dgm="http://schemas.openxmlformats.org/drawingml/2006/diagram" xmlns:a="http://schemas.openxmlformats.org/drawingml/2006/main">
  <dgm:ptLst>
    <dgm:pt modelId="{8840FEDA-210D-4F4E-A370-EBADADDC2627}" type="doc">
      <dgm:prSet loTypeId="urn:microsoft.com/office/officeart/2005/8/layout/hList1" loCatId="list" qsTypeId="urn:microsoft.com/office/officeart/2005/8/quickstyle/3d2" qsCatId="3D" csTypeId="urn:microsoft.com/office/officeart/2005/8/colors/colorful3" csCatId="colorful" phldr="1"/>
      <dgm:spPr/>
      <dgm:t>
        <a:bodyPr/>
        <a:lstStyle/>
        <a:p>
          <a:endParaRPr lang="es-EC"/>
        </a:p>
      </dgm:t>
    </dgm:pt>
    <dgm:pt modelId="{ED585B3E-FD40-43D3-B1FE-F72F4365E7FC}">
      <dgm:prSet phldrT="[Texto]"/>
      <dgm:spPr/>
      <dgm:t>
        <a:bodyPr/>
        <a:lstStyle/>
        <a:p>
          <a:r>
            <a:rPr lang="es-EC" dirty="0" smtClean="0"/>
            <a:t>ASPECTOS GENERALES</a:t>
          </a:r>
          <a:endParaRPr lang="es-EC" dirty="0"/>
        </a:p>
      </dgm:t>
    </dgm:pt>
    <dgm:pt modelId="{7BC42139-334F-4AEF-914F-806AB4B285E4}" type="parTrans" cxnId="{1F9F08E3-B246-4FDB-B403-A34348F15568}">
      <dgm:prSet/>
      <dgm:spPr/>
      <dgm:t>
        <a:bodyPr/>
        <a:lstStyle/>
        <a:p>
          <a:endParaRPr lang="es-EC"/>
        </a:p>
      </dgm:t>
    </dgm:pt>
    <dgm:pt modelId="{1F03786E-E1EC-41CD-B4EF-5F31B2CE7420}" type="sibTrans" cxnId="{1F9F08E3-B246-4FDB-B403-A34348F15568}">
      <dgm:prSet/>
      <dgm:spPr/>
      <dgm:t>
        <a:bodyPr/>
        <a:lstStyle/>
        <a:p>
          <a:endParaRPr lang="es-EC"/>
        </a:p>
      </dgm:t>
    </dgm:pt>
    <dgm:pt modelId="{6EF148DA-D87C-4C34-BDF8-6D3EFE3F761E}">
      <dgm:prSet phldrT="[Texto]"/>
      <dgm:spPr/>
      <dgm:t>
        <a:bodyPr/>
        <a:lstStyle/>
        <a:p>
          <a:r>
            <a:rPr lang="es-EC" dirty="0" smtClean="0"/>
            <a:t>GENERALIDADES</a:t>
          </a:r>
          <a:endParaRPr lang="es-EC" dirty="0"/>
        </a:p>
      </dgm:t>
    </dgm:pt>
    <dgm:pt modelId="{30C95126-5035-4DDF-BFD9-452A8692D771}" type="parTrans" cxnId="{D33C514E-9490-4146-83E1-EFBA0BF7F429}">
      <dgm:prSet/>
      <dgm:spPr/>
      <dgm:t>
        <a:bodyPr/>
        <a:lstStyle/>
        <a:p>
          <a:endParaRPr lang="es-EC"/>
        </a:p>
      </dgm:t>
    </dgm:pt>
    <dgm:pt modelId="{6C8CDDFF-B866-4454-AD9D-3AEA9DFE16A9}" type="sibTrans" cxnId="{D33C514E-9490-4146-83E1-EFBA0BF7F429}">
      <dgm:prSet/>
      <dgm:spPr/>
      <dgm:t>
        <a:bodyPr/>
        <a:lstStyle/>
        <a:p>
          <a:endParaRPr lang="es-EC"/>
        </a:p>
      </dgm:t>
    </dgm:pt>
    <dgm:pt modelId="{A3680693-BB92-4410-834E-9457C774B20F}">
      <dgm:prSet phldrT="[Texto]"/>
      <dgm:spPr/>
      <dgm:t>
        <a:bodyPr/>
        <a:lstStyle/>
        <a:p>
          <a:r>
            <a:rPr lang="es-EC" dirty="0" smtClean="0"/>
            <a:t>OBJETIVOS</a:t>
          </a:r>
          <a:endParaRPr lang="es-EC" dirty="0"/>
        </a:p>
      </dgm:t>
    </dgm:pt>
    <dgm:pt modelId="{83BA18AA-5731-47F0-BE20-9313CB48700C}" type="parTrans" cxnId="{929E7318-5782-4528-91C8-EB04D4538A49}">
      <dgm:prSet/>
      <dgm:spPr/>
      <dgm:t>
        <a:bodyPr/>
        <a:lstStyle/>
        <a:p>
          <a:endParaRPr lang="es-EC"/>
        </a:p>
      </dgm:t>
    </dgm:pt>
    <dgm:pt modelId="{B1BD8783-37EE-4342-9BDA-5E42F020A425}" type="sibTrans" cxnId="{929E7318-5782-4528-91C8-EB04D4538A49}">
      <dgm:prSet/>
      <dgm:spPr/>
      <dgm:t>
        <a:bodyPr/>
        <a:lstStyle/>
        <a:p>
          <a:endParaRPr lang="es-EC"/>
        </a:p>
      </dgm:t>
    </dgm:pt>
    <dgm:pt modelId="{815E7B2C-B3B7-4143-93DF-E83990271D7B}">
      <dgm:prSet phldrT="[Texto]"/>
      <dgm:spPr/>
      <dgm:t>
        <a:bodyPr/>
        <a:lstStyle/>
        <a:p>
          <a:r>
            <a:rPr lang="es-EC" dirty="0" smtClean="0"/>
            <a:t>PRUEBA DE VUELO</a:t>
          </a:r>
          <a:endParaRPr lang="es-EC" dirty="0"/>
        </a:p>
      </dgm:t>
    </dgm:pt>
    <dgm:pt modelId="{C1923DE6-0E66-451B-B0FD-9B8C6B09C3A5}" type="parTrans" cxnId="{8432B23A-111C-4626-8A74-59FF14B0D891}">
      <dgm:prSet/>
      <dgm:spPr/>
      <dgm:t>
        <a:bodyPr/>
        <a:lstStyle/>
        <a:p>
          <a:endParaRPr lang="es-EC"/>
        </a:p>
      </dgm:t>
    </dgm:pt>
    <dgm:pt modelId="{29B7F95A-F917-43B5-9336-C78E971B26F1}" type="sibTrans" cxnId="{8432B23A-111C-4626-8A74-59FF14B0D891}">
      <dgm:prSet/>
      <dgm:spPr/>
      <dgm:t>
        <a:bodyPr/>
        <a:lstStyle/>
        <a:p>
          <a:endParaRPr lang="es-EC"/>
        </a:p>
      </dgm:t>
    </dgm:pt>
    <dgm:pt modelId="{00E26B07-7EE2-455D-908F-B298F43B697E}">
      <dgm:prSet phldrT="[Texto]"/>
      <dgm:spPr/>
      <dgm:t>
        <a:bodyPr/>
        <a:lstStyle/>
        <a:p>
          <a:r>
            <a:rPr lang="es-EC" dirty="0" smtClean="0"/>
            <a:t>OBJETIVO GENERAL</a:t>
          </a:r>
          <a:endParaRPr lang="es-EC" dirty="0"/>
        </a:p>
      </dgm:t>
    </dgm:pt>
    <dgm:pt modelId="{958155CB-125C-477A-A6ED-D1DF8D91D8A0}" type="parTrans" cxnId="{2FCDB223-2ED5-449D-BA33-D035428276B3}">
      <dgm:prSet/>
      <dgm:spPr/>
      <dgm:t>
        <a:bodyPr/>
        <a:lstStyle/>
        <a:p>
          <a:endParaRPr lang="es-EC"/>
        </a:p>
      </dgm:t>
    </dgm:pt>
    <dgm:pt modelId="{904EEE77-A707-4472-B7E1-11F8CEE1299A}" type="sibTrans" cxnId="{2FCDB223-2ED5-449D-BA33-D035428276B3}">
      <dgm:prSet/>
      <dgm:spPr/>
      <dgm:t>
        <a:bodyPr/>
        <a:lstStyle/>
        <a:p>
          <a:endParaRPr lang="es-EC"/>
        </a:p>
      </dgm:t>
    </dgm:pt>
    <dgm:pt modelId="{3A6BB3DC-7D43-40C4-BF19-BD97C4DB04EE}">
      <dgm:prSet phldrT="[Texto]"/>
      <dgm:spPr/>
      <dgm:t>
        <a:bodyPr/>
        <a:lstStyle/>
        <a:p>
          <a:r>
            <a:rPr lang="es-EC" dirty="0" smtClean="0"/>
            <a:t>OBJETIVOS ESPECIFICOS</a:t>
          </a:r>
          <a:endParaRPr lang="es-EC" dirty="0"/>
        </a:p>
      </dgm:t>
    </dgm:pt>
    <dgm:pt modelId="{8181EDF6-ED7B-4541-8B6C-FA2AEFA71023}" type="parTrans" cxnId="{A61CDAE2-4FF5-4EDA-B6C6-F0A92553AA47}">
      <dgm:prSet/>
      <dgm:spPr/>
      <dgm:t>
        <a:bodyPr/>
        <a:lstStyle/>
        <a:p>
          <a:endParaRPr lang="es-EC"/>
        </a:p>
      </dgm:t>
    </dgm:pt>
    <dgm:pt modelId="{19FF1C4D-EFD9-4D27-BBAF-0115C077BB20}" type="sibTrans" cxnId="{A61CDAE2-4FF5-4EDA-B6C6-F0A92553AA47}">
      <dgm:prSet/>
      <dgm:spPr/>
      <dgm:t>
        <a:bodyPr/>
        <a:lstStyle/>
        <a:p>
          <a:endParaRPr lang="es-EC"/>
        </a:p>
      </dgm:t>
    </dgm:pt>
    <dgm:pt modelId="{089ED1B9-CF93-483D-A7FB-814EFF374105}">
      <dgm:prSet phldrT="[Texto]"/>
      <dgm:spPr/>
      <dgm:t>
        <a:bodyPr/>
        <a:lstStyle/>
        <a:p>
          <a:r>
            <a:rPr lang="es-EC" dirty="0" smtClean="0"/>
            <a:t>PRUEBA DEPORTIVA</a:t>
          </a:r>
          <a:endParaRPr lang="es-EC" dirty="0"/>
        </a:p>
      </dgm:t>
    </dgm:pt>
    <dgm:pt modelId="{8EC7B399-1646-444F-97CE-2A61ED9E78BB}" type="parTrans" cxnId="{8EC424B6-7F8A-4C9C-97DF-12111F31D04A}">
      <dgm:prSet/>
      <dgm:spPr/>
      <dgm:t>
        <a:bodyPr/>
        <a:lstStyle/>
        <a:p>
          <a:endParaRPr lang="es-EC"/>
        </a:p>
      </dgm:t>
    </dgm:pt>
    <dgm:pt modelId="{DE5F775C-AA4D-4BEB-BD1B-F15DFF4B59FF}" type="sibTrans" cxnId="{8EC424B6-7F8A-4C9C-97DF-12111F31D04A}">
      <dgm:prSet/>
      <dgm:spPr/>
      <dgm:t>
        <a:bodyPr/>
        <a:lstStyle/>
        <a:p>
          <a:endParaRPr lang="es-EC"/>
        </a:p>
      </dgm:t>
    </dgm:pt>
    <dgm:pt modelId="{DAE3A4D8-0F66-41F2-BD64-DE7E616B96A5}">
      <dgm:prSet phldrT="[Texto]"/>
      <dgm:spPr/>
      <dgm:t>
        <a:bodyPr/>
        <a:lstStyle/>
        <a:p>
          <a:r>
            <a:rPr lang="es-EC" dirty="0" smtClean="0"/>
            <a:t>PLAN DE ENTRENAMIENTO</a:t>
          </a:r>
          <a:endParaRPr lang="es-EC" dirty="0"/>
        </a:p>
      </dgm:t>
    </dgm:pt>
    <dgm:pt modelId="{8736865E-D146-4F87-A4E0-61D01AE08070}" type="parTrans" cxnId="{83F7B421-60C8-4B74-A386-92710C0B9240}">
      <dgm:prSet/>
      <dgm:spPr/>
      <dgm:t>
        <a:bodyPr/>
        <a:lstStyle/>
        <a:p>
          <a:endParaRPr lang="es-EC"/>
        </a:p>
      </dgm:t>
    </dgm:pt>
    <dgm:pt modelId="{1FD28DEB-EED7-463F-9785-F2D596D920B8}" type="sibTrans" cxnId="{83F7B421-60C8-4B74-A386-92710C0B9240}">
      <dgm:prSet/>
      <dgm:spPr/>
      <dgm:t>
        <a:bodyPr/>
        <a:lstStyle/>
        <a:p>
          <a:endParaRPr lang="es-EC"/>
        </a:p>
      </dgm:t>
    </dgm:pt>
    <dgm:pt modelId="{99F41838-84FD-4A96-86F7-63B847D89F3C}">
      <dgm:prSet phldrT="[Texto]"/>
      <dgm:spPr/>
      <dgm:t>
        <a:bodyPr/>
        <a:lstStyle/>
        <a:p>
          <a:r>
            <a:rPr lang="es-EC" dirty="0" smtClean="0"/>
            <a:t>UNIFORMES Y SEGURIDAD</a:t>
          </a:r>
          <a:endParaRPr lang="es-EC" dirty="0"/>
        </a:p>
      </dgm:t>
    </dgm:pt>
    <dgm:pt modelId="{C4B45163-0D12-414B-9FA1-AC79E3B92DEC}" type="parTrans" cxnId="{CD222860-45F2-4120-9BF3-FC941B2737D2}">
      <dgm:prSet/>
      <dgm:spPr/>
      <dgm:t>
        <a:bodyPr/>
        <a:lstStyle/>
        <a:p>
          <a:endParaRPr lang="es-EC"/>
        </a:p>
      </dgm:t>
    </dgm:pt>
    <dgm:pt modelId="{2654FC68-0E5C-4C26-9DA4-DF134A3340D2}" type="sibTrans" cxnId="{CD222860-45F2-4120-9BF3-FC941B2737D2}">
      <dgm:prSet/>
      <dgm:spPr/>
      <dgm:t>
        <a:bodyPr/>
        <a:lstStyle/>
        <a:p>
          <a:endParaRPr lang="es-EC"/>
        </a:p>
      </dgm:t>
    </dgm:pt>
    <dgm:pt modelId="{72B7A709-C376-4CA5-A9C4-22DAC630738D}">
      <dgm:prSet phldrT="[Texto]"/>
      <dgm:spPr/>
      <dgm:t>
        <a:bodyPr/>
        <a:lstStyle/>
        <a:p>
          <a:r>
            <a:rPr lang="es-EC" dirty="0" smtClean="0"/>
            <a:t>CONCEPTOS BÁSICOS</a:t>
          </a:r>
          <a:endParaRPr lang="es-EC" dirty="0"/>
        </a:p>
      </dgm:t>
    </dgm:pt>
    <dgm:pt modelId="{FF7C47CC-6327-4E10-9DA8-9654B8FFE40A}" type="parTrans" cxnId="{E1B35965-8EDC-4B78-A10F-4F0AF00E7EE4}">
      <dgm:prSet/>
      <dgm:spPr/>
      <dgm:t>
        <a:bodyPr/>
        <a:lstStyle/>
        <a:p>
          <a:endParaRPr lang="es-EC"/>
        </a:p>
      </dgm:t>
    </dgm:pt>
    <dgm:pt modelId="{71B6635E-826B-4547-B697-40842486931C}" type="sibTrans" cxnId="{E1B35965-8EDC-4B78-A10F-4F0AF00E7EE4}">
      <dgm:prSet/>
      <dgm:spPr/>
      <dgm:t>
        <a:bodyPr/>
        <a:lstStyle/>
        <a:p>
          <a:endParaRPr lang="es-EC"/>
        </a:p>
      </dgm:t>
    </dgm:pt>
    <dgm:pt modelId="{9382523E-046F-4DBA-813B-219031341F3C}">
      <dgm:prSet phldrT="[Texto]"/>
      <dgm:spPr/>
      <dgm:t>
        <a:bodyPr/>
        <a:lstStyle/>
        <a:p>
          <a:r>
            <a:rPr lang="es-EC" dirty="0" smtClean="0"/>
            <a:t>PROGRAMA DE TEMAS TEÓRICOS</a:t>
          </a:r>
          <a:endParaRPr lang="es-EC" dirty="0"/>
        </a:p>
      </dgm:t>
    </dgm:pt>
    <dgm:pt modelId="{62EDECD8-1F5A-4794-8DEA-50695FCD4631}" type="parTrans" cxnId="{788B721B-F050-480C-8C49-ABFEF6033E73}">
      <dgm:prSet/>
      <dgm:spPr/>
      <dgm:t>
        <a:bodyPr/>
        <a:lstStyle/>
        <a:p>
          <a:endParaRPr lang="es-EC"/>
        </a:p>
      </dgm:t>
    </dgm:pt>
    <dgm:pt modelId="{FD925647-822E-49F1-8FCC-BD55848D5309}" type="sibTrans" cxnId="{788B721B-F050-480C-8C49-ABFEF6033E73}">
      <dgm:prSet/>
      <dgm:spPr/>
      <dgm:t>
        <a:bodyPr/>
        <a:lstStyle/>
        <a:p>
          <a:endParaRPr lang="es-EC"/>
        </a:p>
      </dgm:t>
    </dgm:pt>
    <dgm:pt modelId="{EAF0B32F-90BE-44D9-A57C-9435749A50CA}">
      <dgm:prSet phldrT="[Texto]"/>
      <dgm:spPr/>
      <dgm:t>
        <a:bodyPr/>
        <a:lstStyle/>
        <a:p>
          <a:r>
            <a:rPr lang="es-EC" dirty="0" smtClean="0"/>
            <a:t>EVALUACIÓN DE CONOCIMIENTOS TEÓRICOS</a:t>
          </a:r>
          <a:endParaRPr lang="es-EC" dirty="0"/>
        </a:p>
      </dgm:t>
    </dgm:pt>
    <dgm:pt modelId="{CB5CAE19-5A4C-4262-90CD-E8CAEB54170A}" type="parTrans" cxnId="{59BD94C6-F4F1-46AB-83CB-C6B5BE840841}">
      <dgm:prSet/>
      <dgm:spPr/>
      <dgm:t>
        <a:bodyPr/>
        <a:lstStyle/>
        <a:p>
          <a:endParaRPr lang="es-EC"/>
        </a:p>
      </dgm:t>
    </dgm:pt>
    <dgm:pt modelId="{24F8BEAC-042A-4BB7-8463-ACFA0A9C3F1C}" type="sibTrans" cxnId="{59BD94C6-F4F1-46AB-83CB-C6B5BE840841}">
      <dgm:prSet/>
      <dgm:spPr/>
      <dgm:t>
        <a:bodyPr/>
        <a:lstStyle/>
        <a:p>
          <a:endParaRPr lang="es-EC"/>
        </a:p>
      </dgm:t>
    </dgm:pt>
    <dgm:pt modelId="{0D6DD1DE-E8BA-40AA-AC55-8077FB9BCF81}">
      <dgm:prSet phldrT="[Texto]"/>
      <dgm:spPr/>
      <dgm:t>
        <a:bodyPr/>
        <a:lstStyle/>
        <a:p>
          <a:r>
            <a:rPr lang="es-EC" dirty="0" smtClean="0"/>
            <a:t>CONCLUSIONES</a:t>
          </a:r>
          <a:endParaRPr lang="es-EC" dirty="0"/>
        </a:p>
      </dgm:t>
    </dgm:pt>
    <dgm:pt modelId="{0B4372E9-6125-476C-BCE2-C7E67C2A77CB}" type="parTrans" cxnId="{E3B9C8BB-79D5-4FC4-BAB5-42B384110369}">
      <dgm:prSet/>
      <dgm:spPr/>
      <dgm:t>
        <a:bodyPr/>
        <a:lstStyle/>
        <a:p>
          <a:endParaRPr lang="es-EC"/>
        </a:p>
      </dgm:t>
    </dgm:pt>
    <dgm:pt modelId="{AD9CA8A5-F30F-4963-B88A-CEC4DD7FDC04}" type="sibTrans" cxnId="{E3B9C8BB-79D5-4FC4-BAB5-42B384110369}">
      <dgm:prSet/>
      <dgm:spPr/>
      <dgm:t>
        <a:bodyPr/>
        <a:lstStyle/>
        <a:p>
          <a:endParaRPr lang="es-EC"/>
        </a:p>
      </dgm:t>
    </dgm:pt>
    <dgm:pt modelId="{8C719C8C-0E6F-45B6-9AF2-A9024EF0D34B}">
      <dgm:prSet/>
      <dgm:spPr/>
      <dgm:t>
        <a:bodyPr/>
        <a:lstStyle/>
        <a:p>
          <a:r>
            <a:rPr lang="es-EC" dirty="0" smtClean="0"/>
            <a:t>TIRO DE PISTOLA</a:t>
          </a:r>
          <a:endParaRPr lang="es-EC" dirty="0"/>
        </a:p>
      </dgm:t>
    </dgm:pt>
    <dgm:pt modelId="{C8D06FCF-795B-4C10-AE47-0F2A1E983602}" type="parTrans" cxnId="{CED85B18-C711-435E-9983-5BEB849E30D1}">
      <dgm:prSet/>
      <dgm:spPr/>
      <dgm:t>
        <a:bodyPr/>
        <a:lstStyle/>
        <a:p>
          <a:endParaRPr lang="es-EC"/>
        </a:p>
      </dgm:t>
    </dgm:pt>
    <dgm:pt modelId="{E5A8A7AB-3BC1-4BA9-A7D2-8EB1FDABC4AD}" type="sibTrans" cxnId="{CED85B18-C711-435E-9983-5BEB849E30D1}">
      <dgm:prSet/>
      <dgm:spPr/>
      <dgm:t>
        <a:bodyPr/>
        <a:lstStyle/>
        <a:p>
          <a:endParaRPr lang="es-EC"/>
        </a:p>
      </dgm:t>
    </dgm:pt>
    <dgm:pt modelId="{9923DD00-D9E9-411F-A21F-45ED044D98EE}">
      <dgm:prSet/>
      <dgm:spPr/>
      <dgm:t>
        <a:bodyPr/>
        <a:lstStyle/>
        <a:p>
          <a:r>
            <a:rPr lang="es-EC" dirty="0" smtClean="0"/>
            <a:t>BALONCESTO</a:t>
          </a:r>
          <a:endParaRPr lang="es-EC" dirty="0"/>
        </a:p>
      </dgm:t>
    </dgm:pt>
    <dgm:pt modelId="{5054936E-BB09-4647-B3FE-B7367DF51B57}" type="parTrans" cxnId="{D5453F9F-9D52-4ED7-B78D-FA8031F6D92F}">
      <dgm:prSet/>
      <dgm:spPr/>
      <dgm:t>
        <a:bodyPr/>
        <a:lstStyle/>
        <a:p>
          <a:endParaRPr lang="es-EC"/>
        </a:p>
      </dgm:t>
    </dgm:pt>
    <dgm:pt modelId="{C807167F-64BE-407C-8037-1C0DDB9DA131}" type="sibTrans" cxnId="{D5453F9F-9D52-4ED7-B78D-FA8031F6D92F}">
      <dgm:prSet/>
      <dgm:spPr/>
      <dgm:t>
        <a:bodyPr/>
        <a:lstStyle/>
        <a:p>
          <a:endParaRPr lang="es-EC"/>
        </a:p>
      </dgm:t>
    </dgm:pt>
    <dgm:pt modelId="{B19BFF65-4F8B-4257-9962-EC1515D2BE40}">
      <dgm:prSet/>
      <dgm:spPr/>
      <dgm:t>
        <a:bodyPr/>
        <a:lstStyle/>
        <a:p>
          <a:r>
            <a:rPr lang="es-EC" dirty="0" smtClean="0"/>
            <a:t>ESGRIMA </a:t>
          </a:r>
          <a:endParaRPr lang="es-EC" dirty="0"/>
        </a:p>
      </dgm:t>
    </dgm:pt>
    <dgm:pt modelId="{BB1E7B12-E11C-4614-9F4B-17D561115A62}" type="parTrans" cxnId="{5DA8B0A2-E06A-412F-8443-704ED4F2DD05}">
      <dgm:prSet/>
      <dgm:spPr/>
      <dgm:t>
        <a:bodyPr/>
        <a:lstStyle/>
        <a:p>
          <a:endParaRPr lang="es-EC"/>
        </a:p>
      </dgm:t>
    </dgm:pt>
    <dgm:pt modelId="{2FBC2C72-7E5A-4B08-9ACB-20F812E003FE}" type="sibTrans" cxnId="{5DA8B0A2-E06A-412F-8443-704ED4F2DD05}">
      <dgm:prSet/>
      <dgm:spPr/>
      <dgm:t>
        <a:bodyPr/>
        <a:lstStyle/>
        <a:p>
          <a:endParaRPr lang="es-EC"/>
        </a:p>
      </dgm:t>
    </dgm:pt>
    <dgm:pt modelId="{040C2C5B-401C-4C69-9793-E5BFF08FFC1F}">
      <dgm:prSet/>
      <dgm:spPr/>
      <dgm:t>
        <a:bodyPr/>
        <a:lstStyle/>
        <a:p>
          <a:r>
            <a:rPr lang="es-EC" dirty="0" smtClean="0"/>
            <a:t>NATACIÓN</a:t>
          </a:r>
          <a:endParaRPr lang="es-EC" dirty="0"/>
        </a:p>
      </dgm:t>
    </dgm:pt>
    <dgm:pt modelId="{27D3F259-B7AA-4CBE-9DC3-0924C4D7B640}" type="parTrans" cxnId="{A4C58E54-BAD1-4B01-AC5A-E41397432CCE}">
      <dgm:prSet/>
      <dgm:spPr/>
      <dgm:t>
        <a:bodyPr/>
        <a:lstStyle/>
        <a:p>
          <a:endParaRPr lang="es-EC"/>
        </a:p>
      </dgm:t>
    </dgm:pt>
    <dgm:pt modelId="{3983C952-6A32-47A1-9B54-2C4936EA51E2}" type="sibTrans" cxnId="{A4C58E54-BAD1-4B01-AC5A-E41397432CCE}">
      <dgm:prSet/>
      <dgm:spPr/>
      <dgm:t>
        <a:bodyPr/>
        <a:lstStyle/>
        <a:p>
          <a:endParaRPr lang="es-EC"/>
        </a:p>
      </dgm:t>
    </dgm:pt>
    <dgm:pt modelId="{7AE60E7A-7C89-4EDC-BDE9-A6705DB4F69B}">
      <dgm:prSet/>
      <dgm:spPr/>
      <dgm:t>
        <a:bodyPr/>
        <a:lstStyle/>
        <a:p>
          <a:r>
            <a:rPr lang="es-EC" dirty="0" smtClean="0"/>
            <a:t>ORIENTACIÓN</a:t>
          </a:r>
          <a:endParaRPr lang="es-EC" dirty="0"/>
        </a:p>
      </dgm:t>
    </dgm:pt>
    <dgm:pt modelId="{CB2E2026-A64C-4413-B63E-E9B18F475608}" type="parTrans" cxnId="{70D7C9BA-94BD-4152-9B3F-F69E7BB654EF}">
      <dgm:prSet/>
      <dgm:spPr/>
      <dgm:t>
        <a:bodyPr/>
        <a:lstStyle/>
        <a:p>
          <a:endParaRPr lang="es-EC"/>
        </a:p>
      </dgm:t>
    </dgm:pt>
    <dgm:pt modelId="{43C51824-46CC-4135-9DC7-7A8D5699F2E4}" type="sibTrans" cxnId="{70D7C9BA-94BD-4152-9B3F-F69E7BB654EF}">
      <dgm:prSet/>
      <dgm:spPr/>
      <dgm:t>
        <a:bodyPr/>
        <a:lstStyle/>
        <a:p>
          <a:endParaRPr lang="es-EC"/>
        </a:p>
      </dgm:t>
    </dgm:pt>
    <dgm:pt modelId="{E0CF4F8C-3B3B-4D59-A36C-4B05FFF39319}">
      <dgm:prSet/>
      <dgm:spPr/>
      <dgm:t>
        <a:bodyPr/>
        <a:lstStyle/>
        <a:p>
          <a:r>
            <a:rPr lang="es-EC" dirty="0" smtClean="0"/>
            <a:t>CARRERA DE OBSTÁCULOS</a:t>
          </a:r>
          <a:endParaRPr lang="es-EC" dirty="0"/>
        </a:p>
      </dgm:t>
    </dgm:pt>
    <dgm:pt modelId="{5B5F1D0C-67A2-49A3-83CD-07B35DEAF813}" type="parTrans" cxnId="{2AB4E34F-D0DC-41AE-BFAD-5D5232D881BD}">
      <dgm:prSet/>
      <dgm:spPr/>
      <dgm:t>
        <a:bodyPr/>
        <a:lstStyle/>
        <a:p>
          <a:endParaRPr lang="es-EC"/>
        </a:p>
      </dgm:t>
    </dgm:pt>
    <dgm:pt modelId="{0F231AA8-39B5-4947-A807-C64B439EAE5A}" type="sibTrans" cxnId="{2AB4E34F-D0DC-41AE-BFAD-5D5232D881BD}">
      <dgm:prSet/>
      <dgm:spPr/>
      <dgm:t>
        <a:bodyPr/>
        <a:lstStyle/>
        <a:p>
          <a:endParaRPr lang="es-EC"/>
        </a:p>
      </dgm:t>
    </dgm:pt>
    <dgm:pt modelId="{71A07F47-049F-4889-9177-3AEFF6A3C5DE}">
      <dgm:prSet/>
      <dgm:spPr/>
      <dgm:t>
        <a:bodyPr/>
        <a:lstStyle/>
        <a:p>
          <a:r>
            <a:rPr lang="es-EC" dirty="0" smtClean="0"/>
            <a:t>INTRODUCCIÓN</a:t>
          </a:r>
          <a:endParaRPr lang="es-EC" dirty="0"/>
        </a:p>
      </dgm:t>
    </dgm:pt>
    <dgm:pt modelId="{EA6D7F38-23A7-44B7-AE6B-CB06E808E8EA}" type="parTrans" cxnId="{6CEBCA01-5F06-4D30-BDB5-A0A859069BDF}">
      <dgm:prSet/>
      <dgm:spPr/>
      <dgm:t>
        <a:bodyPr/>
        <a:lstStyle/>
        <a:p>
          <a:endParaRPr lang="es-EC"/>
        </a:p>
      </dgm:t>
    </dgm:pt>
    <dgm:pt modelId="{09C4F1D9-2AE3-4106-86B8-29A9017C5DD1}" type="sibTrans" cxnId="{6CEBCA01-5F06-4D30-BDB5-A0A859069BDF}">
      <dgm:prSet/>
      <dgm:spPr/>
      <dgm:t>
        <a:bodyPr/>
        <a:lstStyle/>
        <a:p>
          <a:endParaRPr lang="es-EC"/>
        </a:p>
      </dgm:t>
    </dgm:pt>
    <dgm:pt modelId="{E7D8EE16-60F8-42A5-B526-D3D30237E226}">
      <dgm:prSet/>
      <dgm:spPr/>
      <dgm:t>
        <a:bodyPr/>
        <a:lstStyle/>
        <a:p>
          <a:r>
            <a:rPr lang="es-EC" dirty="0" smtClean="0"/>
            <a:t>OBJETIVOS</a:t>
          </a:r>
          <a:endParaRPr lang="es-EC" dirty="0"/>
        </a:p>
      </dgm:t>
    </dgm:pt>
    <dgm:pt modelId="{55D6F37B-393A-434F-8E62-12C31F5C7222}" type="parTrans" cxnId="{B8031EEC-2509-48A2-93E4-73D74EDFDEDF}">
      <dgm:prSet/>
      <dgm:spPr/>
      <dgm:t>
        <a:bodyPr/>
        <a:lstStyle/>
        <a:p>
          <a:endParaRPr lang="es-EC"/>
        </a:p>
      </dgm:t>
    </dgm:pt>
    <dgm:pt modelId="{90226E71-7201-410D-B296-76DAC3B4322B}" type="sibTrans" cxnId="{B8031EEC-2509-48A2-93E4-73D74EDFDEDF}">
      <dgm:prSet/>
      <dgm:spPr/>
      <dgm:t>
        <a:bodyPr/>
        <a:lstStyle/>
        <a:p>
          <a:endParaRPr lang="es-EC"/>
        </a:p>
      </dgm:t>
    </dgm:pt>
    <dgm:pt modelId="{FAE520F1-59F3-4402-A942-25ED14928D6C}">
      <dgm:prSet/>
      <dgm:spPr/>
      <dgm:t>
        <a:bodyPr/>
        <a:lstStyle/>
        <a:p>
          <a:r>
            <a:rPr lang="es-EC" dirty="0" smtClean="0"/>
            <a:t>CALENDARIO DE ENTRENAMIENTO</a:t>
          </a:r>
          <a:endParaRPr lang="es-EC" dirty="0"/>
        </a:p>
      </dgm:t>
    </dgm:pt>
    <dgm:pt modelId="{3FA1A597-AC24-40AA-96D7-7B71AF6AD42B}" type="parTrans" cxnId="{F2E8D57F-C509-4C6E-84E2-E670B2D71DB2}">
      <dgm:prSet/>
      <dgm:spPr/>
      <dgm:t>
        <a:bodyPr/>
        <a:lstStyle/>
        <a:p>
          <a:endParaRPr lang="es-EC"/>
        </a:p>
      </dgm:t>
    </dgm:pt>
    <dgm:pt modelId="{62BBBC9D-CF5D-449B-BBA1-D9080E150390}" type="sibTrans" cxnId="{F2E8D57F-C509-4C6E-84E2-E670B2D71DB2}">
      <dgm:prSet/>
      <dgm:spPr/>
      <dgm:t>
        <a:bodyPr/>
        <a:lstStyle/>
        <a:p>
          <a:endParaRPr lang="es-EC"/>
        </a:p>
      </dgm:t>
    </dgm:pt>
    <dgm:pt modelId="{8D4EBAF6-C677-4DF0-9B3F-76064CE98920}">
      <dgm:prSet/>
      <dgm:spPr/>
      <dgm:t>
        <a:bodyPr/>
        <a:lstStyle/>
        <a:p>
          <a:r>
            <a:rPr lang="es-EC" dirty="0" smtClean="0"/>
            <a:t>CRONOGRAMA DE ENTRENAMIENTO</a:t>
          </a:r>
          <a:endParaRPr lang="es-EC" dirty="0"/>
        </a:p>
      </dgm:t>
    </dgm:pt>
    <dgm:pt modelId="{E2158CB3-6168-4A36-9633-C55499FAF1A2}" type="parTrans" cxnId="{62DD415B-4DFD-4712-B557-7F73EC628DC6}">
      <dgm:prSet/>
      <dgm:spPr/>
      <dgm:t>
        <a:bodyPr/>
        <a:lstStyle/>
        <a:p>
          <a:endParaRPr lang="es-EC"/>
        </a:p>
      </dgm:t>
    </dgm:pt>
    <dgm:pt modelId="{16AF8112-E98D-40E7-984F-4A26ECE65E6A}" type="sibTrans" cxnId="{62DD415B-4DFD-4712-B557-7F73EC628DC6}">
      <dgm:prSet/>
      <dgm:spPr/>
      <dgm:t>
        <a:bodyPr/>
        <a:lstStyle/>
        <a:p>
          <a:endParaRPr lang="es-EC"/>
        </a:p>
      </dgm:t>
    </dgm:pt>
    <dgm:pt modelId="{C2D5AF53-ADF7-4D66-BC1B-EF96C2208DA4}">
      <dgm:prSet/>
      <dgm:spPr/>
      <dgm:t>
        <a:bodyPr/>
        <a:lstStyle/>
        <a:p>
          <a:r>
            <a:rPr lang="es-EC" dirty="0" smtClean="0"/>
            <a:t>MACROCICLO DE ENTRENAMIENTO</a:t>
          </a:r>
          <a:endParaRPr lang="es-EC" dirty="0"/>
        </a:p>
      </dgm:t>
    </dgm:pt>
    <dgm:pt modelId="{3F157E15-FB9B-430F-966A-9E7C036128F2}" type="parTrans" cxnId="{59C74928-D3F2-488E-A105-1E9BB16089CC}">
      <dgm:prSet/>
      <dgm:spPr/>
      <dgm:t>
        <a:bodyPr/>
        <a:lstStyle/>
        <a:p>
          <a:endParaRPr lang="es-EC"/>
        </a:p>
      </dgm:t>
    </dgm:pt>
    <dgm:pt modelId="{68DBFDF6-C1B7-4C6F-8AB3-51B47D568AC5}" type="sibTrans" cxnId="{59C74928-D3F2-488E-A105-1E9BB16089CC}">
      <dgm:prSet/>
      <dgm:spPr/>
      <dgm:t>
        <a:bodyPr/>
        <a:lstStyle/>
        <a:p>
          <a:endParaRPr lang="es-EC"/>
        </a:p>
      </dgm:t>
    </dgm:pt>
    <dgm:pt modelId="{AD1B0617-487A-4F61-AF73-E1EB5BA00377}">
      <dgm:prSet/>
      <dgm:spPr/>
      <dgm:t>
        <a:bodyPr/>
        <a:lstStyle/>
        <a:p>
          <a:r>
            <a:rPr lang="es-EC" dirty="0" smtClean="0"/>
            <a:t>VOLÚMEN E INTENSIDAD DEL ENTRENAMIENTO</a:t>
          </a:r>
          <a:endParaRPr lang="es-EC" dirty="0"/>
        </a:p>
      </dgm:t>
    </dgm:pt>
    <dgm:pt modelId="{1C43329C-8059-4292-9272-4710944BF621}" type="parTrans" cxnId="{304CD160-A60E-4843-96A2-BFF1E6DB5876}">
      <dgm:prSet/>
      <dgm:spPr/>
      <dgm:t>
        <a:bodyPr/>
        <a:lstStyle/>
        <a:p>
          <a:endParaRPr lang="es-EC"/>
        </a:p>
      </dgm:t>
    </dgm:pt>
    <dgm:pt modelId="{DD16E115-5CE7-42CE-8267-B4BDD4B8994E}" type="sibTrans" cxnId="{304CD160-A60E-4843-96A2-BFF1E6DB5876}">
      <dgm:prSet/>
      <dgm:spPr/>
      <dgm:t>
        <a:bodyPr/>
        <a:lstStyle/>
        <a:p>
          <a:endParaRPr lang="es-EC"/>
        </a:p>
      </dgm:t>
    </dgm:pt>
    <dgm:pt modelId="{8AF6CD6B-EFC1-48A0-806C-8B6969096AC3}">
      <dgm:prSet/>
      <dgm:spPr/>
      <dgm:t>
        <a:bodyPr/>
        <a:lstStyle/>
        <a:p>
          <a:r>
            <a:rPr lang="es-EC" dirty="0" smtClean="0"/>
            <a:t>UNIFORMES</a:t>
          </a:r>
          <a:endParaRPr lang="es-EC" dirty="0"/>
        </a:p>
      </dgm:t>
    </dgm:pt>
    <dgm:pt modelId="{7353F502-9135-4E7A-A3C0-95A4BE4345F1}" type="parTrans" cxnId="{6F02D1A3-5B9D-41BC-812E-EFA7DF2EC075}">
      <dgm:prSet/>
      <dgm:spPr/>
      <dgm:t>
        <a:bodyPr/>
        <a:lstStyle/>
        <a:p>
          <a:endParaRPr lang="es-EC"/>
        </a:p>
      </dgm:t>
    </dgm:pt>
    <dgm:pt modelId="{5DE714CC-E4B8-4989-9673-7D0E9974FA46}" type="sibTrans" cxnId="{6F02D1A3-5B9D-41BC-812E-EFA7DF2EC075}">
      <dgm:prSet/>
      <dgm:spPr/>
      <dgm:t>
        <a:bodyPr/>
        <a:lstStyle/>
        <a:p>
          <a:endParaRPr lang="es-EC"/>
        </a:p>
      </dgm:t>
    </dgm:pt>
    <dgm:pt modelId="{99E580A4-1B27-40F1-AE50-AAFBCA22C8F0}">
      <dgm:prSet/>
      <dgm:spPr/>
      <dgm:t>
        <a:bodyPr/>
        <a:lstStyle/>
        <a:p>
          <a:r>
            <a:rPr lang="es-EC" dirty="0" smtClean="0"/>
            <a:t>NORMAS DE SEGURIDAD</a:t>
          </a:r>
          <a:endParaRPr lang="es-EC" dirty="0"/>
        </a:p>
      </dgm:t>
    </dgm:pt>
    <dgm:pt modelId="{AEC272BA-24BC-4E8A-A79A-87A0A44C8695}" type="parTrans" cxnId="{9336A995-1A38-47F1-9CF2-B8AE5D5A6C3F}">
      <dgm:prSet/>
      <dgm:spPr/>
      <dgm:t>
        <a:bodyPr/>
        <a:lstStyle/>
        <a:p>
          <a:endParaRPr lang="es-EC"/>
        </a:p>
      </dgm:t>
    </dgm:pt>
    <dgm:pt modelId="{E0F77F82-8D3A-4A62-B5DC-3EBBE3A072E7}" type="sibTrans" cxnId="{9336A995-1A38-47F1-9CF2-B8AE5D5A6C3F}">
      <dgm:prSet/>
      <dgm:spPr/>
      <dgm:t>
        <a:bodyPr/>
        <a:lstStyle/>
        <a:p>
          <a:endParaRPr lang="es-EC"/>
        </a:p>
      </dgm:t>
    </dgm:pt>
    <dgm:pt modelId="{6991AB67-BFE7-43D3-BF13-932F50D9BEB3}">
      <dgm:prSet/>
      <dgm:spPr/>
      <dgm:t>
        <a:bodyPr/>
        <a:lstStyle/>
        <a:p>
          <a:r>
            <a:rPr lang="es-EC" dirty="0" smtClean="0"/>
            <a:t>SEGURIDAD EN LAS DISCIPLINAS DEPORTIVAS</a:t>
          </a:r>
          <a:endParaRPr lang="es-EC" dirty="0"/>
        </a:p>
      </dgm:t>
    </dgm:pt>
    <dgm:pt modelId="{CDA68563-6CBA-467B-BA31-6ED15B7A0B93}" type="parTrans" cxnId="{AA79C013-F3BA-431F-B21E-6C54C6944B93}">
      <dgm:prSet/>
      <dgm:spPr/>
      <dgm:t>
        <a:bodyPr/>
        <a:lstStyle/>
        <a:p>
          <a:endParaRPr lang="es-EC"/>
        </a:p>
      </dgm:t>
    </dgm:pt>
    <dgm:pt modelId="{B50CF72D-7C6C-497B-B9C5-B609E1FF3A3C}" type="sibTrans" cxnId="{AA79C013-F3BA-431F-B21E-6C54C6944B93}">
      <dgm:prSet/>
      <dgm:spPr/>
      <dgm:t>
        <a:bodyPr/>
        <a:lstStyle/>
        <a:p>
          <a:endParaRPr lang="es-EC"/>
        </a:p>
      </dgm:t>
    </dgm:pt>
    <dgm:pt modelId="{4C65B79E-515B-4CF5-9649-A376D2F88230}" type="pres">
      <dgm:prSet presAssocID="{8840FEDA-210D-4F4E-A370-EBADADDC2627}" presName="Name0" presStyleCnt="0">
        <dgm:presLayoutVars>
          <dgm:dir/>
          <dgm:animLvl val="lvl"/>
          <dgm:resizeHandles val="exact"/>
        </dgm:presLayoutVars>
      </dgm:prSet>
      <dgm:spPr/>
      <dgm:t>
        <a:bodyPr/>
        <a:lstStyle/>
        <a:p>
          <a:endParaRPr lang="es-EC"/>
        </a:p>
      </dgm:t>
    </dgm:pt>
    <dgm:pt modelId="{42B3FF89-CBB3-4E9B-A012-4480D2BF7BF9}" type="pres">
      <dgm:prSet presAssocID="{ED585B3E-FD40-43D3-B1FE-F72F4365E7FC}" presName="composite" presStyleCnt="0"/>
      <dgm:spPr/>
    </dgm:pt>
    <dgm:pt modelId="{DCA94180-5B15-4FF5-AEED-2CB4E158B192}" type="pres">
      <dgm:prSet presAssocID="{ED585B3E-FD40-43D3-B1FE-F72F4365E7FC}" presName="parTx" presStyleLbl="alignNode1" presStyleIdx="0" presStyleCnt="5">
        <dgm:presLayoutVars>
          <dgm:chMax val="0"/>
          <dgm:chPref val="0"/>
          <dgm:bulletEnabled val="1"/>
        </dgm:presLayoutVars>
      </dgm:prSet>
      <dgm:spPr/>
      <dgm:t>
        <a:bodyPr/>
        <a:lstStyle/>
        <a:p>
          <a:endParaRPr lang="es-EC"/>
        </a:p>
      </dgm:t>
    </dgm:pt>
    <dgm:pt modelId="{9912C4D9-D990-453A-82A6-394900528A65}" type="pres">
      <dgm:prSet presAssocID="{ED585B3E-FD40-43D3-B1FE-F72F4365E7FC}" presName="desTx" presStyleLbl="alignAccFollowNode1" presStyleIdx="0" presStyleCnt="5" custScaleY="96790">
        <dgm:presLayoutVars>
          <dgm:bulletEnabled val="1"/>
        </dgm:presLayoutVars>
      </dgm:prSet>
      <dgm:spPr/>
      <dgm:t>
        <a:bodyPr/>
        <a:lstStyle/>
        <a:p>
          <a:endParaRPr lang="es-EC"/>
        </a:p>
      </dgm:t>
    </dgm:pt>
    <dgm:pt modelId="{92D398C1-DAE2-42D5-98B7-C743CE2415B3}" type="pres">
      <dgm:prSet presAssocID="{1F03786E-E1EC-41CD-B4EF-5F31B2CE7420}" presName="space" presStyleCnt="0"/>
      <dgm:spPr/>
    </dgm:pt>
    <dgm:pt modelId="{5A60163C-6DB9-486F-B3D0-587982F8F788}" type="pres">
      <dgm:prSet presAssocID="{815E7B2C-B3B7-4143-93DF-E83990271D7B}" presName="composite" presStyleCnt="0"/>
      <dgm:spPr/>
    </dgm:pt>
    <dgm:pt modelId="{32C7B0D9-B413-4A6C-9FAB-DB0AB2930FF4}" type="pres">
      <dgm:prSet presAssocID="{815E7B2C-B3B7-4143-93DF-E83990271D7B}" presName="parTx" presStyleLbl="alignNode1" presStyleIdx="1" presStyleCnt="5">
        <dgm:presLayoutVars>
          <dgm:chMax val="0"/>
          <dgm:chPref val="0"/>
          <dgm:bulletEnabled val="1"/>
        </dgm:presLayoutVars>
      </dgm:prSet>
      <dgm:spPr/>
      <dgm:t>
        <a:bodyPr/>
        <a:lstStyle/>
        <a:p>
          <a:endParaRPr lang="es-EC"/>
        </a:p>
      </dgm:t>
    </dgm:pt>
    <dgm:pt modelId="{52C13D69-7109-44A0-83B9-9CFD2D41D6EF}" type="pres">
      <dgm:prSet presAssocID="{815E7B2C-B3B7-4143-93DF-E83990271D7B}" presName="desTx" presStyleLbl="alignAccFollowNode1" presStyleIdx="1" presStyleCnt="5" custScaleY="96515">
        <dgm:presLayoutVars>
          <dgm:bulletEnabled val="1"/>
        </dgm:presLayoutVars>
      </dgm:prSet>
      <dgm:spPr/>
      <dgm:t>
        <a:bodyPr/>
        <a:lstStyle/>
        <a:p>
          <a:endParaRPr lang="es-EC"/>
        </a:p>
      </dgm:t>
    </dgm:pt>
    <dgm:pt modelId="{716205C2-F08A-4396-AA93-33ACB3569CD9}" type="pres">
      <dgm:prSet presAssocID="{29B7F95A-F917-43B5-9336-C78E971B26F1}" presName="space" presStyleCnt="0"/>
      <dgm:spPr/>
    </dgm:pt>
    <dgm:pt modelId="{4ACAB097-03DD-47C9-94E9-F4A1E4B810EE}" type="pres">
      <dgm:prSet presAssocID="{089ED1B9-CF93-483D-A7FB-814EFF374105}" presName="composite" presStyleCnt="0"/>
      <dgm:spPr/>
    </dgm:pt>
    <dgm:pt modelId="{E5FBEC33-8A50-4C31-A04C-D78272200B36}" type="pres">
      <dgm:prSet presAssocID="{089ED1B9-CF93-483D-A7FB-814EFF374105}" presName="parTx" presStyleLbl="alignNode1" presStyleIdx="2" presStyleCnt="5">
        <dgm:presLayoutVars>
          <dgm:chMax val="0"/>
          <dgm:chPref val="0"/>
          <dgm:bulletEnabled val="1"/>
        </dgm:presLayoutVars>
      </dgm:prSet>
      <dgm:spPr/>
      <dgm:t>
        <a:bodyPr/>
        <a:lstStyle/>
        <a:p>
          <a:endParaRPr lang="es-EC"/>
        </a:p>
      </dgm:t>
    </dgm:pt>
    <dgm:pt modelId="{11297DED-3D23-4326-B5E4-C42D7B46043F}" type="pres">
      <dgm:prSet presAssocID="{089ED1B9-CF93-483D-A7FB-814EFF374105}" presName="desTx" presStyleLbl="alignAccFollowNode1" presStyleIdx="2" presStyleCnt="5" custScaleY="94404">
        <dgm:presLayoutVars>
          <dgm:bulletEnabled val="1"/>
        </dgm:presLayoutVars>
      </dgm:prSet>
      <dgm:spPr/>
      <dgm:t>
        <a:bodyPr/>
        <a:lstStyle/>
        <a:p>
          <a:endParaRPr lang="es-EC"/>
        </a:p>
      </dgm:t>
    </dgm:pt>
    <dgm:pt modelId="{2849CE4A-7116-451C-8EF2-7756F5A46F6B}" type="pres">
      <dgm:prSet presAssocID="{DE5F775C-AA4D-4BEB-BD1B-F15DFF4B59FF}" presName="space" presStyleCnt="0"/>
      <dgm:spPr/>
    </dgm:pt>
    <dgm:pt modelId="{539159B8-EA6C-4AE7-B56C-F7F637953DB6}" type="pres">
      <dgm:prSet presAssocID="{DAE3A4D8-0F66-41F2-BD64-DE7E616B96A5}" presName="composite" presStyleCnt="0"/>
      <dgm:spPr/>
    </dgm:pt>
    <dgm:pt modelId="{17EFBDC3-713B-4F11-A685-835E15276F8A}" type="pres">
      <dgm:prSet presAssocID="{DAE3A4D8-0F66-41F2-BD64-DE7E616B96A5}" presName="parTx" presStyleLbl="alignNode1" presStyleIdx="3" presStyleCnt="5">
        <dgm:presLayoutVars>
          <dgm:chMax val="0"/>
          <dgm:chPref val="0"/>
          <dgm:bulletEnabled val="1"/>
        </dgm:presLayoutVars>
      </dgm:prSet>
      <dgm:spPr/>
      <dgm:t>
        <a:bodyPr/>
        <a:lstStyle/>
        <a:p>
          <a:endParaRPr lang="es-EC"/>
        </a:p>
      </dgm:t>
    </dgm:pt>
    <dgm:pt modelId="{8BB1EF90-C2D5-4A46-BD1F-8D9EAF1CA153}" type="pres">
      <dgm:prSet presAssocID="{DAE3A4D8-0F66-41F2-BD64-DE7E616B96A5}" presName="desTx" presStyleLbl="alignAccFollowNode1" presStyleIdx="3" presStyleCnt="5" custScaleY="99322">
        <dgm:presLayoutVars>
          <dgm:bulletEnabled val="1"/>
        </dgm:presLayoutVars>
      </dgm:prSet>
      <dgm:spPr/>
      <dgm:t>
        <a:bodyPr/>
        <a:lstStyle/>
        <a:p>
          <a:endParaRPr lang="es-EC"/>
        </a:p>
      </dgm:t>
    </dgm:pt>
    <dgm:pt modelId="{AFBC4E4A-4AAB-4F33-8369-BB61B53CE3C2}" type="pres">
      <dgm:prSet presAssocID="{1FD28DEB-EED7-463F-9785-F2D596D920B8}" presName="space" presStyleCnt="0"/>
      <dgm:spPr/>
    </dgm:pt>
    <dgm:pt modelId="{D3C3D06C-D098-4278-9C3C-AC5E589A3982}" type="pres">
      <dgm:prSet presAssocID="{99F41838-84FD-4A96-86F7-63B847D89F3C}" presName="composite" presStyleCnt="0"/>
      <dgm:spPr/>
    </dgm:pt>
    <dgm:pt modelId="{2BE14EFE-74E1-4BC2-97DD-FBD59F8F86C6}" type="pres">
      <dgm:prSet presAssocID="{99F41838-84FD-4A96-86F7-63B847D89F3C}" presName="parTx" presStyleLbl="alignNode1" presStyleIdx="4" presStyleCnt="5" custLinFactNeighborX="2870" custLinFactNeighborY="242">
        <dgm:presLayoutVars>
          <dgm:chMax val="0"/>
          <dgm:chPref val="0"/>
          <dgm:bulletEnabled val="1"/>
        </dgm:presLayoutVars>
      </dgm:prSet>
      <dgm:spPr/>
      <dgm:t>
        <a:bodyPr/>
        <a:lstStyle/>
        <a:p>
          <a:endParaRPr lang="es-EC"/>
        </a:p>
      </dgm:t>
    </dgm:pt>
    <dgm:pt modelId="{7FA59883-5D0F-4856-8CA8-651C0BC1F938}" type="pres">
      <dgm:prSet presAssocID="{99F41838-84FD-4A96-86F7-63B847D89F3C}" presName="desTx" presStyleLbl="alignAccFollowNode1" presStyleIdx="4" presStyleCnt="5" custScaleY="98507">
        <dgm:presLayoutVars>
          <dgm:bulletEnabled val="1"/>
        </dgm:presLayoutVars>
      </dgm:prSet>
      <dgm:spPr/>
      <dgm:t>
        <a:bodyPr/>
        <a:lstStyle/>
        <a:p>
          <a:endParaRPr lang="es-EC"/>
        </a:p>
      </dgm:t>
    </dgm:pt>
  </dgm:ptLst>
  <dgm:cxnLst>
    <dgm:cxn modelId="{6EE73826-A38B-4EA7-A53C-9051646F0116}" type="presOf" srcId="{9382523E-046F-4DBA-813B-219031341F3C}" destId="{52C13D69-7109-44A0-83B9-9CFD2D41D6EF}" srcOrd="0" destOrd="2" presId="urn:microsoft.com/office/officeart/2005/8/layout/hList1"/>
    <dgm:cxn modelId="{7FA91879-4F99-49F3-BD9D-F214664C8266}" type="presOf" srcId="{6EF148DA-D87C-4C34-BDF8-6D3EFE3F761E}" destId="{9912C4D9-D990-453A-82A6-394900528A65}" srcOrd="0" destOrd="0" presId="urn:microsoft.com/office/officeart/2005/8/layout/hList1"/>
    <dgm:cxn modelId="{AB48453D-5F31-45E4-968A-65DA4B065E71}" type="presOf" srcId="{99F41838-84FD-4A96-86F7-63B847D89F3C}" destId="{2BE14EFE-74E1-4BC2-97DD-FBD59F8F86C6}" srcOrd="0" destOrd="0" presId="urn:microsoft.com/office/officeart/2005/8/layout/hList1"/>
    <dgm:cxn modelId="{929E7318-5782-4528-91C8-EB04D4538A49}" srcId="{ED585B3E-FD40-43D3-B1FE-F72F4365E7FC}" destId="{A3680693-BB92-4410-834E-9457C774B20F}" srcOrd="1" destOrd="0" parTransId="{83BA18AA-5731-47F0-BE20-9313CB48700C}" sibTransId="{B1BD8783-37EE-4342-9BDA-5E42F020A425}"/>
    <dgm:cxn modelId="{F2E8D57F-C509-4C6E-84E2-E670B2D71DB2}" srcId="{DAE3A4D8-0F66-41F2-BD64-DE7E616B96A5}" destId="{FAE520F1-59F3-4402-A942-25ED14928D6C}" srcOrd="2" destOrd="0" parTransId="{3FA1A597-AC24-40AA-96D7-7B71AF6AD42B}" sibTransId="{62BBBC9D-CF5D-449B-BBA1-D9080E150390}"/>
    <dgm:cxn modelId="{0DB5E600-4BD1-420E-A9A2-9E9CE4E80291}" type="presOf" srcId="{8C719C8C-0E6F-45B6-9AF2-A9024EF0D34B}" destId="{11297DED-3D23-4326-B5E4-C42D7B46043F}" srcOrd="0" destOrd="0" presId="urn:microsoft.com/office/officeart/2005/8/layout/hList1"/>
    <dgm:cxn modelId="{3874E8AE-6510-4426-BE4C-C521EF4E8FB8}" type="presOf" srcId="{8D4EBAF6-C677-4DF0-9B3F-76064CE98920}" destId="{8BB1EF90-C2D5-4A46-BD1F-8D9EAF1CA153}" srcOrd="0" destOrd="3" presId="urn:microsoft.com/office/officeart/2005/8/layout/hList1"/>
    <dgm:cxn modelId="{2CC2D9B3-B747-4AB4-978C-6F911E0A9C1D}" type="presOf" srcId="{A3680693-BB92-4410-834E-9457C774B20F}" destId="{9912C4D9-D990-453A-82A6-394900528A65}" srcOrd="0" destOrd="1" presId="urn:microsoft.com/office/officeart/2005/8/layout/hList1"/>
    <dgm:cxn modelId="{83F7B421-60C8-4B74-A386-92710C0B9240}" srcId="{8840FEDA-210D-4F4E-A370-EBADADDC2627}" destId="{DAE3A4D8-0F66-41F2-BD64-DE7E616B96A5}" srcOrd="3" destOrd="0" parTransId="{8736865E-D146-4F87-A4E0-61D01AE08070}" sibTransId="{1FD28DEB-EED7-463F-9785-F2D596D920B8}"/>
    <dgm:cxn modelId="{AA79C013-F3BA-431F-B21E-6C54C6944B93}" srcId="{99F41838-84FD-4A96-86F7-63B847D89F3C}" destId="{6991AB67-BFE7-43D3-BF13-932F50D9BEB3}" srcOrd="2" destOrd="0" parTransId="{CDA68563-6CBA-467B-BA31-6ED15B7A0B93}" sibTransId="{B50CF72D-7C6C-497B-B9C5-B609E1FF3A3C}"/>
    <dgm:cxn modelId="{9336A995-1A38-47F1-9CF2-B8AE5D5A6C3F}" srcId="{99F41838-84FD-4A96-86F7-63B847D89F3C}" destId="{99E580A4-1B27-40F1-AE50-AAFBCA22C8F0}" srcOrd="1" destOrd="0" parTransId="{AEC272BA-24BC-4E8A-A79A-87A0A44C8695}" sibTransId="{E0F77F82-8D3A-4A62-B5DC-3EBBE3A072E7}"/>
    <dgm:cxn modelId="{D51B3631-6CF7-4A25-ABD7-5FB23147C4C7}" type="presOf" srcId="{E7D8EE16-60F8-42A5-B526-D3D30237E226}" destId="{8BB1EF90-C2D5-4A46-BD1F-8D9EAF1CA153}" srcOrd="0" destOrd="1" presId="urn:microsoft.com/office/officeart/2005/8/layout/hList1"/>
    <dgm:cxn modelId="{D33C514E-9490-4146-83E1-EFBA0BF7F429}" srcId="{ED585B3E-FD40-43D3-B1FE-F72F4365E7FC}" destId="{6EF148DA-D87C-4C34-BDF8-6D3EFE3F761E}" srcOrd="0" destOrd="0" parTransId="{30C95126-5035-4DDF-BFD9-452A8692D771}" sibTransId="{6C8CDDFF-B866-4454-AD9D-3AEA9DFE16A9}"/>
    <dgm:cxn modelId="{304CD160-A60E-4843-96A2-BFF1E6DB5876}" srcId="{DAE3A4D8-0F66-41F2-BD64-DE7E616B96A5}" destId="{AD1B0617-487A-4F61-AF73-E1EB5BA00377}" srcOrd="5" destOrd="0" parTransId="{1C43329C-8059-4292-9272-4710944BF621}" sibTransId="{DD16E115-5CE7-42CE-8267-B4BDD4B8994E}"/>
    <dgm:cxn modelId="{374B983A-BC54-4008-9CE7-79355DFD2D23}" type="presOf" srcId="{3A6BB3DC-7D43-40C4-BF19-BD97C4DB04EE}" destId="{52C13D69-7109-44A0-83B9-9CFD2D41D6EF}" srcOrd="0" destOrd="1" presId="urn:microsoft.com/office/officeart/2005/8/layout/hList1"/>
    <dgm:cxn modelId="{381DC566-CF2F-4E5C-80B3-4BEE17C965D0}" type="presOf" srcId="{71A07F47-049F-4889-9177-3AEFF6A3C5DE}" destId="{8BB1EF90-C2D5-4A46-BD1F-8D9EAF1CA153}" srcOrd="0" destOrd="0" presId="urn:microsoft.com/office/officeart/2005/8/layout/hList1"/>
    <dgm:cxn modelId="{16606AEE-540E-4200-8AF2-82E6F430B9DF}" type="presOf" srcId="{99E580A4-1B27-40F1-AE50-AAFBCA22C8F0}" destId="{7FA59883-5D0F-4856-8CA8-651C0BC1F938}" srcOrd="0" destOrd="1" presId="urn:microsoft.com/office/officeart/2005/8/layout/hList1"/>
    <dgm:cxn modelId="{62DD415B-4DFD-4712-B557-7F73EC628DC6}" srcId="{DAE3A4D8-0F66-41F2-BD64-DE7E616B96A5}" destId="{8D4EBAF6-C677-4DF0-9B3F-76064CE98920}" srcOrd="3" destOrd="0" parTransId="{E2158CB3-6168-4A36-9633-C55499FAF1A2}" sibTransId="{16AF8112-E98D-40E7-984F-4A26ECE65E6A}"/>
    <dgm:cxn modelId="{B8031EEC-2509-48A2-93E4-73D74EDFDEDF}" srcId="{DAE3A4D8-0F66-41F2-BD64-DE7E616B96A5}" destId="{E7D8EE16-60F8-42A5-B526-D3D30237E226}" srcOrd="1" destOrd="0" parTransId="{55D6F37B-393A-434F-8E62-12C31F5C7222}" sibTransId="{90226E71-7201-410D-B296-76DAC3B4322B}"/>
    <dgm:cxn modelId="{70D7C9BA-94BD-4152-9B3F-F69E7BB654EF}" srcId="{089ED1B9-CF93-483D-A7FB-814EFF374105}" destId="{7AE60E7A-7C89-4EDC-BDE9-A6705DB4F69B}" srcOrd="4" destOrd="0" parTransId="{CB2E2026-A64C-4413-B63E-E9B18F475608}" sibTransId="{43C51824-46CC-4135-9DC7-7A8D5699F2E4}"/>
    <dgm:cxn modelId="{6CEBCA01-5F06-4D30-BDB5-A0A859069BDF}" srcId="{DAE3A4D8-0F66-41F2-BD64-DE7E616B96A5}" destId="{71A07F47-049F-4889-9177-3AEFF6A3C5DE}" srcOrd="0" destOrd="0" parTransId="{EA6D7F38-23A7-44B7-AE6B-CB06E808E8EA}" sibTransId="{09C4F1D9-2AE3-4106-86B8-29A9017C5DD1}"/>
    <dgm:cxn modelId="{4C2A885B-46E1-4474-88D7-BE5835494AA7}" type="presOf" srcId="{C2D5AF53-ADF7-4D66-BC1B-EF96C2208DA4}" destId="{8BB1EF90-C2D5-4A46-BD1F-8D9EAF1CA153}" srcOrd="0" destOrd="4" presId="urn:microsoft.com/office/officeart/2005/8/layout/hList1"/>
    <dgm:cxn modelId="{A4C58E54-BAD1-4B01-AC5A-E41397432CCE}" srcId="{089ED1B9-CF93-483D-A7FB-814EFF374105}" destId="{040C2C5B-401C-4C69-9793-E5BFF08FFC1F}" srcOrd="3" destOrd="0" parTransId="{27D3F259-B7AA-4CBE-9DC3-0924C4D7B640}" sibTransId="{3983C952-6A32-47A1-9B54-2C4936EA51E2}"/>
    <dgm:cxn modelId="{21E5551C-9F40-4F05-B0A9-4056F9CAF9C3}" type="presOf" srcId="{040C2C5B-401C-4C69-9793-E5BFF08FFC1F}" destId="{11297DED-3D23-4326-B5E4-C42D7B46043F}" srcOrd="0" destOrd="3" presId="urn:microsoft.com/office/officeart/2005/8/layout/hList1"/>
    <dgm:cxn modelId="{CCB2BB5D-114A-48BB-A8BF-1187EEB9A565}" type="presOf" srcId="{7AE60E7A-7C89-4EDC-BDE9-A6705DB4F69B}" destId="{11297DED-3D23-4326-B5E4-C42D7B46043F}" srcOrd="0" destOrd="4" presId="urn:microsoft.com/office/officeart/2005/8/layout/hList1"/>
    <dgm:cxn modelId="{3920AB0D-DC35-4AEE-81D5-6AAC041A044D}" type="presOf" srcId="{E0CF4F8C-3B3B-4D59-A36C-4B05FFF39319}" destId="{11297DED-3D23-4326-B5E4-C42D7B46043F}" srcOrd="0" destOrd="5" presId="urn:microsoft.com/office/officeart/2005/8/layout/hList1"/>
    <dgm:cxn modelId="{8EC424B6-7F8A-4C9C-97DF-12111F31D04A}" srcId="{8840FEDA-210D-4F4E-A370-EBADADDC2627}" destId="{089ED1B9-CF93-483D-A7FB-814EFF374105}" srcOrd="2" destOrd="0" parTransId="{8EC7B399-1646-444F-97CE-2A61ED9E78BB}" sibTransId="{DE5F775C-AA4D-4BEB-BD1B-F15DFF4B59FF}"/>
    <dgm:cxn modelId="{B2A6733E-CC91-42DC-A0E6-82B69E9E8BCA}" type="presOf" srcId="{DAE3A4D8-0F66-41F2-BD64-DE7E616B96A5}" destId="{17EFBDC3-713B-4F11-A685-835E15276F8A}" srcOrd="0" destOrd="0" presId="urn:microsoft.com/office/officeart/2005/8/layout/hList1"/>
    <dgm:cxn modelId="{12EA4ACF-8E32-4D88-A36E-D2F17E494ED0}" type="presOf" srcId="{6991AB67-BFE7-43D3-BF13-932F50D9BEB3}" destId="{7FA59883-5D0F-4856-8CA8-651C0BC1F938}" srcOrd="0" destOrd="2" presId="urn:microsoft.com/office/officeart/2005/8/layout/hList1"/>
    <dgm:cxn modelId="{5DA8B0A2-E06A-412F-8443-704ED4F2DD05}" srcId="{089ED1B9-CF93-483D-A7FB-814EFF374105}" destId="{B19BFF65-4F8B-4257-9962-EC1515D2BE40}" srcOrd="2" destOrd="0" parTransId="{BB1E7B12-E11C-4614-9F4B-17D561115A62}" sibTransId="{2FBC2C72-7E5A-4B08-9ACB-20F812E003FE}"/>
    <dgm:cxn modelId="{31518BD6-6416-4C48-AC24-BDB099E25818}" type="presOf" srcId="{9923DD00-D9E9-411F-A21F-45ED044D98EE}" destId="{11297DED-3D23-4326-B5E4-C42D7B46043F}" srcOrd="0" destOrd="1" presId="urn:microsoft.com/office/officeart/2005/8/layout/hList1"/>
    <dgm:cxn modelId="{74F01520-3DFA-4726-B38B-9AE3F771F743}" type="presOf" srcId="{8AF6CD6B-EFC1-48A0-806C-8B6969096AC3}" destId="{7FA59883-5D0F-4856-8CA8-651C0BC1F938}" srcOrd="0" destOrd="0" presId="urn:microsoft.com/office/officeart/2005/8/layout/hList1"/>
    <dgm:cxn modelId="{E3B9C8BB-79D5-4FC4-BAB5-42B384110369}" srcId="{815E7B2C-B3B7-4143-93DF-E83990271D7B}" destId="{0D6DD1DE-E8BA-40AA-AC55-8077FB9BCF81}" srcOrd="4" destOrd="0" parTransId="{0B4372E9-6125-476C-BCE2-C7E67C2A77CB}" sibTransId="{AD9CA8A5-F30F-4963-B88A-CEC4DD7FDC04}"/>
    <dgm:cxn modelId="{8432B23A-111C-4626-8A74-59FF14B0D891}" srcId="{8840FEDA-210D-4F4E-A370-EBADADDC2627}" destId="{815E7B2C-B3B7-4143-93DF-E83990271D7B}" srcOrd="1" destOrd="0" parTransId="{C1923DE6-0E66-451B-B0FD-9B8C6B09C3A5}" sibTransId="{29B7F95A-F917-43B5-9336-C78E971B26F1}"/>
    <dgm:cxn modelId="{2F09822D-0C06-412F-A19B-20D0AA96DF17}" type="presOf" srcId="{FAE520F1-59F3-4402-A942-25ED14928D6C}" destId="{8BB1EF90-C2D5-4A46-BD1F-8D9EAF1CA153}" srcOrd="0" destOrd="2" presId="urn:microsoft.com/office/officeart/2005/8/layout/hList1"/>
    <dgm:cxn modelId="{59C74928-D3F2-488E-A105-1E9BB16089CC}" srcId="{DAE3A4D8-0F66-41F2-BD64-DE7E616B96A5}" destId="{C2D5AF53-ADF7-4D66-BC1B-EF96C2208DA4}" srcOrd="4" destOrd="0" parTransId="{3F157E15-FB9B-430F-966A-9E7C036128F2}" sibTransId="{68DBFDF6-C1B7-4C6F-8AB3-51B47D568AC5}"/>
    <dgm:cxn modelId="{95328D35-1E5C-46BC-AECA-9C74461E0A81}" type="presOf" srcId="{EAF0B32F-90BE-44D9-A57C-9435749A50CA}" destId="{52C13D69-7109-44A0-83B9-9CFD2D41D6EF}" srcOrd="0" destOrd="3" presId="urn:microsoft.com/office/officeart/2005/8/layout/hList1"/>
    <dgm:cxn modelId="{788B721B-F050-480C-8C49-ABFEF6033E73}" srcId="{815E7B2C-B3B7-4143-93DF-E83990271D7B}" destId="{9382523E-046F-4DBA-813B-219031341F3C}" srcOrd="2" destOrd="0" parTransId="{62EDECD8-1F5A-4794-8DEA-50695FCD4631}" sibTransId="{FD925647-822E-49F1-8FCC-BD55848D5309}"/>
    <dgm:cxn modelId="{96962A88-B336-4567-9271-A40B7CAD396F}" type="presOf" srcId="{AD1B0617-487A-4F61-AF73-E1EB5BA00377}" destId="{8BB1EF90-C2D5-4A46-BD1F-8D9EAF1CA153}" srcOrd="0" destOrd="5" presId="urn:microsoft.com/office/officeart/2005/8/layout/hList1"/>
    <dgm:cxn modelId="{2AB4E34F-D0DC-41AE-BFAD-5D5232D881BD}" srcId="{089ED1B9-CF93-483D-A7FB-814EFF374105}" destId="{E0CF4F8C-3B3B-4D59-A36C-4B05FFF39319}" srcOrd="5" destOrd="0" parTransId="{5B5F1D0C-67A2-49A3-83CD-07B35DEAF813}" sibTransId="{0F231AA8-39B5-4947-A807-C64B439EAE5A}"/>
    <dgm:cxn modelId="{685F9B3A-863C-4163-B135-CFE16D9B9067}" type="presOf" srcId="{815E7B2C-B3B7-4143-93DF-E83990271D7B}" destId="{32C7B0D9-B413-4A6C-9FAB-DB0AB2930FF4}" srcOrd="0" destOrd="0" presId="urn:microsoft.com/office/officeart/2005/8/layout/hList1"/>
    <dgm:cxn modelId="{2FCDB223-2ED5-449D-BA33-D035428276B3}" srcId="{815E7B2C-B3B7-4143-93DF-E83990271D7B}" destId="{00E26B07-7EE2-455D-908F-B298F43B697E}" srcOrd="0" destOrd="0" parTransId="{958155CB-125C-477A-A6ED-D1DF8D91D8A0}" sibTransId="{904EEE77-A707-4472-B7E1-11F8CEE1299A}"/>
    <dgm:cxn modelId="{D5453F9F-9D52-4ED7-B78D-FA8031F6D92F}" srcId="{089ED1B9-CF93-483D-A7FB-814EFF374105}" destId="{9923DD00-D9E9-411F-A21F-45ED044D98EE}" srcOrd="1" destOrd="0" parTransId="{5054936E-BB09-4647-B3FE-B7367DF51B57}" sibTransId="{C807167F-64BE-407C-8037-1C0DDB9DA131}"/>
    <dgm:cxn modelId="{CED85B18-C711-435E-9983-5BEB849E30D1}" srcId="{089ED1B9-CF93-483D-A7FB-814EFF374105}" destId="{8C719C8C-0E6F-45B6-9AF2-A9024EF0D34B}" srcOrd="0" destOrd="0" parTransId="{C8D06FCF-795B-4C10-AE47-0F2A1E983602}" sibTransId="{E5A8A7AB-3BC1-4BA9-A7D2-8EB1FDABC4AD}"/>
    <dgm:cxn modelId="{209A94A8-1332-434F-A26A-2933B90A853A}" type="presOf" srcId="{089ED1B9-CF93-483D-A7FB-814EFF374105}" destId="{E5FBEC33-8A50-4C31-A04C-D78272200B36}" srcOrd="0" destOrd="0" presId="urn:microsoft.com/office/officeart/2005/8/layout/hList1"/>
    <dgm:cxn modelId="{E1B35965-8EDC-4B78-A10F-4F0AF00E7EE4}" srcId="{ED585B3E-FD40-43D3-B1FE-F72F4365E7FC}" destId="{72B7A709-C376-4CA5-A9C4-22DAC630738D}" srcOrd="2" destOrd="0" parTransId="{FF7C47CC-6327-4E10-9DA8-9654B8FFE40A}" sibTransId="{71B6635E-826B-4547-B697-40842486931C}"/>
    <dgm:cxn modelId="{DF75B1F4-63C1-4D9B-930B-AE060CB5188D}" type="presOf" srcId="{8840FEDA-210D-4F4E-A370-EBADADDC2627}" destId="{4C65B79E-515B-4CF5-9649-A376D2F88230}" srcOrd="0" destOrd="0" presId="urn:microsoft.com/office/officeart/2005/8/layout/hList1"/>
    <dgm:cxn modelId="{8A461D1F-D9AE-4AB9-995B-BE979F0EA40F}" type="presOf" srcId="{B19BFF65-4F8B-4257-9962-EC1515D2BE40}" destId="{11297DED-3D23-4326-B5E4-C42D7B46043F}" srcOrd="0" destOrd="2" presId="urn:microsoft.com/office/officeart/2005/8/layout/hList1"/>
    <dgm:cxn modelId="{6F02D1A3-5B9D-41BC-812E-EFA7DF2EC075}" srcId="{99F41838-84FD-4A96-86F7-63B847D89F3C}" destId="{8AF6CD6B-EFC1-48A0-806C-8B6969096AC3}" srcOrd="0" destOrd="0" parTransId="{7353F502-9135-4E7A-A3C0-95A4BE4345F1}" sibTransId="{5DE714CC-E4B8-4989-9673-7D0E9974FA46}"/>
    <dgm:cxn modelId="{2E35F542-DDAB-4FF7-A105-587D46E78437}" type="presOf" srcId="{72B7A709-C376-4CA5-A9C4-22DAC630738D}" destId="{9912C4D9-D990-453A-82A6-394900528A65}" srcOrd="0" destOrd="2" presId="urn:microsoft.com/office/officeart/2005/8/layout/hList1"/>
    <dgm:cxn modelId="{A61CDAE2-4FF5-4EDA-B6C6-F0A92553AA47}" srcId="{815E7B2C-B3B7-4143-93DF-E83990271D7B}" destId="{3A6BB3DC-7D43-40C4-BF19-BD97C4DB04EE}" srcOrd="1" destOrd="0" parTransId="{8181EDF6-ED7B-4541-8B6C-FA2AEFA71023}" sibTransId="{19FF1C4D-EFD9-4D27-BBAF-0115C077BB20}"/>
    <dgm:cxn modelId="{897A3C0F-9EFE-4600-913E-B731FDD841CB}" type="presOf" srcId="{0D6DD1DE-E8BA-40AA-AC55-8077FB9BCF81}" destId="{52C13D69-7109-44A0-83B9-9CFD2D41D6EF}" srcOrd="0" destOrd="4" presId="urn:microsoft.com/office/officeart/2005/8/layout/hList1"/>
    <dgm:cxn modelId="{CD222860-45F2-4120-9BF3-FC941B2737D2}" srcId="{8840FEDA-210D-4F4E-A370-EBADADDC2627}" destId="{99F41838-84FD-4A96-86F7-63B847D89F3C}" srcOrd="4" destOrd="0" parTransId="{C4B45163-0D12-414B-9FA1-AC79E3B92DEC}" sibTransId="{2654FC68-0E5C-4C26-9DA4-DF134A3340D2}"/>
    <dgm:cxn modelId="{1F9F08E3-B246-4FDB-B403-A34348F15568}" srcId="{8840FEDA-210D-4F4E-A370-EBADADDC2627}" destId="{ED585B3E-FD40-43D3-B1FE-F72F4365E7FC}" srcOrd="0" destOrd="0" parTransId="{7BC42139-334F-4AEF-914F-806AB4B285E4}" sibTransId="{1F03786E-E1EC-41CD-B4EF-5F31B2CE7420}"/>
    <dgm:cxn modelId="{D12101E5-8BAD-4388-A8D6-A88BF513BD57}" type="presOf" srcId="{00E26B07-7EE2-455D-908F-B298F43B697E}" destId="{52C13D69-7109-44A0-83B9-9CFD2D41D6EF}" srcOrd="0" destOrd="0" presId="urn:microsoft.com/office/officeart/2005/8/layout/hList1"/>
    <dgm:cxn modelId="{2F8849B0-3548-43BF-8E5A-7151F0AC4688}" type="presOf" srcId="{ED585B3E-FD40-43D3-B1FE-F72F4365E7FC}" destId="{DCA94180-5B15-4FF5-AEED-2CB4E158B192}" srcOrd="0" destOrd="0" presId="urn:microsoft.com/office/officeart/2005/8/layout/hList1"/>
    <dgm:cxn modelId="{59BD94C6-F4F1-46AB-83CB-C6B5BE840841}" srcId="{815E7B2C-B3B7-4143-93DF-E83990271D7B}" destId="{EAF0B32F-90BE-44D9-A57C-9435749A50CA}" srcOrd="3" destOrd="0" parTransId="{CB5CAE19-5A4C-4262-90CD-E8CAEB54170A}" sibTransId="{24F8BEAC-042A-4BB7-8463-ACFA0A9C3F1C}"/>
    <dgm:cxn modelId="{3285EACF-05E2-4D3C-B592-09C6398B2C4B}" type="presParOf" srcId="{4C65B79E-515B-4CF5-9649-A376D2F88230}" destId="{42B3FF89-CBB3-4E9B-A012-4480D2BF7BF9}" srcOrd="0" destOrd="0" presId="urn:microsoft.com/office/officeart/2005/8/layout/hList1"/>
    <dgm:cxn modelId="{F8A46447-4D9A-43E7-B060-13A9FC7C8D86}" type="presParOf" srcId="{42B3FF89-CBB3-4E9B-A012-4480D2BF7BF9}" destId="{DCA94180-5B15-4FF5-AEED-2CB4E158B192}" srcOrd="0" destOrd="0" presId="urn:microsoft.com/office/officeart/2005/8/layout/hList1"/>
    <dgm:cxn modelId="{D5DC9CB8-BE3F-4B1D-890E-6D7BBAC71ECB}" type="presParOf" srcId="{42B3FF89-CBB3-4E9B-A012-4480D2BF7BF9}" destId="{9912C4D9-D990-453A-82A6-394900528A65}" srcOrd="1" destOrd="0" presId="urn:microsoft.com/office/officeart/2005/8/layout/hList1"/>
    <dgm:cxn modelId="{F49E32F7-8377-4032-A725-4725B08D6138}" type="presParOf" srcId="{4C65B79E-515B-4CF5-9649-A376D2F88230}" destId="{92D398C1-DAE2-42D5-98B7-C743CE2415B3}" srcOrd="1" destOrd="0" presId="urn:microsoft.com/office/officeart/2005/8/layout/hList1"/>
    <dgm:cxn modelId="{34182142-218A-40ED-834B-42DD4C691B2C}" type="presParOf" srcId="{4C65B79E-515B-4CF5-9649-A376D2F88230}" destId="{5A60163C-6DB9-486F-B3D0-587982F8F788}" srcOrd="2" destOrd="0" presId="urn:microsoft.com/office/officeart/2005/8/layout/hList1"/>
    <dgm:cxn modelId="{8AA499E1-F71E-473C-8104-9EBBD265DC05}" type="presParOf" srcId="{5A60163C-6DB9-486F-B3D0-587982F8F788}" destId="{32C7B0D9-B413-4A6C-9FAB-DB0AB2930FF4}" srcOrd="0" destOrd="0" presId="urn:microsoft.com/office/officeart/2005/8/layout/hList1"/>
    <dgm:cxn modelId="{FF7AF679-0B85-4122-A52A-C90B2C956635}" type="presParOf" srcId="{5A60163C-6DB9-486F-B3D0-587982F8F788}" destId="{52C13D69-7109-44A0-83B9-9CFD2D41D6EF}" srcOrd="1" destOrd="0" presId="urn:microsoft.com/office/officeart/2005/8/layout/hList1"/>
    <dgm:cxn modelId="{AED2F25E-2E67-4BC5-ACA2-F904368E8116}" type="presParOf" srcId="{4C65B79E-515B-4CF5-9649-A376D2F88230}" destId="{716205C2-F08A-4396-AA93-33ACB3569CD9}" srcOrd="3" destOrd="0" presId="urn:microsoft.com/office/officeart/2005/8/layout/hList1"/>
    <dgm:cxn modelId="{289A4AAB-6E01-4981-B5A2-B881E4059A7E}" type="presParOf" srcId="{4C65B79E-515B-4CF5-9649-A376D2F88230}" destId="{4ACAB097-03DD-47C9-94E9-F4A1E4B810EE}" srcOrd="4" destOrd="0" presId="urn:microsoft.com/office/officeart/2005/8/layout/hList1"/>
    <dgm:cxn modelId="{5D7D0928-EA6E-4C30-9A08-BB6A09E8D902}" type="presParOf" srcId="{4ACAB097-03DD-47C9-94E9-F4A1E4B810EE}" destId="{E5FBEC33-8A50-4C31-A04C-D78272200B36}" srcOrd="0" destOrd="0" presId="urn:microsoft.com/office/officeart/2005/8/layout/hList1"/>
    <dgm:cxn modelId="{93C179E7-D64E-49D3-B447-E21D5A8B2CBC}" type="presParOf" srcId="{4ACAB097-03DD-47C9-94E9-F4A1E4B810EE}" destId="{11297DED-3D23-4326-B5E4-C42D7B46043F}" srcOrd="1" destOrd="0" presId="urn:microsoft.com/office/officeart/2005/8/layout/hList1"/>
    <dgm:cxn modelId="{02DEDC30-8A18-4DEC-A86B-6485DEFD7DFF}" type="presParOf" srcId="{4C65B79E-515B-4CF5-9649-A376D2F88230}" destId="{2849CE4A-7116-451C-8EF2-7756F5A46F6B}" srcOrd="5" destOrd="0" presId="urn:microsoft.com/office/officeart/2005/8/layout/hList1"/>
    <dgm:cxn modelId="{67F1689D-B352-4328-BA0E-BB6DE2BBF7E7}" type="presParOf" srcId="{4C65B79E-515B-4CF5-9649-A376D2F88230}" destId="{539159B8-EA6C-4AE7-B56C-F7F637953DB6}" srcOrd="6" destOrd="0" presId="urn:microsoft.com/office/officeart/2005/8/layout/hList1"/>
    <dgm:cxn modelId="{5883C31E-C297-47AA-89BB-6AEE87F4FD15}" type="presParOf" srcId="{539159B8-EA6C-4AE7-B56C-F7F637953DB6}" destId="{17EFBDC3-713B-4F11-A685-835E15276F8A}" srcOrd="0" destOrd="0" presId="urn:microsoft.com/office/officeart/2005/8/layout/hList1"/>
    <dgm:cxn modelId="{E2F1B2E9-704A-419D-B4E1-61948F02E373}" type="presParOf" srcId="{539159B8-EA6C-4AE7-B56C-F7F637953DB6}" destId="{8BB1EF90-C2D5-4A46-BD1F-8D9EAF1CA153}" srcOrd="1" destOrd="0" presId="urn:microsoft.com/office/officeart/2005/8/layout/hList1"/>
    <dgm:cxn modelId="{48AA2123-3123-459B-B691-987A208B7EC1}" type="presParOf" srcId="{4C65B79E-515B-4CF5-9649-A376D2F88230}" destId="{AFBC4E4A-4AAB-4F33-8369-BB61B53CE3C2}" srcOrd="7" destOrd="0" presId="urn:microsoft.com/office/officeart/2005/8/layout/hList1"/>
    <dgm:cxn modelId="{9518CEEA-BE02-420B-8FE1-E715CFF079BF}" type="presParOf" srcId="{4C65B79E-515B-4CF5-9649-A376D2F88230}" destId="{D3C3D06C-D098-4278-9C3C-AC5E589A3982}" srcOrd="8" destOrd="0" presId="urn:microsoft.com/office/officeart/2005/8/layout/hList1"/>
    <dgm:cxn modelId="{D82B5888-69A7-43F3-ACEA-543C6DE9DACD}" type="presParOf" srcId="{D3C3D06C-D098-4278-9C3C-AC5E589A3982}" destId="{2BE14EFE-74E1-4BC2-97DD-FBD59F8F86C6}" srcOrd="0" destOrd="0" presId="urn:microsoft.com/office/officeart/2005/8/layout/hList1"/>
    <dgm:cxn modelId="{06AE4109-94B7-469F-9CF3-EF61169CF314}" type="presParOf" srcId="{D3C3D06C-D098-4278-9C3C-AC5E589A3982}" destId="{7FA59883-5D0F-4856-8CA8-651C0BC1F938}" srcOrd="1" destOrd="0" presId="urn:microsoft.com/office/officeart/2005/8/layout/hList1"/>
  </dgm:cxnLst>
  <dgm:bg/>
  <dgm:whole/>
</dgm:dataModel>
</file>

<file path=ppt/diagrams/data14.xml><?xml version="1.0" encoding="utf-8"?>
<dgm:dataModel xmlns:dgm="http://schemas.openxmlformats.org/drawingml/2006/diagram" xmlns:a="http://schemas.openxmlformats.org/drawingml/2006/main">
  <dgm:ptLst>
    <dgm:pt modelId="{A1D0CDE9-EC9D-4712-80B3-35854EEE0E6F}" type="doc">
      <dgm:prSet loTypeId="urn:microsoft.com/office/officeart/2005/8/layout/hList9" loCatId="list" qsTypeId="urn:microsoft.com/office/officeart/2005/8/quickstyle/3d2" qsCatId="3D" csTypeId="urn:microsoft.com/office/officeart/2005/8/colors/accent2_5" csCatId="accent2" phldr="1"/>
      <dgm:spPr/>
      <dgm:t>
        <a:bodyPr/>
        <a:lstStyle/>
        <a:p>
          <a:endParaRPr lang="es-EC"/>
        </a:p>
      </dgm:t>
    </dgm:pt>
    <dgm:pt modelId="{35D0DA00-259F-4354-8FD6-9887E25F951D}">
      <dgm:prSet phldrT="[Texto]"/>
      <dgm:spPr/>
      <dgm:t>
        <a:bodyPr/>
        <a:lstStyle/>
        <a:p>
          <a:r>
            <a:rPr lang="es-EC" dirty="0" smtClean="0"/>
            <a:t>UNIDAD</a:t>
          </a:r>
          <a:endParaRPr lang="es-EC" dirty="0"/>
        </a:p>
      </dgm:t>
    </dgm:pt>
    <dgm:pt modelId="{AAC75026-2C8B-4333-88DC-823C3EDCDE1B}" type="parTrans" cxnId="{A78346B4-D5C0-4CC0-B64A-DCD3702C84F6}">
      <dgm:prSet/>
      <dgm:spPr/>
      <dgm:t>
        <a:bodyPr/>
        <a:lstStyle/>
        <a:p>
          <a:endParaRPr lang="es-EC"/>
        </a:p>
      </dgm:t>
    </dgm:pt>
    <dgm:pt modelId="{213B6670-EEE3-4430-A49F-F51902EE9C4C}" type="sibTrans" cxnId="{A78346B4-D5C0-4CC0-B64A-DCD3702C84F6}">
      <dgm:prSet/>
      <dgm:spPr/>
      <dgm:t>
        <a:bodyPr/>
        <a:lstStyle/>
        <a:p>
          <a:endParaRPr lang="es-EC"/>
        </a:p>
      </dgm:t>
    </dgm:pt>
    <dgm:pt modelId="{DDA3EEC4-CA22-4979-A547-FF2D186D9D75}">
      <dgm:prSet/>
      <dgm:spPr/>
      <dgm:t>
        <a:bodyPr/>
        <a:lstStyle/>
        <a:p>
          <a:endParaRPr lang="es-EC" dirty="0" smtClean="0"/>
        </a:p>
      </dgm:t>
    </dgm:pt>
    <dgm:pt modelId="{F454E2D9-FA6F-41B9-9FF6-0C04EAD6A075}" type="parTrans" cxnId="{CF5BB0E2-F724-4BC4-A8E5-A3018C97A6D3}">
      <dgm:prSet/>
      <dgm:spPr/>
      <dgm:t>
        <a:bodyPr/>
        <a:lstStyle/>
        <a:p>
          <a:endParaRPr lang="es-EC"/>
        </a:p>
      </dgm:t>
    </dgm:pt>
    <dgm:pt modelId="{545FAD00-E369-4FB2-A291-5A741A815EEE}" type="sibTrans" cxnId="{CF5BB0E2-F724-4BC4-A8E5-A3018C97A6D3}">
      <dgm:prSet/>
      <dgm:spPr/>
      <dgm:t>
        <a:bodyPr/>
        <a:lstStyle/>
        <a:p>
          <a:endParaRPr lang="es-EC"/>
        </a:p>
      </dgm:t>
    </dgm:pt>
    <dgm:pt modelId="{BACA8817-BAED-4C2C-A9D2-EB362B43D2C7}">
      <dgm:prSet/>
      <dgm:spPr/>
      <dgm:t>
        <a:bodyPr/>
        <a:lstStyle/>
        <a:p>
          <a:r>
            <a:rPr lang="es-EC" dirty="0" smtClean="0"/>
            <a:t>OBJETIVO GENERAL</a:t>
          </a:r>
          <a:endParaRPr lang="es-EC" dirty="0"/>
        </a:p>
      </dgm:t>
    </dgm:pt>
    <dgm:pt modelId="{31C89698-2D8A-4062-ACBF-89DAB1C7D9F1}" type="parTrans" cxnId="{94C8CEA1-53D1-46B0-A01F-C43780606DB7}">
      <dgm:prSet/>
      <dgm:spPr/>
      <dgm:t>
        <a:bodyPr/>
        <a:lstStyle/>
        <a:p>
          <a:endParaRPr lang="es-EC"/>
        </a:p>
      </dgm:t>
    </dgm:pt>
    <dgm:pt modelId="{B5D7088D-A4EC-4F80-B8E1-AAF3415C9095}" type="sibTrans" cxnId="{94C8CEA1-53D1-46B0-A01F-C43780606DB7}">
      <dgm:prSet/>
      <dgm:spPr/>
      <dgm:t>
        <a:bodyPr/>
        <a:lstStyle/>
        <a:p>
          <a:endParaRPr lang="es-EC"/>
        </a:p>
      </dgm:t>
    </dgm:pt>
    <dgm:pt modelId="{513BC408-C0EE-4A0C-A463-67752F8817ED}">
      <dgm:prSet/>
      <dgm:spPr/>
      <dgm:t>
        <a:bodyPr/>
        <a:lstStyle/>
        <a:p>
          <a:r>
            <a:rPr lang="es-EC" dirty="0" smtClean="0"/>
            <a:t>OBJETIVOS ESPECÍFICOS</a:t>
          </a:r>
          <a:endParaRPr lang="es-EC" dirty="0"/>
        </a:p>
      </dgm:t>
    </dgm:pt>
    <dgm:pt modelId="{FF328A3F-E685-46BE-9B67-6B99DA1306CF}" type="parTrans" cxnId="{A0648ED9-F591-42D4-B7F3-FD0B59EECB7A}">
      <dgm:prSet/>
      <dgm:spPr/>
      <dgm:t>
        <a:bodyPr/>
        <a:lstStyle/>
        <a:p>
          <a:endParaRPr lang="es-EC"/>
        </a:p>
      </dgm:t>
    </dgm:pt>
    <dgm:pt modelId="{0271967A-D2D6-4C4B-BAE0-75ECD545FDAA}" type="sibTrans" cxnId="{A0648ED9-F591-42D4-B7F3-FD0B59EECB7A}">
      <dgm:prSet/>
      <dgm:spPr/>
      <dgm:t>
        <a:bodyPr/>
        <a:lstStyle/>
        <a:p>
          <a:endParaRPr lang="es-EC"/>
        </a:p>
      </dgm:t>
    </dgm:pt>
    <dgm:pt modelId="{A8845B55-ACF7-4C5E-867E-B173A51CDDD2}">
      <dgm:prSet/>
      <dgm:spPr/>
      <dgm:t>
        <a:bodyPr/>
        <a:lstStyle/>
        <a:p>
          <a:r>
            <a:rPr lang="es-EC" dirty="0" smtClean="0"/>
            <a:t>PROGRAMA DE TEMAS TÉCNICOS</a:t>
          </a:r>
          <a:endParaRPr lang="es-EC" dirty="0"/>
        </a:p>
      </dgm:t>
    </dgm:pt>
    <dgm:pt modelId="{E42F2B36-3FAB-4E72-9092-FF153CAD78B2}" type="parTrans" cxnId="{4D604C82-3A0E-49D5-9A64-AA28455D58D2}">
      <dgm:prSet/>
      <dgm:spPr/>
      <dgm:t>
        <a:bodyPr/>
        <a:lstStyle/>
        <a:p>
          <a:endParaRPr lang="es-EC"/>
        </a:p>
      </dgm:t>
    </dgm:pt>
    <dgm:pt modelId="{D09D766B-7118-4D02-9C42-8CD03A0C5C3A}" type="sibTrans" cxnId="{4D604C82-3A0E-49D5-9A64-AA28455D58D2}">
      <dgm:prSet/>
      <dgm:spPr/>
      <dgm:t>
        <a:bodyPr/>
        <a:lstStyle/>
        <a:p>
          <a:endParaRPr lang="es-EC"/>
        </a:p>
      </dgm:t>
    </dgm:pt>
    <dgm:pt modelId="{D5211D83-83FC-4292-BF96-A9869FAE93FD}">
      <dgm:prSet/>
      <dgm:spPr/>
      <dgm:t>
        <a:bodyPr/>
        <a:lstStyle/>
        <a:p>
          <a:r>
            <a:rPr lang="es-EC" dirty="0" smtClean="0"/>
            <a:t>PROGRMA DE PREPARACIÓN: P.F; P.T; P.T.T; P.PS</a:t>
          </a:r>
          <a:endParaRPr lang="es-EC" dirty="0"/>
        </a:p>
      </dgm:t>
    </dgm:pt>
    <dgm:pt modelId="{510650CB-FEFB-44C7-A123-8401D19B07D1}" type="parTrans" cxnId="{785CF5BB-0D31-45F6-84B9-9A61D8C79EDC}">
      <dgm:prSet/>
      <dgm:spPr/>
      <dgm:t>
        <a:bodyPr/>
        <a:lstStyle/>
        <a:p>
          <a:endParaRPr lang="es-EC"/>
        </a:p>
      </dgm:t>
    </dgm:pt>
    <dgm:pt modelId="{97ED34D3-43D6-48EF-92B1-C808CE125615}" type="sibTrans" cxnId="{785CF5BB-0D31-45F6-84B9-9A61D8C79EDC}">
      <dgm:prSet/>
      <dgm:spPr/>
      <dgm:t>
        <a:bodyPr/>
        <a:lstStyle/>
        <a:p>
          <a:endParaRPr lang="es-EC"/>
        </a:p>
      </dgm:t>
    </dgm:pt>
    <dgm:pt modelId="{98E07BBA-9153-4CFA-BDCD-F57C3E9FCDE0}">
      <dgm:prSet/>
      <dgm:spPr/>
      <dgm:t>
        <a:bodyPr/>
        <a:lstStyle/>
        <a:p>
          <a:r>
            <a:rPr lang="es-EC" dirty="0" smtClean="0"/>
            <a:t>RELACIÓN DE LA CARGA</a:t>
          </a:r>
          <a:endParaRPr lang="es-EC" dirty="0"/>
        </a:p>
      </dgm:t>
    </dgm:pt>
    <dgm:pt modelId="{C7640890-A55D-49F9-B54E-3EB1FC1D0DD4}" type="parTrans" cxnId="{80E303B1-DE7F-47E5-82C2-C221531A6A8B}">
      <dgm:prSet/>
      <dgm:spPr/>
      <dgm:t>
        <a:bodyPr/>
        <a:lstStyle/>
        <a:p>
          <a:endParaRPr lang="es-EC"/>
        </a:p>
      </dgm:t>
    </dgm:pt>
    <dgm:pt modelId="{6EA0711F-2817-4393-9F16-3020FA3F51A4}" type="sibTrans" cxnId="{80E303B1-DE7F-47E5-82C2-C221531A6A8B}">
      <dgm:prSet/>
      <dgm:spPr/>
      <dgm:t>
        <a:bodyPr/>
        <a:lstStyle/>
        <a:p>
          <a:endParaRPr lang="es-EC"/>
        </a:p>
      </dgm:t>
    </dgm:pt>
    <dgm:pt modelId="{03CA0C6B-9446-49E2-97CA-B1368D085A65}">
      <dgm:prSet/>
      <dgm:spPr/>
      <dgm:t>
        <a:bodyPr/>
        <a:lstStyle/>
        <a:p>
          <a:r>
            <a:rPr lang="es-EC" dirty="0" smtClean="0"/>
            <a:t>ORIENTACIONES METODOLÓGICAS</a:t>
          </a:r>
          <a:endParaRPr lang="es-EC" dirty="0"/>
        </a:p>
      </dgm:t>
    </dgm:pt>
    <dgm:pt modelId="{E7F5F6F4-19BB-40C4-9FAD-EB6A9B04A3E6}" type="parTrans" cxnId="{FE001E85-B0AB-4D55-ABA0-351A227D8416}">
      <dgm:prSet/>
      <dgm:spPr/>
      <dgm:t>
        <a:bodyPr/>
        <a:lstStyle/>
        <a:p>
          <a:endParaRPr lang="es-EC"/>
        </a:p>
      </dgm:t>
    </dgm:pt>
    <dgm:pt modelId="{0664AD78-0C12-4832-B447-F5277965DC54}" type="sibTrans" cxnId="{FE001E85-B0AB-4D55-ABA0-351A227D8416}">
      <dgm:prSet/>
      <dgm:spPr/>
      <dgm:t>
        <a:bodyPr/>
        <a:lstStyle/>
        <a:p>
          <a:endParaRPr lang="es-EC"/>
        </a:p>
      </dgm:t>
    </dgm:pt>
    <dgm:pt modelId="{D1E88B80-DA9E-4A64-BAFF-4F7FE94AA065}">
      <dgm:prSet/>
      <dgm:spPr/>
      <dgm:t>
        <a:bodyPr/>
        <a:lstStyle/>
        <a:p>
          <a:r>
            <a:rPr lang="es-EC" dirty="0" smtClean="0"/>
            <a:t>EVALUACIÓN DEPORTIVA</a:t>
          </a:r>
          <a:endParaRPr lang="es-EC" dirty="0"/>
        </a:p>
      </dgm:t>
    </dgm:pt>
    <dgm:pt modelId="{0F7FEF4E-30C7-4637-B4BC-30C8551E4ADF}" type="parTrans" cxnId="{461B1C29-277A-44B6-9F1C-F9905C84EEAD}">
      <dgm:prSet/>
      <dgm:spPr/>
      <dgm:t>
        <a:bodyPr/>
        <a:lstStyle/>
        <a:p>
          <a:endParaRPr lang="es-EC"/>
        </a:p>
      </dgm:t>
    </dgm:pt>
    <dgm:pt modelId="{800C8A88-4166-446E-AFD5-6574E10BD443}" type="sibTrans" cxnId="{461B1C29-277A-44B6-9F1C-F9905C84EEAD}">
      <dgm:prSet/>
      <dgm:spPr/>
      <dgm:t>
        <a:bodyPr/>
        <a:lstStyle/>
        <a:p>
          <a:endParaRPr lang="es-EC"/>
        </a:p>
      </dgm:t>
    </dgm:pt>
    <dgm:pt modelId="{66CFB27B-E18B-4463-B32D-174548C27151}">
      <dgm:prSet/>
      <dgm:spPr/>
      <dgm:t>
        <a:bodyPr/>
        <a:lstStyle/>
        <a:p>
          <a:r>
            <a:rPr lang="es-EC" dirty="0" smtClean="0"/>
            <a:t>EVALUACIÓN DE CONOCIMIENTOS TEÓRICOS</a:t>
          </a:r>
          <a:endParaRPr lang="es-EC" dirty="0"/>
        </a:p>
      </dgm:t>
    </dgm:pt>
    <dgm:pt modelId="{49078F4E-158B-4CC1-AEB5-5127D2A32C84}" type="parTrans" cxnId="{E2F59DED-B1AB-4EC1-A485-CBCF3D9A770A}">
      <dgm:prSet/>
      <dgm:spPr/>
      <dgm:t>
        <a:bodyPr/>
        <a:lstStyle/>
        <a:p>
          <a:endParaRPr lang="es-EC"/>
        </a:p>
      </dgm:t>
    </dgm:pt>
    <dgm:pt modelId="{16FF83B8-B6A6-496D-9AC0-604FC5338837}" type="sibTrans" cxnId="{E2F59DED-B1AB-4EC1-A485-CBCF3D9A770A}">
      <dgm:prSet/>
      <dgm:spPr/>
      <dgm:t>
        <a:bodyPr/>
        <a:lstStyle/>
        <a:p>
          <a:endParaRPr lang="es-EC"/>
        </a:p>
      </dgm:t>
    </dgm:pt>
    <dgm:pt modelId="{B8EBC0D1-A479-485C-8826-0F9259884806}">
      <dgm:prSet/>
      <dgm:spPr/>
      <dgm:t>
        <a:bodyPr/>
        <a:lstStyle/>
        <a:p>
          <a:r>
            <a:rPr lang="es-EC" dirty="0" smtClean="0"/>
            <a:t>CONCLUSIONES</a:t>
          </a:r>
          <a:endParaRPr lang="es-EC" dirty="0"/>
        </a:p>
      </dgm:t>
    </dgm:pt>
    <dgm:pt modelId="{791C0D5B-BB42-4CCD-B250-B872824B18DE}" type="parTrans" cxnId="{917C49D3-DCF9-4CEA-B551-B02BCCAD22EF}">
      <dgm:prSet/>
      <dgm:spPr/>
      <dgm:t>
        <a:bodyPr/>
        <a:lstStyle/>
        <a:p>
          <a:endParaRPr lang="es-EC"/>
        </a:p>
      </dgm:t>
    </dgm:pt>
    <dgm:pt modelId="{2C33AE29-693B-4181-A85C-232FCFF65125}" type="sibTrans" cxnId="{917C49D3-DCF9-4CEA-B551-B02BCCAD22EF}">
      <dgm:prSet/>
      <dgm:spPr/>
      <dgm:t>
        <a:bodyPr/>
        <a:lstStyle/>
        <a:p>
          <a:endParaRPr lang="es-EC"/>
        </a:p>
      </dgm:t>
    </dgm:pt>
    <dgm:pt modelId="{151B7BA7-82F4-44B5-8AD4-4D7C9B0B5AF9}" type="pres">
      <dgm:prSet presAssocID="{A1D0CDE9-EC9D-4712-80B3-35854EEE0E6F}" presName="list" presStyleCnt="0">
        <dgm:presLayoutVars>
          <dgm:dir/>
          <dgm:animLvl val="lvl"/>
        </dgm:presLayoutVars>
      </dgm:prSet>
      <dgm:spPr/>
      <dgm:t>
        <a:bodyPr/>
        <a:lstStyle/>
        <a:p>
          <a:endParaRPr lang="es-EC"/>
        </a:p>
      </dgm:t>
    </dgm:pt>
    <dgm:pt modelId="{5CD8249E-14A2-47F3-9A19-106B3D61C947}" type="pres">
      <dgm:prSet presAssocID="{35D0DA00-259F-4354-8FD6-9887E25F951D}" presName="posSpace" presStyleCnt="0"/>
      <dgm:spPr/>
    </dgm:pt>
    <dgm:pt modelId="{1D38E3BB-5FA8-4823-84B4-261D2A473DCC}" type="pres">
      <dgm:prSet presAssocID="{35D0DA00-259F-4354-8FD6-9887E25F951D}" presName="vertFlow" presStyleCnt="0"/>
      <dgm:spPr/>
    </dgm:pt>
    <dgm:pt modelId="{1794F2C7-0378-4B79-9E11-6BAAF2A68CA7}" type="pres">
      <dgm:prSet presAssocID="{35D0DA00-259F-4354-8FD6-9887E25F951D}" presName="topSpace" presStyleCnt="0"/>
      <dgm:spPr/>
    </dgm:pt>
    <dgm:pt modelId="{D10E3CEF-F5CF-4621-A8F6-55CA6AB0B7C1}" type="pres">
      <dgm:prSet presAssocID="{35D0DA00-259F-4354-8FD6-9887E25F951D}" presName="firstComp" presStyleCnt="0"/>
      <dgm:spPr/>
    </dgm:pt>
    <dgm:pt modelId="{90F9D75E-9BC5-4C38-BB1E-0DB6D16FCCCD}" type="pres">
      <dgm:prSet presAssocID="{35D0DA00-259F-4354-8FD6-9887E25F951D}" presName="firstChild" presStyleLbl="bgAccFollowNode1" presStyleIdx="0" presStyleCnt="1" custScaleX="118977" custScaleY="120960" custLinFactNeighborX="-6239" custLinFactNeighborY="-16790"/>
      <dgm:spPr/>
      <dgm:t>
        <a:bodyPr/>
        <a:lstStyle/>
        <a:p>
          <a:endParaRPr lang="es-EC"/>
        </a:p>
      </dgm:t>
    </dgm:pt>
    <dgm:pt modelId="{07972363-767D-4084-884A-29448602966B}" type="pres">
      <dgm:prSet presAssocID="{35D0DA00-259F-4354-8FD6-9887E25F951D}" presName="firstChildTx" presStyleLbl="bgAccFollowNode1" presStyleIdx="0" presStyleCnt="1">
        <dgm:presLayoutVars>
          <dgm:bulletEnabled val="1"/>
        </dgm:presLayoutVars>
      </dgm:prSet>
      <dgm:spPr/>
      <dgm:t>
        <a:bodyPr/>
        <a:lstStyle/>
        <a:p>
          <a:endParaRPr lang="es-EC"/>
        </a:p>
      </dgm:t>
    </dgm:pt>
    <dgm:pt modelId="{D0F5E779-371B-4677-9DCE-CFFDF3A3F680}" type="pres">
      <dgm:prSet presAssocID="{35D0DA00-259F-4354-8FD6-9887E25F951D}" presName="negSpace" presStyleCnt="0"/>
      <dgm:spPr/>
    </dgm:pt>
    <dgm:pt modelId="{27D79F85-13BC-4488-88C6-1C84E5B91FC7}" type="pres">
      <dgm:prSet presAssocID="{35D0DA00-259F-4354-8FD6-9887E25F951D}" presName="circle" presStyleLbl="node1" presStyleIdx="0" presStyleCnt="1" custScaleX="81474" custScaleY="79765" custLinFactNeighborX="-39134" custLinFactNeighborY="-12686"/>
      <dgm:spPr/>
      <dgm:t>
        <a:bodyPr/>
        <a:lstStyle/>
        <a:p>
          <a:endParaRPr lang="es-EC"/>
        </a:p>
      </dgm:t>
    </dgm:pt>
  </dgm:ptLst>
  <dgm:cxnLst>
    <dgm:cxn modelId="{917C49D3-DCF9-4CEA-B551-B02BCCAD22EF}" srcId="{DDA3EEC4-CA22-4979-A547-FF2D186D9D75}" destId="{B8EBC0D1-A479-485C-8826-0F9259884806}" srcOrd="8" destOrd="0" parTransId="{791C0D5B-BB42-4CCD-B250-B872824B18DE}" sibTransId="{2C33AE29-693B-4181-A85C-232FCFF65125}"/>
    <dgm:cxn modelId="{127456DF-9249-4C1F-A603-A58358937A5A}" type="presOf" srcId="{A1D0CDE9-EC9D-4712-80B3-35854EEE0E6F}" destId="{151B7BA7-82F4-44B5-8AD4-4D7C9B0B5AF9}" srcOrd="0" destOrd="0" presId="urn:microsoft.com/office/officeart/2005/8/layout/hList9"/>
    <dgm:cxn modelId="{FE001E85-B0AB-4D55-ABA0-351A227D8416}" srcId="{DDA3EEC4-CA22-4979-A547-FF2D186D9D75}" destId="{03CA0C6B-9446-49E2-97CA-B1368D085A65}" srcOrd="5" destOrd="0" parTransId="{E7F5F6F4-19BB-40C4-9FAD-EB6A9B04A3E6}" sibTransId="{0664AD78-0C12-4832-B447-F5277965DC54}"/>
    <dgm:cxn modelId="{843B6223-6DCC-4377-89D8-A46F6E657D22}" type="presOf" srcId="{A8845B55-ACF7-4C5E-867E-B173A51CDDD2}" destId="{90F9D75E-9BC5-4C38-BB1E-0DB6D16FCCCD}" srcOrd="0" destOrd="3" presId="urn:microsoft.com/office/officeart/2005/8/layout/hList9"/>
    <dgm:cxn modelId="{785CF5BB-0D31-45F6-84B9-9A61D8C79EDC}" srcId="{DDA3EEC4-CA22-4979-A547-FF2D186D9D75}" destId="{D5211D83-83FC-4292-BF96-A9869FAE93FD}" srcOrd="3" destOrd="0" parTransId="{510650CB-FEFB-44C7-A123-8401D19B07D1}" sibTransId="{97ED34D3-43D6-48EF-92B1-C808CE125615}"/>
    <dgm:cxn modelId="{C7CE487C-75AC-49FD-8C33-B38FFDC0DA55}" type="presOf" srcId="{03CA0C6B-9446-49E2-97CA-B1368D085A65}" destId="{07972363-767D-4084-884A-29448602966B}" srcOrd="1" destOrd="6" presId="urn:microsoft.com/office/officeart/2005/8/layout/hList9"/>
    <dgm:cxn modelId="{5C3BDD29-8F38-49F1-A23A-3CB35285CD72}" type="presOf" srcId="{98E07BBA-9153-4CFA-BDCD-F57C3E9FCDE0}" destId="{07972363-767D-4084-884A-29448602966B}" srcOrd="1" destOrd="5" presId="urn:microsoft.com/office/officeart/2005/8/layout/hList9"/>
    <dgm:cxn modelId="{0AD83748-9D48-4198-B251-47220EA348BF}" type="presOf" srcId="{513BC408-C0EE-4A0C-A463-67752F8817ED}" destId="{07972363-767D-4084-884A-29448602966B}" srcOrd="1" destOrd="2" presId="urn:microsoft.com/office/officeart/2005/8/layout/hList9"/>
    <dgm:cxn modelId="{CF5BB0E2-F724-4BC4-A8E5-A3018C97A6D3}" srcId="{35D0DA00-259F-4354-8FD6-9887E25F951D}" destId="{DDA3EEC4-CA22-4979-A547-FF2D186D9D75}" srcOrd="0" destOrd="0" parTransId="{F454E2D9-FA6F-41B9-9FF6-0C04EAD6A075}" sibTransId="{545FAD00-E369-4FB2-A291-5A741A815EEE}"/>
    <dgm:cxn modelId="{DD4A00CC-FA1D-497F-81DE-1FFC558AE77F}" type="presOf" srcId="{66CFB27B-E18B-4463-B32D-174548C27151}" destId="{90F9D75E-9BC5-4C38-BB1E-0DB6D16FCCCD}" srcOrd="0" destOrd="8" presId="urn:microsoft.com/office/officeart/2005/8/layout/hList9"/>
    <dgm:cxn modelId="{94C8CEA1-53D1-46B0-A01F-C43780606DB7}" srcId="{DDA3EEC4-CA22-4979-A547-FF2D186D9D75}" destId="{BACA8817-BAED-4C2C-A9D2-EB362B43D2C7}" srcOrd="0" destOrd="0" parTransId="{31C89698-2D8A-4062-ACBF-89DAB1C7D9F1}" sibTransId="{B5D7088D-A4EC-4F80-B8E1-AAF3415C9095}"/>
    <dgm:cxn modelId="{E2F59DED-B1AB-4EC1-A485-CBCF3D9A770A}" srcId="{DDA3EEC4-CA22-4979-A547-FF2D186D9D75}" destId="{66CFB27B-E18B-4463-B32D-174548C27151}" srcOrd="7" destOrd="0" parTransId="{49078F4E-158B-4CC1-AEB5-5127D2A32C84}" sibTransId="{16FF83B8-B6A6-496D-9AC0-604FC5338837}"/>
    <dgm:cxn modelId="{92C47E0E-1EE6-484D-8312-9F4731FCD6FE}" type="presOf" srcId="{BACA8817-BAED-4C2C-A9D2-EB362B43D2C7}" destId="{90F9D75E-9BC5-4C38-BB1E-0DB6D16FCCCD}" srcOrd="0" destOrd="1" presId="urn:microsoft.com/office/officeart/2005/8/layout/hList9"/>
    <dgm:cxn modelId="{07E1D3C1-79C8-4676-99F7-A48FF5DB8EB7}" type="presOf" srcId="{DDA3EEC4-CA22-4979-A547-FF2D186D9D75}" destId="{07972363-767D-4084-884A-29448602966B}" srcOrd="1" destOrd="0" presId="urn:microsoft.com/office/officeart/2005/8/layout/hList9"/>
    <dgm:cxn modelId="{D6697FD0-7832-4C6A-88D3-B7C70181D6B8}" type="presOf" srcId="{98E07BBA-9153-4CFA-BDCD-F57C3E9FCDE0}" destId="{90F9D75E-9BC5-4C38-BB1E-0DB6D16FCCCD}" srcOrd="0" destOrd="5" presId="urn:microsoft.com/office/officeart/2005/8/layout/hList9"/>
    <dgm:cxn modelId="{A6C75D0F-9E21-4566-A2C3-42546A36C46B}" type="presOf" srcId="{66CFB27B-E18B-4463-B32D-174548C27151}" destId="{07972363-767D-4084-884A-29448602966B}" srcOrd="1" destOrd="8" presId="urn:microsoft.com/office/officeart/2005/8/layout/hList9"/>
    <dgm:cxn modelId="{4D604C82-3A0E-49D5-9A64-AA28455D58D2}" srcId="{DDA3EEC4-CA22-4979-A547-FF2D186D9D75}" destId="{A8845B55-ACF7-4C5E-867E-B173A51CDDD2}" srcOrd="2" destOrd="0" parTransId="{E42F2B36-3FAB-4E72-9092-FF153CAD78B2}" sibTransId="{D09D766B-7118-4D02-9C42-8CD03A0C5C3A}"/>
    <dgm:cxn modelId="{54DEA82A-00F3-4D30-B08D-10FEA4C1D9BA}" type="presOf" srcId="{BACA8817-BAED-4C2C-A9D2-EB362B43D2C7}" destId="{07972363-767D-4084-884A-29448602966B}" srcOrd="1" destOrd="1" presId="urn:microsoft.com/office/officeart/2005/8/layout/hList9"/>
    <dgm:cxn modelId="{9511CBF7-33DF-45FF-BF49-B4D2C1C135B6}" type="presOf" srcId="{B8EBC0D1-A479-485C-8826-0F9259884806}" destId="{07972363-767D-4084-884A-29448602966B}" srcOrd="1" destOrd="9" presId="urn:microsoft.com/office/officeart/2005/8/layout/hList9"/>
    <dgm:cxn modelId="{6211C3F5-877C-4145-A2DC-83BD0CFCAE52}" type="presOf" srcId="{D5211D83-83FC-4292-BF96-A9869FAE93FD}" destId="{90F9D75E-9BC5-4C38-BB1E-0DB6D16FCCCD}" srcOrd="0" destOrd="4" presId="urn:microsoft.com/office/officeart/2005/8/layout/hList9"/>
    <dgm:cxn modelId="{55152002-7C64-4271-B664-89DEEE9A6047}" type="presOf" srcId="{35D0DA00-259F-4354-8FD6-9887E25F951D}" destId="{27D79F85-13BC-4488-88C6-1C84E5B91FC7}" srcOrd="0" destOrd="0" presId="urn:microsoft.com/office/officeart/2005/8/layout/hList9"/>
    <dgm:cxn modelId="{A0648ED9-F591-42D4-B7F3-FD0B59EECB7A}" srcId="{DDA3EEC4-CA22-4979-A547-FF2D186D9D75}" destId="{513BC408-C0EE-4A0C-A463-67752F8817ED}" srcOrd="1" destOrd="0" parTransId="{FF328A3F-E685-46BE-9B67-6B99DA1306CF}" sibTransId="{0271967A-D2D6-4C4B-BAE0-75ECD545FDAA}"/>
    <dgm:cxn modelId="{461B1C29-277A-44B6-9F1C-F9905C84EEAD}" srcId="{DDA3EEC4-CA22-4979-A547-FF2D186D9D75}" destId="{D1E88B80-DA9E-4A64-BAFF-4F7FE94AA065}" srcOrd="6" destOrd="0" parTransId="{0F7FEF4E-30C7-4637-B4BC-30C8551E4ADF}" sibTransId="{800C8A88-4166-446E-AFD5-6574E10BD443}"/>
    <dgm:cxn modelId="{32509250-1935-46FB-AA25-A2F0FEC3F61F}" type="presOf" srcId="{A8845B55-ACF7-4C5E-867E-B173A51CDDD2}" destId="{07972363-767D-4084-884A-29448602966B}" srcOrd="1" destOrd="3" presId="urn:microsoft.com/office/officeart/2005/8/layout/hList9"/>
    <dgm:cxn modelId="{639C978B-EEC4-48A4-AA02-D67AE46B5DDC}" type="presOf" srcId="{03CA0C6B-9446-49E2-97CA-B1368D085A65}" destId="{90F9D75E-9BC5-4C38-BB1E-0DB6D16FCCCD}" srcOrd="0" destOrd="6" presId="urn:microsoft.com/office/officeart/2005/8/layout/hList9"/>
    <dgm:cxn modelId="{7F519A0D-31E8-4717-AE0A-15BBBDFDB53B}" type="presOf" srcId="{DDA3EEC4-CA22-4979-A547-FF2D186D9D75}" destId="{90F9D75E-9BC5-4C38-BB1E-0DB6D16FCCCD}" srcOrd="0" destOrd="0" presId="urn:microsoft.com/office/officeart/2005/8/layout/hList9"/>
    <dgm:cxn modelId="{80E303B1-DE7F-47E5-82C2-C221531A6A8B}" srcId="{DDA3EEC4-CA22-4979-A547-FF2D186D9D75}" destId="{98E07BBA-9153-4CFA-BDCD-F57C3E9FCDE0}" srcOrd="4" destOrd="0" parTransId="{C7640890-A55D-49F9-B54E-3EB1FC1D0DD4}" sibTransId="{6EA0711F-2817-4393-9F16-3020FA3F51A4}"/>
    <dgm:cxn modelId="{B5B5B455-F44F-41CB-B640-4A288E179FBA}" type="presOf" srcId="{D1E88B80-DA9E-4A64-BAFF-4F7FE94AA065}" destId="{90F9D75E-9BC5-4C38-BB1E-0DB6D16FCCCD}" srcOrd="0" destOrd="7" presId="urn:microsoft.com/office/officeart/2005/8/layout/hList9"/>
    <dgm:cxn modelId="{2D989B0C-67ED-4A95-AACA-7EF958CFCDC6}" type="presOf" srcId="{B8EBC0D1-A479-485C-8826-0F9259884806}" destId="{90F9D75E-9BC5-4C38-BB1E-0DB6D16FCCCD}" srcOrd="0" destOrd="9" presId="urn:microsoft.com/office/officeart/2005/8/layout/hList9"/>
    <dgm:cxn modelId="{2CDB36E1-4724-4526-9D23-9B606FE62E83}" type="presOf" srcId="{513BC408-C0EE-4A0C-A463-67752F8817ED}" destId="{90F9D75E-9BC5-4C38-BB1E-0DB6D16FCCCD}" srcOrd="0" destOrd="2" presId="urn:microsoft.com/office/officeart/2005/8/layout/hList9"/>
    <dgm:cxn modelId="{4785F02F-B555-4638-8435-2ED3FDB0B4B7}" type="presOf" srcId="{D1E88B80-DA9E-4A64-BAFF-4F7FE94AA065}" destId="{07972363-767D-4084-884A-29448602966B}" srcOrd="1" destOrd="7" presId="urn:microsoft.com/office/officeart/2005/8/layout/hList9"/>
    <dgm:cxn modelId="{3F5FD163-90AA-4FA3-87B1-97785B31B5D4}" type="presOf" srcId="{D5211D83-83FC-4292-BF96-A9869FAE93FD}" destId="{07972363-767D-4084-884A-29448602966B}" srcOrd="1" destOrd="4" presId="urn:microsoft.com/office/officeart/2005/8/layout/hList9"/>
    <dgm:cxn modelId="{A78346B4-D5C0-4CC0-B64A-DCD3702C84F6}" srcId="{A1D0CDE9-EC9D-4712-80B3-35854EEE0E6F}" destId="{35D0DA00-259F-4354-8FD6-9887E25F951D}" srcOrd="0" destOrd="0" parTransId="{AAC75026-2C8B-4333-88DC-823C3EDCDE1B}" sibTransId="{213B6670-EEE3-4430-A49F-F51902EE9C4C}"/>
    <dgm:cxn modelId="{270CEDC1-4E7B-42A3-9709-49B04DBA5A7A}" type="presParOf" srcId="{151B7BA7-82F4-44B5-8AD4-4D7C9B0B5AF9}" destId="{5CD8249E-14A2-47F3-9A19-106B3D61C947}" srcOrd="0" destOrd="0" presId="urn:microsoft.com/office/officeart/2005/8/layout/hList9"/>
    <dgm:cxn modelId="{1F859C75-7F1C-480A-8121-473A0BD7DD75}" type="presParOf" srcId="{151B7BA7-82F4-44B5-8AD4-4D7C9B0B5AF9}" destId="{1D38E3BB-5FA8-4823-84B4-261D2A473DCC}" srcOrd="1" destOrd="0" presId="urn:microsoft.com/office/officeart/2005/8/layout/hList9"/>
    <dgm:cxn modelId="{A083BB29-6EE1-4B52-8D36-71F115FB27E5}" type="presParOf" srcId="{1D38E3BB-5FA8-4823-84B4-261D2A473DCC}" destId="{1794F2C7-0378-4B79-9E11-6BAAF2A68CA7}" srcOrd="0" destOrd="0" presId="urn:microsoft.com/office/officeart/2005/8/layout/hList9"/>
    <dgm:cxn modelId="{0AC7EFE8-C4CC-4018-AE72-B679BF5854ED}" type="presParOf" srcId="{1D38E3BB-5FA8-4823-84B4-261D2A473DCC}" destId="{D10E3CEF-F5CF-4621-A8F6-55CA6AB0B7C1}" srcOrd="1" destOrd="0" presId="urn:microsoft.com/office/officeart/2005/8/layout/hList9"/>
    <dgm:cxn modelId="{C8B23926-C799-4CD6-9F70-AEB2CA65E435}" type="presParOf" srcId="{D10E3CEF-F5CF-4621-A8F6-55CA6AB0B7C1}" destId="{90F9D75E-9BC5-4C38-BB1E-0DB6D16FCCCD}" srcOrd="0" destOrd="0" presId="urn:microsoft.com/office/officeart/2005/8/layout/hList9"/>
    <dgm:cxn modelId="{A3AC1912-BF6D-4DC5-99FF-0133D48625D3}" type="presParOf" srcId="{D10E3CEF-F5CF-4621-A8F6-55CA6AB0B7C1}" destId="{07972363-767D-4084-884A-29448602966B}" srcOrd="1" destOrd="0" presId="urn:microsoft.com/office/officeart/2005/8/layout/hList9"/>
    <dgm:cxn modelId="{0F2317EB-EB8D-43C2-B933-B72263A751D9}" type="presParOf" srcId="{151B7BA7-82F4-44B5-8AD4-4D7C9B0B5AF9}" destId="{D0F5E779-371B-4677-9DCE-CFFDF3A3F680}" srcOrd="2" destOrd="0" presId="urn:microsoft.com/office/officeart/2005/8/layout/hList9"/>
    <dgm:cxn modelId="{4B599655-C645-4276-8910-6E3C7AF8C8BF}" type="presParOf" srcId="{151B7BA7-82F4-44B5-8AD4-4D7C9B0B5AF9}" destId="{27D79F85-13BC-4488-88C6-1C84E5B91FC7}" srcOrd="3" destOrd="0" presId="urn:microsoft.com/office/officeart/2005/8/layout/hList9"/>
  </dgm:cxnLst>
  <dgm:bg/>
  <dgm:whole/>
</dgm:dataModel>
</file>

<file path=ppt/diagrams/data2.xml><?xml version="1.0" encoding="utf-8"?>
<dgm:dataModel xmlns:dgm="http://schemas.openxmlformats.org/drawingml/2006/diagram" xmlns:a="http://schemas.openxmlformats.org/drawingml/2006/main">
  <dgm:ptLst>
    <dgm:pt modelId="{84144A30-0141-4CBC-B485-2828D4BE6D85}" type="doc">
      <dgm:prSet loTypeId="urn:microsoft.com/office/officeart/2005/8/layout/hProcess9" loCatId="process" qsTypeId="urn:microsoft.com/office/officeart/2005/8/quickstyle/simple1" qsCatId="simple" csTypeId="urn:microsoft.com/office/officeart/2005/8/colors/colorful4" csCatId="colorful" phldr="1"/>
      <dgm:spPr/>
    </dgm:pt>
    <dgm:pt modelId="{2B587E91-4C30-44CE-897C-947C15B57FE9}">
      <dgm:prSet phldrT="[Texto]"/>
      <dgm:spPr/>
      <dgm:t>
        <a:bodyPr/>
        <a:lstStyle/>
        <a:p>
          <a:r>
            <a:rPr lang="es-ES" dirty="0" smtClean="0"/>
            <a:t>¿La falta de conocimientos teóricos, metodológicos y técnicos de Pentatlón Aeronáutico a través de una asignatura del Pénsum de Estudios, en qué medida inciden en la práctica de la citada disciplina deportiva?</a:t>
          </a:r>
          <a:endParaRPr lang="es-ES" dirty="0"/>
        </a:p>
      </dgm:t>
    </dgm:pt>
    <dgm:pt modelId="{C77C3FC8-4630-45C7-94BB-55555985AA10}" type="parTrans" cxnId="{46057B08-E394-42BF-BC9E-F5C7C37BA21F}">
      <dgm:prSet/>
      <dgm:spPr/>
      <dgm:t>
        <a:bodyPr/>
        <a:lstStyle/>
        <a:p>
          <a:endParaRPr lang="es-ES"/>
        </a:p>
      </dgm:t>
    </dgm:pt>
    <dgm:pt modelId="{9F0D3DE8-35A6-4F5D-B78A-290E27980E3A}" type="sibTrans" cxnId="{46057B08-E394-42BF-BC9E-F5C7C37BA21F}">
      <dgm:prSet/>
      <dgm:spPr/>
      <dgm:t>
        <a:bodyPr/>
        <a:lstStyle/>
        <a:p>
          <a:endParaRPr lang="es-ES"/>
        </a:p>
      </dgm:t>
    </dgm:pt>
    <dgm:pt modelId="{0D4724BA-A2F7-4C03-BCDF-08F02D97C630}" type="pres">
      <dgm:prSet presAssocID="{84144A30-0141-4CBC-B485-2828D4BE6D85}" presName="CompostProcess" presStyleCnt="0">
        <dgm:presLayoutVars>
          <dgm:dir/>
          <dgm:resizeHandles val="exact"/>
        </dgm:presLayoutVars>
      </dgm:prSet>
      <dgm:spPr/>
    </dgm:pt>
    <dgm:pt modelId="{C60B345B-C464-4CB6-A3DF-987017CF11E4}" type="pres">
      <dgm:prSet presAssocID="{84144A30-0141-4CBC-B485-2828D4BE6D85}" presName="arrow" presStyleLbl="bgShp" presStyleIdx="0" presStyleCnt="1"/>
      <dgm:spPr/>
    </dgm:pt>
    <dgm:pt modelId="{5202224D-2824-4C00-A492-3D038BECEAA1}" type="pres">
      <dgm:prSet presAssocID="{84144A30-0141-4CBC-B485-2828D4BE6D85}" presName="linearProcess" presStyleCnt="0"/>
      <dgm:spPr/>
    </dgm:pt>
    <dgm:pt modelId="{914A69F1-DF99-4C51-9C6F-DD83FE2FF8E1}" type="pres">
      <dgm:prSet presAssocID="{2B587E91-4C30-44CE-897C-947C15B57FE9}" presName="textNode" presStyleLbl="node1" presStyleIdx="0" presStyleCnt="1">
        <dgm:presLayoutVars>
          <dgm:bulletEnabled val="1"/>
        </dgm:presLayoutVars>
      </dgm:prSet>
      <dgm:spPr/>
      <dgm:t>
        <a:bodyPr/>
        <a:lstStyle/>
        <a:p>
          <a:endParaRPr lang="es-ES"/>
        </a:p>
      </dgm:t>
    </dgm:pt>
  </dgm:ptLst>
  <dgm:cxnLst>
    <dgm:cxn modelId="{0D63247A-63B6-4ACE-A25C-9DC122C24B69}" type="presOf" srcId="{2B587E91-4C30-44CE-897C-947C15B57FE9}" destId="{914A69F1-DF99-4C51-9C6F-DD83FE2FF8E1}" srcOrd="0" destOrd="0" presId="urn:microsoft.com/office/officeart/2005/8/layout/hProcess9"/>
    <dgm:cxn modelId="{6498826E-15E1-4300-9216-B2B3D2E528DD}" type="presOf" srcId="{84144A30-0141-4CBC-B485-2828D4BE6D85}" destId="{0D4724BA-A2F7-4C03-BCDF-08F02D97C630}" srcOrd="0" destOrd="0" presId="urn:microsoft.com/office/officeart/2005/8/layout/hProcess9"/>
    <dgm:cxn modelId="{46057B08-E394-42BF-BC9E-F5C7C37BA21F}" srcId="{84144A30-0141-4CBC-B485-2828D4BE6D85}" destId="{2B587E91-4C30-44CE-897C-947C15B57FE9}" srcOrd="0" destOrd="0" parTransId="{C77C3FC8-4630-45C7-94BB-55555985AA10}" sibTransId="{9F0D3DE8-35A6-4F5D-B78A-290E27980E3A}"/>
    <dgm:cxn modelId="{586487B2-FE73-420E-80D4-B7C99D73AAE6}" type="presParOf" srcId="{0D4724BA-A2F7-4C03-BCDF-08F02D97C630}" destId="{C60B345B-C464-4CB6-A3DF-987017CF11E4}" srcOrd="0" destOrd="0" presId="urn:microsoft.com/office/officeart/2005/8/layout/hProcess9"/>
    <dgm:cxn modelId="{B5E5C955-D107-4889-94B7-B6F826DD8EB6}" type="presParOf" srcId="{0D4724BA-A2F7-4C03-BCDF-08F02D97C630}" destId="{5202224D-2824-4C00-A492-3D038BECEAA1}" srcOrd="1" destOrd="0" presId="urn:microsoft.com/office/officeart/2005/8/layout/hProcess9"/>
    <dgm:cxn modelId="{02AAC172-07C1-4F88-A97E-7121EEF16C21}" type="presParOf" srcId="{5202224D-2824-4C00-A492-3D038BECEAA1}" destId="{914A69F1-DF99-4C51-9C6F-DD83FE2FF8E1}" srcOrd="0" destOrd="0" presId="urn:microsoft.com/office/officeart/2005/8/layout/hProcess9"/>
  </dgm:cxnLst>
  <dgm:bg/>
  <dgm:whole/>
</dgm:dataModel>
</file>

<file path=ppt/diagrams/data3.xml><?xml version="1.0" encoding="utf-8"?>
<dgm:dataModel xmlns:dgm="http://schemas.openxmlformats.org/drawingml/2006/diagram" xmlns:a="http://schemas.openxmlformats.org/drawingml/2006/main">
  <dgm:ptLst>
    <dgm:pt modelId="{201B7542-7CAC-4241-A0C1-F6FED0693F3F}" type="doc">
      <dgm:prSet loTypeId="urn:microsoft.com/office/officeart/2005/8/layout/gear1" loCatId="relationship" qsTypeId="urn:microsoft.com/office/officeart/2005/8/quickstyle/simple1" qsCatId="simple" csTypeId="urn:microsoft.com/office/officeart/2005/8/colors/colorful4" csCatId="colorful" phldr="1"/>
      <dgm:spPr/>
    </dgm:pt>
    <dgm:pt modelId="{67CA5B19-C5DB-4EDD-900A-0CB50D7ECB4E}" type="pres">
      <dgm:prSet presAssocID="{201B7542-7CAC-4241-A0C1-F6FED0693F3F}" presName="composite" presStyleCnt="0">
        <dgm:presLayoutVars>
          <dgm:chMax val="3"/>
          <dgm:animLvl val="lvl"/>
          <dgm:resizeHandles val="exact"/>
        </dgm:presLayoutVars>
      </dgm:prSet>
      <dgm:spPr/>
    </dgm:pt>
  </dgm:ptLst>
  <dgm:cxnLst>
    <dgm:cxn modelId="{9AA07B9C-6FC0-453B-85C8-84F0C68810EF}" type="presOf" srcId="{201B7542-7CAC-4241-A0C1-F6FED0693F3F}" destId="{67CA5B19-C5DB-4EDD-900A-0CB50D7ECB4E}" srcOrd="0" destOrd="0" presId="urn:microsoft.com/office/officeart/2005/8/layout/gear1"/>
  </dgm:cxnLst>
  <dgm:bg/>
  <dgm:whole/>
</dgm:dataModel>
</file>

<file path=ppt/diagrams/data4.xml><?xml version="1.0" encoding="utf-8"?>
<dgm:dataModel xmlns:dgm="http://schemas.openxmlformats.org/drawingml/2006/diagram" xmlns:a="http://schemas.openxmlformats.org/drawingml/2006/main">
  <dgm:ptLst>
    <dgm:pt modelId="{BB4E6E90-188B-4C1F-B887-211124A788EF}"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s-EC"/>
        </a:p>
      </dgm:t>
    </dgm:pt>
    <dgm:pt modelId="{6E00C0D0-07D0-4AF4-931C-7A0C734DD102}">
      <dgm:prSet phldrT="[Texto]"/>
      <dgm:spPr/>
      <dgm:t>
        <a:bodyPr/>
        <a:lstStyle/>
        <a:p>
          <a:r>
            <a:rPr lang="es-EC" dirty="0" smtClean="0"/>
            <a:t>LICENCIATURA EN CIENCIAS AERONÁUTICAS MILITARES</a:t>
          </a:r>
          <a:endParaRPr lang="es-EC" dirty="0"/>
        </a:p>
      </dgm:t>
    </dgm:pt>
    <dgm:pt modelId="{DEB58720-A41D-45FC-9931-06451C5E60FC}" type="parTrans" cxnId="{53D3E902-5244-4794-9B96-3EDF158056C6}">
      <dgm:prSet/>
      <dgm:spPr/>
      <dgm:t>
        <a:bodyPr/>
        <a:lstStyle/>
        <a:p>
          <a:endParaRPr lang="es-EC"/>
        </a:p>
      </dgm:t>
    </dgm:pt>
    <dgm:pt modelId="{B36354D3-3EA1-4AD3-87FA-3AFEBA5D7AD2}" type="sibTrans" cxnId="{53D3E902-5244-4794-9B96-3EDF158056C6}">
      <dgm:prSet/>
      <dgm:spPr/>
      <dgm:t>
        <a:bodyPr/>
        <a:lstStyle/>
        <a:p>
          <a:endParaRPr lang="es-EC"/>
        </a:p>
      </dgm:t>
    </dgm:pt>
    <dgm:pt modelId="{CA2AE75D-3F88-4615-AF27-6B1AFCE526B1}">
      <dgm:prSet phldrT="[Texto]"/>
      <dgm:spPr/>
      <dgm:t>
        <a:bodyPr/>
        <a:lstStyle/>
        <a:p>
          <a:r>
            <a:rPr lang="es-EC" dirty="0" smtClean="0"/>
            <a:t>OFICIALES PILOTOS MILITARES</a:t>
          </a:r>
          <a:endParaRPr lang="es-EC" dirty="0"/>
        </a:p>
      </dgm:t>
    </dgm:pt>
    <dgm:pt modelId="{4E12FD38-B955-45E5-AD0F-7E958DD6DC46}" type="parTrans" cxnId="{60E9CC90-1085-4CAA-B5BD-EBB841959487}">
      <dgm:prSet/>
      <dgm:spPr/>
      <dgm:t>
        <a:bodyPr/>
        <a:lstStyle/>
        <a:p>
          <a:endParaRPr lang="es-EC"/>
        </a:p>
      </dgm:t>
    </dgm:pt>
    <dgm:pt modelId="{39A73AF4-67E8-4308-92F7-4F13F9EC1B16}" type="sibTrans" cxnId="{60E9CC90-1085-4CAA-B5BD-EBB841959487}">
      <dgm:prSet/>
      <dgm:spPr/>
      <dgm:t>
        <a:bodyPr/>
        <a:lstStyle/>
        <a:p>
          <a:endParaRPr lang="es-EC"/>
        </a:p>
      </dgm:t>
    </dgm:pt>
    <dgm:pt modelId="{D5E97000-D599-4C12-B71E-9DCD5F567422}">
      <dgm:prSet phldrT="[Texto]"/>
      <dgm:spPr/>
      <dgm:t>
        <a:bodyPr/>
        <a:lstStyle/>
        <a:p>
          <a:r>
            <a:rPr lang="es-EC" dirty="0" smtClean="0"/>
            <a:t>LICENCIATURA EN ADMINISTRACIÓN AERONÁUTICA</a:t>
          </a:r>
          <a:endParaRPr lang="es-EC" dirty="0"/>
        </a:p>
      </dgm:t>
    </dgm:pt>
    <dgm:pt modelId="{C0AC1657-5BE4-4C53-9F0F-1905724927FB}" type="parTrans" cxnId="{9970D678-7E89-4069-AF72-4575242346A0}">
      <dgm:prSet/>
      <dgm:spPr/>
      <dgm:t>
        <a:bodyPr/>
        <a:lstStyle/>
        <a:p>
          <a:endParaRPr lang="es-EC"/>
        </a:p>
      </dgm:t>
    </dgm:pt>
    <dgm:pt modelId="{E642E810-E6FA-483A-99D3-705EDBDFCAD9}" type="sibTrans" cxnId="{9970D678-7E89-4069-AF72-4575242346A0}">
      <dgm:prSet/>
      <dgm:spPr/>
      <dgm:t>
        <a:bodyPr/>
        <a:lstStyle/>
        <a:p>
          <a:endParaRPr lang="es-EC"/>
        </a:p>
      </dgm:t>
    </dgm:pt>
    <dgm:pt modelId="{98AA275A-5DFA-41A2-8359-A2E07EB980BB}">
      <dgm:prSet phldrT="[Texto]"/>
      <dgm:spPr/>
      <dgm:t>
        <a:bodyPr/>
        <a:lstStyle/>
        <a:p>
          <a:r>
            <a:rPr lang="es-EC" dirty="0" smtClean="0"/>
            <a:t>OFICIALES TÉCNICOS COMO ADMINISTRADORES AERONÁUTICOS</a:t>
          </a:r>
          <a:endParaRPr lang="es-EC" dirty="0"/>
        </a:p>
      </dgm:t>
    </dgm:pt>
    <dgm:pt modelId="{F149FD37-D568-4A31-807C-E1A074056D2B}" type="parTrans" cxnId="{36A71D25-29F2-429F-8A08-2B3BEA368E61}">
      <dgm:prSet/>
      <dgm:spPr/>
      <dgm:t>
        <a:bodyPr/>
        <a:lstStyle/>
        <a:p>
          <a:endParaRPr lang="es-EC"/>
        </a:p>
      </dgm:t>
    </dgm:pt>
    <dgm:pt modelId="{D2EA2E16-A01E-44BB-980D-AA4F17AEA7D4}" type="sibTrans" cxnId="{36A71D25-29F2-429F-8A08-2B3BEA368E61}">
      <dgm:prSet/>
      <dgm:spPr/>
      <dgm:t>
        <a:bodyPr/>
        <a:lstStyle/>
        <a:p>
          <a:endParaRPr lang="es-EC"/>
        </a:p>
      </dgm:t>
    </dgm:pt>
    <dgm:pt modelId="{23CB72BB-CE12-4F2D-8D11-D04982B3E514}" type="pres">
      <dgm:prSet presAssocID="{BB4E6E90-188B-4C1F-B887-211124A788EF}" presName="linear" presStyleCnt="0">
        <dgm:presLayoutVars>
          <dgm:animLvl val="lvl"/>
          <dgm:resizeHandles val="exact"/>
        </dgm:presLayoutVars>
      </dgm:prSet>
      <dgm:spPr/>
      <dgm:t>
        <a:bodyPr/>
        <a:lstStyle/>
        <a:p>
          <a:endParaRPr lang="es-EC"/>
        </a:p>
      </dgm:t>
    </dgm:pt>
    <dgm:pt modelId="{54922B1F-5AE6-4EF0-BB4C-CCDCC3DC32E7}" type="pres">
      <dgm:prSet presAssocID="{6E00C0D0-07D0-4AF4-931C-7A0C734DD102}" presName="parentText" presStyleLbl="node1" presStyleIdx="0" presStyleCnt="2" custLinFactNeighborY="7600">
        <dgm:presLayoutVars>
          <dgm:chMax val="0"/>
          <dgm:bulletEnabled val="1"/>
        </dgm:presLayoutVars>
      </dgm:prSet>
      <dgm:spPr/>
      <dgm:t>
        <a:bodyPr/>
        <a:lstStyle/>
        <a:p>
          <a:endParaRPr lang="es-EC"/>
        </a:p>
      </dgm:t>
    </dgm:pt>
    <dgm:pt modelId="{7C19D801-C51F-4631-B3F0-833F89CE6B5D}" type="pres">
      <dgm:prSet presAssocID="{6E00C0D0-07D0-4AF4-931C-7A0C734DD102}" presName="childText" presStyleLbl="revTx" presStyleIdx="0" presStyleCnt="2">
        <dgm:presLayoutVars>
          <dgm:bulletEnabled val="1"/>
        </dgm:presLayoutVars>
      </dgm:prSet>
      <dgm:spPr/>
      <dgm:t>
        <a:bodyPr/>
        <a:lstStyle/>
        <a:p>
          <a:endParaRPr lang="es-EC"/>
        </a:p>
      </dgm:t>
    </dgm:pt>
    <dgm:pt modelId="{9FE789ED-94B6-45B0-8C11-9DCC72196D76}" type="pres">
      <dgm:prSet presAssocID="{D5E97000-D599-4C12-B71E-9DCD5F567422}" presName="parentText" presStyleLbl="node1" presStyleIdx="1" presStyleCnt="2">
        <dgm:presLayoutVars>
          <dgm:chMax val="0"/>
          <dgm:bulletEnabled val="1"/>
        </dgm:presLayoutVars>
      </dgm:prSet>
      <dgm:spPr/>
      <dgm:t>
        <a:bodyPr/>
        <a:lstStyle/>
        <a:p>
          <a:endParaRPr lang="es-EC"/>
        </a:p>
      </dgm:t>
    </dgm:pt>
    <dgm:pt modelId="{77FE4B1F-E7E0-4683-9503-E9513B43ECC5}" type="pres">
      <dgm:prSet presAssocID="{D5E97000-D599-4C12-B71E-9DCD5F567422}" presName="childText" presStyleLbl="revTx" presStyleIdx="1" presStyleCnt="2">
        <dgm:presLayoutVars>
          <dgm:bulletEnabled val="1"/>
        </dgm:presLayoutVars>
      </dgm:prSet>
      <dgm:spPr/>
      <dgm:t>
        <a:bodyPr/>
        <a:lstStyle/>
        <a:p>
          <a:endParaRPr lang="es-EC"/>
        </a:p>
      </dgm:t>
    </dgm:pt>
  </dgm:ptLst>
  <dgm:cxnLst>
    <dgm:cxn modelId="{DE70549A-B31D-4CE2-A5CB-B21DA28BDBD7}" type="presOf" srcId="{98AA275A-5DFA-41A2-8359-A2E07EB980BB}" destId="{77FE4B1F-E7E0-4683-9503-E9513B43ECC5}" srcOrd="0" destOrd="0" presId="urn:microsoft.com/office/officeart/2005/8/layout/vList2"/>
    <dgm:cxn modelId="{36A71D25-29F2-429F-8A08-2B3BEA368E61}" srcId="{D5E97000-D599-4C12-B71E-9DCD5F567422}" destId="{98AA275A-5DFA-41A2-8359-A2E07EB980BB}" srcOrd="0" destOrd="0" parTransId="{F149FD37-D568-4A31-807C-E1A074056D2B}" sibTransId="{D2EA2E16-A01E-44BB-980D-AA4F17AEA7D4}"/>
    <dgm:cxn modelId="{02977355-14CB-4102-B10C-0B8076ACF0C9}" type="presOf" srcId="{D5E97000-D599-4C12-B71E-9DCD5F567422}" destId="{9FE789ED-94B6-45B0-8C11-9DCC72196D76}" srcOrd="0" destOrd="0" presId="urn:microsoft.com/office/officeart/2005/8/layout/vList2"/>
    <dgm:cxn modelId="{60B0F0BF-4BF4-49C9-B50A-A7381D83F735}" type="presOf" srcId="{BB4E6E90-188B-4C1F-B887-211124A788EF}" destId="{23CB72BB-CE12-4F2D-8D11-D04982B3E514}" srcOrd="0" destOrd="0" presId="urn:microsoft.com/office/officeart/2005/8/layout/vList2"/>
    <dgm:cxn modelId="{53D3E902-5244-4794-9B96-3EDF158056C6}" srcId="{BB4E6E90-188B-4C1F-B887-211124A788EF}" destId="{6E00C0D0-07D0-4AF4-931C-7A0C734DD102}" srcOrd="0" destOrd="0" parTransId="{DEB58720-A41D-45FC-9931-06451C5E60FC}" sibTransId="{B36354D3-3EA1-4AD3-87FA-3AFEBA5D7AD2}"/>
    <dgm:cxn modelId="{9970D678-7E89-4069-AF72-4575242346A0}" srcId="{BB4E6E90-188B-4C1F-B887-211124A788EF}" destId="{D5E97000-D599-4C12-B71E-9DCD5F567422}" srcOrd="1" destOrd="0" parTransId="{C0AC1657-5BE4-4C53-9F0F-1905724927FB}" sibTransId="{E642E810-E6FA-483A-99D3-705EDBDFCAD9}"/>
    <dgm:cxn modelId="{C3494CD4-9222-4F90-A4A7-6906429CF5D8}" type="presOf" srcId="{CA2AE75D-3F88-4615-AF27-6B1AFCE526B1}" destId="{7C19D801-C51F-4631-B3F0-833F89CE6B5D}" srcOrd="0" destOrd="0" presId="urn:microsoft.com/office/officeart/2005/8/layout/vList2"/>
    <dgm:cxn modelId="{0D7F3D57-24A7-4DC0-8904-D527C638CAA1}" type="presOf" srcId="{6E00C0D0-07D0-4AF4-931C-7A0C734DD102}" destId="{54922B1F-5AE6-4EF0-BB4C-CCDCC3DC32E7}" srcOrd="0" destOrd="0" presId="urn:microsoft.com/office/officeart/2005/8/layout/vList2"/>
    <dgm:cxn modelId="{60E9CC90-1085-4CAA-B5BD-EBB841959487}" srcId="{6E00C0D0-07D0-4AF4-931C-7A0C734DD102}" destId="{CA2AE75D-3F88-4615-AF27-6B1AFCE526B1}" srcOrd="0" destOrd="0" parTransId="{4E12FD38-B955-45E5-AD0F-7E958DD6DC46}" sibTransId="{39A73AF4-67E8-4308-92F7-4F13F9EC1B16}"/>
    <dgm:cxn modelId="{84BE7565-7EA2-4E28-9764-468CADD2E740}" type="presParOf" srcId="{23CB72BB-CE12-4F2D-8D11-D04982B3E514}" destId="{54922B1F-5AE6-4EF0-BB4C-CCDCC3DC32E7}" srcOrd="0" destOrd="0" presId="urn:microsoft.com/office/officeart/2005/8/layout/vList2"/>
    <dgm:cxn modelId="{CBB313E3-7062-45E6-9A14-3C3EF72A16F9}" type="presParOf" srcId="{23CB72BB-CE12-4F2D-8D11-D04982B3E514}" destId="{7C19D801-C51F-4631-B3F0-833F89CE6B5D}" srcOrd="1" destOrd="0" presId="urn:microsoft.com/office/officeart/2005/8/layout/vList2"/>
    <dgm:cxn modelId="{507B3E25-2794-4511-B86D-CFB9A20A9F13}" type="presParOf" srcId="{23CB72BB-CE12-4F2D-8D11-D04982B3E514}" destId="{9FE789ED-94B6-45B0-8C11-9DCC72196D76}" srcOrd="2" destOrd="0" presId="urn:microsoft.com/office/officeart/2005/8/layout/vList2"/>
    <dgm:cxn modelId="{E6FE7D2B-CC35-44D6-98F1-492B53719472}" type="presParOf" srcId="{23CB72BB-CE12-4F2D-8D11-D04982B3E514}" destId="{77FE4B1F-E7E0-4683-9503-E9513B43ECC5}" srcOrd="3" destOrd="0" presId="urn:microsoft.com/office/officeart/2005/8/layout/vList2"/>
  </dgm:cxnLst>
  <dgm:bg/>
  <dgm:whole/>
</dgm:dataModel>
</file>

<file path=ppt/diagrams/data5.xml><?xml version="1.0" encoding="utf-8"?>
<dgm:dataModel xmlns:dgm="http://schemas.openxmlformats.org/drawingml/2006/diagram" xmlns:a="http://schemas.openxmlformats.org/drawingml/2006/main">
  <dgm:ptLst>
    <dgm:pt modelId="{C930C5A8-4C52-40FF-8EF3-B2CBB2F4781A}" type="doc">
      <dgm:prSet loTypeId="urn:microsoft.com/office/officeart/2005/8/layout/chevron2" loCatId="list" qsTypeId="urn:microsoft.com/office/officeart/2005/8/quickstyle/3d3" qsCatId="3D" csTypeId="urn:microsoft.com/office/officeart/2005/8/colors/colorful1" csCatId="colorful" phldr="1"/>
      <dgm:spPr/>
      <dgm:t>
        <a:bodyPr/>
        <a:lstStyle/>
        <a:p>
          <a:endParaRPr lang="es-EC"/>
        </a:p>
      </dgm:t>
    </dgm:pt>
    <dgm:pt modelId="{D82AA17D-7349-42DA-AA06-01B30C3F0AAD}">
      <dgm:prSet phldrT="[Texto]"/>
      <dgm:spPr/>
      <dgm:t>
        <a:bodyPr/>
        <a:lstStyle/>
        <a:p>
          <a:r>
            <a:rPr lang="es-EC" dirty="0" smtClean="0"/>
            <a:t>CISM</a:t>
          </a:r>
          <a:endParaRPr lang="es-EC" dirty="0"/>
        </a:p>
      </dgm:t>
    </dgm:pt>
    <dgm:pt modelId="{1FB4E278-1DB0-44C8-85A6-B5E0DDA1699E}" type="parTrans" cxnId="{7372F2BC-0D71-4E93-BE14-0F460840035F}">
      <dgm:prSet/>
      <dgm:spPr/>
      <dgm:t>
        <a:bodyPr/>
        <a:lstStyle/>
        <a:p>
          <a:endParaRPr lang="es-EC"/>
        </a:p>
      </dgm:t>
    </dgm:pt>
    <dgm:pt modelId="{F59D9041-D342-4BD4-A100-437FB59A4F4D}" type="sibTrans" cxnId="{7372F2BC-0D71-4E93-BE14-0F460840035F}">
      <dgm:prSet/>
      <dgm:spPr/>
      <dgm:t>
        <a:bodyPr/>
        <a:lstStyle/>
        <a:p>
          <a:endParaRPr lang="es-EC"/>
        </a:p>
      </dgm:t>
    </dgm:pt>
    <dgm:pt modelId="{3AC6B4E0-B033-4567-B5B3-DEFD1B08F292}">
      <dgm:prSet phldrT="[Texto]"/>
      <dgm:spPr/>
      <dgm:t>
        <a:bodyPr/>
        <a:lstStyle/>
        <a:p>
          <a:r>
            <a:rPr lang="es-EC" dirty="0" smtClean="0"/>
            <a:t>CONSEJO INTERNACIONAL DEL DEPORTE MILITAR</a:t>
          </a:r>
          <a:endParaRPr lang="es-EC" dirty="0"/>
        </a:p>
      </dgm:t>
    </dgm:pt>
    <dgm:pt modelId="{232FE24C-BAE3-46B6-B33D-BF6C1C82FC03}" type="parTrans" cxnId="{7A39D556-BDCD-4B05-8617-4C6753F5FAD6}">
      <dgm:prSet/>
      <dgm:spPr/>
      <dgm:t>
        <a:bodyPr/>
        <a:lstStyle/>
        <a:p>
          <a:endParaRPr lang="es-EC"/>
        </a:p>
      </dgm:t>
    </dgm:pt>
    <dgm:pt modelId="{3EE38356-23BF-4193-9CD5-D4C24D1F7141}" type="sibTrans" cxnId="{7A39D556-BDCD-4B05-8617-4C6753F5FAD6}">
      <dgm:prSet/>
      <dgm:spPr/>
      <dgm:t>
        <a:bodyPr/>
        <a:lstStyle/>
        <a:p>
          <a:endParaRPr lang="es-EC"/>
        </a:p>
      </dgm:t>
    </dgm:pt>
    <dgm:pt modelId="{3FD2964A-7901-4A85-8CCB-078E062619C1}">
      <dgm:prSet phldrT="[Texto]"/>
      <dgm:spPr/>
      <dgm:t>
        <a:bodyPr/>
        <a:lstStyle/>
        <a:p>
          <a:r>
            <a:rPr lang="es-EC" dirty="0" smtClean="0"/>
            <a:t>UDMSA</a:t>
          </a:r>
          <a:endParaRPr lang="es-EC" dirty="0"/>
        </a:p>
      </dgm:t>
    </dgm:pt>
    <dgm:pt modelId="{20C2F3F8-BF7F-4C7F-9848-8596817CCA58}" type="parTrans" cxnId="{4ABF61D6-EB26-416F-81E9-58E52C98528A}">
      <dgm:prSet/>
      <dgm:spPr/>
      <dgm:t>
        <a:bodyPr/>
        <a:lstStyle/>
        <a:p>
          <a:endParaRPr lang="es-EC"/>
        </a:p>
      </dgm:t>
    </dgm:pt>
    <dgm:pt modelId="{B0266F3E-F499-4555-B370-2081178DE964}" type="sibTrans" cxnId="{4ABF61D6-EB26-416F-81E9-58E52C98528A}">
      <dgm:prSet/>
      <dgm:spPr/>
      <dgm:t>
        <a:bodyPr/>
        <a:lstStyle/>
        <a:p>
          <a:endParaRPr lang="es-EC"/>
        </a:p>
      </dgm:t>
    </dgm:pt>
    <dgm:pt modelId="{D2BC56B3-901C-41F8-86D0-842E62A04C57}">
      <dgm:prSet phldrT="[Texto]"/>
      <dgm:spPr/>
      <dgm:t>
        <a:bodyPr/>
        <a:lstStyle/>
        <a:p>
          <a:r>
            <a:rPr lang="es-EC" dirty="0" smtClean="0"/>
            <a:t>UNIÓN DEPORTIVA MILITAR SUDAMERICANA</a:t>
          </a:r>
          <a:endParaRPr lang="es-EC" dirty="0"/>
        </a:p>
      </dgm:t>
    </dgm:pt>
    <dgm:pt modelId="{49BDE8CB-993A-4F80-AACB-25F1E46134E1}" type="parTrans" cxnId="{E9A208F5-7D88-4696-9262-230A25052DAD}">
      <dgm:prSet/>
      <dgm:spPr/>
      <dgm:t>
        <a:bodyPr/>
        <a:lstStyle/>
        <a:p>
          <a:endParaRPr lang="es-EC"/>
        </a:p>
      </dgm:t>
    </dgm:pt>
    <dgm:pt modelId="{8D8B4026-4EF4-432A-81E6-9373DFD968DF}" type="sibTrans" cxnId="{E9A208F5-7D88-4696-9262-230A25052DAD}">
      <dgm:prSet/>
      <dgm:spPr/>
      <dgm:t>
        <a:bodyPr/>
        <a:lstStyle/>
        <a:p>
          <a:endParaRPr lang="es-EC"/>
        </a:p>
      </dgm:t>
    </dgm:pt>
    <dgm:pt modelId="{F9D01652-2F5E-4777-8226-824E766325D9}">
      <dgm:prSet phldrT="[Texto]"/>
      <dgm:spPr/>
      <dgm:t>
        <a:bodyPr/>
        <a:lstStyle/>
        <a:p>
          <a:r>
            <a:rPr lang="es-EC" dirty="0" smtClean="0"/>
            <a:t>FEDEME</a:t>
          </a:r>
          <a:endParaRPr lang="es-EC" dirty="0"/>
        </a:p>
      </dgm:t>
    </dgm:pt>
    <dgm:pt modelId="{6178011D-1F46-41C8-8BB8-7AC293352E32}" type="parTrans" cxnId="{2F4F97A7-ED36-42D0-84FF-0224398CECE7}">
      <dgm:prSet/>
      <dgm:spPr/>
      <dgm:t>
        <a:bodyPr/>
        <a:lstStyle/>
        <a:p>
          <a:endParaRPr lang="es-EC"/>
        </a:p>
      </dgm:t>
    </dgm:pt>
    <dgm:pt modelId="{B7189DC0-EE21-47E0-A86D-F59061C68D1D}" type="sibTrans" cxnId="{2F4F97A7-ED36-42D0-84FF-0224398CECE7}">
      <dgm:prSet/>
      <dgm:spPr/>
      <dgm:t>
        <a:bodyPr/>
        <a:lstStyle/>
        <a:p>
          <a:endParaRPr lang="es-EC"/>
        </a:p>
      </dgm:t>
    </dgm:pt>
    <dgm:pt modelId="{B2C72C03-ED41-4F2B-9184-BB75058D7320}">
      <dgm:prSet phldrT="[Texto]"/>
      <dgm:spPr/>
      <dgm:t>
        <a:bodyPr/>
        <a:lstStyle/>
        <a:p>
          <a:r>
            <a:rPr lang="es-EC" dirty="0" smtClean="0"/>
            <a:t>FEDERACIÓN DEPORTIVA MILITAR DEL ECUADOR</a:t>
          </a:r>
          <a:endParaRPr lang="es-EC" dirty="0"/>
        </a:p>
      </dgm:t>
    </dgm:pt>
    <dgm:pt modelId="{3E6B48D9-F0DD-469F-85C2-1EEF30E79440}" type="parTrans" cxnId="{BEEE9F46-BC79-440A-B006-495334F3C583}">
      <dgm:prSet/>
      <dgm:spPr/>
      <dgm:t>
        <a:bodyPr/>
        <a:lstStyle/>
        <a:p>
          <a:endParaRPr lang="es-EC"/>
        </a:p>
      </dgm:t>
    </dgm:pt>
    <dgm:pt modelId="{009F9933-F751-4D74-B8F2-C92B29353206}" type="sibTrans" cxnId="{BEEE9F46-BC79-440A-B006-495334F3C583}">
      <dgm:prSet/>
      <dgm:spPr/>
      <dgm:t>
        <a:bodyPr/>
        <a:lstStyle/>
        <a:p>
          <a:endParaRPr lang="es-EC"/>
        </a:p>
      </dgm:t>
    </dgm:pt>
    <dgm:pt modelId="{50C55AE8-52FF-4EFC-92E7-0CF080F1997C}" type="pres">
      <dgm:prSet presAssocID="{C930C5A8-4C52-40FF-8EF3-B2CBB2F4781A}" presName="linearFlow" presStyleCnt="0">
        <dgm:presLayoutVars>
          <dgm:dir/>
          <dgm:animLvl val="lvl"/>
          <dgm:resizeHandles val="exact"/>
        </dgm:presLayoutVars>
      </dgm:prSet>
      <dgm:spPr/>
      <dgm:t>
        <a:bodyPr/>
        <a:lstStyle/>
        <a:p>
          <a:endParaRPr lang="es-EC"/>
        </a:p>
      </dgm:t>
    </dgm:pt>
    <dgm:pt modelId="{A566228F-2980-49D6-B765-E9CD307E165D}" type="pres">
      <dgm:prSet presAssocID="{D82AA17D-7349-42DA-AA06-01B30C3F0AAD}" presName="composite" presStyleCnt="0"/>
      <dgm:spPr/>
    </dgm:pt>
    <dgm:pt modelId="{B0EFCD8D-A9C7-46C5-A438-60980980250D}" type="pres">
      <dgm:prSet presAssocID="{D82AA17D-7349-42DA-AA06-01B30C3F0AAD}" presName="parentText" presStyleLbl="alignNode1" presStyleIdx="0" presStyleCnt="3">
        <dgm:presLayoutVars>
          <dgm:chMax val="1"/>
          <dgm:bulletEnabled val="1"/>
        </dgm:presLayoutVars>
      </dgm:prSet>
      <dgm:spPr/>
      <dgm:t>
        <a:bodyPr/>
        <a:lstStyle/>
        <a:p>
          <a:endParaRPr lang="es-EC"/>
        </a:p>
      </dgm:t>
    </dgm:pt>
    <dgm:pt modelId="{0C4F4879-E70B-4D3D-B789-044C71181A44}" type="pres">
      <dgm:prSet presAssocID="{D82AA17D-7349-42DA-AA06-01B30C3F0AAD}" presName="descendantText" presStyleLbl="alignAcc1" presStyleIdx="0" presStyleCnt="3">
        <dgm:presLayoutVars>
          <dgm:bulletEnabled val="1"/>
        </dgm:presLayoutVars>
      </dgm:prSet>
      <dgm:spPr/>
      <dgm:t>
        <a:bodyPr/>
        <a:lstStyle/>
        <a:p>
          <a:endParaRPr lang="es-EC"/>
        </a:p>
      </dgm:t>
    </dgm:pt>
    <dgm:pt modelId="{46469B9E-3E01-41C1-B5BA-3A58BF065127}" type="pres">
      <dgm:prSet presAssocID="{F59D9041-D342-4BD4-A100-437FB59A4F4D}" presName="sp" presStyleCnt="0"/>
      <dgm:spPr/>
    </dgm:pt>
    <dgm:pt modelId="{8CDD694D-E517-4EFE-A786-077B33D4DFC2}" type="pres">
      <dgm:prSet presAssocID="{3FD2964A-7901-4A85-8CCB-078E062619C1}" presName="composite" presStyleCnt="0"/>
      <dgm:spPr/>
    </dgm:pt>
    <dgm:pt modelId="{772C29CC-02A7-4B0E-8DAD-90AD0C323512}" type="pres">
      <dgm:prSet presAssocID="{3FD2964A-7901-4A85-8CCB-078E062619C1}" presName="parentText" presStyleLbl="alignNode1" presStyleIdx="1" presStyleCnt="3">
        <dgm:presLayoutVars>
          <dgm:chMax val="1"/>
          <dgm:bulletEnabled val="1"/>
        </dgm:presLayoutVars>
      </dgm:prSet>
      <dgm:spPr/>
      <dgm:t>
        <a:bodyPr/>
        <a:lstStyle/>
        <a:p>
          <a:endParaRPr lang="es-EC"/>
        </a:p>
      </dgm:t>
    </dgm:pt>
    <dgm:pt modelId="{CD493A45-D401-44C3-9559-236CF6F1A67D}" type="pres">
      <dgm:prSet presAssocID="{3FD2964A-7901-4A85-8CCB-078E062619C1}" presName="descendantText" presStyleLbl="alignAcc1" presStyleIdx="1" presStyleCnt="3">
        <dgm:presLayoutVars>
          <dgm:bulletEnabled val="1"/>
        </dgm:presLayoutVars>
      </dgm:prSet>
      <dgm:spPr/>
      <dgm:t>
        <a:bodyPr/>
        <a:lstStyle/>
        <a:p>
          <a:endParaRPr lang="es-EC"/>
        </a:p>
      </dgm:t>
    </dgm:pt>
    <dgm:pt modelId="{74739AF6-B7B5-4673-9B6B-AA5855D6E2CB}" type="pres">
      <dgm:prSet presAssocID="{B0266F3E-F499-4555-B370-2081178DE964}" presName="sp" presStyleCnt="0"/>
      <dgm:spPr/>
    </dgm:pt>
    <dgm:pt modelId="{679F21A6-0EFE-4E37-A643-A4712CBE7983}" type="pres">
      <dgm:prSet presAssocID="{F9D01652-2F5E-4777-8226-824E766325D9}" presName="composite" presStyleCnt="0"/>
      <dgm:spPr/>
    </dgm:pt>
    <dgm:pt modelId="{66359147-C44E-4516-89B1-53E565ED1846}" type="pres">
      <dgm:prSet presAssocID="{F9D01652-2F5E-4777-8226-824E766325D9}" presName="parentText" presStyleLbl="alignNode1" presStyleIdx="2" presStyleCnt="3">
        <dgm:presLayoutVars>
          <dgm:chMax val="1"/>
          <dgm:bulletEnabled val="1"/>
        </dgm:presLayoutVars>
      </dgm:prSet>
      <dgm:spPr/>
      <dgm:t>
        <a:bodyPr/>
        <a:lstStyle/>
        <a:p>
          <a:endParaRPr lang="es-EC"/>
        </a:p>
      </dgm:t>
    </dgm:pt>
    <dgm:pt modelId="{E791E8A0-B2AB-4AD7-82AA-91B21A052CD4}" type="pres">
      <dgm:prSet presAssocID="{F9D01652-2F5E-4777-8226-824E766325D9}" presName="descendantText" presStyleLbl="alignAcc1" presStyleIdx="2" presStyleCnt="3">
        <dgm:presLayoutVars>
          <dgm:bulletEnabled val="1"/>
        </dgm:presLayoutVars>
      </dgm:prSet>
      <dgm:spPr/>
      <dgm:t>
        <a:bodyPr/>
        <a:lstStyle/>
        <a:p>
          <a:endParaRPr lang="es-EC"/>
        </a:p>
      </dgm:t>
    </dgm:pt>
  </dgm:ptLst>
  <dgm:cxnLst>
    <dgm:cxn modelId="{21E2DF57-9B6E-440A-A230-2E2519808B72}" type="presOf" srcId="{F9D01652-2F5E-4777-8226-824E766325D9}" destId="{66359147-C44E-4516-89B1-53E565ED1846}" srcOrd="0" destOrd="0" presId="urn:microsoft.com/office/officeart/2005/8/layout/chevron2"/>
    <dgm:cxn modelId="{7A39D556-BDCD-4B05-8617-4C6753F5FAD6}" srcId="{D82AA17D-7349-42DA-AA06-01B30C3F0AAD}" destId="{3AC6B4E0-B033-4567-B5B3-DEFD1B08F292}" srcOrd="0" destOrd="0" parTransId="{232FE24C-BAE3-46B6-B33D-BF6C1C82FC03}" sibTransId="{3EE38356-23BF-4193-9CD5-D4C24D1F7141}"/>
    <dgm:cxn modelId="{2F4F97A7-ED36-42D0-84FF-0224398CECE7}" srcId="{C930C5A8-4C52-40FF-8EF3-B2CBB2F4781A}" destId="{F9D01652-2F5E-4777-8226-824E766325D9}" srcOrd="2" destOrd="0" parTransId="{6178011D-1F46-41C8-8BB8-7AC293352E32}" sibTransId="{B7189DC0-EE21-47E0-A86D-F59061C68D1D}"/>
    <dgm:cxn modelId="{6C5C12E5-B6AE-43AE-9893-080DCDCE2A49}" type="presOf" srcId="{C930C5A8-4C52-40FF-8EF3-B2CBB2F4781A}" destId="{50C55AE8-52FF-4EFC-92E7-0CF080F1997C}" srcOrd="0" destOrd="0" presId="urn:microsoft.com/office/officeart/2005/8/layout/chevron2"/>
    <dgm:cxn modelId="{7372F2BC-0D71-4E93-BE14-0F460840035F}" srcId="{C930C5A8-4C52-40FF-8EF3-B2CBB2F4781A}" destId="{D82AA17D-7349-42DA-AA06-01B30C3F0AAD}" srcOrd="0" destOrd="0" parTransId="{1FB4E278-1DB0-44C8-85A6-B5E0DDA1699E}" sibTransId="{F59D9041-D342-4BD4-A100-437FB59A4F4D}"/>
    <dgm:cxn modelId="{AB968836-25A5-4BAB-B9AF-03FBC2E833DF}" type="presOf" srcId="{B2C72C03-ED41-4F2B-9184-BB75058D7320}" destId="{E791E8A0-B2AB-4AD7-82AA-91B21A052CD4}" srcOrd="0" destOrd="0" presId="urn:microsoft.com/office/officeart/2005/8/layout/chevron2"/>
    <dgm:cxn modelId="{4ABF61D6-EB26-416F-81E9-58E52C98528A}" srcId="{C930C5A8-4C52-40FF-8EF3-B2CBB2F4781A}" destId="{3FD2964A-7901-4A85-8CCB-078E062619C1}" srcOrd="1" destOrd="0" parTransId="{20C2F3F8-BF7F-4C7F-9848-8596817CCA58}" sibTransId="{B0266F3E-F499-4555-B370-2081178DE964}"/>
    <dgm:cxn modelId="{E9A208F5-7D88-4696-9262-230A25052DAD}" srcId="{3FD2964A-7901-4A85-8CCB-078E062619C1}" destId="{D2BC56B3-901C-41F8-86D0-842E62A04C57}" srcOrd="0" destOrd="0" parTransId="{49BDE8CB-993A-4F80-AACB-25F1E46134E1}" sibTransId="{8D8B4026-4EF4-432A-81E6-9373DFD968DF}"/>
    <dgm:cxn modelId="{AEA0FDCC-B4E1-4EB2-86EB-972D53011C30}" type="presOf" srcId="{3AC6B4E0-B033-4567-B5B3-DEFD1B08F292}" destId="{0C4F4879-E70B-4D3D-B789-044C71181A44}" srcOrd="0" destOrd="0" presId="urn:microsoft.com/office/officeart/2005/8/layout/chevron2"/>
    <dgm:cxn modelId="{51B18EB8-0891-4E0D-B4DD-37D0AF8F4AC5}" type="presOf" srcId="{D2BC56B3-901C-41F8-86D0-842E62A04C57}" destId="{CD493A45-D401-44C3-9559-236CF6F1A67D}" srcOrd="0" destOrd="0" presId="urn:microsoft.com/office/officeart/2005/8/layout/chevron2"/>
    <dgm:cxn modelId="{2FFD6B57-0F3C-4577-A60E-73A2A7B7D660}" type="presOf" srcId="{3FD2964A-7901-4A85-8CCB-078E062619C1}" destId="{772C29CC-02A7-4B0E-8DAD-90AD0C323512}" srcOrd="0" destOrd="0" presId="urn:microsoft.com/office/officeart/2005/8/layout/chevron2"/>
    <dgm:cxn modelId="{4CDBCD34-E50A-482B-B789-B9D52C660D02}" type="presOf" srcId="{D82AA17D-7349-42DA-AA06-01B30C3F0AAD}" destId="{B0EFCD8D-A9C7-46C5-A438-60980980250D}" srcOrd="0" destOrd="0" presId="urn:microsoft.com/office/officeart/2005/8/layout/chevron2"/>
    <dgm:cxn modelId="{BEEE9F46-BC79-440A-B006-495334F3C583}" srcId="{F9D01652-2F5E-4777-8226-824E766325D9}" destId="{B2C72C03-ED41-4F2B-9184-BB75058D7320}" srcOrd="0" destOrd="0" parTransId="{3E6B48D9-F0DD-469F-85C2-1EEF30E79440}" sibTransId="{009F9933-F751-4D74-B8F2-C92B29353206}"/>
    <dgm:cxn modelId="{09EA941A-958C-409F-AA3E-4061F338F43B}" type="presParOf" srcId="{50C55AE8-52FF-4EFC-92E7-0CF080F1997C}" destId="{A566228F-2980-49D6-B765-E9CD307E165D}" srcOrd="0" destOrd="0" presId="urn:microsoft.com/office/officeart/2005/8/layout/chevron2"/>
    <dgm:cxn modelId="{30C146A2-CC19-498C-A2D4-74A996AB431E}" type="presParOf" srcId="{A566228F-2980-49D6-B765-E9CD307E165D}" destId="{B0EFCD8D-A9C7-46C5-A438-60980980250D}" srcOrd="0" destOrd="0" presId="urn:microsoft.com/office/officeart/2005/8/layout/chevron2"/>
    <dgm:cxn modelId="{001E353A-7C7D-4B6B-A8A6-63C88F15BE63}" type="presParOf" srcId="{A566228F-2980-49D6-B765-E9CD307E165D}" destId="{0C4F4879-E70B-4D3D-B789-044C71181A44}" srcOrd="1" destOrd="0" presId="urn:microsoft.com/office/officeart/2005/8/layout/chevron2"/>
    <dgm:cxn modelId="{9D1D413D-5A7E-412E-A7AD-843E409AA71D}" type="presParOf" srcId="{50C55AE8-52FF-4EFC-92E7-0CF080F1997C}" destId="{46469B9E-3E01-41C1-B5BA-3A58BF065127}" srcOrd="1" destOrd="0" presId="urn:microsoft.com/office/officeart/2005/8/layout/chevron2"/>
    <dgm:cxn modelId="{0148798A-AAD5-4192-A832-6BF46B14A637}" type="presParOf" srcId="{50C55AE8-52FF-4EFC-92E7-0CF080F1997C}" destId="{8CDD694D-E517-4EFE-A786-077B33D4DFC2}" srcOrd="2" destOrd="0" presId="urn:microsoft.com/office/officeart/2005/8/layout/chevron2"/>
    <dgm:cxn modelId="{070C8973-8FCF-44BC-8FA9-EE090E8050AD}" type="presParOf" srcId="{8CDD694D-E517-4EFE-A786-077B33D4DFC2}" destId="{772C29CC-02A7-4B0E-8DAD-90AD0C323512}" srcOrd="0" destOrd="0" presId="urn:microsoft.com/office/officeart/2005/8/layout/chevron2"/>
    <dgm:cxn modelId="{59CF56C7-578F-4584-8499-ABC34A7C95C1}" type="presParOf" srcId="{8CDD694D-E517-4EFE-A786-077B33D4DFC2}" destId="{CD493A45-D401-44C3-9559-236CF6F1A67D}" srcOrd="1" destOrd="0" presId="urn:microsoft.com/office/officeart/2005/8/layout/chevron2"/>
    <dgm:cxn modelId="{04CE7680-7C64-4D8C-A144-EBB783EA05E1}" type="presParOf" srcId="{50C55AE8-52FF-4EFC-92E7-0CF080F1997C}" destId="{74739AF6-B7B5-4673-9B6B-AA5855D6E2CB}" srcOrd="3" destOrd="0" presId="urn:microsoft.com/office/officeart/2005/8/layout/chevron2"/>
    <dgm:cxn modelId="{D664D5F6-E4F1-44DD-BB26-87F7B1198B15}" type="presParOf" srcId="{50C55AE8-52FF-4EFC-92E7-0CF080F1997C}" destId="{679F21A6-0EFE-4E37-A643-A4712CBE7983}" srcOrd="4" destOrd="0" presId="urn:microsoft.com/office/officeart/2005/8/layout/chevron2"/>
    <dgm:cxn modelId="{3D6BE8DE-0189-4BC5-AFDE-CF81875682AE}" type="presParOf" srcId="{679F21A6-0EFE-4E37-A643-A4712CBE7983}" destId="{66359147-C44E-4516-89B1-53E565ED1846}" srcOrd="0" destOrd="0" presId="urn:microsoft.com/office/officeart/2005/8/layout/chevron2"/>
    <dgm:cxn modelId="{4A4F857B-0D92-4C9B-975A-AFF6A204121B}" type="presParOf" srcId="{679F21A6-0EFE-4E37-A643-A4712CBE7983}" destId="{E791E8A0-B2AB-4AD7-82AA-91B21A052CD4}" srcOrd="1" destOrd="0" presId="urn:microsoft.com/office/officeart/2005/8/layout/chevron2"/>
  </dgm:cxnLst>
  <dgm:bg/>
  <dgm:whole/>
</dgm:dataModel>
</file>

<file path=ppt/diagrams/data6.xml><?xml version="1.0" encoding="utf-8"?>
<dgm:dataModel xmlns:dgm="http://schemas.openxmlformats.org/drawingml/2006/diagram" xmlns:a="http://schemas.openxmlformats.org/drawingml/2006/main">
  <dgm:ptLst>
    <dgm:pt modelId="{4AB68A90-2AAD-47D4-83C0-F140A53EACAE}" type="doc">
      <dgm:prSet loTypeId="urn:microsoft.com/office/officeart/2005/8/layout/hList7" loCatId="relationship" qsTypeId="urn:microsoft.com/office/officeart/2005/8/quickstyle/simple1" qsCatId="simple" csTypeId="urn:microsoft.com/office/officeart/2005/8/colors/accent1_2" csCatId="accent1" phldr="1"/>
      <dgm:spPr/>
    </dgm:pt>
    <dgm:pt modelId="{87B627EC-3FA2-402B-BE8C-FC821207F345}">
      <dgm:prSet phldrT="[Texto]" custT="1"/>
      <dgm:spPr>
        <a:solidFill>
          <a:schemeClr val="accent2">
            <a:lumMod val="75000"/>
          </a:schemeClr>
        </a:solidFill>
      </dgm:spPr>
      <dgm:t>
        <a:bodyPr/>
        <a:lstStyle/>
        <a:p>
          <a:endParaRPr lang="es-EC" sz="1300" dirty="0" smtClean="0"/>
        </a:p>
        <a:p>
          <a:endParaRPr lang="es-EC" sz="1300" dirty="0" smtClean="0"/>
        </a:p>
        <a:p>
          <a:endParaRPr lang="es-EC" sz="2400" dirty="0" smtClean="0"/>
        </a:p>
        <a:p>
          <a:r>
            <a:rPr lang="es-EC" sz="2400" b="1" dirty="0" smtClean="0">
              <a:solidFill>
                <a:schemeClr val="bg1"/>
              </a:solidFill>
            </a:rPr>
            <a:t>ORIENTACIÓN</a:t>
          </a:r>
          <a:endParaRPr lang="es-EC" sz="2400" b="1" dirty="0">
            <a:solidFill>
              <a:schemeClr val="bg1"/>
            </a:solidFill>
          </a:endParaRPr>
        </a:p>
      </dgm:t>
    </dgm:pt>
    <dgm:pt modelId="{8A401084-DF05-41CE-A566-FCC87A725248}" type="parTrans" cxnId="{B8441EAB-2CAB-4C19-AECF-E60DBA0ABBB1}">
      <dgm:prSet/>
      <dgm:spPr/>
      <dgm:t>
        <a:bodyPr/>
        <a:lstStyle/>
        <a:p>
          <a:endParaRPr lang="es-EC"/>
        </a:p>
      </dgm:t>
    </dgm:pt>
    <dgm:pt modelId="{670C3EA9-C8A9-4366-95BC-B529F60728E6}" type="sibTrans" cxnId="{B8441EAB-2CAB-4C19-AECF-E60DBA0ABBB1}">
      <dgm:prSet/>
      <dgm:spPr/>
      <dgm:t>
        <a:bodyPr/>
        <a:lstStyle/>
        <a:p>
          <a:endParaRPr lang="es-EC"/>
        </a:p>
      </dgm:t>
    </dgm:pt>
    <dgm:pt modelId="{1A68E4BD-94A7-4388-994C-F4AF8A4B8132}">
      <dgm:prSet phldrT="[Texto]" custT="1"/>
      <dgm:spPr>
        <a:solidFill>
          <a:schemeClr val="accent4">
            <a:lumMod val="75000"/>
          </a:schemeClr>
        </a:solidFill>
      </dgm:spPr>
      <dgm:t>
        <a:bodyPr/>
        <a:lstStyle/>
        <a:p>
          <a:endParaRPr lang="es-EC" sz="800" dirty="0" smtClean="0"/>
        </a:p>
        <a:p>
          <a:endParaRPr lang="es-EC" sz="800" dirty="0" smtClean="0"/>
        </a:p>
        <a:p>
          <a:endParaRPr lang="es-EC" sz="800" dirty="0" smtClean="0"/>
        </a:p>
        <a:p>
          <a:endParaRPr lang="es-EC" sz="1800" dirty="0" smtClean="0"/>
        </a:p>
        <a:p>
          <a:r>
            <a:rPr lang="es-EC" sz="1800" b="1" dirty="0" smtClean="0">
              <a:solidFill>
                <a:schemeClr val="bg1"/>
              </a:solidFill>
            </a:rPr>
            <a:t>TIRO </a:t>
          </a:r>
        </a:p>
        <a:p>
          <a:r>
            <a:rPr lang="es-EC" sz="1800" b="1" dirty="0" smtClean="0">
              <a:solidFill>
                <a:schemeClr val="bg1"/>
              </a:solidFill>
            </a:rPr>
            <a:t>DEPORTIVO</a:t>
          </a:r>
          <a:endParaRPr lang="es-EC" sz="1800" b="1" dirty="0">
            <a:solidFill>
              <a:schemeClr val="bg1"/>
            </a:solidFill>
          </a:endParaRPr>
        </a:p>
      </dgm:t>
    </dgm:pt>
    <dgm:pt modelId="{8E9C31D1-4C64-4406-AC42-40B3960C3880}" type="parTrans" cxnId="{581C0088-791E-4EA6-B71A-EAD927969816}">
      <dgm:prSet/>
      <dgm:spPr/>
      <dgm:t>
        <a:bodyPr/>
        <a:lstStyle/>
        <a:p>
          <a:endParaRPr lang="es-EC"/>
        </a:p>
      </dgm:t>
    </dgm:pt>
    <dgm:pt modelId="{A7E41040-F926-4BB1-8A51-4072034298CC}" type="sibTrans" cxnId="{581C0088-791E-4EA6-B71A-EAD927969816}">
      <dgm:prSet/>
      <dgm:spPr/>
      <dgm:t>
        <a:bodyPr/>
        <a:lstStyle/>
        <a:p>
          <a:endParaRPr lang="es-EC"/>
        </a:p>
      </dgm:t>
    </dgm:pt>
    <dgm:pt modelId="{EE582AD3-5156-47F0-ADBE-AA622D399148}">
      <dgm:prSet phldrT="[Texto]" custT="1"/>
      <dgm:spPr>
        <a:solidFill>
          <a:srgbClr val="FF0000"/>
        </a:solidFill>
      </dgm:spPr>
      <dgm:t>
        <a:bodyPr/>
        <a:lstStyle/>
        <a:p>
          <a:endParaRPr lang="es-EC" sz="1900" dirty="0" smtClean="0"/>
        </a:p>
        <a:p>
          <a:r>
            <a:rPr lang="es-EC" sz="2400" b="1" dirty="0" smtClean="0">
              <a:solidFill>
                <a:schemeClr val="bg1"/>
              </a:solidFill>
            </a:rPr>
            <a:t>BÁSKET</a:t>
          </a:r>
          <a:endParaRPr lang="es-EC" sz="2400" b="1" dirty="0">
            <a:solidFill>
              <a:schemeClr val="bg1"/>
            </a:solidFill>
          </a:endParaRPr>
        </a:p>
      </dgm:t>
    </dgm:pt>
    <dgm:pt modelId="{905B90CF-29BD-4768-8286-EE3E7F552675}" type="parTrans" cxnId="{5BDC7802-B5D7-4DD5-87B8-B6338485603A}">
      <dgm:prSet/>
      <dgm:spPr/>
      <dgm:t>
        <a:bodyPr/>
        <a:lstStyle/>
        <a:p>
          <a:endParaRPr lang="es-EC"/>
        </a:p>
      </dgm:t>
    </dgm:pt>
    <dgm:pt modelId="{907C43C6-13D2-4631-977E-AA9EA891FBDD}" type="sibTrans" cxnId="{5BDC7802-B5D7-4DD5-87B8-B6338485603A}">
      <dgm:prSet/>
      <dgm:spPr/>
      <dgm:t>
        <a:bodyPr/>
        <a:lstStyle/>
        <a:p>
          <a:endParaRPr lang="es-EC"/>
        </a:p>
      </dgm:t>
    </dgm:pt>
    <dgm:pt modelId="{AEAD8EFF-CB51-4EE9-970B-FD78B6B89685}" type="pres">
      <dgm:prSet presAssocID="{4AB68A90-2AAD-47D4-83C0-F140A53EACAE}" presName="Name0" presStyleCnt="0">
        <dgm:presLayoutVars>
          <dgm:dir/>
          <dgm:resizeHandles val="exact"/>
        </dgm:presLayoutVars>
      </dgm:prSet>
      <dgm:spPr/>
    </dgm:pt>
    <dgm:pt modelId="{72116FF0-DE4B-4547-AA94-83BAF1193443}" type="pres">
      <dgm:prSet presAssocID="{4AB68A90-2AAD-47D4-83C0-F140A53EACAE}" presName="fgShape" presStyleLbl="fgShp" presStyleIdx="0" presStyleCnt="1" custLinFactNeighborX="936" custLinFactNeighborY="59259"/>
      <dgm:spPr/>
    </dgm:pt>
    <dgm:pt modelId="{24FEF38E-CEC9-45C6-ABD1-CADA04FBFB38}" type="pres">
      <dgm:prSet presAssocID="{4AB68A90-2AAD-47D4-83C0-F140A53EACAE}" presName="linComp" presStyleCnt="0"/>
      <dgm:spPr/>
    </dgm:pt>
    <dgm:pt modelId="{6D8DAA80-F448-473D-8037-69B65022E1B0}" type="pres">
      <dgm:prSet presAssocID="{87B627EC-3FA2-402B-BE8C-FC821207F345}" presName="compNode" presStyleCnt="0"/>
      <dgm:spPr/>
    </dgm:pt>
    <dgm:pt modelId="{8C4FCE2C-CCC8-4BF8-B532-AA9ACE0CF189}" type="pres">
      <dgm:prSet presAssocID="{87B627EC-3FA2-402B-BE8C-FC821207F345}" presName="bkgdShape" presStyleLbl="node1" presStyleIdx="0" presStyleCnt="3" custLinFactNeighborX="1381" custLinFactNeighborY="-3761"/>
      <dgm:spPr/>
      <dgm:t>
        <a:bodyPr/>
        <a:lstStyle/>
        <a:p>
          <a:endParaRPr lang="es-EC"/>
        </a:p>
      </dgm:t>
    </dgm:pt>
    <dgm:pt modelId="{F2A4BCAF-A2FF-4D73-895E-47C1D4214ACF}" type="pres">
      <dgm:prSet presAssocID="{87B627EC-3FA2-402B-BE8C-FC821207F345}" presName="nodeTx" presStyleLbl="node1" presStyleIdx="0" presStyleCnt="3">
        <dgm:presLayoutVars>
          <dgm:bulletEnabled val="1"/>
        </dgm:presLayoutVars>
      </dgm:prSet>
      <dgm:spPr/>
      <dgm:t>
        <a:bodyPr/>
        <a:lstStyle/>
        <a:p>
          <a:endParaRPr lang="es-EC"/>
        </a:p>
      </dgm:t>
    </dgm:pt>
    <dgm:pt modelId="{2ED002D7-567B-41D1-9261-D99BA9B6D5F2}" type="pres">
      <dgm:prSet presAssocID="{87B627EC-3FA2-402B-BE8C-FC821207F345}" presName="invisiNode" presStyleLbl="node1" presStyleIdx="0" presStyleCnt="3"/>
      <dgm:spPr/>
    </dgm:pt>
    <dgm:pt modelId="{B888FA4F-8A6E-44A9-8511-3246513FD571}" type="pres">
      <dgm:prSet presAssocID="{87B627EC-3FA2-402B-BE8C-FC821207F345}" presName="imagNode" presStyleLbl="fgImgPlace1" presStyleIdx="0" presStyleCnt="3" custScaleX="191365" custScaleY="181215" custLinFactNeighborX="-770" custLinFactNeighborY="30064"/>
      <dgm:spPr>
        <a:blipFill rotWithShape="0">
          <a:blip xmlns:r="http://schemas.openxmlformats.org/officeDocument/2006/relationships" r:embed="rId1"/>
          <a:stretch>
            <a:fillRect/>
          </a:stretch>
        </a:blipFill>
      </dgm:spPr>
    </dgm:pt>
    <dgm:pt modelId="{1109DF14-D068-4B78-86BF-0C1C50CE46D7}" type="pres">
      <dgm:prSet presAssocID="{670C3EA9-C8A9-4366-95BC-B529F60728E6}" presName="sibTrans" presStyleLbl="sibTrans2D1" presStyleIdx="0" presStyleCnt="0"/>
      <dgm:spPr/>
      <dgm:t>
        <a:bodyPr/>
        <a:lstStyle/>
        <a:p>
          <a:endParaRPr lang="es-EC"/>
        </a:p>
      </dgm:t>
    </dgm:pt>
    <dgm:pt modelId="{BDC2E80E-06B0-4E30-9F53-9AFB33018BF0}" type="pres">
      <dgm:prSet presAssocID="{1A68E4BD-94A7-4388-994C-F4AF8A4B8132}" presName="compNode" presStyleCnt="0"/>
      <dgm:spPr/>
    </dgm:pt>
    <dgm:pt modelId="{857C2E25-B041-408B-8E34-6F653D3CBBF0}" type="pres">
      <dgm:prSet presAssocID="{1A68E4BD-94A7-4388-994C-F4AF8A4B8132}" presName="bkgdShape" presStyleLbl="node1" presStyleIdx="1" presStyleCnt="3" custLinFactNeighborX="-490" custLinFactNeighborY="-1627"/>
      <dgm:spPr/>
      <dgm:t>
        <a:bodyPr/>
        <a:lstStyle/>
        <a:p>
          <a:endParaRPr lang="es-EC"/>
        </a:p>
      </dgm:t>
    </dgm:pt>
    <dgm:pt modelId="{D0BF7049-67D4-4E5E-AA34-4C9CE47D020F}" type="pres">
      <dgm:prSet presAssocID="{1A68E4BD-94A7-4388-994C-F4AF8A4B8132}" presName="nodeTx" presStyleLbl="node1" presStyleIdx="1" presStyleCnt="3">
        <dgm:presLayoutVars>
          <dgm:bulletEnabled val="1"/>
        </dgm:presLayoutVars>
      </dgm:prSet>
      <dgm:spPr/>
      <dgm:t>
        <a:bodyPr/>
        <a:lstStyle/>
        <a:p>
          <a:endParaRPr lang="es-EC"/>
        </a:p>
      </dgm:t>
    </dgm:pt>
    <dgm:pt modelId="{33D2E126-8BBB-4786-8D36-2D1E3AC405C3}" type="pres">
      <dgm:prSet presAssocID="{1A68E4BD-94A7-4388-994C-F4AF8A4B8132}" presName="invisiNode" presStyleLbl="node1" presStyleIdx="1" presStyleCnt="3"/>
      <dgm:spPr/>
    </dgm:pt>
    <dgm:pt modelId="{C7861931-BD72-49C1-8A33-2C28354A7146}" type="pres">
      <dgm:prSet presAssocID="{1A68E4BD-94A7-4388-994C-F4AF8A4B8132}" presName="imagNode" presStyleLbl="fgImgPlace1" presStyleIdx="1" presStyleCnt="3" custScaleX="173001" custScaleY="154600" custLinFactNeighborX="4500" custLinFactNeighborY="27482"/>
      <dgm:spPr>
        <a:blipFill rotWithShape="0">
          <a:blip xmlns:r="http://schemas.openxmlformats.org/officeDocument/2006/relationships" r:embed="rId2"/>
          <a:stretch>
            <a:fillRect/>
          </a:stretch>
        </a:blipFill>
      </dgm:spPr>
    </dgm:pt>
    <dgm:pt modelId="{03FC0E09-EE4B-4509-805B-E15BE6DB59B7}" type="pres">
      <dgm:prSet presAssocID="{A7E41040-F926-4BB1-8A51-4072034298CC}" presName="sibTrans" presStyleLbl="sibTrans2D1" presStyleIdx="0" presStyleCnt="0"/>
      <dgm:spPr/>
      <dgm:t>
        <a:bodyPr/>
        <a:lstStyle/>
        <a:p>
          <a:endParaRPr lang="es-EC"/>
        </a:p>
      </dgm:t>
    </dgm:pt>
    <dgm:pt modelId="{8FD384B6-26E8-4F61-9A69-5FB8D150D99A}" type="pres">
      <dgm:prSet presAssocID="{EE582AD3-5156-47F0-ADBE-AA622D399148}" presName="compNode" presStyleCnt="0"/>
      <dgm:spPr/>
    </dgm:pt>
    <dgm:pt modelId="{936870A4-8204-4E6B-A8B2-C4C6133A89BA}" type="pres">
      <dgm:prSet presAssocID="{EE582AD3-5156-47F0-ADBE-AA622D399148}" presName="bkgdShape" presStyleLbl="node1" presStyleIdx="2" presStyleCnt="3"/>
      <dgm:spPr/>
      <dgm:t>
        <a:bodyPr/>
        <a:lstStyle/>
        <a:p>
          <a:endParaRPr lang="es-EC"/>
        </a:p>
      </dgm:t>
    </dgm:pt>
    <dgm:pt modelId="{B057701F-B4CC-4643-9C9B-1A5306BC3B6B}" type="pres">
      <dgm:prSet presAssocID="{EE582AD3-5156-47F0-ADBE-AA622D399148}" presName="nodeTx" presStyleLbl="node1" presStyleIdx="2" presStyleCnt="3">
        <dgm:presLayoutVars>
          <dgm:bulletEnabled val="1"/>
        </dgm:presLayoutVars>
      </dgm:prSet>
      <dgm:spPr/>
      <dgm:t>
        <a:bodyPr/>
        <a:lstStyle/>
        <a:p>
          <a:endParaRPr lang="es-EC"/>
        </a:p>
      </dgm:t>
    </dgm:pt>
    <dgm:pt modelId="{3CE5C383-0368-471C-983A-06974111E69F}" type="pres">
      <dgm:prSet presAssocID="{EE582AD3-5156-47F0-ADBE-AA622D399148}" presName="invisiNode" presStyleLbl="node1" presStyleIdx="2" presStyleCnt="3"/>
      <dgm:spPr/>
    </dgm:pt>
    <dgm:pt modelId="{79B1C805-60E7-4F0C-9503-F3A495645509}" type="pres">
      <dgm:prSet presAssocID="{EE582AD3-5156-47F0-ADBE-AA622D399148}" presName="imagNode" presStyleLbl="fgImgPlace1" presStyleIdx="2" presStyleCnt="3" custScaleX="176942" custScaleY="163801" custLinFactNeighborX="0" custLinFactNeighborY="22982"/>
      <dgm:spPr>
        <a:blipFill rotWithShape="0">
          <a:blip xmlns:r="http://schemas.openxmlformats.org/officeDocument/2006/relationships" r:embed="rId3"/>
          <a:stretch>
            <a:fillRect/>
          </a:stretch>
        </a:blipFill>
      </dgm:spPr>
    </dgm:pt>
  </dgm:ptLst>
  <dgm:cxnLst>
    <dgm:cxn modelId="{B74343F1-B49A-4D87-B529-E0BDC8603470}" type="presOf" srcId="{1A68E4BD-94A7-4388-994C-F4AF8A4B8132}" destId="{857C2E25-B041-408B-8E34-6F653D3CBBF0}" srcOrd="0" destOrd="0" presId="urn:microsoft.com/office/officeart/2005/8/layout/hList7"/>
    <dgm:cxn modelId="{B8441EAB-2CAB-4C19-AECF-E60DBA0ABBB1}" srcId="{4AB68A90-2AAD-47D4-83C0-F140A53EACAE}" destId="{87B627EC-3FA2-402B-BE8C-FC821207F345}" srcOrd="0" destOrd="0" parTransId="{8A401084-DF05-41CE-A566-FCC87A725248}" sibTransId="{670C3EA9-C8A9-4366-95BC-B529F60728E6}"/>
    <dgm:cxn modelId="{897E782F-8E19-4995-A83C-F80886832A20}" type="presOf" srcId="{EE582AD3-5156-47F0-ADBE-AA622D399148}" destId="{936870A4-8204-4E6B-A8B2-C4C6133A89BA}" srcOrd="0" destOrd="0" presId="urn:microsoft.com/office/officeart/2005/8/layout/hList7"/>
    <dgm:cxn modelId="{0A92F5B8-A7E2-49A8-B39D-980D05067654}" type="presOf" srcId="{1A68E4BD-94A7-4388-994C-F4AF8A4B8132}" destId="{D0BF7049-67D4-4E5E-AA34-4C9CE47D020F}" srcOrd="1" destOrd="0" presId="urn:microsoft.com/office/officeart/2005/8/layout/hList7"/>
    <dgm:cxn modelId="{1BE52C90-509C-4725-92F9-1D0D41F4792C}" type="presOf" srcId="{87B627EC-3FA2-402B-BE8C-FC821207F345}" destId="{8C4FCE2C-CCC8-4BF8-B532-AA9ACE0CF189}" srcOrd="0" destOrd="0" presId="urn:microsoft.com/office/officeart/2005/8/layout/hList7"/>
    <dgm:cxn modelId="{8A8818F6-FD67-4EDB-A161-E99DDB0E08D3}" type="presOf" srcId="{670C3EA9-C8A9-4366-95BC-B529F60728E6}" destId="{1109DF14-D068-4B78-86BF-0C1C50CE46D7}" srcOrd="0" destOrd="0" presId="urn:microsoft.com/office/officeart/2005/8/layout/hList7"/>
    <dgm:cxn modelId="{5BDC7802-B5D7-4DD5-87B8-B6338485603A}" srcId="{4AB68A90-2AAD-47D4-83C0-F140A53EACAE}" destId="{EE582AD3-5156-47F0-ADBE-AA622D399148}" srcOrd="2" destOrd="0" parTransId="{905B90CF-29BD-4768-8286-EE3E7F552675}" sibTransId="{907C43C6-13D2-4631-977E-AA9EA891FBDD}"/>
    <dgm:cxn modelId="{851AE2FC-CA43-4EBE-A61A-A589D3C50AE5}" type="presOf" srcId="{A7E41040-F926-4BB1-8A51-4072034298CC}" destId="{03FC0E09-EE4B-4509-805B-E15BE6DB59B7}" srcOrd="0" destOrd="0" presId="urn:microsoft.com/office/officeart/2005/8/layout/hList7"/>
    <dgm:cxn modelId="{B7043A38-49DD-4133-B1B6-89C7717C7290}" type="presOf" srcId="{87B627EC-3FA2-402B-BE8C-FC821207F345}" destId="{F2A4BCAF-A2FF-4D73-895E-47C1D4214ACF}" srcOrd="1" destOrd="0" presId="urn:microsoft.com/office/officeart/2005/8/layout/hList7"/>
    <dgm:cxn modelId="{D30F4D06-3997-4192-B788-60CAB690985F}" type="presOf" srcId="{EE582AD3-5156-47F0-ADBE-AA622D399148}" destId="{B057701F-B4CC-4643-9C9B-1A5306BC3B6B}" srcOrd="1" destOrd="0" presId="urn:microsoft.com/office/officeart/2005/8/layout/hList7"/>
    <dgm:cxn modelId="{8C828A17-BB5B-4F2F-A845-81E955553BD7}" type="presOf" srcId="{4AB68A90-2AAD-47D4-83C0-F140A53EACAE}" destId="{AEAD8EFF-CB51-4EE9-970B-FD78B6B89685}" srcOrd="0" destOrd="0" presId="urn:microsoft.com/office/officeart/2005/8/layout/hList7"/>
    <dgm:cxn modelId="{581C0088-791E-4EA6-B71A-EAD927969816}" srcId="{4AB68A90-2AAD-47D4-83C0-F140A53EACAE}" destId="{1A68E4BD-94A7-4388-994C-F4AF8A4B8132}" srcOrd="1" destOrd="0" parTransId="{8E9C31D1-4C64-4406-AC42-40B3960C3880}" sibTransId="{A7E41040-F926-4BB1-8A51-4072034298CC}"/>
    <dgm:cxn modelId="{B0348995-6761-4C84-821C-F485EEBCCE39}" type="presParOf" srcId="{AEAD8EFF-CB51-4EE9-970B-FD78B6B89685}" destId="{72116FF0-DE4B-4547-AA94-83BAF1193443}" srcOrd="0" destOrd="0" presId="urn:microsoft.com/office/officeart/2005/8/layout/hList7"/>
    <dgm:cxn modelId="{B6E73991-A7DF-4381-9D0F-A3062A591016}" type="presParOf" srcId="{AEAD8EFF-CB51-4EE9-970B-FD78B6B89685}" destId="{24FEF38E-CEC9-45C6-ABD1-CADA04FBFB38}" srcOrd="1" destOrd="0" presId="urn:microsoft.com/office/officeart/2005/8/layout/hList7"/>
    <dgm:cxn modelId="{E119F657-D1FD-4F30-B697-2F02916B0973}" type="presParOf" srcId="{24FEF38E-CEC9-45C6-ABD1-CADA04FBFB38}" destId="{6D8DAA80-F448-473D-8037-69B65022E1B0}" srcOrd="0" destOrd="0" presId="urn:microsoft.com/office/officeart/2005/8/layout/hList7"/>
    <dgm:cxn modelId="{2B3DDE0E-9E3C-4F77-811D-FDD410559131}" type="presParOf" srcId="{6D8DAA80-F448-473D-8037-69B65022E1B0}" destId="{8C4FCE2C-CCC8-4BF8-B532-AA9ACE0CF189}" srcOrd="0" destOrd="0" presId="urn:microsoft.com/office/officeart/2005/8/layout/hList7"/>
    <dgm:cxn modelId="{95CB6620-AC5F-4DF9-9B80-385B22DE083C}" type="presParOf" srcId="{6D8DAA80-F448-473D-8037-69B65022E1B0}" destId="{F2A4BCAF-A2FF-4D73-895E-47C1D4214ACF}" srcOrd="1" destOrd="0" presId="urn:microsoft.com/office/officeart/2005/8/layout/hList7"/>
    <dgm:cxn modelId="{B95FE35F-5C57-4CE9-B9F2-43956A78A903}" type="presParOf" srcId="{6D8DAA80-F448-473D-8037-69B65022E1B0}" destId="{2ED002D7-567B-41D1-9261-D99BA9B6D5F2}" srcOrd="2" destOrd="0" presId="urn:microsoft.com/office/officeart/2005/8/layout/hList7"/>
    <dgm:cxn modelId="{63DAB24E-52E3-4B3F-8B83-01F64A797433}" type="presParOf" srcId="{6D8DAA80-F448-473D-8037-69B65022E1B0}" destId="{B888FA4F-8A6E-44A9-8511-3246513FD571}" srcOrd="3" destOrd="0" presId="urn:microsoft.com/office/officeart/2005/8/layout/hList7"/>
    <dgm:cxn modelId="{6200198D-FE72-4082-AD4E-42154A939968}" type="presParOf" srcId="{24FEF38E-CEC9-45C6-ABD1-CADA04FBFB38}" destId="{1109DF14-D068-4B78-86BF-0C1C50CE46D7}" srcOrd="1" destOrd="0" presId="urn:microsoft.com/office/officeart/2005/8/layout/hList7"/>
    <dgm:cxn modelId="{04F1F81F-9522-4D55-9C07-66D7A267DA4D}" type="presParOf" srcId="{24FEF38E-CEC9-45C6-ABD1-CADA04FBFB38}" destId="{BDC2E80E-06B0-4E30-9F53-9AFB33018BF0}" srcOrd="2" destOrd="0" presId="urn:microsoft.com/office/officeart/2005/8/layout/hList7"/>
    <dgm:cxn modelId="{30F42623-2B09-4F0D-8BE9-C23511D96083}" type="presParOf" srcId="{BDC2E80E-06B0-4E30-9F53-9AFB33018BF0}" destId="{857C2E25-B041-408B-8E34-6F653D3CBBF0}" srcOrd="0" destOrd="0" presId="urn:microsoft.com/office/officeart/2005/8/layout/hList7"/>
    <dgm:cxn modelId="{3AAF5D2B-B6E4-4D46-8FF7-29C8DDF8E4F5}" type="presParOf" srcId="{BDC2E80E-06B0-4E30-9F53-9AFB33018BF0}" destId="{D0BF7049-67D4-4E5E-AA34-4C9CE47D020F}" srcOrd="1" destOrd="0" presId="urn:microsoft.com/office/officeart/2005/8/layout/hList7"/>
    <dgm:cxn modelId="{B0EAFB81-8D34-4AFE-B2E7-A13338D02413}" type="presParOf" srcId="{BDC2E80E-06B0-4E30-9F53-9AFB33018BF0}" destId="{33D2E126-8BBB-4786-8D36-2D1E3AC405C3}" srcOrd="2" destOrd="0" presId="urn:microsoft.com/office/officeart/2005/8/layout/hList7"/>
    <dgm:cxn modelId="{7C133D41-AC84-49CE-BA7F-3D56347645CE}" type="presParOf" srcId="{BDC2E80E-06B0-4E30-9F53-9AFB33018BF0}" destId="{C7861931-BD72-49C1-8A33-2C28354A7146}" srcOrd="3" destOrd="0" presId="urn:microsoft.com/office/officeart/2005/8/layout/hList7"/>
    <dgm:cxn modelId="{7BE048C6-6116-43DF-ABFF-F50E2306FEDB}" type="presParOf" srcId="{24FEF38E-CEC9-45C6-ABD1-CADA04FBFB38}" destId="{03FC0E09-EE4B-4509-805B-E15BE6DB59B7}" srcOrd="3" destOrd="0" presId="urn:microsoft.com/office/officeart/2005/8/layout/hList7"/>
    <dgm:cxn modelId="{2CC14871-E516-44A8-8826-BE074AC0E24C}" type="presParOf" srcId="{24FEF38E-CEC9-45C6-ABD1-CADA04FBFB38}" destId="{8FD384B6-26E8-4F61-9A69-5FB8D150D99A}" srcOrd="4" destOrd="0" presId="urn:microsoft.com/office/officeart/2005/8/layout/hList7"/>
    <dgm:cxn modelId="{5376C771-04F4-497F-8D9B-2BBFBF5E9A6F}" type="presParOf" srcId="{8FD384B6-26E8-4F61-9A69-5FB8D150D99A}" destId="{936870A4-8204-4E6B-A8B2-C4C6133A89BA}" srcOrd="0" destOrd="0" presId="urn:microsoft.com/office/officeart/2005/8/layout/hList7"/>
    <dgm:cxn modelId="{2AF135C1-5137-4DF1-B14D-BBDA54877EF8}" type="presParOf" srcId="{8FD384B6-26E8-4F61-9A69-5FB8D150D99A}" destId="{B057701F-B4CC-4643-9C9B-1A5306BC3B6B}" srcOrd="1" destOrd="0" presId="urn:microsoft.com/office/officeart/2005/8/layout/hList7"/>
    <dgm:cxn modelId="{5E20AAD2-C016-4D49-AE5D-31356E21BD15}" type="presParOf" srcId="{8FD384B6-26E8-4F61-9A69-5FB8D150D99A}" destId="{3CE5C383-0368-471C-983A-06974111E69F}" srcOrd="2" destOrd="0" presId="urn:microsoft.com/office/officeart/2005/8/layout/hList7"/>
    <dgm:cxn modelId="{4CBD1713-42D2-4380-9ACC-9918502846E4}" type="presParOf" srcId="{8FD384B6-26E8-4F61-9A69-5FB8D150D99A}" destId="{79B1C805-60E7-4F0C-9503-F3A495645509}" srcOrd="3" destOrd="0" presId="urn:microsoft.com/office/officeart/2005/8/layout/hList7"/>
  </dgm:cxnLst>
  <dgm:bg/>
  <dgm:whole/>
</dgm:dataModel>
</file>

<file path=ppt/diagrams/data7.xml><?xml version="1.0" encoding="utf-8"?>
<dgm:dataModel xmlns:dgm="http://schemas.openxmlformats.org/drawingml/2006/diagram" xmlns:a="http://schemas.openxmlformats.org/drawingml/2006/main">
  <dgm:ptLst>
    <dgm:pt modelId="{BB34A90F-D5B5-4503-BB3A-4C61FC3C7903}" type="doc">
      <dgm:prSet loTypeId="urn:microsoft.com/office/officeart/2005/8/layout/hList7" loCatId="list" qsTypeId="urn:microsoft.com/office/officeart/2005/8/quickstyle/simple1" qsCatId="simple" csTypeId="urn:microsoft.com/office/officeart/2005/8/colors/accent1_2" csCatId="accent1" phldr="1"/>
      <dgm:spPr/>
    </dgm:pt>
    <dgm:pt modelId="{7B8FDF3F-ED44-4B6B-820F-CA6A4FB57B05}">
      <dgm:prSet phldrT="[Texto]" custT="1"/>
      <dgm:spPr>
        <a:solidFill>
          <a:schemeClr val="bg1"/>
        </a:solidFill>
      </dgm:spPr>
      <dgm:t>
        <a:bodyPr/>
        <a:lstStyle/>
        <a:p>
          <a:endParaRPr lang="es-EC" sz="1700" dirty="0" smtClean="0"/>
        </a:p>
        <a:p>
          <a:r>
            <a:rPr lang="es-EC" sz="2400" dirty="0" smtClean="0"/>
            <a:t>ESGRIMA</a:t>
          </a:r>
          <a:endParaRPr lang="es-EC" sz="2400" dirty="0"/>
        </a:p>
      </dgm:t>
    </dgm:pt>
    <dgm:pt modelId="{71C26933-1622-4829-A86B-F601A9E60C43}" type="parTrans" cxnId="{020C0A2D-3079-4CFF-B2DA-94ED9ED10018}">
      <dgm:prSet/>
      <dgm:spPr/>
      <dgm:t>
        <a:bodyPr/>
        <a:lstStyle/>
        <a:p>
          <a:endParaRPr lang="es-EC"/>
        </a:p>
      </dgm:t>
    </dgm:pt>
    <dgm:pt modelId="{589E9C5E-D450-44CE-AD97-2D9D5BC03411}" type="sibTrans" cxnId="{020C0A2D-3079-4CFF-B2DA-94ED9ED10018}">
      <dgm:prSet/>
      <dgm:spPr/>
      <dgm:t>
        <a:bodyPr/>
        <a:lstStyle/>
        <a:p>
          <a:endParaRPr lang="es-EC"/>
        </a:p>
      </dgm:t>
    </dgm:pt>
    <dgm:pt modelId="{F58AA875-3DEC-4927-9C42-6051E8168741}">
      <dgm:prSet phldrT="[Texto]" custT="1"/>
      <dgm:spPr>
        <a:solidFill>
          <a:srgbClr val="FFFF00"/>
        </a:solidFill>
      </dgm:spPr>
      <dgm:t>
        <a:bodyPr/>
        <a:lstStyle/>
        <a:p>
          <a:endParaRPr lang="es-EC" sz="1500" dirty="0" smtClean="0"/>
        </a:p>
        <a:p>
          <a:endParaRPr lang="es-EC" sz="1500" dirty="0" smtClean="0"/>
        </a:p>
        <a:p>
          <a:r>
            <a:rPr lang="es-EC" sz="2400" b="1" dirty="0" smtClean="0">
              <a:solidFill>
                <a:schemeClr val="bg1"/>
              </a:solidFill>
            </a:rPr>
            <a:t>PISTA DE OBSTÁCULOS</a:t>
          </a:r>
          <a:endParaRPr lang="es-EC" sz="2400" b="1" dirty="0">
            <a:solidFill>
              <a:schemeClr val="bg1"/>
            </a:solidFill>
          </a:endParaRPr>
        </a:p>
      </dgm:t>
    </dgm:pt>
    <dgm:pt modelId="{B857115F-A98D-4B14-894D-4A37AB0A4669}" type="parTrans" cxnId="{A7945F5E-71A2-4794-9A22-171B777B1BDE}">
      <dgm:prSet/>
      <dgm:spPr/>
      <dgm:t>
        <a:bodyPr/>
        <a:lstStyle/>
        <a:p>
          <a:endParaRPr lang="es-EC"/>
        </a:p>
      </dgm:t>
    </dgm:pt>
    <dgm:pt modelId="{3E552A27-1E6F-45FF-AD72-5752F9A6AF92}" type="sibTrans" cxnId="{A7945F5E-71A2-4794-9A22-171B777B1BDE}">
      <dgm:prSet/>
      <dgm:spPr/>
      <dgm:t>
        <a:bodyPr/>
        <a:lstStyle/>
        <a:p>
          <a:endParaRPr lang="es-EC"/>
        </a:p>
      </dgm:t>
    </dgm:pt>
    <dgm:pt modelId="{D4E3AE57-EA2C-4A1D-BC66-2F9E4AFF7E64}">
      <dgm:prSet phldrT="[Texto]" custT="1"/>
      <dgm:spPr/>
      <dgm:t>
        <a:bodyPr/>
        <a:lstStyle/>
        <a:p>
          <a:endParaRPr lang="es-EC" sz="2400" dirty="0" smtClean="0"/>
        </a:p>
        <a:p>
          <a:r>
            <a:rPr lang="es-EC" sz="2400" b="1" dirty="0" smtClean="0">
              <a:solidFill>
                <a:schemeClr val="bg1"/>
              </a:solidFill>
            </a:rPr>
            <a:t>NATACIÓN</a:t>
          </a:r>
          <a:endParaRPr lang="es-EC" sz="2400" b="1" dirty="0">
            <a:solidFill>
              <a:schemeClr val="bg1"/>
            </a:solidFill>
          </a:endParaRPr>
        </a:p>
      </dgm:t>
    </dgm:pt>
    <dgm:pt modelId="{7D362661-3C3A-4B3E-B478-4536E4ACE8F3}" type="parTrans" cxnId="{40CF4BE5-3082-42AE-B0A2-D6D44847498F}">
      <dgm:prSet/>
      <dgm:spPr/>
      <dgm:t>
        <a:bodyPr/>
        <a:lstStyle/>
        <a:p>
          <a:endParaRPr lang="es-EC"/>
        </a:p>
      </dgm:t>
    </dgm:pt>
    <dgm:pt modelId="{D99C07CE-BA81-495E-96E0-525C8D85D777}" type="sibTrans" cxnId="{40CF4BE5-3082-42AE-B0A2-D6D44847498F}">
      <dgm:prSet/>
      <dgm:spPr/>
      <dgm:t>
        <a:bodyPr/>
        <a:lstStyle/>
        <a:p>
          <a:endParaRPr lang="es-EC"/>
        </a:p>
      </dgm:t>
    </dgm:pt>
    <dgm:pt modelId="{35F46947-97C6-4972-AEC3-D1E5E398462E}" type="pres">
      <dgm:prSet presAssocID="{BB34A90F-D5B5-4503-BB3A-4C61FC3C7903}" presName="Name0" presStyleCnt="0">
        <dgm:presLayoutVars>
          <dgm:dir/>
          <dgm:resizeHandles val="exact"/>
        </dgm:presLayoutVars>
      </dgm:prSet>
      <dgm:spPr/>
    </dgm:pt>
    <dgm:pt modelId="{11855203-930E-47CB-80FD-DE6929EA21FD}" type="pres">
      <dgm:prSet presAssocID="{BB34A90F-D5B5-4503-BB3A-4C61FC3C7903}" presName="fgShape" presStyleLbl="fgShp" presStyleIdx="0" presStyleCnt="1" custLinFactNeighborX="370" custLinFactNeighborY="28070"/>
      <dgm:spPr/>
    </dgm:pt>
    <dgm:pt modelId="{FF28A94C-766A-486E-82D9-8073449F963F}" type="pres">
      <dgm:prSet presAssocID="{BB34A90F-D5B5-4503-BB3A-4C61FC3C7903}" presName="linComp" presStyleCnt="0"/>
      <dgm:spPr/>
    </dgm:pt>
    <dgm:pt modelId="{D38868D2-1ACD-4048-ADA2-3EBBE13C726B}" type="pres">
      <dgm:prSet presAssocID="{7B8FDF3F-ED44-4B6B-820F-CA6A4FB57B05}" presName="compNode" presStyleCnt="0"/>
      <dgm:spPr/>
    </dgm:pt>
    <dgm:pt modelId="{C3E7A722-8958-4DF5-BDA8-28EA74417919}" type="pres">
      <dgm:prSet presAssocID="{7B8FDF3F-ED44-4B6B-820F-CA6A4FB57B05}" presName="bkgdShape" presStyleLbl="node1" presStyleIdx="0" presStyleCnt="3"/>
      <dgm:spPr/>
      <dgm:t>
        <a:bodyPr/>
        <a:lstStyle/>
        <a:p>
          <a:endParaRPr lang="es-EC"/>
        </a:p>
      </dgm:t>
    </dgm:pt>
    <dgm:pt modelId="{366B42F3-C703-4386-B89E-EC6EA9392815}" type="pres">
      <dgm:prSet presAssocID="{7B8FDF3F-ED44-4B6B-820F-CA6A4FB57B05}" presName="nodeTx" presStyleLbl="node1" presStyleIdx="0" presStyleCnt="3">
        <dgm:presLayoutVars>
          <dgm:bulletEnabled val="1"/>
        </dgm:presLayoutVars>
      </dgm:prSet>
      <dgm:spPr/>
      <dgm:t>
        <a:bodyPr/>
        <a:lstStyle/>
        <a:p>
          <a:endParaRPr lang="es-EC"/>
        </a:p>
      </dgm:t>
    </dgm:pt>
    <dgm:pt modelId="{C12EFC0D-FF0A-4353-8EC2-99F7E29A763F}" type="pres">
      <dgm:prSet presAssocID="{7B8FDF3F-ED44-4B6B-820F-CA6A4FB57B05}" presName="invisiNode" presStyleLbl="node1" presStyleIdx="0" presStyleCnt="3"/>
      <dgm:spPr/>
    </dgm:pt>
    <dgm:pt modelId="{0DAC0DDA-364E-4BD8-AA61-A9B9D49D479E}" type="pres">
      <dgm:prSet presAssocID="{7B8FDF3F-ED44-4B6B-820F-CA6A4FB57B05}" presName="imagNode" presStyleLbl="fgImgPlace1" presStyleIdx="0" presStyleCnt="3" custScaleX="147416" custScaleY="154672" custLinFactNeighborX="3851" custLinFactNeighborY="29920"/>
      <dgm:spPr>
        <a:blipFill rotWithShape="0">
          <a:blip xmlns:r="http://schemas.openxmlformats.org/officeDocument/2006/relationships" r:embed="rId1"/>
          <a:stretch>
            <a:fillRect/>
          </a:stretch>
        </a:blipFill>
      </dgm:spPr>
    </dgm:pt>
    <dgm:pt modelId="{679EFBBF-4476-4D4C-AE42-36C2BA12B4C9}" type="pres">
      <dgm:prSet presAssocID="{589E9C5E-D450-44CE-AD97-2D9D5BC03411}" presName="sibTrans" presStyleLbl="sibTrans2D1" presStyleIdx="0" presStyleCnt="0"/>
      <dgm:spPr/>
      <dgm:t>
        <a:bodyPr/>
        <a:lstStyle/>
        <a:p>
          <a:endParaRPr lang="es-EC"/>
        </a:p>
      </dgm:t>
    </dgm:pt>
    <dgm:pt modelId="{2B5C5576-C224-48AD-9DF6-4D9872AB792E}" type="pres">
      <dgm:prSet presAssocID="{F58AA875-3DEC-4927-9C42-6051E8168741}" presName="compNode" presStyleCnt="0"/>
      <dgm:spPr/>
    </dgm:pt>
    <dgm:pt modelId="{072CC4C3-B516-4A87-8FBB-955B5888DD27}" type="pres">
      <dgm:prSet presAssocID="{F58AA875-3DEC-4927-9C42-6051E8168741}" presName="bkgdShape" presStyleLbl="node1" presStyleIdx="1" presStyleCnt="3"/>
      <dgm:spPr/>
      <dgm:t>
        <a:bodyPr/>
        <a:lstStyle/>
        <a:p>
          <a:endParaRPr lang="es-EC"/>
        </a:p>
      </dgm:t>
    </dgm:pt>
    <dgm:pt modelId="{BE8194AC-D275-49AE-80F4-76D20BB1D3D3}" type="pres">
      <dgm:prSet presAssocID="{F58AA875-3DEC-4927-9C42-6051E8168741}" presName="nodeTx" presStyleLbl="node1" presStyleIdx="1" presStyleCnt="3">
        <dgm:presLayoutVars>
          <dgm:bulletEnabled val="1"/>
        </dgm:presLayoutVars>
      </dgm:prSet>
      <dgm:spPr/>
      <dgm:t>
        <a:bodyPr/>
        <a:lstStyle/>
        <a:p>
          <a:endParaRPr lang="es-EC"/>
        </a:p>
      </dgm:t>
    </dgm:pt>
    <dgm:pt modelId="{014615ED-EA79-4AB4-95A8-39FC805BF4ED}" type="pres">
      <dgm:prSet presAssocID="{F58AA875-3DEC-4927-9C42-6051E8168741}" presName="invisiNode" presStyleLbl="node1" presStyleIdx="1" presStyleCnt="3"/>
      <dgm:spPr/>
    </dgm:pt>
    <dgm:pt modelId="{9E6ED62F-B488-43D9-A06C-C1AF56391474}" type="pres">
      <dgm:prSet presAssocID="{F58AA875-3DEC-4927-9C42-6051E8168741}" presName="imagNode" presStyleLbl="fgImgPlace1" presStyleIdx="1" presStyleCnt="3" custScaleX="163448" custScaleY="145859" custLinFactNeighborX="-2041" custLinFactNeighborY="20717"/>
      <dgm:spPr>
        <a:blipFill rotWithShape="0">
          <a:blip xmlns:r="http://schemas.openxmlformats.org/officeDocument/2006/relationships" r:embed="rId2"/>
          <a:stretch>
            <a:fillRect/>
          </a:stretch>
        </a:blipFill>
      </dgm:spPr>
    </dgm:pt>
    <dgm:pt modelId="{150F3AE7-647B-482F-99E9-FCA249461503}" type="pres">
      <dgm:prSet presAssocID="{3E552A27-1E6F-45FF-AD72-5752F9A6AF92}" presName="sibTrans" presStyleLbl="sibTrans2D1" presStyleIdx="0" presStyleCnt="0"/>
      <dgm:spPr/>
      <dgm:t>
        <a:bodyPr/>
        <a:lstStyle/>
        <a:p>
          <a:endParaRPr lang="es-EC"/>
        </a:p>
      </dgm:t>
    </dgm:pt>
    <dgm:pt modelId="{5D9562EB-D730-4BBC-8B68-13DCCA84A6A3}" type="pres">
      <dgm:prSet presAssocID="{D4E3AE57-EA2C-4A1D-BC66-2F9E4AFF7E64}" presName="compNode" presStyleCnt="0"/>
      <dgm:spPr/>
    </dgm:pt>
    <dgm:pt modelId="{D31F6598-BE2F-4788-8AED-A75835E3C8AC}" type="pres">
      <dgm:prSet presAssocID="{D4E3AE57-EA2C-4A1D-BC66-2F9E4AFF7E64}" presName="bkgdShape" presStyleLbl="node1" presStyleIdx="2" presStyleCnt="3"/>
      <dgm:spPr/>
      <dgm:t>
        <a:bodyPr/>
        <a:lstStyle/>
        <a:p>
          <a:endParaRPr lang="es-EC"/>
        </a:p>
      </dgm:t>
    </dgm:pt>
    <dgm:pt modelId="{E27253C0-6D71-42A4-9ADA-A9C5E93C07A9}" type="pres">
      <dgm:prSet presAssocID="{D4E3AE57-EA2C-4A1D-BC66-2F9E4AFF7E64}" presName="nodeTx" presStyleLbl="node1" presStyleIdx="2" presStyleCnt="3">
        <dgm:presLayoutVars>
          <dgm:bulletEnabled val="1"/>
        </dgm:presLayoutVars>
      </dgm:prSet>
      <dgm:spPr/>
      <dgm:t>
        <a:bodyPr/>
        <a:lstStyle/>
        <a:p>
          <a:endParaRPr lang="es-EC"/>
        </a:p>
      </dgm:t>
    </dgm:pt>
    <dgm:pt modelId="{BAA6D6D2-1768-44B3-B56B-39F3F633752D}" type="pres">
      <dgm:prSet presAssocID="{D4E3AE57-EA2C-4A1D-BC66-2F9E4AFF7E64}" presName="invisiNode" presStyleLbl="node1" presStyleIdx="2" presStyleCnt="3"/>
      <dgm:spPr/>
    </dgm:pt>
    <dgm:pt modelId="{85D121AF-5C16-4155-AB2C-A97853C9ADD2}" type="pres">
      <dgm:prSet presAssocID="{D4E3AE57-EA2C-4A1D-BC66-2F9E4AFF7E64}" presName="imagNode" presStyleLbl="fgImgPlace1" presStyleIdx="2" presStyleCnt="3" custScaleX="179540" custScaleY="167647" custLinFactNeighborX="299" custLinFactNeighborY="23708"/>
      <dgm:spPr>
        <a:blipFill rotWithShape="0">
          <a:blip xmlns:r="http://schemas.openxmlformats.org/officeDocument/2006/relationships" r:embed="rId3"/>
          <a:stretch>
            <a:fillRect/>
          </a:stretch>
        </a:blipFill>
      </dgm:spPr>
    </dgm:pt>
  </dgm:ptLst>
  <dgm:cxnLst>
    <dgm:cxn modelId="{1E676F7F-C22C-40BA-B517-AB5C9C01BD71}" type="presOf" srcId="{F58AA875-3DEC-4927-9C42-6051E8168741}" destId="{072CC4C3-B516-4A87-8FBB-955B5888DD27}" srcOrd="0" destOrd="0" presId="urn:microsoft.com/office/officeart/2005/8/layout/hList7"/>
    <dgm:cxn modelId="{AB231EC1-A0E2-46F4-9455-413FA919B806}" type="presOf" srcId="{F58AA875-3DEC-4927-9C42-6051E8168741}" destId="{BE8194AC-D275-49AE-80F4-76D20BB1D3D3}" srcOrd="1" destOrd="0" presId="urn:microsoft.com/office/officeart/2005/8/layout/hList7"/>
    <dgm:cxn modelId="{83F0B6DB-E3FA-4617-AEB0-9AB69B718021}" type="presOf" srcId="{BB34A90F-D5B5-4503-BB3A-4C61FC3C7903}" destId="{35F46947-97C6-4972-AEC3-D1E5E398462E}" srcOrd="0" destOrd="0" presId="urn:microsoft.com/office/officeart/2005/8/layout/hList7"/>
    <dgm:cxn modelId="{81D8AFDF-AB17-42D7-B145-B72F9DEC30FD}" type="presOf" srcId="{D4E3AE57-EA2C-4A1D-BC66-2F9E4AFF7E64}" destId="{D31F6598-BE2F-4788-8AED-A75835E3C8AC}" srcOrd="0" destOrd="0" presId="urn:microsoft.com/office/officeart/2005/8/layout/hList7"/>
    <dgm:cxn modelId="{6E0E7879-57BB-4387-AFD3-44E6B67AE03B}" type="presOf" srcId="{589E9C5E-D450-44CE-AD97-2D9D5BC03411}" destId="{679EFBBF-4476-4D4C-AE42-36C2BA12B4C9}" srcOrd="0" destOrd="0" presId="urn:microsoft.com/office/officeart/2005/8/layout/hList7"/>
    <dgm:cxn modelId="{77815DBC-1B94-435C-ABDC-BD9296DAC03D}" type="presOf" srcId="{7B8FDF3F-ED44-4B6B-820F-CA6A4FB57B05}" destId="{C3E7A722-8958-4DF5-BDA8-28EA74417919}" srcOrd="0" destOrd="0" presId="urn:microsoft.com/office/officeart/2005/8/layout/hList7"/>
    <dgm:cxn modelId="{020C0A2D-3079-4CFF-B2DA-94ED9ED10018}" srcId="{BB34A90F-D5B5-4503-BB3A-4C61FC3C7903}" destId="{7B8FDF3F-ED44-4B6B-820F-CA6A4FB57B05}" srcOrd="0" destOrd="0" parTransId="{71C26933-1622-4829-A86B-F601A9E60C43}" sibTransId="{589E9C5E-D450-44CE-AD97-2D9D5BC03411}"/>
    <dgm:cxn modelId="{A7945F5E-71A2-4794-9A22-171B777B1BDE}" srcId="{BB34A90F-D5B5-4503-BB3A-4C61FC3C7903}" destId="{F58AA875-3DEC-4927-9C42-6051E8168741}" srcOrd="1" destOrd="0" parTransId="{B857115F-A98D-4B14-894D-4A37AB0A4669}" sibTransId="{3E552A27-1E6F-45FF-AD72-5752F9A6AF92}"/>
    <dgm:cxn modelId="{327A56BD-79B7-46B1-8BD8-2945514C80B6}" type="presOf" srcId="{7B8FDF3F-ED44-4B6B-820F-CA6A4FB57B05}" destId="{366B42F3-C703-4386-B89E-EC6EA9392815}" srcOrd="1" destOrd="0" presId="urn:microsoft.com/office/officeart/2005/8/layout/hList7"/>
    <dgm:cxn modelId="{CDF708B0-B26B-450A-BBD9-9FF3FDA605E2}" type="presOf" srcId="{D4E3AE57-EA2C-4A1D-BC66-2F9E4AFF7E64}" destId="{E27253C0-6D71-42A4-9ADA-A9C5E93C07A9}" srcOrd="1" destOrd="0" presId="urn:microsoft.com/office/officeart/2005/8/layout/hList7"/>
    <dgm:cxn modelId="{40CF4BE5-3082-42AE-B0A2-D6D44847498F}" srcId="{BB34A90F-D5B5-4503-BB3A-4C61FC3C7903}" destId="{D4E3AE57-EA2C-4A1D-BC66-2F9E4AFF7E64}" srcOrd="2" destOrd="0" parTransId="{7D362661-3C3A-4B3E-B478-4536E4ACE8F3}" sibTransId="{D99C07CE-BA81-495E-96E0-525C8D85D777}"/>
    <dgm:cxn modelId="{7790E7C7-4430-4DCB-9423-52FBA81CFFA5}" type="presOf" srcId="{3E552A27-1E6F-45FF-AD72-5752F9A6AF92}" destId="{150F3AE7-647B-482F-99E9-FCA249461503}" srcOrd="0" destOrd="0" presId="urn:microsoft.com/office/officeart/2005/8/layout/hList7"/>
    <dgm:cxn modelId="{27C40E2D-B565-43F0-8EF1-A152729230E8}" type="presParOf" srcId="{35F46947-97C6-4972-AEC3-D1E5E398462E}" destId="{11855203-930E-47CB-80FD-DE6929EA21FD}" srcOrd="0" destOrd="0" presId="urn:microsoft.com/office/officeart/2005/8/layout/hList7"/>
    <dgm:cxn modelId="{B3D28198-A582-44B2-8208-525CE0AE32AD}" type="presParOf" srcId="{35F46947-97C6-4972-AEC3-D1E5E398462E}" destId="{FF28A94C-766A-486E-82D9-8073449F963F}" srcOrd="1" destOrd="0" presId="urn:microsoft.com/office/officeart/2005/8/layout/hList7"/>
    <dgm:cxn modelId="{FD5B141B-EB28-4EFF-8958-E11C0C2139CC}" type="presParOf" srcId="{FF28A94C-766A-486E-82D9-8073449F963F}" destId="{D38868D2-1ACD-4048-ADA2-3EBBE13C726B}" srcOrd="0" destOrd="0" presId="urn:microsoft.com/office/officeart/2005/8/layout/hList7"/>
    <dgm:cxn modelId="{C619CB34-87C5-4E7E-BC94-7AFC4501F5C4}" type="presParOf" srcId="{D38868D2-1ACD-4048-ADA2-3EBBE13C726B}" destId="{C3E7A722-8958-4DF5-BDA8-28EA74417919}" srcOrd="0" destOrd="0" presId="urn:microsoft.com/office/officeart/2005/8/layout/hList7"/>
    <dgm:cxn modelId="{5982ACEB-60ED-4B0D-9C7F-85C1E2FC8187}" type="presParOf" srcId="{D38868D2-1ACD-4048-ADA2-3EBBE13C726B}" destId="{366B42F3-C703-4386-B89E-EC6EA9392815}" srcOrd="1" destOrd="0" presId="urn:microsoft.com/office/officeart/2005/8/layout/hList7"/>
    <dgm:cxn modelId="{E1B233DA-4258-4478-A823-9D3CB19B3E38}" type="presParOf" srcId="{D38868D2-1ACD-4048-ADA2-3EBBE13C726B}" destId="{C12EFC0D-FF0A-4353-8EC2-99F7E29A763F}" srcOrd="2" destOrd="0" presId="urn:microsoft.com/office/officeart/2005/8/layout/hList7"/>
    <dgm:cxn modelId="{B24EA116-ADCA-4A15-A979-E616584D2DE0}" type="presParOf" srcId="{D38868D2-1ACD-4048-ADA2-3EBBE13C726B}" destId="{0DAC0DDA-364E-4BD8-AA61-A9B9D49D479E}" srcOrd="3" destOrd="0" presId="urn:microsoft.com/office/officeart/2005/8/layout/hList7"/>
    <dgm:cxn modelId="{625CC047-9E51-49E8-B6CE-5B9BF806FB83}" type="presParOf" srcId="{FF28A94C-766A-486E-82D9-8073449F963F}" destId="{679EFBBF-4476-4D4C-AE42-36C2BA12B4C9}" srcOrd="1" destOrd="0" presId="urn:microsoft.com/office/officeart/2005/8/layout/hList7"/>
    <dgm:cxn modelId="{E5683F17-7CDC-442A-94C7-030D39D472FE}" type="presParOf" srcId="{FF28A94C-766A-486E-82D9-8073449F963F}" destId="{2B5C5576-C224-48AD-9DF6-4D9872AB792E}" srcOrd="2" destOrd="0" presId="urn:microsoft.com/office/officeart/2005/8/layout/hList7"/>
    <dgm:cxn modelId="{868DF8BF-0A9F-41E0-9824-8D43436E3593}" type="presParOf" srcId="{2B5C5576-C224-48AD-9DF6-4D9872AB792E}" destId="{072CC4C3-B516-4A87-8FBB-955B5888DD27}" srcOrd="0" destOrd="0" presId="urn:microsoft.com/office/officeart/2005/8/layout/hList7"/>
    <dgm:cxn modelId="{465C7C5B-52B5-4CE4-AC5C-80FAE0712B66}" type="presParOf" srcId="{2B5C5576-C224-48AD-9DF6-4D9872AB792E}" destId="{BE8194AC-D275-49AE-80F4-76D20BB1D3D3}" srcOrd="1" destOrd="0" presId="urn:microsoft.com/office/officeart/2005/8/layout/hList7"/>
    <dgm:cxn modelId="{B5D50FD1-57DB-450D-BB65-66634426B1D4}" type="presParOf" srcId="{2B5C5576-C224-48AD-9DF6-4D9872AB792E}" destId="{014615ED-EA79-4AB4-95A8-39FC805BF4ED}" srcOrd="2" destOrd="0" presId="urn:microsoft.com/office/officeart/2005/8/layout/hList7"/>
    <dgm:cxn modelId="{49BA8ABC-D671-4E78-8F02-75F2F7BFA5E5}" type="presParOf" srcId="{2B5C5576-C224-48AD-9DF6-4D9872AB792E}" destId="{9E6ED62F-B488-43D9-A06C-C1AF56391474}" srcOrd="3" destOrd="0" presId="urn:microsoft.com/office/officeart/2005/8/layout/hList7"/>
    <dgm:cxn modelId="{44B1C1AB-C750-45CB-9F88-2D262B62FEBA}" type="presParOf" srcId="{FF28A94C-766A-486E-82D9-8073449F963F}" destId="{150F3AE7-647B-482F-99E9-FCA249461503}" srcOrd="3" destOrd="0" presId="urn:microsoft.com/office/officeart/2005/8/layout/hList7"/>
    <dgm:cxn modelId="{08B4CBC1-077F-4D1D-8157-A2AF88943F2B}" type="presParOf" srcId="{FF28A94C-766A-486E-82D9-8073449F963F}" destId="{5D9562EB-D730-4BBC-8B68-13DCCA84A6A3}" srcOrd="4" destOrd="0" presId="urn:microsoft.com/office/officeart/2005/8/layout/hList7"/>
    <dgm:cxn modelId="{0874133B-3922-45A2-B0D8-0C9465C0CB26}" type="presParOf" srcId="{5D9562EB-D730-4BBC-8B68-13DCCA84A6A3}" destId="{D31F6598-BE2F-4788-8AED-A75835E3C8AC}" srcOrd="0" destOrd="0" presId="urn:microsoft.com/office/officeart/2005/8/layout/hList7"/>
    <dgm:cxn modelId="{5ADF9D7C-AFAD-41EA-9427-783301F14E19}" type="presParOf" srcId="{5D9562EB-D730-4BBC-8B68-13DCCA84A6A3}" destId="{E27253C0-6D71-42A4-9ADA-A9C5E93C07A9}" srcOrd="1" destOrd="0" presId="urn:microsoft.com/office/officeart/2005/8/layout/hList7"/>
    <dgm:cxn modelId="{9ED966EF-417F-4A41-B49A-F4FB2EA8A23D}" type="presParOf" srcId="{5D9562EB-D730-4BBC-8B68-13DCCA84A6A3}" destId="{BAA6D6D2-1768-44B3-B56B-39F3F633752D}" srcOrd="2" destOrd="0" presId="urn:microsoft.com/office/officeart/2005/8/layout/hList7"/>
    <dgm:cxn modelId="{7939A7C7-1500-4E32-8744-459CE20D537F}" type="presParOf" srcId="{5D9562EB-D730-4BBC-8B68-13DCCA84A6A3}" destId="{85D121AF-5C16-4155-AB2C-A97853C9ADD2}" srcOrd="3" destOrd="0" presId="urn:microsoft.com/office/officeart/2005/8/layout/hList7"/>
  </dgm:cxnLst>
  <dgm:bg/>
  <dgm:whole/>
</dgm:dataModel>
</file>

<file path=ppt/diagrams/data8.xml><?xml version="1.0" encoding="utf-8"?>
<dgm:dataModel xmlns:dgm="http://schemas.openxmlformats.org/drawingml/2006/diagram" xmlns:a="http://schemas.openxmlformats.org/drawingml/2006/main">
  <dgm:ptLst>
    <dgm:pt modelId="{951EE095-5DFA-4BE6-9CC9-3449111F1C09}" type="doc">
      <dgm:prSet loTypeId="urn:microsoft.com/office/officeart/2005/8/layout/hProcess7" loCatId="list" qsTypeId="urn:microsoft.com/office/officeart/2005/8/quickstyle/3d2" qsCatId="3D" csTypeId="urn:microsoft.com/office/officeart/2005/8/colors/colorful1" csCatId="colorful" phldr="1"/>
      <dgm:spPr/>
      <dgm:t>
        <a:bodyPr/>
        <a:lstStyle/>
        <a:p>
          <a:endParaRPr lang="es-EC"/>
        </a:p>
      </dgm:t>
    </dgm:pt>
    <dgm:pt modelId="{6BBAAB1C-703B-4B73-BD0C-A8D9CC101C15}">
      <dgm:prSet phldrT="[Texto]"/>
      <dgm:spPr/>
      <dgm:t>
        <a:bodyPr/>
        <a:lstStyle/>
        <a:p>
          <a:r>
            <a:rPr lang="es-EC" dirty="0" smtClean="0"/>
            <a:t>CURRICULUM DE LA ASIGNATURA</a:t>
          </a:r>
          <a:endParaRPr lang="es-EC" dirty="0"/>
        </a:p>
      </dgm:t>
    </dgm:pt>
    <dgm:pt modelId="{2ED4DACE-E476-4466-845E-3290D6333467}" type="parTrans" cxnId="{664DB8D5-825E-422C-BA89-E4232617A658}">
      <dgm:prSet/>
      <dgm:spPr/>
      <dgm:t>
        <a:bodyPr/>
        <a:lstStyle/>
        <a:p>
          <a:endParaRPr lang="es-EC"/>
        </a:p>
      </dgm:t>
    </dgm:pt>
    <dgm:pt modelId="{652A200A-5A0C-478F-91EF-F1F298533B78}" type="sibTrans" cxnId="{664DB8D5-825E-422C-BA89-E4232617A658}">
      <dgm:prSet/>
      <dgm:spPr/>
      <dgm:t>
        <a:bodyPr/>
        <a:lstStyle/>
        <a:p>
          <a:endParaRPr lang="es-EC"/>
        </a:p>
      </dgm:t>
    </dgm:pt>
    <dgm:pt modelId="{2945E158-4CE4-4FFE-93C2-5BC1C6CE9837}">
      <dgm:prSet phldrT="[Texto]"/>
      <dgm:spPr/>
      <dgm:t>
        <a:bodyPr/>
        <a:lstStyle/>
        <a:p>
          <a:endParaRPr lang="es-EC" dirty="0"/>
        </a:p>
      </dgm:t>
    </dgm:pt>
    <dgm:pt modelId="{7B8DFC9B-3C76-42BC-9757-4A158FC4DC4C}" type="parTrans" cxnId="{25644E25-2063-4978-A4EE-F1A1A32CF627}">
      <dgm:prSet/>
      <dgm:spPr/>
      <dgm:t>
        <a:bodyPr/>
        <a:lstStyle/>
        <a:p>
          <a:endParaRPr lang="es-EC"/>
        </a:p>
      </dgm:t>
    </dgm:pt>
    <dgm:pt modelId="{2886E81F-B54A-47EB-BD1E-950F89678FB7}" type="sibTrans" cxnId="{25644E25-2063-4978-A4EE-F1A1A32CF627}">
      <dgm:prSet/>
      <dgm:spPr/>
      <dgm:t>
        <a:bodyPr/>
        <a:lstStyle/>
        <a:p>
          <a:endParaRPr lang="es-EC"/>
        </a:p>
      </dgm:t>
    </dgm:pt>
    <dgm:pt modelId="{66A91FE9-7418-44BC-80C1-C0009EB7F69D}">
      <dgm:prSet phldrT="[Texto]"/>
      <dgm:spPr/>
      <dgm:t>
        <a:bodyPr/>
        <a:lstStyle/>
        <a:p>
          <a:r>
            <a:rPr lang="es-EC" dirty="0" smtClean="0"/>
            <a:t>EVALUACIÓN CURRICULAR</a:t>
          </a:r>
          <a:endParaRPr lang="es-EC" dirty="0"/>
        </a:p>
      </dgm:t>
    </dgm:pt>
    <dgm:pt modelId="{B87CFA8A-973C-4E67-B0E3-62BFF1D72723}" type="parTrans" cxnId="{82385081-25D8-42CF-9927-4044A05F3FBE}">
      <dgm:prSet/>
      <dgm:spPr/>
      <dgm:t>
        <a:bodyPr/>
        <a:lstStyle/>
        <a:p>
          <a:endParaRPr lang="es-EC"/>
        </a:p>
      </dgm:t>
    </dgm:pt>
    <dgm:pt modelId="{64638EB4-DFE3-4CF4-B3A4-0732BE0DE6F6}" type="sibTrans" cxnId="{82385081-25D8-42CF-9927-4044A05F3FBE}">
      <dgm:prSet/>
      <dgm:spPr/>
      <dgm:t>
        <a:bodyPr/>
        <a:lstStyle/>
        <a:p>
          <a:endParaRPr lang="es-EC"/>
        </a:p>
      </dgm:t>
    </dgm:pt>
    <dgm:pt modelId="{0BBA89BE-51BD-45D2-AA7F-2762FD93708B}">
      <dgm:prSet phldrT="[Texto]"/>
      <dgm:spPr/>
      <dgm:t>
        <a:bodyPr/>
        <a:lstStyle/>
        <a:p>
          <a:r>
            <a:rPr lang="es-ES_tradnl" dirty="0" smtClean="0"/>
            <a:t>actividad continua y paralela al desarrollo del curriculum. Dicha actividad se alimenta de cada una de las fases del desarrollo curricular y al mismo tiempo genera información para la redefinición de esas fases”</a:t>
          </a:r>
          <a:r>
            <a:rPr lang="es-EC" dirty="0" smtClean="0"/>
            <a:t> (BASANTES C. , 2011)</a:t>
          </a:r>
          <a:r>
            <a:rPr lang="es-ES_tradnl" dirty="0" smtClean="0"/>
            <a:t>.</a:t>
          </a:r>
          <a:endParaRPr lang="es-EC" dirty="0"/>
        </a:p>
      </dgm:t>
    </dgm:pt>
    <dgm:pt modelId="{B06462F0-95EF-4707-B83C-B82DA3EAC00A}" type="parTrans" cxnId="{6DE1B0EB-6B47-488B-B8F8-D21FC770646D}">
      <dgm:prSet/>
      <dgm:spPr/>
      <dgm:t>
        <a:bodyPr/>
        <a:lstStyle/>
        <a:p>
          <a:endParaRPr lang="es-EC"/>
        </a:p>
      </dgm:t>
    </dgm:pt>
    <dgm:pt modelId="{4E7542D3-C28C-4293-B0AA-BCBD8C7588E1}" type="sibTrans" cxnId="{6DE1B0EB-6B47-488B-B8F8-D21FC770646D}">
      <dgm:prSet/>
      <dgm:spPr/>
      <dgm:t>
        <a:bodyPr/>
        <a:lstStyle/>
        <a:p>
          <a:endParaRPr lang="es-EC"/>
        </a:p>
      </dgm:t>
    </dgm:pt>
    <dgm:pt modelId="{A699CC8C-2183-421F-827B-12C4F9F11A55}">
      <dgm:prSet/>
      <dgm:spPr/>
      <dgm:t>
        <a:bodyPr/>
        <a:lstStyle/>
        <a:p>
          <a:r>
            <a:rPr lang="es-ES" dirty="0" smtClean="0"/>
            <a:t>es un plan que norma y conduce, explícitamente, un proceso concreto y determinado de enseñanza-aprendizaje”</a:t>
          </a:r>
          <a:r>
            <a:rPr lang="es-EC" dirty="0" smtClean="0"/>
            <a:t> (ARNAZ, 1995)</a:t>
          </a:r>
          <a:endParaRPr lang="es-EC" dirty="0"/>
        </a:p>
      </dgm:t>
    </dgm:pt>
    <dgm:pt modelId="{48C57985-77C0-4FBF-931C-F6314A6FD943}" type="parTrans" cxnId="{E65B65D0-3FE3-40F5-AE94-B215985D8255}">
      <dgm:prSet/>
      <dgm:spPr/>
      <dgm:t>
        <a:bodyPr/>
        <a:lstStyle/>
        <a:p>
          <a:endParaRPr lang="es-EC"/>
        </a:p>
      </dgm:t>
    </dgm:pt>
    <dgm:pt modelId="{0F3B2050-4246-4730-973F-4FF942BB85AB}" type="sibTrans" cxnId="{E65B65D0-3FE3-40F5-AE94-B215985D8255}">
      <dgm:prSet/>
      <dgm:spPr/>
      <dgm:t>
        <a:bodyPr/>
        <a:lstStyle/>
        <a:p>
          <a:endParaRPr lang="es-EC"/>
        </a:p>
      </dgm:t>
    </dgm:pt>
    <dgm:pt modelId="{035896F9-E977-46A7-8A0C-94439A481EB8}" type="pres">
      <dgm:prSet presAssocID="{951EE095-5DFA-4BE6-9CC9-3449111F1C09}" presName="Name0" presStyleCnt="0">
        <dgm:presLayoutVars>
          <dgm:dir/>
          <dgm:animLvl val="lvl"/>
          <dgm:resizeHandles val="exact"/>
        </dgm:presLayoutVars>
      </dgm:prSet>
      <dgm:spPr/>
      <dgm:t>
        <a:bodyPr/>
        <a:lstStyle/>
        <a:p>
          <a:endParaRPr lang="es-EC"/>
        </a:p>
      </dgm:t>
    </dgm:pt>
    <dgm:pt modelId="{D23823B7-6C64-4A8C-AEAF-01BB2BE1E8AA}" type="pres">
      <dgm:prSet presAssocID="{6BBAAB1C-703B-4B73-BD0C-A8D9CC101C15}" presName="compositeNode" presStyleCnt="0">
        <dgm:presLayoutVars>
          <dgm:bulletEnabled val="1"/>
        </dgm:presLayoutVars>
      </dgm:prSet>
      <dgm:spPr/>
    </dgm:pt>
    <dgm:pt modelId="{BDF306CD-0D51-4DAB-BA29-BA09836A9542}" type="pres">
      <dgm:prSet presAssocID="{6BBAAB1C-703B-4B73-BD0C-A8D9CC101C15}" presName="bgRect" presStyleLbl="node1" presStyleIdx="0" presStyleCnt="2"/>
      <dgm:spPr/>
      <dgm:t>
        <a:bodyPr/>
        <a:lstStyle/>
        <a:p>
          <a:endParaRPr lang="es-EC"/>
        </a:p>
      </dgm:t>
    </dgm:pt>
    <dgm:pt modelId="{BCF4958F-2DB8-496A-9CF8-C8A9AB36AABE}" type="pres">
      <dgm:prSet presAssocID="{6BBAAB1C-703B-4B73-BD0C-A8D9CC101C15}" presName="parentNode" presStyleLbl="node1" presStyleIdx="0" presStyleCnt="2">
        <dgm:presLayoutVars>
          <dgm:chMax val="0"/>
          <dgm:bulletEnabled val="1"/>
        </dgm:presLayoutVars>
      </dgm:prSet>
      <dgm:spPr/>
      <dgm:t>
        <a:bodyPr/>
        <a:lstStyle/>
        <a:p>
          <a:endParaRPr lang="es-EC"/>
        </a:p>
      </dgm:t>
    </dgm:pt>
    <dgm:pt modelId="{911DAA7A-9770-45AB-B1C2-1AFF6125F8E7}" type="pres">
      <dgm:prSet presAssocID="{6BBAAB1C-703B-4B73-BD0C-A8D9CC101C15}" presName="childNode" presStyleLbl="node1" presStyleIdx="0" presStyleCnt="2">
        <dgm:presLayoutVars>
          <dgm:bulletEnabled val="1"/>
        </dgm:presLayoutVars>
      </dgm:prSet>
      <dgm:spPr/>
      <dgm:t>
        <a:bodyPr/>
        <a:lstStyle/>
        <a:p>
          <a:endParaRPr lang="es-EC"/>
        </a:p>
      </dgm:t>
    </dgm:pt>
    <dgm:pt modelId="{62515242-93E5-4B47-89CD-8C830211CF8C}" type="pres">
      <dgm:prSet presAssocID="{652A200A-5A0C-478F-91EF-F1F298533B78}" presName="hSp" presStyleCnt="0"/>
      <dgm:spPr/>
    </dgm:pt>
    <dgm:pt modelId="{E83B66EE-758C-4289-A756-1528FC90F51A}" type="pres">
      <dgm:prSet presAssocID="{652A200A-5A0C-478F-91EF-F1F298533B78}" presName="vProcSp" presStyleCnt="0"/>
      <dgm:spPr/>
    </dgm:pt>
    <dgm:pt modelId="{9D305EAB-4227-4645-909E-96FDFF4EFC64}" type="pres">
      <dgm:prSet presAssocID="{652A200A-5A0C-478F-91EF-F1F298533B78}" presName="vSp1" presStyleCnt="0"/>
      <dgm:spPr/>
    </dgm:pt>
    <dgm:pt modelId="{D3CF5F72-1609-4AF6-9DC3-30647E309403}" type="pres">
      <dgm:prSet presAssocID="{652A200A-5A0C-478F-91EF-F1F298533B78}" presName="simulatedConn" presStyleLbl="solidFgAcc1" presStyleIdx="0" presStyleCnt="1"/>
      <dgm:spPr/>
    </dgm:pt>
    <dgm:pt modelId="{9AACD97A-58EF-4E83-8FC8-8FBFCAF0B335}" type="pres">
      <dgm:prSet presAssocID="{652A200A-5A0C-478F-91EF-F1F298533B78}" presName="vSp2" presStyleCnt="0"/>
      <dgm:spPr/>
    </dgm:pt>
    <dgm:pt modelId="{DCB61CCD-E4FD-4F5E-B89B-AEF95A4ECCE8}" type="pres">
      <dgm:prSet presAssocID="{652A200A-5A0C-478F-91EF-F1F298533B78}" presName="sibTrans" presStyleCnt="0"/>
      <dgm:spPr/>
    </dgm:pt>
    <dgm:pt modelId="{DB02F3D5-E1AA-4F46-9D76-DB786AD42473}" type="pres">
      <dgm:prSet presAssocID="{66A91FE9-7418-44BC-80C1-C0009EB7F69D}" presName="compositeNode" presStyleCnt="0">
        <dgm:presLayoutVars>
          <dgm:bulletEnabled val="1"/>
        </dgm:presLayoutVars>
      </dgm:prSet>
      <dgm:spPr/>
    </dgm:pt>
    <dgm:pt modelId="{3961371C-6027-4F2F-9ADC-0B2897C3BF0A}" type="pres">
      <dgm:prSet presAssocID="{66A91FE9-7418-44BC-80C1-C0009EB7F69D}" presName="bgRect" presStyleLbl="node1" presStyleIdx="1" presStyleCnt="2" custScaleX="75600"/>
      <dgm:spPr/>
      <dgm:t>
        <a:bodyPr/>
        <a:lstStyle/>
        <a:p>
          <a:endParaRPr lang="es-EC"/>
        </a:p>
      </dgm:t>
    </dgm:pt>
    <dgm:pt modelId="{1EF4474F-20AE-4494-94D2-373C6C69BD03}" type="pres">
      <dgm:prSet presAssocID="{66A91FE9-7418-44BC-80C1-C0009EB7F69D}" presName="parentNode" presStyleLbl="node1" presStyleIdx="1" presStyleCnt="2">
        <dgm:presLayoutVars>
          <dgm:chMax val="0"/>
          <dgm:bulletEnabled val="1"/>
        </dgm:presLayoutVars>
      </dgm:prSet>
      <dgm:spPr/>
      <dgm:t>
        <a:bodyPr/>
        <a:lstStyle/>
        <a:p>
          <a:endParaRPr lang="es-EC"/>
        </a:p>
      </dgm:t>
    </dgm:pt>
    <dgm:pt modelId="{A4132D43-895D-40A8-9EC4-FEF7746FF566}" type="pres">
      <dgm:prSet presAssocID="{66A91FE9-7418-44BC-80C1-C0009EB7F69D}" presName="childNode" presStyleLbl="node1" presStyleIdx="1" presStyleCnt="2">
        <dgm:presLayoutVars>
          <dgm:bulletEnabled val="1"/>
        </dgm:presLayoutVars>
      </dgm:prSet>
      <dgm:spPr/>
      <dgm:t>
        <a:bodyPr/>
        <a:lstStyle/>
        <a:p>
          <a:endParaRPr lang="es-EC"/>
        </a:p>
      </dgm:t>
    </dgm:pt>
  </dgm:ptLst>
  <dgm:cxnLst>
    <dgm:cxn modelId="{485F9CAB-D887-4E04-9638-6A17EE95477A}" type="presOf" srcId="{6BBAAB1C-703B-4B73-BD0C-A8D9CC101C15}" destId="{BCF4958F-2DB8-496A-9CF8-C8A9AB36AABE}" srcOrd="1" destOrd="0" presId="urn:microsoft.com/office/officeart/2005/8/layout/hProcess7"/>
    <dgm:cxn modelId="{19E54245-38BF-4A55-B63C-AC7CFDE83383}" type="presOf" srcId="{66A91FE9-7418-44BC-80C1-C0009EB7F69D}" destId="{3961371C-6027-4F2F-9ADC-0B2897C3BF0A}" srcOrd="0" destOrd="0" presId="urn:microsoft.com/office/officeart/2005/8/layout/hProcess7"/>
    <dgm:cxn modelId="{A2B2676A-4D02-44FD-9527-F5BCDF793C10}" type="presOf" srcId="{2945E158-4CE4-4FFE-93C2-5BC1C6CE9837}" destId="{911DAA7A-9770-45AB-B1C2-1AFF6125F8E7}" srcOrd="0" destOrd="0" presId="urn:microsoft.com/office/officeart/2005/8/layout/hProcess7"/>
    <dgm:cxn modelId="{AC8B5601-DAE3-4A17-8DB5-8F081ADD2069}" type="presOf" srcId="{6BBAAB1C-703B-4B73-BD0C-A8D9CC101C15}" destId="{BDF306CD-0D51-4DAB-BA29-BA09836A9542}" srcOrd="0" destOrd="0" presId="urn:microsoft.com/office/officeart/2005/8/layout/hProcess7"/>
    <dgm:cxn modelId="{7DC2B839-EAE4-4879-ADE0-A6C94FC68806}" type="presOf" srcId="{66A91FE9-7418-44BC-80C1-C0009EB7F69D}" destId="{1EF4474F-20AE-4494-94D2-373C6C69BD03}" srcOrd="1" destOrd="0" presId="urn:microsoft.com/office/officeart/2005/8/layout/hProcess7"/>
    <dgm:cxn modelId="{25644E25-2063-4978-A4EE-F1A1A32CF627}" srcId="{6BBAAB1C-703B-4B73-BD0C-A8D9CC101C15}" destId="{2945E158-4CE4-4FFE-93C2-5BC1C6CE9837}" srcOrd="0" destOrd="0" parTransId="{7B8DFC9B-3C76-42BC-9757-4A158FC4DC4C}" sibTransId="{2886E81F-B54A-47EB-BD1E-950F89678FB7}"/>
    <dgm:cxn modelId="{EBC3E24B-4DFE-471A-BEC4-B72795C27EA9}" type="presOf" srcId="{A699CC8C-2183-421F-827B-12C4F9F11A55}" destId="{911DAA7A-9770-45AB-B1C2-1AFF6125F8E7}" srcOrd="0" destOrd="1" presId="urn:microsoft.com/office/officeart/2005/8/layout/hProcess7"/>
    <dgm:cxn modelId="{E65B65D0-3FE3-40F5-AE94-B215985D8255}" srcId="{6BBAAB1C-703B-4B73-BD0C-A8D9CC101C15}" destId="{A699CC8C-2183-421F-827B-12C4F9F11A55}" srcOrd="1" destOrd="0" parTransId="{48C57985-77C0-4FBF-931C-F6314A6FD943}" sibTransId="{0F3B2050-4246-4730-973F-4FF942BB85AB}"/>
    <dgm:cxn modelId="{232B3811-9E1A-4B33-AEEE-38F93B1A0DC8}" type="presOf" srcId="{951EE095-5DFA-4BE6-9CC9-3449111F1C09}" destId="{035896F9-E977-46A7-8A0C-94439A481EB8}" srcOrd="0" destOrd="0" presId="urn:microsoft.com/office/officeart/2005/8/layout/hProcess7"/>
    <dgm:cxn modelId="{664DB8D5-825E-422C-BA89-E4232617A658}" srcId="{951EE095-5DFA-4BE6-9CC9-3449111F1C09}" destId="{6BBAAB1C-703B-4B73-BD0C-A8D9CC101C15}" srcOrd="0" destOrd="0" parTransId="{2ED4DACE-E476-4466-845E-3290D6333467}" sibTransId="{652A200A-5A0C-478F-91EF-F1F298533B78}"/>
    <dgm:cxn modelId="{19BB91B9-AE85-4D96-A0B8-5F2EB38D70DE}" type="presOf" srcId="{0BBA89BE-51BD-45D2-AA7F-2762FD93708B}" destId="{A4132D43-895D-40A8-9EC4-FEF7746FF566}" srcOrd="0" destOrd="0" presId="urn:microsoft.com/office/officeart/2005/8/layout/hProcess7"/>
    <dgm:cxn modelId="{6DE1B0EB-6B47-488B-B8F8-D21FC770646D}" srcId="{66A91FE9-7418-44BC-80C1-C0009EB7F69D}" destId="{0BBA89BE-51BD-45D2-AA7F-2762FD93708B}" srcOrd="0" destOrd="0" parTransId="{B06462F0-95EF-4707-B83C-B82DA3EAC00A}" sibTransId="{4E7542D3-C28C-4293-B0AA-BCBD8C7588E1}"/>
    <dgm:cxn modelId="{82385081-25D8-42CF-9927-4044A05F3FBE}" srcId="{951EE095-5DFA-4BE6-9CC9-3449111F1C09}" destId="{66A91FE9-7418-44BC-80C1-C0009EB7F69D}" srcOrd="1" destOrd="0" parTransId="{B87CFA8A-973C-4E67-B0E3-62BFF1D72723}" sibTransId="{64638EB4-DFE3-4CF4-B3A4-0732BE0DE6F6}"/>
    <dgm:cxn modelId="{0C8721A0-71F9-4F17-BA41-D3576206E6A2}" type="presParOf" srcId="{035896F9-E977-46A7-8A0C-94439A481EB8}" destId="{D23823B7-6C64-4A8C-AEAF-01BB2BE1E8AA}" srcOrd="0" destOrd="0" presId="urn:microsoft.com/office/officeart/2005/8/layout/hProcess7"/>
    <dgm:cxn modelId="{B2FDC1DC-B083-4531-8B37-764C1D5765FD}" type="presParOf" srcId="{D23823B7-6C64-4A8C-AEAF-01BB2BE1E8AA}" destId="{BDF306CD-0D51-4DAB-BA29-BA09836A9542}" srcOrd="0" destOrd="0" presId="urn:microsoft.com/office/officeart/2005/8/layout/hProcess7"/>
    <dgm:cxn modelId="{7581F66B-E1DC-4AE5-A422-682DB81C6001}" type="presParOf" srcId="{D23823B7-6C64-4A8C-AEAF-01BB2BE1E8AA}" destId="{BCF4958F-2DB8-496A-9CF8-C8A9AB36AABE}" srcOrd="1" destOrd="0" presId="urn:microsoft.com/office/officeart/2005/8/layout/hProcess7"/>
    <dgm:cxn modelId="{4E85D42C-BC98-4E76-A795-B38828C8C2BC}" type="presParOf" srcId="{D23823B7-6C64-4A8C-AEAF-01BB2BE1E8AA}" destId="{911DAA7A-9770-45AB-B1C2-1AFF6125F8E7}" srcOrd="2" destOrd="0" presId="urn:microsoft.com/office/officeart/2005/8/layout/hProcess7"/>
    <dgm:cxn modelId="{FE192ED5-F446-41C8-988F-C4788BE18CA0}" type="presParOf" srcId="{035896F9-E977-46A7-8A0C-94439A481EB8}" destId="{62515242-93E5-4B47-89CD-8C830211CF8C}" srcOrd="1" destOrd="0" presId="urn:microsoft.com/office/officeart/2005/8/layout/hProcess7"/>
    <dgm:cxn modelId="{5ADDD0B7-43BB-47B4-BADA-DEFC9A1CC03C}" type="presParOf" srcId="{035896F9-E977-46A7-8A0C-94439A481EB8}" destId="{E83B66EE-758C-4289-A756-1528FC90F51A}" srcOrd="2" destOrd="0" presId="urn:microsoft.com/office/officeart/2005/8/layout/hProcess7"/>
    <dgm:cxn modelId="{E8474145-2E67-4987-93DC-13C4A0E84E6E}" type="presParOf" srcId="{E83B66EE-758C-4289-A756-1528FC90F51A}" destId="{9D305EAB-4227-4645-909E-96FDFF4EFC64}" srcOrd="0" destOrd="0" presId="urn:microsoft.com/office/officeart/2005/8/layout/hProcess7"/>
    <dgm:cxn modelId="{FCFDEED1-A470-43FF-A66E-F59C0321D9B8}" type="presParOf" srcId="{E83B66EE-758C-4289-A756-1528FC90F51A}" destId="{D3CF5F72-1609-4AF6-9DC3-30647E309403}" srcOrd="1" destOrd="0" presId="urn:microsoft.com/office/officeart/2005/8/layout/hProcess7"/>
    <dgm:cxn modelId="{020FC8A2-76C8-48A3-AEB2-87E4CBEC479A}" type="presParOf" srcId="{E83B66EE-758C-4289-A756-1528FC90F51A}" destId="{9AACD97A-58EF-4E83-8FC8-8FBFCAF0B335}" srcOrd="2" destOrd="0" presId="urn:microsoft.com/office/officeart/2005/8/layout/hProcess7"/>
    <dgm:cxn modelId="{6C272813-FA40-4738-9C82-EBF7A7336BAA}" type="presParOf" srcId="{035896F9-E977-46A7-8A0C-94439A481EB8}" destId="{DCB61CCD-E4FD-4F5E-B89B-AEF95A4ECCE8}" srcOrd="3" destOrd="0" presId="urn:microsoft.com/office/officeart/2005/8/layout/hProcess7"/>
    <dgm:cxn modelId="{28C0DF7D-8102-4D9C-AD6C-2BD6FEFB0AD5}" type="presParOf" srcId="{035896F9-E977-46A7-8A0C-94439A481EB8}" destId="{DB02F3D5-E1AA-4F46-9D76-DB786AD42473}" srcOrd="4" destOrd="0" presId="urn:microsoft.com/office/officeart/2005/8/layout/hProcess7"/>
    <dgm:cxn modelId="{3F5C9F83-0534-4567-8400-C5ED39651035}" type="presParOf" srcId="{DB02F3D5-E1AA-4F46-9D76-DB786AD42473}" destId="{3961371C-6027-4F2F-9ADC-0B2897C3BF0A}" srcOrd="0" destOrd="0" presId="urn:microsoft.com/office/officeart/2005/8/layout/hProcess7"/>
    <dgm:cxn modelId="{FB092B5D-291B-42DE-9D2F-75143A0B2230}" type="presParOf" srcId="{DB02F3D5-E1AA-4F46-9D76-DB786AD42473}" destId="{1EF4474F-20AE-4494-94D2-373C6C69BD03}" srcOrd="1" destOrd="0" presId="urn:microsoft.com/office/officeart/2005/8/layout/hProcess7"/>
    <dgm:cxn modelId="{1BB3877E-BD1B-4BE2-8F68-B3E24C467CB1}" type="presParOf" srcId="{DB02F3D5-E1AA-4F46-9D76-DB786AD42473}" destId="{A4132D43-895D-40A8-9EC4-FEF7746FF566}" srcOrd="2" destOrd="0" presId="urn:microsoft.com/office/officeart/2005/8/layout/hProcess7"/>
  </dgm:cxnLst>
  <dgm:bg/>
  <dgm:whole/>
</dgm:dataModel>
</file>

<file path=ppt/diagrams/data9.xml><?xml version="1.0" encoding="utf-8"?>
<dgm:dataModel xmlns:dgm="http://schemas.openxmlformats.org/drawingml/2006/diagram" xmlns:a="http://schemas.openxmlformats.org/drawingml/2006/main">
  <dgm:ptLst>
    <dgm:pt modelId="{9F045D1F-FBEF-435B-BBB6-E8F7D1C80F47}" type="doc">
      <dgm:prSet loTypeId="urn:microsoft.com/office/officeart/2005/8/layout/process1" loCatId="process" qsTypeId="urn:microsoft.com/office/officeart/2005/8/quickstyle/3d1" qsCatId="3D" csTypeId="urn:microsoft.com/office/officeart/2005/8/colors/colorful3" csCatId="colorful" phldr="1"/>
      <dgm:spPr/>
    </dgm:pt>
    <dgm:pt modelId="{B0218CCC-55BD-45AE-A409-2F3A02874295}">
      <dgm:prSet phldrT="[Texto]"/>
      <dgm:spPr/>
      <dgm:t>
        <a:bodyPr/>
        <a:lstStyle/>
        <a:p>
          <a:r>
            <a:rPr lang="es-EC" dirty="0" smtClean="0"/>
            <a:t>INVESTIGACIÓN</a:t>
          </a:r>
        </a:p>
        <a:p>
          <a:r>
            <a:rPr lang="es-EC" dirty="0" smtClean="0"/>
            <a:t>DESCRIPTIVA</a:t>
          </a:r>
          <a:endParaRPr lang="es-EC" dirty="0"/>
        </a:p>
      </dgm:t>
    </dgm:pt>
    <dgm:pt modelId="{1BC48763-4AE0-4F7B-A35D-11FB184A41C8}" type="parTrans" cxnId="{F6086B49-C0EB-4732-BF20-F70CE54949B2}">
      <dgm:prSet/>
      <dgm:spPr/>
      <dgm:t>
        <a:bodyPr/>
        <a:lstStyle/>
        <a:p>
          <a:endParaRPr lang="es-EC"/>
        </a:p>
      </dgm:t>
    </dgm:pt>
    <dgm:pt modelId="{D758B154-541C-486E-90C0-D1BA061DEF13}" type="sibTrans" cxnId="{F6086B49-C0EB-4732-BF20-F70CE54949B2}">
      <dgm:prSet/>
      <dgm:spPr/>
      <dgm:t>
        <a:bodyPr/>
        <a:lstStyle/>
        <a:p>
          <a:endParaRPr lang="es-EC"/>
        </a:p>
      </dgm:t>
    </dgm:pt>
    <dgm:pt modelId="{55F3F4F4-EC85-47E1-849F-55CC36C1A64C}">
      <dgm:prSet phldrT="[Texto]"/>
      <dgm:spPr/>
      <dgm:t>
        <a:bodyPr/>
        <a:lstStyle/>
        <a:p>
          <a:r>
            <a:rPr lang="es-EC" dirty="0" smtClean="0"/>
            <a:t>PROYECTO</a:t>
          </a:r>
        </a:p>
        <a:p>
          <a:r>
            <a:rPr lang="es-EC" dirty="0" smtClean="0"/>
            <a:t>FACTIBLE</a:t>
          </a:r>
          <a:endParaRPr lang="es-EC" dirty="0"/>
        </a:p>
      </dgm:t>
    </dgm:pt>
    <dgm:pt modelId="{6EA4239B-7111-4F4A-A7AC-F32335FBDDF3}" type="parTrans" cxnId="{F2271291-21CA-42E2-9E06-11488D75413C}">
      <dgm:prSet/>
      <dgm:spPr/>
      <dgm:t>
        <a:bodyPr/>
        <a:lstStyle/>
        <a:p>
          <a:endParaRPr lang="es-EC"/>
        </a:p>
      </dgm:t>
    </dgm:pt>
    <dgm:pt modelId="{F25723F5-9848-47A2-862D-8A32C901F7F5}" type="sibTrans" cxnId="{F2271291-21CA-42E2-9E06-11488D75413C}">
      <dgm:prSet/>
      <dgm:spPr/>
      <dgm:t>
        <a:bodyPr/>
        <a:lstStyle/>
        <a:p>
          <a:endParaRPr lang="es-EC"/>
        </a:p>
      </dgm:t>
    </dgm:pt>
    <dgm:pt modelId="{39E365A1-32AF-4FD6-88E4-5FB8DE1DCAD6}">
      <dgm:prSet phldrT="[Texto]"/>
      <dgm:spPr/>
      <dgm:t>
        <a:bodyPr/>
        <a:lstStyle/>
        <a:p>
          <a:r>
            <a:rPr lang="es-EC" dirty="0" smtClean="0"/>
            <a:t>APLICACIÓN</a:t>
          </a:r>
          <a:endParaRPr lang="es-EC" dirty="0"/>
        </a:p>
      </dgm:t>
    </dgm:pt>
    <dgm:pt modelId="{594BCD6D-21C3-4C68-A34E-34761D24143E}" type="parTrans" cxnId="{A34AEC78-A18F-4979-AA69-1F14B1DCD4A5}">
      <dgm:prSet/>
      <dgm:spPr/>
      <dgm:t>
        <a:bodyPr/>
        <a:lstStyle/>
        <a:p>
          <a:endParaRPr lang="es-EC"/>
        </a:p>
      </dgm:t>
    </dgm:pt>
    <dgm:pt modelId="{4F9588F2-D873-46EA-9C6E-0B13889C90C9}" type="sibTrans" cxnId="{A34AEC78-A18F-4979-AA69-1F14B1DCD4A5}">
      <dgm:prSet/>
      <dgm:spPr/>
      <dgm:t>
        <a:bodyPr/>
        <a:lstStyle/>
        <a:p>
          <a:endParaRPr lang="es-EC"/>
        </a:p>
      </dgm:t>
    </dgm:pt>
    <dgm:pt modelId="{40D8B574-EFA1-4ABA-BE60-2D12E29D7E2D}" type="pres">
      <dgm:prSet presAssocID="{9F045D1F-FBEF-435B-BBB6-E8F7D1C80F47}" presName="Name0" presStyleCnt="0">
        <dgm:presLayoutVars>
          <dgm:dir/>
          <dgm:resizeHandles val="exact"/>
        </dgm:presLayoutVars>
      </dgm:prSet>
      <dgm:spPr/>
    </dgm:pt>
    <dgm:pt modelId="{77437F30-8726-4260-92C7-DEF6CD8B7FF2}" type="pres">
      <dgm:prSet presAssocID="{B0218CCC-55BD-45AE-A409-2F3A02874295}" presName="node" presStyleLbl="node1" presStyleIdx="0" presStyleCnt="3" custScaleX="106140" custScaleY="123205">
        <dgm:presLayoutVars>
          <dgm:bulletEnabled val="1"/>
        </dgm:presLayoutVars>
      </dgm:prSet>
      <dgm:spPr/>
      <dgm:t>
        <a:bodyPr/>
        <a:lstStyle/>
        <a:p>
          <a:endParaRPr lang="es-EC"/>
        </a:p>
      </dgm:t>
    </dgm:pt>
    <dgm:pt modelId="{6D0B0CFB-C180-425D-964E-8C80D01618C2}" type="pres">
      <dgm:prSet presAssocID="{D758B154-541C-486E-90C0-D1BA061DEF13}" presName="sibTrans" presStyleLbl="sibTrans2D1" presStyleIdx="0" presStyleCnt="2"/>
      <dgm:spPr/>
      <dgm:t>
        <a:bodyPr/>
        <a:lstStyle/>
        <a:p>
          <a:endParaRPr lang="es-EC"/>
        </a:p>
      </dgm:t>
    </dgm:pt>
    <dgm:pt modelId="{81A52E76-5571-4ADD-8D81-BF628895AF43}" type="pres">
      <dgm:prSet presAssocID="{D758B154-541C-486E-90C0-D1BA061DEF13}" presName="connectorText" presStyleLbl="sibTrans2D1" presStyleIdx="0" presStyleCnt="2"/>
      <dgm:spPr/>
      <dgm:t>
        <a:bodyPr/>
        <a:lstStyle/>
        <a:p>
          <a:endParaRPr lang="es-EC"/>
        </a:p>
      </dgm:t>
    </dgm:pt>
    <dgm:pt modelId="{28068DF9-C1E9-4AF1-A41B-C5176F12F43C}" type="pres">
      <dgm:prSet presAssocID="{55F3F4F4-EC85-47E1-849F-55CC36C1A64C}" presName="node" presStyleLbl="node1" presStyleIdx="1" presStyleCnt="3" custScaleY="132407">
        <dgm:presLayoutVars>
          <dgm:bulletEnabled val="1"/>
        </dgm:presLayoutVars>
      </dgm:prSet>
      <dgm:spPr/>
      <dgm:t>
        <a:bodyPr/>
        <a:lstStyle/>
        <a:p>
          <a:endParaRPr lang="es-EC"/>
        </a:p>
      </dgm:t>
    </dgm:pt>
    <dgm:pt modelId="{AF51CB8B-3D3E-4EEC-81C6-DDF548812009}" type="pres">
      <dgm:prSet presAssocID="{F25723F5-9848-47A2-862D-8A32C901F7F5}" presName="sibTrans" presStyleLbl="sibTrans2D1" presStyleIdx="1" presStyleCnt="2"/>
      <dgm:spPr/>
      <dgm:t>
        <a:bodyPr/>
        <a:lstStyle/>
        <a:p>
          <a:endParaRPr lang="es-EC"/>
        </a:p>
      </dgm:t>
    </dgm:pt>
    <dgm:pt modelId="{04922081-DAEE-41BC-95B9-79AAA29C22CE}" type="pres">
      <dgm:prSet presAssocID="{F25723F5-9848-47A2-862D-8A32C901F7F5}" presName="connectorText" presStyleLbl="sibTrans2D1" presStyleIdx="1" presStyleCnt="2"/>
      <dgm:spPr/>
      <dgm:t>
        <a:bodyPr/>
        <a:lstStyle/>
        <a:p>
          <a:endParaRPr lang="es-EC"/>
        </a:p>
      </dgm:t>
    </dgm:pt>
    <dgm:pt modelId="{B579B90D-7A05-41FE-B7DE-16D625E074A0}" type="pres">
      <dgm:prSet presAssocID="{39E365A1-32AF-4FD6-88E4-5FB8DE1DCAD6}" presName="node" presStyleLbl="node1" presStyleIdx="2" presStyleCnt="3" custScaleY="121373">
        <dgm:presLayoutVars>
          <dgm:bulletEnabled val="1"/>
        </dgm:presLayoutVars>
      </dgm:prSet>
      <dgm:spPr/>
      <dgm:t>
        <a:bodyPr/>
        <a:lstStyle/>
        <a:p>
          <a:endParaRPr lang="es-EC"/>
        </a:p>
      </dgm:t>
    </dgm:pt>
  </dgm:ptLst>
  <dgm:cxnLst>
    <dgm:cxn modelId="{5309E47A-8874-44AC-84C0-DA5C012A3CC1}" type="presOf" srcId="{B0218CCC-55BD-45AE-A409-2F3A02874295}" destId="{77437F30-8726-4260-92C7-DEF6CD8B7FF2}" srcOrd="0" destOrd="0" presId="urn:microsoft.com/office/officeart/2005/8/layout/process1"/>
    <dgm:cxn modelId="{F2271291-21CA-42E2-9E06-11488D75413C}" srcId="{9F045D1F-FBEF-435B-BBB6-E8F7D1C80F47}" destId="{55F3F4F4-EC85-47E1-849F-55CC36C1A64C}" srcOrd="1" destOrd="0" parTransId="{6EA4239B-7111-4F4A-A7AC-F32335FBDDF3}" sibTransId="{F25723F5-9848-47A2-862D-8A32C901F7F5}"/>
    <dgm:cxn modelId="{F6086B49-C0EB-4732-BF20-F70CE54949B2}" srcId="{9F045D1F-FBEF-435B-BBB6-E8F7D1C80F47}" destId="{B0218CCC-55BD-45AE-A409-2F3A02874295}" srcOrd="0" destOrd="0" parTransId="{1BC48763-4AE0-4F7B-A35D-11FB184A41C8}" sibTransId="{D758B154-541C-486E-90C0-D1BA061DEF13}"/>
    <dgm:cxn modelId="{DCAFF78C-B5D8-4203-AC86-A1E67DCFEB0E}" type="presOf" srcId="{9F045D1F-FBEF-435B-BBB6-E8F7D1C80F47}" destId="{40D8B574-EFA1-4ABA-BE60-2D12E29D7E2D}" srcOrd="0" destOrd="0" presId="urn:microsoft.com/office/officeart/2005/8/layout/process1"/>
    <dgm:cxn modelId="{4C411554-2FD2-408A-AD37-CB51243D9FB6}" type="presOf" srcId="{F25723F5-9848-47A2-862D-8A32C901F7F5}" destId="{04922081-DAEE-41BC-95B9-79AAA29C22CE}" srcOrd="1" destOrd="0" presId="urn:microsoft.com/office/officeart/2005/8/layout/process1"/>
    <dgm:cxn modelId="{A34AEC78-A18F-4979-AA69-1F14B1DCD4A5}" srcId="{9F045D1F-FBEF-435B-BBB6-E8F7D1C80F47}" destId="{39E365A1-32AF-4FD6-88E4-5FB8DE1DCAD6}" srcOrd="2" destOrd="0" parTransId="{594BCD6D-21C3-4C68-A34E-34761D24143E}" sibTransId="{4F9588F2-D873-46EA-9C6E-0B13889C90C9}"/>
    <dgm:cxn modelId="{6CC15C8A-1DE6-45C3-BE04-D3B4965DE903}" type="presOf" srcId="{D758B154-541C-486E-90C0-D1BA061DEF13}" destId="{81A52E76-5571-4ADD-8D81-BF628895AF43}" srcOrd="1" destOrd="0" presId="urn:microsoft.com/office/officeart/2005/8/layout/process1"/>
    <dgm:cxn modelId="{444F0F29-A7BE-480E-ACB9-C9BEF259701B}" type="presOf" srcId="{55F3F4F4-EC85-47E1-849F-55CC36C1A64C}" destId="{28068DF9-C1E9-4AF1-A41B-C5176F12F43C}" srcOrd="0" destOrd="0" presId="urn:microsoft.com/office/officeart/2005/8/layout/process1"/>
    <dgm:cxn modelId="{F5592608-323D-4817-93D9-8EBCA30F242A}" type="presOf" srcId="{D758B154-541C-486E-90C0-D1BA061DEF13}" destId="{6D0B0CFB-C180-425D-964E-8C80D01618C2}" srcOrd="0" destOrd="0" presId="urn:microsoft.com/office/officeart/2005/8/layout/process1"/>
    <dgm:cxn modelId="{2D355222-3185-4BA4-A0D8-143E990528E7}" type="presOf" srcId="{39E365A1-32AF-4FD6-88E4-5FB8DE1DCAD6}" destId="{B579B90D-7A05-41FE-B7DE-16D625E074A0}" srcOrd="0" destOrd="0" presId="urn:microsoft.com/office/officeart/2005/8/layout/process1"/>
    <dgm:cxn modelId="{AA58DE2D-06B2-4CB2-8D06-442998F4AD87}" type="presOf" srcId="{F25723F5-9848-47A2-862D-8A32C901F7F5}" destId="{AF51CB8B-3D3E-4EEC-81C6-DDF548812009}" srcOrd="0" destOrd="0" presId="urn:microsoft.com/office/officeart/2005/8/layout/process1"/>
    <dgm:cxn modelId="{3B555822-045E-4CA1-B6DB-984A944A4ADD}" type="presParOf" srcId="{40D8B574-EFA1-4ABA-BE60-2D12E29D7E2D}" destId="{77437F30-8726-4260-92C7-DEF6CD8B7FF2}" srcOrd="0" destOrd="0" presId="urn:microsoft.com/office/officeart/2005/8/layout/process1"/>
    <dgm:cxn modelId="{02E6CFB3-68D6-4CDD-9864-9F211456C473}" type="presParOf" srcId="{40D8B574-EFA1-4ABA-BE60-2D12E29D7E2D}" destId="{6D0B0CFB-C180-425D-964E-8C80D01618C2}" srcOrd="1" destOrd="0" presId="urn:microsoft.com/office/officeart/2005/8/layout/process1"/>
    <dgm:cxn modelId="{61E11B5A-E5FB-4A3D-AAA8-6BA4C4C89C47}" type="presParOf" srcId="{6D0B0CFB-C180-425D-964E-8C80D01618C2}" destId="{81A52E76-5571-4ADD-8D81-BF628895AF43}" srcOrd="0" destOrd="0" presId="urn:microsoft.com/office/officeart/2005/8/layout/process1"/>
    <dgm:cxn modelId="{ABEB4DF5-84F9-4A1B-AC4A-B5CEC5917272}" type="presParOf" srcId="{40D8B574-EFA1-4ABA-BE60-2D12E29D7E2D}" destId="{28068DF9-C1E9-4AF1-A41B-C5176F12F43C}" srcOrd="2" destOrd="0" presId="urn:microsoft.com/office/officeart/2005/8/layout/process1"/>
    <dgm:cxn modelId="{B4612D5D-22A4-4A12-83CF-CFFFA42FF080}" type="presParOf" srcId="{40D8B574-EFA1-4ABA-BE60-2D12E29D7E2D}" destId="{AF51CB8B-3D3E-4EEC-81C6-DDF548812009}" srcOrd="3" destOrd="0" presId="urn:microsoft.com/office/officeart/2005/8/layout/process1"/>
    <dgm:cxn modelId="{4D479CF4-DCC1-4F20-94AB-14A695AD4618}" type="presParOf" srcId="{AF51CB8B-3D3E-4EEC-81C6-DDF548812009}" destId="{04922081-DAEE-41BC-95B9-79AAA29C22CE}" srcOrd="0" destOrd="0" presId="urn:microsoft.com/office/officeart/2005/8/layout/process1"/>
    <dgm:cxn modelId="{7FC10A97-ACB9-4A58-B2C1-B76FB016A937}" type="presParOf" srcId="{40D8B574-EFA1-4ABA-BE60-2D12E29D7E2D}" destId="{B579B90D-7A05-41FE-B7DE-16D625E074A0}" srcOrd="4" destOrd="0" presId="urn:microsoft.com/office/officeart/2005/8/layout/process1"/>
  </dgm:cxnLst>
  <dgm:bg/>
  <dgm:whole/>
</dgm:dataModel>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C9323B62-D188-4169-85C6-959F53F59BF0}" type="datetimeFigureOut">
              <a:rPr lang="es-EC" smtClean="0"/>
              <a:pPr/>
              <a:t>05/11/2014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A7F1221-64EC-4D10-B63E-D0AED6C553F2}" type="slidenum">
              <a:rPr lang="es-EC" smtClean="0"/>
              <a:pPr/>
              <a:t>‹Nº›</a:t>
            </a:fld>
            <a:endParaRPr lang="es-EC"/>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C9323B62-D188-4169-85C6-959F53F59BF0}" type="datetimeFigureOut">
              <a:rPr lang="es-EC" smtClean="0"/>
              <a:pPr/>
              <a:t>05/11/2014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A7F1221-64EC-4D10-B63E-D0AED6C553F2}" type="slidenum">
              <a:rPr lang="es-EC" smtClean="0"/>
              <a:pPr/>
              <a:t>‹Nº›</a:t>
            </a:fld>
            <a:endParaRPr lang="es-EC"/>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C9323B62-D188-4169-85C6-959F53F59BF0}" type="datetimeFigureOut">
              <a:rPr lang="es-EC" smtClean="0"/>
              <a:pPr/>
              <a:t>05/11/2014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A7F1221-64EC-4D10-B63E-D0AED6C553F2}" type="slidenum">
              <a:rPr lang="es-EC" smtClean="0"/>
              <a:pPr/>
              <a:t>‹Nº›</a:t>
            </a:fld>
            <a:endParaRPr lang="es-EC"/>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C9323B62-D188-4169-85C6-959F53F59BF0}" type="datetimeFigureOut">
              <a:rPr lang="es-EC" smtClean="0"/>
              <a:pPr/>
              <a:t>05/11/2014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A7F1221-64EC-4D10-B63E-D0AED6C553F2}" type="slidenum">
              <a:rPr lang="es-EC" smtClean="0"/>
              <a:pPr/>
              <a:t>‹Nº›</a:t>
            </a:fld>
            <a:endParaRPr lang="es-EC"/>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9323B62-D188-4169-85C6-959F53F59BF0}" type="datetimeFigureOut">
              <a:rPr lang="es-EC" smtClean="0"/>
              <a:pPr/>
              <a:t>05/11/2014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A7F1221-64EC-4D10-B63E-D0AED6C553F2}" type="slidenum">
              <a:rPr lang="es-EC" smtClean="0"/>
              <a:pPr/>
              <a:t>‹Nº›</a:t>
            </a:fld>
            <a:endParaRPr lang="es-EC"/>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C9323B62-D188-4169-85C6-959F53F59BF0}" type="datetimeFigureOut">
              <a:rPr lang="es-EC" smtClean="0"/>
              <a:pPr/>
              <a:t>05/11/2014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A7F1221-64EC-4D10-B63E-D0AED6C553F2}" type="slidenum">
              <a:rPr lang="es-EC" smtClean="0"/>
              <a:pPr/>
              <a:t>‹Nº›</a:t>
            </a:fld>
            <a:endParaRPr lang="es-EC"/>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C9323B62-D188-4169-85C6-959F53F59BF0}" type="datetimeFigureOut">
              <a:rPr lang="es-EC" smtClean="0"/>
              <a:pPr/>
              <a:t>05/11/2014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FA7F1221-64EC-4D10-B63E-D0AED6C553F2}" type="slidenum">
              <a:rPr lang="es-EC" smtClean="0"/>
              <a:pPr/>
              <a:t>‹Nº›</a:t>
            </a:fld>
            <a:endParaRPr lang="es-EC"/>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C9323B62-D188-4169-85C6-959F53F59BF0}" type="datetimeFigureOut">
              <a:rPr lang="es-EC" smtClean="0"/>
              <a:pPr/>
              <a:t>05/11/2014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FA7F1221-64EC-4D10-B63E-D0AED6C553F2}" type="slidenum">
              <a:rPr lang="es-EC" smtClean="0"/>
              <a:pPr/>
              <a:t>‹Nº›</a:t>
            </a:fld>
            <a:endParaRPr lang="es-EC"/>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9323B62-D188-4169-85C6-959F53F59BF0}" type="datetimeFigureOut">
              <a:rPr lang="es-EC" smtClean="0"/>
              <a:pPr/>
              <a:t>05/11/2014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FA7F1221-64EC-4D10-B63E-D0AED6C553F2}" type="slidenum">
              <a:rPr lang="es-EC" smtClean="0"/>
              <a:pPr/>
              <a:t>‹Nº›</a:t>
            </a:fld>
            <a:endParaRPr lang="es-EC"/>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9323B62-D188-4169-85C6-959F53F59BF0}" type="datetimeFigureOut">
              <a:rPr lang="es-EC" smtClean="0"/>
              <a:pPr/>
              <a:t>05/11/2014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A7F1221-64EC-4D10-B63E-D0AED6C553F2}" type="slidenum">
              <a:rPr lang="es-EC" smtClean="0"/>
              <a:pPr/>
              <a:t>‹Nº›</a:t>
            </a:fld>
            <a:endParaRPr lang="es-EC"/>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9323B62-D188-4169-85C6-959F53F59BF0}" type="datetimeFigureOut">
              <a:rPr lang="es-EC" smtClean="0"/>
              <a:pPr/>
              <a:t>05/11/2014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A7F1221-64EC-4D10-B63E-D0AED6C553F2}" type="slidenum">
              <a:rPr lang="es-EC" smtClean="0"/>
              <a:pPr/>
              <a:t>‹Nº›</a:t>
            </a:fld>
            <a:endParaRPr lang="es-EC"/>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323B62-D188-4169-85C6-959F53F59BF0}" type="datetimeFigureOut">
              <a:rPr lang="es-EC" smtClean="0"/>
              <a:pPr/>
              <a:t>05/11/2014</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F1221-64EC-4D10-B63E-D0AED6C553F2}"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hyperlink" Target="../Welcome%20to%20the%20CISM%20Web%20TV%20(1).av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images.google.com.ec/imgres?imgurl=http://www.modocharlie.com/wp-content/uploads/2009/01/pilotos-planeadores-argentinos-junto-a-pilotos-del-cac.jpg&amp;imgrefurl=http://www.modocharlie.com/2009/01/raid-institucional-enero-2009-del-club-aereo-de-curico/&amp;usg=__2TbsMDfJZP5v6onFrvmUSw-ITJw=&amp;h=450&amp;w=600&amp;sz=50&amp;hl=es&amp;start=1&amp;sig2=grLp-9L1GeRFgcHVByNgSA&amp;um=1&amp;tbnid=3QfD41ummx3fXM:&amp;tbnh=101&amp;tbnw=135&amp;prev=/images?q=PILOTOS+PLANIFICANDO&amp;hl=es&amp;rlz=1T4GGLR_enAR274EC290&amp;sa=G&amp;um=1&amp;ei=LWkBS-S4MJPwlAet2q26Cw" TargetMode="External"/><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hyperlink" Target="http://images.google.com.ec/imgres?imgurl=http://www.presalitre.faa.mil.ar/fotos/img/images/007d.jpg&amp;imgrefurl=http://www.presalitre.faa.mil.ar/fotos/fotos.asp&amp;usg=__86ohhciiiDy_RL51JJdLWS21NYo=&amp;h=338&amp;w=500&amp;sz=48&amp;hl=es&amp;start=6&amp;sig2=TWs-3ufBqDRmaxh1dD9eEg&amp;um=1&amp;tbnid=RKSkpox3Gcx0uM:&amp;tbnh=88&amp;tbnw=130&amp;prev=/images?q=PILOTOS+PLANIFICANDO&amp;hl=es&amp;rlz=1T4GGLR_enAR274EC290&amp;sa=G&amp;um=1&amp;ei=LWkBS-S4MJPwlAet2q26Cw" TargetMode="External"/><Relationship Id="rId1" Type="http://schemas.openxmlformats.org/officeDocument/2006/relationships/slideLayout" Target="../slideLayouts/slideLayout2.xml"/><Relationship Id="rId6" Type="http://schemas.openxmlformats.org/officeDocument/2006/relationships/hyperlink" Target="http://images.google.com.ec/imgres?imgurl=http://teamaltovuelo.com/html/images/rsgallery/display/FILE0009.JPG.jpg&amp;imgrefurl=http://teamaltovuelo.com/html/index.php?option=com_content&amp;task=view&amp;id=88&amp;Itemid=1&amp;usg=__mVskJvMQEhRj3As3huWHdBzJdXE=&amp;h=300&amp;w=400&amp;sz=18&amp;hl=es&amp;start=7&amp;sig2=ygMnU3bXq8YZ4O0y1ZaQqA&amp;um=1&amp;tbnid=5S3iXo2k70VkkM:&amp;tbnh=93&amp;tbnw=124&amp;prev=/images?q=PILOTOS+PLANIFICANDO&amp;hl=es&amp;rlz=1T4GGLR_enAR274EC290&amp;sa=G&amp;um=1&amp;ei=LWkBS-S4MJPwlAet2q26Cw" TargetMode="External"/><Relationship Id="rId5" Type="http://schemas.openxmlformats.org/officeDocument/2006/relationships/image" Target="../media/image7.jpeg"/><Relationship Id="rId4" Type="http://schemas.openxmlformats.org/officeDocument/2006/relationships/hyperlink" Target="http://images.google.com.ec/imgres?imgurl=http://4.bp.blogspot.com/_5PCub046kLU/SGFDGjemnSI/AAAAAAAAALE/LzyloZuJgeQ/s400/planificando+mision.jpg&amp;imgrefurl=http://myvivenciasinthemalvinaswar.blogspot.com/&amp;usg=__3DZVHg9DQK0-7eKqf-WwN8bgRRY=&amp;h=281&amp;w=400&amp;sz=24&amp;hl=es&amp;start=4&amp;sig2=kDc7lpFZ3KvWYe8XnT79MA&amp;um=1&amp;tbnid=JmOtgYItgxOL3M:&amp;tbnh=87&amp;tbnw=124&amp;prev=/images?q=PILOTOS+PLANIFICANDO&amp;hl=es&amp;rlz=1T4GGLR_enAR274EC290&amp;sa=G&amp;um=1&amp;ei=LWkBS-S4MJPwlAet2q26Cw" TargetMode="External"/><Relationship Id="rId9" Type="http://schemas.openxmlformats.org/officeDocument/2006/relationships/image" Target="../media/image9.jpe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diagramLayout" Target="../diagrams/layout6.xml"/><Relationship Id="rId7" Type="http://schemas.openxmlformats.org/officeDocument/2006/relationships/diagramLayout" Target="../diagrams/layout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openxmlformats.org/officeDocument/2006/relationships/diagramData" Target="../diagrams/data7.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diagramColors" Target="../diagrams/colors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diagramLayout" Target="../diagrams/layout9.xml"/><Relationship Id="rId7" Type="http://schemas.openxmlformats.org/officeDocument/2006/relationships/diagramLayout" Target="../diagrams/layout10.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openxmlformats.org/officeDocument/2006/relationships/diagramData" Target="../diagrams/data10.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diagramColors" Target="../diagrams/colors10.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diagramLayout" Target="../diagrams/layout11.xml"/><Relationship Id="rId7" Type="http://schemas.openxmlformats.org/officeDocument/2006/relationships/diagramLayout" Target="../diagrams/layout12.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openxmlformats.org/officeDocument/2006/relationships/diagramData" Target="../diagrams/data12.xml"/><Relationship Id="rId5" Type="http://schemas.openxmlformats.org/officeDocument/2006/relationships/diagramColors" Target="../diagrams/colors11.xml"/><Relationship Id="rId4" Type="http://schemas.openxmlformats.org/officeDocument/2006/relationships/diagramQuickStyle" Target="../diagrams/quickStyle11.xml"/><Relationship Id="rId9" Type="http://schemas.openxmlformats.org/officeDocument/2006/relationships/diagramColors" Target="../diagrams/colors1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cafder.espe.edu.ec/wp-content/uploads/2012/06/05-CARATULA.png"/>
          <p:cNvPicPr>
            <a:picLocks noGrp="1" noChangeAspect="1" noChangeArrowheads="1"/>
          </p:cNvPicPr>
          <p:nvPr>
            <p:ph idx="4294967295"/>
          </p:nvPr>
        </p:nvPicPr>
        <p:blipFill>
          <a:blip r:embed="rId2">
            <a:extLst>
              <a:ext uri="{28A0092B-C50C-407E-A947-70E740481C1C}">
                <a14:useLocalDpi xmlns="" xmlns:a14="http://schemas.microsoft.com/office/drawing/2010/main" val="0"/>
              </a:ext>
            </a:extLst>
          </a:blip>
          <a:srcRect/>
          <a:stretch>
            <a:fillRect/>
          </a:stretch>
        </p:blipFill>
        <p:spPr bwMode="auto">
          <a:xfrm>
            <a:off x="1357290" y="2000240"/>
            <a:ext cx="6143625" cy="228600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3 Imagen" descr="H:\UDE\Logo\UFA.jpg"/>
          <p:cNvPicPr/>
          <p:nvPr/>
        </p:nvPicPr>
        <p:blipFill>
          <a:blip r:embed="rId3"/>
          <a:srcRect/>
          <a:stretch>
            <a:fillRect/>
          </a:stretch>
        </p:blipFill>
        <p:spPr bwMode="auto">
          <a:xfrm>
            <a:off x="571472" y="214290"/>
            <a:ext cx="7286676" cy="1571636"/>
          </a:xfrm>
          <a:prstGeom prst="rect">
            <a:avLst/>
          </a:prstGeom>
          <a:noFill/>
          <a:ln w="9525">
            <a:noFill/>
            <a:miter lim="800000"/>
            <a:headEnd/>
            <a:tailEnd/>
          </a:ln>
        </p:spPr>
      </p:pic>
      <p:sp>
        <p:nvSpPr>
          <p:cNvPr id="6" name="5 CuadroTexto"/>
          <p:cNvSpPr txBox="1"/>
          <p:nvPr/>
        </p:nvSpPr>
        <p:spPr>
          <a:xfrm>
            <a:off x="412122" y="4500570"/>
            <a:ext cx="8731878" cy="1569660"/>
          </a:xfrm>
          <a:prstGeom prst="rect">
            <a:avLst/>
          </a:prstGeom>
          <a:solidFill>
            <a:srgbClr val="92D050"/>
          </a:solidFill>
        </p:spPr>
        <p:txBody>
          <a:bodyPr wrap="square" rtlCol="0">
            <a:spAutoFit/>
          </a:bodyPr>
          <a:lstStyle/>
          <a:p>
            <a:pPr algn="ctr"/>
            <a:r>
              <a:rPr lang="es-EC" sz="2400" b="1" dirty="0" smtClean="0"/>
              <a:t>DISEÑO E IMPLEMENTACIÓN MICROCURRICULAR DE LA </a:t>
            </a:r>
          </a:p>
          <a:p>
            <a:pPr algn="ctr"/>
            <a:r>
              <a:rPr lang="es-EC" sz="2400" b="1" dirty="0" smtClean="0"/>
              <a:t>ASIGNATURA DE PENTATLON AERONÁUTICO EN EL PLAN GENERAL  </a:t>
            </a:r>
          </a:p>
          <a:p>
            <a:pPr algn="ctr"/>
            <a:r>
              <a:rPr lang="es-EC" sz="2400" b="1" dirty="0" smtClean="0"/>
              <a:t>DE ENSEÑANZA, EJE CULTURA FÍSICA DE LA ESCUELA SUPERIOR </a:t>
            </a:r>
          </a:p>
          <a:p>
            <a:pPr algn="ctr"/>
            <a:r>
              <a:rPr lang="es-EC" sz="2400" b="1" dirty="0" smtClean="0"/>
              <a:t>MILITAR DE AVIACIÓN “COSME RENNELLA BARBATO”. </a:t>
            </a:r>
            <a:endParaRPr lang="es-EC" sz="2400"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1214414" y="1643050"/>
          <a:ext cx="6786610"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EC" dirty="0" smtClean="0"/>
              <a:t>PENTATLON AERONÁUTICO</a:t>
            </a:r>
            <a:endParaRPr lang="es-EC"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B0EFCD8D-A9C7-46C5-A438-60980980250D}"/>
                                            </p:graphicEl>
                                          </p:spTgt>
                                        </p:tgtEl>
                                        <p:attrNameLst>
                                          <p:attrName>style.visibility</p:attrName>
                                        </p:attrNameLst>
                                      </p:cBhvr>
                                      <p:to>
                                        <p:strVal val="visible"/>
                                      </p:to>
                                    </p:set>
                                    <p:animEffect transition="in" filter="fade">
                                      <p:cBhvr>
                                        <p:cTn id="7" dur="2000"/>
                                        <p:tgtEl>
                                          <p:spTgt spid="2">
                                            <p:graphicEl>
                                              <a:dgm id="{B0EFCD8D-A9C7-46C5-A438-60980980250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0C4F4879-E70B-4D3D-B789-044C71181A44}"/>
                                            </p:graphicEl>
                                          </p:spTgt>
                                        </p:tgtEl>
                                        <p:attrNameLst>
                                          <p:attrName>style.visibility</p:attrName>
                                        </p:attrNameLst>
                                      </p:cBhvr>
                                      <p:to>
                                        <p:strVal val="visible"/>
                                      </p:to>
                                    </p:set>
                                    <p:animEffect transition="in" filter="fade">
                                      <p:cBhvr>
                                        <p:cTn id="10" dur="2000"/>
                                        <p:tgtEl>
                                          <p:spTgt spid="2">
                                            <p:graphicEl>
                                              <a:dgm id="{0C4F4879-E70B-4D3D-B789-044C71181A44}"/>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graphicEl>
                                              <a:dgm id="{772C29CC-02A7-4B0E-8DAD-90AD0C323512}"/>
                                            </p:graphicEl>
                                          </p:spTgt>
                                        </p:tgtEl>
                                        <p:attrNameLst>
                                          <p:attrName>style.visibility</p:attrName>
                                        </p:attrNameLst>
                                      </p:cBhvr>
                                      <p:to>
                                        <p:strVal val="visible"/>
                                      </p:to>
                                    </p:set>
                                    <p:animEffect transition="in" filter="fade">
                                      <p:cBhvr>
                                        <p:cTn id="13" dur="2000"/>
                                        <p:tgtEl>
                                          <p:spTgt spid="2">
                                            <p:graphicEl>
                                              <a:dgm id="{772C29CC-02A7-4B0E-8DAD-90AD0C323512}"/>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graphicEl>
                                              <a:dgm id="{CD493A45-D401-44C3-9559-236CF6F1A67D}"/>
                                            </p:graphicEl>
                                          </p:spTgt>
                                        </p:tgtEl>
                                        <p:attrNameLst>
                                          <p:attrName>style.visibility</p:attrName>
                                        </p:attrNameLst>
                                      </p:cBhvr>
                                      <p:to>
                                        <p:strVal val="visible"/>
                                      </p:to>
                                    </p:set>
                                    <p:animEffect transition="in" filter="fade">
                                      <p:cBhvr>
                                        <p:cTn id="16" dur="2000"/>
                                        <p:tgtEl>
                                          <p:spTgt spid="2">
                                            <p:graphicEl>
                                              <a:dgm id="{CD493A45-D401-44C3-9559-236CF6F1A67D}"/>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graphicEl>
                                              <a:dgm id="{66359147-C44E-4516-89B1-53E565ED1846}"/>
                                            </p:graphicEl>
                                          </p:spTgt>
                                        </p:tgtEl>
                                        <p:attrNameLst>
                                          <p:attrName>style.visibility</p:attrName>
                                        </p:attrNameLst>
                                      </p:cBhvr>
                                      <p:to>
                                        <p:strVal val="visible"/>
                                      </p:to>
                                    </p:set>
                                    <p:animEffect transition="in" filter="fade">
                                      <p:cBhvr>
                                        <p:cTn id="19" dur="2000"/>
                                        <p:tgtEl>
                                          <p:spTgt spid="2">
                                            <p:graphicEl>
                                              <a:dgm id="{66359147-C44E-4516-89B1-53E565ED1846}"/>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graphicEl>
                                              <a:dgm id="{E791E8A0-B2AB-4AD7-82AA-91B21A052CD4}"/>
                                            </p:graphicEl>
                                          </p:spTgt>
                                        </p:tgtEl>
                                        <p:attrNameLst>
                                          <p:attrName>style.visibility</p:attrName>
                                        </p:attrNameLst>
                                      </p:cBhvr>
                                      <p:to>
                                        <p:strVal val="visible"/>
                                      </p:to>
                                    </p:set>
                                    <p:animEffect transition="in" filter="fade">
                                      <p:cBhvr>
                                        <p:cTn id="22" dur="2000"/>
                                        <p:tgtEl>
                                          <p:spTgt spid="2">
                                            <p:graphicEl>
                                              <a:dgm id="{E791E8A0-B2AB-4AD7-82AA-91B21A052CD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1000108"/>
            <a:ext cx="8229600" cy="1143000"/>
          </a:xfrm>
        </p:spPr>
        <p:style>
          <a:lnRef idx="2">
            <a:schemeClr val="dk1">
              <a:shade val="50000"/>
            </a:schemeClr>
          </a:lnRef>
          <a:fillRef idx="1">
            <a:schemeClr val="dk1"/>
          </a:fillRef>
          <a:effectRef idx="0">
            <a:schemeClr val="dk1"/>
          </a:effectRef>
          <a:fontRef idx="minor">
            <a:schemeClr val="lt1"/>
          </a:fontRef>
        </p:style>
        <p:txBody>
          <a:bodyPr/>
          <a:lstStyle/>
          <a:p>
            <a:pPr eaLnBrk="1" fontAlgn="auto" hangingPunct="1">
              <a:spcAft>
                <a:spcPts val="0"/>
              </a:spcAft>
              <a:defRPr/>
            </a:pPr>
            <a:r>
              <a:rPr lang="es-EC" dirty="0" smtClean="0"/>
              <a:t>DEFINICIÓN</a:t>
            </a:r>
            <a:endParaRPr lang="es-EC" dirty="0"/>
          </a:p>
        </p:txBody>
      </p:sp>
      <p:sp>
        <p:nvSpPr>
          <p:cNvPr id="3" name="2 Marcador de contenido"/>
          <p:cNvSpPr>
            <a:spLocks noGrp="1"/>
          </p:cNvSpPr>
          <p:nvPr>
            <p:ph idx="1"/>
          </p:nvPr>
        </p:nvSpPr>
        <p:spPr>
          <a:xfrm>
            <a:off x="357188" y="2714625"/>
            <a:ext cx="8229600" cy="2328863"/>
          </a:xfrm>
        </p:spPr>
        <p:style>
          <a:lnRef idx="1">
            <a:schemeClr val="accent4"/>
          </a:lnRef>
          <a:fillRef idx="3">
            <a:schemeClr val="accent4"/>
          </a:fillRef>
          <a:effectRef idx="2">
            <a:schemeClr val="accent4"/>
          </a:effectRef>
          <a:fontRef idx="minor">
            <a:schemeClr val="lt1"/>
          </a:fontRef>
        </p:style>
        <p:txBody>
          <a:bodyPr>
            <a:normAutofit/>
          </a:bodyPr>
          <a:lstStyle/>
          <a:p>
            <a:pPr marL="548640" indent="-411480">
              <a:buClr>
                <a:schemeClr val="tx1">
                  <a:shade val="95000"/>
                </a:schemeClr>
              </a:buClr>
              <a:buFont typeface="Wingdings 2"/>
              <a:buChar char=""/>
              <a:defRPr/>
            </a:pPr>
            <a:r>
              <a:rPr lang="es-ES" dirty="0" smtClean="0"/>
              <a:t>El Pentatlón Aeronáutico es un deporte militar que entrena las</a:t>
            </a:r>
            <a:r>
              <a:rPr lang="es-EC" dirty="0" smtClean="0"/>
              <a:t> cualidades físicas y las habilidades de vuelo exigibles a cualquier piloto militar</a:t>
            </a:r>
            <a:r>
              <a:rPr lang="en-US" dirty="0" smtClean="0"/>
              <a:t>.</a:t>
            </a:r>
            <a:r>
              <a:rPr lang="en-US" dirty="0" smtClean="0">
                <a:hlinkClick r:id="rId2" action="ppaction://hlinkfile"/>
              </a:rPr>
              <a:t>video P.A</a:t>
            </a:r>
            <a:endParaRPr lang="es-EC" b="1" dirty="0">
              <a:solidFill>
                <a:schemeClr val="bg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1143000"/>
          </a:xfrm>
        </p:spPr>
        <p:txBody>
          <a:bodyPr/>
          <a:lstStyle/>
          <a:p>
            <a:pPr eaLnBrk="1" fontAlgn="auto" hangingPunct="1">
              <a:spcAft>
                <a:spcPts val="0"/>
              </a:spcAft>
              <a:defRPr/>
            </a:pPr>
            <a:r>
              <a:rPr lang="es-EC" dirty="0" smtClean="0">
                <a:solidFill>
                  <a:schemeClr val="accent1">
                    <a:lumMod val="50000"/>
                  </a:schemeClr>
                </a:solidFill>
              </a:rPr>
              <a:t>PRUEBA DE VUELO</a:t>
            </a:r>
            <a:endParaRPr lang="es-EC" dirty="0">
              <a:solidFill>
                <a:schemeClr val="accent1">
                  <a:lumMod val="50000"/>
                </a:schemeClr>
              </a:solidFill>
            </a:endParaRPr>
          </a:p>
        </p:txBody>
      </p:sp>
      <p:pic>
        <p:nvPicPr>
          <p:cNvPr id="1026" name="Picture 2" descr="http://t0.gstatic.com/images?q=tbn:RKSkpox3Gcx0uM:http://www.presalitre.faa.mil.ar/fotos/img/images/007d.jpg">
            <a:hlinkClick r:id="rId2"/>
          </p:cNvPr>
          <p:cNvPicPr>
            <a:picLocks noChangeAspect="1" noChangeArrowheads="1"/>
          </p:cNvPicPr>
          <p:nvPr/>
        </p:nvPicPr>
        <p:blipFill>
          <a:blip r:embed="rId3"/>
          <a:srcRect/>
          <a:stretch>
            <a:fillRect/>
          </a:stretch>
        </p:blipFill>
        <p:spPr bwMode="auto">
          <a:xfrm>
            <a:off x="214282" y="2285992"/>
            <a:ext cx="2286016" cy="2714644"/>
          </a:xfrm>
          <a:prstGeom prst="ellipse">
            <a:avLst/>
          </a:prstGeom>
          <a:ln>
            <a:noFill/>
          </a:ln>
          <a:effectLst>
            <a:softEdge rad="112500"/>
          </a:effectLst>
        </p:spPr>
      </p:pic>
      <p:pic>
        <p:nvPicPr>
          <p:cNvPr id="1028" name="Picture 4" descr="http://t1.gstatic.com/images?q=tbn:JmOtgYItgxOL3M:http://4.bp.blogspot.com/_5PCub046kLU/SGFDGjemnSI/AAAAAAAAALE/LzyloZuJgeQ/s400/planificando%2Bmision.jpg">
            <a:hlinkClick r:id="rId4"/>
          </p:cNvPr>
          <p:cNvPicPr>
            <a:picLocks noChangeAspect="1" noChangeArrowheads="1"/>
          </p:cNvPicPr>
          <p:nvPr/>
        </p:nvPicPr>
        <p:blipFill>
          <a:blip r:embed="rId5"/>
          <a:srcRect/>
          <a:stretch>
            <a:fillRect/>
          </a:stretch>
        </p:blipFill>
        <p:spPr bwMode="auto">
          <a:xfrm>
            <a:off x="3143240" y="928670"/>
            <a:ext cx="2357454" cy="2071702"/>
          </a:xfrm>
          <a:prstGeom prst="ellipse">
            <a:avLst/>
          </a:prstGeom>
          <a:ln>
            <a:noFill/>
          </a:ln>
          <a:effectLst>
            <a:softEdge rad="112500"/>
          </a:effectLst>
        </p:spPr>
      </p:pic>
      <p:pic>
        <p:nvPicPr>
          <p:cNvPr id="1030" name="Picture 6" descr="http://t2.gstatic.com/images?q=tbn:5S3iXo2k70VkkM:http://teamaltovuelo.com/html/images/rsgallery/display/FILE0009.JPG.jpg">
            <a:hlinkClick r:id="rId6"/>
          </p:cNvPr>
          <p:cNvPicPr>
            <a:picLocks noChangeAspect="1" noChangeArrowheads="1"/>
          </p:cNvPicPr>
          <p:nvPr/>
        </p:nvPicPr>
        <p:blipFill>
          <a:blip r:embed="rId7"/>
          <a:srcRect/>
          <a:stretch>
            <a:fillRect/>
          </a:stretch>
        </p:blipFill>
        <p:spPr bwMode="auto">
          <a:xfrm>
            <a:off x="6429388" y="3071810"/>
            <a:ext cx="2286016" cy="2143140"/>
          </a:xfrm>
          <a:prstGeom prst="ellipse">
            <a:avLst/>
          </a:prstGeom>
          <a:ln>
            <a:noFill/>
          </a:ln>
          <a:effectLst>
            <a:softEdge rad="112500"/>
          </a:effectLst>
        </p:spPr>
      </p:pic>
      <p:pic>
        <p:nvPicPr>
          <p:cNvPr id="1032" name="Picture 8" descr="http://t3.gstatic.com/images?q=tbn:3QfD41ummx3fXM:http://www.modocharlie.com/wp-content/uploads/2009/01/pilotos-planeadores-argentinos-junto-a-pilotos-del-cac.jpg">
            <a:hlinkClick r:id="rId8"/>
          </p:cNvPr>
          <p:cNvPicPr>
            <a:picLocks noChangeAspect="1" noChangeArrowheads="1"/>
          </p:cNvPicPr>
          <p:nvPr/>
        </p:nvPicPr>
        <p:blipFill>
          <a:blip r:embed="rId9"/>
          <a:srcRect/>
          <a:stretch>
            <a:fillRect/>
          </a:stretch>
        </p:blipFill>
        <p:spPr bwMode="auto">
          <a:xfrm>
            <a:off x="3000364" y="4357694"/>
            <a:ext cx="2714644" cy="2143140"/>
          </a:xfrm>
          <a:prstGeom prst="ellipse">
            <a:avLst/>
          </a:prstGeom>
          <a:ln>
            <a:noFill/>
          </a:ln>
          <a:effectLst>
            <a:softEdge rad="112500"/>
          </a:effectLst>
        </p:spPr>
      </p:pic>
      <p:sp>
        <p:nvSpPr>
          <p:cNvPr id="7175" name="7 CuadroTexto"/>
          <p:cNvSpPr txBox="1">
            <a:spLocks noChangeArrowheads="1"/>
          </p:cNvSpPr>
          <p:nvPr/>
        </p:nvSpPr>
        <p:spPr bwMode="auto">
          <a:xfrm>
            <a:off x="2643188" y="3214688"/>
            <a:ext cx="3714750" cy="1077912"/>
          </a:xfrm>
          <a:prstGeom prst="rect">
            <a:avLst/>
          </a:prstGeom>
          <a:noFill/>
          <a:ln w="9525">
            <a:noFill/>
            <a:miter lim="800000"/>
            <a:headEnd/>
            <a:tailEnd/>
          </a:ln>
        </p:spPr>
        <p:txBody>
          <a:bodyPr>
            <a:spAutoFit/>
          </a:bodyPr>
          <a:lstStyle/>
          <a:p>
            <a:r>
              <a:rPr lang="es-EC" sz="3200">
                <a:latin typeface="Book Antiqua" pitchFamily="18" charset="0"/>
              </a:rPr>
              <a:t>PLANIFICIACIÓN Y EJECUCIÓN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C" dirty="0" smtClean="0">
                <a:solidFill>
                  <a:schemeClr val="accent1">
                    <a:lumMod val="50000"/>
                  </a:schemeClr>
                </a:solidFill>
              </a:rPr>
              <a:t>PRUEBAS DEPORTIVAS</a:t>
            </a:r>
            <a:endParaRPr lang="es-EC" dirty="0">
              <a:solidFill>
                <a:schemeClr val="accent1">
                  <a:lumMod val="50000"/>
                </a:schemeClr>
              </a:solidFill>
            </a:endParaRPr>
          </a:p>
        </p:txBody>
      </p:sp>
      <p:graphicFrame>
        <p:nvGraphicFramePr>
          <p:cNvPr id="4" name="3 Marcador de contenido"/>
          <p:cNvGraphicFramePr>
            <a:graphicFrameLocks noGrp="1"/>
          </p:cNvGraphicFramePr>
          <p:nvPr>
            <p:ph idx="1"/>
          </p:nvPr>
        </p:nvGraphicFramePr>
        <p:xfrm>
          <a:off x="457200" y="1214422"/>
          <a:ext cx="8229600" cy="2571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3 Marcador de contenido"/>
          <p:cNvGraphicFramePr>
            <a:graphicFrameLocks/>
          </p:cNvGraphicFramePr>
          <p:nvPr/>
        </p:nvGraphicFramePr>
        <p:xfrm>
          <a:off x="428596" y="3929066"/>
          <a:ext cx="8229600" cy="271464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HABILIDADES DE VUELO</a:t>
            </a:r>
            <a:endParaRPr lang="es-EC" dirty="0"/>
          </a:p>
        </p:txBody>
      </p:sp>
      <p:sp>
        <p:nvSpPr>
          <p:cNvPr id="4" name="3 Marcador de contenido"/>
          <p:cNvSpPr>
            <a:spLocks noGrp="1"/>
          </p:cNvSpPr>
          <p:nvPr>
            <p:ph sz="half" idx="1"/>
          </p:nvPr>
        </p:nvSpPr>
        <p:spPr/>
        <p:txBody>
          <a:bodyPr>
            <a:normAutofit lnSpcReduction="10000"/>
          </a:bodyPr>
          <a:lstStyle/>
          <a:p>
            <a:r>
              <a:rPr lang="es-EC" dirty="0" smtClean="0"/>
              <a:t>HABILIDADES DE LA LÓGICA (OPERACIÓN AÉREA)</a:t>
            </a:r>
          </a:p>
          <a:p>
            <a:r>
              <a:rPr lang="es-EC" dirty="0" smtClean="0"/>
              <a:t>HABILIDAD DE PERCEPCIÓN (NAVEGACIÓN AÉREA)</a:t>
            </a:r>
          </a:p>
          <a:p>
            <a:r>
              <a:rPr lang="es-EC" dirty="0" smtClean="0"/>
              <a:t>HABILIDADES DE COMUNICACIÓN (VOCABULARIO Y FLUIDEZ VERBAL)</a:t>
            </a:r>
            <a:endParaRPr lang="es-EC" dirty="0"/>
          </a:p>
        </p:txBody>
      </p:sp>
      <p:pic>
        <p:nvPicPr>
          <p:cNvPr id="6" name="5 Marcador de contenido" descr="800px-A-29B_Super_Tucano.jpg"/>
          <p:cNvPicPr>
            <a:picLocks noGrp="1" noChangeAspect="1"/>
          </p:cNvPicPr>
          <p:nvPr>
            <p:ph sz="half" idx="2"/>
          </p:nvPr>
        </p:nvPicPr>
        <p:blipFill>
          <a:blip r:embed="rId2"/>
          <a:stretch>
            <a:fillRect/>
          </a:stretch>
        </p:blipFill>
        <p:spPr>
          <a:xfrm>
            <a:off x="4714876" y="2214554"/>
            <a:ext cx="4202672" cy="3357586"/>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eaLnBrk="1" fontAlgn="auto" hangingPunct="1">
              <a:spcAft>
                <a:spcPts val="0"/>
              </a:spcAft>
              <a:defRPr/>
            </a:pPr>
            <a:r>
              <a:rPr lang="es-EC" dirty="0" smtClean="0">
                <a:solidFill>
                  <a:schemeClr val="bg1"/>
                </a:solidFill>
              </a:rPr>
              <a:t>HABILIDADES Y DESTREZAS DEPORTIVAS</a:t>
            </a:r>
            <a:endParaRPr lang="es-EC" dirty="0">
              <a:solidFill>
                <a:schemeClr val="bg1"/>
              </a:solidFill>
            </a:endParaRPr>
          </a:p>
        </p:txBody>
      </p:sp>
      <p:sp>
        <p:nvSpPr>
          <p:cNvPr id="8195" name="2 Marcador de contenido"/>
          <p:cNvSpPr>
            <a:spLocks noGrp="1"/>
          </p:cNvSpPr>
          <p:nvPr>
            <p:ph sz="half" idx="1"/>
          </p:nvPr>
        </p:nvSpPr>
        <p:spPr>
          <a:xfrm>
            <a:off x="357158" y="2428868"/>
            <a:ext cx="4186238" cy="3429013"/>
          </a:xfrm>
          <a:solidFill>
            <a:srgbClr val="FFC000"/>
          </a:solidFill>
        </p:spPr>
        <p:txBody>
          <a:bodyPr>
            <a:normAutofit/>
          </a:bodyPr>
          <a:lstStyle/>
          <a:p>
            <a:pPr eaLnBrk="1" hangingPunct="1"/>
            <a:r>
              <a:rPr lang="es-EC" b="1" dirty="0" smtClean="0">
                <a:solidFill>
                  <a:schemeClr val="bg1"/>
                </a:solidFill>
              </a:rPr>
              <a:t>ORIENTACIÓN</a:t>
            </a:r>
          </a:p>
          <a:p>
            <a:pPr eaLnBrk="1" hangingPunct="1"/>
            <a:r>
              <a:rPr lang="es-EC" b="1" dirty="0" smtClean="0">
                <a:solidFill>
                  <a:schemeClr val="bg1"/>
                </a:solidFill>
              </a:rPr>
              <a:t>PISTA OBSTÁCULOS</a:t>
            </a:r>
          </a:p>
          <a:p>
            <a:pPr eaLnBrk="1" hangingPunct="1"/>
            <a:r>
              <a:rPr lang="es-EC" b="1" dirty="0" smtClean="0">
                <a:solidFill>
                  <a:schemeClr val="bg1"/>
                </a:solidFill>
              </a:rPr>
              <a:t>BÁSKET</a:t>
            </a:r>
          </a:p>
          <a:p>
            <a:pPr eaLnBrk="1" hangingPunct="1"/>
            <a:r>
              <a:rPr lang="es-EC" b="1" dirty="0" smtClean="0">
                <a:solidFill>
                  <a:schemeClr val="bg1"/>
                </a:solidFill>
              </a:rPr>
              <a:t>NATACIÓN</a:t>
            </a:r>
          </a:p>
          <a:p>
            <a:pPr eaLnBrk="1" hangingPunct="1"/>
            <a:r>
              <a:rPr lang="es-EC" b="1" dirty="0" smtClean="0">
                <a:solidFill>
                  <a:schemeClr val="bg1"/>
                </a:solidFill>
              </a:rPr>
              <a:t>TIRO DEPORTIVO</a:t>
            </a:r>
          </a:p>
          <a:p>
            <a:pPr eaLnBrk="1" hangingPunct="1"/>
            <a:r>
              <a:rPr lang="es-EC" b="1" dirty="0" smtClean="0">
                <a:solidFill>
                  <a:schemeClr val="bg1"/>
                </a:solidFill>
              </a:rPr>
              <a:t>ESGRIMA</a:t>
            </a:r>
          </a:p>
        </p:txBody>
      </p:sp>
      <p:sp>
        <p:nvSpPr>
          <p:cNvPr id="8196" name="3 Marcador de contenido"/>
          <p:cNvSpPr>
            <a:spLocks noGrp="1"/>
          </p:cNvSpPr>
          <p:nvPr>
            <p:ph sz="half" idx="2"/>
          </p:nvPr>
        </p:nvSpPr>
        <p:spPr>
          <a:xfrm>
            <a:off x="4643438" y="2428868"/>
            <a:ext cx="4038600" cy="3429014"/>
          </a:xfrm>
          <a:solidFill>
            <a:srgbClr val="0070C0"/>
          </a:solidFill>
        </p:spPr>
        <p:txBody>
          <a:bodyPr>
            <a:normAutofit/>
          </a:bodyPr>
          <a:lstStyle/>
          <a:p>
            <a:pPr eaLnBrk="1" hangingPunct="1"/>
            <a:r>
              <a:rPr lang="es-EC" dirty="0" smtClean="0"/>
              <a:t>SUPERVIVENCIA</a:t>
            </a:r>
          </a:p>
          <a:p>
            <a:pPr eaLnBrk="1" hangingPunct="1"/>
            <a:r>
              <a:rPr lang="es-EC" dirty="0" smtClean="0"/>
              <a:t>EVASIÓN Y ESCAPE</a:t>
            </a:r>
          </a:p>
          <a:p>
            <a:pPr eaLnBrk="1" hangingPunct="1"/>
            <a:r>
              <a:rPr lang="es-EC" dirty="0" smtClean="0"/>
              <a:t>COORDINACIÓN</a:t>
            </a:r>
          </a:p>
          <a:p>
            <a:pPr eaLnBrk="1" hangingPunct="1"/>
            <a:r>
              <a:rPr lang="es-EC" dirty="0" smtClean="0"/>
              <a:t>SEGURO DE VIDA</a:t>
            </a:r>
          </a:p>
          <a:p>
            <a:pPr eaLnBrk="1" hangingPunct="1"/>
            <a:r>
              <a:rPr lang="es-EC" dirty="0" smtClean="0"/>
              <a:t>PUNTERÍA</a:t>
            </a:r>
          </a:p>
          <a:p>
            <a:pPr eaLnBrk="1" hangingPunct="1"/>
            <a:r>
              <a:rPr lang="es-EC" dirty="0" smtClean="0"/>
              <a:t>DEFENSA</a:t>
            </a:r>
          </a:p>
          <a:p>
            <a:pPr>
              <a:buNone/>
            </a:pPr>
            <a:endParaRPr lang="es-EC" dirty="0" smtClean="0"/>
          </a:p>
          <a:p>
            <a:pPr eaLnBrk="1" hangingPunct="1"/>
            <a:endParaRPr lang="es-EC"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bg/>
                                          </p:spTgt>
                                        </p:tgtEl>
                                        <p:attrNameLst>
                                          <p:attrName>style.visibility</p:attrName>
                                        </p:attrNameLst>
                                      </p:cBhvr>
                                      <p:to>
                                        <p:strVal val="visible"/>
                                      </p:to>
                                    </p:set>
                                    <p:animEffect transition="in" filter="fade">
                                      <p:cBhvr>
                                        <p:cTn id="7" dur="2000"/>
                                        <p:tgtEl>
                                          <p:spTgt spid="819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5">
                                            <p:txEl>
                                              <p:pRg st="0" end="0"/>
                                            </p:txEl>
                                          </p:spTgt>
                                        </p:tgtEl>
                                        <p:attrNameLst>
                                          <p:attrName>style.visibility</p:attrName>
                                        </p:attrNameLst>
                                      </p:cBhvr>
                                      <p:to>
                                        <p:strVal val="visible"/>
                                      </p:to>
                                    </p:set>
                                    <p:animEffect transition="in" filter="fade">
                                      <p:cBhvr>
                                        <p:cTn id="10" dur="2000"/>
                                        <p:tgtEl>
                                          <p:spTgt spid="819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Effect transition="in" filter="fade">
                                      <p:cBhvr>
                                        <p:cTn id="13" dur="2000"/>
                                        <p:tgtEl>
                                          <p:spTgt spid="819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195">
                                            <p:txEl>
                                              <p:pRg st="2" end="2"/>
                                            </p:txEl>
                                          </p:spTgt>
                                        </p:tgtEl>
                                        <p:attrNameLst>
                                          <p:attrName>style.visibility</p:attrName>
                                        </p:attrNameLst>
                                      </p:cBhvr>
                                      <p:to>
                                        <p:strVal val="visible"/>
                                      </p:to>
                                    </p:set>
                                    <p:animEffect transition="in" filter="fade">
                                      <p:cBhvr>
                                        <p:cTn id="16" dur="2000"/>
                                        <p:tgtEl>
                                          <p:spTgt spid="819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Effect transition="in" filter="fade">
                                      <p:cBhvr>
                                        <p:cTn id="19" dur="2000"/>
                                        <p:tgtEl>
                                          <p:spTgt spid="819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195">
                                            <p:txEl>
                                              <p:pRg st="4" end="4"/>
                                            </p:txEl>
                                          </p:spTgt>
                                        </p:tgtEl>
                                        <p:attrNameLst>
                                          <p:attrName>style.visibility</p:attrName>
                                        </p:attrNameLst>
                                      </p:cBhvr>
                                      <p:to>
                                        <p:strVal val="visible"/>
                                      </p:to>
                                    </p:set>
                                    <p:animEffect transition="in" filter="fade">
                                      <p:cBhvr>
                                        <p:cTn id="22" dur="2000"/>
                                        <p:tgtEl>
                                          <p:spTgt spid="8195">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195">
                                            <p:txEl>
                                              <p:pRg st="5" end="5"/>
                                            </p:txEl>
                                          </p:spTgt>
                                        </p:tgtEl>
                                        <p:attrNameLst>
                                          <p:attrName>style.visibility</p:attrName>
                                        </p:attrNameLst>
                                      </p:cBhvr>
                                      <p:to>
                                        <p:strVal val="visible"/>
                                      </p:to>
                                    </p:set>
                                    <p:animEffect transition="in" filter="fade">
                                      <p:cBhvr>
                                        <p:cTn id="25" dur="2000"/>
                                        <p:tgtEl>
                                          <p:spTgt spid="819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6">
                                            <p:bg/>
                                          </p:spTgt>
                                        </p:tgtEl>
                                        <p:attrNameLst>
                                          <p:attrName>style.visibility</p:attrName>
                                        </p:attrNameLst>
                                      </p:cBhvr>
                                      <p:to>
                                        <p:strVal val="visible"/>
                                      </p:to>
                                    </p:set>
                                    <p:animEffect transition="in" filter="fade">
                                      <p:cBhvr>
                                        <p:cTn id="30" dur="2000"/>
                                        <p:tgtEl>
                                          <p:spTgt spid="8196">
                                            <p:bg/>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6">
                                            <p:txEl>
                                              <p:pRg st="0" end="0"/>
                                            </p:txEl>
                                          </p:spTgt>
                                        </p:tgtEl>
                                        <p:attrNameLst>
                                          <p:attrName>style.visibility</p:attrName>
                                        </p:attrNameLst>
                                      </p:cBhvr>
                                      <p:to>
                                        <p:strVal val="visible"/>
                                      </p:to>
                                    </p:set>
                                    <p:animEffect transition="in" filter="fade">
                                      <p:cBhvr>
                                        <p:cTn id="35" dur="2000"/>
                                        <p:tgtEl>
                                          <p:spTgt spid="819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196">
                                            <p:txEl>
                                              <p:pRg st="1" end="1"/>
                                            </p:txEl>
                                          </p:spTgt>
                                        </p:tgtEl>
                                        <p:attrNameLst>
                                          <p:attrName>style.visibility</p:attrName>
                                        </p:attrNameLst>
                                      </p:cBhvr>
                                      <p:to>
                                        <p:strVal val="visible"/>
                                      </p:to>
                                    </p:set>
                                    <p:animEffect transition="in" filter="fade">
                                      <p:cBhvr>
                                        <p:cTn id="40" dur="2000"/>
                                        <p:tgtEl>
                                          <p:spTgt spid="819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196">
                                            <p:txEl>
                                              <p:pRg st="2" end="2"/>
                                            </p:txEl>
                                          </p:spTgt>
                                        </p:tgtEl>
                                        <p:attrNameLst>
                                          <p:attrName>style.visibility</p:attrName>
                                        </p:attrNameLst>
                                      </p:cBhvr>
                                      <p:to>
                                        <p:strVal val="visible"/>
                                      </p:to>
                                    </p:set>
                                    <p:animEffect transition="in" filter="fade">
                                      <p:cBhvr>
                                        <p:cTn id="45" dur="2000"/>
                                        <p:tgtEl>
                                          <p:spTgt spid="8196">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196">
                                            <p:txEl>
                                              <p:pRg st="3" end="3"/>
                                            </p:txEl>
                                          </p:spTgt>
                                        </p:tgtEl>
                                        <p:attrNameLst>
                                          <p:attrName>style.visibility</p:attrName>
                                        </p:attrNameLst>
                                      </p:cBhvr>
                                      <p:to>
                                        <p:strVal val="visible"/>
                                      </p:to>
                                    </p:set>
                                    <p:animEffect transition="in" filter="fade">
                                      <p:cBhvr>
                                        <p:cTn id="50" dur="2000"/>
                                        <p:tgtEl>
                                          <p:spTgt spid="8196">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196">
                                            <p:txEl>
                                              <p:pRg st="4" end="4"/>
                                            </p:txEl>
                                          </p:spTgt>
                                        </p:tgtEl>
                                        <p:attrNameLst>
                                          <p:attrName>style.visibility</p:attrName>
                                        </p:attrNameLst>
                                      </p:cBhvr>
                                      <p:to>
                                        <p:strVal val="visible"/>
                                      </p:to>
                                    </p:set>
                                    <p:animEffect transition="in" filter="fade">
                                      <p:cBhvr>
                                        <p:cTn id="55" dur="2000"/>
                                        <p:tgtEl>
                                          <p:spTgt spid="8196">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196">
                                            <p:txEl>
                                              <p:pRg st="5" end="5"/>
                                            </p:txEl>
                                          </p:spTgt>
                                        </p:tgtEl>
                                        <p:attrNameLst>
                                          <p:attrName>style.visibility</p:attrName>
                                        </p:attrNameLst>
                                      </p:cBhvr>
                                      <p:to>
                                        <p:strVal val="visible"/>
                                      </p:to>
                                    </p:set>
                                    <p:animEffect transition="in" filter="fade">
                                      <p:cBhvr>
                                        <p:cTn id="60" dur="2000"/>
                                        <p:tgtEl>
                                          <p:spTgt spid="819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allAtOnce" animBg="1"/>
      <p:bldP spid="8196"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t>DISEÑO CURRICULAR</a:t>
            </a:r>
            <a:endParaRPr lang="es-EC" dirty="0"/>
          </a:p>
        </p:txBody>
      </p:sp>
      <p:graphicFrame>
        <p:nvGraphicFramePr>
          <p:cNvPr id="5" name="4 Diagrama"/>
          <p:cNvGraphicFramePr/>
          <p:nvPr/>
        </p:nvGraphicFramePr>
        <p:xfrm>
          <a:off x="642910" y="1397000"/>
          <a:ext cx="8001056" cy="4889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BDF306CD-0D51-4DAB-BA29-BA09836A9542}"/>
                                            </p:graphicEl>
                                          </p:spTgt>
                                        </p:tgtEl>
                                        <p:attrNameLst>
                                          <p:attrName>style.visibility</p:attrName>
                                        </p:attrNameLst>
                                      </p:cBhvr>
                                      <p:to>
                                        <p:strVal val="visible"/>
                                      </p:to>
                                    </p:set>
                                    <p:animEffect transition="in" filter="fade">
                                      <p:cBhvr>
                                        <p:cTn id="7" dur="2000"/>
                                        <p:tgtEl>
                                          <p:spTgt spid="5">
                                            <p:graphicEl>
                                              <a:dgm id="{BDF306CD-0D51-4DAB-BA29-BA09836A9542}"/>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911DAA7A-9770-45AB-B1C2-1AFF6125F8E7}"/>
                                            </p:graphicEl>
                                          </p:spTgt>
                                        </p:tgtEl>
                                        <p:attrNameLst>
                                          <p:attrName>style.visibility</p:attrName>
                                        </p:attrNameLst>
                                      </p:cBhvr>
                                      <p:to>
                                        <p:strVal val="visible"/>
                                      </p:to>
                                    </p:set>
                                    <p:animEffect transition="in" filter="fade">
                                      <p:cBhvr>
                                        <p:cTn id="10" dur="2000"/>
                                        <p:tgtEl>
                                          <p:spTgt spid="5">
                                            <p:graphicEl>
                                              <a:dgm id="{911DAA7A-9770-45AB-B1C2-1AFF6125F8E7}"/>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graphicEl>
                                              <a:dgm id="{D3CF5F72-1609-4AF6-9DC3-30647E309403}"/>
                                            </p:graphicEl>
                                          </p:spTgt>
                                        </p:tgtEl>
                                        <p:attrNameLst>
                                          <p:attrName>style.visibility</p:attrName>
                                        </p:attrNameLst>
                                      </p:cBhvr>
                                      <p:to>
                                        <p:strVal val="visible"/>
                                      </p:to>
                                    </p:set>
                                    <p:animEffect transition="in" filter="fade">
                                      <p:cBhvr>
                                        <p:cTn id="13" dur="2000"/>
                                        <p:tgtEl>
                                          <p:spTgt spid="5">
                                            <p:graphicEl>
                                              <a:dgm id="{D3CF5F72-1609-4AF6-9DC3-30647E309403}"/>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graphicEl>
                                              <a:dgm id="{3961371C-6027-4F2F-9ADC-0B2897C3BF0A}"/>
                                            </p:graphicEl>
                                          </p:spTgt>
                                        </p:tgtEl>
                                        <p:attrNameLst>
                                          <p:attrName>style.visibility</p:attrName>
                                        </p:attrNameLst>
                                      </p:cBhvr>
                                      <p:to>
                                        <p:strVal val="visible"/>
                                      </p:to>
                                    </p:set>
                                    <p:animEffect transition="in" filter="fade">
                                      <p:cBhvr>
                                        <p:cTn id="16" dur="2000"/>
                                        <p:tgtEl>
                                          <p:spTgt spid="5">
                                            <p:graphicEl>
                                              <a:dgm id="{3961371C-6027-4F2F-9ADC-0B2897C3BF0A}"/>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graphicEl>
                                              <a:dgm id="{A4132D43-895D-40A8-9EC4-FEF7746FF566}"/>
                                            </p:graphicEl>
                                          </p:spTgt>
                                        </p:tgtEl>
                                        <p:attrNameLst>
                                          <p:attrName>style.visibility</p:attrName>
                                        </p:attrNameLst>
                                      </p:cBhvr>
                                      <p:to>
                                        <p:strVal val="visible"/>
                                      </p:to>
                                    </p:set>
                                    <p:animEffect transition="in" filter="fade">
                                      <p:cBhvr>
                                        <p:cTn id="19" dur="2000"/>
                                        <p:tgtEl>
                                          <p:spTgt spid="5">
                                            <p:graphicEl>
                                              <a:dgm id="{A4132D43-895D-40A8-9EC4-FEF7746FF56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00B0F0"/>
          </a:solidFill>
        </p:spPr>
        <p:txBody>
          <a:bodyPr/>
          <a:lstStyle/>
          <a:p>
            <a:r>
              <a:rPr lang="es-EC" dirty="0" smtClean="0"/>
              <a:t>FORMULACIÓN DE HIPÓTESIS</a:t>
            </a:r>
            <a:endParaRPr lang="es-EC" dirty="0"/>
          </a:p>
        </p:txBody>
      </p:sp>
      <p:sp>
        <p:nvSpPr>
          <p:cNvPr id="3" name="2 Marcador de contenido"/>
          <p:cNvSpPr>
            <a:spLocks noGrp="1"/>
          </p:cNvSpPr>
          <p:nvPr>
            <p:ph idx="1"/>
          </p:nvPr>
        </p:nvSpPr>
        <p:spPr>
          <a:xfrm>
            <a:off x="571472" y="2571744"/>
            <a:ext cx="8229600" cy="3043246"/>
          </a:xfrm>
          <a:solidFill>
            <a:schemeClr val="accent6">
              <a:lumMod val="60000"/>
              <a:lumOff val="40000"/>
            </a:schemeClr>
          </a:solidFill>
        </p:spPr>
        <p:txBody>
          <a:bodyPr/>
          <a:lstStyle/>
          <a:p>
            <a:pPr>
              <a:buNone/>
            </a:pPr>
            <a:r>
              <a:rPr lang="es-ES" dirty="0" smtClean="0"/>
              <a:t>¿El diseño Micro-Curricular de la asignatura de Pentatlón Aeronáutico en el Plan General de Enseñanza, eje Cultura Física de la Escuela Militar de Aviación “Cosme Rennella B.”, incide en la práctica del Pentatlón Aeronáutico en los cadetes de la ESMA?</a:t>
            </a:r>
            <a:endParaRPr lang="es-EC"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sz="3200" b="1" dirty="0" smtClean="0"/>
              <a:t>OPERACIONALIZACIÓN DE LAS VARIABLES:</a:t>
            </a:r>
            <a:r>
              <a:rPr lang="es-ES" sz="3200" dirty="0" smtClean="0"/>
              <a:t/>
            </a:r>
            <a:br>
              <a:rPr lang="es-ES" sz="3200" dirty="0" smtClean="0"/>
            </a:br>
            <a:r>
              <a:rPr lang="es-ES" sz="3200" dirty="0" smtClean="0"/>
              <a:t>VARIABLE INDEPENDIENTE</a:t>
            </a:r>
            <a:endParaRPr lang="es-ES" sz="3200" dirty="0"/>
          </a:p>
        </p:txBody>
      </p:sp>
      <p:sp>
        <p:nvSpPr>
          <p:cNvPr id="6" name="5 Rectángulo redondeado"/>
          <p:cNvSpPr/>
          <p:nvPr/>
        </p:nvSpPr>
        <p:spPr>
          <a:xfrm>
            <a:off x="214282" y="3571876"/>
            <a:ext cx="2262349" cy="115212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b="1" dirty="0" smtClean="0">
                <a:solidFill>
                  <a:schemeClr val="tx1"/>
                </a:solidFill>
              </a:rPr>
              <a:t>DISEÑO MICROCURRICULAR</a:t>
            </a:r>
            <a:endParaRPr lang="es-ES" b="1" dirty="0">
              <a:solidFill>
                <a:schemeClr val="tx1"/>
              </a:solidFill>
            </a:endParaRPr>
          </a:p>
        </p:txBody>
      </p:sp>
      <p:sp>
        <p:nvSpPr>
          <p:cNvPr id="7" name="6 Llamada de flecha a la derecha"/>
          <p:cNvSpPr/>
          <p:nvPr/>
        </p:nvSpPr>
        <p:spPr>
          <a:xfrm>
            <a:off x="2643174" y="2285992"/>
            <a:ext cx="2794847" cy="803951"/>
          </a:xfrm>
          <a:prstGeom prst="right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1600" b="1" dirty="0" smtClean="0">
                <a:solidFill>
                  <a:schemeClr val="tx1"/>
                </a:solidFill>
              </a:rPr>
              <a:t>DIMENSIONES</a:t>
            </a:r>
            <a:endParaRPr lang="es-ES" sz="1600" b="1" dirty="0">
              <a:solidFill>
                <a:schemeClr val="tx1"/>
              </a:solidFill>
            </a:endParaRPr>
          </a:p>
        </p:txBody>
      </p:sp>
      <p:sp>
        <p:nvSpPr>
          <p:cNvPr id="8" name="7 Llamada de flecha a la derecha"/>
          <p:cNvSpPr/>
          <p:nvPr/>
        </p:nvSpPr>
        <p:spPr>
          <a:xfrm>
            <a:off x="2714612" y="3786190"/>
            <a:ext cx="2891917" cy="732656"/>
          </a:xfrm>
          <a:prstGeom prst="righ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1600" b="1" dirty="0" smtClean="0"/>
              <a:t>INDICADORES</a:t>
            </a:r>
            <a:endParaRPr lang="es-ES" sz="1600" b="1" dirty="0"/>
          </a:p>
        </p:txBody>
      </p:sp>
      <p:sp>
        <p:nvSpPr>
          <p:cNvPr id="9" name="8 Llamada de flecha a la derecha"/>
          <p:cNvSpPr/>
          <p:nvPr/>
        </p:nvSpPr>
        <p:spPr>
          <a:xfrm>
            <a:off x="2692386" y="5333169"/>
            <a:ext cx="2804031" cy="864096"/>
          </a:xfrm>
          <a:prstGeom prst="right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600" b="1" dirty="0" smtClean="0"/>
              <a:t>INSTRUMENTO</a:t>
            </a:r>
            <a:endParaRPr lang="es-ES" sz="1600" b="1" dirty="0"/>
          </a:p>
        </p:txBody>
      </p:sp>
      <p:sp>
        <p:nvSpPr>
          <p:cNvPr id="10" name="9 Elipse"/>
          <p:cNvSpPr/>
          <p:nvPr/>
        </p:nvSpPr>
        <p:spPr>
          <a:xfrm>
            <a:off x="5715008" y="1643050"/>
            <a:ext cx="2943944" cy="150019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400" b="1" dirty="0" smtClean="0">
                <a:solidFill>
                  <a:schemeClr val="tx1"/>
                </a:solidFill>
              </a:rPr>
              <a:t>- PLANIFICACIÓN M.C.</a:t>
            </a:r>
          </a:p>
          <a:p>
            <a:pPr algn="ctr"/>
            <a:r>
              <a:rPr lang="es-ES" sz="1400" b="1" dirty="0" smtClean="0">
                <a:solidFill>
                  <a:schemeClr val="tx1"/>
                </a:solidFill>
              </a:rPr>
              <a:t>- EJECUCIÓN M.C.</a:t>
            </a:r>
          </a:p>
          <a:p>
            <a:pPr algn="ctr"/>
            <a:r>
              <a:rPr lang="es-ES" sz="1400" b="1" dirty="0" smtClean="0">
                <a:solidFill>
                  <a:schemeClr val="tx1"/>
                </a:solidFill>
              </a:rPr>
              <a:t>- EVALUACIÓN </a:t>
            </a:r>
            <a:endParaRPr lang="es-ES" sz="1400" b="1" dirty="0">
              <a:solidFill>
                <a:schemeClr val="tx1"/>
              </a:solidFill>
            </a:endParaRPr>
          </a:p>
        </p:txBody>
      </p:sp>
      <p:sp>
        <p:nvSpPr>
          <p:cNvPr id="11" name="10 Elipse"/>
          <p:cNvSpPr/>
          <p:nvPr/>
        </p:nvSpPr>
        <p:spPr>
          <a:xfrm>
            <a:off x="5715008" y="3286124"/>
            <a:ext cx="3038427" cy="157163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marL="285750" indent="-285750" algn="ctr">
              <a:buFontTx/>
              <a:buChar char="-"/>
            </a:pPr>
            <a:r>
              <a:rPr lang="es-ES" sz="1400" b="1" dirty="0" smtClean="0">
                <a:solidFill>
                  <a:schemeClr val="tx1"/>
                </a:solidFill>
              </a:rPr>
              <a:t>OBJETIVOS, CONTENIDOS, METODOLOGÍA, EVALUACIÓN</a:t>
            </a:r>
          </a:p>
          <a:p>
            <a:pPr algn="ctr"/>
            <a:r>
              <a:rPr lang="es-ES" sz="1400" b="1" dirty="0" smtClean="0">
                <a:solidFill>
                  <a:schemeClr val="tx1"/>
                </a:solidFill>
              </a:rPr>
              <a:t>- APROBACIÓN  ESMA</a:t>
            </a:r>
            <a:endParaRPr lang="es-ES" sz="1400" b="1" dirty="0">
              <a:solidFill>
                <a:schemeClr val="tx1"/>
              </a:solidFill>
            </a:endParaRPr>
          </a:p>
        </p:txBody>
      </p:sp>
      <p:sp>
        <p:nvSpPr>
          <p:cNvPr id="12" name="11 Elipse"/>
          <p:cNvSpPr/>
          <p:nvPr/>
        </p:nvSpPr>
        <p:spPr>
          <a:xfrm>
            <a:off x="5947796" y="5000636"/>
            <a:ext cx="2575520" cy="142875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400" b="1" dirty="0" smtClean="0">
                <a:solidFill>
                  <a:schemeClr val="tx1"/>
                </a:solidFill>
              </a:rPr>
              <a:t>ENCUESTA</a:t>
            </a:r>
            <a:endParaRPr lang="es-ES" sz="1400" b="1" dirty="0">
              <a:solidFill>
                <a:schemeClr val="tx1"/>
              </a:solidFill>
            </a:endParaRPr>
          </a:p>
        </p:txBody>
      </p:sp>
    </p:spTree>
    <p:extLst>
      <p:ext uri="{BB962C8B-B14F-4D97-AF65-F5344CB8AC3E}">
        <p14:creationId xmlns="" xmlns:p14="http://schemas.microsoft.com/office/powerpoint/2010/main" val="404123819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VARIABLE DEPENDIENTE</a:t>
            </a:r>
            <a:endParaRPr lang="es-ES" dirty="0"/>
          </a:p>
        </p:txBody>
      </p:sp>
      <p:sp>
        <p:nvSpPr>
          <p:cNvPr id="4" name="3 Rectángulo redondeado"/>
          <p:cNvSpPr/>
          <p:nvPr/>
        </p:nvSpPr>
        <p:spPr>
          <a:xfrm>
            <a:off x="357158" y="3357562"/>
            <a:ext cx="2160240" cy="115212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dirty="0" smtClean="0"/>
              <a:t>PENTATLON </a:t>
            </a:r>
          </a:p>
          <a:p>
            <a:pPr algn="ctr"/>
            <a:r>
              <a:rPr lang="es-ES" b="1" dirty="0" smtClean="0"/>
              <a:t>AERONÁUTICO</a:t>
            </a:r>
            <a:endParaRPr lang="es-ES" b="1" dirty="0"/>
          </a:p>
        </p:txBody>
      </p:sp>
      <p:sp>
        <p:nvSpPr>
          <p:cNvPr id="6" name="5 Llamada de flecha a la derecha"/>
          <p:cNvSpPr/>
          <p:nvPr/>
        </p:nvSpPr>
        <p:spPr>
          <a:xfrm>
            <a:off x="2714612" y="1643050"/>
            <a:ext cx="2376264" cy="864096"/>
          </a:xfrm>
          <a:prstGeom prst="right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1600" b="1" dirty="0" smtClean="0"/>
              <a:t>DIMENSIONES</a:t>
            </a:r>
            <a:endParaRPr lang="es-ES" sz="1600" b="1" dirty="0"/>
          </a:p>
        </p:txBody>
      </p:sp>
      <p:sp>
        <p:nvSpPr>
          <p:cNvPr id="7" name="6 Llamada de flecha a la derecha"/>
          <p:cNvSpPr/>
          <p:nvPr/>
        </p:nvSpPr>
        <p:spPr>
          <a:xfrm>
            <a:off x="2714612" y="3500438"/>
            <a:ext cx="2376264" cy="864096"/>
          </a:xfrm>
          <a:prstGeom prst="righ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1600" b="1" dirty="0" smtClean="0"/>
              <a:t>INDICADORES</a:t>
            </a:r>
            <a:endParaRPr lang="es-ES" sz="1600" b="1" dirty="0"/>
          </a:p>
        </p:txBody>
      </p:sp>
      <p:sp>
        <p:nvSpPr>
          <p:cNvPr id="8" name="7 Llamada de flecha a la derecha"/>
          <p:cNvSpPr/>
          <p:nvPr/>
        </p:nvSpPr>
        <p:spPr>
          <a:xfrm>
            <a:off x="2714612" y="5214950"/>
            <a:ext cx="2511807" cy="1080120"/>
          </a:xfrm>
          <a:prstGeom prst="right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600" b="1" dirty="0" smtClean="0"/>
              <a:t>INSTRUMENTO</a:t>
            </a:r>
            <a:endParaRPr lang="es-ES" sz="1600" b="1" dirty="0"/>
          </a:p>
        </p:txBody>
      </p:sp>
      <p:sp>
        <p:nvSpPr>
          <p:cNvPr id="10" name="9 Elipse"/>
          <p:cNvSpPr/>
          <p:nvPr/>
        </p:nvSpPr>
        <p:spPr>
          <a:xfrm>
            <a:off x="5286380" y="1214422"/>
            <a:ext cx="3312368" cy="164307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400" b="1" dirty="0" smtClean="0">
                <a:solidFill>
                  <a:schemeClr val="tx1"/>
                </a:solidFill>
              </a:rPr>
              <a:t>- CUALIDADES FÍSICAS </a:t>
            </a:r>
          </a:p>
          <a:p>
            <a:pPr algn="ctr">
              <a:buFontTx/>
              <a:buChar char="-"/>
            </a:pPr>
            <a:r>
              <a:rPr lang="es-ES" sz="1400" b="1" dirty="0" smtClean="0">
                <a:solidFill>
                  <a:schemeClr val="tx1"/>
                </a:solidFill>
              </a:rPr>
              <a:t> CUALIDADES DEPORTIVAS </a:t>
            </a:r>
          </a:p>
          <a:p>
            <a:pPr algn="ctr">
              <a:buFontTx/>
              <a:buChar char="-"/>
            </a:pPr>
            <a:r>
              <a:rPr lang="es-ES" sz="1400" b="1" dirty="0" smtClean="0">
                <a:solidFill>
                  <a:schemeClr val="tx1"/>
                </a:solidFill>
              </a:rPr>
              <a:t>- GUÍA TEÓRICA-PRÁCTICA PARA CADA DISCIPLINA</a:t>
            </a:r>
            <a:endParaRPr lang="es-ES" sz="1400" b="1" dirty="0">
              <a:solidFill>
                <a:schemeClr val="tx1"/>
              </a:solidFill>
            </a:endParaRPr>
          </a:p>
        </p:txBody>
      </p:sp>
      <p:sp>
        <p:nvSpPr>
          <p:cNvPr id="11" name="10 Elipse"/>
          <p:cNvSpPr/>
          <p:nvPr/>
        </p:nvSpPr>
        <p:spPr>
          <a:xfrm>
            <a:off x="5500694" y="2928934"/>
            <a:ext cx="3000396" cy="192882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sz="1400" b="1" dirty="0" smtClean="0">
                <a:solidFill>
                  <a:schemeClr val="tx1"/>
                </a:solidFill>
              </a:rPr>
              <a:t>- P. FÍSICAS  ESMA</a:t>
            </a:r>
          </a:p>
          <a:p>
            <a:pPr algn="ctr">
              <a:buFontTx/>
              <a:buChar char="-"/>
            </a:pPr>
            <a:r>
              <a:rPr lang="es-ES" sz="1400" b="1" dirty="0" smtClean="0">
                <a:solidFill>
                  <a:schemeClr val="tx1"/>
                </a:solidFill>
              </a:rPr>
              <a:t>P. TÉCNICAS </a:t>
            </a:r>
          </a:p>
          <a:p>
            <a:pPr algn="ctr">
              <a:buFontTx/>
              <a:buChar char="-"/>
            </a:pPr>
            <a:r>
              <a:rPr lang="es-ES" sz="1400" b="1" dirty="0" smtClean="0">
                <a:solidFill>
                  <a:schemeClr val="tx1"/>
                </a:solidFill>
              </a:rPr>
              <a:t>- TIRO, NATACIÓN, ETC</a:t>
            </a:r>
            <a:endParaRPr lang="es-ES" sz="1400" b="1" dirty="0">
              <a:solidFill>
                <a:schemeClr val="tx1"/>
              </a:solidFill>
            </a:endParaRPr>
          </a:p>
        </p:txBody>
      </p:sp>
      <p:sp>
        <p:nvSpPr>
          <p:cNvPr id="12" name="11 Elipse"/>
          <p:cNvSpPr/>
          <p:nvPr/>
        </p:nvSpPr>
        <p:spPr>
          <a:xfrm>
            <a:off x="5660504" y="5000636"/>
            <a:ext cx="2840586" cy="1643074"/>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buFontTx/>
              <a:buChar char="-"/>
            </a:pPr>
            <a:r>
              <a:rPr lang="es-ES" sz="1400" b="1" dirty="0" smtClean="0">
                <a:solidFill>
                  <a:schemeClr val="tx1"/>
                </a:solidFill>
              </a:rPr>
              <a:t>TABLA DE PRUEBAS FÍSICAS ESMA</a:t>
            </a:r>
          </a:p>
          <a:p>
            <a:pPr algn="ctr">
              <a:buFontTx/>
              <a:buChar char="-"/>
            </a:pPr>
            <a:r>
              <a:rPr lang="es-ES" sz="1400" b="1" dirty="0" smtClean="0">
                <a:solidFill>
                  <a:schemeClr val="tx1"/>
                </a:solidFill>
              </a:rPr>
              <a:t>- MÓDULO DE P. A.</a:t>
            </a:r>
            <a:endParaRPr lang="es-ES" sz="1400" b="1" dirty="0">
              <a:solidFill>
                <a:schemeClr val="tx1"/>
              </a:solidFill>
            </a:endParaRPr>
          </a:p>
        </p:txBody>
      </p:sp>
    </p:spTree>
    <p:extLst>
      <p:ext uri="{BB962C8B-B14F-4D97-AF65-F5344CB8AC3E}">
        <p14:creationId xmlns="" xmlns:p14="http://schemas.microsoft.com/office/powerpoint/2010/main" val="418403929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928662" y="5572140"/>
            <a:ext cx="7408333" cy="824955"/>
          </a:xfrm>
        </p:spPr>
        <p:txBody>
          <a:bodyPr>
            <a:normAutofit fontScale="77500" lnSpcReduction="20000"/>
          </a:bodyPr>
          <a:lstStyle/>
          <a:p>
            <a:pPr marL="0" indent="0" algn="ctr">
              <a:buNone/>
            </a:pPr>
            <a:r>
              <a:rPr lang="es-ES" dirty="0" smtClean="0"/>
              <a:t>DIRECTOR: DR. ÁNGEL QUIZHPE</a:t>
            </a:r>
          </a:p>
          <a:p>
            <a:pPr marL="0" indent="0" algn="ctr">
              <a:buNone/>
            </a:pPr>
            <a:r>
              <a:rPr lang="es-ES" dirty="0" smtClean="0"/>
              <a:t>CODIRECTOR: MSC. OWER SAVEDRA</a:t>
            </a:r>
            <a:endParaRPr lang="es-ES" dirty="0"/>
          </a:p>
        </p:txBody>
      </p:sp>
      <p:sp>
        <p:nvSpPr>
          <p:cNvPr id="3" name="2 Título"/>
          <p:cNvSpPr>
            <a:spLocks noGrp="1"/>
          </p:cNvSpPr>
          <p:nvPr>
            <p:ph type="title"/>
          </p:nvPr>
        </p:nvSpPr>
        <p:spPr>
          <a:xfrm>
            <a:off x="467544" y="214290"/>
            <a:ext cx="8229600" cy="1731134"/>
          </a:xfrm>
        </p:spPr>
        <p:txBody>
          <a:bodyPr>
            <a:noAutofit/>
          </a:bodyPr>
          <a:lstStyle/>
          <a:p>
            <a:pPr algn="just"/>
            <a:r>
              <a:rPr lang="es-EC" sz="2400" b="1" dirty="0" smtClean="0">
                <a:solidFill>
                  <a:schemeClr val="tx1"/>
                </a:solidFill>
                <a:latin typeface="Arial" pitchFamily="34" charset="0"/>
                <a:cs typeface="Arial" pitchFamily="34" charset="0"/>
              </a:rPr>
              <a:t/>
            </a:r>
            <a:br>
              <a:rPr lang="es-EC" sz="2400" b="1" dirty="0" smtClean="0">
                <a:solidFill>
                  <a:schemeClr val="tx1"/>
                </a:solidFill>
                <a:latin typeface="Arial" pitchFamily="34" charset="0"/>
                <a:cs typeface="Arial" pitchFamily="34" charset="0"/>
              </a:rPr>
            </a:br>
            <a:r>
              <a:rPr lang="es-EC" sz="2400" b="1" dirty="0" smtClean="0">
                <a:solidFill>
                  <a:schemeClr val="tx1"/>
                </a:solidFill>
                <a:latin typeface="+mn-lt"/>
                <a:cs typeface="Arial" pitchFamily="34" charset="0"/>
              </a:rPr>
              <a:t>TEMA: </a:t>
            </a:r>
            <a:r>
              <a:rPr lang="es-EC" sz="2400" b="1" dirty="0" smtClean="0"/>
              <a:t>DISEÑO E IMPLEMENTACIÓN MICROCURRICULAR DE LA </a:t>
            </a:r>
            <a:br>
              <a:rPr lang="es-EC" sz="2400" b="1" dirty="0" smtClean="0"/>
            </a:br>
            <a:r>
              <a:rPr lang="es-EC" sz="2400" b="1" dirty="0" smtClean="0"/>
              <a:t>ASIGNATURA DE PENTATLON AERONÁUTICO </a:t>
            </a:r>
            <a:br>
              <a:rPr lang="es-EC" sz="2400" b="1" dirty="0" smtClean="0"/>
            </a:br>
            <a:r>
              <a:rPr lang="es-EC" sz="2400" b="1" dirty="0" smtClean="0"/>
              <a:t>EN EL PLAN GENERAL DE ENSEÑANZA, EJE CULTURA FÍSICA DE LA ESCUELA SUPERIOR MILITAR DE AVIACIÓN “COSME RENNELLA BARBATO”. </a:t>
            </a:r>
            <a:br>
              <a:rPr lang="es-EC" sz="2400" b="1" dirty="0" smtClean="0"/>
            </a:br>
            <a:r>
              <a:rPr lang="es-EC" sz="2400" b="1" dirty="0">
                <a:solidFill>
                  <a:schemeClr val="tx1"/>
                </a:solidFill>
                <a:latin typeface="Arial" pitchFamily="34" charset="0"/>
                <a:cs typeface="Arial" pitchFamily="34" charset="0"/>
              </a:rPr>
              <a:t/>
            </a:r>
            <a:br>
              <a:rPr lang="es-EC" sz="2400" b="1" dirty="0">
                <a:solidFill>
                  <a:schemeClr val="tx1"/>
                </a:solidFill>
                <a:latin typeface="Arial" pitchFamily="34" charset="0"/>
                <a:cs typeface="Arial" pitchFamily="34" charset="0"/>
              </a:rPr>
            </a:br>
            <a:endParaRPr lang="es-ES" sz="2400" dirty="0"/>
          </a:p>
        </p:txBody>
      </p:sp>
      <p:pic>
        <p:nvPicPr>
          <p:cNvPr id="5" name="Picture 2" descr="D:\REspaldo\ESMA.jpg"/>
          <p:cNvPicPr>
            <a:picLocks noChangeAspect="1" noChangeArrowheads="1"/>
          </p:cNvPicPr>
          <p:nvPr/>
        </p:nvPicPr>
        <p:blipFill>
          <a:blip r:embed="rId2"/>
          <a:srcRect/>
          <a:stretch>
            <a:fillRect/>
          </a:stretch>
        </p:blipFill>
        <p:spPr bwMode="auto">
          <a:xfrm>
            <a:off x="1785918" y="2071679"/>
            <a:ext cx="5572164" cy="3302024"/>
          </a:xfrm>
          <a:prstGeom prst="rect">
            <a:avLst/>
          </a:prstGeom>
          <a:noFill/>
          <a:ln w="9525">
            <a:noFill/>
            <a:miter lim="800000"/>
            <a:headEnd/>
            <a:tailEnd/>
          </a:ln>
        </p:spPr>
      </p:pic>
    </p:spTree>
    <p:extLst>
      <p:ext uri="{BB962C8B-B14F-4D97-AF65-F5344CB8AC3E}">
        <p14:creationId xmlns:p14="http://schemas.microsoft.com/office/powerpoint/2010/main" xmlns="" val="285364219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uario\AppData\Local\Microsoft\Windows\Temporary Internet Files\Content.IE5\0U32CC7G\colage_esma[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Título"/>
          <p:cNvSpPr>
            <a:spLocks noGrp="1"/>
          </p:cNvSpPr>
          <p:nvPr>
            <p:ph type="ctrTitle"/>
          </p:nvPr>
        </p:nvSpPr>
        <p:spPr>
          <a:xfrm>
            <a:off x="642910" y="428604"/>
            <a:ext cx="7772400" cy="1428760"/>
          </a:xfrm>
        </p:spPr>
        <p:txBody>
          <a:bodyPr>
            <a:noAutofit/>
          </a:bodyPr>
          <a:lstStyle/>
          <a:p>
            <a:r>
              <a:rPr lang="es-ES" sz="5400" b="1" dirty="0" smtClean="0">
                <a:solidFill>
                  <a:schemeClr val="accent6">
                    <a:lumMod val="60000"/>
                    <a:lumOff val="40000"/>
                  </a:schemeClr>
                </a:solidFill>
                <a:effectLst>
                  <a:outerShdw blurRad="38100" dist="38100" dir="2700000" algn="tl">
                    <a:srgbClr val="000000">
                      <a:alpha val="43137"/>
                    </a:srgbClr>
                  </a:outerShdw>
                </a:effectLst>
              </a:rPr>
              <a:t>CAPITULO III</a:t>
            </a:r>
            <a:r>
              <a:rPr lang="es-ES" sz="4800" b="1" dirty="0" smtClean="0">
                <a:solidFill>
                  <a:schemeClr val="accent6">
                    <a:lumMod val="60000"/>
                    <a:lumOff val="40000"/>
                  </a:schemeClr>
                </a:solidFill>
                <a:effectLst>
                  <a:outerShdw blurRad="38100" dist="38100" dir="2700000" algn="tl">
                    <a:srgbClr val="000000">
                      <a:alpha val="43137"/>
                    </a:srgbClr>
                  </a:outerShdw>
                </a:effectLst>
              </a:rPr>
              <a:t/>
            </a:r>
            <a:br>
              <a:rPr lang="es-ES" sz="4800" b="1" dirty="0" smtClean="0">
                <a:solidFill>
                  <a:schemeClr val="accent6">
                    <a:lumMod val="60000"/>
                    <a:lumOff val="40000"/>
                  </a:schemeClr>
                </a:solidFill>
                <a:effectLst>
                  <a:outerShdw blurRad="38100" dist="38100" dir="2700000" algn="tl">
                    <a:srgbClr val="000000">
                      <a:alpha val="43137"/>
                    </a:srgbClr>
                  </a:outerShdw>
                </a:effectLst>
              </a:rPr>
            </a:br>
            <a:endParaRPr lang="es-ES" sz="4800" b="1" dirty="0">
              <a:solidFill>
                <a:schemeClr val="accent6">
                  <a:lumMod val="60000"/>
                  <a:lumOff val="40000"/>
                </a:schemeClr>
              </a:solidFill>
              <a:effectLst>
                <a:outerShdw blurRad="38100" dist="38100" dir="2700000" algn="tl">
                  <a:srgbClr val="000000">
                    <a:alpha val="43137"/>
                  </a:srgbClr>
                </a:outerShdw>
              </a:effectLst>
            </a:endParaRPr>
          </a:p>
        </p:txBody>
      </p:sp>
      <p:sp>
        <p:nvSpPr>
          <p:cNvPr id="2" name="1 Marcador de contenido"/>
          <p:cNvSpPr>
            <a:spLocks noGrp="1"/>
          </p:cNvSpPr>
          <p:nvPr>
            <p:ph type="subTitle" idx="1"/>
          </p:nvPr>
        </p:nvSpPr>
        <p:spPr/>
        <p:txBody>
          <a:bodyPr>
            <a:normAutofit/>
          </a:bodyPr>
          <a:lstStyle/>
          <a:p>
            <a:pPr marL="0" indent="0" algn="ctr">
              <a:buNone/>
            </a:pPr>
            <a:r>
              <a:rPr lang="es-ES" sz="4800" b="1" dirty="0" smtClean="0">
                <a:solidFill>
                  <a:srgbClr val="FFC000"/>
                </a:solidFill>
                <a:effectLst>
                  <a:outerShdw blurRad="38100" dist="38100" dir="2700000" algn="tl">
                    <a:srgbClr val="000000">
                      <a:alpha val="43137"/>
                    </a:srgbClr>
                  </a:outerShdw>
                </a:effectLst>
              </a:rPr>
              <a:t>METODOLOGÍA DE LA INVESTIGACIÓN</a:t>
            </a:r>
            <a:endParaRPr lang="es-ES" sz="48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87054822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solidFill>
            <a:schemeClr val="accent5">
              <a:lumMod val="40000"/>
              <a:lumOff val="60000"/>
            </a:schemeClr>
          </a:solidFill>
        </p:spPr>
        <p:txBody>
          <a:bodyPr/>
          <a:lstStyle/>
          <a:p>
            <a:r>
              <a:rPr lang="es-EC" dirty="0" smtClean="0"/>
              <a:t>TIPO DE INVESTIGACIÓN</a:t>
            </a:r>
            <a:endParaRPr lang="es-EC" dirty="0"/>
          </a:p>
        </p:txBody>
      </p:sp>
      <p:graphicFrame>
        <p:nvGraphicFramePr>
          <p:cNvPr id="17" name="16 Diagrama"/>
          <p:cNvGraphicFramePr/>
          <p:nvPr/>
        </p:nvGraphicFramePr>
        <p:xfrm>
          <a:off x="428596" y="1571612"/>
          <a:ext cx="8215370" cy="2714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17 Diagrama"/>
          <p:cNvGraphicFramePr/>
          <p:nvPr/>
        </p:nvGraphicFramePr>
        <p:xfrm>
          <a:off x="428596" y="3857628"/>
          <a:ext cx="8286808" cy="30003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18 Flecha abajo"/>
          <p:cNvSpPr/>
          <p:nvPr/>
        </p:nvSpPr>
        <p:spPr>
          <a:xfrm>
            <a:off x="1357290" y="3929066"/>
            <a:ext cx="484632" cy="500066"/>
          </a:xfrm>
          <a:prstGeom prst="downArrow">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19 Flecha abajo"/>
          <p:cNvSpPr/>
          <p:nvPr/>
        </p:nvSpPr>
        <p:spPr>
          <a:xfrm>
            <a:off x="4357686" y="3929066"/>
            <a:ext cx="484632" cy="500066"/>
          </a:xfrm>
          <a:prstGeom prst="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20 Flecha abajo"/>
          <p:cNvSpPr/>
          <p:nvPr/>
        </p:nvSpPr>
        <p:spPr>
          <a:xfrm>
            <a:off x="7286644" y="3857628"/>
            <a:ext cx="484632" cy="500066"/>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POBLACIÓN Y MUESTRA</a:t>
            </a:r>
            <a:endParaRPr lang="es-EC" dirty="0"/>
          </a:p>
        </p:txBody>
      </p:sp>
      <p:sp>
        <p:nvSpPr>
          <p:cNvPr id="5" name="4 Marcador de contenido"/>
          <p:cNvSpPr>
            <a:spLocks noGrp="1"/>
          </p:cNvSpPr>
          <p:nvPr>
            <p:ph sz="half" idx="1"/>
          </p:nvPr>
        </p:nvSpPr>
        <p:spPr>
          <a:xfrm>
            <a:off x="285720" y="1357298"/>
            <a:ext cx="4038600" cy="3286148"/>
          </a:xfrm>
          <a:solidFill>
            <a:schemeClr val="accent2">
              <a:lumMod val="40000"/>
              <a:lumOff val="60000"/>
            </a:schemeClr>
          </a:solidFill>
        </p:spPr>
        <p:txBody>
          <a:bodyPr/>
          <a:lstStyle/>
          <a:p>
            <a:r>
              <a:rPr lang="es-EC" dirty="0" smtClean="0"/>
              <a:t>CADETES DE PRIMERO, SEGUNDO, TERCERO Y CUARTO AÑO</a:t>
            </a:r>
          </a:p>
          <a:p>
            <a:r>
              <a:rPr lang="es-EC" dirty="0" smtClean="0"/>
              <a:t>INSTRUCTORES MILITARES</a:t>
            </a:r>
          </a:p>
          <a:p>
            <a:r>
              <a:rPr lang="es-EC" dirty="0" smtClean="0"/>
              <a:t>ENTRENADORES</a:t>
            </a:r>
            <a:endParaRPr lang="es-EC" dirty="0"/>
          </a:p>
        </p:txBody>
      </p:sp>
      <p:pic>
        <p:nvPicPr>
          <p:cNvPr id="7" name="6 Marcador de contenido" descr="CADETES 27-de-Octubre-2008-Fiestas-FAE.jpg"/>
          <p:cNvPicPr>
            <a:picLocks noGrp="1" noChangeAspect="1"/>
          </p:cNvPicPr>
          <p:nvPr>
            <p:ph sz="half" idx="2"/>
          </p:nvPr>
        </p:nvPicPr>
        <p:blipFill>
          <a:blip r:embed="rId2"/>
          <a:stretch>
            <a:fillRect/>
          </a:stretch>
        </p:blipFill>
        <p:spPr>
          <a:xfrm>
            <a:off x="4357686" y="1357298"/>
            <a:ext cx="4138642" cy="3286148"/>
          </a:xfrm>
        </p:spPr>
      </p:pic>
      <p:sp>
        <p:nvSpPr>
          <p:cNvPr id="8" name="7 CuadroTexto"/>
          <p:cNvSpPr txBox="1"/>
          <p:nvPr/>
        </p:nvSpPr>
        <p:spPr>
          <a:xfrm>
            <a:off x="357158" y="5143512"/>
            <a:ext cx="4429156" cy="954107"/>
          </a:xfrm>
          <a:prstGeom prst="rect">
            <a:avLst/>
          </a:prstGeom>
          <a:solidFill>
            <a:schemeClr val="accent5">
              <a:lumMod val="40000"/>
              <a:lumOff val="60000"/>
            </a:schemeClr>
          </a:solidFill>
        </p:spPr>
        <p:txBody>
          <a:bodyPr wrap="square" rtlCol="0">
            <a:spAutoFit/>
          </a:bodyPr>
          <a:lstStyle/>
          <a:p>
            <a:r>
              <a:rPr lang="es-EC" sz="2800" dirty="0" smtClean="0"/>
              <a:t>MUESTRA PROBABILÍSTICA ESTRATIFICADA </a:t>
            </a:r>
            <a:endParaRPr lang="es-EC" sz="2800" dirty="0"/>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3793" name="Picture 1"/>
          <p:cNvPicPr>
            <a:picLocks noChangeAspect="1" noChangeArrowheads="1"/>
          </p:cNvPicPr>
          <p:nvPr/>
        </p:nvPicPr>
        <p:blipFill>
          <a:blip r:embed="rId3">
            <a:clrChange>
              <a:clrFrom>
                <a:srgbClr val="FFFFFF"/>
              </a:clrFrom>
              <a:clrTo>
                <a:srgbClr val="FFFFFF">
                  <a:alpha val="0"/>
                </a:srgbClr>
              </a:clrTo>
            </a:clrChange>
            <a:lum contrast="40000"/>
          </a:blip>
          <a:srcRect/>
          <a:stretch>
            <a:fillRect/>
          </a:stretch>
        </p:blipFill>
        <p:spPr bwMode="auto">
          <a:xfrm>
            <a:off x="5500694" y="5000636"/>
            <a:ext cx="3000396" cy="1428760"/>
          </a:xfrm>
          <a:prstGeom prst="rect">
            <a:avLst/>
          </a:prstGeom>
          <a:noFill/>
        </p:spPr>
      </p:pic>
      <p:sp>
        <p:nvSpPr>
          <p:cNvPr id="33795" name="Rectangle 3"/>
          <p:cNvSpPr>
            <a:spLocks noChangeArrowheads="1"/>
          </p:cNvSpPr>
          <p:nvPr/>
        </p:nvSpPr>
        <p:spPr bwMode="auto">
          <a:xfrm>
            <a:off x="0" y="1047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INSTRUMENTOS DE RECOLECCIÓN DE DATOS</a:t>
            </a:r>
            <a:endParaRPr lang="es-EC" dirty="0"/>
          </a:p>
        </p:txBody>
      </p:sp>
      <p:sp>
        <p:nvSpPr>
          <p:cNvPr id="3" name="2 Marcador de contenido"/>
          <p:cNvSpPr>
            <a:spLocks noGrp="1"/>
          </p:cNvSpPr>
          <p:nvPr>
            <p:ph sz="half" idx="1"/>
          </p:nvPr>
        </p:nvSpPr>
        <p:spPr>
          <a:xfrm>
            <a:off x="457200" y="1600200"/>
            <a:ext cx="4614866" cy="4757758"/>
          </a:xfrm>
        </p:spPr>
        <p:txBody>
          <a:bodyPr>
            <a:normAutofit lnSpcReduction="10000"/>
          </a:bodyPr>
          <a:lstStyle/>
          <a:p>
            <a:pPr>
              <a:buNone/>
            </a:pPr>
            <a:r>
              <a:rPr lang="es-EC" dirty="0" smtClean="0"/>
              <a:t>	ENCUESTA: Mediante este instrumento se calificó a los deportes que se practican en la ESMA, el conocimiento y la aceptación del P.A., la incidencia del Módulo de P.A. en la práctica deportiva, y el interés hacia la práctica de este deporte en la Escuela</a:t>
            </a:r>
            <a:endParaRPr lang="es-EC" dirty="0"/>
          </a:p>
        </p:txBody>
      </p:sp>
      <p:pic>
        <p:nvPicPr>
          <p:cNvPr id="5" name="4 Marcador de contenido" descr="TIRO CADETE.bmp"/>
          <p:cNvPicPr>
            <a:picLocks noGrp="1" noChangeAspect="1"/>
          </p:cNvPicPr>
          <p:nvPr>
            <p:ph sz="half" idx="2"/>
          </p:nvPr>
        </p:nvPicPr>
        <p:blipFill>
          <a:blip r:embed="rId2"/>
          <a:stretch>
            <a:fillRect/>
          </a:stretch>
        </p:blipFill>
        <p:spPr>
          <a:xfrm>
            <a:off x="5572132" y="2000240"/>
            <a:ext cx="3072143" cy="2928958"/>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heetah1.jpg"/>
          <p:cNvPicPr>
            <a:picLocks noChangeAspect="1"/>
          </p:cNvPicPr>
          <p:nvPr/>
        </p:nvPicPr>
        <p:blipFill>
          <a:blip r:embed="rId2"/>
          <a:stretch>
            <a:fillRect/>
          </a:stretch>
        </p:blipFill>
        <p:spPr>
          <a:xfrm>
            <a:off x="357158" y="357166"/>
            <a:ext cx="8548747" cy="6188868"/>
          </a:xfrm>
          <a:prstGeom prst="rect">
            <a:avLst/>
          </a:prstGeom>
        </p:spPr>
      </p:pic>
      <p:sp>
        <p:nvSpPr>
          <p:cNvPr id="5" name="4 Título"/>
          <p:cNvSpPr>
            <a:spLocks noGrp="1"/>
          </p:cNvSpPr>
          <p:nvPr>
            <p:ph type="ctrTitle"/>
          </p:nvPr>
        </p:nvSpPr>
        <p:spPr>
          <a:xfrm>
            <a:off x="714348" y="571480"/>
            <a:ext cx="7772400" cy="1470025"/>
          </a:xfrm>
        </p:spPr>
        <p:txBody>
          <a:bodyPr/>
          <a:lstStyle/>
          <a:p>
            <a:r>
              <a:rPr lang="es-EC" b="1" dirty="0" smtClean="0">
                <a:solidFill>
                  <a:srgbClr val="FFC000"/>
                </a:solidFill>
                <a:effectLst>
                  <a:outerShdw blurRad="38100" dist="38100" dir="2700000" algn="tl">
                    <a:srgbClr val="000000">
                      <a:alpha val="43137"/>
                    </a:srgbClr>
                  </a:outerShdw>
                </a:effectLst>
              </a:rPr>
              <a:t>ANALISIS E INTERPRETACIÓN DE RESULTADOS</a:t>
            </a:r>
            <a:endParaRPr lang="es-EC" b="1" dirty="0">
              <a:solidFill>
                <a:srgbClr val="FFC000"/>
              </a:solidFill>
              <a:effectLst>
                <a:outerShdw blurRad="38100" dist="38100" dir="2700000" algn="tl">
                  <a:srgbClr val="000000">
                    <a:alpha val="43137"/>
                  </a:srgbClr>
                </a:outerShdw>
              </a:effectLst>
            </a:endParaRPr>
          </a:p>
        </p:txBody>
      </p:sp>
      <p:sp>
        <p:nvSpPr>
          <p:cNvPr id="6" name="5 Subtítulo"/>
          <p:cNvSpPr>
            <a:spLocks noGrp="1"/>
          </p:cNvSpPr>
          <p:nvPr>
            <p:ph type="subTitle" idx="1"/>
          </p:nvPr>
        </p:nvSpPr>
        <p:spPr/>
        <p:txBody>
          <a:bodyPr/>
          <a:lstStyle/>
          <a:p>
            <a:endParaRPr lang="es-EC"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nvGraphicFramePr>
        <p:xfrm>
          <a:off x="3571868" y="1643050"/>
          <a:ext cx="5214974" cy="4429156"/>
        </p:xfrm>
        <a:graphic>
          <a:graphicData uri="http://schemas.openxmlformats.org/drawingml/2006/chart">
            <c:chart xmlns:c="http://schemas.openxmlformats.org/drawingml/2006/chart" xmlns:r="http://schemas.openxmlformats.org/officeDocument/2006/relationships" r:id="rId2"/>
          </a:graphicData>
        </a:graphic>
      </p:graphicFrame>
      <p:sp>
        <p:nvSpPr>
          <p:cNvPr id="5" name="4 Título"/>
          <p:cNvSpPr>
            <a:spLocks noGrp="1"/>
          </p:cNvSpPr>
          <p:nvPr>
            <p:ph type="title"/>
          </p:nvPr>
        </p:nvSpPr>
        <p:spPr>
          <a:xfrm>
            <a:off x="457200" y="274638"/>
            <a:ext cx="8229600" cy="939784"/>
          </a:xfrm>
          <a:solidFill>
            <a:schemeClr val="tx2">
              <a:lumMod val="40000"/>
              <a:lumOff val="60000"/>
            </a:schemeClr>
          </a:solidFill>
        </p:spPr>
        <p:txBody>
          <a:bodyPr>
            <a:noAutofit/>
          </a:bodyPr>
          <a:lstStyle/>
          <a:p>
            <a:r>
              <a:rPr lang="es-EC" sz="3200" dirty="0" smtClean="0"/>
              <a:t>RESULTADOS DE LA PRÁCTICA DE P.A. EN LOS CADETES</a:t>
            </a:r>
            <a:endParaRPr lang="es-EC" sz="3200" dirty="0"/>
          </a:p>
        </p:txBody>
      </p:sp>
      <p:sp>
        <p:nvSpPr>
          <p:cNvPr id="6" name="5 CuadroTexto"/>
          <p:cNvSpPr txBox="1"/>
          <p:nvPr/>
        </p:nvSpPr>
        <p:spPr>
          <a:xfrm>
            <a:off x="357158" y="1643050"/>
            <a:ext cx="3071834" cy="2677656"/>
          </a:xfrm>
          <a:prstGeom prst="rect">
            <a:avLst/>
          </a:prstGeom>
          <a:noFill/>
        </p:spPr>
        <p:txBody>
          <a:bodyPr wrap="square" rtlCol="0">
            <a:spAutoFit/>
          </a:bodyPr>
          <a:lstStyle/>
          <a:p>
            <a:r>
              <a:rPr lang="es-EC" sz="2400" dirty="0" smtClean="0"/>
              <a:t>EL 98,75% MENCIONÓ QUE SERÍA POSITIVO LA PRÁCTICA DE PENTATLON AERONÁUTICO EN LA ESMA, MIENTRAS QUE EL 1,25% DIJO QUE NO</a:t>
            </a:r>
            <a:endParaRPr lang="es-EC" sz="2400" dirty="0"/>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274638"/>
            <a:ext cx="8229600" cy="939784"/>
          </a:xfrm>
          <a:solidFill>
            <a:schemeClr val="tx2">
              <a:lumMod val="40000"/>
              <a:lumOff val="60000"/>
            </a:schemeClr>
          </a:solidFill>
        </p:spPr>
        <p:txBody>
          <a:bodyPr>
            <a:noAutofit/>
          </a:bodyPr>
          <a:lstStyle/>
          <a:p>
            <a:r>
              <a:rPr lang="es-EC" sz="3000" dirty="0" smtClean="0"/>
              <a:t>LA ACTIVIDAD FÍSICA EN LA ESMA Y EL DESARROLLO DE CUALIDADES FÍSICAS Y HABILIDADES DE VUELO</a:t>
            </a:r>
            <a:endParaRPr lang="es-EC" sz="3000" dirty="0"/>
          </a:p>
        </p:txBody>
      </p:sp>
      <p:sp>
        <p:nvSpPr>
          <p:cNvPr id="6" name="5 CuadroTexto"/>
          <p:cNvSpPr txBox="1"/>
          <p:nvPr/>
        </p:nvSpPr>
        <p:spPr>
          <a:xfrm>
            <a:off x="0" y="1643050"/>
            <a:ext cx="3929058" cy="4524315"/>
          </a:xfrm>
          <a:prstGeom prst="rect">
            <a:avLst/>
          </a:prstGeom>
          <a:noFill/>
        </p:spPr>
        <p:txBody>
          <a:bodyPr wrap="square" rtlCol="0">
            <a:spAutoFit/>
          </a:bodyPr>
          <a:lstStyle/>
          <a:p>
            <a:r>
              <a:rPr lang="es-ES" sz="2400" dirty="0" smtClean="0"/>
              <a:t>EL 25% AFIRMA QUE LA ACTIVIDAD FÍSICA EN LA ESMA DESARROLLA TOTALMENTE LAS CUALIDADES FÍSICAS Y HABILIDADES DE VUELO; EL 52,5%, AFIRMA QUE MEDIANAMENTE; EL 18,75% AFIRMA QUE POCO Y EL 3,75% MENCIONAN QUE LA ACTIVIDAD FÍSICA EN LA ESMA DESARROLLA  NADA.</a:t>
            </a:r>
            <a:endParaRPr lang="es-EC" sz="2400" dirty="0"/>
          </a:p>
        </p:txBody>
      </p:sp>
      <p:graphicFrame>
        <p:nvGraphicFramePr>
          <p:cNvPr id="7" name="6 Gráfico"/>
          <p:cNvGraphicFramePr/>
          <p:nvPr/>
        </p:nvGraphicFramePr>
        <p:xfrm>
          <a:off x="4000496" y="1571612"/>
          <a:ext cx="4929222" cy="464347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274638"/>
            <a:ext cx="8229600" cy="1082660"/>
          </a:xfrm>
          <a:solidFill>
            <a:schemeClr val="tx2">
              <a:lumMod val="40000"/>
              <a:lumOff val="60000"/>
            </a:schemeClr>
          </a:solidFill>
        </p:spPr>
        <p:txBody>
          <a:bodyPr>
            <a:noAutofit/>
          </a:bodyPr>
          <a:lstStyle/>
          <a:p>
            <a:r>
              <a:rPr lang="es-ES" sz="2600" dirty="0" smtClean="0"/>
              <a:t>LOS  DEPORTES EN LA ESMA Y SU APORTE EN EL DESARROLLO DE CUALIDADES FÍSICAS Y HABILIDADES DE VUELO</a:t>
            </a:r>
            <a:endParaRPr lang="es-EC" sz="2600" dirty="0"/>
          </a:p>
        </p:txBody>
      </p:sp>
      <p:sp>
        <p:nvSpPr>
          <p:cNvPr id="6" name="5 CuadroTexto"/>
          <p:cNvSpPr txBox="1"/>
          <p:nvPr/>
        </p:nvSpPr>
        <p:spPr>
          <a:xfrm>
            <a:off x="0" y="1643050"/>
            <a:ext cx="3929058" cy="4893647"/>
          </a:xfrm>
          <a:prstGeom prst="rect">
            <a:avLst/>
          </a:prstGeom>
          <a:noFill/>
        </p:spPr>
        <p:txBody>
          <a:bodyPr wrap="square" rtlCol="0">
            <a:spAutoFit/>
          </a:bodyPr>
          <a:lstStyle/>
          <a:p>
            <a:r>
              <a:rPr lang="es-ES" sz="2600" dirty="0" smtClean="0"/>
              <a:t>EN LA ESCALA SOBRE 10 PUNTOS EL RESULTADO FUE:</a:t>
            </a:r>
          </a:p>
          <a:p>
            <a:r>
              <a:rPr lang="es-ES" sz="2600" dirty="0" smtClean="0"/>
              <a:t>7,76 PARA PENTATLÓN MILITAR; 7,6 PARA TRIATLÓN; 7,42 PARA ORIENTACIÓN; 6,46 PARA ATLETISMO; 6,32 PARA TIRO; 4,98 PARA BALONCESTO; 4,77 PARA ESGRIMA; Y 4,12 PARA  FÚTBOL.</a:t>
            </a:r>
            <a:endParaRPr lang="es-EC" sz="2600" dirty="0"/>
          </a:p>
        </p:txBody>
      </p:sp>
      <p:graphicFrame>
        <p:nvGraphicFramePr>
          <p:cNvPr id="9" name="8 Gráfico"/>
          <p:cNvGraphicFramePr/>
          <p:nvPr/>
        </p:nvGraphicFramePr>
        <p:xfrm>
          <a:off x="3643306" y="1571612"/>
          <a:ext cx="5500694" cy="492922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274638"/>
            <a:ext cx="8229600" cy="1082660"/>
          </a:xfrm>
          <a:solidFill>
            <a:schemeClr val="tx2">
              <a:lumMod val="40000"/>
              <a:lumOff val="60000"/>
            </a:schemeClr>
          </a:solidFill>
        </p:spPr>
        <p:txBody>
          <a:bodyPr>
            <a:noAutofit/>
          </a:bodyPr>
          <a:lstStyle/>
          <a:p>
            <a:r>
              <a:rPr lang="es-ES" sz="2600" dirty="0" smtClean="0"/>
              <a:t>IMPLEMENTACIÓN DEL PENTATLÓN AERONÁUTICO EN EL PLAN GENERAL DE ENSEÑANZA, EJE CULTURA FÍSICA DE LA ESMA</a:t>
            </a:r>
            <a:endParaRPr lang="es-EC" sz="2600" dirty="0"/>
          </a:p>
        </p:txBody>
      </p:sp>
      <p:sp>
        <p:nvSpPr>
          <p:cNvPr id="6" name="5 CuadroTexto"/>
          <p:cNvSpPr txBox="1"/>
          <p:nvPr/>
        </p:nvSpPr>
        <p:spPr>
          <a:xfrm>
            <a:off x="0" y="2571744"/>
            <a:ext cx="3929058" cy="1815882"/>
          </a:xfrm>
          <a:prstGeom prst="rect">
            <a:avLst/>
          </a:prstGeom>
          <a:noFill/>
        </p:spPr>
        <p:txBody>
          <a:bodyPr wrap="square" rtlCol="0">
            <a:spAutoFit/>
          </a:bodyPr>
          <a:lstStyle/>
          <a:p>
            <a:r>
              <a:rPr lang="es-ES" sz="2800" dirty="0" smtClean="0"/>
              <a:t>EL 91,25%, AFIRMAN QUE SI SE DEBE INCLUIR; MIENTRAS QUE EL 8,75% DICEN QUE NO.</a:t>
            </a:r>
            <a:endParaRPr lang="es-EC" sz="2600" dirty="0"/>
          </a:p>
        </p:txBody>
      </p:sp>
      <p:graphicFrame>
        <p:nvGraphicFramePr>
          <p:cNvPr id="7" name="6 Gráfico"/>
          <p:cNvGraphicFramePr/>
          <p:nvPr/>
        </p:nvGraphicFramePr>
        <p:xfrm>
          <a:off x="3929058" y="1714488"/>
          <a:ext cx="4944140" cy="464347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274638"/>
            <a:ext cx="8229600" cy="1296974"/>
          </a:xfrm>
          <a:solidFill>
            <a:schemeClr val="tx2">
              <a:lumMod val="40000"/>
              <a:lumOff val="60000"/>
            </a:schemeClr>
          </a:solidFill>
        </p:spPr>
        <p:txBody>
          <a:bodyPr>
            <a:noAutofit/>
          </a:bodyPr>
          <a:lstStyle/>
          <a:p>
            <a:r>
              <a:rPr lang="es-ES" sz="2600" dirty="0" smtClean="0"/>
              <a:t>LA FALTA DE UN DISEÑO CURRICULAR DE PENTATLÓN AERONÁUTICO, INCIDE EN LA PRÁCTICA DE ESTE DEPORTE EN LA ESMA</a:t>
            </a:r>
            <a:endParaRPr lang="es-EC" sz="2600" dirty="0"/>
          </a:p>
        </p:txBody>
      </p:sp>
      <p:sp>
        <p:nvSpPr>
          <p:cNvPr id="6" name="5 CuadroTexto"/>
          <p:cNvSpPr txBox="1"/>
          <p:nvPr/>
        </p:nvSpPr>
        <p:spPr>
          <a:xfrm>
            <a:off x="0" y="2571744"/>
            <a:ext cx="3929058" cy="892552"/>
          </a:xfrm>
          <a:prstGeom prst="rect">
            <a:avLst/>
          </a:prstGeom>
          <a:noFill/>
        </p:spPr>
        <p:txBody>
          <a:bodyPr wrap="square" rtlCol="0">
            <a:spAutoFit/>
          </a:bodyPr>
          <a:lstStyle/>
          <a:p>
            <a:r>
              <a:rPr lang="es-EC" sz="2600" dirty="0" smtClean="0"/>
              <a:t>EL 80% AFIRMA QUE SI, EL 20% MENCIONA QUE NO</a:t>
            </a:r>
            <a:endParaRPr lang="es-EC" sz="2600" dirty="0"/>
          </a:p>
        </p:txBody>
      </p:sp>
      <p:graphicFrame>
        <p:nvGraphicFramePr>
          <p:cNvPr id="8" name="7 Gráfico"/>
          <p:cNvGraphicFramePr/>
          <p:nvPr/>
        </p:nvGraphicFramePr>
        <p:xfrm>
          <a:off x="3929058" y="2000240"/>
          <a:ext cx="5018568" cy="42862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heetah.jpg"/>
          <p:cNvPicPr>
            <a:picLocks noChangeAspect="1"/>
          </p:cNvPicPr>
          <p:nvPr/>
        </p:nvPicPr>
        <p:blipFill>
          <a:blip r:embed="rId2"/>
          <a:stretch>
            <a:fillRect/>
          </a:stretch>
        </p:blipFill>
        <p:spPr>
          <a:xfrm>
            <a:off x="500034" y="500042"/>
            <a:ext cx="8215370" cy="6072230"/>
          </a:xfrm>
          <a:prstGeom prst="rect">
            <a:avLst/>
          </a:prstGeom>
        </p:spPr>
      </p:pic>
      <p:sp>
        <p:nvSpPr>
          <p:cNvPr id="2" name="1 Título"/>
          <p:cNvSpPr>
            <a:spLocks noGrp="1"/>
          </p:cNvSpPr>
          <p:nvPr>
            <p:ph type="ctrTitle"/>
          </p:nvPr>
        </p:nvSpPr>
        <p:spPr>
          <a:xfrm>
            <a:off x="785786" y="1000108"/>
            <a:ext cx="7772400" cy="1470025"/>
          </a:xfrm>
        </p:spPr>
        <p:txBody>
          <a:bodyPr/>
          <a:lstStyle/>
          <a:p>
            <a:r>
              <a:rPr lang="es-EC" b="1" dirty="0" smtClean="0">
                <a:solidFill>
                  <a:schemeClr val="accent2">
                    <a:lumMod val="50000"/>
                  </a:schemeClr>
                </a:solidFill>
                <a:effectLst>
                  <a:outerShdw blurRad="38100" dist="38100" dir="2700000" algn="tl">
                    <a:srgbClr val="000000">
                      <a:alpha val="43137"/>
                    </a:srgbClr>
                  </a:outerShdw>
                </a:effectLst>
              </a:rPr>
              <a:t>CAPITULO I</a:t>
            </a:r>
            <a:endParaRPr lang="es-EC" b="1" dirty="0">
              <a:solidFill>
                <a:schemeClr val="accent2">
                  <a:lumMod val="50000"/>
                </a:schemeClr>
              </a:solidFill>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1428728" y="5000636"/>
            <a:ext cx="6400800" cy="900122"/>
          </a:xfrm>
        </p:spPr>
        <p:txBody>
          <a:bodyPr/>
          <a:lstStyle/>
          <a:p>
            <a:r>
              <a:rPr lang="es-EC" b="1" dirty="0" smtClean="0">
                <a:solidFill>
                  <a:schemeClr val="accent3">
                    <a:lumMod val="50000"/>
                  </a:schemeClr>
                </a:solidFill>
                <a:effectLst>
                  <a:outerShdw blurRad="38100" dist="38100" dir="2700000" algn="tl">
                    <a:srgbClr val="000000">
                      <a:alpha val="43137"/>
                    </a:srgbClr>
                  </a:outerShdw>
                </a:effectLst>
              </a:rPr>
              <a:t>EL PROBLEMA DE INVESTIGACIÓN</a:t>
            </a:r>
            <a:endParaRPr lang="es-EC" b="1" dirty="0">
              <a:solidFill>
                <a:schemeClr val="accent3">
                  <a:lumMod val="50000"/>
                </a:schemeClr>
              </a:solidFill>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274638"/>
            <a:ext cx="8229600" cy="1296974"/>
          </a:xfrm>
          <a:solidFill>
            <a:schemeClr val="tx2">
              <a:lumMod val="40000"/>
              <a:lumOff val="60000"/>
            </a:schemeClr>
          </a:solidFill>
        </p:spPr>
        <p:txBody>
          <a:bodyPr>
            <a:noAutofit/>
          </a:bodyPr>
          <a:lstStyle/>
          <a:p>
            <a:r>
              <a:rPr lang="es-ES" sz="2800" dirty="0" smtClean="0"/>
              <a:t>CUALIDADES FÍSICAS Y TÉCNICAS NECESARIAS PARA ENTRENAR PENTATLÓN AERONÁUTICO</a:t>
            </a:r>
            <a:endParaRPr lang="es-EC" sz="2600" dirty="0"/>
          </a:p>
        </p:txBody>
      </p:sp>
      <p:sp>
        <p:nvSpPr>
          <p:cNvPr id="6" name="5 CuadroTexto"/>
          <p:cNvSpPr txBox="1"/>
          <p:nvPr/>
        </p:nvSpPr>
        <p:spPr>
          <a:xfrm>
            <a:off x="0" y="2214554"/>
            <a:ext cx="3929058" cy="4154984"/>
          </a:xfrm>
          <a:prstGeom prst="rect">
            <a:avLst/>
          </a:prstGeom>
          <a:noFill/>
        </p:spPr>
        <p:txBody>
          <a:bodyPr wrap="square" rtlCol="0">
            <a:spAutoFit/>
          </a:bodyPr>
          <a:lstStyle/>
          <a:p>
            <a:r>
              <a:rPr lang="es-ES" sz="2400" dirty="0" smtClean="0"/>
              <a:t>EL 8,75%, AFIRMAN QUE LAS CUALIDADES CONDICIONANTES; EL 81,25% AFIRMAN QUE LAS CUALIDADES CONDICIONANTES Y COORDINATIVAS; EL 8,75% AFIRMAN QUE LAS CUALIDADES COORDINATIVAS  Y EL 1,25% AFIRMAN QUE LAS HABILIDADES ACUÁTICAS.</a:t>
            </a:r>
            <a:endParaRPr lang="es-EC" sz="2400" dirty="0"/>
          </a:p>
        </p:txBody>
      </p:sp>
      <p:graphicFrame>
        <p:nvGraphicFramePr>
          <p:cNvPr id="7" name="6 Gráfico"/>
          <p:cNvGraphicFramePr/>
          <p:nvPr/>
        </p:nvGraphicFramePr>
        <p:xfrm>
          <a:off x="4071934" y="1785926"/>
          <a:ext cx="4818831" cy="478634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solidFill>
            <a:schemeClr val="accent1">
              <a:lumMod val="40000"/>
              <a:lumOff val="60000"/>
            </a:schemeClr>
          </a:solidFill>
        </p:spPr>
        <p:txBody>
          <a:bodyPr/>
          <a:lstStyle/>
          <a:p>
            <a:r>
              <a:rPr lang="es-EC" dirty="0" smtClean="0"/>
              <a:t>CONCLUSIONES</a:t>
            </a:r>
            <a:endParaRPr lang="es-EC" dirty="0"/>
          </a:p>
        </p:txBody>
      </p:sp>
      <p:sp>
        <p:nvSpPr>
          <p:cNvPr id="4" name="3 Marcador de contenido"/>
          <p:cNvSpPr>
            <a:spLocks noGrp="1"/>
          </p:cNvSpPr>
          <p:nvPr>
            <p:ph idx="1"/>
          </p:nvPr>
        </p:nvSpPr>
        <p:spPr>
          <a:xfrm>
            <a:off x="357158" y="1500174"/>
            <a:ext cx="8229600" cy="4857784"/>
          </a:xfrm>
          <a:solidFill>
            <a:schemeClr val="accent6">
              <a:lumMod val="40000"/>
              <a:lumOff val="60000"/>
            </a:schemeClr>
          </a:solidFill>
        </p:spPr>
        <p:txBody>
          <a:bodyPr>
            <a:noAutofit/>
          </a:bodyPr>
          <a:lstStyle/>
          <a:p>
            <a:pPr lvl="0"/>
            <a:r>
              <a:rPr lang="es-ES" sz="2000" dirty="0" smtClean="0"/>
              <a:t>La falta de conocimientos teóricos y técnicos de Pentatlón Aeronáutico y de un documento guía, hace que este deporte no se practique en la ESMA.</a:t>
            </a:r>
            <a:endParaRPr lang="es-EC" sz="2000" dirty="0" smtClean="0"/>
          </a:p>
          <a:p>
            <a:pPr lvl="0"/>
            <a:r>
              <a:rPr lang="es-ES" sz="2000" dirty="0" smtClean="0"/>
              <a:t>La actividad física por disciplinas deportivas en la ESMA, no incluye un deporte aeronáutico que complemente el desarrollo físico con las habilidades de vuelo.</a:t>
            </a:r>
            <a:endParaRPr lang="es-EC" sz="2000" dirty="0" smtClean="0"/>
          </a:p>
          <a:p>
            <a:pPr lvl="0"/>
            <a:r>
              <a:rPr lang="es-ES" sz="2000" dirty="0" smtClean="0"/>
              <a:t>Los deportes que se practican en la ESMA, deben ser revisados para priorizar a los deportes que aporten a la formación integral del cadete.</a:t>
            </a:r>
            <a:endParaRPr lang="es-EC" sz="2000" dirty="0" smtClean="0"/>
          </a:p>
          <a:p>
            <a:pPr lvl="0"/>
            <a:r>
              <a:rPr lang="es-ES" sz="2000" dirty="0" smtClean="0"/>
              <a:t>La práctica de Pentatlón Aeronáutico debe ser elaborado por medio de un documento guía que contenga todos los lineamientos técnicos y metodológicos con competencias deportivas, para la práctica de este deporte y pueda ser incluido en el Plan General de Enseñanza de la ESMA, eje Cultura Física. </a:t>
            </a:r>
            <a:endParaRPr lang="es-EC" sz="2000" dirty="0" smtClean="0"/>
          </a:p>
          <a:p>
            <a:pPr lvl="0"/>
            <a:r>
              <a:rPr lang="es-ES" sz="2000" dirty="0" smtClean="0"/>
              <a:t>El Pentatlón Aeronáutico no está difundido, ni sociabilizado con los entrenadores, cadetes e instructores de la ESMA.</a:t>
            </a:r>
            <a:endParaRPr lang="es-EC" sz="2000" dirty="0" smtClean="0"/>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868346"/>
          </a:xfrm>
          <a:solidFill>
            <a:schemeClr val="accent1">
              <a:lumMod val="40000"/>
              <a:lumOff val="60000"/>
            </a:schemeClr>
          </a:solidFill>
        </p:spPr>
        <p:txBody>
          <a:bodyPr/>
          <a:lstStyle/>
          <a:p>
            <a:r>
              <a:rPr lang="es-EC" dirty="0" smtClean="0"/>
              <a:t>RECOMENDACIONES</a:t>
            </a:r>
            <a:endParaRPr lang="es-EC" dirty="0"/>
          </a:p>
        </p:txBody>
      </p:sp>
      <p:sp>
        <p:nvSpPr>
          <p:cNvPr id="4" name="3 Marcador de contenido"/>
          <p:cNvSpPr>
            <a:spLocks noGrp="1"/>
          </p:cNvSpPr>
          <p:nvPr>
            <p:ph idx="1"/>
          </p:nvPr>
        </p:nvSpPr>
        <p:spPr>
          <a:xfrm>
            <a:off x="357158" y="1357298"/>
            <a:ext cx="8229600" cy="5500702"/>
          </a:xfrm>
          <a:solidFill>
            <a:schemeClr val="accent6">
              <a:lumMod val="40000"/>
              <a:lumOff val="60000"/>
            </a:schemeClr>
          </a:solidFill>
        </p:spPr>
        <p:txBody>
          <a:bodyPr>
            <a:noAutofit/>
          </a:bodyPr>
          <a:lstStyle/>
          <a:p>
            <a:pPr lvl="0"/>
            <a:r>
              <a:rPr lang="es-ES" sz="2200" dirty="0" smtClean="0"/>
              <a:t>Realizar una guía teórica, con contenidos técnicos, metodológicos para facilitar la práctica de Pentatlón Aeronáutico en la ESMA.</a:t>
            </a:r>
            <a:endParaRPr lang="es-EC" sz="2200" dirty="0" smtClean="0"/>
          </a:p>
          <a:p>
            <a:pPr lvl="0"/>
            <a:r>
              <a:rPr lang="es-ES" sz="2200" dirty="0" smtClean="0"/>
              <a:t>Incluir al Pentatlón Aeronáutico como deporte en la ESMA, para complementar el entrenamiento físico y las habilidades de vuelo en los cadetes.</a:t>
            </a:r>
            <a:endParaRPr lang="es-EC" sz="2200" dirty="0" smtClean="0"/>
          </a:p>
          <a:p>
            <a:pPr lvl="0"/>
            <a:r>
              <a:rPr lang="es-ES" sz="2200" dirty="0" smtClean="0"/>
              <a:t>Dar mayor interés a los deportes como pentatlón militar, triatlón, orientación, atletismo, tiro, esgrima y pentatlón aeronáutico como deportes fundamentales en la ESMA.</a:t>
            </a:r>
            <a:endParaRPr lang="es-EC" sz="2200" dirty="0" smtClean="0"/>
          </a:p>
          <a:p>
            <a:pPr lvl="0"/>
            <a:r>
              <a:rPr lang="es-ES" sz="2200" dirty="0" smtClean="0"/>
              <a:t>Oficializar la  propuesta presentada en esta tesis para ser incluida en el Plan General de Enseñanza de la ESMA y ser revisada por la Sección de Cultura Física para su aplicación.</a:t>
            </a:r>
            <a:endParaRPr lang="es-EC" sz="2200" dirty="0" smtClean="0"/>
          </a:p>
          <a:p>
            <a:pPr lvl="0"/>
            <a:r>
              <a:rPr lang="es-ES" sz="2200" dirty="0" smtClean="0"/>
              <a:t>Seguir los pasos administrativos correspondientes con el Comando de Educación y Doctrina FAE, para su aprobación y difusión con los entrenadores e instructores militares de la ESMA, para su conocimiento y aplicación.</a:t>
            </a:r>
            <a:endParaRPr lang="es-EC" sz="2200" dirty="0" smtClean="0"/>
          </a:p>
          <a:p>
            <a:pPr lvl="0"/>
            <a:endParaRPr lang="es-EC" sz="2000" dirty="0" smtClean="0"/>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800px-A-29B_Super_Tucano.jpg"/>
          <p:cNvPicPr>
            <a:picLocks noChangeAspect="1"/>
          </p:cNvPicPr>
          <p:nvPr/>
        </p:nvPicPr>
        <p:blipFill>
          <a:blip r:embed="rId2"/>
          <a:stretch>
            <a:fillRect/>
          </a:stretch>
        </p:blipFill>
        <p:spPr>
          <a:xfrm>
            <a:off x="357158" y="214290"/>
            <a:ext cx="8501090" cy="6375819"/>
          </a:xfrm>
          <a:prstGeom prst="rect">
            <a:avLst/>
          </a:prstGeom>
        </p:spPr>
      </p:pic>
      <p:sp>
        <p:nvSpPr>
          <p:cNvPr id="4" name="3 Título"/>
          <p:cNvSpPr>
            <a:spLocks noGrp="1"/>
          </p:cNvSpPr>
          <p:nvPr>
            <p:ph type="ctrTitle"/>
          </p:nvPr>
        </p:nvSpPr>
        <p:spPr>
          <a:xfrm>
            <a:off x="857224" y="500042"/>
            <a:ext cx="7772400" cy="1470025"/>
          </a:xfrm>
        </p:spPr>
        <p:txBody>
          <a:bodyPr/>
          <a:lstStyle/>
          <a:p>
            <a:r>
              <a:rPr lang="es-EC" dirty="0" smtClean="0">
                <a:solidFill>
                  <a:schemeClr val="accent2"/>
                </a:solidFill>
                <a:effectLst>
                  <a:outerShdw blurRad="38100" dist="38100" dir="2700000" algn="tl">
                    <a:srgbClr val="000000">
                      <a:alpha val="43137"/>
                    </a:srgbClr>
                  </a:outerShdw>
                </a:effectLst>
              </a:rPr>
              <a:t>PROPUESTA ALTERNATIVA</a:t>
            </a:r>
            <a:endParaRPr lang="es-EC" dirty="0">
              <a:solidFill>
                <a:schemeClr val="accent2"/>
              </a:solidFill>
              <a:effectLst>
                <a:outerShdw blurRad="38100" dist="38100" dir="2700000" algn="tl">
                  <a:srgbClr val="000000">
                    <a:alpha val="43137"/>
                  </a:srgbClr>
                </a:outerShdw>
              </a:effectLst>
            </a:endParaRPr>
          </a:p>
        </p:txBody>
      </p:sp>
      <p:sp>
        <p:nvSpPr>
          <p:cNvPr id="6" name="5 Subtítulo"/>
          <p:cNvSpPr>
            <a:spLocks noGrp="1"/>
          </p:cNvSpPr>
          <p:nvPr>
            <p:ph type="subTitle" idx="1"/>
          </p:nvPr>
        </p:nvSpPr>
        <p:spPr>
          <a:xfrm>
            <a:off x="1071538" y="4214818"/>
            <a:ext cx="7286676" cy="1971692"/>
          </a:xfrm>
        </p:spPr>
        <p:txBody>
          <a:bodyPr>
            <a:normAutofit/>
          </a:bodyPr>
          <a:lstStyle/>
          <a:p>
            <a:r>
              <a:rPr lang="es-EC" dirty="0" smtClean="0">
                <a:solidFill>
                  <a:srgbClr val="FFFF00"/>
                </a:solidFill>
                <a:effectLst>
                  <a:outerShdw blurRad="38100" dist="38100" dir="2700000" algn="tl">
                    <a:srgbClr val="000000">
                      <a:alpha val="43137"/>
                    </a:srgbClr>
                  </a:outerShdw>
                </a:effectLst>
              </a:rPr>
              <a:t>PROPUESTA DE MÓDULO DE PENTATLON AERONÁUTICO PARA EL EJE DE CULTURA FÍSICA DE LA ESMA “COSME RENNELLA B.”</a:t>
            </a:r>
            <a:endParaRPr lang="es-EC" dirty="0">
              <a:solidFill>
                <a:srgbClr val="FFFF00"/>
              </a:solidFill>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t>OBJETIVO</a:t>
            </a:r>
            <a:endParaRPr lang="es-EC" dirty="0"/>
          </a:p>
        </p:txBody>
      </p:sp>
      <p:sp>
        <p:nvSpPr>
          <p:cNvPr id="5" name="4 Marcador de contenido"/>
          <p:cNvSpPr>
            <a:spLocks noGrp="1"/>
          </p:cNvSpPr>
          <p:nvPr>
            <p:ph sz="half" idx="1"/>
          </p:nvPr>
        </p:nvSpPr>
        <p:spPr>
          <a:xfrm>
            <a:off x="0" y="1600200"/>
            <a:ext cx="4495800" cy="4757758"/>
          </a:xfrm>
        </p:spPr>
        <p:txBody>
          <a:bodyPr>
            <a:normAutofit fontScale="92500" lnSpcReduction="10000"/>
          </a:bodyPr>
          <a:lstStyle/>
          <a:p>
            <a:pPr algn="just">
              <a:buNone/>
            </a:pPr>
            <a:r>
              <a:rPr lang="es-ES" dirty="0" smtClean="0"/>
              <a:t>	Proporcionar información sobre contenidos y actividades metodológicamente elaboradas para la enseñanza - aprendizaje del Pentatlón Aeronáutico, dando importancia a la formación de nuevas técnicas y desarrollando capacidades físicas necesarias en cada disciplina contemplada para este deporte aeronáutico.</a:t>
            </a:r>
            <a:endParaRPr lang="es-EC" dirty="0"/>
          </a:p>
        </p:txBody>
      </p:sp>
      <p:pic>
        <p:nvPicPr>
          <p:cNvPr id="7" name="6 Marcador de contenido" descr="brasil pentatlon aeronautico gerson2.jpg"/>
          <p:cNvPicPr>
            <a:picLocks noGrp="1" noChangeAspect="1"/>
          </p:cNvPicPr>
          <p:nvPr>
            <p:ph sz="half" idx="2"/>
          </p:nvPr>
        </p:nvPicPr>
        <p:blipFill>
          <a:blip r:embed="rId2"/>
          <a:stretch>
            <a:fillRect/>
          </a:stretch>
        </p:blipFill>
        <p:spPr>
          <a:xfrm>
            <a:off x="4643438" y="1928802"/>
            <a:ext cx="4286280" cy="3429024"/>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28596" y="214290"/>
            <a:ext cx="8229600" cy="857256"/>
          </a:xfrm>
          <a:solidFill>
            <a:schemeClr val="accent2">
              <a:lumMod val="40000"/>
              <a:lumOff val="60000"/>
            </a:schemeClr>
          </a:solidFill>
        </p:spPr>
        <p:txBody>
          <a:bodyPr>
            <a:normAutofit/>
          </a:bodyPr>
          <a:lstStyle/>
          <a:p>
            <a:r>
              <a:rPr lang="es-EC" sz="3600" dirty="0" smtClean="0"/>
              <a:t>MÓDULO DE PENTATLON AERONÁUTICO</a:t>
            </a:r>
            <a:endParaRPr lang="es-EC" sz="3600" dirty="0"/>
          </a:p>
        </p:txBody>
      </p:sp>
      <p:graphicFrame>
        <p:nvGraphicFramePr>
          <p:cNvPr id="6" name="5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9 Diagrama"/>
          <p:cNvGraphicFramePr/>
          <p:nvPr/>
        </p:nvGraphicFramePr>
        <p:xfrm>
          <a:off x="1214414" y="1142984"/>
          <a:ext cx="6715172" cy="478634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39784"/>
          </a:xfrm>
          <a:solidFill>
            <a:schemeClr val="accent3">
              <a:lumMod val="60000"/>
              <a:lumOff val="40000"/>
            </a:schemeClr>
          </a:solidFill>
        </p:spPr>
        <p:txBody>
          <a:bodyPr/>
          <a:lstStyle/>
          <a:p>
            <a:r>
              <a:rPr lang="es-EC" dirty="0" smtClean="0"/>
              <a:t>CAPITULOS</a:t>
            </a:r>
            <a:endParaRPr lang="es-EC" dirty="0"/>
          </a:p>
        </p:txBody>
      </p:sp>
      <p:graphicFrame>
        <p:nvGraphicFramePr>
          <p:cNvPr id="4" name="3 Diagrama"/>
          <p:cNvGraphicFramePr/>
          <p:nvPr/>
        </p:nvGraphicFramePr>
        <p:xfrm>
          <a:off x="285720" y="1214422"/>
          <a:ext cx="8572560"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DCA94180-5B15-4FF5-AEED-2CB4E158B192}"/>
                                            </p:graphicEl>
                                          </p:spTgt>
                                        </p:tgtEl>
                                        <p:attrNameLst>
                                          <p:attrName>style.visibility</p:attrName>
                                        </p:attrNameLst>
                                      </p:cBhvr>
                                      <p:to>
                                        <p:strVal val="visible"/>
                                      </p:to>
                                    </p:set>
                                    <p:animEffect transition="in" filter="wipe(down)">
                                      <p:cBhvr>
                                        <p:cTn id="7" dur="500"/>
                                        <p:tgtEl>
                                          <p:spTgt spid="4">
                                            <p:graphicEl>
                                              <a:dgm id="{DCA94180-5B15-4FF5-AEED-2CB4E158B192}"/>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graphicEl>
                                              <a:dgm id="{32C7B0D9-B413-4A6C-9FAB-DB0AB2930FF4}"/>
                                            </p:graphicEl>
                                          </p:spTgt>
                                        </p:tgtEl>
                                        <p:attrNameLst>
                                          <p:attrName>style.visibility</p:attrName>
                                        </p:attrNameLst>
                                      </p:cBhvr>
                                      <p:to>
                                        <p:strVal val="visible"/>
                                      </p:to>
                                    </p:set>
                                    <p:animEffect transition="in" filter="wipe(down)">
                                      <p:cBhvr>
                                        <p:cTn id="10" dur="500"/>
                                        <p:tgtEl>
                                          <p:spTgt spid="4">
                                            <p:graphicEl>
                                              <a:dgm id="{32C7B0D9-B413-4A6C-9FAB-DB0AB2930FF4}"/>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graphicEl>
                                              <a:dgm id="{E5FBEC33-8A50-4C31-A04C-D78272200B36}"/>
                                            </p:graphicEl>
                                          </p:spTgt>
                                        </p:tgtEl>
                                        <p:attrNameLst>
                                          <p:attrName>style.visibility</p:attrName>
                                        </p:attrNameLst>
                                      </p:cBhvr>
                                      <p:to>
                                        <p:strVal val="visible"/>
                                      </p:to>
                                    </p:set>
                                    <p:animEffect transition="in" filter="wipe(down)">
                                      <p:cBhvr>
                                        <p:cTn id="13" dur="500"/>
                                        <p:tgtEl>
                                          <p:spTgt spid="4">
                                            <p:graphicEl>
                                              <a:dgm id="{E5FBEC33-8A50-4C31-A04C-D78272200B36}"/>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graphicEl>
                                              <a:dgm id="{17EFBDC3-713B-4F11-A685-835E15276F8A}"/>
                                            </p:graphicEl>
                                          </p:spTgt>
                                        </p:tgtEl>
                                        <p:attrNameLst>
                                          <p:attrName>style.visibility</p:attrName>
                                        </p:attrNameLst>
                                      </p:cBhvr>
                                      <p:to>
                                        <p:strVal val="visible"/>
                                      </p:to>
                                    </p:set>
                                    <p:animEffect transition="in" filter="wipe(down)">
                                      <p:cBhvr>
                                        <p:cTn id="16" dur="500"/>
                                        <p:tgtEl>
                                          <p:spTgt spid="4">
                                            <p:graphicEl>
                                              <a:dgm id="{17EFBDC3-713B-4F11-A685-835E15276F8A}"/>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graphicEl>
                                              <a:dgm id="{2BE14EFE-74E1-4BC2-97DD-FBD59F8F86C6}"/>
                                            </p:graphicEl>
                                          </p:spTgt>
                                        </p:tgtEl>
                                        <p:attrNameLst>
                                          <p:attrName>style.visibility</p:attrName>
                                        </p:attrNameLst>
                                      </p:cBhvr>
                                      <p:to>
                                        <p:strVal val="visible"/>
                                      </p:to>
                                    </p:set>
                                    <p:animEffect transition="in" filter="wipe(down)">
                                      <p:cBhvr>
                                        <p:cTn id="19" dur="500"/>
                                        <p:tgtEl>
                                          <p:spTgt spid="4">
                                            <p:graphicEl>
                                              <a:dgm id="{2BE14EFE-74E1-4BC2-97DD-FBD59F8F86C6}"/>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graphicEl>
                                              <a:dgm id="{9912C4D9-D990-453A-82A6-394900528A65}"/>
                                            </p:graphicEl>
                                          </p:spTgt>
                                        </p:tgtEl>
                                        <p:attrNameLst>
                                          <p:attrName>style.visibility</p:attrName>
                                        </p:attrNameLst>
                                      </p:cBhvr>
                                      <p:to>
                                        <p:strVal val="visible"/>
                                      </p:to>
                                    </p:set>
                                    <p:animEffect transition="in" filter="wipe(down)">
                                      <p:cBhvr>
                                        <p:cTn id="24" dur="500"/>
                                        <p:tgtEl>
                                          <p:spTgt spid="4">
                                            <p:graphicEl>
                                              <a:dgm id="{9912C4D9-D990-453A-82A6-394900528A65}"/>
                                            </p:graphic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
                                            <p:graphicEl>
                                              <a:dgm id="{52C13D69-7109-44A0-83B9-9CFD2D41D6EF}"/>
                                            </p:graphicEl>
                                          </p:spTgt>
                                        </p:tgtEl>
                                        <p:attrNameLst>
                                          <p:attrName>style.visibility</p:attrName>
                                        </p:attrNameLst>
                                      </p:cBhvr>
                                      <p:to>
                                        <p:strVal val="visible"/>
                                      </p:to>
                                    </p:set>
                                    <p:animEffect transition="in" filter="wipe(down)">
                                      <p:cBhvr>
                                        <p:cTn id="27" dur="500"/>
                                        <p:tgtEl>
                                          <p:spTgt spid="4">
                                            <p:graphicEl>
                                              <a:dgm id="{52C13D69-7109-44A0-83B9-9CFD2D41D6EF}"/>
                                            </p:graphic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
                                            <p:graphicEl>
                                              <a:dgm id="{11297DED-3D23-4326-B5E4-C42D7B46043F}"/>
                                            </p:graphicEl>
                                          </p:spTgt>
                                        </p:tgtEl>
                                        <p:attrNameLst>
                                          <p:attrName>style.visibility</p:attrName>
                                        </p:attrNameLst>
                                      </p:cBhvr>
                                      <p:to>
                                        <p:strVal val="visible"/>
                                      </p:to>
                                    </p:set>
                                    <p:animEffect transition="in" filter="wipe(down)">
                                      <p:cBhvr>
                                        <p:cTn id="30" dur="500"/>
                                        <p:tgtEl>
                                          <p:spTgt spid="4">
                                            <p:graphicEl>
                                              <a:dgm id="{11297DED-3D23-4326-B5E4-C42D7B46043F}"/>
                                            </p:graphic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
                                            <p:graphicEl>
                                              <a:dgm id="{8BB1EF90-C2D5-4A46-BD1F-8D9EAF1CA153}"/>
                                            </p:graphicEl>
                                          </p:spTgt>
                                        </p:tgtEl>
                                        <p:attrNameLst>
                                          <p:attrName>style.visibility</p:attrName>
                                        </p:attrNameLst>
                                      </p:cBhvr>
                                      <p:to>
                                        <p:strVal val="visible"/>
                                      </p:to>
                                    </p:set>
                                    <p:animEffect transition="in" filter="wipe(down)">
                                      <p:cBhvr>
                                        <p:cTn id="33" dur="500"/>
                                        <p:tgtEl>
                                          <p:spTgt spid="4">
                                            <p:graphicEl>
                                              <a:dgm id="{8BB1EF90-C2D5-4A46-BD1F-8D9EAF1CA153}"/>
                                            </p:graphic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
                                            <p:graphicEl>
                                              <a:dgm id="{7FA59883-5D0F-4856-8CA8-651C0BC1F938}"/>
                                            </p:graphicEl>
                                          </p:spTgt>
                                        </p:tgtEl>
                                        <p:attrNameLst>
                                          <p:attrName>style.visibility</p:attrName>
                                        </p:attrNameLst>
                                      </p:cBhvr>
                                      <p:to>
                                        <p:strVal val="visible"/>
                                      </p:to>
                                    </p:set>
                                    <p:animEffect transition="in" filter="wipe(down)">
                                      <p:cBhvr>
                                        <p:cTn id="36" dur="500"/>
                                        <p:tgtEl>
                                          <p:spTgt spid="4">
                                            <p:graphicEl>
                                              <a:dgm id="{7FA59883-5D0F-4856-8CA8-651C0BC1F93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PRUEBA DEPORTIVA</a:t>
            </a:r>
            <a:endParaRPr lang="es-EC" dirty="0"/>
          </a:p>
        </p:txBody>
      </p:sp>
      <p:graphicFrame>
        <p:nvGraphicFramePr>
          <p:cNvPr id="4" name="3 Diagrama"/>
          <p:cNvGraphicFramePr/>
          <p:nvPr/>
        </p:nvGraphicFramePr>
        <p:xfrm>
          <a:off x="714348" y="1397000"/>
          <a:ext cx="7858180" cy="4318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27D79F85-13BC-4488-88C6-1C84E5B91FC7}"/>
                                            </p:graphicEl>
                                          </p:spTgt>
                                        </p:tgtEl>
                                        <p:attrNameLst>
                                          <p:attrName>style.visibility</p:attrName>
                                        </p:attrNameLst>
                                      </p:cBhvr>
                                      <p:to>
                                        <p:strVal val="visible"/>
                                      </p:to>
                                    </p:set>
                                    <p:animEffect transition="in" filter="wipe(down)">
                                      <p:cBhvr>
                                        <p:cTn id="7" dur="500"/>
                                        <p:tgtEl>
                                          <p:spTgt spid="4">
                                            <p:graphicEl>
                                              <a:dgm id="{27D79F85-13BC-4488-88C6-1C84E5B91FC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90F9D75E-9BC5-4C38-BB1E-0DB6D16FCCCD}"/>
                                            </p:graphicEl>
                                          </p:spTgt>
                                        </p:tgtEl>
                                        <p:attrNameLst>
                                          <p:attrName>style.visibility</p:attrName>
                                        </p:attrNameLst>
                                      </p:cBhvr>
                                      <p:to>
                                        <p:strVal val="visible"/>
                                      </p:to>
                                    </p:set>
                                    <p:animEffect transition="in" filter="wipe(down)">
                                      <p:cBhvr>
                                        <p:cTn id="12" dur="500"/>
                                        <p:tgtEl>
                                          <p:spTgt spid="4">
                                            <p:graphicEl>
                                              <a:dgm id="{90F9D75E-9BC5-4C38-BB1E-0DB6D16FCCC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KFIR.jpg"/>
          <p:cNvPicPr>
            <a:picLocks noChangeAspect="1"/>
          </p:cNvPicPr>
          <p:nvPr/>
        </p:nvPicPr>
        <p:blipFill>
          <a:blip r:embed="rId2"/>
          <a:stretch>
            <a:fillRect/>
          </a:stretch>
        </p:blipFill>
        <p:spPr>
          <a:xfrm>
            <a:off x="127000" y="450850"/>
            <a:ext cx="8890000" cy="5956300"/>
          </a:xfrm>
          <a:prstGeom prst="rect">
            <a:avLst/>
          </a:prstGeom>
        </p:spPr>
      </p:pic>
      <p:sp>
        <p:nvSpPr>
          <p:cNvPr id="3" name="2 Rectángulo"/>
          <p:cNvSpPr/>
          <p:nvPr/>
        </p:nvSpPr>
        <p:spPr>
          <a:xfrm>
            <a:off x="4000496" y="1214422"/>
            <a:ext cx="4372928" cy="1446550"/>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pPr algn="ctr"/>
            <a:r>
              <a:rPr lang="es-ES" sz="8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GRACIAS</a:t>
            </a:r>
            <a:endParaRPr lang="es-ES" sz="8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1888363770"/>
              </p:ext>
            </p:extLst>
          </p:nvPr>
        </p:nvGraphicFramePr>
        <p:xfrm>
          <a:off x="0" y="1340768"/>
          <a:ext cx="91440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normAutofit/>
          </a:bodyPr>
          <a:lstStyle/>
          <a:p>
            <a:r>
              <a:rPr lang="es-ES" dirty="0" smtClean="0"/>
              <a:t>PROBLEMA DE LA INVESTIGACIÓN</a:t>
            </a:r>
            <a:endParaRPr lang="es-ES" dirty="0"/>
          </a:p>
        </p:txBody>
      </p:sp>
    </p:spTree>
    <p:extLst>
      <p:ext uri="{BB962C8B-B14F-4D97-AF65-F5344CB8AC3E}">
        <p14:creationId xmlns="" xmlns:p14="http://schemas.microsoft.com/office/powerpoint/2010/main" val="73963799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181110CE-FC3D-49D8-BC85-01A4BF9452D1}"/>
                                            </p:graphicEl>
                                          </p:spTgt>
                                        </p:tgtEl>
                                        <p:attrNameLst>
                                          <p:attrName>style.visibility</p:attrName>
                                        </p:attrNameLst>
                                      </p:cBhvr>
                                      <p:to>
                                        <p:strVal val="visible"/>
                                      </p:to>
                                    </p:set>
                                    <p:animEffect transition="in" filter="fade">
                                      <p:cBhvr>
                                        <p:cTn id="7" dur="2000"/>
                                        <p:tgtEl>
                                          <p:spTgt spid="4">
                                            <p:graphicEl>
                                              <a:dgm id="{181110CE-FC3D-49D8-BC85-01A4BF9452D1}"/>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2A5774D9-BE6E-4B84-B4D5-2262787EA3FC}"/>
                                            </p:graphicEl>
                                          </p:spTgt>
                                        </p:tgtEl>
                                        <p:attrNameLst>
                                          <p:attrName>style.visibility</p:attrName>
                                        </p:attrNameLst>
                                      </p:cBhvr>
                                      <p:to>
                                        <p:strVal val="visible"/>
                                      </p:to>
                                    </p:set>
                                    <p:animEffect transition="in" filter="fade">
                                      <p:cBhvr>
                                        <p:cTn id="10" dur="2000"/>
                                        <p:tgtEl>
                                          <p:spTgt spid="4">
                                            <p:graphicEl>
                                              <a:dgm id="{2A5774D9-BE6E-4B84-B4D5-2262787EA3FC}"/>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F2D61E7C-CD55-4474-92C7-54E5380196E2}"/>
                                            </p:graphicEl>
                                          </p:spTgt>
                                        </p:tgtEl>
                                        <p:attrNameLst>
                                          <p:attrName>style.visibility</p:attrName>
                                        </p:attrNameLst>
                                      </p:cBhvr>
                                      <p:to>
                                        <p:strVal val="visible"/>
                                      </p:to>
                                    </p:set>
                                    <p:animEffect transition="in" filter="fade">
                                      <p:cBhvr>
                                        <p:cTn id="13" dur="2000"/>
                                        <p:tgtEl>
                                          <p:spTgt spid="4">
                                            <p:graphicEl>
                                              <a:dgm id="{F2D61E7C-CD55-4474-92C7-54E5380196E2}"/>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graphicEl>
                                              <a:dgm id="{C5BE086E-AA04-4EB1-9BA6-DBCE0A977772}"/>
                                            </p:graphicEl>
                                          </p:spTgt>
                                        </p:tgtEl>
                                        <p:attrNameLst>
                                          <p:attrName>style.visibility</p:attrName>
                                        </p:attrNameLst>
                                      </p:cBhvr>
                                      <p:to>
                                        <p:strVal val="visible"/>
                                      </p:to>
                                    </p:set>
                                    <p:animEffect transition="in" filter="fade">
                                      <p:cBhvr>
                                        <p:cTn id="16" dur="2000"/>
                                        <p:tgtEl>
                                          <p:spTgt spid="4">
                                            <p:graphicEl>
                                              <a:dgm id="{C5BE086E-AA04-4EB1-9BA6-DBCE0A977772}"/>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graphicEl>
                                              <a:dgm id="{FD32F00C-9EA9-46E1-83F4-9DB68FAAB191}"/>
                                            </p:graphicEl>
                                          </p:spTgt>
                                        </p:tgtEl>
                                        <p:attrNameLst>
                                          <p:attrName>style.visibility</p:attrName>
                                        </p:attrNameLst>
                                      </p:cBhvr>
                                      <p:to>
                                        <p:strVal val="visible"/>
                                      </p:to>
                                    </p:set>
                                    <p:animEffect transition="in" filter="fade">
                                      <p:cBhvr>
                                        <p:cTn id="19" dur="2000"/>
                                        <p:tgtEl>
                                          <p:spTgt spid="4">
                                            <p:graphicEl>
                                              <a:dgm id="{FD32F00C-9EA9-46E1-83F4-9DB68FAAB191}"/>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graphicEl>
                                              <a:dgm id="{DF3A15EA-D528-42D6-B765-F3829E914727}"/>
                                            </p:graphicEl>
                                          </p:spTgt>
                                        </p:tgtEl>
                                        <p:attrNameLst>
                                          <p:attrName>style.visibility</p:attrName>
                                        </p:attrNameLst>
                                      </p:cBhvr>
                                      <p:to>
                                        <p:strVal val="visible"/>
                                      </p:to>
                                    </p:set>
                                    <p:animEffect transition="in" filter="fade">
                                      <p:cBhvr>
                                        <p:cTn id="22" dur="2000"/>
                                        <p:tgtEl>
                                          <p:spTgt spid="4">
                                            <p:graphicEl>
                                              <a:dgm id="{DF3A15EA-D528-42D6-B765-F3829E914727}"/>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graphicEl>
                                              <a:dgm id="{10983E23-2B54-4311-BDDB-D6DA184FCB62}"/>
                                            </p:graphicEl>
                                          </p:spTgt>
                                        </p:tgtEl>
                                        <p:attrNameLst>
                                          <p:attrName>style.visibility</p:attrName>
                                        </p:attrNameLst>
                                      </p:cBhvr>
                                      <p:to>
                                        <p:strVal val="visible"/>
                                      </p:to>
                                    </p:set>
                                    <p:animEffect transition="in" filter="fade">
                                      <p:cBhvr>
                                        <p:cTn id="25" dur="2000"/>
                                        <p:tgtEl>
                                          <p:spTgt spid="4">
                                            <p:graphicEl>
                                              <a:dgm id="{10983E23-2B54-4311-BDDB-D6DA184FCB62}"/>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graphicEl>
                                              <a:dgm id="{45E758BF-157F-45DA-8178-C1F1F7487ABB}"/>
                                            </p:graphicEl>
                                          </p:spTgt>
                                        </p:tgtEl>
                                        <p:attrNameLst>
                                          <p:attrName>style.visibility</p:attrName>
                                        </p:attrNameLst>
                                      </p:cBhvr>
                                      <p:to>
                                        <p:strVal val="visible"/>
                                      </p:to>
                                    </p:set>
                                    <p:animEffect transition="in" filter="fade">
                                      <p:cBhvr>
                                        <p:cTn id="28" dur="2000"/>
                                        <p:tgtEl>
                                          <p:spTgt spid="4">
                                            <p:graphicEl>
                                              <a:dgm id="{45E758BF-157F-45DA-8178-C1F1F7487ABB}"/>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1F98F669-549A-4A44-9877-614312DC65AF}"/>
                                            </p:graphicEl>
                                          </p:spTgt>
                                        </p:tgtEl>
                                        <p:attrNameLst>
                                          <p:attrName>style.visibility</p:attrName>
                                        </p:attrNameLst>
                                      </p:cBhvr>
                                      <p:to>
                                        <p:strVal val="visible"/>
                                      </p:to>
                                    </p:set>
                                    <p:animEffect transition="in" filter="fade">
                                      <p:cBhvr>
                                        <p:cTn id="31" dur="2000"/>
                                        <p:tgtEl>
                                          <p:spTgt spid="4">
                                            <p:graphicEl>
                                              <a:dgm id="{1F98F669-549A-4A44-9877-614312DC65A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192759037"/>
              </p:ext>
            </p:extLst>
          </p:nvPr>
        </p:nvGraphicFramePr>
        <p:xfrm>
          <a:off x="683568" y="1628800"/>
          <a:ext cx="8020942" cy="4569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normAutofit/>
          </a:bodyPr>
          <a:lstStyle/>
          <a:p>
            <a:r>
              <a:rPr lang="es-ES" dirty="0" smtClean="0"/>
              <a:t>FORMULACIÓN DEL PROBLEMA</a:t>
            </a:r>
            <a:endParaRPr lang="es-ES" dirty="0"/>
          </a:p>
        </p:txBody>
      </p:sp>
    </p:spTree>
    <p:extLst>
      <p:ext uri="{BB962C8B-B14F-4D97-AF65-F5344CB8AC3E}">
        <p14:creationId xmlns="" xmlns:p14="http://schemas.microsoft.com/office/powerpoint/2010/main" val="278690565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C60B345B-C464-4CB6-A3DF-987017CF11E4}"/>
                                            </p:graphicEl>
                                          </p:spTgt>
                                        </p:tgtEl>
                                        <p:attrNameLst>
                                          <p:attrName>style.visibility</p:attrName>
                                        </p:attrNameLst>
                                      </p:cBhvr>
                                      <p:to>
                                        <p:strVal val="visible"/>
                                      </p:to>
                                    </p:set>
                                    <p:animEffect transition="in" filter="wipe(down)">
                                      <p:cBhvr>
                                        <p:cTn id="7" dur="500"/>
                                        <p:tgtEl>
                                          <p:spTgt spid="4">
                                            <p:graphicEl>
                                              <a:dgm id="{C60B345B-C464-4CB6-A3DF-987017CF11E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914A69F1-DF99-4C51-9C6F-DD83FE2FF8E1}"/>
                                            </p:graphicEl>
                                          </p:spTgt>
                                        </p:tgtEl>
                                        <p:attrNameLst>
                                          <p:attrName>style.visibility</p:attrName>
                                        </p:attrNameLst>
                                      </p:cBhvr>
                                      <p:to>
                                        <p:strVal val="visible"/>
                                      </p:to>
                                    </p:set>
                                    <p:animEffect transition="in" filter="wipe(down)">
                                      <p:cBhvr>
                                        <p:cTn id="12" dur="500"/>
                                        <p:tgtEl>
                                          <p:spTgt spid="4">
                                            <p:graphicEl>
                                              <a:dgm id="{914A69F1-DF99-4C51-9C6F-DD83FE2FF8E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2562260539"/>
              </p:ext>
            </p:extLst>
          </p:nvPr>
        </p:nvGraphicFramePr>
        <p:xfrm>
          <a:off x="251520" y="1000108"/>
          <a:ext cx="8892480" cy="5785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457200" y="274638"/>
            <a:ext cx="8229600" cy="868346"/>
          </a:xfrm>
        </p:spPr>
        <p:txBody>
          <a:bodyPr>
            <a:normAutofit/>
          </a:bodyPr>
          <a:lstStyle/>
          <a:p>
            <a:r>
              <a:rPr lang="es-ES" dirty="0" smtClean="0"/>
              <a:t>OBJETIVOS DE LA INVESTIGACIÓN</a:t>
            </a:r>
            <a:endParaRPr lang="es-ES" dirty="0"/>
          </a:p>
        </p:txBody>
      </p:sp>
      <p:sp>
        <p:nvSpPr>
          <p:cNvPr id="6" name="5 Rectángulo redondeado"/>
          <p:cNvSpPr/>
          <p:nvPr/>
        </p:nvSpPr>
        <p:spPr>
          <a:xfrm>
            <a:off x="251520" y="2996952"/>
            <a:ext cx="8640960" cy="121786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pitchFamily="34" charset="0"/>
              <a:buChar char="•"/>
            </a:pPr>
            <a:r>
              <a:rPr lang="es-ES" sz="2000" dirty="0" smtClean="0"/>
              <a:t>Analizar las características del Plan General de Enseñanza, eje Cultura Física de la ESMA “Cosme Rennella B.”</a:t>
            </a:r>
            <a:endParaRPr lang="es-EC" sz="2000" dirty="0" smtClean="0"/>
          </a:p>
        </p:txBody>
      </p:sp>
      <p:sp>
        <p:nvSpPr>
          <p:cNvPr id="7" name="6 Llamada de flecha hacia abajo"/>
          <p:cNvSpPr/>
          <p:nvPr/>
        </p:nvSpPr>
        <p:spPr>
          <a:xfrm>
            <a:off x="251520" y="1071546"/>
            <a:ext cx="8640960" cy="2286016"/>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es-ES" sz="2200" dirty="0" smtClean="0"/>
              <a:t>Demostrar la necesidad de implementar la asignatura de Pentatlón Aeronáutico en el Plan General de Enseñanza, eje  Cultura Física de la ESMA “Cosme Rennella B.” por medio del análisis documental y trabajo de campo, para ser aplicado en los cadetes de esta Escuela.</a:t>
            </a:r>
            <a:endParaRPr lang="es-ES" sz="2200" dirty="0">
              <a:solidFill>
                <a:schemeClr val="tx1"/>
              </a:solidFill>
            </a:endParaRPr>
          </a:p>
        </p:txBody>
      </p:sp>
      <p:sp>
        <p:nvSpPr>
          <p:cNvPr id="8" name="7 Rectángulo redondeado"/>
          <p:cNvSpPr/>
          <p:nvPr/>
        </p:nvSpPr>
        <p:spPr>
          <a:xfrm>
            <a:off x="285720" y="4214818"/>
            <a:ext cx="8640960" cy="12241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457200" indent="-457200">
              <a:buFont typeface="Arial" pitchFamily="34" charset="0"/>
              <a:buChar char="•"/>
            </a:pPr>
            <a:r>
              <a:rPr lang="es-ES" sz="2000" dirty="0" smtClean="0"/>
              <a:t>Elaborar el diseño Micro-Curricular de la asignatura de Pentatlón Aeronáutico para  la  ESMA  “Cosme Rennella B”.</a:t>
            </a:r>
            <a:endParaRPr lang="es-EC" sz="2000" dirty="0" smtClean="0"/>
          </a:p>
        </p:txBody>
      </p:sp>
      <p:sp>
        <p:nvSpPr>
          <p:cNvPr id="9" name="8 Rectángulo redondeado"/>
          <p:cNvSpPr/>
          <p:nvPr/>
        </p:nvSpPr>
        <p:spPr>
          <a:xfrm>
            <a:off x="285720" y="5500702"/>
            <a:ext cx="8640960" cy="1008112"/>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marL="457200" indent="-457200">
              <a:buFont typeface="Arial" pitchFamily="34" charset="0"/>
              <a:buChar char="•"/>
            </a:pPr>
            <a:r>
              <a:rPr lang="es-ES" sz="2000" dirty="0" smtClean="0">
                <a:solidFill>
                  <a:schemeClr val="tx1"/>
                </a:solidFill>
              </a:rPr>
              <a:t>Elaborar una guía teórica-metodológica para la aplicación de la asignatura de Pentatlón Aeronáutico en la ESMA “Cosme Rennella B”.</a:t>
            </a:r>
            <a:endParaRPr lang="es-EC" sz="2000" dirty="0" smtClean="0">
              <a:solidFill>
                <a:schemeClr val="tx1"/>
              </a:solidFill>
            </a:endParaRPr>
          </a:p>
          <a:p>
            <a:pPr marL="457200" lvl="0" indent="-457200">
              <a:buFont typeface="Arial" pitchFamily="34" charset="0"/>
              <a:buChar char="•"/>
            </a:pPr>
            <a:endParaRPr lang="es-ES" sz="2000" dirty="0">
              <a:solidFill>
                <a:schemeClr val="tx1"/>
              </a:solidFill>
            </a:endParaRPr>
          </a:p>
        </p:txBody>
      </p:sp>
    </p:spTree>
    <p:extLst>
      <p:ext uri="{BB962C8B-B14F-4D97-AF65-F5344CB8AC3E}">
        <p14:creationId xmlns="" xmlns:p14="http://schemas.microsoft.com/office/powerpoint/2010/main" val="74970732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uario\AppData\Local\Microsoft\Windows\Temporary Internet Files\Content.IE5\HN2NIS5R\fondo_cadete_avion[1].jpg"/>
          <p:cNvPicPr>
            <a:picLocks noChangeAspect="1" noChangeArrowheads="1"/>
          </p:cNvPicPr>
          <p:nvPr/>
        </p:nvPicPr>
        <p:blipFill>
          <a:blip r:embed="rId2" cstate="print">
            <a:lum contrast="-10000"/>
          </a:blip>
          <a:srcRect/>
          <a:stretch>
            <a:fillRect/>
          </a:stretch>
        </p:blipFill>
        <p:spPr bwMode="auto">
          <a:xfrm>
            <a:off x="380970" y="267868"/>
            <a:ext cx="8405872" cy="6304404"/>
          </a:xfrm>
          <a:prstGeom prst="rect">
            <a:avLst/>
          </a:prstGeom>
          <a:noFill/>
        </p:spPr>
      </p:pic>
      <p:sp>
        <p:nvSpPr>
          <p:cNvPr id="3" name="2 Título"/>
          <p:cNvSpPr>
            <a:spLocks noGrp="1"/>
          </p:cNvSpPr>
          <p:nvPr>
            <p:ph type="ctrTitle"/>
          </p:nvPr>
        </p:nvSpPr>
        <p:spPr>
          <a:xfrm>
            <a:off x="685800" y="2130425"/>
            <a:ext cx="7772400" cy="1084261"/>
          </a:xfrm>
        </p:spPr>
        <p:txBody>
          <a:bodyPr>
            <a:normAutofit fontScale="90000"/>
          </a:bodyPr>
          <a:lstStyle/>
          <a:p>
            <a:r>
              <a:rPr lang="es-ES" sz="5300" b="1" dirty="0" smtClean="0">
                <a:solidFill>
                  <a:schemeClr val="accent6">
                    <a:lumMod val="75000"/>
                  </a:schemeClr>
                </a:solidFill>
                <a:effectLst>
                  <a:outerShdw blurRad="38100" dist="38100" dir="2700000" algn="tl">
                    <a:srgbClr val="000000">
                      <a:alpha val="43137"/>
                    </a:srgbClr>
                  </a:outerShdw>
                </a:effectLst>
              </a:rPr>
              <a:t>CAPITULO II</a:t>
            </a:r>
            <a:r>
              <a:rPr lang="es-ES" dirty="0" smtClean="0"/>
              <a:t/>
            </a:r>
            <a:br>
              <a:rPr lang="es-ES" dirty="0" smtClean="0"/>
            </a:br>
            <a:endParaRPr lang="es-ES" dirty="0"/>
          </a:p>
        </p:txBody>
      </p:sp>
      <p:sp>
        <p:nvSpPr>
          <p:cNvPr id="2" name="1 Marcador de contenido"/>
          <p:cNvSpPr>
            <a:spLocks noGrp="1"/>
          </p:cNvSpPr>
          <p:nvPr>
            <p:ph type="subTitle" idx="1"/>
          </p:nvPr>
        </p:nvSpPr>
        <p:spPr/>
        <p:txBody>
          <a:bodyPr>
            <a:normAutofit/>
          </a:bodyPr>
          <a:lstStyle/>
          <a:p>
            <a:pPr marL="0" indent="0" algn="ctr">
              <a:buNone/>
            </a:pPr>
            <a:r>
              <a:rPr lang="es-ES" sz="4400" b="1" dirty="0" smtClean="0">
                <a:solidFill>
                  <a:srgbClr val="FFC000"/>
                </a:solidFill>
                <a:effectLst>
                  <a:outerShdw blurRad="38100" dist="38100" dir="2700000" algn="tl">
                    <a:srgbClr val="000000">
                      <a:alpha val="43137"/>
                    </a:srgbClr>
                  </a:outerShdw>
                </a:effectLst>
              </a:rPr>
              <a:t>MARCO TEÓRICO DE LA INVESTIGACIÓN</a:t>
            </a:r>
            <a:endParaRPr lang="es-ES" sz="44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47124304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28596" y="214290"/>
            <a:ext cx="8358246" cy="830997"/>
          </a:xfrm>
          <a:prstGeom prst="rect">
            <a:avLst/>
          </a:prstGeom>
          <a:solidFill>
            <a:schemeClr val="accent3">
              <a:lumMod val="40000"/>
              <a:lumOff val="60000"/>
            </a:schemeClr>
          </a:solidFill>
        </p:spPr>
        <p:txBody>
          <a:bodyPr wrap="square" rtlCol="0">
            <a:spAutoFit/>
          </a:bodyPr>
          <a:lstStyle/>
          <a:p>
            <a:pPr algn="ctr"/>
            <a:r>
              <a:rPr lang="es-EC" sz="4800" dirty="0" smtClean="0">
                <a:solidFill>
                  <a:srgbClr val="FF0000"/>
                </a:solidFill>
              </a:rPr>
              <a:t>ESMA “COSME RENNELLA B.”</a:t>
            </a:r>
            <a:endParaRPr lang="es-EC" sz="4800" dirty="0">
              <a:solidFill>
                <a:srgbClr val="FF0000"/>
              </a:solidFill>
            </a:endParaRPr>
          </a:p>
        </p:txBody>
      </p:sp>
      <p:graphicFrame>
        <p:nvGraphicFramePr>
          <p:cNvPr id="9" name="8 Diagrama"/>
          <p:cNvGraphicFramePr/>
          <p:nvPr/>
        </p:nvGraphicFramePr>
        <p:xfrm>
          <a:off x="642910" y="1285860"/>
          <a:ext cx="7572428"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54922B1F-5AE6-4EF0-BB4C-CCDCC3DC32E7}"/>
                                            </p:graphicEl>
                                          </p:spTgt>
                                        </p:tgtEl>
                                        <p:attrNameLst>
                                          <p:attrName>style.visibility</p:attrName>
                                        </p:attrNameLst>
                                      </p:cBhvr>
                                      <p:to>
                                        <p:strVal val="visible"/>
                                      </p:to>
                                    </p:set>
                                    <p:animEffect transition="in" filter="fade">
                                      <p:cBhvr>
                                        <p:cTn id="7" dur="2000"/>
                                        <p:tgtEl>
                                          <p:spTgt spid="9">
                                            <p:graphicEl>
                                              <a:dgm id="{54922B1F-5AE6-4EF0-BB4C-CCDCC3DC32E7}"/>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graphicEl>
                                              <a:dgm id="{9FE789ED-94B6-45B0-8C11-9DCC72196D76}"/>
                                            </p:graphicEl>
                                          </p:spTgt>
                                        </p:tgtEl>
                                        <p:attrNameLst>
                                          <p:attrName>style.visibility</p:attrName>
                                        </p:attrNameLst>
                                      </p:cBhvr>
                                      <p:to>
                                        <p:strVal val="visible"/>
                                      </p:to>
                                    </p:set>
                                    <p:animEffect transition="in" filter="fade">
                                      <p:cBhvr>
                                        <p:cTn id="10" dur="2000"/>
                                        <p:tgtEl>
                                          <p:spTgt spid="9">
                                            <p:graphicEl>
                                              <a:dgm id="{9FE789ED-94B6-45B0-8C11-9DCC72196D76}"/>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graphicEl>
                                              <a:dgm id="{7C19D801-C51F-4631-B3F0-833F89CE6B5D}"/>
                                            </p:graphicEl>
                                          </p:spTgt>
                                        </p:tgtEl>
                                        <p:attrNameLst>
                                          <p:attrName>style.visibility</p:attrName>
                                        </p:attrNameLst>
                                      </p:cBhvr>
                                      <p:to>
                                        <p:strVal val="visible"/>
                                      </p:to>
                                    </p:set>
                                    <p:animEffect transition="in" filter="fade">
                                      <p:cBhvr>
                                        <p:cTn id="15" dur="2000"/>
                                        <p:tgtEl>
                                          <p:spTgt spid="9">
                                            <p:graphicEl>
                                              <a:dgm id="{7C19D801-C51F-4631-B3F0-833F89CE6B5D}"/>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graphicEl>
                                              <a:dgm id="{77FE4B1F-E7E0-4683-9503-E9513B43ECC5}"/>
                                            </p:graphicEl>
                                          </p:spTgt>
                                        </p:tgtEl>
                                        <p:attrNameLst>
                                          <p:attrName>style.visibility</p:attrName>
                                        </p:attrNameLst>
                                      </p:cBhvr>
                                      <p:to>
                                        <p:strVal val="visible"/>
                                      </p:to>
                                    </p:set>
                                    <p:animEffect transition="in" filter="fade">
                                      <p:cBhvr>
                                        <p:cTn id="18" dur="2000"/>
                                        <p:tgtEl>
                                          <p:spTgt spid="9">
                                            <p:graphicEl>
                                              <a:dgm id="{77FE4B1F-E7E0-4683-9503-E9513B43ECC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AtOnc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928794" y="428604"/>
            <a:ext cx="5032468" cy="954107"/>
          </a:xfrm>
          <a:prstGeom prst="rect">
            <a:avLst/>
          </a:prstGeom>
          <a:solidFill>
            <a:schemeClr val="accent6">
              <a:lumMod val="60000"/>
              <a:lumOff val="40000"/>
            </a:schemeClr>
          </a:solidFill>
        </p:spPr>
        <p:txBody>
          <a:bodyPr wrap="none" rtlCol="0">
            <a:spAutoFit/>
          </a:bodyPr>
          <a:lstStyle/>
          <a:p>
            <a:pPr algn="ctr"/>
            <a:r>
              <a:rPr lang="es-EC" sz="2800" b="1" dirty="0" smtClean="0">
                <a:solidFill>
                  <a:schemeClr val="accent1">
                    <a:lumMod val="50000"/>
                  </a:schemeClr>
                </a:solidFill>
              </a:rPr>
              <a:t>PLAN GENERAL DE ENSEÑANZA, </a:t>
            </a:r>
          </a:p>
          <a:p>
            <a:pPr algn="ctr"/>
            <a:r>
              <a:rPr lang="es-EC" sz="2800" b="1" dirty="0" smtClean="0">
                <a:solidFill>
                  <a:schemeClr val="accent1">
                    <a:lumMod val="50000"/>
                  </a:schemeClr>
                </a:solidFill>
              </a:rPr>
              <a:t>EJE CULTURA FISICA</a:t>
            </a:r>
            <a:endParaRPr lang="es-EC" sz="2800" b="1" dirty="0">
              <a:solidFill>
                <a:schemeClr val="accent1">
                  <a:lumMod val="50000"/>
                </a:schemeClr>
              </a:solidFill>
            </a:endParaRPr>
          </a:p>
        </p:txBody>
      </p:sp>
      <p:sp>
        <p:nvSpPr>
          <p:cNvPr id="6" name="5 Llamada de flecha a la derecha"/>
          <p:cNvSpPr/>
          <p:nvPr/>
        </p:nvSpPr>
        <p:spPr>
          <a:xfrm>
            <a:off x="571472" y="1857364"/>
            <a:ext cx="3571900" cy="1271590"/>
          </a:xfrm>
          <a:prstGeom prst="rightArrowCallout">
            <a:avLst>
              <a:gd name="adj1" fmla="val 25000"/>
              <a:gd name="adj2" fmla="val 25000"/>
              <a:gd name="adj3" fmla="val 25000"/>
              <a:gd name="adj4" fmla="val 71910"/>
            </a:avLst>
          </a:prstGeom>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t>ENTRENAMIENTO FISCO </a:t>
            </a:r>
          </a:p>
          <a:p>
            <a:pPr algn="ctr"/>
            <a:r>
              <a:rPr lang="es-EC" dirty="0" smtClean="0"/>
              <a:t>MILITAR</a:t>
            </a:r>
            <a:endParaRPr lang="es-EC" dirty="0"/>
          </a:p>
        </p:txBody>
      </p:sp>
      <p:sp>
        <p:nvSpPr>
          <p:cNvPr id="7" name="6 Llamada de flecha a la derecha"/>
          <p:cNvSpPr/>
          <p:nvPr/>
        </p:nvSpPr>
        <p:spPr>
          <a:xfrm>
            <a:off x="642910" y="3929066"/>
            <a:ext cx="3571900" cy="1271590"/>
          </a:xfrm>
          <a:prstGeom prst="rightArrowCallout">
            <a:avLst>
              <a:gd name="adj1" fmla="val 25000"/>
              <a:gd name="adj2" fmla="val 25000"/>
              <a:gd name="adj3" fmla="val 25000"/>
              <a:gd name="adj4" fmla="val 7191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DEPORTES</a:t>
            </a:r>
          </a:p>
        </p:txBody>
      </p:sp>
      <p:sp>
        <p:nvSpPr>
          <p:cNvPr id="8" name="7 Elipse"/>
          <p:cNvSpPr/>
          <p:nvPr/>
        </p:nvSpPr>
        <p:spPr>
          <a:xfrm>
            <a:off x="5143504" y="1500174"/>
            <a:ext cx="3500462" cy="2000264"/>
          </a:xfrm>
          <a:prstGeom prst="ellipse">
            <a:avLst/>
          </a:prstGeom>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t>-PISTAS MILITARES</a:t>
            </a:r>
          </a:p>
          <a:p>
            <a:pPr algn="ctr">
              <a:buFontTx/>
              <a:buChar char="-"/>
            </a:pPr>
            <a:r>
              <a:rPr lang="es-EC" dirty="0" smtClean="0"/>
              <a:t>GIMNASIAS MILITARES</a:t>
            </a:r>
          </a:p>
          <a:p>
            <a:pPr algn="ctr">
              <a:buFontTx/>
              <a:buChar char="-"/>
            </a:pPr>
            <a:r>
              <a:rPr lang="es-EC" dirty="0" smtClean="0"/>
              <a:t>TROTES</a:t>
            </a:r>
          </a:p>
          <a:p>
            <a:pPr algn="ctr">
              <a:buFontTx/>
              <a:buChar char="-"/>
            </a:pPr>
            <a:r>
              <a:rPr lang="es-EC" dirty="0" smtClean="0"/>
              <a:t> NATACIÓN UTILITARIA</a:t>
            </a:r>
          </a:p>
        </p:txBody>
      </p:sp>
      <p:sp>
        <p:nvSpPr>
          <p:cNvPr id="9" name="8 Elipse"/>
          <p:cNvSpPr/>
          <p:nvPr/>
        </p:nvSpPr>
        <p:spPr>
          <a:xfrm>
            <a:off x="5000628" y="3571876"/>
            <a:ext cx="3571900" cy="228601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buFontTx/>
              <a:buChar char="-"/>
            </a:pPr>
            <a:r>
              <a:rPr lang="es-EC" dirty="0" smtClean="0"/>
              <a:t>TIRO</a:t>
            </a:r>
          </a:p>
          <a:p>
            <a:pPr algn="ctr">
              <a:buFontTx/>
              <a:buChar char="-"/>
            </a:pPr>
            <a:r>
              <a:rPr lang="es-EC" dirty="0" smtClean="0"/>
              <a:t> PENTATLON MILITAR</a:t>
            </a:r>
          </a:p>
          <a:p>
            <a:pPr algn="ctr">
              <a:buFontTx/>
              <a:buChar char="-"/>
            </a:pPr>
            <a:r>
              <a:rPr lang="es-EC" dirty="0" smtClean="0"/>
              <a:t> FUTBOL</a:t>
            </a:r>
          </a:p>
          <a:p>
            <a:pPr algn="ctr">
              <a:buFontTx/>
              <a:buChar char="-"/>
            </a:pPr>
            <a:r>
              <a:rPr lang="es-EC" dirty="0" smtClean="0"/>
              <a:t>BASQUET</a:t>
            </a:r>
          </a:p>
          <a:p>
            <a:pPr algn="ctr">
              <a:buFontTx/>
              <a:buChar char="-"/>
            </a:pPr>
            <a:r>
              <a:rPr lang="es-EC" dirty="0" smtClean="0"/>
              <a:t>ESGRIMA</a:t>
            </a:r>
          </a:p>
          <a:p>
            <a:pPr algn="ctr">
              <a:buFontTx/>
              <a:buChar char="-"/>
            </a:pPr>
            <a:r>
              <a:rPr lang="es-EC" dirty="0" smtClean="0"/>
              <a:t>ATLETISMO</a:t>
            </a:r>
          </a:p>
          <a:p>
            <a:pPr algn="ctr">
              <a:buFontTx/>
              <a:buChar char="-"/>
            </a:pPr>
            <a:r>
              <a:rPr lang="es-EC" dirty="0" smtClean="0"/>
              <a:t>TRIATLON</a:t>
            </a:r>
          </a:p>
          <a:p>
            <a:pPr algn="ctr">
              <a:buFontTx/>
              <a:buChar char="-"/>
            </a:pPr>
            <a:r>
              <a:rPr lang="es-EC" dirty="0" smtClean="0"/>
              <a:t>ORIENTACIÓN</a:t>
            </a:r>
            <a:endParaRPr lang="es-EC"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1108</TotalTime>
  <Words>1398</Words>
  <Application>Microsoft Office PowerPoint</Application>
  <PresentationFormat>Presentación en pantalla (4:3)</PresentationFormat>
  <Paragraphs>249</Paragraphs>
  <Slides>38</Slides>
  <Notes>0</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Tema de Office</vt:lpstr>
      <vt:lpstr>Diapositiva 1</vt:lpstr>
      <vt:lpstr> TEMA: DISEÑO E IMPLEMENTACIÓN MICROCURRICULAR DE LA  ASIGNATURA DE PENTATLON AERONÁUTICO  EN EL PLAN GENERAL DE ENSEÑANZA, EJE CULTURA FÍSICA DE LA ESCUELA SUPERIOR MILITAR DE AVIACIÓN “COSME RENNELLA BARBATO”.   </vt:lpstr>
      <vt:lpstr>CAPITULO I</vt:lpstr>
      <vt:lpstr>PROBLEMA DE LA INVESTIGACIÓN</vt:lpstr>
      <vt:lpstr>FORMULACIÓN DEL PROBLEMA</vt:lpstr>
      <vt:lpstr>OBJETIVOS DE LA INVESTIGACIÓN</vt:lpstr>
      <vt:lpstr>CAPITULO II </vt:lpstr>
      <vt:lpstr>Diapositiva 8</vt:lpstr>
      <vt:lpstr>Diapositiva 9</vt:lpstr>
      <vt:lpstr>PENTATLON AERONÁUTICO</vt:lpstr>
      <vt:lpstr>DEFINICIÓN</vt:lpstr>
      <vt:lpstr>PRUEBA DE VUELO</vt:lpstr>
      <vt:lpstr>PRUEBAS DEPORTIVAS</vt:lpstr>
      <vt:lpstr>HABILIDADES DE VUELO</vt:lpstr>
      <vt:lpstr>HABILIDADES Y DESTREZAS DEPORTIVAS</vt:lpstr>
      <vt:lpstr>DISEÑO CURRICULAR</vt:lpstr>
      <vt:lpstr>FORMULACIÓN DE HIPÓTESIS</vt:lpstr>
      <vt:lpstr>OPERACIONALIZACIÓN DE LAS VARIABLES: VARIABLE INDEPENDIENTE</vt:lpstr>
      <vt:lpstr>VARIABLE DEPENDIENTE</vt:lpstr>
      <vt:lpstr>CAPITULO III </vt:lpstr>
      <vt:lpstr>TIPO DE INVESTIGACIÓN</vt:lpstr>
      <vt:lpstr>POBLACIÓN Y MUESTRA</vt:lpstr>
      <vt:lpstr>INSTRUMENTOS DE RECOLECCIÓN DE DATOS</vt:lpstr>
      <vt:lpstr>ANALISIS E INTERPRETACIÓN DE RESULTADOS</vt:lpstr>
      <vt:lpstr>RESULTADOS DE LA PRÁCTICA DE P.A. EN LOS CADETES</vt:lpstr>
      <vt:lpstr>LA ACTIVIDAD FÍSICA EN LA ESMA Y EL DESARROLLO DE CUALIDADES FÍSICAS Y HABILIDADES DE VUELO</vt:lpstr>
      <vt:lpstr>LOS  DEPORTES EN LA ESMA Y SU APORTE EN EL DESARROLLO DE CUALIDADES FÍSICAS Y HABILIDADES DE VUELO</vt:lpstr>
      <vt:lpstr>IMPLEMENTACIÓN DEL PENTATLÓN AERONÁUTICO EN EL PLAN GENERAL DE ENSEÑANZA, EJE CULTURA FÍSICA DE LA ESMA</vt:lpstr>
      <vt:lpstr>LA FALTA DE UN DISEÑO CURRICULAR DE PENTATLÓN AERONÁUTICO, INCIDE EN LA PRÁCTICA DE ESTE DEPORTE EN LA ESMA</vt:lpstr>
      <vt:lpstr>CUALIDADES FÍSICAS Y TÉCNICAS NECESARIAS PARA ENTRENAR PENTATLÓN AERONÁUTICO</vt:lpstr>
      <vt:lpstr>CONCLUSIONES</vt:lpstr>
      <vt:lpstr>RECOMENDACIONES</vt:lpstr>
      <vt:lpstr>PROPUESTA ALTERNATIVA</vt:lpstr>
      <vt:lpstr>OBJETIVO</vt:lpstr>
      <vt:lpstr>MÓDULO DE PENTATLON AERONÁUTICO</vt:lpstr>
      <vt:lpstr>CAPITULOS</vt:lpstr>
      <vt:lpstr>PRUEBA DEPORTIVA</vt:lpstr>
      <vt:lpstr>Diapositiva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HUMANAS Y SOCIALES</dc:title>
  <dc:creator>Usuario</dc:creator>
  <cp:lastModifiedBy>Usuario</cp:lastModifiedBy>
  <cp:revision>99</cp:revision>
  <dcterms:created xsi:type="dcterms:W3CDTF">2014-11-01T01:13:20Z</dcterms:created>
  <dcterms:modified xsi:type="dcterms:W3CDTF">2014-11-06T03:27:20Z</dcterms:modified>
</cp:coreProperties>
</file>