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6" r:id="rId2"/>
    <p:sldId id="257" r:id="rId3"/>
    <p:sldId id="258" r:id="rId4"/>
    <p:sldId id="263" r:id="rId5"/>
    <p:sldId id="259" r:id="rId6"/>
    <p:sldId id="305" r:id="rId7"/>
    <p:sldId id="301" r:id="rId8"/>
    <p:sldId id="302" r:id="rId9"/>
    <p:sldId id="303" r:id="rId10"/>
    <p:sldId id="304" r:id="rId11"/>
    <p:sldId id="260" r:id="rId12"/>
    <p:sldId id="261" r:id="rId13"/>
    <p:sldId id="262" r:id="rId14"/>
    <p:sldId id="264" r:id="rId15"/>
    <p:sldId id="265" r:id="rId16"/>
    <p:sldId id="266" r:id="rId17"/>
    <p:sldId id="267" r:id="rId18"/>
    <p:sldId id="268" r:id="rId19"/>
    <p:sldId id="269" r:id="rId20"/>
    <p:sldId id="270" r:id="rId21"/>
    <p:sldId id="271" r:id="rId22"/>
    <p:sldId id="272" r:id="rId23"/>
    <p:sldId id="307" r:id="rId24"/>
    <p:sldId id="273" r:id="rId25"/>
    <p:sldId id="274" r:id="rId26"/>
    <p:sldId id="275" r:id="rId27"/>
    <p:sldId id="276" r:id="rId28"/>
    <p:sldId id="277" r:id="rId29"/>
    <p:sldId id="278" r:id="rId30"/>
    <p:sldId id="279" r:id="rId31"/>
    <p:sldId id="280" r:id="rId32"/>
    <p:sldId id="281" r:id="rId33"/>
    <p:sldId id="282"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306" r:id="rId47"/>
    <p:sldId id="297" r:id="rId48"/>
    <p:sldId id="298" r:id="rId49"/>
    <p:sldId id="308" r:id="rId50"/>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CC00FF"/>
    <a:srgbClr val="00CCFF"/>
    <a:srgbClr val="666699"/>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119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_rels/data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diagrams/_rels/data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diagrams/_rels/drawing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EE56D0-76B7-4B02-B4C9-E003295A9AC8}" type="doc">
      <dgm:prSet loTypeId="urn:microsoft.com/office/officeart/2005/8/layout/hProcess9" loCatId="process" qsTypeId="urn:microsoft.com/office/officeart/2005/8/quickstyle/3d3" qsCatId="3D" csTypeId="urn:microsoft.com/office/officeart/2005/8/colors/accent1_2" csCatId="accent1" phldr="1"/>
      <dgm:spPr/>
    </dgm:pt>
    <dgm:pt modelId="{922EFE37-3114-4EFD-8529-3D46DB23FC52}">
      <dgm:prSet phldrT="[Texto]"/>
      <dgm:spPr>
        <a:solidFill>
          <a:schemeClr val="accent5">
            <a:lumMod val="50000"/>
          </a:schemeClr>
        </a:solidFill>
      </dgm:spPr>
      <dgm:t>
        <a:bodyPr/>
        <a:lstStyle/>
        <a:p>
          <a:r>
            <a:rPr lang="es-EC" dirty="0" smtClean="0"/>
            <a:t>Información Geográfica + Hipermedia</a:t>
          </a:r>
          <a:endParaRPr lang="es-EC" dirty="0"/>
        </a:p>
      </dgm:t>
    </dgm:pt>
    <dgm:pt modelId="{45EED1F6-28E4-4852-B579-C24B679665EC}" type="parTrans" cxnId="{062EF7DB-28A1-4E1B-8FB5-327C24243974}">
      <dgm:prSet/>
      <dgm:spPr/>
      <dgm:t>
        <a:bodyPr/>
        <a:lstStyle/>
        <a:p>
          <a:endParaRPr lang="es-EC"/>
        </a:p>
      </dgm:t>
    </dgm:pt>
    <dgm:pt modelId="{0918B484-AAEF-4F5B-BA08-2A0681C6216F}" type="sibTrans" cxnId="{062EF7DB-28A1-4E1B-8FB5-327C24243974}">
      <dgm:prSet/>
      <dgm:spPr/>
      <dgm:t>
        <a:bodyPr/>
        <a:lstStyle/>
        <a:p>
          <a:endParaRPr lang="es-EC"/>
        </a:p>
      </dgm:t>
    </dgm:pt>
    <dgm:pt modelId="{93FE04B7-9A7C-4D84-8672-393C87A4F513}">
      <dgm:prSet phldrT="[Texto]"/>
      <dgm:spPr>
        <a:solidFill>
          <a:schemeClr val="accent2"/>
        </a:solidFill>
      </dgm:spPr>
      <dgm:t>
        <a:bodyPr/>
        <a:lstStyle/>
        <a:p>
          <a:r>
            <a:rPr lang="es-EC" dirty="0" smtClean="0"/>
            <a:t>Prolifera en Europa Occidental y E.E.U.U</a:t>
          </a:r>
          <a:endParaRPr lang="es-EC" dirty="0"/>
        </a:p>
      </dgm:t>
    </dgm:pt>
    <dgm:pt modelId="{2816DD0A-9926-4658-BFDE-FB84640F26F6}" type="parTrans" cxnId="{E04F6B63-5051-4CB2-B21D-26D9D6F368FA}">
      <dgm:prSet/>
      <dgm:spPr/>
      <dgm:t>
        <a:bodyPr/>
        <a:lstStyle/>
        <a:p>
          <a:endParaRPr lang="es-EC"/>
        </a:p>
      </dgm:t>
    </dgm:pt>
    <dgm:pt modelId="{A74E2D99-D176-463D-8A97-D002FC5584EF}" type="sibTrans" cxnId="{E04F6B63-5051-4CB2-B21D-26D9D6F368FA}">
      <dgm:prSet/>
      <dgm:spPr/>
      <dgm:t>
        <a:bodyPr/>
        <a:lstStyle/>
        <a:p>
          <a:endParaRPr lang="es-EC"/>
        </a:p>
      </dgm:t>
    </dgm:pt>
    <dgm:pt modelId="{8FF7C17D-9ADB-4885-9D79-3E53BCD585B0}">
      <dgm:prSet phldrT="[Texto]"/>
      <dgm:spPr>
        <a:solidFill>
          <a:schemeClr val="tx2">
            <a:lumMod val="75000"/>
            <a:lumOff val="25000"/>
          </a:schemeClr>
        </a:solidFill>
      </dgm:spPr>
      <dgm:t>
        <a:bodyPr/>
        <a:lstStyle/>
        <a:p>
          <a:r>
            <a:rPr lang="es-EC" dirty="0" smtClean="0"/>
            <a:t>Escasez de información geográfica digital</a:t>
          </a:r>
          <a:endParaRPr lang="es-EC" dirty="0"/>
        </a:p>
      </dgm:t>
    </dgm:pt>
    <dgm:pt modelId="{C7759C8E-790A-40B6-AAA6-DBE6AA390B8D}" type="parTrans" cxnId="{A0FF7CF8-5429-4183-9898-7FA2FBFBBBCD}">
      <dgm:prSet/>
      <dgm:spPr/>
      <dgm:t>
        <a:bodyPr/>
        <a:lstStyle/>
        <a:p>
          <a:endParaRPr lang="es-EC"/>
        </a:p>
      </dgm:t>
    </dgm:pt>
    <dgm:pt modelId="{B669D7F6-7492-42CF-99F8-F4E0A1F3A0D6}" type="sibTrans" cxnId="{A0FF7CF8-5429-4183-9898-7FA2FBFBBBCD}">
      <dgm:prSet/>
      <dgm:spPr/>
      <dgm:t>
        <a:bodyPr/>
        <a:lstStyle/>
        <a:p>
          <a:endParaRPr lang="es-EC"/>
        </a:p>
      </dgm:t>
    </dgm:pt>
    <dgm:pt modelId="{EEE48D23-6DDB-4F46-895C-E501F05CDF47}" type="pres">
      <dgm:prSet presAssocID="{F7EE56D0-76B7-4B02-B4C9-E003295A9AC8}" presName="CompostProcess" presStyleCnt="0">
        <dgm:presLayoutVars>
          <dgm:dir/>
          <dgm:resizeHandles val="exact"/>
        </dgm:presLayoutVars>
      </dgm:prSet>
      <dgm:spPr/>
    </dgm:pt>
    <dgm:pt modelId="{DEA51239-0485-466A-A502-7661B12BFB3C}" type="pres">
      <dgm:prSet presAssocID="{F7EE56D0-76B7-4B02-B4C9-E003295A9AC8}" presName="arrow" presStyleLbl="bgShp" presStyleIdx="0" presStyleCnt="1"/>
      <dgm:spPr/>
    </dgm:pt>
    <dgm:pt modelId="{3D6CE2A7-FB25-4BB1-8910-550EDC44DC63}" type="pres">
      <dgm:prSet presAssocID="{F7EE56D0-76B7-4B02-B4C9-E003295A9AC8}" presName="linearProcess" presStyleCnt="0"/>
      <dgm:spPr/>
    </dgm:pt>
    <dgm:pt modelId="{6777AD66-C8CD-4A83-96AE-75E96B37AC02}" type="pres">
      <dgm:prSet presAssocID="{922EFE37-3114-4EFD-8529-3D46DB23FC52}" presName="textNode" presStyleLbl="node1" presStyleIdx="0" presStyleCnt="3">
        <dgm:presLayoutVars>
          <dgm:bulletEnabled val="1"/>
        </dgm:presLayoutVars>
      </dgm:prSet>
      <dgm:spPr/>
      <dgm:t>
        <a:bodyPr/>
        <a:lstStyle/>
        <a:p>
          <a:endParaRPr lang="es-EC"/>
        </a:p>
      </dgm:t>
    </dgm:pt>
    <dgm:pt modelId="{CB3DE2AA-55EC-465D-AE39-5E058314626D}" type="pres">
      <dgm:prSet presAssocID="{0918B484-AAEF-4F5B-BA08-2A0681C6216F}" presName="sibTrans" presStyleCnt="0"/>
      <dgm:spPr/>
    </dgm:pt>
    <dgm:pt modelId="{53EB59B9-320D-4557-A3B7-BA07995F833A}" type="pres">
      <dgm:prSet presAssocID="{93FE04B7-9A7C-4D84-8672-393C87A4F513}" presName="textNode" presStyleLbl="node1" presStyleIdx="1" presStyleCnt="3">
        <dgm:presLayoutVars>
          <dgm:bulletEnabled val="1"/>
        </dgm:presLayoutVars>
      </dgm:prSet>
      <dgm:spPr/>
      <dgm:t>
        <a:bodyPr/>
        <a:lstStyle/>
        <a:p>
          <a:endParaRPr lang="es-EC"/>
        </a:p>
      </dgm:t>
    </dgm:pt>
    <dgm:pt modelId="{736C0F5B-FC08-40AD-91A8-F6A6AF1399C3}" type="pres">
      <dgm:prSet presAssocID="{A74E2D99-D176-463D-8A97-D002FC5584EF}" presName="sibTrans" presStyleCnt="0"/>
      <dgm:spPr/>
    </dgm:pt>
    <dgm:pt modelId="{AFDFB284-FFCC-4871-B5E5-7933540C9126}" type="pres">
      <dgm:prSet presAssocID="{8FF7C17D-9ADB-4885-9D79-3E53BCD585B0}" presName="textNode" presStyleLbl="node1" presStyleIdx="2" presStyleCnt="3">
        <dgm:presLayoutVars>
          <dgm:bulletEnabled val="1"/>
        </dgm:presLayoutVars>
      </dgm:prSet>
      <dgm:spPr/>
      <dgm:t>
        <a:bodyPr/>
        <a:lstStyle/>
        <a:p>
          <a:endParaRPr lang="es-EC"/>
        </a:p>
      </dgm:t>
    </dgm:pt>
  </dgm:ptLst>
  <dgm:cxnLst>
    <dgm:cxn modelId="{6EDEB265-AAB9-4665-B60F-A26187C9072D}" type="presOf" srcId="{922EFE37-3114-4EFD-8529-3D46DB23FC52}" destId="{6777AD66-C8CD-4A83-96AE-75E96B37AC02}" srcOrd="0" destOrd="0" presId="urn:microsoft.com/office/officeart/2005/8/layout/hProcess9"/>
    <dgm:cxn modelId="{513DC11A-BE7B-4468-8DE0-38C83B9A4177}" type="presOf" srcId="{8FF7C17D-9ADB-4885-9D79-3E53BCD585B0}" destId="{AFDFB284-FFCC-4871-B5E5-7933540C9126}" srcOrd="0" destOrd="0" presId="urn:microsoft.com/office/officeart/2005/8/layout/hProcess9"/>
    <dgm:cxn modelId="{A0FF7CF8-5429-4183-9898-7FA2FBFBBBCD}" srcId="{F7EE56D0-76B7-4B02-B4C9-E003295A9AC8}" destId="{8FF7C17D-9ADB-4885-9D79-3E53BCD585B0}" srcOrd="2" destOrd="0" parTransId="{C7759C8E-790A-40B6-AAA6-DBE6AA390B8D}" sibTransId="{B669D7F6-7492-42CF-99F8-F4E0A1F3A0D6}"/>
    <dgm:cxn modelId="{207C61B1-5D38-4703-8D7A-D3E53A4F9203}" type="presOf" srcId="{F7EE56D0-76B7-4B02-B4C9-E003295A9AC8}" destId="{EEE48D23-6DDB-4F46-895C-E501F05CDF47}" srcOrd="0" destOrd="0" presId="urn:microsoft.com/office/officeart/2005/8/layout/hProcess9"/>
    <dgm:cxn modelId="{D343575D-39E5-47A0-8152-635582D4415B}" type="presOf" srcId="{93FE04B7-9A7C-4D84-8672-393C87A4F513}" destId="{53EB59B9-320D-4557-A3B7-BA07995F833A}" srcOrd="0" destOrd="0" presId="urn:microsoft.com/office/officeart/2005/8/layout/hProcess9"/>
    <dgm:cxn modelId="{E04F6B63-5051-4CB2-B21D-26D9D6F368FA}" srcId="{F7EE56D0-76B7-4B02-B4C9-E003295A9AC8}" destId="{93FE04B7-9A7C-4D84-8672-393C87A4F513}" srcOrd="1" destOrd="0" parTransId="{2816DD0A-9926-4658-BFDE-FB84640F26F6}" sibTransId="{A74E2D99-D176-463D-8A97-D002FC5584EF}"/>
    <dgm:cxn modelId="{062EF7DB-28A1-4E1B-8FB5-327C24243974}" srcId="{F7EE56D0-76B7-4B02-B4C9-E003295A9AC8}" destId="{922EFE37-3114-4EFD-8529-3D46DB23FC52}" srcOrd="0" destOrd="0" parTransId="{45EED1F6-28E4-4852-B579-C24B679665EC}" sibTransId="{0918B484-AAEF-4F5B-BA08-2A0681C6216F}"/>
    <dgm:cxn modelId="{E9F754A2-1A1C-4F92-B70D-74EDDC5A8649}" type="presParOf" srcId="{EEE48D23-6DDB-4F46-895C-E501F05CDF47}" destId="{DEA51239-0485-466A-A502-7661B12BFB3C}" srcOrd="0" destOrd="0" presId="urn:microsoft.com/office/officeart/2005/8/layout/hProcess9"/>
    <dgm:cxn modelId="{519DCCAF-90C3-4CB2-BF8C-F07C1A713030}" type="presParOf" srcId="{EEE48D23-6DDB-4F46-895C-E501F05CDF47}" destId="{3D6CE2A7-FB25-4BB1-8910-550EDC44DC63}" srcOrd="1" destOrd="0" presId="urn:microsoft.com/office/officeart/2005/8/layout/hProcess9"/>
    <dgm:cxn modelId="{E5B9C4D8-2CF8-4AC2-A50F-A3AC1ADD72BE}" type="presParOf" srcId="{3D6CE2A7-FB25-4BB1-8910-550EDC44DC63}" destId="{6777AD66-C8CD-4A83-96AE-75E96B37AC02}" srcOrd="0" destOrd="0" presId="urn:microsoft.com/office/officeart/2005/8/layout/hProcess9"/>
    <dgm:cxn modelId="{11AB458A-4AF2-4DBC-95DF-DE558C85A1E4}" type="presParOf" srcId="{3D6CE2A7-FB25-4BB1-8910-550EDC44DC63}" destId="{CB3DE2AA-55EC-465D-AE39-5E058314626D}" srcOrd="1" destOrd="0" presId="urn:microsoft.com/office/officeart/2005/8/layout/hProcess9"/>
    <dgm:cxn modelId="{72553596-9A9B-4EC2-8E24-8A915DD47425}" type="presParOf" srcId="{3D6CE2A7-FB25-4BB1-8910-550EDC44DC63}" destId="{53EB59B9-320D-4557-A3B7-BA07995F833A}" srcOrd="2" destOrd="0" presId="urn:microsoft.com/office/officeart/2005/8/layout/hProcess9"/>
    <dgm:cxn modelId="{74B86981-0F54-4C8D-AEC2-786D70F1A763}" type="presParOf" srcId="{3D6CE2A7-FB25-4BB1-8910-550EDC44DC63}" destId="{736C0F5B-FC08-40AD-91A8-F6A6AF1399C3}" srcOrd="3" destOrd="0" presId="urn:microsoft.com/office/officeart/2005/8/layout/hProcess9"/>
    <dgm:cxn modelId="{110E67D3-5E14-4331-8EEF-C1859D1F5A2E}" type="presParOf" srcId="{3D6CE2A7-FB25-4BB1-8910-550EDC44DC63}" destId="{AFDFB284-FFCC-4871-B5E5-7933540C9126}"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6CDA43A-1F60-428E-B1B1-CEEE05FFA949}"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s-EC"/>
        </a:p>
      </dgm:t>
    </dgm:pt>
    <dgm:pt modelId="{CDA2368F-029F-41C1-BF05-6E735342EFFF}">
      <dgm:prSet phldrT="[Texto]" phldr="1"/>
      <dgm:spPr/>
      <dgm:t>
        <a:bodyPr/>
        <a:lstStyle/>
        <a:p>
          <a:endParaRPr lang="es-EC"/>
        </a:p>
      </dgm:t>
    </dgm:pt>
    <dgm:pt modelId="{C9FB5FFB-423A-4F62-9EF9-8E4250827D10}" type="parTrans" cxnId="{94860D1C-1A3F-4E18-94F4-1106F2F91796}">
      <dgm:prSet/>
      <dgm:spPr/>
      <dgm:t>
        <a:bodyPr/>
        <a:lstStyle/>
        <a:p>
          <a:endParaRPr lang="es-EC"/>
        </a:p>
      </dgm:t>
    </dgm:pt>
    <dgm:pt modelId="{986BD983-610D-43CC-A7A3-9F7CD7245F01}" type="sibTrans" cxnId="{94860D1C-1A3F-4E18-94F4-1106F2F91796}">
      <dgm:prSet/>
      <dgm:spPr/>
      <dgm:t>
        <a:bodyPr/>
        <a:lstStyle/>
        <a:p>
          <a:endParaRPr lang="es-EC"/>
        </a:p>
      </dgm:t>
    </dgm:pt>
    <dgm:pt modelId="{D876465E-7ACD-4EFD-B4E9-A7C91B8312F1}">
      <dgm:prSet phldrT="[Texto]">
        <dgm:style>
          <a:lnRef idx="0">
            <a:schemeClr val="accent6"/>
          </a:lnRef>
          <a:fillRef idx="3">
            <a:schemeClr val="accent6"/>
          </a:fillRef>
          <a:effectRef idx="3">
            <a:schemeClr val="accent6"/>
          </a:effectRef>
          <a:fontRef idx="minor">
            <a:schemeClr val="lt1"/>
          </a:fontRef>
        </dgm:style>
      </dgm:prSet>
      <dgm:spPr>
        <a:solidFill>
          <a:srgbClr val="00CCFF"/>
        </a:solidFill>
      </dgm:spPr>
      <dgm:t>
        <a:bodyPr/>
        <a:lstStyle/>
        <a:p>
          <a:r>
            <a:rPr lang="es-EC" dirty="0" smtClean="0"/>
            <a:t>Instalación </a:t>
          </a:r>
          <a:r>
            <a:rPr lang="es-EC" dirty="0" err="1" smtClean="0"/>
            <a:t>plugin</a:t>
          </a:r>
          <a:endParaRPr lang="es-EC" dirty="0"/>
        </a:p>
      </dgm:t>
    </dgm:pt>
    <dgm:pt modelId="{1DC32A33-5106-4560-9B8C-726F8697DD6B}" type="parTrans" cxnId="{4C0B2E5C-CD7F-40CA-B0E5-8B1A651FE56E}">
      <dgm:prSet/>
      <dgm:spPr/>
      <dgm:t>
        <a:bodyPr/>
        <a:lstStyle/>
        <a:p>
          <a:endParaRPr lang="es-EC"/>
        </a:p>
      </dgm:t>
    </dgm:pt>
    <dgm:pt modelId="{EE89BD4A-F2C2-4028-A151-9DBB69C90125}" type="sibTrans" cxnId="{4C0B2E5C-CD7F-40CA-B0E5-8B1A651FE56E}">
      <dgm:prSet/>
      <dgm:spPr/>
      <dgm:t>
        <a:bodyPr/>
        <a:lstStyle/>
        <a:p>
          <a:endParaRPr lang="es-EC"/>
        </a:p>
      </dgm:t>
    </dgm:pt>
    <dgm:pt modelId="{F59F3B68-8F7E-43D5-BAD4-4E37DFBBF25D}">
      <dgm:prSet phldrT="[Texto]" phldr="1"/>
      <dgm:spPr/>
      <dgm:t>
        <a:bodyPr/>
        <a:lstStyle/>
        <a:p>
          <a:endParaRPr lang="es-EC"/>
        </a:p>
      </dgm:t>
    </dgm:pt>
    <dgm:pt modelId="{AFA9D376-7951-4302-8388-7F1A9ED89041}" type="parTrans" cxnId="{79439869-FAC2-492C-90FA-D8EC4CD471C8}">
      <dgm:prSet/>
      <dgm:spPr/>
      <dgm:t>
        <a:bodyPr/>
        <a:lstStyle/>
        <a:p>
          <a:endParaRPr lang="es-EC"/>
        </a:p>
      </dgm:t>
    </dgm:pt>
    <dgm:pt modelId="{674759FA-E609-4E7D-862E-6B311219D4BC}" type="sibTrans" cxnId="{79439869-FAC2-492C-90FA-D8EC4CD471C8}">
      <dgm:prSet/>
      <dgm:spPr/>
      <dgm:t>
        <a:bodyPr/>
        <a:lstStyle/>
        <a:p>
          <a:endParaRPr lang="es-EC"/>
        </a:p>
      </dgm:t>
    </dgm:pt>
    <dgm:pt modelId="{40AB5AF7-A1F3-4C13-BF90-74D610F74D37}">
      <dgm:prSet phldrT="[Texto]">
        <dgm:style>
          <a:lnRef idx="0">
            <a:schemeClr val="accent5"/>
          </a:lnRef>
          <a:fillRef idx="3">
            <a:schemeClr val="accent5"/>
          </a:fillRef>
          <a:effectRef idx="3">
            <a:schemeClr val="accent5"/>
          </a:effectRef>
          <a:fontRef idx="minor">
            <a:schemeClr val="lt1"/>
          </a:fontRef>
        </dgm:style>
      </dgm:prSet>
      <dgm:spPr>
        <a:solidFill>
          <a:srgbClr val="92D050"/>
        </a:solidFill>
      </dgm:spPr>
      <dgm:t>
        <a:bodyPr/>
        <a:lstStyle/>
        <a:p>
          <a:r>
            <a:rPr lang="es-EC" dirty="0" err="1" smtClean="0"/>
            <a:t>Activacion</a:t>
          </a:r>
          <a:r>
            <a:rPr lang="es-EC" dirty="0" smtClean="0"/>
            <a:t> </a:t>
          </a:r>
          <a:r>
            <a:rPr lang="es-EC" dirty="0" err="1" smtClean="0"/>
            <a:t>pluging</a:t>
          </a:r>
          <a:endParaRPr lang="es-EC" dirty="0"/>
        </a:p>
      </dgm:t>
    </dgm:pt>
    <dgm:pt modelId="{2F04082F-9AD1-4D60-ABCB-41CB902DF486}" type="parTrans" cxnId="{3DB29301-C1CC-4A1E-A042-9244D42580AB}">
      <dgm:prSet/>
      <dgm:spPr/>
      <dgm:t>
        <a:bodyPr/>
        <a:lstStyle/>
        <a:p>
          <a:endParaRPr lang="es-EC"/>
        </a:p>
      </dgm:t>
    </dgm:pt>
    <dgm:pt modelId="{091FDE6A-8CC5-4F0C-BE08-BF96BFA05C09}" type="sibTrans" cxnId="{3DB29301-C1CC-4A1E-A042-9244D42580AB}">
      <dgm:prSet/>
      <dgm:spPr/>
      <dgm:t>
        <a:bodyPr/>
        <a:lstStyle/>
        <a:p>
          <a:endParaRPr lang="es-EC"/>
        </a:p>
      </dgm:t>
    </dgm:pt>
    <dgm:pt modelId="{00E924F9-4A7B-4FCD-B13C-D156450461C2}">
      <dgm:prSet phldrT="[Texto]" phldr="1"/>
      <dgm:spPr/>
      <dgm:t>
        <a:bodyPr/>
        <a:lstStyle/>
        <a:p>
          <a:endParaRPr lang="es-EC"/>
        </a:p>
      </dgm:t>
    </dgm:pt>
    <dgm:pt modelId="{953F28D8-8D3A-4372-A1B7-0316FD1F8321}" type="parTrans" cxnId="{656AE920-1B70-465B-BA7C-6498934C2025}">
      <dgm:prSet/>
      <dgm:spPr/>
      <dgm:t>
        <a:bodyPr/>
        <a:lstStyle/>
        <a:p>
          <a:endParaRPr lang="es-EC"/>
        </a:p>
      </dgm:t>
    </dgm:pt>
    <dgm:pt modelId="{DEDBAAB0-A0A3-4BC5-8AAC-2205946E4B6C}" type="sibTrans" cxnId="{656AE920-1B70-465B-BA7C-6498934C2025}">
      <dgm:prSet/>
      <dgm:spPr/>
      <dgm:t>
        <a:bodyPr/>
        <a:lstStyle/>
        <a:p>
          <a:endParaRPr lang="es-EC"/>
        </a:p>
      </dgm:t>
    </dgm:pt>
    <dgm:pt modelId="{B9F8B918-E090-4E8B-BAFE-7C7FE7708483}">
      <dgm:prSet phldrT="[Texto]">
        <dgm:style>
          <a:lnRef idx="0">
            <a:schemeClr val="accent5"/>
          </a:lnRef>
          <a:fillRef idx="3">
            <a:schemeClr val="accent5"/>
          </a:fillRef>
          <a:effectRef idx="3">
            <a:schemeClr val="accent5"/>
          </a:effectRef>
          <a:fontRef idx="minor">
            <a:schemeClr val="lt1"/>
          </a:fontRef>
        </dgm:style>
      </dgm:prSet>
      <dgm:spPr>
        <a:solidFill>
          <a:srgbClr val="666699"/>
        </a:solidFill>
      </dgm:spPr>
      <dgm:t>
        <a:bodyPr/>
        <a:lstStyle/>
        <a:p>
          <a:r>
            <a:rPr lang="es-EC" dirty="0" smtClean="0"/>
            <a:t>Edición de formato </a:t>
          </a:r>
          <a:r>
            <a:rPr lang="es-EC" dirty="0" err="1" smtClean="0"/>
            <a:t>pdf</a:t>
          </a:r>
          <a:endParaRPr lang="es-EC" dirty="0"/>
        </a:p>
      </dgm:t>
    </dgm:pt>
    <dgm:pt modelId="{21A9B294-5453-4E02-85AF-B6EBF2CDC62B}" type="parTrans" cxnId="{D11DF16F-9AC6-4BFC-AE5D-698CF8E4E19E}">
      <dgm:prSet/>
      <dgm:spPr/>
      <dgm:t>
        <a:bodyPr/>
        <a:lstStyle/>
        <a:p>
          <a:endParaRPr lang="es-EC"/>
        </a:p>
      </dgm:t>
    </dgm:pt>
    <dgm:pt modelId="{2A4AB8DE-C248-41EE-8830-CC465A779290}" type="sibTrans" cxnId="{D11DF16F-9AC6-4BFC-AE5D-698CF8E4E19E}">
      <dgm:prSet/>
      <dgm:spPr/>
      <dgm:t>
        <a:bodyPr/>
        <a:lstStyle/>
        <a:p>
          <a:endParaRPr lang="es-EC"/>
        </a:p>
      </dgm:t>
    </dgm:pt>
    <dgm:pt modelId="{5892A8C0-A941-49E7-B3FF-050CCA0710DD}" type="pres">
      <dgm:prSet presAssocID="{F6CDA43A-1F60-428E-B1B1-CEEE05FFA949}" presName="Name0" presStyleCnt="0">
        <dgm:presLayoutVars>
          <dgm:chMax/>
          <dgm:chPref/>
          <dgm:dir/>
        </dgm:presLayoutVars>
      </dgm:prSet>
      <dgm:spPr/>
      <dgm:t>
        <a:bodyPr/>
        <a:lstStyle/>
        <a:p>
          <a:endParaRPr lang="es-EC"/>
        </a:p>
      </dgm:t>
    </dgm:pt>
    <dgm:pt modelId="{DC0E401C-5D4F-44A6-AB6A-7EA1C1992DB8}" type="pres">
      <dgm:prSet presAssocID="{CDA2368F-029F-41C1-BF05-6E735342EFFF}" presName="composite" presStyleCnt="0">
        <dgm:presLayoutVars>
          <dgm:chMax val="1"/>
          <dgm:chPref val="1"/>
        </dgm:presLayoutVars>
      </dgm:prSet>
      <dgm:spPr/>
    </dgm:pt>
    <dgm:pt modelId="{B2176D8B-142A-444C-A9C6-C08243CFB68E}" type="pres">
      <dgm:prSet presAssocID="{CDA2368F-029F-41C1-BF05-6E735342EFFF}" presName="Accent" presStyleLbl="trAlignAcc1" presStyleIdx="0" presStyleCnt="3">
        <dgm:presLayoutVars>
          <dgm:chMax val="0"/>
          <dgm:chPref val="0"/>
        </dgm:presLayoutVars>
      </dgm:prSet>
      <dgm:spPr/>
    </dgm:pt>
    <dgm:pt modelId="{C87A5A69-A587-4A06-AD91-89DBE47141F9}" type="pres">
      <dgm:prSet presAssocID="{CDA2368F-029F-41C1-BF05-6E735342EFFF}" presName="Image" presStyleLbl="alignImgPlace1" presStyleIdx="0" presStyleCnt="3">
        <dgm:presLayoutVars>
          <dgm:chMax val="0"/>
          <dgm:chPref val="0"/>
        </dgm:presLayoutVars>
      </dgm:prSet>
      <dgm:spPr>
        <a:blipFill rotWithShape="1">
          <a:blip xmlns:r="http://schemas.openxmlformats.org/officeDocument/2006/relationships" r:embed="rId1"/>
          <a:stretch>
            <a:fillRect/>
          </a:stretch>
        </a:blipFill>
      </dgm:spPr>
      <dgm:t>
        <a:bodyPr/>
        <a:lstStyle/>
        <a:p>
          <a:endParaRPr lang="es-EC"/>
        </a:p>
      </dgm:t>
    </dgm:pt>
    <dgm:pt modelId="{ECFD15A7-E1D1-40EC-86C5-21DDBB278E15}" type="pres">
      <dgm:prSet presAssocID="{CDA2368F-029F-41C1-BF05-6E735342EFFF}" presName="ChildComposite" presStyleCnt="0"/>
      <dgm:spPr/>
    </dgm:pt>
    <dgm:pt modelId="{E4887E79-07D5-4C89-B07F-5B946FFEA2A1}" type="pres">
      <dgm:prSet presAssocID="{CDA2368F-029F-41C1-BF05-6E735342EFFF}" presName="Child" presStyleLbl="node1" presStyleIdx="0" presStyleCnt="3">
        <dgm:presLayoutVars>
          <dgm:chMax val="0"/>
          <dgm:chPref val="0"/>
          <dgm:bulletEnabled val="1"/>
        </dgm:presLayoutVars>
      </dgm:prSet>
      <dgm:spPr/>
      <dgm:t>
        <a:bodyPr/>
        <a:lstStyle/>
        <a:p>
          <a:endParaRPr lang="es-EC"/>
        </a:p>
      </dgm:t>
    </dgm:pt>
    <dgm:pt modelId="{9C4D63BB-300E-4D0C-942E-C16129D17192}" type="pres">
      <dgm:prSet presAssocID="{CDA2368F-029F-41C1-BF05-6E735342EFFF}" presName="Parent" presStyleLbl="revTx" presStyleIdx="0" presStyleCnt="3">
        <dgm:presLayoutVars>
          <dgm:chMax val="1"/>
          <dgm:chPref val="0"/>
          <dgm:bulletEnabled val="1"/>
        </dgm:presLayoutVars>
      </dgm:prSet>
      <dgm:spPr/>
      <dgm:t>
        <a:bodyPr/>
        <a:lstStyle/>
        <a:p>
          <a:endParaRPr lang="es-EC"/>
        </a:p>
      </dgm:t>
    </dgm:pt>
    <dgm:pt modelId="{F24C5822-4FE9-4155-93E2-F8CF19A9F5BE}" type="pres">
      <dgm:prSet presAssocID="{986BD983-610D-43CC-A7A3-9F7CD7245F01}" presName="sibTrans" presStyleCnt="0"/>
      <dgm:spPr/>
    </dgm:pt>
    <dgm:pt modelId="{C3F6615F-E2D1-43AA-AA0D-77025086C71F}" type="pres">
      <dgm:prSet presAssocID="{F59F3B68-8F7E-43D5-BAD4-4E37DFBBF25D}" presName="composite" presStyleCnt="0">
        <dgm:presLayoutVars>
          <dgm:chMax val="1"/>
          <dgm:chPref val="1"/>
        </dgm:presLayoutVars>
      </dgm:prSet>
      <dgm:spPr/>
    </dgm:pt>
    <dgm:pt modelId="{F2E7E5A3-2D88-44C6-B99D-B56EA1E22CA9}" type="pres">
      <dgm:prSet presAssocID="{F59F3B68-8F7E-43D5-BAD4-4E37DFBBF25D}" presName="Accent" presStyleLbl="trAlignAcc1" presStyleIdx="1" presStyleCnt="3">
        <dgm:presLayoutVars>
          <dgm:chMax val="0"/>
          <dgm:chPref val="0"/>
        </dgm:presLayoutVars>
      </dgm:prSet>
      <dgm:spPr/>
    </dgm:pt>
    <dgm:pt modelId="{B034EEF9-1930-415B-905C-49D34AFA9012}" type="pres">
      <dgm:prSet presAssocID="{F59F3B68-8F7E-43D5-BAD4-4E37DFBBF25D}" presName="Image" presStyleLbl="alignImgPlace1" presStyleIdx="1" presStyleCnt="3">
        <dgm:presLayoutVars>
          <dgm:chMax val="0"/>
          <dgm:chPref val="0"/>
        </dgm:presLayoutVars>
      </dgm:prSet>
      <dgm:spPr>
        <a:blipFill rotWithShape="1">
          <a:blip xmlns:r="http://schemas.openxmlformats.org/officeDocument/2006/relationships" r:embed="rId2"/>
          <a:stretch>
            <a:fillRect/>
          </a:stretch>
        </a:blipFill>
      </dgm:spPr>
      <dgm:t>
        <a:bodyPr/>
        <a:lstStyle/>
        <a:p>
          <a:endParaRPr lang="es-EC"/>
        </a:p>
      </dgm:t>
    </dgm:pt>
    <dgm:pt modelId="{414CD518-BE2B-4D74-923A-B0B8DFA43E76}" type="pres">
      <dgm:prSet presAssocID="{F59F3B68-8F7E-43D5-BAD4-4E37DFBBF25D}" presName="ChildComposite" presStyleCnt="0"/>
      <dgm:spPr/>
    </dgm:pt>
    <dgm:pt modelId="{C2F1E450-725E-4B9D-8549-0770301A5353}" type="pres">
      <dgm:prSet presAssocID="{F59F3B68-8F7E-43D5-BAD4-4E37DFBBF25D}" presName="Child" presStyleLbl="node1" presStyleIdx="1" presStyleCnt="3">
        <dgm:presLayoutVars>
          <dgm:chMax val="0"/>
          <dgm:chPref val="0"/>
          <dgm:bulletEnabled val="1"/>
        </dgm:presLayoutVars>
      </dgm:prSet>
      <dgm:spPr/>
      <dgm:t>
        <a:bodyPr/>
        <a:lstStyle/>
        <a:p>
          <a:endParaRPr lang="es-EC"/>
        </a:p>
      </dgm:t>
    </dgm:pt>
    <dgm:pt modelId="{361E2860-7728-443F-A5C1-348AEC10E209}" type="pres">
      <dgm:prSet presAssocID="{F59F3B68-8F7E-43D5-BAD4-4E37DFBBF25D}" presName="Parent" presStyleLbl="revTx" presStyleIdx="1" presStyleCnt="3">
        <dgm:presLayoutVars>
          <dgm:chMax val="1"/>
          <dgm:chPref val="0"/>
          <dgm:bulletEnabled val="1"/>
        </dgm:presLayoutVars>
      </dgm:prSet>
      <dgm:spPr/>
      <dgm:t>
        <a:bodyPr/>
        <a:lstStyle/>
        <a:p>
          <a:endParaRPr lang="es-EC"/>
        </a:p>
      </dgm:t>
    </dgm:pt>
    <dgm:pt modelId="{FFA5A52B-85FC-4E95-965E-9244F329031F}" type="pres">
      <dgm:prSet presAssocID="{674759FA-E609-4E7D-862E-6B311219D4BC}" presName="sibTrans" presStyleCnt="0"/>
      <dgm:spPr/>
    </dgm:pt>
    <dgm:pt modelId="{7C8221F9-8FFE-43E6-8E81-93BE0312910E}" type="pres">
      <dgm:prSet presAssocID="{00E924F9-4A7B-4FCD-B13C-D156450461C2}" presName="composite" presStyleCnt="0">
        <dgm:presLayoutVars>
          <dgm:chMax val="1"/>
          <dgm:chPref val="1"/>
        </dgm:presLayoutVars>
      </dgm:prSet>
      <dgm:spPr/>
    </dgm:pt>
    <dgm:pt modelId="{912FAE86-6FDE-47A2-8E92-21C0763DF369}" type="pres">
      <dgm:prSet presAssocID="{00E924F9-4A7B-4FCD-B13C-D156450461C2}" presName="Accent" presStyleLbl="trAlignAcc1" presStyleIdx="2" presStyleCnt="3">
        <dgm:presLayoutVars>
          <dgm:chMax val="0"/>
          <dgm:chPref val="0"/>
        </dgm:presLayoutVars>
      </dgm:prSet>
      <dgm:spPr/>
    </dgm:pt>
    <dgm:pt modelId="{538BDF38-6757-47FB-BC09-DDCFBA9D31E9}" type="pres">
      <dgm:prSet presAssocID="{00E924F9-4A7B-4FCD-B13C-D156450461C2}" presName="Image" presStyleLbl="alignImgPlace1" presStyleIdx="2" presStyleCnt="3">
        <dgm:presLayoutVars>
          <dgm:chMax val="0"/>
          <dgm:chPref val="0"/>
        </dgm:presLayoutVars>
      </dgm:prSet>
      <dgm:spPr>
        <a:blipFill rotWithShape="1">
          <a:blip xmlns:r="http://schemas.openxmlformats.org/officeDocument/2006/relationships" r:embed="rId3"/>
          <a:stretch>
            <a:fillRect/>
          </a:stretch>
        </a:blipFill>
      </dgm:spPr>
      <dgm:t>
        <a:bodyPr/>
        <a:lstStyle/>
        <a:p>
          <a:endParaRPr lang="es-EC"/>
        </a:p>
      </dgm:t>
    </dgm:pt>
    <dgm:pt modelId="{2B4BA315-1B6F-4A6C-A91D-6B6BA04C390C}" type="pres">
      <dgm:prSet presAssocID="{00E924F9-4A7B-4FCD-B13C-D156450461C2}" presName="ChildComposite" presStyleCnt="0"/>
      <dgm:spPr/>
    </dgm:pt>
    <dgm:pt modelId="{7DB7EA88-5A09-4584-80A7-9EDE90E7E645}" type="pres">
      <dgm:prSet presAssocID="{00E924F9-4A7B-4FCD-B13C-D156450461C2}" presName="Child" presStyleLbl="node1" presStyleIdx="2" presStyleCnt="3">
        <dgm:presLayoutVars>
          <dgm:chMax val="0"/>
          <dgm:chPref val="0"/>
          <dgm:bulletEnabled val="1"/>
        </dgm:presLayoutVars>
      </dgm:prSet>
      <dgm:spPr/>
      <dgm:t>
        <a:bodyPr/>
        <a:lstStyle/>
        <a:p>
          <a:endParaRPr lang="es-EC"/>
        </a:p>
      </dgm:t>
    </dgm:pt>
    <dgm:pt modelId="{511FF8D3-ED26-4E7E-BFA8-528FBD7862D1}" type="pres">
      <dgm:prSet presAssocID="{00E924F9-4A7B-4FCD-B13C-D156450461C2}" presName="Parent" presStyleLbl="revTx" presStyleIdx="2" presStyleCnt="3">
        <dgm:presLayoutVars>
          <dgm:chMax val="1"/>
          <dgm:chPref val="0"/>
          <dgm:bulletEnabled val="1"/>
        </dgm:presLayoutVars>
      </dgm:prSet>
      <dgm:spPr/>
      <dgm:t>
        <a:bodyPr/>
        <a:lstStyle/>
        <a:p>
          <a:endParaRPr lang="es-EC"/>
        </a:p>
      </dgm:t>
    </dgm:pt>
  </dgm:ptLst>
  <dgm:cxnLst>
    <dgm:cxn modelId="{79439869-FAC2-492C-90FA-D8EC4CD471C8}" srcId="{F6CDA43A-1F60-428E-B1B1-CEEE05FFA949}" destId="{F59F3B68-8F7E-43D5-BAD4-4E37DFBBF25D}" srcOrd="1" destOrd="0" parTransId="{AFA9D376-7951-4302-8388-7F1A9ED89041}" sibTransId="{674759FA-E609-4E7D-862E-6B311219D4BC}"/>
    <dgm:cxn modelId="{D11DF16F-9AC6-4BFC-AE5D-698CF8E4E19E}" srcId="{00E924F9-4A7B-4FCD-B13C-D156450461C2}" destId="{B9F8B918-E090-4E8B-BAFE-7C7FE7708483}" srcOrd="0" destOrd="0" parTransId="{21A9B294-5453-4E02-85AF-B6EBF2CDC62B}" sibTransId="{2A4AB8DE-C248-41EE-8830-CC465A779290}"/>
    <dgm:cxn modelId="{9DA0B1F8-CC54-4D29-9D75-ECE7CA1C5B21}" type="presOf" srcId="{D876465E-7ACD-4EFD-B4E9-A7C91B8312F1}" destId="{E4887E79-07D5-4C89-B07F-5B946FFEA2A1}" srcOrd="0" destOrd="0" presId="urn:microsoft.com/office/officeart/2008/layout/CaptionedPictures"/>
    <dgm:cxn modelId="{707D9BF6-D68C-4190-88B3-D4B06D124CC4}" type="presOf" srcId="{B9F8B918-E090-4E8B-BAFE-7C7FE7708483}" destId="{7DB7EA88-5A09-4584-80A7-9EDE90E7E645}" srcOrd="0" destOrd="0" presId="urn:microsoft.com/office/officeart/2008/layout/CaptionedPictures"/>
    <dgm:cxn modelId="{3DB29301-C1CC-4A1E-A042-9244D42580AB}" srcId="{F59F3B68-8F7E-43D5-BAD4-4E37DFBBF25D}" destId="{40AB5AF7-A1F3-4C13-BF90-74D610F74D37}" srcOrd="0" destOrd="0" parTransId="{2F04082F-9AD1-4D60-ABCB-41CB902DF486}" sibTransId="{091FDE6A-8CC5-4F0C-BE08-BF96BFA05C09}"/>
    <dgm:cxn modelId="{1439EDD3-3AD1-4F40-BE23-7A6E5D293969}" type="presOf" srcId="{40AB5AF7-A1F3-4C13-BF90-74D610F74D37}" destId="{C2F1E450-725E-4B9D-8549-0770301A5353}" srcOrd="0" destOrd="0" presId="urn:microsoft.com/office/officeart/2008/layout/CaptionedPictures"/>
    <dgm:cxn modelId="{16996935-59AB-4D57-A808-646E2FD1143F}" type="presOf" srcId="{F6CDA43A-1F60-428E-B1B1-CEEE05FFA949}" destId="{5892A8C0-A941-49E7-B3FF-050CCA0710DD}" srcOrd="0" destOrd="0" presId="urn:microsoft.com/office/officeart/2008/layout/CaptionedPictures"/>
    <dgm:cxn modelId="{D835F38C-7DF6-48B4-A1AD-73B453311276}" type="presOf" srcId="{CDA2368F-029F-41C1-BF05-6E735342EFFF}" destId="{9C4D63BB-300E-4D0C-942E-C16129D17192}" srcOrd="0" destOrd="0" presId="urn:microsoft.com/office/officeart/2008/layout/CaptionedPictures"/>
    <dgm:cxn modelId="{79F5B4A4-F69B-40C7-A4EC-F6824561A2B0}" type="presOf" srcId="{F59F3B68-8F7E-43D5-BAD4-4E37DFBBF25D}" destId="{361E2860-7728-443F-A5C1-348AEC10E209}" srcOrd="0" destOrd="0" presId="urn:microsoft.com/office/officeart/2008/layout/CaptionedPictures"/>
    <dgm:cxn modelId="{677E8412-DE8C-43A0-BE09-B1803C229415}" type="presOf" srcId="{00E924F9-4A7B-4FCD-B13C-D156450461C2}" destId="{511FF8D3-ED26-4E7E-BFA8-528FBD7862D1}" srcOrd="0" destOrd="0" presId="urn:microsoft.com/office/officeart/2008/layout/CaptionedPictures"/>
    <dgm:cxn modelId="{4C0B2E5C-CD7F-40CA-B0E5-8B1A651FE56E}" srcId="{CDA2368F-029F-41C1-BF05-6E735342EFFF}" destId="{D876465E-7ACD-4EFD-B4E9-A7C91B8312F1}" srcOrd="0" destOrd="0" parTransId="{1DC32A33-5106-4560-9B8C-726F8697DD6B}" sibTransId="{EE89BD4A-F2C2-4028-A151-9DBB69C90125}"/>
    <dgm:cxn modelId="{94860D1C-1A3F-4E18-94F4-1106F2F91796}" srcId="{F6CDA43A-1F60-428E-B1B1-CEEE05FFA949}" destId="{CDA2368F-029F-41C1-BF05-6E735342EFFF}" srcOrd="0" destOrd="0" parTransId="{C9FB5FFB-423A-4F62-9EF9-8E4250827D10}" sibTransId="{986BD983-610D-43CC-A7A3-9F7CD7245F01}"/>
    <dgm:cxn modelId="{656AE920-1B70-465B-BA7C-6498934C2025}" srcId="{F6CDA43A-1F60-428E-B1B1-CEEE05FFA949}" destId="{00E924F9-4A7B-4FCD-B13C-D156450461C2}" srcOrd="2" destOrd="0" parTransId="{953F28D8-8D3A-4372-A1B7-0316FD1F8321}" sibTransId="{DEDBAAB0-A0A3-4BC5-8AAC-2205946E4B6C}"/>
    <dgm:cxn modelId="{18055C03-8F41-4503-8613-76C97564F636}" type="presParOf" srcId="{5892A8C0-A941-49E7-B3FF-050CCA0710DD}" destId="{DC0E401C-5D4F-44A6-AB6A-7EA1C1992DB8}" srcOrd="0" destOrd="0" presId="urn:microsoft.com/office/officeart/2008/layout/CaptionedPictures"/>
    <dgm:cxn modelId="{9B829C19-63FE-426F-BF72-8183FF8D2B52}" type="presParOf" srcId="{DC0E401C-5D4F-44A6-AB6A-7EA1C1992DB8}" destId="{B2176D8B-142A-444C-A9C6-C08243CFB68E}" srcOrd="0" destOrd="0" presId="urn:microsoft.com/office/officeart/2008/layout/CaptionedPictures"/>
    <dgm:cxn modelId="{78497CF1-0994-456E-AD26-2BC6520052D3}" type="presParOf" srcId="{DC0E401C-5D4F-44A6-AB6A-7EA1C1992DB8}" destId="{C87A5A69-A587-4A06-AD91-89DBE47141F9}" srcOrd="1" destOrd="0" presId="urn:microsoft.com/office/officeart/2008/layout/CaptionedPictures"/>
    <dgm:cxn modelId="{ABF0772A-9AB7-48F2-B232-DD5859CCD365}" type="presParOf" srcId="{DC0E401C-5D4F-44A6-AB6A-7EA1C1992DB8}" destId="{ECFD15A7-E1D1-40EC-86C5-21DDBB278E15}" srcOrd="2" destOrd="0" presId="urn:microsoft.com/office/officeart/2008/layout/CaptionedPictures"/>
    <dgm:cxn modelId="{B601B916-DF03-4D4E-BA01-2091E796A9C9}" type="presParOf" srcId="{ECFD15A7-E1D1-40EC-86C5-21DDBB278E15}" destId="{E4887E79-07D5-4C89-B07F-5B946FFEA2A1}" srcOrd="0" destOrd="0" presId="urn:microsoft.com/office/officeart/2008/layout/CaptionedPictures"/>
    <dgm:cxn modelId="{68456796-672C-416C-A0B2-D000FFA1BBFB}" type="presParOf" srcId="{ECFD15A7-E1D1-40EC-86C5-21DDBB278E15}" destId="{9C4D63BB-300E-4D0C-942E-C16129D17192}" srcOrd="1" destOrd="0" presId="urn:microsoft.com/office/officeart/2008/layout/CaptionedPictures"/>
    <dgm:cxn modelId="{72DDD85A-CE06-4957-95A6-1E448AC218A9}" type="presParOf" srcId="{5892A8C0-A941-49E7-B3FF-050CCA0710DD}" destId="{F24C5822-4FE9-4155-93E2-F8CF19A9F5BE}" srcOrd="1" destOrd="0" presId="urn:microsoft.com/office/officeart/2008/layout/CaptionedPictures"/>
    <dgm:cxn modelId="{A64A3E90-D5A9-4F99-BC8A-717396D183D3}" type="presParOf" srcId="{5892A8C0-A941-49E7-B3FF-050CCA0710DD}" destId="{C3F6615F-E2D1-43AA-AA0D-77025086C71F}" srcOrd="2" destOrd="0" presId="urn:microsoft.com/office/officeart/2008/layout/CaptionedPictures"/>
    <dgm:cxn modelId="{A8CEF939-B2D4-4BF8-8912-9704F000E5AE}" type="presParOf" srcId="{C3F6615F-E2D1-43AA-AA0D-77025086C71F}" destId="{F2E7E5A3-2D88-44C6-B99D-B56EA1E22CA9}" srcOrd="0" destOrd="0" presId="urn:microsoft.com/office/officeart/2008/layout/CaptionedPictures"/>
    <dgm:cxn modelId="{99A0B362-4C9B-4F1C-A1B0-3102C35EC032}" type="presParOf" srcId="{C3F6615F-E2D1-43AA-AA0D-77025086C71F}" destId="{B034EEF9-1930-415B-905C-49D34AFA9012}" srcOrd="1" destOrd="0" presId="urn:microsoft.com/office/officeart/2008/layout/CaptionedPictures"/>
    <dgm:cxn modelId="{3C6A44E9-4A49-4D5E-B8E5-6D69AFB2BC9B}" type="presParOf" srcId="{C3F6615F-E2D1-43AA-AA0D-77025086C71F}" destId="{414CD518-BE2B-4D74-923A-B0B8DFA43E76}" srcOrd="2" destOrd="0" presId="urn:microsoft.com/office/officeart/2008/layout/CaptionedPictures"/>
    <dgm:cxn modelId="{F14F4C23-D73A-4BF6-8100-6BEAF952F6C9}" type="presParOf" srcId="{414CD518-BE2B-4D74-923A-B0B8DFA43E76}" destId="{C2F1E450-725E-4B9D-8549-0770301A5353}" srcOrd="0" destOrd="0" presId="urn:microsoft.com/office/officeart/2008/layout/CaptionedPictures"/>
    <dgm:cxn modelId="{281EA559-7820-47B7-B301-224386CC5177}" type="presParOf" srcId="{414CD518-BE2B-4D74-923A-B0B8DFA43E76}" destId="{361E2860-7728-443F-A5C1-348AEC10E209}" srcOrd="1" destOrd="0" presId="urn:microsoft.com/office/officeart/2008/layout/CaptionedPictures"/>
    <dgm:cxn modelId="{03CBE793-1D93-4005-A5EA-E4109CAD2402}" type="presParOf" srcId="{5892A8C0-A941-49E7-B3FF-050CCA0710DD}" destId="{FFA5A52B-85FC-4E95-965E-9244F329031F}" srcOrd="3" destOrd="0" presId="urn:microsoft.com/office/officeart/2008/layout/CaptionedPictures"/>
    <dgm:cxn modelId="{543BBBE9-4476-403C-9417-98F719BCF988}" type="presParOf" srcId="{5892A8C0-A941-49E7-B3FF-050CCA0710DD}" destId="{7C8221F9-8FFE-43E6-8E81-93BE0312910E}" srcOrd="4" destOrd="0" presId="urn:microsoft.com/office/officeart/2008/layout/CaptionedPictures"/>
    <dgm:cxn modelId="{A18FD999-F83E-4F6E-84FD-5162EE6C057F}" type="presParOf" srcId="{7C8221F9-8FFE-43E6-8E81-93BE0312910E}" destId="{912FAE86-6FDE-47A2-8E92-21C0763DF369}" srcOrd="0" destOrd="0" presId="urn:microsoft.com/office/officeart/2008/layout/CaptionedPictures"/>
    <dgm:cxn modelId="{A1804C07-ED63-49AE-8722-DD6883754AD4}" type="presParOf" srcId="{7C8221F9-8FFE-43E6-8E81-93BE0312910E}" destId="{538BDF38-6757-47FB-BC09-DDCFBA9D31E9}" srcOrd="1" destOrd="0" presId="urn:microsoft.com/office/officeart/2008/layout/CaptionedPictures"/>
    <dgm:cxn modelId="{5F3F54B6-CD9A-48E5-BCB0-B38C146BE4EF}" type="presParOf" srcId="{7C8221F9-8FFE-43E6-8E81-93BE0312910E}" destId="{2B4BA315-1B6F-4A6C-A91D-6B6BA04C390C}" srcOrd="2" destOrd="0" presId="urn:microsoft.com/office/officeart/2008/layout/CaptionedPictures"/>
    <dgm:cxn modelId="{5D091C5D-FBF0-47D4-AC4F-664AAEB60CF1}" type="presParOf" srcId="{2B4BA315-1B6F-4A6C-A91D-6B6BA04C390C}" destId="{7DB7EA88-5A09-4584-80A7-9EDE90E7E645}" srcOrd="0" destOrd="0" presId="urn:microsoft.com/office/officeart/2008/layout/CaptionedPictures"/>
    <dgm:cxn modelId="{87C6A877-3EBD-4FB4-9492-40DD943AA238}" type="presParOf" srcId="{2B4BA315-1B6F-4A6C-A91D-6B6BA04C390C}" destId="{511FF8D3-ED26-4E7E-BFA8-528FBD7862D1}"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622D9D2-0673-40CD-BBE8-8A66E1B9AEEA}" type="doc">
      <dgm:prSet loTypeId="urn:microsoft.com/office/officeart/2005/8/layout/radial3" loCatId="cycle" qsTypeId="urn:microsoft.com/office/officeart/2005/8/quickstyle/3d7" qsCatId="3D" csTypeId="urn:microsoft.com/office/officeart/2005/8/colors/accent1_2" csCatId="accent1" phldr="1"/>
      <dgm:spPr/>
      <dgm:t>
        <a:bodyPr/>
        <a:lstStyle/>
        <a:p>
          <a:endParaRPr lang="es-EC"/>
        </a:p>
      </dgm:t>
    </dgm:pt>
    <dgm:pt modelId="{5E646280-06D8-4FBE-B10B-A6B1C047DD53}">
      <dgm:prSet phldrT="[Texto]"/>
      <dgm:spPr>
        <a:solidFill>
          <a:srgbClr val="00CCFF">
            <a:alpha val="50000"/>
          </a:srgbClr>
        </a:solidFill>
      </dgm:spPr>
      <dgm:t>
        <a:bodyPr/>
        <a:lstStyle/>
        <a:p>
          <a:r>
            <a:rPr lang="es-EC" dirty="0" smtClean="0"/>
            <a:t>WIX</a:t>
          </a:r>
          <a:endParaRPr lang="es-EC" dirty="0"/>
        </a:p>
      </dgm:t>
    </dgm:pt>
    <dgm:pt modelId="{8C0ED3A5-A42C-48D2-8A4E-CD5082708F13}" type="parTrans" cxnId="{3AFC1D51-F72E-4DC8-8EBE-027BA42B6C5C}">
      <dgm:prSet/>
      <dgm:spPr/>
      <dgm:t>
        <a:bodyPr/>
        <a:lstStyle/>
        <a:p>
          <a:endParaRPr lang="es-EC"/>
        </a:p>
      </dgm:t>
    </dgm:pt>
    <dgm:pt modelId="{75115DED-490C-4ACD-96BD-C0E6830A152F}" type="sibTrans" cxnId="{3AFC1D51-F72E-4DC8-8EBE-027BA42B6C5C}">
      <dgm:prSet/>
      <dgm:spPr/>
      <dgm:t>
        <a:bodyPr/>
        <a:lstStyle/>
        <a:p>
          <a:endParaRPr lang="es-EC"/>
        </a:p>
      </dgm:t>
    </dgm:pt>
    <dgm:pt modelId="{0456740E-2B0B-443F-AB26-152FAD22EBC9}">
      <dgm:prSet phldrT="[Texto]"/>
      <dgm:spPr>
        <a:solidFill>
          <a:srgbClr val="CC00FF">
            <a:alpha val="50000"/>
          </a:srgbClr>
        </a:solidFill>
      </dgm:spPr>
      <dgm:t>
        <a:bodyPr/>
        <a:lstStyle/>
        <a:p>
          <a:r>
            <a:rPr lang="es-EC" dirty="0" smtClean="0"/>
            <a:t>Plataforma diseño páginas web</a:t>
          </a:r>
          <a:endParaRPr lang="es-EC" dirty="0"/>
        </a:p>
      </dgm:t>
    </dgm:pt>
    <dgm:pt modelId="{F998E487-10A6-4C32-84EB-BB4DEF6256A5}" type="parTrans" cxnId="{C9F6E7B3-74F9-4959-A03E-E20A9A63F4C4}">
      <dgm:prSet/>
      <dgm:spPr/>
      <dgm:t>
        <a:bodyPr/>
        <a:lstStyle/>
        <a:p>
          <a:endParaRPr lang="es-EC"/>
        </a:p>
      </dgm:t>
    </dgm:pt>
    <dgm:pt modelId="{F3398352-A50D-429D-8408-ED19E4A8472C}" type="sibTrans" cxnId="{C9F6E7B3-74F9-4959-A03E-E20A9A63F4C4}">
      <dgm:prSet/>
      <dgm:spPr/>
      <dgm:t>
        <a:bodyPr/>
        <a:lstStyle/>
        <a:p>
          <a:endParaRPr lang="es-EC"/>
        </a:p>
      </dgm:t>
    </dgm:pt>
    <dgm:pt modelId="{405C0C12-A5EF-4FC9-86FF-7CCC04D92910}">
      <dgm:prSet phldrT="[Texto]"/>
      <dgm:spPr>
        <a:solidFill>
          <a:srgbClr val="CC00FF">
            <a:alpha val="50000"/>
          </a:srgbClr>
        </a:solidFill>
      </dgm:spPr>
      <dgm:t>
        <a:bodyPr/>
        <a:lstStyle/>
        <a:p>
          <a:r>
            <a:rPr lang="es-EC" dirty="0" smtClean="0"/>
            <a:t>Gratuita</a:t>
          </a:r>
          <a:endParaRPr lang="es-EC" dirty="0"/>
        </a:p>
      </dgm:t>
    </dgm:pt>
    <dgm:pt modelId="{C62BD564-4571-41F7-A94E-37BCF147277B}" type="parTrans" cxnId="{EE883B8F-D544-494E-A311-E5330AB6B729}">
      <dgm:prSet/>
      <dgm:spPr/>
      <dgm:t>
        <a:bodyPr/>
        <a:lstStyle/>
        <a:p>
          <a:endParaRPr lang="es-EC"/>
        </a:p>
      </dgm:t>
    </dgm:pt>
    <dgm:pt modelId="{7638C8D8-3F63-48A9-9301-4018DC423BB8}" type="sibTrans" cxnId="{EE883B8F-D544-494E-A311-E5330AB6B729}">
      <dgm:prSet/>
      <dgm:spPr/>
      <dgm:t>
        <a:bodyPr/>
        <a:lstStyle/>
        <a:p>
          <a:endParaRPr lang="es-EC"/>
        </a:p>
      </dgm:t>
    </dgm:pt>
    <dgm:pt modelId="{75B0F91E-F4BF-40CB-8AEA-319C684ADA4A}">
      <dgm:prSet phldrT="[Texto]"/>
      <dgm:spPr>
        <a:solidFill>
          <a:srgbClr val="FF6699">
            <a:alpha val="50000"/>
          </a:srgbClr>
        </a:solidFill>
      </dgm:spPr>
      <dgm:t>
        <a:bodyPr/>
        <a:lstStyle/>
        <a:p>
          <a:r>
            <a:rPr lang="es-EC" dirty="0" smtClean="0"/>
            <a:t>Plantillas</a:t>
          </a:r>
          <a:endParaRPr lang="es-EC" dirty="0"/>
        </a:p>
      </dgm:t>
    </dgm:pt>
    <dgm:pt modelId="{272E70C4-640B-4560-8A7E-C50875B180B5}" type="parTrans" cxnId="{4ED58460-C4DD-4962-B2B0-03BCD2CE463A}">
      <dgm:prSet/>
      <dgm:spPr/>
      <dgm:t>
        <a:bodyPr/>
        <a:lstStyle/>
        <a:p>
          <a:endParaRPr lang="es-EC"/>
        </a:p>
      </dgm:t>
    </dgm:pt>
    <dgm:pt modelId="{FDC31B6E-F679-4975-B850-CECFF84CED9D}" type="sibTrans" cxnId="{4ED58460-C4DD-4962-B2B0-03BCD2CE463A}">
      <dgm:prSet/>
      <dgm:spPr/>
      <dgm:t>
        <a:bodyPr/>
        <a:lstStyle/>
        <a:p>
          <a:endParaRPr lang="es-EC"/>
        </a:p>
      </dgm:t>
    </dgm:pt>
    <dgm:pt modelId="{DF596DBB-0622-4312-B4C6-4930C7FB0A60}">
      <dgm:prSet phldrT="[Texto]"/>
      <dgm:spPr>
        <a:solidFill>
          <a:srgbClr val="FF6699">
            <a:alpha val="50000"/>
          </a:srgbClr>
        </a:solidFill>
      </dgm:spPr>
      <dgm:t>
        <a:bodyPr/>
        <a:lstStyle/>
        <a:p>
          <a:r>
            <a:rPr lang="es-EC" dirty="0" smtClean="0"/>
            <a:t>HTML5 y Adobe Flash</a:t>
          </a:r>
          <a:endParaRPr lang="es-EC" dirty="0"/>
        </a:p>
      </dgm:t>
    </dgm:pt>
    <dgm:pt modelId="{C482D2BE-BB72-4DA0-A6E4-CA14205F04B4}" type="parTrans" cxnId="{17CFFBD9-5827-4831-9630-0AE5B509B148}">
      <dgm:prSet/>
      <dgm:spPr/>
      <dgm:t>
        <a:bodyPr/>
        <a:lstStyle/>
        <a:p>
          <a:endParaRPr lang="es-EC"/>
        </a:p>
      </dgm:t>
    </dgm:pt>
    <dgm:pt modelId="{1F532875-6C57-4DF3-A4E4-413DB5B13296}" type="sibTrans" cxnId="{17CFFBD9-5827-4831-9630-0AE5B509B148}">
      <dgm:prSet/>
      <dgm:spPr/>
      <dgm:t>
        <a:bodyPr/>
        <a:lstStyle/>
        <a:p>
          <a:endParaRPr lang="es-EC"/>
        </a:p>
      </dgm:t>
    </dgm:pt>
    <dgm:pt modelId="{7E6EA49C-EE8A-43AD-AA6E-0A98E05548FF}" type="pres">
      <dgm:prSet presAssocID="{2622D9D2-0673-40CD-BBE8-8A66E1B9AEEA}" presName="composite" presStyleCnt="0">
        <dgm:presLayoutVars>
          <dgm:chMax val="1"/>
          <dgm:dir/>
          <dgm:resizeHandles val="exact"/>
        </dgm:presLayoutVars>
      </dgm:prSet>
      <dgm:spPr/>
      <dgm:t>
        <a:bodyPr/>
        <a:lstStyle/>
        <a:p>
          <a:endParaRPr lang="es-EC"/>
        </a:p>
      </dgm:t>
    </dgm:pt>
    <dgm:pt modelId="{50366D1D-54FF-4AA8-8D47-CD307376043E}" type="pres">
      <dgm:prSet presAssocID="{2622D9D2-0673-40CD-BBE8-8A66E1B9AEEA}" presName="radial" presStyleCnt="0">
        <dgm:presLayoutVars>
          <dgm:animLvl val="ctr"/>
        </dgm:presLayoutVars>
      </dgm:prSet>
      <dgm:spPr/>
      <dgm:t>
        <a:bodyPr/>
        <a:lstStyle/>
        <a:p>
          <a:endParaRPr lang="es-EC"/>
        </a:p>
      </dgm:t>
    </dgm:pt>
    <dgm:pt modelId="{4F3F8A1C-9738-46A1-8A11-0E2C91963F02}" type="pres">
      <dgm:prSet presAssocID="{5E646280-06D8-4FBE-B10B-A6B1C047DD53}" presName="centerShape" presStyleLbl="vennNode1" presStyleIdx="0" presStyleCnt="5"/>
      <dgm:spPr/>
      <dgm:t>
        <a:bodyPr/>
        <a:lstStyle/>
        <a:p>
          <a:endParaRPr lang="es-EC"/>
        </a:p>
      </dgm:t>
    </dgm:pt>
    <dgm:pt modelId="{1C2F29E2-CB0A-4993-9DE9-9DC7E794CEF3}" type="pres">
      <dgm:prSet presAssocID="{0456740E-2B0B-443F-AB26-152FAD22EBC9}" presName="node" presStyleLbl="vennNode1" presStyleIdx="1" presStyleCnt="5">
        <dgm:presLayoutVars>
          <dgm:bulletEnabled val="1"/>
        </dgm:presLayoutVars>
      </dgm:prSet>
      <dgm:spPr/>
      <dgm:t>
        <a:bodyPr/>
        <a:lstStyle/>
        <a:p>
          <a:endParaRPr lang="es-EC"/>
        </a:p>
      </dgm:t>
    </dgm:pt>
    <dgm:pt modelId="{02E864F7-E50F-406C-9E7D-2BBA6A87F2D1}" type="pres">
      <dgm:prSet presAssocID="{405C0C12-A5EF-4FC9-86FF-7CCC04D92910}" presName="node" presStyleLbl="vennNode1" presStyleIdx="2" presStyleCnt="5">
        <dgm:presLayoutVars>
          <dgm:bulletEnabled val="1"/>
        </dgm:presLayoutVars>
      </dgm:prSet>
      <dgm:spPr/>
      <dgm:t>
        <a:bodyPr/>
        <a:lstStyle/>
        <a:p>
          <a:endParaRPr lang="es-EC"/>
        </a:p>
      </dgm:t>
    </dgm:pt>
    <dgm:pt modelId="{7DC0EE7A-030A-4178-95F3-585196E1635D}" type="pres">
      <dgm:prSet presAssocID="{75B0F91E-F4BF-40CB-8AEA-319C684ADA4A}" presName="node" presStyleLbl="vennNode1" presStyleIdx="3" presStyleCnt="5">
        <dgm:presLayoutVars>
          <dgm:bulletEnabled val="1"/>
        </dgm:presLayoutVars>
      </dgm:prSet>
      <dgm:spPr/>
      <dgm:t>
        <a:bodyPr/>
        <a:lstStyle/>
        <a:p>
          <a:endParaRPr lang="es-EC"/>
        </a:p>
      </dgm:t>
    </dgm:pt>
    <dgm:pt modelId="{AE288539-A923-4880-8E9E-0450EAF03756}" type="pres">
      <dgm:prSet presAssocID="{DF596DBB-0622-4312-B4C6-4930C7FB0A60}" presName="node" presStyleLbl="vennNode1" presStyleIdx="4" presStyleCnt="5">
        <dgm:presLayoutVars>
          <dgm:bulletEnabled val="1"/>
        </dgm:presLayoutVars>
      </dgm:prSet>
      <dgm:spPr/>
      <dgm:t>
        <a:bodyPr/>
        <a:lstStyle/>
        <a:p>
          <a:endParaRPr lang="es-EC"/>
        </a:p>
      </dgm:t>
    </dgm:pt>
  </dgm:ptLst>
  <dgm:cxnLst>
    <dgm:cxn modelId="{3AFC1D51-F72E-4DC8-8EBE-027BA42B6C5C}" srcId="{2622D9D2-0673-40CD-BBE8-8A66E1B9AEEA}" destId="{5E646280-06D8-4FBE-B10B-A6B1C047DD53}" srcOrd="0" destOrd="0" parTransId="{8C0ED3A5-A42C-48D2-8A4E-CD5082708F13}" sibTransId="{75115DED-490C-4ACD-96BD-C0E6830A152F}"/>
    <dgm:cxn modelId="{C9F6E7B3-74F9-4959-A03E-E20A9A63F4C4}" srcId="{5E646280-06D8-4FBE-B10B-A6B1C047DD53}" destId="{0456740E-2B0B-443F-AB26-152FAD22EBC9}" srcOrd="0" destOrd="0" parTransId="{F998E487-10A6-4C32-84EB-BB4DEF6256A5}" sibTransId="{F3398352-A50D-429D-8408-ED19E4A8472C}"/>
    <dgm:cxn modelId="{DD1025F0-2EE8-4BA0-96FE-6511C660CC9B}" type="presOf" srcId="{75B0F91E-F4BF-40CB-8AEA-319C684ADA4A}" destId="{7DC0EE7A-030A-4178-95F3-585196E1635D}" srcOrd="0" destOrd="0" presId="urn:microsoft.com/office/officeart/2005/8/layout/radial3"/>
    <dgm:cxn modelId="{EE883B8F-D544-494E-A311-E5330AB6B729}" srcId="{5E646280-06D8-4FBE-B10B-A6B1C047DD53}" destId="{405C0C12-A5EF-4FC9-86FF-7CCC04D92910}" srcOrd="1" destOrd="0" parTransId="{C62BD564-4571-41F7-A94E-37BCF147277B}" sibTransId="{7638C8D8-3F63-48A9-9301-4018DC423BB8}"/>
    <dgm:cxn modelId="{F2244149-9563-419B-A993-7E46E21E9B87}" type="presOf" srcId="{5E646280-06D8-4FBE-B10B-A6B1C047DD53}" destId="{4F3F8A1C-9738-46A1-8A11-0E2C91963F02}" srcOrd="0" destOrd="0" presId="urn:microsoft.com/office/officeart/2005/8/layout/radial3"/>
    <dgm:cxn modelId="{DB577839-2D7B-4574-A524-7D9EA9058BAF}" type="presOf" srcId="{DF596DBB-0622-4312-B4C6-4930C7FB0A60}" destId="{AE288539-A923-4880-8E9E-0450EAF03756}" srcOrd="0" destOrd="0" presId="urn:microsoft.com/office/officeart/2005/8/layout/radial3"/>
    <dgm:cxn modelId="{BCDA5321-2B86-4B4A-BED6-0F29C030A8E2}" type="presOf" srcId="{2622D9D2-0673-40CD-BBE8-8A66E1B9AEEA}" destId="{7E6EA49C-EE8A-43AD-AA6E-0A98E05548FF}" srcOrd="0" destOrd="0" presId="urn:microsoft.com/office/officeart/2005/8/layout/radial3"/>
    <dgm:cxn modelId="{17CFFBD9-5827-4831-9630-0AE5B509B148}" srcId="{5E646280-06D8-4FBE-B10B-A6B1C047DD53}" destId="{DF596DBB-0622-4312-B4C6-4930C7FB0A60}" srcOrd="3" destOrd="0" parTransId="{C482D2BE-BB72-4DA0-A6E4-CA14205F04B4}" sibTransId="{1F532875-6C57-4DF3-A4E4-413DB5B13296}"/>
    <dgm:cxn modelId="{E63CFCFF-5075-4E7D-AC58-17CD292B9AA4}" type="presOf" srcId="{0456740E-2B0B-443F-AB26-152FAD22EBC9}" destId="{1C2F29E2-CB0A-4993-9DE9-9DC7E794CEF3}" srcOrd="0" destOrd="0" presId="urn:microsoft.com/office/officeart/2005/8/layout/radial3"/>
    <dgm:cxn modelId="{F50842F0-5D2C-48F5-B43F-B87AB6422F61}" type="presOf" srcId="{405C0C12-A5EF-4FC9-86FF-7CCC04D92910}" destId="{02E864F7-E50F-406C-9E7D-2BBA6A87F2D1}" srcOrd="0" destOrd="0" presId="urn:microsoft.com/office/officeart/2005/8/layout/radial3"/>
    <dgm:cxn modelId="{4ED58460-C4DD-4962-B2B0-03BCD2CE463A}" srcId="{5E646280-06D8-4FBE-B10B-A6B1C047DD53}" destId="{75B0F91E-F4BF-40CB-8AEA-319C684ADA4A}" srcOrd="2" destOrd="0" parTransId="{272E70C4-640B-4560-8A7E-C50875B180B5}" sibTransId="{FDC31B6E-F679-4975-B850-CECFF84CED9D}"/>
    <dgm:cxn modelId="{1D61410B-A6E8-4548-AA9F-17DE481CFD5D}" type="presParOf" srcId="{7E6EA49C-EE8A-43AD-AA6E-0A98E05548FF}" destId="{50366D1D-54FF-4AA8-8D47-CD307376043E}" srcOrd="0" destOrd="0" presId="urn:microsoft.com/office/officeart/2005/8/layout/radial3"/>
    <dgm:cxn modelId="{3179713F-6B60-4864-9F4B-23BDECB78D4F}" type="presParOf" srcId="{50366D1D-54FF-4AA8-8D47-CD307376043E}" destId="{4F3F8A1C-9738-46A1-8A11-0E2C91963F02}" srcOrd="0" destOrd="0" presId="urn:microsoft.com/office/officeart/2005/8/layout/radial3"/>
    <dgm:cxn modelId="{B0B49DB9-2842-4B2F-B23F-53385661715F}" type="presParOf" srcId="{50366D1D-54FF-4AA8-8D47-CD307376043E}" destId="{1C2F29E2-CB0A-4993-9DE9-9DC7E794CEF3}" srcOrd="1" destOrd="0" presId="urn:microsoft.com/office/officeart/2005/8/layout/radial3"/>
    <dgm:cxn modelId="{4BBAB58E-CC44-4EFD-A148-4C699B9E6233}" type="presParOf" srcId="{50366D1D-54FF-4AA8-8D47-CD307376043E}" destId="{02E864F7-E50F-406C-9E7D-2BBA6A87F2D1}" srcOrd="2" destOrd="0" presId="urn:microsoft.com/office/officeart/2005/8/layout/radial3"/>
    <dgm:cxn modelId="{E4018C26-B813-41DA-86CA-82CA1440FACD}" type="presParOf" srcId="{50366D1D-54FF-4AA8-8D47-CD307376043E}" destId="{7DC0EE7A-030A-4178-95F3-585196E1635D}" srcOrd="3" destOrd="0" presId="urn:microsoft.com/office/officeart/2005/8/layout/radial3"/>
    <dgm:cxn modelId="{5366EE0F-4457-4716-91B2-B27B815B179D}" type="presParOf" srcId="{50366D1D-54FF-4AA8-8D47-CD307376043E}" destId="{AE288539-A923-4880-8E9E-0450EAF03756}"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247BB5-4EE3-4EA7-9DFE-83D4666D5473}" type="doc">
      <dgm:prSet loTypeId="urn:microsoft.com/office/officeart/2009/3/layout/StepUpProcess" loCatId="process" qsTypeId="urn:microsoft.com/office/officeart/2005/8/quickstyle/simple4" qsCatId="simple" csTypeId="urn:microsoft.com/office/officeart/2005/8/colors/accent1_2" csCatId="accent1" phldr="1"/>
      <dgm:spPr/>
      <dgm:t>
        <a:bodyPr/>
        <a:lstStyle/>
        <a:p>
          <a:endParaRPr lang="es-EC"/>
        </a:p>
      </dgm:t>
    </dgm:pt>
    <dgm:pt modelId="{DE3A3E92-A8FC-4ED0-86B6-FEAC00902153}">
      <dgm:prSet phldrT="[Texto]"/>
      <dgm:spPr/>
      <dgm:t>
        <a:bodyPr/>
        <a:lstStyle/>
        <a:p>
          <a:r>
            <a:rPr lang="es-EC" dirty="0" smtClean="0"/>
            <a:t>Conservación del Patrimonio Cultural Edificado</a:t>
          </a:r>
          <a:endParaRPr lang="es-EC" dirty="0"/>
        </a:p>
      </dgm:t>
    </dgm:pt>
    <dgm:pt modelId="{9F8276A2-35AC-4DB3-A457-CBF7B94F6918}" type="parTrans" cxnId="{E4E1E94A-3A9C-4B80-9A52-A44E8131009F}">
      <dgm:prSet/>
      <dgm:spPr/>
      <dgm:t>
        <a:bodyPr/>
        <a:lstStyle/>
        <a:p>
          <a:endParaRPr lang="es-EC"/>
        </a:p>
      </dgm:t>
    </dgm:pt>
    <dgm:pt modelId="{FD1837A6-6B01-4D11-BB98-8B1496AA8F57}" type="sibTrans" cxnId="{E4E1E94A-3A9C-4B80-9A52-A44E8131009F}">
      <dgm:prSet/>
      <dgm:spPr/>
      <dgm:t>
        <a:bodyPr/>
        <a:lstStyle/>
        <a:p>
          <a:endParaRPr lang="es-EC"/>
        </a:p>
      </dgm:t>
    </dgm:pt>
    <dgm:pt modelId="{2FA27F83-9F30-48A6-9714-4FDB9CF211C5}">
      <dgm:prSet phldrT="[Texto]"/>
      <dgm:spPr/>
      <dgm:t>
        <a:bodyPr/>
        <a:lstStyle/>
        <a:p>
          <a:r>
            <a:rPr lang="es-EC" dirty="0" smtClean="0"/>
            <a:t>Administración de datos Patrimoniales</a:t>
          </a:r>
          <a:endParaRPr lang="es-EC" dirty="0"/>
        </a:p>
      </dgm:t>
    </dgm:pt>
    <dgm:pt modelId="{B82CE412-A323-4E66-9AC2-8650B8D23DB7}" type="parTrans" cxnId="{3AA3AF2C-18F3-4FD9-99AA-C1435FC5B6C3}">
      <dgm:prSet/>
      <dgm:spPr/>
      <dgm:t>
        <a:bodyPr/>
        <a:lstStyle/>
        <a:p>
          <a:endParaRPr lang="es-EC"/>
        </a:p>
      </dgm:t>
    </dgm:pt>
    <dgm:pt modelId="{416F0F9E-2956-43D2-B32A-82E891FD3B61}" type="sibTrans" cxnId="{3AA3AF2C-18F3-4FD9-99AA-C1435FC5B6C3}">
      <dgm:prSet/>
      <dgm:spPr/>
      <dgm:t>
        <a:bodyPr/>
        <a:lstStyle/>
        <a:p>
          <a:endParaRPr lang="es-EC"/>
        </a:p>
      </dgm:t>
    </dgm:pt>
    <dgm:pt modelId="{8122957A-FBB1-4EB3-8F9F-CFF0BFA62B88}">
      <dgm:prSet phldrT="[Texto]"/>
      <dgm:spPr/>
      <dgm:t>
        <a:bodyPr/>
        <a:lstStyle/>
        <a:p>
          <a:pPr algn="ctr"/>
          <a:r>
            <a:rPr lang="es-EC" dirty="0" smtClean="0"/>
            <a:t>TIG +TIC</a:t>
          </a:r>
          <a:endParaRPr lang="es-EC" dirty="0"/>
        </a:p>
      </dgm:t>
    </dgm:pt>
    <dgm:pt modelId="{FB3C6B89-12C2-409B-B19A-50865336702A}" type="parTrans" cxnId="{8FADBC86-60D2-4BB5-B328-F93F16FF6309}">
      <dgm:prSet/>
      <dgm:spPr/>
      <dgm:t>
        <a:bodyPr/>
        <a:lstStyle/>
        <a:p>
          <a:endParaRPr lang="es-EC"/>
        </a:p>
      </dgm:t>
    </dgm:pt>
    <dgm:pt modelId="{8BA3E547-F8DA-4A4A-87E6-DA8D55016DC2}" type="sibTrans" cxnId="{8FADBC86-60D2-4BB5-B328-F93F16FF6309}">
      <dgm:prSet/>
      <dgm:spPr/>
      <dgm:t>
        <a:bodyPr/>
        <a:lstStyle/>
        <a:p>
          <a:endParaRPr lang="es-EC"/>
        </a:p>
      </dgm:t>
    </dgm:pt>
    <dgm:pt modelId="{DB278144-6C77-4CCA-9729-9DBA454DFF61}" type="pres">
      <dgm:prSet presAssocID="{7E247BB5-4EE3-4EA7-9DFE-83D4666D5473}" presName="rootnode" presStyleCnt="0">
        <dgm:presLayoutVars>
          <dgm:chMax/>
          <dgm:chPref/>
          <dgm:dir/>
          <dgm:animLvl val="lvl"/>
        </dgm:presLayoutVars>
      </dgm:prSet>
      <dgm:spPr/>
      <dgm:t>
        <a:bodyPr/>
        <a:lstStyle/>
        <a:p>
          <a:endParaRPr lang="es-EC"/>
        </a:p>
      </dgm:t>
    </dgm:pt>
    <dgm:pt modelId="{2E7AEB8F-5C58-4CED-8886-0B727E9C83B0}" type="pres">
      <dgm:prSet presAssocID="{DE3A3E92-A8FC-4ED0-86B6-FEAC00902153}" presName="composite" presStyleCnt="0"/>
      <dgm:spPr/>
    </dgm:pt>
    <dgm:pt modelId="{F1FF398B-E913-47FF-B3F1-0D9DD896D7F0}" type="pres">
      <dgm:prSet presAssocID="{DE3A3E92-A8FC-4ED0-86B6-FEAC00902153}" presName="LShape" presStyleLbl="alignNode1" presStyleIdx="0" presStyleCnt="5"/>
      <dgm:spPr>
        <a:solidFill>
          <a:srgbClr val="00CCFF"/>
        </a:solidFill>
      </dgm:spPr>
    </dgm:pt>
    <dgm:pt modelId="{BAAA5EDD-E0C5-40E3-A85F-794502E0C074}" type="pres">
      <dgm:prSet presAssocID="{DE3A3E92-A8FC-4ED0-86B6-FEAC00902153}" presName="ParentText" presStyleLbl="revTx" presStyleIdx="0" presStyleCnt="3">
        <dgm:presLayoutVars>
          <dgm:chMax val="0"/>
          <dgm:chPref val="0"/>
          <dgm:bulletEnabled val="1"/>
        </dgm:presLayoutVars>
      </dgm:prSet>
      <dgm:spPr/>
      <dgm:t>
        <a:bodyPr/>
        <a:lstStyle/>
        <a:p>
          <a:endParaRPr lang="es-EC"/>
        </a:p>
      </dgm:t>
    </dgm:pt>
    <dgm:pt modelId="{00F3AA06-ACED-4BCE-919B-69AF1E3DDA52}" type="pres">
      <dgm:prSet presAssocID="{DE3A3E92-A8FC-4ED0-86B6-FEAC00902153}" presName="Triangle" presStyleLbl="alignNode1" presStyleIdx="1" presStyleCnt="5"/>
      <dgm:spPr/>
    </dgm:pt>
    <dgm:pt modelId="{FC108B3D-EB16-4744-8BA0-F52962CAF120}" type="pres">
      <dgm:prSet presAssocID="{FD1837A6-6B01-4D11-BB98-8B1496AA8F57}" presName="sibTrans" presStyleCnt="0"/>
      <dgm:spPr/>
    </dgm:pt>
    <dgm:pt modelId="{E170BC4B-7323-4E17-96A8-C414D8DA9F2C}" type="pres">
      <dgm:prSet presAssocID="{FD1837A6-6B01-4D11-BB98-8B1496AA8F57}" presName="space" presStyleCnt="0"/>
      <dgm:spPr/>
    </dgm:pt>
    <dgm:pt modelId="{2A14B3DD-E1DB-4C34-B446-4BDDAE57FF12}" type="pres">
      <dgm:prSet presAssocID="{2FA27F83-9F30-48A6-9714-4FDB9CF211C5}" presName="composite" presStyleCnt="0"/>
      <dgm:spPr/>
    </dgm:pt>
    <dgm:pt modelId="{18F07489-6B1C-4FF5-ABD8-386422D6DA18}" type="pres">
      <dgm:prSet presAssocID="{2FA27F83-9F30-48A6-9714-4FDB9CF211C5}" presName="LShape" presStyleLbl="alignNode1" presStyleIdx="2" presStyleCnt="5"/>
      <dgm:spPr/>
    </dgm:pt>
    <dgm:pt modelId="{3736DD70-9C21-4A7B-961C-0CEB26BF818E}" type="pres">
      <dgm:prSet presAssocID="{2FA27F83-9F30-48A6-9714-4FDB9CF211C5}" presName="ParentText" presStyleLbl="revTx" presStyleIdx="1" presStyleCnt="3">
        <dgm:presLayoutVars>
          <dgm:chMax val="0"/>
          <dgm:chPref val="0"/>
          <dgm:bulletEnabled val="1"/>
        </dgm:presLayoutVars>
      </dgm:prSet>
      <dgm:spPr/>
      <dgm:t>
        <a:bodyPr/>
        <a:lstStyle/>
        <a:p>
          <a:endParaRPr lang="es-EC"/>
        </a:p>
      </dgm:t>
    </dgm:pt>
    <dgm:pt modelId="{567C4372-C6AB-4A76-82AA-F5E799706410}" type="pres">
      <dgm:prSet presAssocID="{2FA27F83-9F30-48A6-9714-4FDB9CF211C5}" presName="Triangle" presStyleLbl="alignNode1" presStyleIdx="3" presStyleCnt="5"/>
      <dgm:spPr/>
    </dgm:pt>
    <dgm:pt modelId="{E0D57271-F7DA-4572-B0DF-126E13EC1C44}" type="pres">
      <dgm:prSet presAssocID="{416F0F9E-2956-43D2-B32A-82E891FD3B61}" presName="sibTrans" presStyleCnt="0"/>
      <dgm:spPr/>
    </dgm:pt>
    <dgm:pt modelId="{85C9FC48-A9F4-4896-97CC-7DAFD2C854E4}" type="pres">
      <dgm:prSet presAssocID="{416F0F9E-2956-43D2-B32A-82E891FD3B61}" presName="space" presStyleCnt="0"/>
      <dgm:spPr/>
    </dgm:pt>
    <dgm:pt modelId="{9B740A10-A058-47A1-A451-20E8ACA58AD5}" type="pres">
      <dgm:prSet presAssocID="{8122957A-FBB1-4EB3-8F9F-CFF0BFA62B88}" presName="composite" presStyleCnt="0"/>
      <dgm:spPr/>
    </dgm:pt>
    <dgm:pt modelId="{772DD2A6-019E-40E5-B4BB-6F07C2A6F85B}" type="pres">
      <dgm:prSet presAssocID="{8122957A-FBB1-4EB3-8F9F-CFF0BFA62B88}" presName="LShape" presStyleLbl="alignNode1" presStyleIdx="4" presStyleCnt="5"/>
      <dgm:spPr>
        <a:solidFill>
          <a:srgbClr val="00CCFF"/>
        </a:solidFill>
      </dgm:spPr>
    </dgm:pt>
    <dgm:pt modelId="{266E80E2-03C4-42C9-8BE1-C0EFDF6326EA}" type="pres">
      <dgm:prSet presAssocID="{8122957A-FBB1-4EB3-8F9F-CFF0BFA62B88}" presName="ParentText" presStyleLbl="revTx" presStyleIdx="2" presStyleCnt="3">
        <dgm:presLayoutVars>
          <dgm:chMax val="0"/>
          <dgm:chPref val="0"/>
          <dgm:bulletEnabled val="1"/>
        </dgm:presLayoutVars>
      </dgm:prSet>
      <dgm:spPr/>
      <dgm:t>
        <a:bodyPr/>
        <a:lstStyle/>
        <a:p>
          <a:endParaRPr lang="es-EC"/>
        </a:p>
      </dgm:t>
    </dgm:pt>
  </dgm:ptLst>
  <dgm:cxnLst>
    <dgm:cxn modelId="{F0873CD9-18EF-47C1-8A92-C5125BCFE157}" type="presOf" srcId="{7E247BB5-4EE3-4EA7-9DFE-83D4666D5473}" destId="{DB278144-6C77-4CCA-9729-9DBA454DFF61}" srcOrd="0" destOrd="0" presId="urn:microsoft.com/office/officeart/2009/3/layout/StepUpProcess"/>
    <dgm:cxn modelId="{1B34B57A-B1AA-429B-B1E9-0C30E3257023}" type="presOf" srcId="{8122957A-FBB1-4EB3-8F9F-CFF0BFA62B88}" destId="{266E80E2-03C4-42C9-8BE1-C0EFDF6326EA}" srcOrd="0" destOrd="0" presId="urn:microsoft.com/office/officeart/2009/3/layout/StepUpProcess"/>
    <dgm:cxn modelId="{3AA3AF2C-18F3-4FD9-99AA-C1435FC5B6C3}" srcId="{7E247BB5-4EE3-4EA7-9DFE-83D4666D5473}" destId="{2FA27F83-9F30-48A6-9714-4FDB9CF211C5}" srcOrd="1" destOrd="0" parTransId="{B82CE412-A323-4E66-9AC2-8650B8D23DB7}" sibTransId="{416F0F9E-2956-43D2-B32A-82E891FD3B61}"/>
    <dgm:cxn modelId="{E4E1E94A-3A9C-4B80-9A52-A44E8131009F}" srcId="{7E247BB5-4EE3-4EA7-9DFE-83D4666D5473}" destId="{DE3A3E92-A8FC-4ED0-86B6-FEAC00902153}" srcOrd="0" destOrd="0" parTransId="{9F8276A2-35AC-4DB3-A457-CBF7B94F6918}" sibTransId="{FD1837A6-6B01-4D11-BB98-8B1496AA8F57}"/>
    <dgm:cxn modelId="{00488177-D920-4A5D-A406-45287A4A5DF1}" type="presOf" srcId="{DE3A3E92-A8FC-4ED0-86B6-FEAC00902153}" destId="{BAAA5EDD-E0C5-40E3-A85F-794502E0C074}" srcOrd="0" destOrd="0" presId="urn:microsoft.com/office/officeart/2009/3/layout/StepUpProcess"/>
    <dgm:cxn modelId="{D5261013-0C5C-4D0A-993E-3524008ABF41}" type="presOf" srcId="{2FA27F83-9F30-48A6-9714-4FDB9CF211C5}" destId="{3736DD70-9C21-4A7B-961C-0CEB26BF818E}" srcOrd="0" destOrd="0" presId="urn:microsoft.com/office/officeart/2009/3/layout/StepUpProcess"/>
    <dgm:cxn modelId="{8FADBC86-60D2-4BB5-B328-F93F16FF6309}" srcId="{7E247BB5-4EE3-4EA7-9DFE-83D4666D5473}" destId="{8122957A-FBB1-4EB3-8F9F-CFF0BFA62B88}" srcOrd="2" destOrd="0" parTransId="{FB3C6B89-12C2-409B-B19A-50865336702A}" sibTransId="{8BA3E547-F8DA-4A4A-87E6-DA8D55016DC2}"/>
    <dgm:cxn modelId="{4542322F-5E06-4AFF-B45B-702310AAADF6}" type="presParOf" srcId="{DB278144-6C77-4CCA-9729-9DBA454DFF61}" destId="{2E7AEB8F-5C58-4CED-8886-0B727E9C83B0}" srcOrd="0" destOrd="0" presId="urn:microsoft.com/office/officeart/2009/3/layout/StepUpProcess"/>
    <dgm:cxn modelId="{0AF10A45-5777-4B61-AA9A-ABD16A5ADB17}" type="presParOf" srcId="{2E7AEB8F-5C58-4CED-8886-0B727E9C83B0}" destId="{F1FF398B-E913-47FF-B3F1-0D9DD896D7F0}" srcOrd="0" destOrd="0" presId="urn:microsoft.com/office/officeart/2009/3/layout/StepUpProcess"/>
    <dgm:cxn modelId="{F41B52F8-39DA-4386-B5EC-8F60D4D61799}" type="presParOf" srcId="{2E7AEB8F-5C58-4CED-8886-0B727E9C83B0}" destId="{BAAA5EDD-E0C5-40E3-A85F-794502E0C074}" srcOrd="1" destOrd="0" presId="urn:microsoft.com/office/officeart/2009/3/layout/StepUpProcess"/>
    <dgm:cxn modelId="{C23F33D5-C44F-4E49-BBF2-820B2CC88B8A}" type="presParOf" srcId="{2E7AEB8F-5C58-4CED-8886-0B727E9C83B0}" destId="{00F3AA06-ACED-4BCE-919B-69AF1E3DDA52}" srcOrd="2" destOrd="0" presId="urn:microsoft.com/office/officeart/2009/3/layout/StepUpProcess"/>
    <dgm:cxn modelId="{8CD884FA-65EE-4280-BE36-2EAF5052EAF9}" type="presParOf" srcId="{DB278144-6C77-4CCA-9729-9DBA454DFF61}" destId="{FC108B3D-EB16-4744-8BA0-F52962CAF120}" srcOrd="1" destOrd="0" presId="urn:microsoft.com/office/officeart/2009/3/layout/StepUpProcess"/>
    <dgm:cxn modelId="{15EBF079-B6ED-4F4A-A3E3-4BAD9E841E73}" type="presParOf" srcId="{FC108B3D-EB16-4744-8BA0-F52962CAF120}" destId="{E170BC4B-7323-4E17-96A8-C414D8DA9F2C}" srcOrd="0" destOrd="0" presId="urn:microsoft.com/office/officeart/2009/3/layout/StepUpProcess"/>
    <dgm:cxn modelId="{B243C0F9-7735-4D33-BBFA-23CDE7FAD0A6}" type="presParOf" srcId="{DB278144-6C77-4CCA-9729-9DBA454DFF61}" destId="{2A14B3DD-E1DB-4C34-B446-4BDDAE57FF12}" srcOrd="2" destOrd="0" presId="urn:microsoft.com/office/officeart/2009/3/layout/StepUpProcess"/>
    <dgm:cxn modelId="{CF458B54-2F10-4B0B-AF4C-96375EE7A62F}" type="presParOf" srcId="{2A14B3DD-E1DB-4C34-B446-4BDDAE57FF12}" destId="{18F07489-6B1C-4FF5-ABD8-386422D6DA18}" srcOrd="0" destOrd="0" presId="urn:microsoft.com/office/officeart/2009/3/layout/StepUpProcess"/>
    <dgm:cxn modelId="{58B299EA-B78B-402A-8BCB-CDA2FC74E669}" type="presParOf" srcId="{2A14B3DD-E1DB-4C34-B446-4BDDAE57FF12}" destId="{3736DD70-9C21-4A7B-961C-0CEB26BF818E}" srcOrd="1" destOrd="0" presId="urn:microsoft.com/office/officeart/2009/3/layout/StepUpProcess"/>
    <dgm:cxn modelId="{175662E3-D97F-44E3-9BCF-EEC89B8F1B09}" type="presParOf" srcId="{2A14B3DD-E1DB-4C34-B446-4BDDAE57FF12}" destId="{567C4372-C6AB-4A76-82AA-F5E799706410}" srcOrd="2" destOrd="0" presId="urn:microsoft.com/office/officeart/2009/3/layout/StepUpProcess"/>
    <dgm:cxn modelId="{A224D1FA-B2A2-4CD8-95B2-E421F165A147}" type="presParOf" srcId="{DB278144-6C77-4CCA-9729-9DBA454DFF61}" destId="{E0D57271-F7DA-4572-B0DF-126E13EC1C44}" srcOrd="3" destOrd="0" presId="urn:microsoft.com/office/officeart/2009/3/layout/StepUpProcess"/>
    <dgm:cxn modelId="{D01803A9-73F1-4351-83C3-549A7E831072}" type="presParOf" srcId="{E0D57271-F7DA-4572-B0DF-126E13EC1C44}" destId="{85C9FC48-A9F4-4896-97CC-7DAFD2C854E4}" srcOrd="0" destOrd="0" presId="urn:microsoft.com/office/officeart/2009/3/layout/StepUpProcess"/>
    <dgm:cxn modelId="{491707E2-DB8E-4E49-846B-7376A18D499B}" type="presParOf" srcId="{DB278144-6C77-4CCA-9729-9DBA454DFF61}" destId="{9B740A10-A058-47A1-A451-20E8ACA58AD5}" srcOrd="4" destOrd="0" presId="urn:microsoft.com/office/officeart/2009/3/layout/StepUpProcess"/>
    <dgm:cxn modelId="{ACE21812-6243-41DB-BA88-C40FFF6F248C}" type="presParOf" srcId="{9B740A10-A058-47A1-A451-20E8ACA58AD5}" destId="{772DD2A6-019E-40E5-B4BB-6F07C2A6F85B}" srcOrd="0" destOrd="0" presId="urn:microsoft.com/office/officeart/2009/3/layout/StepUpProcess"/>
    <dgm:cxn modelId="{D1871513-15BD-41A3-8856-591D0449B799}" type="presParOf" srcId="{9B740A10-A058-47A1-A451-20E8ACA58AD5}" destId="{266E80E2-03C4-42C9-8BE1-C0EFDF6326EA}"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1C582C-E88E-47FA-8D08-CCBEE480DDDA}" type="doc">
      <dgm:prSet loTypeId="urn:microsoft.com/office/officeart/2005/8/layout/vList2" loCatId="list" qsTypeId="urn:microsoft.com/office/officeart/2005/8/quickstyle/3d4" qsCatId="3D" csTypeId="urn:microsoft.com/office/officeart/2005/8/colors/accent1_2" csCatId="accent1" phldr="1"/>
      <dgm:spPr/>
      <dgm:t>
        <a:bodyPr/>
        <a:lstStyle/>
        <a:p>
          <a:endParaRPr lang="es-EC"/>
        </a:p>
      </dgm:t>
    </dgm:pt>
    <dgm:pt modelId="{B33AA9DD-7A5B-4965-B099-6DA2D19752FA}">
      <dgm:prSet phldrT="[Texto]"/>
      <dgm:spPr>
        <a:solidFill>
          <a:srgbClr val="0070C0"/>
        </a:solidFill>
      </dgm:spPr>
      <dgm:t>
        <a:bodyPr/>
        <a:lstStyle/>
        <a:p>
          <a:r>
            <a:rPr lang="es-EC" dirty="0" smtClean="0"/>
            <a:t>Objetivo General</a:t>
          </a:r>
          <a:endParaRPr lang="es-EC" dirty="0"/>
        </a:p>
      </dgm:t>
    </dgm:pt>
    <dgm:pt modelId="{CD4F45D0-E1CF-4C24-9D48-857583B259C7}" type="parTrans" cxnId="{172A3C35-4E1C-4C63-B2E8-5C6A61674427}">
      <dgm:prSet/>
      <dgm:spPr/>
      <dgm:t>
        <a:bodyPr/>
        <a:lstStyle/>
        <a:p>
          <a:endParaRPr lang="es-EC"/>
        </a:p>
      </dgm:t>
    </dgm:pt>
    <dgm:pt modelId="{1B51555A-E32D-448D-ADE5-0B8C2272BAA5}" type="sibTrans" cxnId="{172A3C35-4E1C-4C63-B2E8-5C6A61674427}">
      <dgm:prSet/>
      <dgm:spPr/>
      <dgm:t>
        <a:bodyPr/>
        <a:lstStyle/>
        <a:p>
          <a:endParaRPr lang="es-EC"/>
        </a:p>
      </dgm:t>
    </dgm:pt>
    <dgm:pt modelId="{9B0AC35E-B674-4B4B-904D-EAFC1D56C0B2}">
      <dgm:prSet phldrT="[Texto]"/>
      <dgm:spPr/>
      <dgm:t>
        <a:bodyPr/>
        <a:lstStyle/>
        <a:p>
          <a:r>
            <a:rPr lang="es-ES_tradnl" dirty="0" smtClean="0"/>
            <a:t>Diseñar un atlas multimedia del Centro Histórico del Distrito Metropolitano de Quito asociando información de carácter alfanumérico o gráfico usando las técnicas de información y comunicación (TIC).</a:t>
          </a:r>
          <a:endParaRPr lang="es-EC" dirty="0"/>
        </a:p>
      </dgm:t>
    </dgm:pt>
    <dgm:pt modelId="{A255D415-CAF8-4AFB-9585-FD8A7F67F7DA}" type="parTrans" cxnId="{3D8F319C-3480-4E10-A388-845FB9CDA37B}">
      <dgm:prSet/>
      <dgm:spPr/>
      <dgm:t>
        <a:bodyPr/>
        <a:lstStyle/>
        <a:p>
          <a:endParaRPr lang="es-EC"/>
        </a:p>
      </dgm:t>
    </dgm:pt>
    <dgm:pt modelId="{5369DFE7-A281-4ED1-BCB2-816667002D19}" type="sibTrans" cxnId="{3D8F319C-3480-4E10-A388-845FB9CDA37B}">
      <dgm:prSet/>
      <dgm:spPr/>
      <dgm:t>
        <a:bodyPr/>
        <a:lstStyle/>
        <a:p>
          <a:endParaRPr lang="es-EC"/>
        </a:p>
      </dgm:t>
    </dgm:pt>
    <dgm:pt modelId="{9F6FE997-06C5-4536-AAE1-868FB524C2C5}">
      <dgm:prSet phldrT="[Texto]"/>
      <dgm:spPr/>
      <dgm:t>
        <a:bodyPr/>
        <a:lstStyle/>
        <a:p>
          <a:r>
            <a:rPr lang="es-EC" dirty="0" smtClean="0"/>
            <a:t>Objetivos específicos</a:t>
          </a:r>
          <a:endParaRPr lang="es-EC" dirty="0"/>
        </a:p>
      </dgm:t>
    </dgm:pt>
    <dgm:pt modelId="{4FEF68BE-C0C0-4DA0-A419-83B24C1438FA}" type="parTrans" cxnId="{239D30E9-868D-4F85-8620-6C7FC32ACF87}">
      <dgm:prSet/>
      <dgm:spPr/>
      <dgm:t>
        <a:bodyPr/>
        <a:lstStyle/>
        <a:p>
          <a:endParaRPr lang="es-EC"/>
        </a:p>
      </dgm:t>
    </dgm:pt>
    <dgm:pt modelId="{D1988889-31CC-43CF-B57D-5195B3F7DC7A}" type="sibTrans" cxnId="{239D30E9-868D-4F85-8620-6C7FC32ACF87}">
      <dgm:prSet/>
      <dgm:spPr/>
      <dgm:t>
        <a:bodyPr/>
        <a:lstStyle/>
        <a:p>
          <a:endParaRPr lang="es-EC"/>
        </a:p>
      </dgm:t>
    </dgm:pt>
    <dgm:pt modelId="{17565B7D-7DB7-40FB-AEAD-67A349878A43}">
      <dgm:prSet phldrT="[Texto]"/>
      <dgm:spPr/>
      <dgm:t>
        <a:bodyPr/>
        <a:lstStyle/>
        <a:p>
          <a:r>
            <a:rPr lang="es-EC" dirty="0" smtClean="0"/>
            <a:t>Levantar la información de las bases de datos gráficos y alfanuméricos.</a:t>
          </a:r>
          <a:endParaRPr lang="es-EC" dirty="0"/>
        </a:p>
      </dgm:t>
    </dgm:pt>
    <dgm:pt modelId="{6A326611-83EE-4816-8409-0DB03DCFDCB4}" type="parTrans" cxnId="{9FA2314E-1684-4D8C-BCBB-530C7F386BD6}">
      <dgm:prSet/>
      <dgm:spPr/>
      <dgm:t>
        <a:bodyPr/>
        <a:lstStyle/>
        <a:p>
          <a:endParaRPr lang="es-EC"/>
        </a:p>
      </dgm:t>
    </dgm:pt>
    <dgm:pt modelId="{F9883A7F-79D9-4306-8181-CBF99AAC331B}" type="sibTrans" cxnId="{9FA2314E-1684-4D8C-BCBB-530C7F386BD6}">
      <dgm:prSet/>
      <dgm:spPr/>
      <dgm:t>
        <a:bodyPr/>
        <a:lstStyle/>
        <a:p>
          <a:endParaRPr lang="es-EC"/>
        </a:p>
      </dgm:t>
    </dgm:pt>
    <dgm:pt modelId="{1B144BDF-567F-4DD0-9EAC-5C36366D6085}">
      <dgm:prSet/>
      <dgm:spPr/>
      <dgm:t>
        <a:bodyPr/>
        <a:lstStyle/>
        <a:p>
          <a:r>
            <a:rPr lang="es-EC" smtClean="0"/>
            <a:t>Construir y diseñar el Sistema de Información </a:t>
          </a:r>
          <a:endParaRPr lang="es-EC"/>
        </a:p>
      </dgm:t>
    </dgm:pt>
    <dgm:pt modelId="{4F71C8C7-D3E0-4CF2-8CF5-8F4C82531889}" type="parTrans" cxnId="{C5CFEE5A-D40C-4A99-AAA2-D4F7FBE315A7}">
      <dgm:prSet/>
      <dgm:spPr/>
      <dgm:t>
        <a:bodyPr/>
        <a:lstStyle/>
        <a:p>
          <a:endParaRPr lang="es-EC"/>
        </a:p>
      </dgm:t>
    </dgm:pt>
    <dgm:pt modelId="{76BC2764-9189-46B9-B477-ED68B953BDF8}" type="sibTrans" cxnId="{C5CFEE5A-D40C-4A99-AAA2-D4F7FBE315A7}">
      <dgm:prSet/>
      <dgm:spPr/>
      <dgm:t>
        <a:bodyPr/>
        <a:lstStyle/>
        <a:p>
          <a:endParaRPr lang="es-EC"/>
        </a:p>
      </dgm:t>
    </dgm:pt>
    <dgm:pt modelId="{08991989-7497-4167-8302-BE7A4204EB2F}">
      <dgm:prSet/>
      <dgm:spPr/>
      <dgm:t>
        <a:bodyPr/>
        <a:lstStyle/>
        <a:p>
          <a:r>
            <a:rPr lang="es-EC" smtClean="0"/>
            <a:t>Diseñar el ambiente transaccional médiate un Software libre </a:t>
          </a:r>
          <a:endParaRPr lang="es-EC"/>
        </a:p>
      </dgm:t>
    </dgm:pt>
    <dgm:pt modelId="{E8727C7C-B604-4B13-B486-48A52D53FD9A}" type="parTrans" cxnId="{1C1E03B9-A074-4F58-912B-231BBB0AF908}">
      <dgm:prSet/>
      <dgm:spPr/>
      <dgm:t>
        <a:bodyPr/>
        <a:lstStyle/>
        <a:p>
          <a:endParaRPr lang="es-EC"/>
        </a:p>
      </dgm:t>
    </dgm:pt>
    <dgm:pt modelId="{AF14ED78-E627-4C85-A02C-7AFE07BE38A1}" type="sibTrans" cxnId="{1C1E03B9-A074-4F58-912B-231BBB0AF908}">
      <dgm:prSet/>
      <dgm:spPr/>
      <dgm:t>
        <a:bodyPr/>
        <a:lstStyle/>
        <a:p>
          <a:endParaRPr lang="es-EC"/>
        </a:p>
      </dgm:t>
    </dgm:pt>
    <dgm:pt modelId="{AD8D9A7F-8036-4028-B45B-79A1214E97EB}">
      <dgm:prSet/>
      <dgm:spPr/>
      <dgm:t>
        <a:bodyPr/>
        <a:lstStyle/>
        <a:p>
          <a:r>
            <a:rPr lang="es-EC" dirty="0" smtClean="0"/>
            <a:t>Implementar y poner en escena  el prototipo del atlas multimedia. </a:t>
          </a:r>
          <a:endParaRPr lang="es-EC" dirty="0"/>
        </a:p>
      </dgm:t>
    </dgm:pt>
    <dgm:pt modelId="{6AD74AE8-F0A5-4D50-BAEF-74673613A0CA}" type="parTrans" cxnId="{E9096B08-423E-4C9B-8A8E-6E69644C7040}">
      <dgm:prSet/>
      <dgm:spPr/>
      <dgm:t>
        <a:bodyPr/>
        <a:lstStyle/>
        <a:p>
          <a:endParaRPr lang="es-EC"/>
        </a:p>
      </dgm:t>
    </dgm:pt>
    <dgm:pt modelId="{76669F90-8D8B-4133-9814-A52778F54435}" type="sibTrans" cxnId="{E9096B08-423E-4C9B-8A8E-6E69644C7040}">
      <dgm:prSet/>
      <dgm:spPr/>
      <dgm:t>
        <a:bodyPr/>
        <a:lstStyle/>
        <a:p>
          <a:endParaRPr lang="es-EC"/>
        </a:p>
      </dgm:t>
    </dgm:pt>
    <dgm:pt modelId="{83BAACC4-FEB9-4456-9DA4-3B206A7518B4}" type="pres">
      <dgm:prSet presAssocID="{421C582C-E88E-47FA-8D08-CCBEE480DDDA}" presName="linear" presStyleCnt="0">
        <dgm:presLayoutVars>
          <dgm:animLvl val="lvl"/>
          <dgm:resizeHandles val="exact"/>
        </dgm:presLayoutVars>
      </dgm:prSet>
      <dgm:spPr/>
      <dgm:t>
        <a:bodyPr/>
        <a:lstStyle/>
        <a:p>
          <a:endParaRPr lang="es-EC"/>
        </a:p>
      </dgm:t>
    </dgm:pt>
    <dgm:pt modelId="{7982B4B5-5306-4DF6-A930-A809916419F2}" type="pres">
      <dgm:prSet presAssocID="{B33AA9DD-7A5B-4965-B099-6DA2D19752FA}" presName="parentText" presStyleLbl="node1" presStyleIdx="0" presStyleCnt="2">
        <dgm:presLayoutVars>
          <dgm:chMax val="0"/>
          <dgm:bulletEnabled val="1"/>
        </dgm:presLayoutVars>
      </dgm:prSet>
      <dgm:spPr/>
      <dgm:t>
        <a:bodyPr/>
        <a:lstStyle/>
        <a:p>
          <a:endParaRPr lang="es-EC"/>
        </a:p>
      </dgm:t>
    </dgm:pt>
    <dgm:pt modelId="{B642E5D9-7C00-4B5B-8887-83DF5B26467B}" type="pres">
      <dgm:prSet presAssocID="{B33AA9DD-7A5B-4965-B099-6DA2D19752FA}" presName="childText" presStyleLbl="revTx" presStyleIdx="0" presStyleCnt="2">
        <dgm:presLayoutVars>
          <dgm:bulletEnabled val="1"/>
        </dgm:presLayoutVars>
      </dgm:prSet>
      <dgm:spPr/>
      <dgm:t>
        <a:bodyPr/>
        <a:lstStyle/>
        <a:p>
          <a:endParaRPr lang="es-EC"/>
        </a:p>
      </dgm:t>
    </dgm:pt>
    <dgm:pt modelId="{C04811D2-64BD-40B9-A6E7-A051D002CFAF}" type="pres">
      <dgm:prSet presAssocID="{9F6FE997-06C5-4536-AAE1-868FB524C2C5}" presName="parentText" presStyleLbl="node1" presStyleIdx="1" presStyleCnt="2">
        <dgm:presLayoutVars>
          <dgm:chMax val="0"/>
          <dgm:bulletEnabled val="1"/>
        </dgm:presLayoutVars>
      </dgm:prSet>
      <dgm:spPr/>
      <dgm:t>
        <a:bodyPr/>
        <a:lstStyle/>
        <a:p>
          <a:endParaRPr lang="es-EC"/>
        </a:p>
      </dgm:t>
    </dgm:pt>
    <dgm:pt modelId="{20CAC6E6-965E-4C71-9F78-14E3E765DB1F}" type="pres">
      <dgm:prSet presAssocID="{9F6FE997-06C5-4536-AAE1-868FB524C2C5}" presName="childText" presStyleLbl="revTx" presStyleIdx="1" presStyleCnt="2">
        <dgm:presLayoutVars>
          <dgm:bulletEnabled val="1"/>
        </dgm:presLayoutVars>
      </dgm:prSet>
      <dgm:spPr/>
      <dgm:t>
        <a:bodyPr/>
        <a:lstStyle/>
        <a:p>
          <a:endParaRPr lang="es-EC"/>
        </a:p>
      </dgm:t>
    </dgm:pt>
  </dgm:ptLst>
  <dgm:cxnLst>
    <dgm:cxn modelId="{0FD69B2F-ED66-4378-8CB9-E848F4E9AAFC}" type="presOf" srcId="{1B144BDF-567F-4DD0-9EAC-5C36366D6085}" destId="{20CAC6E6-965E-4C71-9F78-14E3E765DB1F}" srcOrd="0" destOrd="1" presId="urn:microsoft.com/office/officeart/2005/8/layout/vList2"/>
    <dgm:cxn modelId="{9FA2314E-1684-4D8C-BCBB-530C7F386BD6}" srcId="{9F6FE997-06C5-4536-AAE1-868FB524C2C5}" destId="{17565B7D-7DB7-40FB-AEAD-67A349878A43}" srcOrd="0" destOrd="0" parTransId="{6A326611-83EE-4816-8409-0DB03DCFDCB4}" sibTransId="{F9883A7F-79D9-4306-8181-CBF99AAC331B}"/>
    <dgm:cxn modelId="{172A3C35-4E1C-4C63-B2E8-5C6A61674427}" srcId="{421C582C-E88E-47FA-8D08-CCBEE480DDDA}" destId="{B33AA9DD-7A5B-4965-B099-6DA2D19752FA}" srcOrd="0" destOrd="0" parTransId="{CD4F45D0-E1CF-4C24-9D48-857583B259C7}" sibTransId="{1B51555A-E32D-448D-ADE5-0B8C2272BAA5}"/>
    <dgm:cxn modelId="{5969870F-380B-4437-B949-DAB1A8EA9E04}" type="presOf" srcId="{17565B7D-7DB7-40FB-AEAD-67A349878A43}" destId="{20CAC6E6-965E-4C71-9F78-14E3E765DB1F}" srcOrd="0" destOrd="0" presId="urn:microsoft.com/office/officeart/2005/8/layout/vList2"/>
    <dgm:cxn modelId="{239D30E9-868D-4F85-8620-6C7FC32ACF87}" srcId="{421C582C-E88E-47FA-8D08-CCBEE480DDDA}" destId="{9F6FE997-06C5-4536-AAE1-868FB524C2C5}" srcOrd="1" destOrd="0" parTransId="{4FEF68BE-C0C0-4DA0-A419-83B24C1438FA}" sibTransId="{D1988889-31CC-43CF-B57D-5195B3F7DC7A}"/>
    <dgm:cxn modelId="{3D8F319C-3480-4E10-A388-845FB9CDA37B}" srcId="{B33AA9DD-7A5B-4965-B099-6DA2D19752FA}" destId="{9B0AC35E-B674-4B4B-904D-EAFC1D56C0B2}" srcOrd="0" destOrd="0" parTransId="{A255D415-CAF8-4AFB-9585-FD8A7F67F7DA}" sibTransId="{5369DFE7-A281-4ED1-BCB2-816667002D19}"/>
    <dgm:cxn modelId="{04191274-C62D-4ACA-A8FA-8C1E11A5542E}" type="presOf" srcId="{9B0AC35E-B674-4B4B-904D-EAFC1D56C0B2}" destId="{B642E5D9-7C00-4B5B-8887-83DF5B26467B}" srcOrd="0" destOrd="0" presId="urn:microsoft.com/office/officeart/2005/8/layout/vList2"/>
    <dgm:cxn modelId="{C9E07DD3-2065-44A3-B8A6-0EC3E310E99D}" type="presOf" srcId="{421C582C-E88E-47FA-8D08-CCBEE480DDDA}" destId="{83BAACC4-FEB9-4456-9DA4-3B206A7518B4}" srcOrd="0" destOrd="0" presId="urn:microsoft.com/office/officeart/2005/8/layout/vList2"/>
    <dgm:cxn modelId="{C5CFEE5A-D40C-4A99-AAA2-D4F7FBE315A7}" srcId="{9F6FE997-06C5-4536-AAE1-868FB524C2C5}" destId="{1B144BDF-567F-4DD0-9EAC-5C36366D6085}" srcOrd="1" destOrd="0" parTransId="{4F71C8C7-D3E0-4CF2-8CF5-8F4C82531889}" sibTransId="{76BC2764-9189-46B9-B477-ED68B953BDF8}"/>
    <dgm:cxn modelId="{E9096B08-423E-4C9B-8A8E-6E69644C7040}" srcId="{9F6FE997-06C5-4536-AAE1-868FB524C2C5}" destId="{AD8D9A7F-8036-4028-B45B-79A1214E97EB}" srcOrd="3" destOrd="0" parTransId="{6AD74AE8-F0A5-4D50-BAEF-74673613A0CA}" sibTransId="{76669F90-8D8B-4133-9814-A52778F54435}"/>
    <dgm:cxn modelId="{1C1E03B9-A074-4F58-912B-231BBB0AF908}" srcId="{9F6FE997-06C5-4536-AAE1-868FB524C2C5}" destId="{08991989-7497-4167-8302-BE7A4204EB2F}" srcOrd="2" destOrd="0" parTransId="{E8727C7C-B604-4B13-B486-48A52D53FD9A}" sibTransId="{AF14ED78-E627-4C85-A02C-7AFE07BE38A1}"/>
    <dgm:cxn modelId="{79EA0C5A-274B-4058-8D39-5305BEF68FF5}" type="presOf" srcId="{08991989-7497-4167-8302-BE7A4204EB2F}" destId="{20CAC6E6-965E-4C71-9F78-14E3E765DB1F}" srcOrd="0" destOrd="2" presId="urn:microsoft.com/office/officeart/2005/8/layout/vList2"/>
    <dgm:cxn modelId="{F6E11E05-2B95-4EFC-945F-705BCCCD95DB}" type="presOf" srcId="{B33AA9DD-7A5B-4965-B099-6DA2D19752FA}" destId="{7982B4B5-5306-4DF6-A930-A809916419F2}" srcOrd="0" destOrd="0" presId="urn:microsoft.com/office/officeart/2005/8/layout/vList2"/>
    <dgm:cxn modelId="{9E0CB69E-A5DE-455D-B5AC-96D916A87D12}" type="presOf" srcId="{AD8D9A7F-8036-4028-B45B-79A1214E97EB}" destId="{20CAC6E6-965E-4C71-9F78-14E3E765DB1F}" srcOrd="0" destOrd="3" presId="urn:microsoft.com/office/officeart/2005/8/layout/vList2"/>
    <dgm:cxn modelId="{CA50FA49-CA96-427F-A7AA-CBD2BFF6803C}" type="presOf" srcId="{9F6FE997-06C5-4536-AAE1-868FB524C2C5}" destId="{C04811D2-64BD-40B9-A6E7-A051D002CFAF}" srcOrd="0" destOrd="0" presId="urn:microsoft.com/office/officeart/2005/8/layout/vList2"/>
    <dgm:cxn modelId="{07355654-9385-437B-A9D3-40D09FC34B02}" type="presParOf" srcId="{83BAACC4-FEB9-4456-9DA4-3B206A7518B4}" destId="{7982B4B5-5306-4DF6-A930-A809916419F2}" srcOrd="0" destOrd="0" presId="urn:microsoft.com/office/officeart/2005/8/layout/vList2"/>
    <dgm:cxn modelId="{4C3FC897-AA7D-4F3D-87FC-B62757375436}" type="presParOf" srcId="{83BAACC4-FEB9-4456-9DA4-3B206A7518B4}" destId="{B642E5D9-7C00-4B5B-8887-83DF5B26467B}" srcOrd="1" destOrd="0" presId="urn:microsoft.com/office/officeart/2005/8/layout/vList2"/>
    <dgm:cxn modelId="{D90DB02C-FA12-4B38-9322-72A4B506DBE1}" type="presParOf" srcId="{83BAACC4-FEB9-4456-9DA4-3B206A7518B4}" destId="{C04811D2-64BD-40B9-A6E7-A051D002CFAF}" srcOrd="2" destOrd="0" presId="urn:microsoft.com/office/officeart/2005/8/layout/vList2"/>
    <dgm:cxn modelId="{5F896992-2A75-4F06-86AA-F38F15B1D0B8}" type="presParOf" srcId="{83BAACC4-FEB9-4456-9DA4-3B206A7518B4}" destId="{20CAC6E6-965E-4C71-9F78-14E3E765DB1F}"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BBCE0B-8406-4E0D-BC95-EB0A509E3D56}"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s-EC"/>
        </a:p>
      </dgm:t>
    </dgm:pt>
    <dgm:pt modelId="{DF2343DB-C18B-4705-B269-29C7FFC586F0}">
      <dgm:prSet phldrT="[Texto]"/>
      <dgm:spPr>
        <a:solidFill>
          <a:schemeClr val="tx2">
            <a:lumMod val="75000"/>
            <a:lumOff val="25000"/>
          </a:schemeClr>
        </a:solidFill>
      </dgm:spPr>
      <dgm:t>
        <a:bodyPr/>
        <a:lstStyle/>
        <a:p>
          <a:r>
            <a:rPr lang="es-EC" dirty="0" smtClean="0"/>
            <a:t>Conservar</a:t>
          </a:r>
          <a:endParaRPr lang="es-EC" dirty="0"/>
        </a:p>
      </dgm:t>
    </dgm:pt>
    <dgm:pt modelId="{CA520B86-FAF3-4671-AD2C-822A270E1E41}" type="parTrans" cxnId="{C3613DD4-25B7-4B90-812D-948CF2444282}">
      <dgm:prSet/>
      <dgm:spPr/>
      <dgm:t>
        <a:bodyPr/>
        <a:lstStyle/>
        <a:p>
          <a:endParaRPr lang="es-EC"/>
        </a:p>
      </dgm:t>
    </dgm:pt>
    <dgm:pt modelId="{AA2DCED4-4199-4012-8FE5-04814903806D}" type="sibTrans" cxnId="{C3613DD4-25B7-4B90-812D-948CF2444282}">
      <dgm:prSet/>
      <dgm:spPr/>
      <dgm:t>
        <a:bodyPr/>
        <a:lstStyle/>
        <a:p>
          <a:endParaRPr lang="es-EC"/>
        </a:p>
      </dgm:t>
    </dgm:pt>
    <dgm:pt modelId="{020D24FF-F2CB-4025-BD84-0BA181AB9FAC}">
      <dgm:prSet phldrT="[Texto]"/>
      <dgm:spPr/>
      <dgm:t>
        <a:bodyPr/>
        <a:lstStyle/>
        <a:p>
          <a:r>
            <a:rPr lang="es-EC" dirty="0" smtClean="0"/>
            <a:t>Regular</a:t>
          </a:r>
          <a:endParaRPr lang="es-EC" dirty="0"/>
        </a:p>
      </dgm:t>
    </dgm:pt>
    <dgm:pt modelId="{5D48291F-BFAC-4A8A-8723-DD2F5A6A48F1}" type="parTrans" cxnId="{3E0FED56-113B-42E1-95E3-9830EB2690A4}">
      <dgm:prSet/>
      <dgm:spPr/>
      <dgm:t>
        <a:bodyPr/>
        <a:lstStyle/>
        <a:p>
          <a:endParaRPr lang="es-EC"/>
        </a:p>
      </dgm:t>
    </dgm:pt>
    <dgm:pt modelId="{8DF665E0-34D9-42AD-85FB-72D51F927BF2}" type="sibTrans" cxnId="{3E0FED56-113B-42E1-95E3-9830EB2690A4}">
      <dgm:prSet/>
      <dgm:spPr/>
      <dgm:t>
        <a:bodyPr/>
        <a:lstStyle/>
        <a:p>
          <a:endParaRPr lang="es-EC"/>
        </a:p>
      </dgm:t>
    </dgm:pt>
    <dgm:pt modelId="{6219588A-75CA-4B76-AFB7-EDA908BB8DC3}">
      <dgm:prSet phldrT="[Texto]"/>
      <dgm:spPr>
        <a:solidFill>
          <a:schemeClr val="bg2">
            <a:lumMod val="25000"/>
          </a:schemeClr>
        </a:solidFill>
      </dgm:spPr>
      <dgm:t>
        <a:bodyPr/>
        <a:lstStyle/>
        <a:p>
          <a:r>
            <a:rPr lang="es-EC" dirty="0" smtClean="0"/>
            <a:t>Restaurar</a:t>
          </a:r>
          <a:endParaRPr lang="es-EC" dirty="0"/>
        </a:p>
      </dgm:t>
    </dgm:pt>
    <dgm:pt modelId="{548A5D20-5095-4F84-AA88-CBE727260A61}" type="parTrans" cxnId="{8E45BCC9-C094-4779-8FA8-3C0E52307263}">
      <dgm:prSet/>
      <dgm:spPr/>
      <dgm:t>
        <a:bodyPr/>
        <a:lstStyle/>
        <a:p>
          <a:endParaRPr lang="es-EC"/>
        </a:p>
      </dgm:t>
    </dgm:pt>
    <dgm:pt modelId="{B0C90373-888A-4FB5-8750-1C94206EE253}" type="sibTrans" cxnId="{8E45BCC9-C094-4779-8FA8-3C0E52307263}">
      <dgm:prSet/>
      <dgm:spPr/>
      <dgm:t>
        <a:bodyPr/>
        <a:lstStyle/>
        <a:p>
          <a:endParaRPr lang="es-EC"/>
        </a:p>
      </dgm:t>
    </dgm:pt>
    <dgm:pt modelId="{C274CAB2-3511-4DBE-9664-2326791317BB}">
      <dgm:prSet phldrT="[Texto]"/>
      <dgm:spPr>
        <a:solidFill>
          <a:schemeClr val="accent4">
            <a:lumMod val="75000"/>
          </a:schemeClr>
        </a:solidFill>
      </dgm:spPr>
      <dgm:t>
        <a:bodyPr/>
        <a:lstStyle/>
        <a:p>
          <a:r>
            <a:rPr lang="es-EC" dirty="0" smtClean="0"/>
            <a:t>Exhibir</a:t>
          </a:r>
          <a:endParaRPr lang="es-EC" dirty="0"/>
        </a:p>
      </dgm:t>
    </dgm:pt>
    <dgm:pt modelId="{5BABB776-029D-442B-BDAB-B98FB48A1D2F}" type="parTrans" cxnId="{D28BB434-9BDD-4E33-A395-3AF6AA918EFF}">
      <dgm:prSet/>
      <dgm:spPr/>
      <dgm:t>
        <a:bodyPr/>
        <a:lstStyle/>
        <a:p>
          <a:endParaRPr lang="es-EC"/>
        </a:p>
      </dgm:t>
    </dgm:pt>
    <dgm:pt modelId="{941A42A9-445E-46AA-A249-2E73BF94E7D9}" type="sibTrans" cxnId="{D28BB434-9BDD-4E33-A395-3AF6AA918EFF}">
      <dgm:prSet/>
      <dgm:spPr/>
      <dgm:t>
        <a:bodyPr/>
        <a:lstStyle/>
        <a:p>
          <a:endParaRPr lang="es-EC"/>
        </a:p>
      </dgm:t>
    </dgm:pt>
    <dgm:pt modelId="{380300CF-94B3-4474-8170-6ED38A32A985}">
      <dgm:prSet phldrT="[Texto]"/>
      <dgm:spPr>
        <a:solidFill>
          <a:schemeClr val="accent1">
            <a:lumMod val="75000"/>
          </a:schemeClr>
        </a:solidFill>
      </dgm:spPr>
      <dgm:t>
        <a:bodyPr/>
        <a:lstStyle/>
        <a:p>
          <a:r>
            <a:rPr lang="es-EC" dirty="0" smtClean="0"/>
            <a:t>Promocionar</a:t>
          </a:r>
          <a:endParaRPr lang="es-EC" dirty="0"/>
        </a:p>
      </dgm:t>
    </dgm:pt>
    <dgm:pt modelId="{DF7A82FA-BD60-4911-BE67-C8BEEEED9FD1}" type="parTrans" cxnId="{7228A375-7A75-4A29-A3AC-681D013197B9}">
      <dgm:prSet/>
      <dgm:spPr/>
      <dgm:t>
        <a:bodyPr/>
        <a:lstStyle/>
        <a:p>
          <a:endParaRPr lang="es-EC"/>
        </a:p>
      </dgm:t>
    </dgm:pt>
    <dgm:pt modelId="{F0C12CF0-BC67-4B3F-B015-98F48672224A}" type="sibTrans" cxnId="{7228A375-7A75-4A29-A3AC-681D013197B9}">
      <dgm:prSet/>
      <dgm:spPr/>
      <dgm:t>
        <a:bodyPr/>
        <a:lstStyle/>
        <a:p>
          <a:endParaRPr lang="es-EC"/>
        </a:p>
      </dgm:t>
    </dgm:pt>
    <dgm:pt modelId="{499C9C47-362F-4183-8A37-9D7B09D3B662}" type="pres">
      <dgm:prSet presAssocID="{E3BBCE0B-8406-4E0D-BC95-EB0A509E3D56}" presName="Name0" presStyleCnt="0">
        <dgm:presLayoutVars>
          <dgm:dir/>
          <dgm:resizeHandles val="exact"/>
        </dgm:presLayoutVars>
      </dgm:prSet>
      <dgm:spPr/>
      <dgm:t>
        <a:bodyPr/>
        <a:lstStyle/>
        <a:p>
          <a:endParaRPr lang="es-EC"/>
        </a:p>
      </dgm:t>
    </dgm:pt>
    <dgm:pt modelId="{C6CE9003-15BA-4AF2-831A-EB552CCCC5C0}" type="pres">
      <dgm:prSet presAssocID="{E3BBCE0B-8406-4E0D-BC95-EB0A509E3D56}" presName="cycle" presStyleCnt="0"/>
      <dgm:spPr/>
    </dgm:pt>
    <dgm:pt modelId="{1B0535F4-2CD9-4354-9117-3EACF1F5993F}" type="pres">
      <dgm:prSet presAssocID="{DF2343DB-C18B-4705-B269-29C7FFC586F0}" presName="nodeFirstNode" presStyleLbl="node1" presStyleIdx="0" presStyleCnt="5" custRadScaleRad="104264" custRadScaleInc="-1410">
        <dgm:presLayoutVars>
          <dgm:bulletEnabled val="1"/>
        </dgm:presLayoutVars>
      </dgm:prSet>
      <dgm:spPr/>
      <dgm:t>
        <a:bodyPr/>
        <a:lstStyle/>
        <a:p>
          <a:endParaRPr lang="es-EC"/>
        </a:p>
      </dgm:t>
    </dgm:pt>
    <dgm:pt modelId="{F319E4EA-600F-449B-8202-E54255ABD4FD}" type="pres">
      <dgm:prSet presAssocID="{AA2DCED4-4199-4012-8FE5-04814903806D}" presName="sibTransFirstNode" presStyleLbl="bgShp" presStyleIdx="0" presStyleCnt="1"/>
      <dgm:spPr/>
      <dgm:t>
        <a:bodyPr/>
        <a:lstStyle/>
        <a:p>
          <a:endParaRPr lang="es-EC"/>
        </a:p>
      </dgm:t>
    </dgm:pt>
    <dgm:pt modelId="{9ADB650F-9732-4FB6-A660-9D4E82EF10BF}" type="pres">
      <dgm:prSet presAssocID="{020D24FF-F2CB-4025-BD84-0BA181AB9FAC}" presName="nodeFollowingNodes" presStyleLbl="node1" presStyleIdx="1" presStyleCnt="5">
        <dgm:presLayoutVars>
          <dgm:bulletEnabled val="1"/>
        </dgm:presLayoutVars>
      </dgm:prSet>
      <dgm:spPr/>
      <dgm:t>
        <a:bodyPr/>
        <a:lstStyle/>
        <a:p>
          <a:endParaRPr lang="es-EC"/>
        </a:p>
      </dgm:t>
    </dgm:pt>
    <dgm:pt modelId="{D24B525B-B1D2-47DE-93A0-7A1CBB12D5E6}" type="pres">
      <dgm:prSet presAssocID="{6219588A-75CA-4B76-AFB7-EDA908BB8DC3}" presName="nodeFollowingNodes" presStyleLbl="node1" presStyleIdx="2" presStyleCnt="5">
        <dgm:presLayoutVars>
          <dgm:bulletEnabled val="1"/>
        </dgm:presLayoutVars>
      </dgm:prSet>
      <dgm:spPr/>
      <dgm:t>
        <a:bodyPr/>
        <a:lstStyle/>
        <a:p>
          <a:endParaRPr lang="es-EC"/>
        </a:p>
      </dgm:t>
    </dgm:pt>
    <dgm:pt modelId="{D06838E6-385B-41F8-B8C6-A7D01B3933B3}" type="pres">
      <dgm:prSet presAssocID="{C274CAB2-3511-4DBE-9664-2326791317BB}" presName="nodeFollowingNodes" presStyleLbl="node1" presStyleIdx="3" presStyleCnt="5">
        <dgm:presLayoutVars>
          <dgm:bulletEnabled val="1"/>
        </dgm:presLayoutVars>
      </dgm:prSet>
      <dgm:spPr/>
      <dgm:t>
        <a:bodyPr/>
        <a:lstStyle/>
        <a:p>
          <a:endParaRPr lang="es-EC"/>
        </a:p>
      </dgm:t>
    </dgm:pt>
    <dgm:pt modelId="{5651CC2A-7EAE-407A-8E64-3CBD685137D0}" type="pres">
      <dgm:prSet presAssocID="{380300CF-94B3-4474-8170-6ED38A32A985}" presName="nodeFollowingNodes" presStyleLbl="node1" presStyleIdx="4" presStyleCnt="5">
        <dgm:presLayoutVars>
          <dgm:bulletEnabled val="1"/>
        </dgm:presLayoutVars>
      </dgm:prSet>
      <dgm:spPr/>
      <dgm:t>
        <a:bodyPr/>
        <a:lstStyle/>
        <a:p>
          <a:endParaRPr lang="es-EC"/>
        </a:p>
      </dgm:t>
    </dgm:pt>
  </dgm:ptLst>
  <dgm:cxnLst>
    <dgm:cxn modelId="{B4744AE2-E5FD-429A-970E-A0FC100BC1BD}" type="presOf" srcId="{380300CF-94B3-4474-8170-6ED38A32A985}" destId="{5651CC2A-7EAE-407A-8E64-3CBD685137D0}" srcOrd="0" destOrd="0" presId="urn:microsoft.com/office/officeart/2005/8/layout/cycle3"/>
    <dgm:cxn modelId="{08058713-C900-4665-B599-55A8F55E1FE7}" type="presOf" srcId="{C274CAB2-3511-4DBE-9664-2326791317BB}" destId="{D06838E6-385B-41F8-B8C6-A7D01B3933B3}" srcOrd="0" destOrd="0" presId="urn:microsoft.com/office/officeart/2005/8/layout/cycle3"/>
    <dgm:cxn modelId="{EA8F7D93-CBA1-4B76-BB3C-17027AB73FA3}" type="presOf" srcId="{6219588A-75CA-4B76-AFB7-EDA908BB8DC3}" destId="{D24B525B-B1D2-47DE-93A0-7A1CBB12D5E6}" srcOrd="0" destOrd="0" presId="urn:microsoft.com/office/officeart/2005/8/layout/cycle3"/>
    <dgm:cxn modelId="{67E65255-7085-4B52-9F6B-C26542F1BABC}" type="presOf" srcId="{DF2343DB-C18B-4705-B269-29C7FFC586F0}" destId="{1B0535F4-2CD9-4354-9117-3EACF1F5993F}" srcOrd="0" destOrd="0" presId="urn:microsoft.com/office/officeart/2005/8/layout/cycle3"/>
    <dgm:cxn modelId="{7228A375-7A75-4A29-A3AC-681D013197B9}" srcId="{E3BBCE0B-8406-4E0D-BC95-EB0A509E3D56}" destId="{380300CF-94B3-4474-8170-6ED38A32A985}" srcOrd="4" destOrd="0" parTransId="{DF7A82FA-BD60-4911-BE67-C8BEEEED9FD1}" sibTransId="{F0C12CF0-BC67-4B3F-B015-98F48672224A}"/>
    <dgm:cxn modelId="{63EB9405-96C1-49A7-8DB2-3FE4C66C5D0F}" type="presOf" srcId="{E3BBCE0B-8406-4E0D-BC95-EB0A509E3D56}" destId="{499C9C47-362F-4183-8A37-9D7B09D3B662}" srcOrd="0" destOrd="0" presId="urn:microsoft.com/office/officeart/2005/8/layout/cycle3"/>
    <dgm:cxn modelId="{D28BB434-9BDD-4E33-A395-3AF6AA918EFF}" srcId="{E3BBCE0B-8406-4E0D-BC95-EB0A509E3D56}" destId="{C274CAB2-3511-4DBE-9664-2326791317BB}" srcOrd="3" destOrd="0" parTransId="{5BABB776-029D-442B-BDAB-B98FB48A1D2F}" sibTransId="{941A42A9-445E-46AA-A249-2E73BF94E7D9}"/>
    <dgm:cxn modelId="{94B83C58-55CA-40B8-81E9-3F67E356DA4E}" type="presOf" srcId="{020D24FF-F2CB-4025-BD84-0BA181AB9FAC}" destId="{9ADB650F-9732-4FB6-A660-9D4E82EF10BF}" srcOrd="0" destOrd="0" presId="urn:microsoft.com/office/officeart/2005/8/layout/cycle3"/>
    <dgm:cxn modelId="{C3613DD4-25B7-4B90-812D-948CF2444282}" srcId="{E3BBCE0B-8406-4E0D-BC95-EB0A509E3D56}" destId="{DF2343DB-C18B-4705-B269-29C7FFC586F0}" srcOrd="0" destOrd="0" parTransId="{CA520B86-FAF3-4671-AD2C-822A270E1E41}" sibTransId="{AA2DCED4-4199-4012-8FE5-04814903806D}"/>
    <dgm:cxn modelId="{3E0FED56-113B-42E1-95E3-9830EB2690A4}" srcId="{E3BBCE0B-8406-4E0D-BC95-EB0A509E3D56}" destId="{020D24FF-F2CB-4025-BD84-0BA181AB9FAC}" srcOrd="1" destOrd="0" parTransId="{5D48291F-BFAC-4A8A-8723-DD2F5A6A48F1}" sibTransId="{8DF665E0-34D9-42AD-85FB-72D51F927BF2}"/>
    <dgm:cxn modelId="{13254A14-8AE2-430D-9C59-75F4A5456598}" type="presOf" srcId="{AA2DCED4-4199-4012-8FE5-04814903806D}" destId="{F319E4EA-600F-449B-8202-E54255ABD4FD}" srcOrd="0" destOrd="0" presId="urn:microsoft.com/office/officeart/2005/8/layout/cycle3"/>
    <dgm:cxn modelId="{8E45BCC9-C094-4779-8FA8-3C0E52307263}" srcId="{E3BBCE0B-8406-4E0D-BC95-EB0A509E3D56}" destId="{6219588A-75CA-4B76-AFB7-EDA908BB8DC3}" srcOrd="2" destOrd="0" parTransId="{548A5D20-5095-4F84-AA88-CBE727260A61}" sibTransId="{B0C90373-888A-4FB5-8750-1C94206EE253}"/>
    <dgm:cxn modelId="{19857421-C6F1-4957-A825-99E9562CB129}" type="presParOf" srcId="{499C9C47-362F-4183-8A37-9D7B09D3B662}" destId="{C6CE9003-15BA-4AF2-831A-EB552CCCC5C0}" srcOrd="0" destOrd="0" presId="urn:microsoft.com/office/officeart/2005/8/layout/cycle3"/>
    <dgm:cxn modelId="{0B9D97AC-CCA9-4408-8621-F10DF50F4767}" type="presParOf" srcId="{C6CE9003-15BA-4AF2-831A-EB552CCCC5C0}" destId="{1B0535F4-2CD9-4354-9117-3EACF1F5993F}" srcOrd="0" destOrd="0" presId="urn:microsoft.com/office/officeart/2005/8/layout/cycle3"/>
    <dgm:cxn modelId="{35BB8071-C482-4461-8C3E-D3917E2CCD24}" type="presParOf" srcId="{C6CE9003-15BA-4AF2-831A-EB552CCCC5C0}" destId="{F319E4EA-600F-449B-8202-E54255ABD4FD}" srcOrd="1" destOrd="0" presId="urn:microsoft.com/office/officeart/2005/8/layout/cycle3"/>
    <dgm:cxn modelId="{BD8F2F6A-449A-4484-B6F5-B9DCDE39BD6F}" type="presParOf" srcId="{C6CE9003-15BA-4AF2-831A-EB552CCCC5C0}" destId="{9ADB650F-9732-4FB6-A660-9D4E82EF10BF}" srcOrd="2" destOrd="0" presId="urn:microsoft.com/office/officeart/2005/8/layout/cycle3"/>
    <dgm:cxn modelId="{7E3F5F96-42A0-4F16-B540-A7E484FAE735}" type="presParOf" srcId="{C6CE9003-15BA-4AF2-831A-EB552CCCC5C0}" destId="{D24B525B-B1D2-47DE-93A0-7A1CBB12D5E6}" srcOrd="3" destOrd="0" presId="urn:microsoft.com/office/officeart/2005/8/layout/cycle3"/>
    <dgm:cxn modelId="{551DC828-D324-4AFE-B835-208F53279014}" type="presParOf" srcId="{C6CE9003-15BA-4AF2-831A-EB552CCCC5C0}" destId="{D06838E6-385B-41F8-B8C6-A7D01B3933B3}" srcOrd="4" destOrd="0" presId="urn:microsoft.com/office/officeart/2005/8/layout/cycle3"/>
    <dgm:cxn modelId="{0AD8C879-7B9E-446E-A11B-F0D2768F9961}" type="presParOf" srcId="{C6CE9003-15BA-4AF2-831A-EB552CCCC5C0}" destId="{5651CC2A-7EAE-407A-8E64-3CBD685137D0}"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173970-C889-4F32-88E3-6C7CE93995BD}"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s-EC"/>
        </a:p>
      </dgm:t>
    </dgm:pt>
    <dgm:pt modelId="{90DD4535-ED15-48C4-A8A7-8ED5CEDAF569}">
      <dgm:prSet phldrT="[Texto]" custT="1"/>
      <dgm:spPr>
        <a:solidFill>
          <a:schemeClr val="accent6">
            <a:lumMod val="75000"/>
          </a:schemeClr>
        </a:solidFill>
      </dgm:spPr>
      <dgm:t>
        <a:bodyPr/>
        <a:lstStyle/>
        <a:p>
          <a:pPr algn="ctr"/>
          <a:r>
            <a:rPr lang="es-EC" sz="1800" dirty="0">
              <a:latin typeface="Arial" panose="020B0604020202020204" pitchFamily="34" charset="0"/>
              <a:cs typeface="Arial" panose="020B0604020202020204" pitchFamily="34" charset="0"/>
            </a:rPr>
            <a:t>Elaborar </a:t>
          </a:r>
          <a:r>
            <a:rPr lang="es-EC" sz="1800" dirty="0" smtClean="0">
              <a:latin typeface="Arial" panose="020B0604020202020204" pitchFamily="34" charset="0"/>
              <a:cs typeface="Arial" panose="020B0604020202020204" pitchFamily="34" charset="0"/>
            </a:rPr>
            <a:t>cartografía </a:t>
          </a:r>
          <a:r>
            <a:rPr lang="es-EC" sz="1800" dirty="0">
              <a:latin typeface="Arial" panose="020B0604020202020204" pitchFamily="34" charset="0"/>
              <a:cs typeface="Arial" panose="020B0604020202020204" pitchFamily="34" charset="0"/>
            </a:rPr>
            <a:t>patrimonial </a:t>
          </a:r>
          <a:r>
            <a:rPr lang="es-EC" sz="1800" dirty="0" smtClean="0">
              <a:latin typeface="Arial" panose="020B0604020202020204" pitchFamily="34" charset="0"/>
              <a:cs typeface="Arial" panose="020B0604020202020204" pitchFamily="34" charset="0"/>
            </a:rPr>
            <a:t>temática.</a:t>
          </a:r>
          <a:endParaRPr lang="es-EC" sz="1800" dirty="0">
            <a:latin typeface="Arial" panose="020B0604020202020204" pitchFamily="34" charset="0"/>
            <a:cs typeface="Arial" panose="020B0604020202020204" pitchFamily="34" charset="0"/>
          </a:endParaRPr>
        </a:p>
      </dgm:t>
    </dgm:pt>
    <dgm:pt modelId="{CE98FEFF-E03E-4DBF-8124-73AD8B11D46D}" type="sibTrans" cxnId="{09A4CFA1-499E-4396-BCF4-C556705B01B4}">
      <dgm:prSet/>
      <dgm:spPr/>
      <dgm:t>
        <a:bodyPr/>
        <a:lstStyle/>
        <a:p>
          <a:pPr algn="ctr"/>
          <a:endParaRPr lang="es-EC"/>
        </a:p>
      </dgm:t>
    </dgm:pt>
    <dgm:pt modelId="{80B09F10-61D9-412D-B7BC-0392B5CED541}" type="parTrans" cxnId="{09A4CFA1-499E-4396-BCF4-C556705B01B4}">
      <dgm:prSet/>
      <dgm:spPr/>
      <dgm:t>
        <a:bodyPr/>
        <a:lstStyle/>
        <a:p>
          <a:pPr algn="ctr"/>
          <a:endParaRPr lang="es-EC"/>
        </a:p>
      </dgm:t>
    </dgm:pt>
    <dgm:pt modelId="{A4BAF2A1-F001-4587-9745-EA13D36F60B2}">
      <dgm:prSet phldrT="[Texto]" custT="1"/>
      <dgm:spPr/>
      <dgm:t>
        <a:bodyPr/>
        <a:lstStyle/>
        <a:p>
          <a:pPr algn="ctr"/>
          <a:r>
            <a:rPr lang="es-EC" sz="1800" dirty="0">
              <a:latin typeface="Arial" panose="020B0604020202020204" pitchFamily="34" charset="0"/>
              <a:cs typeface="Arial" panose="020B0604020202020204" pitchFamily="34" charset="0"/>
            </a:rPr>
            <a:t>Elaborar y </a:t>
          </a:r>
          <a:r>
            <a:rPr lang="es-EC" sz="1800" dirty="0" smtClean="0">
              <a:latin typeface="Arial" panose="020B0604020202020204" pitchFamily="34" charset="0"/>
              <a:cs typeface="Arial" panose="020B0604020202020204" pitchFamily="34" charset="0"/>
            </a:rPr>
            <a:t>aplicar </a:t>
          </a:r>
          <a:r>
            <a:rPr lang="es-EC" sz="1800" dirty="0">
              <a:latin typeface="Arial" panose="020B0604020202020204" pitchFamily="34" charset="0"/>
              <a:cs typeface="Arial" panose="020B0604020202020204" pitchFamily="34" charset="0"/>
            </a:rPr>
            <a:t>normas de conservación del patrimonio.</a:t>
          </a:r>
        </a:p>
      </dgm:t>
    </dgm:pt>
    <dgm:pt modelId="{F44CD96B-60AF-4F7D-93D9-1083A5487066}" type="sibTrans" cxnId="{14C16086-87A4-4DBF-AE6B-417BF55E2B27}">
      <dgm:prSet/>
      <dgm:spPr/>
      <dgm:t>
        <a:bodyPr/>
        <a:lstStyle/>
        <a:p>
          <a:pPr algn="ctr"/>
          <a:endParaRPr lang="es-EC"/>
        </a:p>
      </dgm:t>
    </dgm:pt>
    <dgm:pt modelId="{022BCAFD-AEB6-4C32-BC77-C400F830CB8D}" type="parTrans" cxnId="{14C16086-87A4-4DBF-AE6B-417BF55E2B27}">
      <dgm:prSet/>
      <dgm:spPr/>
      <dgm:t>
        <a:bodyPr/>
        <a:lstStyle/>
        <a:p>
          <a:pPr algn="ctr"/>
          <a:endParaRPr lang="es-EC"/>
        </a:p>
      </dgm:t>
    </dgm:pt>
    <dgm:pt modelId="{BA06E07E-CAEA-48B7-9172-4E5BAFDEB7D7}">
      <dgm:prSet phldrT="[Texto]" custT="1"/>
      <dgm:spPr>
        <a:solidFill>
          <a:schemeClr val="accent4">
            <a:lumMod val="75000"/>
          </a:schemeClr>
        </a:solidFill>
      </dgm:spPr>
      <dgm:t>
        <a:bodyPr/>
        <a:lstStyle/>
        <a:p>
          <a:pPr algn="ctr"/>
          <a:r>
            <a:rPr lang="es-EC" sz="1800" dirty="0">
              <a:latin typeface="Arial" panose="020B0604020202020204" pitchFamily="34" charset="0"/>
              <a:cs typeface="Arial" panose="020B0604020202020204" pitchFamily="34" charset="0"/>
            </a:rPr>
            <a:t>Establecer medidas preventivas frente a los riesgos.</a:t>
          </a:r>
        </a:p>
      </dgm:t>
    </dgm:pt>
    <dgm:pt modelId="{5A6A63F9-209B-4096-875B-E48162937E29}" type="sibTrans" cxnId="{E92F5070-D04F-4AE5-AEF1-D0C377E7EC02}">
      <dgm:prSet/>
      <dgm:spPr/>
      <dgm:t>
        <a:bodyPr/>
        <a:lstStyle/>
        <a:p>
          <a:pPr algn="ctr"/>
          <a:endParaRPr lang="es-EC"/>
        </a:p>
      </dgm:t>
    </dgm:pt>
    <dgm:pt modelId="{280D4D56-43A1-402B-B055-D41BED672DF4}" type="parTrans" cxnId="{E92F5070-D04F-4AE5-AEF1-D0C377E7EC02}">
      <dgm:prSet/>
      <dgm:spPr/>
      <dgm:t>
        <a:bodyPr/>
        <a:lstStyle/>
        <a:p>
          <a:pPr algn="ctr"/>
          <a:endParaRPr lang="es-EC"/>
        </a:p>
      </dgm:t>
    </dgm:pt>
    <dgm:pt modelId="{5047F9AF-C6A4-4462-9BBF-8D06207AE361}">
      <dgm:prSet phldrT="[Texto]" custT="1"/>
      <dgm:spPr>
        <a:solidFill>
          <a:schemeClr val="accent1">
            <a:lumMod val="75000"/>
          </a:schemeClr>
        </a:solidFill>
      </dgm:spPr>
      <dgm:t>
        <a:bodyPr/>
        <a:lstStyle/>
        <a:p>
          <a:pPr algn="ctr"/>
          <a:r>
            <a:rPr lang="es-EC" sz="1800" dirty="0">
              <a:latin typeface="Arial" panose="020B0604020202020204" pitchFamily="34" charset="0"/>
              <a:cs typeface="Arial" panose="020B0604020202020204" pitchFamily="34" charset="0"/>
            </a:rPr>
            <a:t>Incorporar a los planes de Ordenamiento </a:t>
          </a:r>
          <a:r>
            <a:rPr lang="es-EC" sz="1800" dirty="0" smtClean="0">
              <a:latin typeface="Arial" panose="020B0604020202020204" pitchFamily="34" charset="0"/>
              <a:cs typeface="Arial" panose="020B0604020202020204" pitchFamily="34" charset="0"/>
            </a:rPr>
            <a:t>territorial </a:t>
          </a:r>
          <a:r>
            <a:rPr lang="es-EC" sz="1800" dirty="0">
              <a:latin typeface="Arial" panose="020B0604020202020204" pitchFamily="34" charset="0"/>
              <a:cs typeface="Arial" panose="020B0604020202020204" pitchFamily="34" charset="0"/>
            </a:rPr>
            <a:t>los recursos patrimoniales indicados en sus territorios.</a:t>
          </a:r>
        </a:p>
      </dgm:t>
    </dgm:pt>
    <dgm:pt modelId="{1A109F01-2039-4523-9B42-2479266807D0}" type="sibTrans" cxnId="{FF7EA9AE-3B57-4295-AA10-B7A484EE72D1}">
      <dgm:prSet/>
      <dgm:spPr/>
      <dgm:t>
        <a:bodyPr/>
        <a:lstStyle/>
        <a:p>
          <a:pPr algn="ctr"/>
          <a:endParaRPr lang="es-EC"/>
        </a:p>
      </dgm:t>
    </dgm:pt>
    <dgm:pt modelId="{BAFF36E0-D9B7-4535-B9FE-09F2D2692865}" type="parTrans" cxnId="{FF7EA9AE-3B57-4295-AA10-B7A484EE72D1}">
      <dgm:prSet/>
      <dgm:spPr/>
      <dgm:t>
        <a:bodyPr/>
        <a:lstStyle/>
        <a:p>
          <a:pPr algn="ctr"/>
          <a:endParaRPr lang="es-EC"/>
        </a:p>
      </dgm:t>
    </dgm:pt>
    <dgm:pt modelId="{69049535-8E4A-4AD5-BD5E-0646A6BFB727}">
      <dgm:prSet phldrT="[Texto]" custT="1"/>
      <dgm:spPr>
        <a:solidFill>
          <a:schemeClr val="accent4">
            <a:lumMod val="75000"/>
          </a:schemeClr>
        </a:solidFill>
      </dgm:spPr>
      <dgm:t>
        <a:bodyPr/>
        <a:lstStyle/>
        <a:p>
          <a:pPr algn="ctr"/>
          <a:r>
            <a:rPr lang="es-EC" sz="1800" dirty="0">
              <a:latin typeface="Arial" panose="020B0604020202020204" pitchFamily="34" charset="0"/>
              <a:cs typeface="Arial" panose="020B0604020202020204" pitchFamily="34" charset="0"/>
            </a:rPr>
            <a:t>Crear indicadores para la </a:t>
          </a:r>
          <a:r>
            <a:rPr lang="es-EC" sz="1800" dirty="0" smtClean="0">
              <a:latin typeface="Arial" panose="020B0604020202020204" pitchFamily="34" charset="0"/>
              <a:cs typeface="Arial" panose="020B0604020202020204" pitchFamily="34" charset="0"/>
            </a:rPr>
            <a:t>elaboración </a:t>
          </a:r>
          <a:r>
            <a:rPr lang="es-EC" sz="1800" dirty="0">
              <a:latin typeface="Arial" panose="020B0604020202020204" pitchFamily="34" charset="0"/>
              <a:cs typeface="Arial" panose="020B0604020202020204" pitchFamily="34" charset="0"/>
            </a:rPr>
            <a:t>de planes de </a:t>
          </a:r>
          <a:r>
            <a:rPr lang="es-EC" sz="1800" dirty="0" smtClean="0">
              <a:latin typeface="Arial" panose="020B0604020202020204" pitchFamily="34" charset="0"/>
              <a:cs typeface="Arial" panose="020B0604020202020204" pitchFamily="34" charset="0"/>
            </a:rPr>
            <a:t>gestión </a:t>
          </a:r>
          <a:r>
            <a:rPr lang="es-EC" sz="1800" dirty="0">
              <a:latin typeface="Arial" panose="020B0604020202020204" pitchFamily="34" charset="0"/>
              <a:cs typeface="Arial" panose="020B0604020202020204" pitchFamily="34" charset="0"/>
            </a:rPr>
            <a:t>y </a:t>
          </a:r>
          <a:r>
            <a:rPr lang="es-EC" sz="1800" dirty="0" smtClean="0">
              <a:latin typeface="Arial" panose="020B0604020202020204" pitchFamily="34" charset="0"/>
              <a:cs typeface="Arial" panose="020B0604020202020204" pitchFamily="34" charset="0"/>
            </a:rPr>
            <a:t>conservación </a:t>
          </a:r>
          <a:r>
            <a:rPr lang="es-EC" sz="1800" dirty="0">
              <a:latin typeface="Arial" panose="020B0604020202020204" pitchFamily="34" charset="0"/>
              <a:cs typeface="Arial" panose="020B0604020202020204" pitchFamily="34" charset="0"/>
            </a:rPr>
            <a:t>patrimonial</a:t>
          </a:r>
        </a:p>
      </dgm:t>
    </dgm:pt>
    <dgm:pt modelId="{986CA431-E4BD-4508-B0DB-67D8947796EB}" type="sibTrans" cxnId="{B24D46C6-4325-4E90-A745-DDFEE6EC61D4}">
      <dgm:prSet/>
      <dgm:spPr/>
      <dgm:t>
        <a:bodyPr/>
        <a:lstStyle/>
        <a:p>
          <a:pPr algn="ctr"/>
          <a:endParaRPr lang="es-EC"/>
        </a:p>
      </dgm:t>
    </dgm:pt>
    <dgm:pt modelId="{F3F7FC79-44D1-4A1D-9931-4EFE6B6D801F}" type="parTrans" cxnId="{B24D46C6-4325-4E90-A745-DDFEE6EC61D4}">
      <dgm:prSet/>
      <dgm:spPr/>
      <dgm:t>
        <a:bodyPr/>
        <a:lstStyle/>
        <a:p>
          <a:pPr algn="ctr"/>
          <a:endParaRPr lang="es-EC"/>
        </a:p>
      </dgm:t>
    </dgm:pt>
    <dgm:pt modelId="{EA8329EA-5D12-4D19-AEAB-DB7BAC37F987}">
      <dgm:prSet phldrT="[Texto]" custT="1"/>
      <dgm:spPr>
        <a:solidFill>
          <a:schemeClr val="bg2">
            <a:lumMod val="25000"/>
          </a:schemeClr>
        </a:solidFill>
      </dgm:spPr>
      <dgm:t>
        <a:bodyPr/>
        <a:lstStyle/>
        <a:p>
          <a:pPr algn="ctr"/>
          <a:r>
            <a:rPr lang="es-EC" sz="1800" dirty="0">
              <a:latin typeface="Arial" panose="020B0604020202020204" pitchFamily="34" charset="0"/>
              <a:cs typeface="Arial" panose="020B0604020202020204" pitchFamily="34" charset="0"/>
            </a:rPr>
            <a:t>Hacer diagnostico de la </a:t>
          </a:r>
          <a:r>
            <a:rPr lang="es-EC" sz="1800" dirty="0" smtClean="0">
              <a:latin typeface="Arial" panose="020B0604020202020204" pitchFamily="34" charset="0"/>
              <a:cs typeface="Arial" panose="020B0604020202020204" pitchFamily="34" charset="0"/>
            </a:rPr>
            <a:t>situación </a:t>
          </a:r>
          <a:r>
            <a:rPr lang="es-EC" sz="1800" dirty="0">
              <a:latin typeface="Arial" panose="020B0604020202020204" pitchFamily="34" charset="0"/>
              <a:cs typeface="Arial" panose="020B0604020202020204" pitchFamily="34" charset="0"/>
            </a:rPr>
            <a:t>actual del Patrimonio, lo que permite elaborar estrategias de conservación</a:t>
          </a:r>
        </a:p>
      </dgm:t>
    </dgm:pt>
    <dgm:pt modelId="{BA06DCF4-346B-4533-BCD2-1DC3CA6D67B2}" type="sibTrans" cxnId="{85719076-273F-49E1-A5D9-3798DCAAB5BF}">
      <dgm:prSet/>
      <dgm:spPr/>
      <dgm:t>
        <a:bodyPr/>
        <a:lstStyle/>
        <a:p>
          <a:pPr algn="ctr"/>
          <a:endParaRPr lang="es-EC"/>
        </a:p>
      </dgm:t>
    </dgm:pt>
    <dgm:pt modelId="{B8989F89-30A5-4BD2-934D-8085305CDBED}" type="parTrans" cxnId="{85719076-273F-49E1-A5D9-3798DCAAB5BF}">
      <dgm:prSet/>
      <dgm:spPr/>
      <dgm:t>
        <a:bodyPr/>
        <a:lstStyle/>
        <a:p>
          <a:pPr algn="ctr"/>
          <a:endParaRPr lang="es-EC"/>
        </a:p>
      </dgm:t>
    </dgm:pt>
    <dgm:pt modelId="{28647CE3-F074-4D91-B616-E56D082C042F}" type="pres">
      <dgm:prSet presAssocID="{82173970-C889-4F32-88E3-6C7CE93995BD}" presName="linear" presStyleCnt="0">
        <dgm:presLayoutVars>
          <dgm:dir/>
          <dgm:animLvl val="lvl"/>
          <dgm:resizeHandles val="exact"/>
        </dgm:presLayoutVars>
      </dgm:prSet>
      <dgm:spPr/>
      <dgm:t>
        <a:bodyPr/>
        <a:lstStyle/>
        <a:p>
          <a:endParaRPr lang="es-EC"/>
        </a:p>
      </dgm:t>
    </dgm:pt>
    <dgm:pt modelId="{9CC4AD79-0C4B-4541-8C56-7AD152CD94BD}" type="pres">
      <dgm:prSet presAssocID="{EA8329EA-5D12-4D19-AEAB-DB7BAC37F987}" presName="parentLin" presStyleCnt="0"/>
      <dgm:spPr/>
    </dgm:pt>
    <dgm:pt modelId="{1DFC4209-DBA5-4A30-A9D1-C3430F380237}" type="pres">
      <dgm:prSet presAssocID="{EA8329EA-5D12-4D19-AEAB-DB7BAC37F987}" presName="parentLeftMargin" presStyleLbl="node1" presStyleIdx="0" presStyleCnt="6"/>
      <dgm:spPr/>
      <dgm:t>
        <a:bodyPr/>
        <a:lstStyle/>
        <a:p>
          <a:endParaRPr lang="es-EC"/>
        </a:p>
      </dgm:t>
    </dgm:pt>
    <dgm:pt modelId="{4B656321-6343-416C-B348-3A8EE4F176C3}" type="pres">
      <dgm:prSet presAssocID="{EA8329EA-5D12-4D19-AEAB-DB7BAC37F987}" presName="parentText" presStyleLbl="node1" presStyleIdx="0" presStyleCnt="6" custLinFactX="3426" custLinFactNeighborX="100000" custLinFactNeighborY="13409">
        <dgm:presLayoutVars>
          <dgm:chMax val="0"/>
          <dgm:bulletEnabled val="1"/>
        </dgm:presLayoutVars>
      </dgm:prSet>
      <dgm:spPr/>
      <dgm:t>
        <a:bodyPr/>
        <a:lstStyle/>
        <a:p>
          <a:endParaRPr lang="es-EC"/>
        </a:p>
      </dgm:t>
    </dgm:pt>
    <dgm:pt modelId="{C67701D2-7936-46B1-9EC4-BCDAFF3222BB}" type="pres">
      <dgm:prSet presAssocID="{EA8329EA-5D12-4D19-AEAB-DB7BAC37F987}" presName="negativeSpace" presStyleCnt="0"/>
      <dgm:spPr/>
    </dgm:pt>
    <dgm:pt modelId="{A0CFC9EF-ED85-4A84-9962-7AE09EBE2890}" type="pres">
      <dgm:prSet presAssocID="{EA8329EA-5D12-4D19-AEAB-DB7BAC37F987}" presName="childText" presStyleLbl="conFgAcc1" presStyleIdx="0" presStyleCnt="6">
        <dgm:presLayoutVars>
          <dgm:bulletEnabled val="1"/>
        </dgm:presLayoutVars>
      </dgm:prSet>
      <dgm:spPr/>
    </dgm:pt>
    <dgm:pt modelId="{97A6B857-919E-4728-AE87-EE7CD1AD3D26}" type="pres">
      <dgm:prSet presAssocID="{BA06DCF4-346B-4533-BCD2-1DC3CA6D67B2}" presName="spaceBetweenRectangles" presStyleCnt="0"/>
      <dgm:spPr/>
    </dgm:pt>
    <dgm:pt modelId="{B006D172-891B-4B87-99F9-9023C9160B84}" type="pres">
      <dgm:prSet presAssocID="{69049535-8E4A-4AD5-BD5E-0646A6BFB727}" presName="parentLin" presStyleCnt="0"/>
      <dgm:spPr/>
    </dgm:pt>
    <dgm:pt modelId="{3CD9E181-F1BC-4C41-AA2E-0D5605ADC953}" type="pres">
      <dgm:prSet presAssocID="{69049535-8E4A-4AD5-BD5E-0646A6BFB727}" presName="parentLeftMargin" presStyleLbl="node1" presStyleIdx="0" presStyleCnt="6"/>
      <dgm:spPr/>
      <dgm:t>
        <a:bodyPr/>
        <a:lstStyle/>
        <a:p>
          <a:endParaRPr lang="es-EC"/>
        </a:p>
      </dgm:t>
    </dgm:pt>
    <dgm:pt modelId="{022F94EE-038B-4D60-8CBF-9F31E47316B7}" type="pres">
      <dgm:prSet presAssocID="{69049535-8E4A-4AD5-BD5E-0646A6BFB727}" presName="parentText" presStyleLbl="node1" presStyleIdx="1" presStyleCnt="6" custLinFactX="3426" custLinFactNeighborX="100000" custLinFactNeighborY="13409">
        <dgm:presLayoutVars>
          <dgm:chMax val="0"/>
          <dgm:bulletEnabled val="1"/>
        </dgm:presLayoutVars>
      </dgm:prSet>
      <dgm:spPr/>
      <dgm:t>
        <a:bodyPr/>
        <a:lstStyle/>
        <a:p>
          <a:endParaRPr lang="es-EC"/>
        </a:p>
      </dgm:t>
    </dgm:pt>
    <dgm:pt modelId="{110F958E-4F96-4A10-B70E-CFF42AE7AA7C}" type="pres">
      <dgm:prSet presAssocID="{69049535-8E4A-4AD5-BD5E-0646A6BFB727}" presName="negativeSpace" presStyleCnt="0"/>
      <dgm:spPr/>
    </dgm:pt>
    <dgm:pt modelId="{73C6C748-A898-497E-AB9C-BED98313BEBE}" type="pres">
      <dgm:prSet presAssocID="{69049535-8E4A-4AD5-BD5E-0646A6BFB727}" presName="childText" presStyleLbl="conFgAcc1" presStyleIdx="1" presStyleCnt="6">
        <dgm:presLayoutVars>
          <dgm:bulletEnabled val="1"/>
        </dgm:presLayoutVars>
      </dgm:prSet>
      <dgm:spPr/>
    </dgm:pt>
    <dgm:pt modelId="{1320FDC1-2323-4695-B1F6-8DCE82A2D15A}" type="pres">
      <dgm:prSet presAssocID="{986CA431-E4BD-4508-B0DB-67D8947796EB}" presName="spaceBetweenRectangles" presStyleCnt="0"/>
      <dgm:spPr/>
    </dgm:pt>
    <dgm:pt modelId="{DC80022C-606B-44CC-A253-43E6E48E8AD4}" type="pres">
      <dgm:prSet presAssocID="{5047F9AF-C6A4-4462-9BBF-8D06207AE361}" presName="parentLin" presStyleCnt="0"/>
      <dgm:spPr/>
    </dgm:pt>
    <dgm:pt modelId="{6EDC0FF1-7CEB-4F05-B06B-282DE078BFFF}" type="pres">
      <dgm:prSet presAssocID="{5047F9AF-C6A4-4462-9BBF-8D06207AE361}" presName="parentLeftMargin" presStyleLbl="node1" presStyleIdx="1" presStyleCnt="6"/>
      <dgm:spPr/>
      <dgm:t>
        <a:bodyPr/>
        <a:lstStyle/>
        <a:p>
          <a:endParaRPr lang="es-EC"/>
        </a:p>
      </dgm:t>
    </dgm:pt>
    <dgm:pt modelId="{A593AF4B-4D68-4C1F-A7E4-2B25F1997255}" type="pres">
      <dgm:prSet presAssocID="{5047F9AF-C6A4-4462-9BBF-8D06207AE361}" presName="parentText" presStyleLbl="node1" presStyleIdx="2" presStyleCnt="6" custLinFactX="3426" custLinFactNeighborX="100000" custLinFactNeighborY="13409">
        <dgm:presLayoutVars>
          <dgm:chMax val="0"/>
          <dgm:bulletEnabled val="1"/>
        </dgm:presLayoutVars>
      </dgm:prSet>
      <dgm:spPr/>
      <dgm:t>
        <a:bodyPr/>
        <a:lstStyle/>
        <a:p>
          <a:endParaRPr lang="es-EC"/>
        </a:p>
      </dgm:t>
    </dgm:pt>
    <dgm:pt modelId="{06877C50-F8FC-4683-B15C-D7AD454150A0}" type="pres">
      <dgm:prSet presAssocID="{5047F9AF-C6A4-4462-9BBF-8D06207AE361}" presName="negativeSpace" presStyleCnt="0"/>
      <dgm:spPr/>
    </dgm:pt>
    <dgm:pt modelId="{A9EE102B-1E1E-4A67-98F9-83248B2C62D6}" type="pres">
      <dgm:prSet presAssocID="{5047F9AF-C6A4-4462-9BBF-8D06207AE361}" presName="childText" presStyleLbl="conFgAcc1" presStyleIdx="2" presStyleCnt="6">
        <dgm:presLayoutVars>
          <dgm:bulletEnabled val="1"/>
        </dgm:presLayoutVars>
      </dgm:prSet>
      <dgm:spPr/>
    </dgm:pt>
    <dgm:pt modelId="{9AB112E6-2C8C-42E8-9DE8-7E81DA4CAA6F}" type="pres">
      <dgm:prSet presAssocID="{1A109F01-2039-4523-9B42-2479266807D0}" presName="spaceBetweenRectangles" presStyleCnt="0"/>
      <dgm:spPr/>
    </dgm:pt>
    <dgm:pt modelId="{A5D3A2A6-29A7-494E-B460-7AC74046E40B}" type="pres">
      <dgm:prSet presAssocID="{BA06E07E-CAEA-48B7-9172-4E5BAFDEB7D7}" presName="parentLin" presStyleCnt="0"/>
      <dgm:spPr/>
    </dgm:pt>
    <dgm:pt modelId="{562F5CB4-E1E9-4135-8949-8A63320B57DA}" type="pres">
      <dgm:prSet presAssocID="{BA06E07E-CAEA-48B7-9172-4E5BAFDEB7D7}" presName="parentLeftMargin" presStyleLbl="node1" presStyleIdx="2" presStyleCnt="6"/>
      <dgm:spPr/>
      <dgm:t>
        <a:bodyPr/>
        <a:lstStyle/>
        <a:p>
          <a:endParaRPr lang="es-EC"/>
        </a:p>
      </dgm:t>
    </dgm:pt>
    <dgm:pt modelId="{3476C4CE-9082-4759-8D4C-76D6E8E6CFB5}" type="pres">
      <dgm:prSet presAssocID="{BA06E07E-CAEA-48B7-9172-4E5BAFDEB7D7}" presName="parentText" presStyleLbl="node1" presStyleIdx="3" presStyleCnt="6" custLinFactX="3426" custLinFactNeighborX="100000" custLinFactNeighborY="13409">
        <dgm:presLayoutVars>
          <dgm:chMax val="0"/>
          <dgm:bulletEnabled val="1"/>
        </dgm:presLayoutVars>
      </dgm:prSet>
      <dgm:spPr/>
      <dgm:t>
        <a:bodyPr/>
        <a:lstStyle/>
        <a:p>
          <a:endParaRPr lang="es-EC"/>
        </a:p>
      </dgm:t>
    </dgm:pt>
    <dgm:pt modelId="{0AD1E366-06D5-4B1A-ABEF-B3DD7947F021}" type="pres">
      <dgm:prSet presAssocID="{BA06E07E-CAEA-48B7-9172-4E5BAFDEB7D7}" presName="negativeSpace" presStyleCnt="0"/>
      <dgm:spPr/>
    </dgm:pt>
    <dgm:pt modelId="{B856BE20-2556-4A57-9D28-75DB2E23A292}" type="pres">
      <dgm:prSet presAssocID="{BA06E07E-CAEA-48B7-9172-4E5BAFDEB7D7}" presName="childText" presStyleLbl="conFgAcc1" presStyleIdx="3" presStyleCnt="6">
        <dgm:presLayoutVars>
          <dgm:bulletEnabled val="1"/>
        </dgm:presLayoutVars>
      </dgm:prSet>
      <dgm:spPr/>
    </dgm:pt>
    <dgm:pt modelId="{E88E4E0F-0825-4A5A-9DBE-3ECCD5EBBFF8}" type="pres">
      <dgm:prSet presAssocID="{5A6A63F9-209B-4096-875B-E48162937E29}" presName="spaceBetweenRectangles" presStyleCnt="0"/>
      <dgm:spPr/>
    </dgm:pt>
    <dgm:pt modelId="{3DFC61F3-E7EB-4560-B0B9-25B18B8EFE73}" type="pres">
      <dgm:prSet presAssocID="{A4BAF2A1-F001-4587-9745-EA13D36F60B2}" presName="parentLin" presStyleCnt="0"/>
      <dgm:spPr/>
    </dgm:pt>
    <dgm:pt modelId="{71B00DFC-B80A-475E-BEBE-65BCDA021626}" type="pres">
      <dgm:prSet presAssocID="{A4BAF2A1-F001-4587-9745-EA13D36F60B2}" presName="parentLeftMargin" presStyleLbl="node1" presStyleIdx="3" presStyleCnt="6"/>
      <dgm:spPr/>
      <dgm:t>
        <a:bodyPr/>
        <a:lstStyle/>
        <a:p>
          <a:endParaRPr lang="es-EC"/>
        </a:p>
      </dgm:t>
    </dgm:pt>
    <dgm:pt modelId="{F5972A68-35F3-4B9F-94E6-D2AE74B97F9A}" type="pres">
      <dgm:prSet presAssocID="{A4BAF2A1-F001-4587-9745-EA13D36F60B2}" presName="parentText" presStyleLbl="node1" presStyleIdx="4" presStyleCnt="6" custLinFactX="3426" custLinFactNeighborX="100000" custLinFactNeighborY="13409">
        <dgm:presLayoutVars>
          <dgm:chMax val="0"/>
          <dgm:bulletEnabled val="1"/>
        </dgm:presLayoutVars>
      </dgm:prSet>
      <dgm:spPr/>
      <dgm:t>
        <a:bodyPr/>
        <a:lstStyle/>
        <a:p>
          <a:endParaRPr lang="es-EC"/>
        </a:p>
      </dgm:t>
    </dgm:pt>
    <dgm:pt modelId="{79E2186F-93F9-41C4-AD8F-0BC269054393}" type="pres">
      <dgm:prSet presAssocID="{A4BAF2A1-F001-4587-9745-EA13D36F60B2}" presName="negativeSpace" presStyleCnt="0"/>
      <dgm:spPr/>
    </dgm:pt>
    <dgm:pt modelId="{B6A902C9-EBFE-4443-8832-7B1E21505C50}" type="pres">
      <dgm:prSet presAssocID="{A4BAF2A1-F001-4587-9745-EA13D36F60B2}" presName="childText" presStyleLbl="conFgAcc1" presStyleIdx="4" presStyleCnt="6">
        <dgm:presLayoutVars>
          <dgm:bulletEnabled val="1"/>
        </dgm:presLayoutVars>
      </dgm:prSet>
      <dgm:spPr/>
      <dgm:t>
        <a:bodyPr/>
        <a:lstStyle/>
        <a:p>
          <a:endParaRPr lang="es-EC"/>
        </a:p>
      </dgm:t>
    </dgm:pt>
    <dgm:pt modelId="{BF00AFCA-979B-45F2-995E-F113F721F760}" type="pres">
      <dgm:prSet presAssocID="{F44CD96B-60AF-4F7D-93D9-1083A5487066}" presName="spaceBetweenRectangles" presStyleCnt="0"/>
      <dgm:spPr/>
    </dgm:pt>
    <dgm:pt modelId="{1AB1C390-3C4C-4145-BD71-E8C93360E423}" type="pres">
      <dgm:prSet presAssocID="{90DD4535-ED15-48C4-A8A7-8ED5CEDAF569}" presName="parentLin" presStyleCnt="0"/>
      <dgm:spPr/>
    </dgm:pt>
    <dgm:pt modelId="{C79F73CC-E096-4EA5-9DEE-AF1F905970AC}" type="pres">
      <dgm:prSet presAssocID="{90DD4535-ED15-48C4-A8A7-8ED5CEDAF569}" presName="parentLeftMargin" presStyleLbl="node1" presStyleIdx="4" presStyleCnt="6"/>
      <dgm:spPr/>
      <dgm:t>
        <a:bodyPr/>
        <a:lstStyle/>
        <a:p>
          <a:endParaRPr lang="es-EC"/>
        </a:p>
      </dgm:t>
    </dgm:pt>
    <dgm:pt modelId="{A5D09F6F-7CFC-47EE-88F0-54A496924521}" type="pres">
      <dgm:prSet presAssocID="{90DD4535-ED15-48C4-A8A7-8ED5CEDAF569}" presName="parentText" presStyleLbl="node1" presStyleIdx="5" presStyleCnt="6" custLinFactX="3426" custLinFactNeighborX="100000" custLinFactNeighborY="12346">
        <dgm:presLayoutVars>
          <dgm:chMax val="0"/>
          <dgm:bulletEnabled val="1"/>
        </dgm:presLayoutVars>
      </dgm:prSet>
      <dgm:spPr/>
      <dgm:t>
        <a:bodyPr/>
        <a:lstStyle/>
        <a:p>
          <a:endParaRPr lang="es-EC"/>
        </a:p>
      </dgm:t>
    </dgm:pt>
    <dgm:pt modelId="{B1A4F493-7965-4430-A029-2AE0EAE212CF}" type="pres">
      <dgm:prSet presAssocID="{90DD4535-ED15-48C4-A8A7-8ED5CEDAF569}" presName="negativeSpace" presStyleCnt="0"/>
      <dgm:spPr/>
    </dgm:pt>
    <dgm:pt modelId="{FBF4BD69-FE15-4041-B959-2766E848F02B}" type="pres">
      <dgm:prSet presAssocID="{90DD4535-ED15-48C4-A8A7-8ED5CEDAF569}" presName="childText" presStyleLbl="conFgAcc1" presStyleIdx="5" presStyleCnt="6">
        <dgm:presLayoutVars>
          <dgm:bulletEnabled val="1"/>
        </dgm:presLayoutVars>
      </dgm:prSet>
      <dgm:spPr/>
    </dgm:pt>
  </dgm:ptLst>
  <dgm:cxnLst>
    <dgm:cxn modelId="{083D0B9E-B5CE-4297-9501-8C18A29DE8AC}" type="presOf" srcId="{BA06E07E-CAEA-48B7-9172-4E5BAFDEB7D7}" destId="{3476C4CE-9082-4759-8D4C-76D6E8E6CFB5}" srcOrd="1" destOrd="0" presId="urn:microsoft.com/office/officeart/2005/8/layout/list1"/>
    <dgm:cxn modelId="{2759FCC8-D0AA-48DD-8188-33842EACA38E}" type="presOf" srcId="{EA8329EA-5D12-4D19-AEAB-DB7BAC37F987}" destId="{4B656321-6343-416C-B348-3A8EE4F176C3}" srcOrd="1" destOrd="0" presId="urn:microsoft.com/office/officeart/2005/8/layout/list1"/>
    <dgm:cxn modelId="{85719076-273F-49E1-A5D9-3798DCAAB5BF}" srcId="{82173970-C889-4F32-88E3-6C7CE93995BD}" destId="{EA8329EA-5D12-4D19-AEAB-DB7BAC37F987}" srcOrd="0" destOrd="0" parTransId="{B8989F89-30A5-4BD2-934D-8085305CDBED}" sibTransId="{BA06DCF4-346B-4533-BCD2-1DC3CA6D67B2}"/>
    <dgm:cxn modelId="{E92F5070-D04F-4AE5-AEF1-D0C377E7EC02}" srcId="{82173970-C889-4F32-88E3-6C7CE93995BD}" destId="{BA06E07E-CAEA-48B7-9172-4E5BAFDEB7D7}" srcOrd="3" destOrd="0" parTransId="{280D4D56-43A1-402B-B055-D41BED672DF4}" sibTransId="{5A6A63F9-209B-4096-875B-E48162937E29}"/>
    <dgm:cxn modelId="{0EBC4DA7-1B13-43FE-87DD-0355E853948E}" type="presOf" srcId="{90DD4535-ED15-48C4-A8A7-8ED5CEDAF569}" destId="{C79F73CC-E096-4EA5-9DEE-AF1F905970AC}" srcOrd="0" destOrd="0" presId="urn:microsoft.com/office/officeart/2005/8/layout/list1"/>
    <dgm:cxn modelId="{506BDCA0-EC4B-4BFA-AE24-36C3DD679E33}" type="presOf" srcId="{A4BAF2A1-F001-4587-9745-EA13D36F60B2}" destId="{F5972A68-35F3-4B9F-94E6-D2AE74B97F9A}" srcOrd="1" destOrd="0" presId="urn:microsoft.com/office/officeart/2005/8/layout/list1"/>
    <dgm:cxn modelId="{3A987EA3-2E22-403E-A1E5-0083E906A664}" type="presOf" srcId="{69049535-8E4A-4AD5-BD5E-0646A6BFB727}" destId="{3CD9E181-F1BC-4C41-AA2E-0D5605ADC953}" srcOrd="0" destOrd="0" presId="urn:microsoft.com/office/officeart/2005/8/layout/list1"/>
    <dgm:cxn modelId="{FF7EA9AE-3B57-4295-AA10-B7A484EE72D1}" srcId="{82173970-C889-4F32-88E3-6C7CE93995BD}" destId="{5047F9AF-C6A4-4462-9BBF-8D06207AE361}" srcOrd="2" destOrd="0" parTransId="{BAFF36E0-D9B7-4535-B9FE-09F2D2692865}" sibTransId="{1A109F01-2039-4523-9B42-2479266807D0}"/>
    <dgm:cxn modelId="{295DBFA9-359D-4A17-A371-DDC58AF2F1DE}" type="presOf" srcId="{5047F9AF-C6A4-4462-9BBF-8D06207AE361}" destId="{6EDC0FF1-7CEB-4F05-B06B-282DE078BFFF}" srcOrd="0" destOrd="0" presId="urn:microsoft.com/office/officeart/2005/8/layout/list1"/>
    <dgm:cxn modelId="{14C16086-87A4-4DBF-AE6B-417BF55E2B27}" srcId="{82173970-C889-4F32-88E3-6C7CE93995BD}" destId="{A4BAF2A1-F001-4587-9745-EA13D36F60B2}" srcOrd="4" destOrd="0" parTransId="{022BCAFD-AEB6-4C32-BC77-C400F830CB8D}" sibTransId="{F44CD96B-60AF-4F7D-93D9-1083A5487066}"/>
    <dgm:cxn modelId="{5A2B03B3-ADD3-408F-BD2D-A3CD9D6E9184}" type="presOf" srcId="{82173970-C889-4F32-88E3-6C7CE93995BD}" destId="{28647CE3-F074-4D91-B616-E56D082C042F}" srcOrd="0" destOrd="0" presId="urn:microsoft.com/office/officeart/2005/8/layout/list1"/>
    <dgm:cxn modelId="{A145A5AD-11A1-4EF8-87B1-70D8AD533AE3}" type="presOf" srcId="{EA8329EA-5D12-4D19-AEAB-DB7BAC37F987}" destId="{1DFC4209-DBA5-4A30-A9D1-C3430F380237}" srcOrd="0" destOrd="0" presId="urn:microsoft.com/office/officeart/2005/8/layout/list1"/>
    <dgm:cxn modelId="{DB04E92D-EE0E-4DAA-82C3-6E961C922A46}" type="presOf" srcId="{69049535-8E4A-4AD5-BD5E-0646A6BFB727}" destId="{022F94EE-038B-4D60-8CBF-9F31E47316B7}" srcOrd="1" destOrd="0" presId="urn:microsoft.com/office/officeart/2005/8/layout/list1"/>
    <dgm:cxn modelId="{B24D46C6-4325-4E90-A745-DDFEE6EC61D4}" srcId="{82173970-C889-4F32-88E3-6C7CE93995BD}" destId="{69049535-8E4A-4AD5-BD5E-0646A6BFB727}" srcOrd="1" destOrd="0" parTransId="{F3F7FC79-44D1-4A1D-9931-4EFE6B6D801F}" sibTransId="{986CA431-E4BD-4508-B0DB-67D8947796EB}"/>
    <dgm:cxn modelId="{496EB002-D8C6-442E-87C3-B834CF496DB1}" type="presOf" srcId="{5047F9AF-C6A4-4462-9BBF-8D06207AE361}" destId="{A593AF4B-4D68-4C1F-A7E4-2B25F1997255}" srcOrd="1" destOrd="0" presId="urn:microsoft.com/office/officeart/2005/8/layout/list1"/>
    <dgm:cxn modelId="{09A4CFA1-499E-4396-BCF4-C556705B01B4}" srcId="{82173970-C889-4F32-88E3-6C7CE93995BD}" destId="{90DD4535-ED15-48C4-A8A7-8ED5CEDAF569}" srcOrd="5" destOrd="0" parTransId="{80B09F10-61D9-412D-B7BC-0392B5CED541}" sibTransId="{CE98FEFF-E03E-4DBF-8124-73AD8B11D46D}"/>
    <dgm:cxn modelId="{D3297B62-A48C-4F6F-B536-9F899B77C8AD}" type="presOf" srcId="{BA06E07E-CAEA-48B7-9172-4E5BAFDEB7D7}" destId="{562F5CB4-E1E9-4135-8949-8A63320B57DA}" srcOrd="0" destOrd="0" presId="urn:microsoft.com/office/officeart/2005/8/layout/list1"/>
    <dgm:cxn modelId="{846BB3E5-1E62-4B4A-937D-D57AA8582C56}" type="presOf" srcId="{A4BAF2A1-F001-4587-9745-EA13D36F60B2}" destId="{71B00DFC-B80A-475E-BEBE-65BCDA021626}" srcOrd="0" destOrd="0" presId="urn:microsoft.com/office/officeart/2005/8/layout/list1"/>
    <dgm:cxn modelId="{E7A66C84-0385-4E14-BD23-37C8BFA9B483}" type="presOf" srcId="{90DD4535-ED15-48C4-A8A7-8ED5CEDAF569}" destId="{A5D09F6F-7CFC-47EE-88F0-54A496924521}" srcOrd="1" destOrd="0" presId="urn:microsoft.com/office/officeart/2005/8/layout/list1"/>
    <dgm:cxn modelId="{ABED33A4-6A60-463D-A1B6-427D9688E297}" type="presParOf" srcId="{28647CE3-F074-4D91-B616-E56D082C042F}" destId="{9CC4AD79-0C4B-4541-8C56-7AD152CD94BD}" srcOrd="0" destOrd="0" presId="urn:microsoft.com/office/officeart/2005/8/layout/list1"/>
    <dgm:cxn modelId="{B20335F1-5F0F-4827-900F-CD48A65A0848}" type="presParOf" srcId="{9CC4AD79-0C4B-4541-8C56-7AD152CD94BD}" destId="{1DFC4209-DBA5-4A30-A9D1-C3430F380237}" srcOrd="0" destOrd="0" presId="urn:microsoft.com/office/officeart/2005/8/layout/list1"/>
    <dgm:cxn modelId="{7ADA1B8F-6507-4894-B120-B2DEE899B94D}" type="presParOf" srcId="{9CC4AD79-0C4B-4541-8C56-7AD152CD94BD}" destId="{4B656321-6343-416C-B348-3A8EE4F176C3}" srcOrd="1" destOrd="0" presId="urn:microsoft.com/office/officeart/2005/8/layout/list1"/>
    <dgm:cxn modelId="{7B53320A-C18C-40CE-8972-AEE2C36E56ED}" type="presParOf" srcId="{28647CE3-F074-4D91-B616-E56D082C042F}" destId="{C67701D2-7936-46B1-9EC4-BCDAFF3222BB}" srcOrd="1" destOrd="0" presId="urn:microsoft.com/office/officeart/2005/8/layout/list1"/>
    <dgm:cxn modelId="{A2801B26-DC34-48D3-9FB9-A0EC4AF26062}" type="presParOf" srcId="{28647CE3-F074-4D91-B616-E56D082C042F}" destId="{A0CFC9EF-ED85-4A84-9962-7AE09EBE2890}" srcOrd="2" destOrd="0" presId="urn:microsoft.com/office/officeart/2005/8/layout/list1"/>
    <dgm:cxn modelId="{EF0601F4-8200-45A1-92F7-2D5BBB3F75B1}" type="presParOf" srcId="{28647CE3-F074-4D91-B616-E56D082C042F}" destId="{97A6B857-919E-4728-AE87-EE7CD1AD3D26}" srcOrd="3" destOrd="0" presId="urn:microsoft.com/office/officeart/2005/8/layout/list1"/>
    <dgm:cxn modelId="{FACD8441-68C7-470E-921D-3B041B9BF2E6}" type="presParOf" srcId="{28647CE3-F074-4D91-B616-E56D082C042F}" destId="{B006D172-891B-4B87-99F9-9023C9160B84}" srcOrd="4" destOrd="0" presId="urn:microsoft.com/office/officeart/2005/8/layout/list1"/>
    <dgm:cxn modelId="{35F3CE54-E0DE-491C-B531-08FCBA243D41}" type="presParOf" srcId="{B006D172-891B-4B87-99F9-9023C9160B84}" destId="{3CD9E181-F1BC-4C41-AA2E-0D5605ADC953}" srcOrd="0" destOrd="0" presId="urn:microsoft.com/office/officeart/2005/8/layout/list1"/>
    <dgm:cxn modelId="{ED2D1B23-0996-40A0-B8CF-0D533B2BD40C}" type="presParOf" srcId="{B006D172-891B-4B87-99F9-9023C9160B84}" destId="{022F94EE-038B-4D60-8CBF-9F31E47316B7}" srcOrd="1" destOrd="0" presId="urn:microsoft.com/office/officeart/2005/8/layout/list1"/>
    <dgm:cxn modelId="{EC373ACD-D402-4530-9E33-14E4BCE7277A}" type="presParOf" srcId="{28647CE3-F074-4D91-B616-E56D082C042F}" destId="{110F958E-4F96-4A10-B70E-CFF42AE7AA7C}" srcOrd="5" destOrd="0" presId="urn:microsoft.com/office/officeart/2005/8/layout/list1"/>
    <dgm:cxn modelId="{106AE7B2-122D-49C5-856D-C4A65CBDCC45}" type="presParOf" srcId="{28647CE3-F074-4D91-B616-E56D082C042F}" destId="{73C6C748-A898-497E-AB9C-BED98313BEBE}" srcOrd="6" destOrd="0" presId="urn:microsoft.com/office/officeart/2005/8/layout/list1"/>
    <dgm:cxn modelId="{1E265D94-4326-4504-9268-3F9C635107DE}" type="presParOf" srcId="{28647CE3-F074-4D91-B616-E56D082C042F}" destId="{1320FDC1-2323-4695-B1F6-8DCE82A2D15A}" srcOrd="7" destOrd="0" presId="urn:microsoft.com/office/officeart/2005/8/layout/list1"/>
    <dgm:cxn modelId="{470A13C0-BAFF-485C-A1DA-7BC10D190630}" type="presParOf" srcId="{28647CE3-F074-4D91-B616-E56D082C042F}" destId="{DC80022C-606B-44CC-A253-43E6E48E8AD4}" srcOrd="8" destOrd="0" presId="urn:microsoft.com/office/officeart/2005/8/layout/list1"/>
    <dgm:cxn modelId="{1BCC58BD-AFDA-4D48-8851-18DD198A700D}" type="presParOf" srcId="{DC80022C-606B-44CC-A253-43E6E48E8AD4}" destId="{6EDC0FF1-7CEB-4F05-B06B-282DE078BFFF}" srcOrd="0" destOrd="0" presId="urn:microsoft.com/office/officeart/2005/8/layout/list1"/>
    <dgm:cxn modelId="{BC88B841-D214-41C5-A36F-C7333991801A}" type="presParOf" srcId="{DC80022C-606B-44CC-A253-43E6E48E8AD4}" destId="{A593AF4B-4D68-4C1F-A7E4-2B25F1997255}" srcOrd="1" destOrd="0" presId="urn:microsoft.com/office/officeart/2005/8/layout/list1"/>
    <dgm:cxn modelId="{11010400-2EB8-4C7A-82E4-73A57D61FC5D}" type="presParOf" srcId="{28647CE3-F074-4D91-B616-E56D082C042F}" destId="{06877C50-F8FC-4683-B15C-D7AD454150A0}" srcOrd="9" destOrd="0" presId="urn:microsoft.com/office/officeart/2005/8/layout/list1"/>
    <dgm:cxn modelId="{D667315D-2556-46F5-BCB0-92270A890311}" type="presParOf" srcId="{28647CE3-F074-4D91-B616-E56D082C042F}" destId="{A9EE102B-1E1E-4A67-98F9-83248B2C62D6}" srcOrd="10" destOrd="0" presId="urn:microsoft.com/office/officeart/2005/8/layout/list1"/>
    <dgm:cxn modelId="{030BF22D-F651-4D41-9A7A-2F6BD5F73E67}" type="presParOf" srcId="{28647CE3-F074-4D91-B616-E56D082C042F}" destId="{9AB112E6-2C8C-42E8-9DE8-7E81DA4CAA6F}" srcOrd="11" destOrd="0" presId="urn:microsoft.com/office/officeart/2005/8/layout/list1"/>
    <dgm:cxn modelId="{8AF16BDF-BBFD-4DB4-9B22-8FF516C52FAA}" type="presParOf" srcId="{28647CE3-F074-4D91-B616-E56D082C042F}" destId="{A5D3A2A6-29A7-494E-B460-7AC74046E40B}" srcOrd="12" destOrd="0" presId="urn:microsoft.com/office/officeart/2005/8/layout/list1"/>
    <dgm:cxn modelId="{7C3E7AE8-ED26-4D8C-8969-8503C9C03A02}" type="presParOf" srcId="{A5D3A2A6-29A7-494E-B460-7AC74046E40B}" destId="{562F5CB4-E1E9-4135-8949-8A63320B57DA}" srcOrd="0" destOrd="0" presId="urn:microsoft.com/office/officeart/2005/8/layout/list1"/>
    <dgm:cxn modelId="{5CA30FAE-2556-41A4-87E1-BC1AF5846C9A}" type="presParOf" srcId="{A5D3A2A6-29A7-494E-B460-7AC74046E40B}" destId="{3476C4CE-9082-4759-8D4C-76D6E8E6CFB5}" srcOrd="1" destOrd="0" presId="urn:microsoft.com/office/officeart/2005/8/layout/list1"/>
    <dgm:cxn modelId="{5D491D29-D295-451F-9D5F-6CD345555A5B}" type="presParOf" srcId="{28647CE3-F074-4D91-B616-E56D082C042F}" destId="{0AD1E366-06D5-4B1A-ABEF-B3DD7947F021}" srcOrd="13" destOrd="0" presId="urn:microsoft.com/office/officeart/2005/8/layout/list1"/>
    <dgm:cxn modelId="{A2D3AD3E-C337-4A6A-8CA3-5E08C7726EC7}" type="presParOf" srcId="{28647CE3-F074-4D91-B616-E56D082C042F}" destId="{B856BE20-2556-4A57-9D28-75DB2E23A292}" srcOrd="14" destOrd="0" presId="urn:microsoft.com/office/officeart/2005/8/layout/list1"/>
    <dgm:cxn modelId="{8C53F4EC-E081-470F-BBB0-DF1E1435BE3A}" type="presParOf" srcId="{28647CE3-F074-4D91-B616-E56D082C042F}" destId="{E88E4E0F-0825-4A5A-9DBE-3ECCD5EBBFF8}" srcOrd="15" destOrd="0" presId="urn:microsoft.com/office/officeart/2005/8/layout/list1"/>
    <dgm:cxn modelId="{84BC6279-7384-403C-B015-520F5DB82C25}" type="presParOf" srcId="{28647CE3-F074-4D91-B616-E56D082C042F}" destId="{3DFC61F3-E7EB-4560-B0B9-25B18B8EFE73}" srcOrd="16" destOrd="0" presId="urn:microsoft.com/office/officeart/2005/8/layout/list1"/>
    <dgm:cxn modelId="{D0D9E22E-F660-4217-BAC9-DA19BB895148}" type="presParOf" srcId="{3DFC61F3-E7EB-4560-B0B9-25B18B8EFE73}" destId="{71B00DFC-B80A-475E-BEBE-65BCDA021626}" srcOrd="0" destOrd="0" presId="urn:microsoft.com/office/officeart/2005/8/layout/list1"/>
    <dgm:cxn modelId="{1D344F3E-3227-4A0D-862B-0FD010FCCD68}" type="presParOf" srcId="{3DFC61F3-E7EB-4560-B0B9-25B18B8EFE73}" destId="{F5972A68-35F3-4B9F-94E6-D2AE74B97F9A}" srcOrd="1" destOrd="0" presId="urn:microsoft.com/office/officeart/2005/8/layout/list1"/>
    <dgm:cxn modelId="{AC690424-FE49-4805-B61D-ADC3361604B0}" type="presParOf" srcId="{28647CE3-F074-4D91-B616-E56D082C042F}" destId="{79E2186F-93F9-41C4-AD8F-0BC269054393}" srcOrd="17" destOrd="0" presId="urn:microsoft.com/office/officeart/2005/8/layout/list1"/>
    <dgm:cxn modelId="{89B8380F-B968-4532-BC02-43E9F41F691B}" type="presParOf" srcId="{28647CE3-F074-4D91-B616-E56D082C042F}" destId="{B6A902C9-EBFE-4443-8832-7B1E21505C50}" srcOrd="18" destOrd="0" presId="urn:microsoft.com/office/officeart/2005/8/layout/list1"/>
    <dgm:cxn modelId="{64EA9A7A-C269-449B-A7D2-F2F3182A1ADD}" type="presParOf" srcId="{28647CE3-F074-4D91-B616-E56D082C042F}" destId="{BF00AFCA-979B-45F2-995E-F113F721F760}" srcOrd="19" destOrd="0" presId="urn:microsoft.com/office/officeart/2005/8/layout/list1"/>
    <dgm:cxn modelId="{8A635189-0B41-4668-9D76-80AB63D7B8A6}" type="presParOf" srcId="{28647CE3-F074-4D91-B616-E56D082C042F}" destId="{1AB1C390-3C4C-4145-BD71-E8C93360E423}" srcOrd="20" destOrd="0" presId="urn:microsoft.com/office/officeart/2005/8/layout/list1"/>
    <dgm:cxn modelId="{184B8DC9-651D-4F0A-8407-58323BD1C008}" type="presParOf" srcId="{1AB1C390-3C4C-4145-BD71-E8C93360E423}" destId="{C79F73CC-E096-4EA5-9DEE-AF1F905970AC}" srcOrd="0" destOrd="0" presId="urn:microsoft.com/office/officeart/2005/8/layout/list1"/>
    <dgm:cxn modelId="{17B38827-7E48-42E6-AEAD-A51F911F5F9D}" type="presParOf" srcId="{1AB1C390-3C4C-4145-BD71-E8C93360E423}" destId="{A5D09F6F-7CFC-47EE-88F0-54A496924521}" srcOrd="1" destOrd="0" presId="urn:microsoft.com/office/officeart/2005/8/layout/list1"/>
    <dgm:cxn modelId="{08A623C9-FE33-4391-AEC0-41621AEF6E2E}" type="presParOf" srcId="{28647CE3-F074-4D91-B616-E56D082C042F}" destId="{B1A4F493-7965-4430-A029-2AE0EAE212CF}" srcOrd="21" destOrd="0" presId="urn:microsoft.com/office/officeart/2005/8/layout/list1"/>
    <dgm:cxn modelId="{BB52D0E7-F37A-4620-8FD9-97655D983DC1}" type="presParOf" srcId="{28647CE3-F074-4D91-B616-E56D082C042F}" destId="{FBF4BD69-FE15-4041-B959-2766E848F02B}"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E436B4-515A-4BDE-B27C-E8734D01FEE4}"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s-EC"/>
        </a:p>
      </dgm:t>
    </dgm:pt>
    <dgm:pt modelId="{58924BF6-D57A-4958-8613-65CEC39B2EC0}">
      <dgm:prSet phldrT="[Texto]" custT="1"/>
      <dgm:spPr>
        <a:solidFill>
          <a:srgbClr val="00B050"/>
        </a:solidFill>
      </dgm:spPr>
      <dgm:t>
        <a:bodyPr/>
        <a:lstStyle/>
        <a:p>
          <a:r>
            <a:rPr lang="es-EC" sz="2500" dirty="0" smtClean="0"/>
            <a:t>1</a:t>
          </a:r>
          <a:endParaRPr lang="es-EC" sz="2100" dirty="0"/>
        </a:p>
      </dgm:t>
    </dgm:pt>
    <dgm:pt modelId="{33CAFEDB-46AF-4623-81B3-5F91131C04DB}" type="parTrans" cxnId="{390D3BC4-D532-43AA-BC4E-B6DA9BED0E86}">
      <dgm:prSet/>
      <dgm:spPr/>
      <dgm:t>
        <a:bodyPr/>
        <a:lstStyle/>
        <a:p>
          <a:endParaRPr lang="es-EC"/>
        </a:p>
      </dgm:t>
    </dgm:pt>
    <dgm:pt modelId="{93418EAA-1826-4674-AEAD-CB9224DB7258}" type="sibTrans" cxnId="{390D3BC4-D532-43AA-BC4E-B6DA9BED0E86}">
      <dgm:prSet/>
      <dgm:spPr/>
      <dgm:t>
        <a:bodyPr/>
        <a:lstStyle/>
        <a:p>
          <a:endParaRPr lang="es-EC"/>
        </a:p>
      </dgm:t>
    </dgm:pt>
    <dgm:pt modelId="{D7AB573D-159C-4F73-9766-8DE24B3E80A7}">
      <dgm:prSet phldrT="[Texto]" custT="1"/>
      <dgm:spPr/>
      <dgm:t>
        <a:bodyPr/>
        <a:lstStyle/>
        <a:p>
          <a:pPr algn="just"/>
          <a:endParaRPr lang="es-ES_tradnl" sz="2100" dirty="0" smtClean="0"/>
        </a:p>
        <a:p>
          <a:pPr algn="just"/>
          <a:r>
            <a:rPr lang="es-ES_tradnl" sz="2100" dirty="0" smtClean="0"/>
            <a:t>El registro e inventario del patrimonio arqueológico, arquitectónico y urbanístico del DMQ</a:t>
          </a:r>
          <a:endParaRPr lang="es-EC" sz="2100" dirty="0"/>
        </a:p>
      </dgm:t>
    </dgm:pt>
    <dgm:pt modelId="{8F67EF5A-24F2-4C24-B3D8-0871463E1AC9}" type="parTrans" cxnId="{12542EA8-196F-4D54-B39C-5FD41FC51C45}">
      <dgm:prSet/>
      <dgm:spPr/>
      <dgm:t>
        <a:bodyPr/>
        <a:lstStyle/>
        <a:p>
          <a:endParaRPr lang="es-EC"/>
        </a:p>
      </dgm:t>
    </dgm:pt>
    <dgm:pt modelId="{0001C55F-84F2-4B08-A457-BEAE7D0C84D5}" type="sibTrans" cxnId="{12542EA8-196F-4D54-B39C-5FD41FC51C45}">
      <dgm:prSet/>
      <dgm:spPr/>
      <dgm:t>
        <a:bodyPr/>
        <a:lstStyle/>
        <a:p>
          <a:endParaRPr lang="es-EC"/>
        </a:p>
      </dgm:t>
    </dgm:pt>
    <dgm:pt modelId="{1125EAB5-6583-4083-BCD8-026A19B1C4D3}">
      <dgm:prSet phldrT="[Texto]" custT="1"/>
      <dgm:spPr>
        <a:solidFill>
          <a:srgbClr val="00B0F0"/>
        </a:solidFill>
      </dgm:spPr>
      <dgm:t>
        <a:bodyPr/>
        <a:lstStyle/>
        <a:p>
          <a:r>
            <a:rPr lang="es-EC" sz="2100" dirty="0" smtClean="0"/>
            <a:t>2</a:t>
          </a:r>
          <a:endParaRPr lang="es-EC" sz="2100" dirty="0"/>
        </a:p>
      </dgm:t>
    </dgm:pt>
    <dgm:pt modelId="{F01F56B9-A5BA-417D-86B8-2ECB97E865DB}" type="parTrans" cxnId="{0ED9D871-93CD-4DF4-BA9A-3844D0355631}">
      <dgm:prSet/>
      <dgm:spPr/>
      <dgm:t>
        <a:bodyPr/>
        <a:lstStyle/>
        <a:p>
          <a:endParaRPr lang="es-EC"/>
        </a:p>
      </dgm:t>
    </dgm:pt>
    <dgm:pt modelId="{CB054CA6-E8EE-4E10-98FA-90DD396D66F3}" type="sibTrans" cxnId="{0ED9D871-93CD-4DF4-BA9A-3844D0355631}">
      <dgm:prSet/>
      <dgm:spPr/>
      <dgm:t>
        <a:bodyPr/>
        <a:lstStyle/>
        <a:p>
          <a:endParaRPr lang="es-EC"/>
        </a:p>
      </dgm:t>
    </dgm:pt>
    <dgm:pt modelId="{C74517F8-AEDA-4A16-8243-A0EB33CC1BEB}">
      <dgm:prSet phldrT="[Texto]" custT="1"/>
      <dgm:spPr/>
      <dgm:t>
        <a:bodyPr/>
        <a:lstStyle/>
        <a:p>
          <a:pPr algn="just"/>
          <a:r>
            <a:rPr lang="es-ES_tradnl" sz="2100" dirty="0" smtClean="0"/>
            <a:t>La restauración, conservación y protección, y en general, la intervención y gestión del patrimonio arqueológico, arquitectónico y urbanístico del DMQ</a:t>
          </a:r>
          <a:endParaRPr lang="es-EC" sz="2100" dirty="0"/>
        </a:p>
      </dgm:t>
    </dgm:pt>
    <dgm:pt modelId="{3C977E31-7206-4DDF-813A-DB9A3328A450}" type="parTrans" cxnId="{EBFE5C09-C3FA-4427-AF8E-5A6004446190}">
      <dgm:prSet/>
      <dgm:spPr/>
      <dgm:t>
        <a:bodyPr/>
        <a:lstStyle/>
        <a:p>
          <a:endParaRPr lang="es-EC"/>
        </a:p>
      </dgm:t>
    </dgm:pt>
    <dgm:pt modelId="{207321D0-FDC2-4DFC-A6AF-2A9B7351196A}" type="sibTrans" cxnId="{EBFE5C09-C3FA-4427-AF8E-5A6004446190}">
      <dgm:prSet/>
      <dgm:spPr/>
      <dgm:t>
        <a:bodyPr/>
        <a:lstStyle/>
        <a:p>
          <a:endParaRPr lang="es-EC"/>
        </a:p>
      </dgm:t>
    </dgm:pt>
    <dgm:pt modelId="{913938DC-069D-4851-8621-5FB7775CBC26}">
      <dgm:prSet phldrT="[Texto]" custT="1"/>
      <dgm:spPr/>
      <dgm:t>
        <a:bodyPr/>
        <a:lstStyle/>
        <a:p>
          <a:r>
            <a:rPr lang="es-EC" sz="2100" dirty="0" smtClean="0"/>
            <a:t>3</a:t>
          </a:r>
          <a:endParaRPr lang="es-EC" sz="2100" dirty="0"/>
        </a:p>
      </dgm:t>
    </dgm:pt>
    <dgm:pt modelId="{560B5E24-E821-49C2-B9CE-B4098A261B77}" type="parTrans" cxnId="{F270787C-7B5B-4C99-BF2A-FDEDC776E7AE}">
      <dgm:prSet/>
      <dgm:spPr/>
      <dgm:t>
        <a:bodyPr/>
        <a:lstStyle/>
        <a:p>
          <a:endParaRPr lang="es-EC"/>
        </a:p>
      </dgm:t>
    </dgm:pt>
    <dgm:pt modelId="{B9DE8B15-B3F8-43F9-B2BA-AF2940B5A837}" type="sibTrans" cxnId="{F270787C-7B5B-4C99-BF2A-FDEDC776E7AE}">
      <dgm:prSet/>
      <dgm:spPr/>
      <dgm:t>
        <a:bodyPr/>
        <a:lstStyle/>
        <a:p>
          <a:endParaRPr lang="es-EC"/>
        </a:p>
      </dgm:t>
    </dgm:pt>
    <dgm:pt modelId="{07D646A6-C63C-4D4F-A38A-E54641B6A4C8}">
      <dgm:prSet phldrT="[Texto]" custT="1"/>
      <dgm:spPr/>
      <dgm:t>
        <a:bodyPr/>
        <a:lstStyle/>
        <a:p>
          <a:pPr algn="just"/>
          <a:r>
            <a:rPr lang="es-ES_tradnl" sz="2100" dirty="0" smtClean="0"/>
            <a:t>La gestión y conservación patrimonio intangible, así como el patrimonio de bienes muebles, instrumentales, artísticos y artesanales y utilitarios</a:t>
          </a:r>
          <a:endParaRPr lang="es-EC" sz="2100" dirty="0"/>
        </a:p>
      </dgm:t>
    </dgm:pt>
    <dgm:pt modelId="{6CAC8305-8942-4303-9E04-5052F6FEA6F8}" type="parTrans" cxnId="{A4563A77-94A4-4A50-AC93-1058782707DB}">
      <dgm:prSet/>
      <dgm:spPr/>
      <dgm:t>
        <a:bodyPr/>
        <a:lstStyle/>
        <a:p>
          <a:endParaRPr lang="es-EC"/>
        </a:p>
      </dgm:t>
    </dgm:pt>
    <dgm:pt modelId="{DD1BCD5C-3CB6-46DF-A55C-73B928E2898C}" type="sibTrans" cxnId="{A4563A77-94A4-4A50-AC93-1058782707DB}">
      <dgm:prSet/>
      <dgm:spPr/>
      <dgm:t>
        <a:bodyPr/>
        <a:lstStyle/>
        <a:p>
          <a:endParaRPr lang="es-EC"/>
        </a:p>
      </dgm:t>
    </dgm:pt>
    <dgm:pt modelId="{7BD7AA54-CB9F-4BC4-992B-64F818A22233}" type="pres">
      <dgm:prSet presAssocID="{82E436B4-515A-4BDE-B27C-E8734D01FEE4}" presName="Name0" presStyleCnt="0">
        <dgm:presLayoutVars>
          <dgm:chMax val="5"/>
          <dgm:chPref val="5"/>
          <dgm:dir/>
          <dgm:animLvl val="lvl"/>
        </dgm:presLayoutVars>
      </dgm:prSet>
      <dgm:spPr/>
      <dgm:t>
        <a:bodyPr/>
        <a:lstStyle/>
        <a:p>
          <a:endParaRPr lang="es-EC"/>
        </a:p>
      </dgm:t>
    </dgm:pt>
    <dgm:pt modelId="{BAA918C4-C180-4EFA-B5DD-7D9A248BD9C5}" type="pres">
      <dgm:prSet presAssocID="{58924BF6-D57A-4958-8613-65CEC39B2EC0}" presName="parentText1" presStyleLbl="node1" presStyleIdx="0" presStyleCnt="3" custLinFactNeighborY="5248">
        <dgm:presLayoutVars>
          <dgm:chMax/>
          <dgm:chPref val="3"/>
          <dgm:bulletEnabled val="1"/>
        </dgm:presLayoutVars>
      </dgm:prSet>
      <dgm:spPr/>
      <dgm:t>
        <a:bodyPr/>
        <a:lstStyle/>
        <a:p>
          <a:endParaRPr lang="es-EC"/>
        </a:p>
      </dgm:t>
    </dgm:pt>
    <dgm:pt modelId="{5DBAFFD7-0BA9-42E5-AF9C-48F50E5508E5}" type="pres">
      <dgm:prSet presAssocID="{58924BF6-D57A-4958-8613-65CEC39B2EC0}" presName="childText1" presStyleLbl="solidAlignAcc1" presStyleIdx="0" presStyleCnt="3">
        <dgm:presLayoutVars>
          <dgm:chMax val="0"/>
          <dgm:chPref val="0"/>
          <dgm:bulletEnabled val="1"/>
        </dgm:presLayoutVars>
      </dgm:prSet>
      <dgm:spPr/>
      <dgm:t>
        <a:bodyPr/>
        <a:lstStyle/>
        <a:p>
          <a:endParaRPr lang="es-EC"/>
        </a:p>
      </dgm:t>
    </dgm:pt>
    <dgm:pt modelId="{0F4368D3-2E68-4276-A7B9-326492289CE8}" type="pres">
      <dgm:prSet presAssocID="{1125EAB5-6583-4083-BCD8-026A19B1C4D3}" presName="parentText2" presStyleLbl="node1" presStyleIdx="1" presStyleCnt="3">
        <dgm:presLayoutVars>
          <dgm:chMax/>
          <dgm:chPref val="3"/>
          <dgm:bulletEnabled val="1"/>
        </dgm:presLayoutVars>
      </dgm:prSet>
      <dgm:spPr/>
      <dgm:t>
        <a:bodyPr/>
        <a:lstStyle/>
        <a:p>
          <a:endParaRPr lang="es-EC"/>
        </a:p>
      </dgm:t>
    </dgm:pt>
    <dgm:pt modelId="{7C5A95FB-9F88-4E40-A3AA-03A19E1B78AB}" type="pres">
      <dgm:prSet presAssocID="{1125EAB5-6583-4083-BCD8-026A19B1C4D3}" presName="childText2" presStyleLbl="solidAlignAcc1" presStyleIdx="1" presStyleCnt="3" custLinFactNeighborX="1016" custLinFactNeighborY="292">
        <dgm:presLayoutVars>
          <dgm:chMax val="0"/>
          <dgm:chPref val="0"/>
          <dgm:bulletEnabled val="1"/>
        </dgm:presLayoutVars>
      </dgm:prSet>
      <dgm:spPr/>
      <dgm:t>
        <a:bodyPr/>
        <a:lstStyle/>
        <a:p>
          <a:endParaRPr lang="es-EC"/>
        </a:p>
      </dgm:t>
    </dgm:pt>
    <dgm:pt modelId="{6FBB26B0-1D91-4385-A86D-BA65A333E371}" type="pres">
      <dgm:prSet presAssocID="{913938DC-069D-4851-8621-5FB7775CBC26}" presName="parentText3" presStyleLbl="node1" presStyleIdx="2" presStyleCnt="3">
        <dgm:presLayoutVars>
          <dgm:chMax/>
          <dgm:chPref val="3"/>
          <dgm:bulletEnabled val="1"/>
        </dgm:presLayoutVars>
      </dgm:prSet>
      <dgm:spPr/>
      <dgm:t>
        <a:bodyPr/>
        <a:lstStyle/>
        <a:p>
          <a:endParaRPr lang="es-EC"/>
        </a:p>
      </dgm:t>
    </dgm:pt>
    <dgm:pt modelId="{B9355471-D3A7-4282-AAC3-9813EA154D90}" type="pres">
      <dgm:prSet presAssocID="{913938DC-069D-4851-8621-5FB7775CBC26}" presName="childText3" presStyleLbl="solidAlignAcc1" presStyleIdx="2" presStyleCnt="3">
        <dgm:presLayoutVars>
          <dgm:chMax val="0"/>
          <dgm:chPref val="0"/>
          <dgm:bulletEnabled val="1"/>
        </dgm:presLayoutVars>
      </dgm:prSet>
      <dgm:spPr/>
      <dgm:t>
        <a:bodyPr/>
        <a:lstStyle/>
        <a:p>
          <a:endParaRPr lang="es-EC"/>
        </a:p>
      </dgm:t>
    </dgm:pt>
  </dgm:ptLst>
  <dgm:cxnLst>
    <dgm:cxn modelId="{CC3151DE-76E0-4879-A17D-E3963814DF0A}" type="presOf" srcId="{913938DC-069D-4851-8621-5FB7775CBC26}" destId="{6FBB26B0-1D91-4385-A86D-BA65A333E371}" srcOrd="0" destOrd="0" presId="urn:microsoft.com/office/officeart/2009/3/layout/IncreasingArrowsProcess"/>
    <dgm:cxn modelId="{D7E80B28-C54D-4775-B142-4F8B33DE8F49}" type="presOf" srcId="{82E436B4-515A-4BDE-B27C-E8734D01FEE4}" destId="{7BD7AA54-CB9F-4BC4-992B-64F818A22233}" srcOrd="0" destOrd="0" presId="urn:microsoft.com/office/officeart/2009/3/layout/IncreasingArrowsProcess"/>
    <dgm:cxn modelId="{0ED9D871-93CD-4DF4-BA9A-3844D0355631}" srcId="{82E436B4-515A-4BDE-B27C-E8734D01FEE4}" destId="{1125EAB5-6583-4083-BCD8-026A19B1C4D3}" srcOrd="1" destOrd="0" parTransId="{F01F56B9-A5BA-417D-86B8-2ECB97E865DB}" sibTransId="{CB054CA6-E8EE-4E10-98FA-90DD396D66F3}"/>
    <dgm:cxn modelId="{1521697E-181B-4286-B96C-D60DFEB17150}" type="presOf" srcId="{58924BF6-D57A-4958-8613-65CEC39B2EC0}" destId="{BAA918C4-C180-4EFA-B5DD-7D9A248BD9C5}" srcOrd="0" destOrd="0" presId="urn:microsoft.com/office/officeart/2009/3/layout/IncreasingArrowsProcess"/>
    <dgm:cxn modelId="{12542EA8-196F-4D54-B39C-5FD41FC51C45}" srcId="{58924BF6-D57A-4958-8613-65CEC39B2EC0}" destId="{D7AB573D-159C-4F73-9766-8DE24B3E80A7}" srcOrd="0" destOrd="0" parTransId="{8F67EF5A-24F2-4C24-B3D8-0871463E1AC9}" sibTransId="{0001C55F-84F2-4B08-A457-BEAE7D0C84D5}"/>
    <dgm:cxn modelId="{5BE4C560-079B-42FE-BBD9-005F07E778E1}" type="presOf" srcId="{C74517F8-AEDA-4A16-8243-A0EB33CC1BEB}" destId="{7C5A95FB-9F88-4E40-A3AA-03A19E1B78AB}" srcOrd="0" destOrd="0" presId="urn:microsoft.com/office/officeart/2009/3/layout/IncreasingArrowsProcess"/>
    <dgm:cxn modelId="{390D3BC4-D532-43AA-BC4E-B6DA9BED0E86}" srcId="{82E436B4-515A-4BDE-B27C-E8734D01FEE4}" destId="{58924BF6-D57A-4958-8613-65CEC39B2EC0}" srcOrd="0" destOrd="0" parTransId="{33CAFEDB-46AF-4623-81B3-5F91131C04DB}" sibTransId="{93418EAA-1826-4674-AEAD-CB9224DB7258}"/>
    <dgm:cxn modelId="{71E7BD24-F65D-40C9-AA24-B22D4378EAD7}" type="presOf" srcId="{1125EAB5-6583-4083-BCD8-026A19B1C4D3}" destId="{0F4368D3-2E68-4276-A7B9-326492289CE8}" srcOrd="0" destOrd="0" presId="urn:microsoft.com/office/officeart/2009/3/layout/IncreasingArrowsProcess"/>
    <dgm:cxn modelId="{A4563A77-94A4-4A50-AC93-1058782707DB}" srcId="{913938DC-069D-4851-8621-5FB7775CBC26}" destId="{07D646A6-C63C-4D4F-A38A-E54641B6A4C8}" srcOrd="0" destOrd="0" parTransId="{6CAC8305-8942-4303-9E04-5052F6FEA6F8}" sibTransId="{DD1BCD5C-3CB6-46DF-A55C-73B928E2898C}"/>
    <dgm:cxn modelId="{D107281D-8CF6-4BC5-9597-FCB2A5B1B1CD}" type="presOf" srcId="{07D646A6-C63C-4D4F-A38A-E54641B6A4C8}" destId="{B9355471-D3A7-4282-AAC3-9813EA154D90}" srcOrd="0" destOrd="0" presId="urn:microsoft.com/office/officeart/2009/3/layout/IncreasingArrowsProcess"/>
    <dgm:cxn modelId="{E89169B3-8DA7-4272-AA16-9F8505AE45A8}" type="presOf" srcId="{D7AB573D-159C-4F73-9766-8DE24B3E80A7}" destId="{5DBAFFD7-0BA9-42E5-AF9C-48F50E5508E5}" srcOrd="0" destOrd="0" presId="urn:microsoft.com/office/officeart/2009/3/layout/IncreasingArrowsProcess"/>
    <dgm:cxn modelId="{F270787C-7B5B-4C99-BF2A-FDEDC776E7AE}" srcId="{82E436B4-515A-4BDE-B27C-E8734D01FEE4}" destId="{913938DC-069D-4851-8621-5FB7775CBC26}" srcOrd="2" destOrd="0" parTransId="{560B5E24-E821-49C2-B9CE-B4098A261B77}" sibTransId="{B9DE8B15-B3F8-43F9-B2BA-AF2940B5A837}"/>
    <dgm:cxn modelId="{EBFE5C09-C3FA-4427-AF8E-5A6004446190}" srcId="{1125EAB5-6583-4083-BCD8-026A19B1C4D3}" destId="{C74517F8-AEDA-4A16-8243-A0EB33CC1BEB}" srcOrd="0" destOrd="0" parTransId="{3C977E31-7206-4DDF-813A-DB9A3328A450}" sibTransId="{207321D0-FDC2-4DFC-A6AF-2A9B7351196A}"/>
    <dgm:cxn modelId="{3DD9A3A2-3598-4794-A6DD-8AC60796EA43}" type="presParOf" srcId="{7BD7AA54-CB9F-4BC4-992B-64F818A22233}" destId="{BAA918C4-C180-4EFA-B5DD-7D9A248BD9C5}" srcOrd="0" destOrd="0" presId="urn:microsoft.com/office/officeart/2009/3/layout/IncreasingArrowsProcess"/>
    <dgm:cxn modelId="{95D7CE10-5D28-4EC2-AFF6-EC9E8EA5F3B3}" type="presParOf" srcId="{7BD7AA54-CB9F-4BC4-992B-64F818A22233}" destId="{5DBAFFD7-0BA9-42E5-AF9C-48F50E5508E5}" srcOrd="1" destOrd="0" presId="urn:microsoft.com/office/officeart/2009/3/layout/IncreasingArrowsProcess"/>
    <dgm:cxn modelId="{C56CA196-3DD1-4E3B-ACF4-8222888360AF}" type="presParOf" srcId="{7BD7AA54-CB9F-4BC4-992B-64F818A22233}" destId="{0F4368D3-2E68-4276-A7B9-326492289CE8}" srcOrd="2" destOrd="0" presId="urn:microsoft.com/office/officeart/2009/3/layout/IncreasingArrowsProcess"/>
    <dgm:cxn modelId="{E58A5174-E04F-4B51-8DED-575EAB5863D5}" type="presParOf" srcId="{7BD7AA54-CB9F-4BC4-992B-64F818A22233}" destId="{7C5A95FB-9F88-4E40-A3AA-03A19E1B78AB}" srcOrd="3" destOrd="0" presId="urn:microsoft.com/office/officeart/2009/3/layout/IncreasingArrowsProcess"/>
    <dgm:cxn modelId="{0469CCE3-A856-4711-AD8E-C150CCC183FB}" type="presParOf" srcId="{7BD7AA54-CB9F-4BC4-992B-64F818A22233}" destId="{6FBB26B0-1D91-4385-A86D-BA65A333E371}" srcOrd="4" destOrd="0" presId="urn:microsoft.com/office/officeart/2009/3/layout/IncreasingArrowsProcess"/>
    <dgm:cxn modelId="{03F7D842-6C28-4163-8B10-1B135D108ECE}" type="presParOf" srcId="{7BD7AA54-CB9F-4BC4-992B-64F818A22233}" destId="{B9355471-D3A7-4282-AAC3-9813EA154D90}"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D3C1026-2CBB-4C05-8677-89A0705E82F2}"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s-EC"/>
        </a:p>
      </dgm:t>
    </dgm:pt>
    <dgm:pt modelId="{6232E680-6AA6-4342-8D07-42067F49A054}">
      <dgm:prSet phldrT="[Texto]" custT="1"/>
      <dgm:spPr/>
      <dgm:t>
        <a:bodyPr/>
        <a:lstStyle/>
        <a:p>
          <a:r>
            <a:rPr lang="es-EC" sz="2800" dirty="0" smtClean="0"/>
            <a:t>ATLAS MULTIMEDIA</a:t>
          </a:r>
          <a:endParaRPr lang="es-EC" sz="2800" dirty="0"/>
        </a:p>
      </dgm:t>
    </dgm:pt>
    <dgm:pt modelId="{E703BBA0-4E59-413A-97E1-F8A377CC1D19}" type="parTrans" cxnId="{1D725335-67E2-4E86-89C1-F21A52167607}">
      <dgm:prSet/>
      <dgm:spPr/>
      <dgm:t>
        <a:bodyPr/>
        <a:lstStyle/>
        <a:p>
          <a:endParaRPr lang="es-EC"/>
        </a:p>
      </dgm:t>
    </dgm:pt>
    <dgm:pt modelId="{5270C74B-F64A-4225-88A7-3432785198BC}" type="sibTrans" cxnId="{1D725335-67E2-4E86-89C1-F21A52167607}">
      <dgm:prSet/>
      <dgm:spPr/>
      <dgm:t>
        <a:bodyPr/>
        <a:lstStyle/>
        <a:p>
          <a:endParaRPr lang="es-EC"/>
        </a:p>
      </dgm:t>
    </dgm:pt>
    <dgm:pt modelId="{BACF0779-6B8F-4D3D-97B2-1C5539358CEA}">
      <dgm:prSet phldrT="[Texto]">
        <dgm:style>
          <a:lnRef idx="2">
            <a:schemeClr val="accent4"/>
          </a:lnRef>
          <a:fillRef idx="1">
            <a:schemeClr val="lt1"/>
          </a:fillRef>
          <a:effectRef idx="0">
            <a:schemeClr val="accent4"/>
          </a:effectRef>
          <a:fontRef idx="minor">
            <a:schemeClr val="dk1"/>
          </a:fontRef>
        </dgm:style>
      </dgm:prSet>
      <dgm:spPr>
        <a:ln>
          <a:solidFill>
            <a:srgbClr val="CC00CC"/>
          </a:solidFill>
        </a:ln>
      </dgm:spPr>
      <dgm:t>
        <a:bodyPr/>
        <a:lstStyle/>
        <a:p>
          <a:r>
            <a:rPr lang="es-EC" dirty="0" smtClean="0"/>
            <a:t>Documento Cartográfico</a:t>
          </a:r>
          <a:endParaRPr lang="es-EC" dirty="0"/>
        </a:p>
      </dgm:t>
    </dgm:pt>
    <dgm:pt modelId="{4676E29A-AA2D-4512-A777-6913A54023CE}" type="parTrans" cxnId="{C15928B0-CD7C-468B-ABA0-8853240B450E}">
      <dgm:prSet/>
      <dgm:spPr/>
      <dgm:t>
        <a:bodyPr/>
        <a:lstStyle/>
        <a:p>
          <a:endParaRPr lang="es-EC"/>
        </a:p>
      </dgm:t>
    </dgm:pt>
    <dgm:pt modelId="{81366A7D-2142-4F0A-96DC-0B5D47D44975}" type="sibTrans" cxnId="{C15928B0-CD7C-468B-ABA0-8853240B450E}">
      <dgm:prSet/>
      <dgm:spPr/>
      <dgm:t>
        <a:bodyPr/>
        <a:lstStyle/>
        <a:p>
          <a:endParaRPr lang="es-EC"/>
        </a:p>
      </dgm:t>
    </dgm:pt>
    <dgm:pt modelId="{75E70A1D-E662-4180-A1A3-409C24419FC1}">
      <dgm:prSet phldrT="[Texto]">
        <dgm:style>
          <a:lnRef idx="2">
            <a:schemeClr val="accent5"/>
          </a:lnRef>
          <a:fillRef idx="1">
            <a:schemeClr val="lt1"/>
          </a:fillRef>
          <a:effectRef idx="0">
            <a:schemeClr val="accent5"/>
          </a:effectRef>
          <a:fontRef idx="minor">
            <a:schemeClr val="dk1"/>
          </a:fontRef>
        </dgm:style>
      </dgm:prSet>
      <dgm:spPr/>
      <dgm:t>
        <a:bodyPr/>
        <a:lstStyle/>
        <a:p>
          <a:r>
            <a:rPr lang="es-EC" dirty="0" smtClean="0"/>
            <a:t>TIG+TIC</a:t>
          </a:r>
          <a:endParaRPr lang="es-EC" dirty="0"/>
        </a:p>
      </dgm:t>
    </dgm:pt>
    <dgm:pt modelId="{D3346683-0DC6-4C9B-A2F6-689812882700}" type="parTrans" cxnId="{9DBDAAE9-1F7D-41DA-9AD9-411EF3BEE142}">
      <dgm:prSet/>
      <dgm:spPr/>
      <dgm:t>
        <a:bodyPr/>
        <a:lstStyle/>
        <a:p>
          <a:endParaRPr lang="es-EC"/>
        </a:p>
      </dgm:t>
    </dgm:pt>
    <dgm:pt modelId="{1CF1BE84-1103-45FB-BFF9-ED71118848AC}" type="sibTrans" cxnId="{9DBDAAE9-1F7D-41DA-9AD9-411EF3BEE142}">
      <dgm:prSet/>
      <dgm:spPr/>
      <dgm:t>
        <a:bodyPr/>
        <a:lstStyle/>
        <a:p>
          <a:endParaRPr lang="es-EC"/>
        </a:p>
      </dgm:t>
    </dgm:pt>
    <dgm:pt modelId="{160235CA-6C0C-4104-B26D-43DEDCB09412}">
      <dgm:prSet phldrT="[Texto]">
        <dgm:style>
          <a:lnRef idx="2">
            <a:schemeClr val="accent5"/>
          </a:lnRef>
          <a:fillRef idx="1">
            <a:schemeClr val="lt1"/>
          </a:fillRef>
          <a:effectRef idx="0">
            <a:schemeClr val="accent5"/>
          </a:effectRef>
          <a:fontRef idx="minor">
            <a:schemeClr val="dk1"/>
          </a:fontRef>
        </dgm:style>
      </dgm:prSet>
      <dgm:spPr>
        <a:ln>
          <a:solidFill>
            <a:srgbClr val="FF6699"/>
          </a:solidFill>
        </a:ln>
      </dgm:spPr>
      <dgm:t>
        <a:bodyPr/>
        <a:lstStyle/>
        <a:p>
          <a:r>
            <a:rPr lang="es-EC" dirty="0" smtClean="0"/>
            <a:t>Representa Información Geográfica</a:t>
          </a:r>
          <a:endParaRPr lang="es-EC" dirty="0"/>
        </a:p>
      </dgm:t>
    </dgm:pt>
    <dgm:pt modelId="{BB1D23D7-A6B2-4918-A0BF-DB5B69BEC0D6}" type="parTrans" cxnId="{FACAC107-AE8F-4219-BEF4-0A3C89E66085}">
      <dgm:prSet/>
      <dgm:spPr/>
      <dgm:t>
        <a:bodyPr/>
        <a:lstStyle/>
        <a:p>
          <a:endParaRPr lang="es-EC"/>
        </a:p>
      </dgm:t>
    </dgm:pt>
    <dgm:pt modelId="{AAA135E2-2E38-4EC3-8390-D64028EA158B}" type="sibTrans" cxnId="{FACAC107-AE8F-4219-BEF4-0A3C89E66085}">
      <dgm:prSet/>
      <dgm:spPr/>
      <dgm:t>
        <a:bodyPr/>
        <a:lstStyle/>
        <a:p>
          <a:endParaRPr lang="es-EC"/>
        </a:p>
      </dgm:t>
    </dgm:pt>
    <dgm:pt modelId="{2412FB45-7F2A-4AD3-BB69-78B4CE835444}">
      <dgm:prSet phldrT="[Texto]">
        <dgm:style>
          <a:lnRef idx="2">
            <a:schemeClr val="accent6"/>
          </a:lnRef>
          <a:fillRef idx="1">
            <a:schemeClr val="lt1"/>
          </a:fillRef>
          <a:effectRef idx="0">
            <a:schemeClr val="accent6"/>
          </a:effectRef>
          <a:fontRef idx="minor">
            <a:schemeClr val="dk1"/>
          </a:fontRef>
        </dgm:style>
      </dgm:prSet>
      <dgm:spPr/>
      <dgm:t>
        <a:bodyPr/>
        <a:lstStyle/>
        <a:p>
          <a:r>
            <a:rPr lang="es-EC" dirty="0" smtClean="0"/>
            <a:t>Combinación de Información</a:t>
          </a:r>
          <a:endParaRPr lang="es-EC" dirty="0"/>
        </a:p>
      </dgm:t>
    </dgm:pt>
    <dgm:pt modelId="{EEB7CCE7-3721-41E3-9D72-A5A2C177D961}" type="parTrans" cxnId="{0018BE98-5586-4817-A4B6-C8EBC3838464}">
      <dgm:prSet/>
      <dgm:spPr/>
      <dgm:t>
        <a:bodyPr/>
        <a:lstStyle/>
        <a:p>
          <a:endParaRPr lang="es-EC"/>
        </a:p>
      </dgm:t>
    </dgm:pt>
    <dgm:pt modelId="{8138327C-7CB9-4328-B838-4C03320F951B}" type="sibTrans" cxnId="{0018BE98-5586-4817-A4B6-C8EBC3838464}">
      <dgm:prSet/>
      <dgm:spPr/>
      <dgm:t>
        <a:bodyPr/>
        <a:lstStyle/>
        <a:p>
          <a:endParaRPr lang="es-EC"/>
        </a:p>
      </dgm:t>
    </dgm:pt>
    <dgm:pt modelId="{36D03DAE-A567-4A20-A890-7E82BBF39F27}">
      <dgm:prSet phldrT="[Texto]">
        <dgm:style>
          <a:lnRef idx="2">
            <a:schemeClr val="accent6"/>
          </a:lnRef>
          <a:fillRef idx="1">
            <a:schemeClr val="lt1"/>
          </a:fillRef>
          <a:effectRef idx="0">
            <a:schemeClr val="accent6"/>
          </a:effectRef>
          <a:fontRef idx="minor">
            <a:schemeClr val="dk1"/>
          </a:fontRef>
        </dgm:style>
      </dgm:prSet>
      <dgm:spPr>
        <a:ln>
          <a:solidFill>
            <a:srgbClr val="FFC000"/>
          </a:solidFill>
        </a:ln>
      </dgm:spPr>
      <dgm:t>
        <a:bodyPr/>
        <a:lstStyle/>
        <a:p>
          <a:r>
            <a:rPr lang="es-EC" dirty="0" smtClean="0"/>
            <a:t>Ambientes multimedia</a:t>
          </a:r>
          <a:endParaRPr lang="es-EC" dirty="0"/>
        </a:p>
      </dgm:t>
    </dgm:pt>
    <dgm:pt modelId="{CD197195-2C41-4B54-9BBE-17FDF6333EA5}" type="parTrans" cxnId="{7921C7A3-BF72-4D28-BE35-6EAA1D90B41D}">
      <dgm:prSet/>
      <dgm:spPr/>
      <dgm:t>
        <a:bodyPr/>
        <a:lstStyle/>
        <a:p>
          <a:endParaRPr lang="es-EC"/>
        </a:p>
      </dgm:t>
    </dgm:pt>
    <dgm:pt modelId="{90F8F13F-0152-4164-BB38-B325E6FA53A6}" type="sibTrans" cxnId="{7921C7A3-BF72-4D28-BE35-6EAA1D90B41D}">
      <dgm:prSet/>
      <dgm:spPr/>
      <dgm:t>
        <a:bodyPr/>
        <a:lstStyle/>
        <a:p>
          <a:endParaRPr lang="es-EC"/>
        </a:p>
      </dgm:t>
    </dgm:pt>
    <dgm:pt modelId="{2C6C92CF-17A7-478A-8FD2-6EC9CA88AE43}">
      <dgm:prSet phldrT="[Texto]">
        <dgm:style>
          <a:lnRef idx="2">
            <a:schemeClr val="accent6"/>
          </a:lnRef>
          <a:fillRef idx="1">
            <a:schemeClr val="lt1"/>
          </a:fillRef>
          <a:effectRef idx="0">
            <a:schemeClr val="accent6"/>
          </a:effectRef>
          <a:fontRef idx="minor">
            <a:schemeClr val="dk1"/>
          </a:fontRef>
        </dgm:style>
      </dgm:prSet>
      <dgm:spPr>
        <a:ln>
          <a:solidFill>
            <a:srgbClr val="00CCFF"/>
          </a:solidFill>
        </a:ln>
      </dgm:spPr>
      <dgm:t>
        <a:bodyPr/>
        <a:lstStyle/>
        <a:p>
          <a:r>
            <a:rPr lang="es-EC" dirty="0" smtClean="0"/>
            <a:t>Interacción con el usuario</a:t>
          </a:r>
          <a:endParaRPr lang="es-EC" dirty="0"/>
        </a:p>
      </dgm:t>
    </dgm:pt>
    <dgm:pt modelId="{8C0CE8C8-958D-464D-84CE-A04DC8F4F2B0}" type="parTrans" cxnId="{99398357-36C4-4C6E-8E29-86FCD1BC8A5B}">
      <dgm:prSet/>
      <dgm:spPr/>
      <dgm:t>
        <a:bodyPr/>
        <a:lstStyle/>
        <a:p>
          <a:endParaRPr lang="es-EC"/>
        </a:p>
      </dgm:t>
    </dgm:pt>
    <dgm:pt modelId="{296BBFB3-49C5-4D46-8DF6-47FAD03418F1}" type="sibTrans" cxnId="{99398357-36C4-4C6E-8E29-86FCD1BC8A5B}">
      <dgm:prSet/>
      <dgm:spPr/>
      <dgm:t>
        <a:bodyPr/>
        <a:lstStyle/>
        <a:p>
          <a:endParaRPr lang="es-EC"/>
        </a:p>
      </dgm:t>
    </dgm:pt>
    <dgm:pt modelId="{1B462D85-B975-42B9-961C-E81794E54F4F}" type="pres">
      <dgm:prSet presAssocID="{2D3C1026-2CBB-4C05-8677-89A0705E82F2}" presName="Name0" presStyleCnt="0">
        <dgm:presLayoutVars>
          <dgm:chMax val="1"/>
          <dgm:chPref val="1"/>
          <dgm:dir/>
          <dgm:animOne val="branch"/>
          <dgm:animLvl val="lvl"/>
        </dgm:presLayoutVars>
      </dgm:prSet>
      <dgm:spPr/>
      <dgm:t>
        <a:bodyPr/>
        <a:lstStyle/>
        <a:p>
          <a:endParaRPr lang="es-EC"/>
        </a:p>
      </dgm:t>
    </dgm:pt>
    <dgm:pt modelId="{C97B4A89-881D-4959-99E6-3233F5D19067}" type="pres">
      <dgm:prSet presAssocID="{6232E680-6AA6-4342-8D07-42067F49A054}" presName="Parent" presStyleLbl="node0" presStyleIdx="0" presStyleCnt="1" custScaleX="111360" custLinFactNeighborY="2110">
        <dgm:presLayoutVars>
          <dgm:chMax val="6"/>
          <dgm:chPref val="6"/>
        </dgm:presLayoutVars>
      </dgm:prSet>
      <dgm:spPr/>
      <dgm:t>
        <a:bodyPr/>
        <a:lstStyle/>
        <a:p>
          <a:endParaRPr lang="es-EC"/>
        </a:p>
      </dgm:t>
    </dgm:pt>
    <dgm:pt modelId="{73563794-EDF5-498B-BC55-F11F31867F1E}" type="pres">
      <dgm:prSet presAssocID="{BACF0779-6B8F-4D3D-97B2-1C5539358CEA}" presName="Accent1" presStyleCnt="0"/>
      <dgm:spPr/>
    </dgm:pt>
    <dgm:pt modelId="{1A537BF5-A543-4389-BA22-A299B6F54A3F}" type="pres">
      <dgm:prSet presAssocID="{BACF0779-6B8F-4D3D-97B2-1C5539358CEA}" presName="Accent" presStyleLbl="bgShp" presStyleIdx="0" presStyleCnt="6"/>
      <dgm:spPr/>
    </dgm:pt>
    <dgm:pt modelId="{DE82039E-763F-4947-A3FA-0F169AD67A5D}" type="pres">
      <dgm:prSet presAssocID="{BACF0779-6B8F-4D3D-97B2-1C5539358CEA}" presName="Child1" presStyleLbl="node1" presStyleIdx="0" presStyleCnt="6">
        <dgm:presLayoutVars>
          <dgm:chMax val="0"/>
          <dgm:chPref val="0"/>
          <dgm:bulletEnabled val="1"/>
        </dgm:presLayoutVars>
      </dgm:prSet>
      <dgm:spPr/>
      <dgm:t>
        <a:bodyPr/>
        <a:lstStyle/>
        <a:p>
          <a:endParaRPr lang="es-EC"/>
        </a:p>
      </dgm:t>
    </dgm:pt>
    <dgm:pt modelId="{E27694A3-3293-4239-ADB9-61DEF15C1EF4}" type="pres">
      <dgm:prSet presAssocID="{75E70A1D-E662-4180-A1A3-409C24419FC1}" presName="Accent2" presStyleCnt="0"/>
      <dgm:spPr/>
    </dgm:pt>
    <dgm:pt modelId="{2124A2DF-EFB9-4D4F-A456-1AFEDAB29B6E}" type="pres">
      <dgm:prSet presAssocID="{75E70A1D-E662-4180-A1A3-409C24419FC1}" presName="Accent" presStyleLbl="bgShp" presStyleIdx="1" presStyleCnt="6"/>
      <dgm:spPr/>
    </dgm:pt>
    <dgm:pt modelId="{76D99099-D1FF-479B-9B5C-68C94C0EF617}" type="pres">
      <dgm:prSet presAssocID="{75E70A1D-E662-4180-A1A3-409C24419FC1}" presName="Child2" presStyleLbl="node1" presStyleIdx="1" presStyleCnt="6">
        <dgm:presLayoutVars>
          <dgm:chMax val="0"/>
          <dgm:chPref val="0"/>
          <dgm:bulletEnabled val="1"/>
        </dgm:presLayoutVars>
      </dgm:prSet>
      <dgm:spPr/>
      <dgm:t>
        <a:bodyPr/>
        <a:lstStyle/>
        <a:p>
          <a:endParaRPr lang="es-EC"/>
        </a:p>
      </dgm:t>
    </dgm:pt>
    <dgm:pt modelId="{25DF91A7-663E-4D0A-BFF7-738E7A63231E}" type="pres">
      <dgm:prSet presAssocID="{160235CA-6C0C-4104-B26D-43DEDCB09412}" presName="Accent3" presStyleCnt="0"/>
      <dgm:spPr/>
    </dgm:pt>
    <dgm:pt modelId="{F1852093-6723-4AE9-ABF7-C9B7DC5D5CAE}" type="pres">
      <dgm:prSet presAssocID="{160235CA-6C0C-4104-B26D-43DEDCB09412}" presName="Accent" presStyleLbl="bgShp" presStyleIdx="2" presStyleCnt="6"/>
      <dgm:spPr/>
    </dgm:pt>
    <dgm:pt modelId="{075F0D78-3DBB-4C7F-A7C7-59FFA8537BE7}" type="pres">
      <dgm:prSet presAssocID="{160235CA-6C0C-4104-B26D-43DEDCB09412}" presName="Child3" presStyleLbl="node1" presStyleIdx="2" presStyleCnt="6">
        <dgm:presLayoutVars>
          <dgm:chMax val="0"/>
          <dgm:chPref val="0"/>
          <dgm:bulletEnabled val="1"/>
        </dgm:presLayoutVars>
      </dgm:prSet>
      <dgm:spPr/>
      <dgm:t>
        <a:bodyPr/>
        <a:lstStyle/>
        <a:p>
          <a:endParaRPr lang="es-EC"/>
        </a:p>
      </dgm:t>
    </dgm:pt>
    <dgm:pt modelId="{D71B6B7B-B7FB-4FC4-9714-9091C764DF7C}" type="pres">
      <dgm:prSet presAssocID="{2412FB45-7F2A-4AD3-BB69-78B4CE835444}" presName="Accent4" presStyleCnt="0"/>
      <dgm:spPr/>
    </dgm:pt>
    <dgm:pt modelId="{8BE1EE25-0A78-4159-883D-BD7F14579617}" type="pres">
      <dgm:prSet presAssocID="{2412FB45-7F2A-4AD3-BB69-78B4CE835444}" presName="Accent" presStyleLbl="bgShp" presStyleIdx="3" presStyleCnt="6"/>
      <dgm:spPr/>
    </dgm:pt>
    <dgm:pt modelId="{5E4C684A-B6F4-40DA-905A-BBEFABB54BA2}" type="pres">
      <dgm:prSet presAssocID="{2412FB45-7F2A-4AD3-BB69-78B4CE835444}" presName="Child4" presStyleLbl="node1" presStyleIdx="3" presStyleCnt="6">
        <dgm:presLayoutVars>
          <dgm:chMax val="0"/>
          <dgm:chPref val="0"/>
          <dgm:bulletEnabled val="1"/>
        </dgm:presLayoutVars>
      </dgm:prSet>
      <dgm:spPr/>
      <dgm:t>
        <a:bodyPr/>
        <a:lstStyle/>
        <a:p>
          <a:endParaRPr lang="es-EC"/>
        </a:p>
      </dgm:t>
    </dgm:pt>
    <dgm:pt modelId="{35B57227-FFE4-4A31-94D2-7202877B54F6}" type="pres">
      <dgm:prSet presAssocID="{36D03DAE-A567-4A20-A890-7E82BBF39F27}" presName="Accent5" presStyleCnt="0"/>
      <dgm:spPr/>
    </dgm:pt>
    <dgm:pt modelId="{40DBDF5B-3534-4EC1-872B-3D992FB21A3C}" type="pres">
      <dgm:prSet presAssocID="{36D03DAE-A567-4A20-A890-7E82BBF39F27}" presName="Accent" presStyleLbl="bgShp" presStyleIdx="4" presStyleCnt="6"/>
      <dgm:spPr/>
    </dgm:pt>
    <dgm:pt modelId="{5F6AD6C2-5C4E-4B38-B5A2-847DADB93EAE}" type="pres">
      <dgm:prSet presAssocID="{36D03DAE-A567-4A20-A890-7E82BBF39F27}" presName="Child5" presStyleLbl="node1" presStyleIdx="4" presStyleCnt="6">
        <dgm:presLayoutVars>
          <dgm:chMax val="0"/>
          <dgm:chPref val="0"/>
          <dgm:bulletEnabled val="1"/>
        </dgm:presLayoutVars>
      </dgm:prSet>
      <dgm:spPr/>
      <dgm:t>
        <a:bodyPr/>
        <a:lstStyle/>
        <a:p>
          <a:endParaRPr lang="es-EC"/>
        </a:p>
      </dgm:t>
    </dgm:pt>
    <dgm:pt modelId="{2BEF860A-F054-4E92-82DD-73622A09DA6C}" type="pres">
      <dgm:prSet presAssocID="{2C6C92CF-17A7-478A-8FD2-6EC9CA88AE43}" presName="Accent6" presStyleCnt="0"/>
      <dgm:spPr/>
    </dgm:pt>
    <dgm:pt modelId="{E69185F0-4B9B-4A6F-8FEF-DB6B21B1C4AB}" type="pres">
      <dgm:prSet presAssocID="{2C6C92CF-17A7-478A-8FD2-6EC9CA88AE43}" presName="Accent" presStyleLbl="bgShp" presStyleIdx="5" presStyleCnt="6"/>
      <dgm:spPr/>
    </dgm:pt>
    <dgm:pt modelId="{3729F176-666C-4025-BC16-8230974E8BBC}" type="pres">
      <dgm:prSet presAssocID="{2C6C92CF-17A7-478A-8FD2-6EC9CA88AE43}" presName="Child6" presStyleLbl="node1" presStyleIdx="5" presStyleCnt="6">
        <dgm:presLayoutVars>
          <dgm:chMax val="0"/>
          <dgm:chPref val="0"/>
          <dgm:bulletEnabled val="1"/>
        </dgm:presLayoutVars>
      </dgm:prSet>
      <dgm:spPr/>
      <dgm:t>
        <a:bodyPr/>
        <a:lstStyle/>
        <a:p>
          <a:endParaRPr lang="es-EC"/>
        </a:p>
      </dgm:t>
    </dgm:pt>
  </dgm:ptLst>
  <dgm:cxnLst>
    <dgm:cxn modelId="{A2B68390-C32C-4A05-B05F-263EE332D83C}" type="presOf" srcId="{BACF0779-6B8F-4D3D-97B2-1C5539358CEA}" destId="{DE82039E-763F-4947-A3FA-0F169AD67A5D}" srcOrd="0" destOrd="0" presId="urn:microsoft.com/office/officeart/2011/layout/HexagonRadial"/>
    <dgm:cxn modelId="{306C1803-3B8E-4161-A9D4-76B93150A117}" type="presOf" srcId="{6232E680-6AA6-4342-8D07-42067F49A054}" destId="{C97B4A89-881D-4959-99E6-3233F5D19067}" srcOrd="0" destOrd="0" presId="urn:microsoft.com/office/officeart/2011/layout/HexagonRadial"/>
    <dgm:cxn modelId="{7921C7A3-BF72-4D28-BE35-6EAA1D90B41D}" srcId="{6232E680-6AA6-4342-8D07-42067F49A054}" destId="{36D03DAE-A567-4A20-A890-7E82BBF39F27}" srcOrd="4" destOrd="0" parTransId="{CD197195-2C41-4B54-9BBE-17FDF6333EA5}" sibTransId="{90F8F13F-0152-4164-BB38-B325E6FA53A6}"/>
    <dgm:cxn modelId="{19363F4A-17F0-49C3-84D7-D0D10BE2C143}" type="presOf" srcId="{160235CA-6C0C-4104-B26D-43DEDCB09412}" destId="{075F0D78-3DBB-4C7F-A7C7-59FFA8537BE7}" srcOrd="0" destOrd="0" presId="urn:microsoft.com/office/officeart/2011/layout/HexagonRadial"/>
    <dgm:cxn modelId="{E4A85F93-7577-438E-BE79-0CD18E8361E8}" type="presOf" srcId="{75E70A1D-E662-4180-A1A3-409C24419FC1}" destId="{76D99099-D1FF-479B-9B5C-68C94C0EF617}" srcOrd="0" destOrd="0" presId="urn:microsoft.com/office/officeart/2011/layout/HexagonRadial"/>
    <dgm:cxn modelId="{FACAC107-AE8F-4219-BEF4-0A3C89E66085}" srcId="{6232E680-6AA6-4342-8D07-42067F49A054}" destId="{160235CA-6C0C-4104-B26D-43DEDCB09412}" srcOrd="2" destOrd="0" parTransId="{BB1D23D7-A6B2-4918-A0BF-DB5B69BEC0D6}" sibTransId="{AAA135E2-2E38-4EC3-8390-D64028EA158B}"/>
    <dgm:cxn modelId="{9C3F594D-C966-45E7-8ABA-5037C45648A8}" type="presOf" srcId="{2C6C92CF-17A7-478A-8FD2-6EC9CA88AE43}" destId="{3729F176-666C-4025-BC16-8230974E8BBC}" srcOrd="0" destOrd="0" presId="urn:microsoft.com/office/officeart/2011/layout/HexagonRadial"/>
    <dgm:cxn modelId="{C59C5979-C053-45C1-8D65-20356680CA57}" type="presOf" srcId="{2412FB45-7F2A-4AD3-BB69-78B4CE835444}" destId="{5E4C684A-B6F4-40DA-905A-BBEFABB54BA2}" srcOrd="0" destOrd="0" presId="urn:microsoft.com/office/officeart/2011/layout/HexagonRadial"/>
    <dgm:cxn modelId="{1D725335-67E2-4E86-89C1-F21A52167607}" srcId="{2D3C1026-2CBB-4C05-8677-89A0705E82F2}" destId="{6232E680-6AA6-4342-8D07-42067F49A054}" srcOrd="0" destOrd="0" parTransId="{E703BBA0-4E59-413A-97E1-F8A377CC1D19}" sibTransId="{5270C74B-F64A-4225-88A7-3432785198BC}"/>
    <dgm:cxn modelId="{C15928B0-CD7C-468B-ABA0-8853240B450E}" srcId="{6232E680-6AA6-4342-8D07-42067F49A054}" destId="{BACF0779-6B8F-4D3D-97B2-1C5539358CEA}" srcOrd="0" destOrd="0" parTransId="{4676E29A-AA2D-4512-A777-6913A54023CE}" sibTransId="{81366A7D-2142-4F0A-96DC-0B5D47D44975}"/>
    <dgm:cxn modelId="{77B2C20B-825F-4F53-9351-AE332DC02CC3}" type="presOf" srcId="{2D3C1026-2CBB-4C05-8677-89A0705E82F2}" destId="{1B462D85-B975-42B9-961C-E81794E54F4F}" srcOrd="0" destOrd="0" presId="urn:microsoft.com/office/officeart/2011/layout/HexagonRadial"/>
    <dgm:cxn modelId="{96595463-C879-472F-8DED-407393712DAC}" type="presOf" srcId="{36D03DAE-A567-4A20-A890-7E82BBF39F27}" destId="{5F6AD6C2-5C4E-4B38-B5A2-847DADB93EAE}" srcOrd="0" destOrd="0" presId="urn:microsoft.com/office/officeart/2011/layout/HexagonRadial"/>
    <dgm:cxn modelId="{99398357-36C4-4C6E-8E29-86FCD1BC8A5B}" srcId="{6232E680-6AA6-4342-8D07-42067F49A054}" destId="{2C6C92CF-17A7-478A-8FD2-6EC9CA88AE43}" srcOrd="5" destOrd="0" parTransId="{8C0CE8C8-958D-464D-84CE-A04DC8F4F2B0}" sibTransId="{296BBFB3-49C5-4D46-8DF6-47FAD03418F1}"/>
    <dgm:cxn modelId="{9DBDAAE9-1F7D-41DA-9AD9-411EF3BEE142}" srcId="{6232E680-6AA6-4342-8D07-42067F49A054}" destId="{75E70A1D-E662-4180-A1A3-409C24419FC1}" srcOrd="1" destOrd="0" parTransId="{D3346683-0DC6-4C9B-A2F6-689812882700}" sibTransId="{1CF1BE84-1103-45FB-BFF9-ED71118848AC}"/>
    <dgm:cxn modelId="{0018BE98-5586-4817-A4B6-C8EBC3838464}" srcId="{6232E680-6AA6-4342-8D07-42067F49A054}" destId="{2412FB45-7F2A-4AD3-BB69-78B4CE835444}" srcOrd="3" destOrd="0" parTransId="{EEB7CCE7-3721-41E3-9D72-A5A2C177D961}" sibTransId="{8138327C-7CB9-4328-B838-4C03320F951B}"/>
    <dgm:cxn modelId="{171396ED-DBCB-447D-B99D-6999E7B3F2B7}" type="presParOf" srcId="{1B462D85-B975-42B9-961C-E81794E54F4F}" destId="{C97B4A89-881D-4959-99E6-3233F5D19067}" srcOrd="0" destOrd="0" presId="urn:microsoft.com/office/officeart/2011/layout/HexagonRadial"/>
    <dgm:cxn modelId="{56B881CA-7E00-425C-89A3-F596997E3C33}" type="presParOf" srcId="{1B462D85-B975-42B9-961C-E81794E54F4F}" destId="{73563794-EDF5-498B-BC55-F11F31867F1E}" srcOrd="1" destOrd="0" presId="urn:microsoft.com/office/officeart/2011/layout/HexagonRadial"/>
    <dgm:cxn modelId="{801425F5-3E7A-46B6-8A32-66D0AF77A8C5}" type="presParOf" srcId="{73563794-EDF5-498B-BC55-F11F31867F1E}" destId="{1A537BF5-A543-4389-BA22-A299B6F54A3F}" srcOrd="0" destOrd="0" presId="urn:microsoft.com/office/officeart/2011/layout/HexagonRadial"/>
    <dgm:cxn modelId="{A36D4D61-6FB5-4B00-A9F7-DB7E7F4D7CF5}" type="presParOf" srcId="{1B462D85-B975-42B9-961C-E81794E54F4F}" destId="{DE82039E-763F-4947-A3FA-0F169AD67A5D}" srcOrd="2" destOrd="0" presId="urn:microsoft.com/office/officeart/2011/layout/HexagonRadial"/>
    <dgm:cxn modelId="{646C0CFF-21D7-44D6-BAE5-EA0D6B66F439}" type="presParOf" srcId="{1B462D85-B975-42B9-961C-E81794E54F4F}" destId="{E27694A3-3293-4239-ADB9-61DEF15C1EF4}" srcOrd="3" destOrd="0" presId="urn:microsoft.com/office/officeart/2011/layout/HexagonRadial"/>
    <dgm:cxn modelId="{4F53D252-903F-4EE0-86BB-ADDBC566AB7D}" type="presParOf" srcId="{E27694A3-3293-4239-ADB9-61DEF15C1EF4}" destId="{2124A2DF-EFB9-4D4F-A456-1AFEDAB29B6E}" srcOrd="0" destOrd="0" presId="urn:microsoft.com/office/officeart/2011/layout/HexagonRadial"/>
    <dgm:cxn modelId="{10E2AC81-BBE5-4D1E-BF27-BE3F170A75A0}" type="presParOf" srcId="{1B462D85-B975-42B9-961C-E81794E54F4F}" destId="{76D99099-D1FF-479B-9B5C-68C94C0EF617}" srcOrd="4" destOrd="0" presId="urn:microsoft.com/office/officeart/2011/layout/HexagonRadial"/>
    <dgm:cxn modelId="{2BB85532-AA14-4917-8122-DAF3B0E46C23}" type="presParOf" srcId="{1B462D85-B975-42B9-961C-E81794E54F4F}" destId="{25DF91A7-663E-4D0A-BFF7-738E7A63231E}" srcOrd="5" destOrd="0" presId="urn:microsoft.com/office/officeart/2011/layout/HexagonRadial"/>
    <dgm:cxn modelId="{35176C9A-62A3-4389-AE28-314750829A63}" type="presParOf" srcId="{25DF91A7-663E-4D0A-BFF7-738E7A63231E}" destId="{F1852093-6723-4AE9-ABF7-C9B7DC5D5CAE}" srcOrd="0" destOrd="0" presId="urn:microsoft.com/office/officeart/2011/layout/HexagonRadial"/>
    <dgm:cxn modelId="{3A06D32B-52E1-4C59-B2EB-DD5FBEB7A42B}" type="presParOf" srcId="{1B462D85-B975-42B9-961C-E81794E54F4F}" destId="{075F0D78-3DBB-4C7F-A7C7-59FFA8537BE7}" srcOrd="6" destOrd="0" presId="urn:microsoft.com/office/officeart/2011/layout/HexagonRadial"/>
    <dgm:cxn modelId="{90531A8E-6473-4290-87F2-32F4E9620737}" type="presParOf" srcId="{1B462D85-B975-42B9-961C-E81794E54F4F}" destId="{D71B6B7B-B7FB-4FC4-9714-9091C764DF7C}" srcOrd="7" destOrd="0" presId="urn:microsoft.com/office/officeart/2011/layout/HexagonRadial"/>
    <dgm:cxn modelId="{901F56CE-3CE1-4AAF-87B9-996711B7AD6B}" type="presParOf" srcId="{D71B6B7B-B7FB-4FC4-9714-9091C764DF7C}" destId="{8BE1EE25-0A78-4159-883D-BD7F14579617}" srcOrd="0" destOrd="0" presId="urn:microsoft.com/office/officeart/2011/layout/HexagonRadial"/>
    <dgm:cxn modelId="{CB6A0624-6335-48EF-AEC7-F49F775AFD88}" type="presParOf" srcId="{1B462D85-B975-42B9-961C-E81794E54F4F}" destId="{5E4C684A-B6F4-40DA-905A-BBEFABB54BA2}" srcOrd="8" destOrd="0" presId="urn:microsoft.com/office/officeart/2011/layout/HexagonRadial"/>
    <dgm:cxn modelId="{F10F2ABF-A28B-4F3A-8A4A-99F839232F82}" type="presParOf" srcId="{1B462D85-B975-42B9-961C-E81794E54F4F}" destId="{35B57227-FFE4-4A31-94D2-7202877B54F6}" srcOrd="9" destOrd="0" presId="urn:microsoft.com/office/officeart/2011/layout/HexagonRadial"/>
    <dgm:cxn modelId="{42395A1A-1068-44CA-A373-09FADBD39410}" type="presParOf" srcId="{35B57227-FFE4-4A31-94D2-7202877B54F6}" destId="{40DBDF5B-3534-4EC1-872B-3D992FB21A3C}" srcOrd="0" destOrd="0" presId="urn:microsoft.com/office/officeart/2011/layout/HexagonRadial"/>
    <dgm:cxn modelId="{3A42D2F7-AFF6-48A1-9CCA-E0354B82B07B}" type="presParOf" srcId="{1B462D85-B975-42B9-961C-E81794E54F4F}" destId="{5F6AD6C2-5C4E-4B38-B5A2-847DADB93EAE}" srcOrd="10" destOrd="0" presId="urn:microsoft.com/office/officeart/2011/layout/HexagonRadial"/>
    <dgm:cxn modelId="{F11A4963-C88B-4555-84C7-140111AAF41E}" type="presParOf" srcId="{1B462D85-B975-42B9-961C-E81794E54F4F}" destId="{2BEF860A-F054-4E92-82DD-73622A09DA6C}" srcOrd="11" destOrd="0" presId="urn:microsoft.com/office/officeart/2011/layout/HexagonRadial"/>
    <dgm:cxn modelId="{8DB86B10-91B0-4BEA-8B11-456F6B02B4EA}" type="presParOf" srcId="{2BEF860A-F054-4E92-82DD-73622A09DA6C}" destId="{E69185F0-4B9B-4A6F-8FEF-DB6B21B1C4AB}" srcOrd="0" destOrd="0" presId="urn:microsoft.com/office/officeart/2011/layout/HexagonRadial"/>
    <dgm:cxn modelId="{ED9B3614-FFA2-4C21-9BF4-EE304831C303}" type="presParOf" srcId="{1B462D85-B975-42B9-961C-E81794E54F4F}" destId="{3729F176-666C-4025-BC16-8230974E8BBC}"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9344AF-848C-4446-A0BC-6450FB9B6958}" type="doc">
      <dgm:prSet loTypeId="urn:microsoft.com/office/officeart/2005/8/layout/pList2#2" loCatId="list" qsTypeId="urn:microsoft.com/office/officeart/2005/8/quickstyle/simple1" qsCatId="simple" csTypeId="urn:microsoft.com/office/officeart/2005/8/colors/accent1_2" csCatId="accent1" phldr="1"/>
      <dgm:spPr/>
    </dgm:pt>
    <dgm:pt modelId="{3443F717-7938-4FDB-B059-563A1B7F7A3C}">
      <dgm:prSet phldrT="[Texto]"/>
      <dgm:spPr/>
      <dgm:t>
        <a:bodyPr/>
        <a:lstStyle/>
        <a:p>
          <a:r>
            <a:rPr lang="es-EC" dirty="0" smtClean="0"/>
            <a:t>Cámara Fotográfica</a:t>
          </a:r>
          <a:endParaRPr lang="es-EC" dirty="0"/>
        </a:p>
      </dgm:t>
    </dgm:pt>
    <dgm:pt modelId="{6B80CFE0-6A6E-4FBE-9E48-213D92045C7A}" type="parTrans" cxnId="{17DD0FA2-DEB2-4BF4-B640-8AC3123E19F8}">
      <dgm:prSet/>
      <dgm:spPr/>
      <dgm:t>
        <a:bodyPr/>
        <a:lstStyle/>
        <a:p>
          <a:endParaRPr lang="es-EC"/>
        </a:p>
      </dgm:t>
    </dgm:pt>
    <dgm:pt modelId="{4EBBA510-FE05-49FC-AF5F-37978CE2F23E}" type="sibTrans" cxnId="{17DD0FA2-DEB2-4BF4-B640-8AC3123E19F8}">
      <dgm:prSet/>
      <dgm:spPr/>
      <dgm:t>
        <a:bodyPr/>
        <a:lstStyle/>
        <a:p>
          <a:endParaRPr lang="es-EC"/>
        </a:p>
      </dgm:t>
    </dgm:pt>
    <dgm:pt modelId="{5ACB1F8E-25FA-4452-871B-9E7D1E383A30}">
      <dgm:prSet phldrT="[Texto]"/>
      <dgm:spPr/>
      <dgm:t>
        <a:bodyPr/>
        <a:lstStyle/>
        <a:p>
          <a:r>
            <a:rPr lang="es-EC" dirty="0" err="1" smtClean="0"/>
            <a:t>Distanciometro</a:t>
          </a:r>
          <a:endParaRPr lang="es-EC" dirty="0"/>
        </a:p>
      </dgm:t>
    </dgm:pt>
    <dgm:pt modelId="{52FDD962-5725-4C8A-8E79-A0D8299039F7}" type="parTrans" cxnId="{A5264EEE-4280-4F6A-8B26-ABC23C05725F}">
      <dgm:prSet/>
      <dgm:spPr/>
      <dgm:t>
        <a:bodyPr/>
        <a:lstStyle/>
        <a:p>
          <a:endParaRPr lang="es-EC"/>
        </a:p>
      </dgm:t>
    </dgm:pt>
    <dgm:pt modelId="{4BE531B1-BC1B-464C-8D4C-2223C6868F65}" type="sibTrans" cxnId="{A5264EEE-4280-4F6A-8B26-ABC23C05725F}">
      <dgm:prSet/>
      <dgm:spPr/>
      <dgm:t>
        <a:bodyPr/>
        <a:lstStyle/>
        <a:p>
          <a:endParaRPr lang="es-EC"/>
        </a:p>
      </dgm:t>
    </dgm:pt>
    <dgm:pt modelId="{46894A2C-9453-479A-B68B-3FB0BE039DB8}" type="pres">
      <dgm:prSet presAssocID="{839344AF-848C-4446-A0BC-6450FB9B6958}" presName="Name0" presStyleCnt="0">
        <dgm:presLayoutVars>
          <dgm:dir/>
          <dgm:resizeHandles val="exact"/>
        </dgm:presLayoutVars>
      </dgm:prSet>
      <dgm:spPr/>
    </dgm:pt>
    <dgm:pt modelId="{80370CA6-26A0-4F1B-98AD-47D26B4CCAAE}" type="pres">
      <dgm:prSet presAssocID="{839344AF-848C-4446-A0BC-6450FB9B6958}" presName="bkgdShp" presStyleLbl="alignAccFollowNode1" presStyleIdx="0" presStyleCnt="1" custScaleY="188028" custLinFactNeighborX="2990" custLinFactNeighborY="16190"/>
      <dgm:spPr/>
    </dgm:pt>
    <dgm:pt modelId="{0CF74971-8056-43F1-A2B9-2899D6B259D2}" type="pres">
      <dgm:prSet presAssocID="{839344AF-848C-4446-A0BC-6450FB9B6958}" presName="linComp" presStyleCnt="0"/>
      <dgm:spPr/>
    </dgm:pt>
    <dgm:pt modelId="{D0A20797-EE68-46B3-9013-92991ED91C11}" type="pres">
      <dgm:prSet presAssocID="{3443F717-7938-4FDB-B059-563A1B7F7A3C}" presName="compNode" presStyleCnt="0"/>
      <dgm:spPr/>
    </dgm:pt>
    <dgm:pt modelId="{3183AFC5-6ACB-48C4-A1B9-AB8F569ABFE5}" type="pres">
      <dgm:prSet presAssocID="{3443F717-7938-4FDB-B059-563A1B7F7A3C}" presName="node" presStyleLbl="node1" presStyleIdx="0" presStyleCnt="2" custScaleY="25609" custLinFactNeighborX="2407" custLinFactNeighborY="-8864">
        <dgm:presLayoutVars>
          <dgm:bulletEnabled val="1"/>
        </dgm:presLayoutVars>
      </dgm:prSet>
      <dgm:spPr/>
      <dgm:t>
        <a:bodyPr/>
        <a:lstStyle/>
        <a:p>
          <a:endParaRPr lang="es-EC"/>
        </a:p>
      </dgm:t>
    </dgm:pt>
    <dgm:pt modelId="{45DA132A-1315-4B36-97E6-619DA282B0EE}" type="pres">
      <dgm:prSet presAssocID="{3443F717-7938-4FDB-B059-563A1B7F7A3C}" presName="invisiNode" presStyleLbl="node1" presStyleIdx="0" presStyleCnt="2"/>
      <dgm:spPr/>
    </dgm:pt>
    <dgm:pt modelId="{E811919D-C53F-452D-B350-72AB33C91BA7}" type="pres">
      <dgm:prSet presAssocID="{3443F717-7938-4FDB-B059-563A1B7F7A3C}" presName="imagNode" presStyleLbl="fgImgPlace1" presStyleIdx="0" presStyleCnt="2" custFlipVert="1" custScaleY="154128" custLinFactNeighborY="3124"/>
      <dgm:spPr>
        <a:blipFill rotWithShape="1">
          <a:blip xmlns:r="http://schemas.openxmlformats.org/officeDocument/2006/relationships" r:embed="rId1"/>
          <a:stretch>
            <a:fillRect/>
          </a:stretch>
        </a:blipFill>
      </dgm:spPr>
    </dgm:pt>
    <dgm:pt modelId="{0BBE5E58-28DD-4E23-AEEB-00E825A5B210}" type="pres">
      <dgm:prSet presAssocID="{4EBBA510-FE05-49FC-AF5F-37978CE2F23E}" presName="sibTrans" presStyleLbl="sibTrans2D1" presStyleIdx="0" presStyleCnt="0"/>
      <dgm:spPr/>
      <dgm:t>
        <a:bodyPr/>
        <a:lstStyle/>
        <a:p>
          <a:endParaRPr lang="es-EC"/>
        </a:p>
      </dgm:t>
    </dgm:pt>
    <dgm:pt modelId="{63BD05DF-4B53-4556-9CFF-A2C8F70308E8}" type="pres">
      <dgm:prSet presAssocID="{5ACB1F8E-25FA-4452-871B-9E7D1E383A30}" presName="compNode" presStyleCnt="0"/>
      <dgm:spPr/>
    </dgm:pt>
    <dgm:pt modelId="{FCC7B613-D20F-4D88-AA90-4F7A59A9A7BA}" type="pres">
      <dgm:prSet presAssocID="{5ACB1F8E-25FA-4452-871B-9E7D1E383A30}" presName="node" presStyleLbl="node1" presStyleIdx="1" presStyleCnt="2" custScaleY="25609" custLinFactNeighborX="3770" custLinFactNeighborY="-15278">
        <dgm:presLayoutVars>
          <dgm:bulletEnabled val="1"/>
        </dgm:presLayoutVars>
      </dgm:prSet>
      <dgm:spPr/>
      <dgm:t>
        <a:bodyPr/>
        <a:lstStyle/>
        <a:p>
          <a:endParaRPr lang="es-EC"/>
        </a:p>
      </dgm:t>
    </dgm:pt>
    <dgm:pt modelId="{8FFE62A1-E474-46A7-BE5C-8883DB1F7967}" type="pres">
      <dgm:prSet presAssocID="{5ACB1F8E-25FA-4452-871B-9E7D1E383A30}" presName="invisiNode" presStyleLbl="node1" presStyleIdx="1" presStyleCnt="2"/>
      <dgm:spPr/>
    </dgm:pt>
    <dgm:pt modelId="{1D33C997-0D47-4C79-A732-D4D74AC76322}" type="pres">
      <dgm:prSet presAssocID="{5ACB1F8E-25FA-4452-871B-9E7D1E383A30}" presName="imagNode" presStyleLbl="fgImgPlace1" presStyleIdx="1" presStyleCnt="2" custScaleY="196887"/>
      <dgm:spPr>
        <a:blipFill rotWithShape="1">
          <a:blip xmlns:r="http://schemas.openxmlformats.org/officeDocument/2006/relationships" r:embed="rId2"/>
          <a:stretch>
            <a:fillRect/>
          </a:stretch>
        </a:blipFill>
      </dgm:spPr>
    </dgm:pt>
  </dgm:ptLst>
  <dgm:cxnLst>
    <dgm:cxn modelId="{8E9D7915-D8D2-44AB-A80E-7E00BC6FF9AD}" type="presOf" srcId="{4EBBA510-FE05-49FC-AF5F-37978CE2F23E}" destId="{0BBE5E58-28DD-4E23-AEEB-00E825A5B210}" srcOrd="0" destOrd="0" presId="urn:microsoft.com/office/officeart/2005/8/layout/pList2#2"/>
    <dgm:cxn modelId="{ECA3827E-4453-424B-8FCF-467BB7D31023}" type="presOf" srcId="{3443F717-7938-4FDB-B059-563A1B7F7A3C}" destId="{3183AFC5-6ACB-48C4-A1B9-AB8F569ABFE5}" srcOrd="0" destOrd="0" presId="urn:microsoft.com/office/officeart/2005/8/layout/pList2#2"/>
    <dgm:cxn modelId="{A5264EEE-4280-4F6A-8B26-ABC23C05725F}" srcId="{839344AF-848C-4446-A0BC-6450FB9B6958}" destId="{5ACB1F8E-25FA-4452-871B-9E7D1E383A30}" srcOrd="1" destOrd="0" parTransId="{52FDD962-5725-4C8A-8E79-A0D8299039F7}" sibTransId="{4BE531B1-BC1B-464C-8D4C-2223C6868F65}"/>
    <dgm:cxn modelId="{17DD0FA2-DEB2-4BF4-B640-8AC3123E19F8}" srcId="{839344AF-848C-4446-A0BC-6450FB9B6958}" destId="{3443F717-7938-4FDB-B059-563A1B7F7A3C}" srcOrd="0" destOrd="0" parTransId="{6B80CFE0-6A6E-4FBE-9E48-213D92045C7A}" sibTransId="{4EBBA510-FE05-49FC-AF5F-37978CE2F23E}"/>
    <dgm:cxn modelId="{819049C7-6CEE-4A10-A850-AE68A678A8F0}" type="presOf" srcId="{5ACB1F8E-25FA-4452-871B-9E7D1E383A30}" destId="{FCC7B613-D20F-4D88-AA90-4F7A59A9A7BA}" srcOrd="0" destOrd="0" presId="urn:microsoft.com/office/officeart/2005/8/layout/pList2#2"/>
    <dgm:cxn modelId="{6941D7DA-B380-4A88-9C35-47701FA39F6D}" type="presOf" srcId="{839344AF-848C-4446-A0BC-6450FB9B6958}" destId="{46894A2C-9453-479A-B68B-3FB0BE039DB8}" srcOrd="0" destOrd="0" presId="urn:microsoft.com/office/officeart/2005/8/layout/pList2#2"/>
    <dgm:cxn modelId="{F1A1E1D3-855F-4A68-94FC-8ABF05681B41}" type="presParOf" srcId="{46894A2C-9453-479A-B68B-3FB0BE039DB8}" destId="{80370CA6-26A0-4F1B-98AD-47D26B4CCAAE}" srcOrd="0" destOrd="0" presId="urn:microsoft.com/office/officeart/2005/8/layout/pList2#2"/>
    <dgm:cxn modelId="{21020875-07D7-4610-B2BE-00B024728304}" type="presParOf" srcId="{46894A2C-9453-479A-B68B-3FB0BE039DB8}" destId="{0CF74971-8056-43F1-A2B9-2899D6B259D2}" srcOrd="1" destOrd="0" presId="urn:microsoft.com/office/officeart/2005/8/layout/pList2#2"/>
    <dgm:cxn modelId="{4BBE022F-7FFC-41D8-9C2F-7E45F904BD42}" type="presParOf" srcId="{0CF74971-8056-43F1-A2B9-2899D6B259D2}" destId="{D0A20797-EE68-46B3-9013-92991ED91C11}" srcOrd="0" destOrd="0" presId="urn:microsoft.com/office/officeart/2005/8/layout/pList2#2"/>
    <dgm:cxn modelId="{C9F5065B-0869-43BE-9F1D-81C3824EEB9D}" type="presParOf" srcId="{D0A20797-EE68-46B3-9013-92991ED91C11}" destId="{3183AFC5-6ACB-48C4-A1B9-AB8F569ABFE5}" srcOrd="0" destOrd="0" presId="urn:microsoft.com/office/officeart/2005/8/layout/pList2#2"/>
    <dgm:cxn modelId="{39934A87-C78E-4719-81ED-CDC8EE95CA68}" type="presParOf" srcId="{D0A20797-EE68-46B3-9013-92991ED91C11}" destId="{45DA132A-1315-4B36-97E6-619DA282B0EE}" srcOrd="1" destOrd="0" presId="urn:microsoft.com/office/officeart/2005/8/layout/pList2#2"/>
    <dgm:cxn modelId="{72CC239D-D316-4E08-8318-23CFD838C52A}" type="presParOf" srcId="{D0A20797-EE68-46B3-9013-92991ED91C11}" destId="{E811919D-C53F-452D-B350-72AB33C91BA7}" srcOrd="2" destOrd="0" presId="urn:microsoft.com/office/officeart/2005/8/layout/pList2#2"/>
    <dgm:cxn modelId="{A2BB6633-2484-4317-9009-AD2722F6C39B}" type="presParOf" srcId="{0CF74971-8056-43F1-A2B9-2899D6B259D2}" destId="{0BBE5E58-28DD-4E23-AEEB-00E825A5B210}" srcOrd="1" destOrd="0" presId="urn:microsoft.com/office/officeart/2005/8/layout/pList2#2"/>
    <dgm:cxn modelId="{069B9D67-4AEA-4375-B874-6A9B10871C16}" type="presParOf" srcId="{0CF74971-8056-43F1-A2B9-2899D6B259D2}" destId="{63BD05DF-4B53-4556-9CFF-A2C8F70308E8}" srcOrd="2" destOrd="0" presId="urn:microsoft.com/office/officeart/2005/8/layout/pList2#2"/>
    <dgm:cxn modelId="{83419AE8-31D2-421C-9067-228524EFCEF4}" type="presParOf" srcId="{63BD05DF-4B53-4556-9CFF-A2C8F70308E8}" destId="{FCC7B613-D20F-4D88-AA90-4F7A59A9A7BA}" srcOrd="0" destOrd="0" presId="urn:microsoft.com/office/officeart/2005/8/layout/pList2#2"/>
    <dgm:cxn modelId="{F52E169A-0A18-44AB-B164-C435B05ACAEF}" type="presParOf" srcId="{63BD05DF-4B53-4556-9CFF-A2C8F70308E8}" destId="{8FFE62A1-E474-46A7-BE5C-8883DB1F7967}" srcOrd="1" destOrd="0" presId="urn:microsoft.com/office/officeart/2005/8/layout/pList2#2"/>
    <dgm:cxn modelId="{BEFAFD8A-7883-4B68-B0FD-4520CE264196}" type="presParOf" srcId="{63BD05DF-4B53-4556-9CFF-A2C8F70308E8}" destId="{1D33C997-0D47-4C79-A732-D4D74AC76322}" srcOrd="2" destOrd="0" presId="urn:microsoft.com/office/officeart/2005/8/layout/pList2#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C039D8C-C353-4742-9A9A-CA5E677FFAE5}"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s-EC"/>
        </a:p>
      </dgm:t>
    </dgm:pt>
    <dgm:pt modelId="{BC83F01F-6FA5-4820-AB0B-F0EAD09993C3}">
      <dgm:prSet phldrT="[Texto]"/>
      <dgm:spPr/>
      <dgm:t>
        <a:bodyPr/>
        <a:lstStyle/>
        <a:p>
          <a:r>
            <a:rPr lang="es-EC" dirty="0" smtClean="0"/>
            <a:t>Captura de escenas</a:t>
          </a:r>
          <a:endParaRPr lang="es-EC" dirty="0"/>
        </a:p>
      </dgm:t>
    </dgm:pt>
    <dgm:pt modelId="{6B1A63B9-96A8-4E82-9A9D-98365DB9950B}" type="parTrans" cxnId="{B56B5EC2-0565-4A53-AB1C-8056915A4494}">
      <dgm:prSet/>
      <dgm:spPr/>
      <dgm:t>
        <a:bodyPr/>
        <a:lstStyle/>
        <a:p>
          <a:endParaRPr lang="es-EC"/>
        </a:p>
      </dgm:t>
    </dgm:pt>
    <dgm:pt modelId="{8480CA56-5F07-4E8B-95A8-46D384247B29}" type="sibTrans" cxnId="{B56B5EC2-0565-4A53-AB1C-8056915A4494}">
      <dgm:prSet/>
      <dgm:spPr/>
      <dgm:t>
        <a:bodyPr/>
        <a:lstStyle/>
        <a:p>
          <a:endParaRPr lang="es-EC"/>
        </a:p>
      </dgm:t>
    </dgm:pt>
    <dgm:pt modelId="{F8D4F9A2-EDD7-4D48-B69D-DF4C70D95B20}">
      <dgm:prSet phldrT="[Texto]"/>
      <dgm:spPr/>
      <dgm:t>
        <a:bodyPr/>
        <a:lstStyle/>
        <a:p>
          <a:r>
            <a:rPr lang="es-EC" dirty="0" smtClean="0"/>
            <a:t>Edición de escenas</a:t>
          </a:r>
          <a:endParaRPr lang="es-EC" dirty="0"/>
        </a:p>
      </dgm:t>
    </dgm:pt>
    <dgm:pt modelId="{F64629BA-A089-4D1A-B6B4-45F629892473}" type="parTrans" cxnId="{3415F8EA-DC15-4920-ADDF-44D8D75F1373}">
      <dgm:prSet/>
      <dgm:spPr/>
      <dgm:t>
        <a:bodyPr/>
        <a:lstStyle/>
        <a:p>
          <a:endParaRPr lang="es-EC"/>
        </a:p>
      </dgm:t>
    </dgm:pt>
    <dgm:pt modelId="{8C4C72CB-AD6A-4C67-998C-836830A17C0C}" type="sibTrans" cxnId="{3415F8EA-DC15-4920-ADDF-44D8D75F1373}">
      <dgm:prSet/>
      <dgm:spPr/>
      <dgm:t>
        <a:bodyPr/>
        <a:lstStyle/>
        <a:p>
          <a:endParaRPr lang="es-EC"/>
        </a:p>
      </dgm:t>
    </dgm:pt>
    <dgm:pt modelId="{7DF9B878-3DE6-4D1C-90CA-B52B7CE0A124}">
      <dgm:prSet phldrT="[Texto]">
        <dgm:style>
          <a:lnRef idx="2">
            <a:schemeClr val="accent6"/>
          </a:lnRef>
          <a:fillRef idx="1">
            <a:schemeClr val="lt1"/>
          </a:fillRef>
          <a:effectRef idx="0">
            <a:schemeClr val="accent6"/>
          </a:effectRef>
          <a:fontRef idx="minor">
            <a:schemeClr val="dk1"/>
          </a:fontRef>
        </dgm:style>
      </dgm:prSet>
      <dgm:spPr/>
      <dgm:t>
        <a:bodyPr/>
        <a:lstStyle/>
        <a:p>
          <a:r>
            <a:rPr lang="es-EC" dirty="0" smtClean="0"/>
            <a:t>Exportación del recorrido </a:t>
          </a:r>
          <a:endParaRPr lang="es-EC" dirty="0"/>
        </a:p>
      </dgm:t>
    </dgm:pt>
    <dgm:pt modelId="{26E49B6D-C421-4340-922B-4FC6E9568A2C}" type="parTrans" cxnId="{8B2018E5-31D5-484D-811D-1586F3D4904E}">
      <dgm:prSet/>
      <dgm:spPr/>
      <dgm:t>
        <a:bodyPr/>
        <a:lstStyle/>
        <a:p>
          <a:endParaRPr lang="es-EC"/>
        </a:p>
      </dgm:t>
    </dgm:pt>
    <dgm:pt modelId="{E98CCE46-0743-4538-BADD-190D26C26263}" type="sibTrans" cxnId="{8B2018E5-31D5-484D-811D-1586F3D4904E}">
      <dgm:prSet/>
      <dgm:spPr/>
      <dgm:t>
        <a:bodyPr/>
        <a:lstStyle/>
        <a:p>
          <a:endParaRPr lang="es-EC"/>
        </a:p>
      </dgm:t>
    </dgm:pt>
    <dgm:pt modelId="{E51FC3E3-1448-4DF9-BC01-A5056099F7A4}" type="pres">
      <dgm:prSet presAssocID="{7C039D8C-C353-4742-9A9A-CA5E677FFAE5}" presName="Name0" presStyleCnt="0">
        <dgm:presLayoutVars>
          <dgm:chMax val="11"/>
          <dgm:chPref val="11"/>
          <dgm:dir/>
          <dgm:resizeHandles/>
        </dgm:presLayoutVars>
      </dgm:prSet>
      <dgm:spPr/>
      <dgm:t>
        <a:bodyPr/>
        <a:lstStyle/>
        <a:p>
          <a:endParaRPr lang="es-EC"/>
        </a:p>
      </dgm:t>
    </dgm:pt>
    <dgm:pt modelId="{2061DC34-2FA2-4693-B9F0-A9C6D9A47F91}" type="pres">
      <dgm:prSet presAssocID="{7DF9B878-3DE6-4D1C-90CA-B52B7CE0A124}" presName="Accent3" presStyleCnt="0"/>
      <dgm:spPr/>
    </dgm:pt>
    <dgm:pt modelId="{520C8A15-E10D-4592-A85E-5627439DBB0C}" type="pres">
      <dgm:prSet presAssocID="{7DF9B878-3DE6-4D1C-90CA-B52B7CE0A124}" presName="Accent" presStyleLbl="node1" presStyleIdx="0" presStyleCnt="3"/>
      <dgm:spPr/>
    </dgm:pt>
    <dgm:pt modelId="{79ECE3C4-8776-4B44-B79D-998D0EAA4E0A}" type="pres">
      <dgm:prSet presAssocID="{7DF9B878-3DE6-4D1C-90CA-B52B7CE0A124}" presName="ParentBackground3" presStyleCnt="0"/>
      <dgm:spPr/>
    </dgm:pt>
    <dgm:pt modelId="{FEEDA5AA-842E-450F-97E2-34713291A028}" type="pres">
      <dgm:prSet presAssocID="{7DF9B878-3DE6-4D1C-90CA-B52B7CE0A124}" presName="ParentBackground" presStyleLbl="fgAcc1" presStyleIdx="0" presStyleCnt="3"/>
      <dgm:spPr/>
      <dgm:t>
        <a:bodyPr/>
        <a:lstStyle/>
        <a:p>
          <a:endParaRPr lang="es-EC"/>
        </a:p>
      </dgm:t>
    </dgm:pt>
    <dgm:pt modelId="{F7C26203-7AB9-483E-827A-4993918E5B8E}" type="pres">
      <dgm:prSet presAssocID="{7DF9B878-3DE6-4D1C-90CA-B52B7CE0A124}" presName="Parent3" presStyleLbl="revTx" presStyleIdx="0" presStyleCnt="0">
        <dgm:presLayoutVars>
          <dgm:chMax val="1"/>
          <dgm:chPref val="1"/>
          <dgm:bulletEnabled val="1"/>
        </dgm:presLayoutVars>
      </dgm:prSet>
      <dgm:spPr/>
      <dgm:t>
        <a:bodyPr/>
        <a:lstStyle/>
        <a:p>
          <a:endParaRPr lang="es-EC"/>
        </a:p>
      </dgm:t>
    </dgm:pt>
    <dgm:pt modelId="{BAD0971D-EFDC-4658-85A5-E177938EE514}" type="pres">
      <dgm:prSet presAssocID="{F8D4F9A2-EDD7-4D48-B69D-DF4C70D95B20}" presName="Accent2" presStyleCnt="0"/>
      <dgm:spPr/>
    </dgm:pt>
    <dgm:pt modelId="{5E734A4E-33DE-4BB7-9EDD-5376AF7FAA49}" type="pres">
      <dgm:prSet presAssocID="{F8D4F9A2-EDD7-4D48-B69D-DF4C70D95B20}" presName="Accent" presStyleLbl="node1" presStyleIdx="1" presStyleCnt="3"/>
      <dgm:spPr/>
    </dgm:pt>
    <dgm:pt modelId="{33D3A521-543F-4A25-A9FD-F44D4E74E59B}" type="pres">
      <dgm:prSet presAssocID="{F8D4F9A2-EDD7-4D48-B69D-DF4C70D95B20}" presName="ParentBackground2" presStyleCnt="0"/>
      <dgm:spPr/>
    </dgm:pt>
    <dgm:pt modelId="{1B57E873-BCA2-48A4-8B40-BEDE392CCCBD}" type="pres">
      <dgm:prSet presAssocID="{F8D4F9A2-EDD7-4D48-B69D-DF4C70D95B20}" presName="ParentBackground" presStyleLbl="fgAcc1" presStyleIdx="1" presStyleCnt="3"/>
      <dgm:spPr/>
      <dgm:t>
        <a:bodyPr/>
        <a:lstStyle/>
        <a:p>
          <a:endParaRPr lang="es-EC"/>
        </a:p>
      </dgm:t>
    </dgm:pt>
    <dgm:pt modelId="{DEEB6019-C957-437F-A1C5-0CDE43A7157D}" type="pres">
      <dgm:prSet presAssocID="{F8D4F9A2-EDD7-4D48-B69D-DF4C70D95B20}" presName="Parent2" presStyleLbl="revTx" presStyleIdx="0" presStyleCnt="0">
        <dgm:presLayoutVars>
          <dgm:chMax val="1"/>
          <dgm:chPref val="1"/>
          <dgm:bulletEnabled val="1"/>
        </dgm:presLayoutVars>
      </dgm:prSet>
      <dgm:spPr/>
      <dgm:t>
        <a:bodyPr/>
        <a:lstStyle/>
        <a:p>
          <a:endParaRPr lang="es-EC"/>
        </a:p>
      </dgm:t>
    </dgm:pt>
    <dgm:pt modelId="{672B5C46-4288-4CFC-BB59-9607830EA6FD}" type="pres">
      <dgm:prSet presAssocID="{BC83F01F-6FA5-4820-AB0B-F0EAD09993C3}" presName="Accent1" presStyleCnt="0"/>
      <dgm:spPr/>
    </dgm:pt>
    <dgm:pt modelId="{375AFA95-0A3F-4104-8861-12566A6A1B04}" type="pres">
      <dgm:prSet presAssocID="{BC83F01F-6FA5-4820-AB0B-F0EAD09993C3}" presName="Accent" presStyleLbl="node1" presStyleIdx="2" presStyleCnt="3">
        <dgm:style>
          <a:lnRef idx="1">
            <a:schemeClr val="accent3"/>
          </a:lnRef>
          <a:fillRef idx="3">
            <a:schemeClr val="accent3"/>
          </a:fillRef>
          <a:effectRef idx="2">
            <a:schemeClr val="accent3"/>
          </a:effectRef>
          <a:fontRef idx="minor">
            <a:schemeClr val="lt1"/>
          </a:fontRef>
        </dgm:style>
      </dgm:prSet>
      <dgm:spPr>
        <a:ln/>
      </dgm:spPr>
      <dgm:t>
        <a:bodyPr/>
        <a:lstStyle/>
        <a:p>
          <a:endParaRPr lang="es-EC"/>
        </a:p>
      </dgm:t>
    </dgm:pt>
    <dgm:pt modelId="{9365E3DA-02F4-466B-81EF-CBD6D200650C}" type="pres">
      <dgm:prSet presAssocID="{BC83F01F-6FA5-4820-AB0B-F0EAD09993C3}" presName="ParentBackground1" presStyleCnt="0"/>
      <dgm:spPr/>
    </dgm:pt>
    <dgm:pt modelId="{3B453ACC-8FC3-4A26-8698-E04FB0A1C0BB}" type="pres">
      <dgm:prSet presAssocID="{BC83F01F-6FA5-4820-AB0B-F0EAD09993C3}" presName="ParentBackground" presStyleLbl="fgAcc1" presStyleIdx="2" presStyleCnt="3"/>
      <dgm:spPr/>
      <dgm:t>
        <a:bodyPr/>
        <a:lstStyle/>
        <a:p>
          <a:endParaRPr lang="es-EC"/>
        </a:p>
      </dgm:t>
    </dgm:pt>
    <dgm:pt modelId="{A5BCB2A5-F7CB-4834-9396-19EF35882F7F}" type="pres">
      <dgm:prSet presAssocID="{BC83F01F-6FA5-4820-AB0B-F0EAD09993C3}" presName="Parent1" presStyleLbl="revTx" presStyleIdx="0" presStyleCnt="0">
        <dgm:presLayoutVars>
          <dgm:chMax val="1"/>
          <dgm:chPref val="1"/>
          <dgm:bulletEnabled val="1"/>
        </dgm:presLayoutVars>
      </dgm:prSet>
      <dgm:spPr/>
      <dgm:t>
        <a:bodyPr/>
        <a:lstStyle/>
        <a:p>
          <a:endParaRPr lang="es-EC"/>
        </a:p>
      </dgm:t>
    </dgm:pt>
  </dgm:ptLst>
  <dgm:cxnLst>
    <dgm:cxn modelId="{3415F8EA-DC15-4920-ADDF-44D8D75F1373}" srcId="{7C039D8C-C353-4742-9A9A-CA5E677FFAE5}" destId="{F8D4F9A2-EDD7-4D48-B69D-DF4C70D95B20}" srcOrd="1" destOrd="0" parTransId="{F64629BA-A089-4D1A-B6B4-45F629892473}" sibTransId="{8C4C72CB-AD6A-4C67-998C-836830A17C0C}"/>
    <dgm:cxn modelId="{6FE11D62-0B9D-4AE7-994F-84F44877F11F}" type="presOf" srcId="{BC83F01F-6FA5-4820-AB0B-F0EAD09993C3}" destId="{A5BCB2A5-F7CB-4834-9396-19EF35882F7F}" srcOrd="1" destOrd="0" presId="urn:microsoft.com/office/officeart/2011/layout/CircleProcess"/>
    <dgm:cxn modelId="{8B2018E5-31D5-484D-811D-1586F3D4904E}" srcId="{7C039D8C-C353-4742-9A9A-CA5E677FFAE5}" destId="{7DF9B878-3DE6-4D1C-90CA-B52B7CE0A124}" srcOrd="2" destOrd="0" parTransId="{26E49B6D-C421-4340-922B-4FC6E9568A2C}" sibTransId="{E98CCE46-0743-4538-BADD-190D26C26263}"/>
    <dgm:cxn modelId="{A206AAFB-EA06-4188-8F8E-8EBE4AA0FA45}" type="presOf" srcId="{7C039D8C-C353-4742-9A9A-CA5E677FFAE5}" destId="{E51FC3E3-1448-4DF9-BC01-A5056099F7A4}" srcOrd="0" destOrd="0" presId="urn:microsoft.com/office/officeart/2011/layout/CircleProcess"/>
    <dgm:cxn modelId="{B56B5EC2-0565-4A53-AB1C-8056915A4494}" srcId="{7C039D8C-C353-4742-9A9A-CA5E677FFAE5}" destId="{BC83F01F-6FA5-4820-AB0B-F0EAD09993C3}" srcOrd="0" destOrd="0" parTransId="{6B1A63B9-96A8-4E82-9A9D-98365DB9950B}" sibTransId="{8480CA56-5F07-4E8B-95A8-46D384247B29}"/>
    <dgm:cxn modelId="{195FE04C-D0A5-43A1-8CF2-A985D354EA20}" type="presOf" srcId="{BC83F01F-6FA5-4820-AB0B-F0EAD09993C3}" destId="{3B453ACC-8FC3-4A26-8698-E04FB0A1C0BB}" srcOrd="0" destOrd="0" presId="urn:microsoft.com/office/officeart/2011/layout/CircleProcess"/>
    <dgm:cxn modelId="{2F0E14AE-F435-42D5-91A3-305C4B5E9343}" type="presOf" srcId="{F8D4F9A2-EDD7-4D48-B69D-DF4C70D95B20}" destId="{1B57E873-BCA2-48A4-8B40-BEDE392CCCBD}" srcOrd="0" destOrd="0" presId="urn:microsoft.com/office/officeart/2011/layout/CircleProcess"/>
    <dgm:cxn modelId="{2D36A67C-C452-4619-9E69-85DD3DA2E9AB}" type="presOf" srcId="{7DF9B878-3DE6-4D1C-90CA-B52B7CE0A124}" destId="{FEEDA5AA-842E-450F-97E2-34713291A028}" srcOrd="0" destOrd="0" presId="urn:microsoft.com/office/officeart/2011/layout/CircleProcess"/>
    <dgm:cxn modelId="{FEF71F17-49A0-49F3-8048-36A4B5981234}" type="presOf" srcId="{F8D4F9A2-EDD7-4D48-B69D-DF4C70D95B20}" destId="{DEEB6019-C957-437F-A1C5-0CDE43A7157D}" srcOrd="1" destOrd="0" presId="urn:microsoft.com/office/officeart/2011/layout/CircleProcess"/>
    <dgm:cxn modelId="{170AFEAC-E7E6-4E9D-A9DD-97F77CD393DD}" type="presOf" srcId="{7DF9B878-3DE6-4D1C-90CA-B52B7CE0A124}" destId="{F7C26203-7AB9-483E-827A-4993918E5B8E}" srcOrd="1" destOrd="0" presId="urn:microsoft.com/office/officeart/2011/layout/CircleProcess"/>
    <dgm:cxn modelId="{5599C2CD-9D42-4ECD-B29D-E2621D3B68CF}" type="presParOf" srcId="{E51FC3E3-1448-4DF9-BC01-A5056099F7A4}" destId="{2061DC34-2FA2-4693-B9F0-A9C6D9A47F91}" srcOrd="0" destOrd="0" presId="urn:microsoft.com/office/officeart/2011/layout/CircleProcess"/>
    <dgm:cxn modelId="{C9D4B395-4458-4755-91E3-8763C8897CDE}" type="presParOf" srcId="{2061DC34-2FA2-4693-B9F0-A9C6D9A47F91}" destId="{520C8A15-E10D-4592-A85E-5627439DBB0C}" srcOrd="0" destOrd="0" presId="urn:microsoft.com/office/officeart/2011/layout/CircleProcess"/>
    <dgm:cxn modelId="{72DED8A4-95C0-4A71-BB07-0107D3FC52A8}" type="presParOf" srcId="{E51FC3E3-1448-4DF9-BC01-A5056099F7A4}" destId="{79ECE3C4-8776-4B44-B79D-998D0EAA4E0A}" srcOrd="1" destOrd="0" presId="urn:microsoft.com/office/officeart/2011/layout/CircleProcess"/>
    <dgm:cxn modelId="{30107F9A-3CE5-4C63-88BA-2BC244D07ABF}" type="presParOf" srcId="{79ECE3C4-8776-4B44-B79D-998D0EAA4E0A}" destId="{FEEDA5AA-842E-450F-97E2-34713291A028}" srcOrd="0" destOrd="0" presId="urn:microsoft.com/office/officeart/2011/layout/CircleProcess"/>
    <dgm:cxn modelId="{45EFD71F-7679-41BE-92F1-2FD4FBD30AAB}" type="presParOf" srcId="{E51FC3E3-1448-4DF9-BC01-A5056099F7A4}" destId="{F7C26203-7AB9-483E-827A-4993918E5B8E}" srcOrd="2" destOrd="0" presId="urn:microsoft.com/office/officeart/2011/layout/CircleProcess"/>
    <dgm:cxn modelId="{14B9DD26-29FA-4EC5-99BA-12E5EE2D1B88}" type="presParOf" srcId="{E51FC3E3-1448-4DF9-BC01-A5056099F7A4}" destId="{BAD0971D-EFDC-4658-85A5-E177938EE514}" srcOrd="3" destOrd="0" presId="urn:microsoft.com/office/officeart/2011/layout/CircleProcess"/>
    <dgm:cxn modelId="{FB05D788-595E-45BD-B9E3-239A10B9D379}" type="presParOf" srcId="{BAD0971D-EFDC-4658-85A5-E177938EE514}" destId="{5E734A4E-33DE-4BB7-9EDD-5376AF7FAA49}" srcOrd="0" destOrd="0" presId="urn:microsoft.com/office/officeart/2011/layout/CircleProcess"/>
    <dgm:cxn modelId="{6F19AE93-A09A-4753-8C30-9A6BE27F8B1D}" type="presParOf" srcId="{E51FC3E3-1448-4DF9-BC01-A5056099F7A4}" destId="{33D3A521-543F-4A25-A9FD-F44D4E74E59B}" srcOrd="4" destOrd="0" presId="urn:microsoft.com/office/officeart/2011/layout/CircleProcess"/>
    <dgm:cxn modelId="{0EFF26A3-9CD4-479D-B4C4-5F1AFC515BB4}" type="presParOf" srcId="{33D3A521-543F-4A25-A9FD-F44D4E74E59B}" destId="{1B57E873-BCA2-48A4-8B40-BEDE392CCCBD}" srcOrd="0" destOrd="0" presId="urn:microsoft.com/office/officeart/2011/layout/CircleProcess"/>
    <dgm:cxn modelId="{D2B4F4BA-2575-4D15-ABB4-377D7968C9AF}" type="presParOf" srcId="{E51FC3E3-1448-4DF9-BC01-A5056099F7A4}" destId="{DEEB6019-C957-437F-A1C5-0CDE43A7157D}" srcOrd="5" destOrd="0" presId="urn:microsoft.com/office/officeart/2011/layout/CircleProcess"/>
    <dgm:cxn modelId="{8637A824-204E-4FC5-B505-0B6844EA8270}" type="presParOf" srcId="{E51FC3E3-1448-4DF9-BC01-A5056099F7A4}" destId="{672B5C46-4288-4CFC-BB59-9607830EA6FD}" srcOrd="6" destOrd="0" presId="urn:microsoft.com/office/officeart/2011/layout/CircleProcess"/>
    <dgm:cxn modelId="{949F5FA7-EA55-46D3-8090-B549A2F401D8}" type="presParOf" srcId="{672B5C46-4288-4CFC-BB59-9607830EA6FD}" destId="{375AFA95-0A3F-4104-8861-12566A6A1B04}" srcOrd="0" destOrd="0" presId="urn:microsoft.com/office/officeart/2011/layout/CircleProcess"/>
    <dgm:cxn modelId="{8869A08D-7A6B-43A3-A59B-A41B147CFBD0}" type="presParOf" srcId="{E51FC3E3-1448-4DF9-BC01-A5056099F7A4}" destId="{9365E3DA-02F4-466B-81EF-CBD6D200650C}" srcOrd="7" destOrd="0" presId="urn:microsoft.com/office/officeart/2011/layout/CircleProcess"/>
    <dgm:cxn modelId="{195E3A30-B6C1-40E8-950A-96968941B323}" type="presParOf" srcId="{9365E3DA-02F4-466B-81EF-CBD6D200650C}" destId="{3B453ACC-8FC3-4A26-8698-E04FB0A1C0BB}" srcOrd="0" destOrd="0" presId="urn:microsoft.com/office/officeart/2011/layout/CircleProcess"/>
    <dgm:cxn modelId="{3F806EFD-9CC7-445C-9C2D-A5F08B506202}" type="presParOf" srcId="{E51FC3E3-1448-4DF9-BC01-A5056099F7A4}" destId="{A5BCB2A5-F7CB-4834-9396-19EF35882F7F}"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51239-0485-466A-A502-7661B12BFB3C}">
      <dsp:nvSpPr>
        <dsp:cNvPr id="0" name=""/>
        <dsp:cNvSpPr/>
      </dsp:nvSpPr>
      <dsp:spPr>
        <a:xfrm>
          <a:off x="584040" y="0"/>
          <a:ext cx="6619126" cy="4997152"/>
        </a:xfrm>
        <a:prstGeom prst="rightArrow">
          <a:avLst/>
        </a:prstGeom>
        <a:solidFill>
          <a:schemeClr val="accent1">
            <a:tint val="40000"/>
            <a:hueOff val="0"/>
            <a:satOff val="0"/>
            <a:lumOff val="0"/>
            <a:alphaOff val="0"/>
          </a:schemeClr>
        </a:solidFill>
        <a:ln w="1270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6777AD66-C8CD-4A83-96AE-75E96B37AC02}">
      <dsp:nvSpPr>
        <dsp:cNvPr id="0" name=""/>
        <dsp:cNvSpPr/>
      </dsp:nvSpPr>
      <dsp:spPr>
        <a:xfrm>
          <a:off x="263882" y="1499145"/>
          <a:ext cx="2336162" cy="1998860"/>
        </a:xfrm>
        <a:prstGeom prst="roundRect">
          <a:avLst/>
        </a:prstGeom>
        <a:solidFill>
          <a:schemeClr val="accent5">
            <a:lumMod val="50000"/>
          </a:scheme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C" sz="2800" kern="1200" dirty="0" smtClean="0"/>
            <a:t>Información Geográfica + Hipermedia</a:t>
          </a:r>
          <a:endParaRPr lang="es-EC" sz="2800" kern="1200" dirty="0"/>
        </a:p>
      </dsp:txBody>
      <dsp:txXfrm>
        <a:off x="361458" y="1596721"/>
        <a:ext cx="2141010" cy="1803708"/>
      </dsp:txXfrm>
    </dsp:sp>
    <dsp:sp modelId="{53EB59B9-320D-4557-A3B7-BA07995F833A}">
      <dsp:nvSpPr>
        <dsp:cNvPr id="0" name=""/>
        <dsp:cNvSpPr/>
      </dsp:nvSpPr>
      <dsp:spPr>
        <a:xfrm>
          <a:off x="2725522" y="1499145"/>
          <a:ext cx="2336162" cy="1998860"/>
        </a:xfrm>
        <a:prstGeom prst="roundRect">
          <a:avLst/>
        </a:prstGeom>
        <a:solidFill>
          <a:schemeClr val="accent2"/>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C" sz="2800" kern="1200" dirty="0" smtClean="0"/>
            <a:t>Prolifera en Europa Occidental y E.E.U.U</a:t>
          </a:r>
          <a:endParaRPr lang="es-EC" sz="2800" kern="1200" dirty="0"/>
        </a:p>
      </dsp:txBody>
      <dsp:txXfrm>
        <a:off x="2823098" y="1596721"/>
        <a:ext cx="2141010" cy="1803708"/>
      </dsp:txXfrm>
    </dsp:sp>
    <dsp:sp modelId="{AFDFB284-FFCC-4871-B5E5-7933540C9126}">
      <dsp:nvSpPr>
        <dsp:cNvPr id="0" name=""/>
        <dsp:cNvSpPr/>
      </dsp:nvSpPr>
      <dsp:spPr>
        <a:xfrm>
          <a:off x="5187162" y="1499145"/>
          <a:ext cx="2336162" cy="1998860"/>
        </a:xfrm>
        <a:prstGeom prst="roundRect">
          <a:avLst/>
        </a:prstGeom>
        <a:solidFill>
          <a:schemeClr val="tx2">
            <a:lumMod val="75000"/>
            <a:lumOff val="25000"/>
          </a:scheme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C" sz="2800" kern="1200" dirty="0" smtClean="0"/>
            <a:t>Escasez de información geográfica digital</a:t>
          </a:r>
          <a:endParaRPr lang="es-EC" sz="2800" kern="1200" dirty="0"/>
        </a:p>
      </dsp:txBody>
      <dsp:txXfrm>
        <a:off x="5284738" y="1596721"/>
        <a:ext cx="2141010" cy="18037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76D8B-142A-444C-A9C6-C08243CFB68E}">
      <dsp:nvSpPr>
        <dsp:cNvPr id="0" name=""/>
        <dsp:cNvSpPr/>
      </dsp:nvSpPr>
      <dsp:spPr>
        <a:xfrm>
          <a:off x="2913" y="1751175"/>
          <a:ext cx="2753164" cy="3239016"/>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87A5A69-A587-4A06-AD91-89DBE47141F9}">
      <dsp:nvSpPr>
        <dsp:cNvPr id="0" name=""/>
        <dsp:cNvSpPr/>
      </dsp:nvSpPr>
      <dsp:spPr>
        <a:xfrm>
          <a:off x="140571" y="1880736"/>
          <a:ext cx="2477847" cy="2105360"/>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887E79-07D5-4C89-B07F-5B946FFEA2A1}">
      <dsp:nvSpPr>
        <dsp:cNvPr id="0" name=""/>
        <dsp:cNvSpPr/>
      </dsp:nvSpPr>
      <dsp:spPr>
        <a:xfrm>
          <a:off x="140571" y="4310024"/>
          <a:ext cx="2477847" cy="550606"/>
        </a:xfrm>
        <a:prstGeom prst="rect">
          <a:avLst/>
        </a:prstGeom>
        <a:solidFill>
          <a:srgbClr val="00CCFF"/>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6">
              <a:shade val="40000"/>
              <a:satMod val="150000"/>
            </a:schemeClr>
          </a:contourClr>
        </a:sp3d>
      </dsp:spPr>
      <dsp:style>
        <a:lnRef idx="0">
          <a:schemeClr val="accent6"/>
        </a:lnRef>
        <a:fillRef idx="3">
          <a:schemeClr val="accent6"/>
        </a:fillRef>
        <a:effectRef idx="3">
          <a:schemeClr val="accent6"/>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t>Instalación </a:t>
          </a:r>
          <a:r>
            <a:rPr lang="es-EC" sz="1900" kern="1200" dirty="0" err="1" smtClean="0"/>
            <a:t>plugin</a:t>
          </a:r>
          <a:endParaRPr lang="es-EC" sz="1900" kern="1200" dirty="0"/>
        </a:p>
      </dsp:txBody>
      <dsp:txXfrm>
        <a:off x="140571" y="4310024"/>
        <a:ext cx="2477847" cy="550606"/>
      </dsp:txXfrm>
    </dsp:sp>
    <dsp:sp modelId="{9C4D63BB-300E-4D0C-942E-C16129D17192}">
      <dsp:nvSpPr>
        <dsp:cNvPr id="0" name=""/>
        <dsp:cNvSpPr/>
      </dsp:nvSpPr>
      <dsp:spPr>
        <a:xfrm>
          <a:off x="140571" y="3986097"/>
          <a:ext cx="2477847" cy="323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s-EC" sz="1500" kern="1200"/>
        </a:p>
      </dsp:txBody>
      <dsp:txXfrm>
        <a:off x="140571" y="3986097"/>
        <a:ext cx="2477847" cy="323927"/>
      </dsp:txXfrm>
    </dsp:sp>
    <dsp:sp modelId="{F2E7E5A3-2D88-44C6-B99D-B56EA1E22CA9}">
      <dsp:nvSpPr>
        <dsp:cNvPr id="0" name=""/>
        <dsp:cNvSpPr/>
      </dsp:nvSpPr>
      <dsp:spPr>
        <a:xfrm>
          <a:off x="3195417" y="1751175"/>
          <a:ext cx="2753164" cy="3239016"/>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034EEF9-1930-415B-905C-49D34AFA9012}">
      <dsp:nvSpPr>
        <dsp:cNvPr id="0" name=""/>
        <dsp:cNvSpPr/>
      </dsp:nvSpPr>
      <dsp:spPr>
        <a:xfrm>
          <a:off x="3333076" y="1880736"/>
          <a:ext cx="2477847" cy="2105360"/>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F1E450-725E-4B9D-8549-0770301A5353}">
      <dsp:nvSpPr>
        <dsp:cNvPr id="0" name=""/>
        <dsp:cNvSpPr/>
      </dsp:nvSpPr>
      <dsp:spPr>
        <a:xfrm>
          <a:off x="3333076" y="4310024"/>
          <a:ext cx="2477847" cy="550606"/>
        </a:xfrm>
        <a:prstGeom prst="rect">
          <a:avLst/>
        </a:prstGeom>
        <a:solidFill>
          <a:srgbClr val="92D050"/>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5">
              <a:shade val="40000"/>
              <a:satMod val="150000"/>
            </a:schemeClr>
          </a:contourClr>
        </a:sp3d>
      </dsp:spPr>
      <dsp:style>
        <a:lnRef idx="0">
          <a:schemeClr val="accent5"/>
        </a:lnRef>
        <a:fillRef idx="3">
          <a:schemeClr val="accent5"/>
        </a:fillRef>
        <a:effectRef idx="3">
          <a:schemeClr val="accent5"/>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err="1" smtClean="0"/>
            <a:t>Activacion</a:t>
          </a:r>
          <a:r>
            <a:rPr lang="es-EC" sz="1900" kern="1200" dirty="0" smtClean="0"/>
            <a:t> </a:t>
          </a:r>
          <a:r>
            <a:rPr lang="es-EC" sz="1900" kern="1200" dirty="0" err="1" smtClean="0"/>
            <a:t>pluging</a:t>
          </a:r>
          <a:endParaRPr lang="es-EC" sz="1900" kern="1200" dirty="0"/>
        </a:p>
      </dsp:txBody>
      <dsp:txXfrm>
        <a:off x="3333076" y="4310024"/>
        <a:ext cx="2477847" cy="550606"/>
      </dsp:txXfrm>
    </dsp:sp>
    <dsp:sp modelId="{361E2860-7728-443F-A5C1-348AEC10E209}">
      <dsp:nvSpPr>
        <dsp:cNvPr id="0" name=""/>
        <dsp:cNvSpPr/>
      </dsp:nvSpPr>
      <dsp:spPr>
        <a:xfrm>
          <a:off x="3333076" y="3986097"/>
          <a:ext cx="2477847" cy="323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s-EC" sz="1500" kern="1200"/>
        </a:p>
      </dsp:txBody>
      <dsp:txXfrm>
        <a:off x="3333076" y="3986097"/>
        <a:ext cx="2477847" cy="323927"/>
      </dsp:txXfrm>
    </dsp:sp>
    <dsp:sp modelId="{912FAE86-6FDE-47A2-8E92-21C0763DF369}">
      <dsp:nvSpPr>
        <dsp:cNvPr id="0" name=""/>
        <dsp:cNvSpPr/>
      </dsp:nvSpPr>
      <dsp:spPr>
        <a:xfrm>
          <a:off x="6387922" y="1751175"/>
          <a:ext cx="2753164" cy="3239016"/>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38BDF38-6757-47FB-BC09-DDCFBA9D31E9}">
      <dsp:nvSpPr>
        <dsp:cNvPr id="0" name=""/>
        <dsp:cNvSpPr/>
      </dsp:nvSpPr>
      <dsp:spPr>
        <a:xfrm>
          <a:off x="6525580" y="1880736"/>
          <a:ext cx="2477847" cy="2105360"/>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B7EA88-5A09-4584-80A7-9EDE90E7E645}">
      <dsp:nvSpPr>
        <dsp:cNvPr id="0" name=""/>
        <dsp:cNvSpPr/>
      </dsp:nvSpPr>
      <dsp:spPr>
        <a:xfrm>
          <a:off x="6525580" y="4310024"/>
          <a:ext cx="2477847" cy="550606"/>
        </a:xfrm>
        <a:prstGeom prst="rect">
          <a:avLst/>
        </a:prstGeom>
        <a:solidFill>
          <a:srgbClr val="666699"/>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5">
              <a:shade val="40000"/>
              <a:satMod val="150000"/>
            </a:schemeClr>
          </a:contourClr>
        </a:sp3d>
      </dsp:spPr>
      <dsp:style>
        <a:lnRef idx="0">
          <a:schemeClr val="accent5"/>
        </a:lnRef>
        <a:fillRef idx="3">
          <a:schemeClr val="accent5"/>
        </a:fillRef>
        <a:effectRef idx="3">
          <a:schemeClr val="accent5"/>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t>Edición de formato </a:t>
          </a:r>
          <a:r>
            <a:rPr lang="es-EC" sz="1900" kern="1200" dirty="0" err="1" smtClean="0"/>
            <a:t>pdf</a:t>
          </a:r>
          <a:endParaRPr lang="es-EC" sz="1900" kern="1200" dirty="0"/>
        </a:p>
      </dsp:txBody>
      <dsp:txXfrm>
        <a:off x="6525580" y="4310024"/>
        <a:ext cx="2477847" cy="550606"/>
      </dsp:txXfrm>
    </dsp:sp>
    <dsp:sp modelId="{511FF8D3-ED26-4E7E-BFA8-528FBD7862D1}">
      <dsp:nvSpPr>
        <dsp:cNvPr id="0" name=""/>
        <dsp:cNvSpPr/>
      </dsp:nvSpPr>
      <dsp:spPr>
        <a:xfrm>
          <a:off x="6525580" y="3986097"/>
          <a:ext cx="2477847" cy="323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endParaRPr lang="es-EC" sz="1500" kern="1200"/>
        </a:p>
      </dsp:txBody>
      <dsp:txXfrm>
        <a:off x="6525580" y="3986097"/>
        <a:ext cx="2477847" cy="32392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F8A1C-9738-46A1-8A11-0E2C91963F02}">
      <dsp:nvSpPr>
        <dsp:cNvPr id="0" name=""/>
        <dsp:cNvSpPr/>
      </dsp:nvSpPr>
      <dsp:spPr>
        <a:xfrm>
          <a:off x="2576844" y="1442972"/>
          <a:ext cx="3594774" cy="3594774"/>
        </a:xfrm>
        <a:prstGeom prst="ellipse">
          <a:avLst/>
        </a:prstGeom>
        <a:solidFill>
          <a:srgbClr val="00CCFF">
            <a:alpha val="50000"/>
          </a:srgb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s-EC" sz="6500" kern="1200" dirty="0" smtClean="0"/>
            <a:t>WIX</a:t>
          </a:r>
          <a:endParaRPr lang="es-EC" sz="6500" kern="1200" dirty="0"/>
        </a:p>
      </dsp:txBody>
      <dsp:txXfrm>
        <a:off x="3103286" y="1969414"/>
        <a:ext cx="2541890" cy="2541890"/>
      </dsp:txXfrm>
    </dsp:sp>
    <dsp:sp modelId="{1C2F29E2-CB0A-4993-9DE9-9DC7E794CEF3}">
      <dsp:nvSpPr>
        <dsp:cNvPr id="0" name=""/>
        <dsp:cNvSpPr/>
      </dsp:nvSpPr>
      <dsp:spPr>
        <a:xfrm>
          <a:off x="3475538" y="641"/>
          <a:ext cx="1797387" cy="1797387"/>
        </a:xfrm>
        <a:prstGeom prst="ellipse">
          <a:avLst/>
        </a:prstGeom>
        <a:solidFill>
          <a:srgbClr val="CC00FF">
            <a:alpha val="50000"/>
          </a:srgb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s-EC" sz="2100" kern="1200" dirty="0" smtClean="0"/>
            <a:t>Plataforma diseño páginas web</a:t>
          </a:r>
          <a:endParaRPr lang="es-EC" sz="2100" kern="1200" dirty="0"/>
        </a:p>
      </dsp:txBody>
      <dsp:txXfrm>
        <a:off x="3738759" y="263862"/>
        <a:ext cx="1270945" cy="1270945"/>
      </dsp:txXfrm>
    </dsp:sp>
    <dsp:sp modelId="{02E864F7-E50F-406C-9E7D-2BBA6A87F2D1}">
      <dsp:nvSpPr>
        <dsp:cNvPr id="0" name=""/>
        <dsp:cNvSpPr/>
      </dsp:nvSpPr>
      <dsp:spPr>
        <a:xfrm>
          <a:off x="5816563" y="2341666"/>
          <a:ext cx="1797387" cy="1797387"/>
        </a:xfrm>
        <a:prstGeom prst="ellipse">
          <a:avLst/>
        </a:prstGeom>
        <a:solidFill>
          <a:srgbClr val="CC00FF">
            <a:alpha val="50000"/>
          </a:srgb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s-EC" sz="2100" kern="1200" dirty="0" smtClean="0"/>
            <a:t>Gratuita</a:t>
          </a:r>
          <a:endParaRPr lang="es-EC" sz="2100" kern="1200" dirty="0"/>
        </a:p>
      </dsp:txBody>
      <dsp:txXfrm>
        <a:off x="6079784" y="2604887"/>
        <a:ext cx="1270945" cy="1270945"/>
      </dsp:txXfrm>
    </dsp:sp>
    <dsp:sp modelId="{7DC0EE7A-030A-4178-95F3-585196E1635D}">
      <dsp:nvSpPr>
        <dsp:cNvPr id="0" name=""/>
        <dsp:cNvSpPr/>
      </dsp:nvSpPr>
      <dsp:spPr>
        <a:xfrm>
          <a:off x="3475538" y="4682691"/>
          <a:ext cx="1797387" cy="1797387"/>
        </a:xfrm>
        <a:prstGeom prst="ellipse">
          <a:avLst/>
        </a:prstGeom>
        <a:solidFill>
          <a:srgbClr val="FF6699">
            <a:alpha val="50000"/>
          </a:srgb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s-EC" sz="2100" kern="1200" dirty="0" smtClean="0"/>
            <a:t>Plantillas</a:t>
          </a:r>
          <a:endParaRPr lang="es-EC" sz="2100" kern="1200" dirty="0"/>
        </a:p>
      </dsp:txBody>
      <dsp:txXfrm>
        <a:off x="3738759" y="4945912"/>
        <a:ext cx="1270945" cy="1270945"/>
      </dsp:txXfrm>
    </dsp:sp>
    <dsp:sp modelId="{AE288539-A923-4880-8E9E-0450EAF03756}">
      <dsp:nvSpPr>
        <dsp:cNvPr id="0" name=""/>
        <dsp:cNvSpPr/>
      </dsp:nvSpPr>
      <dsp:spPr>
        <a:xfrm>
          <a:off x="1134513" y="2341666"/>
          <a:ext cx="1797387" cy="1797387"/>
        </a:xfrm>
        <a:prstGeom prst="ellipse">
          <a:avLst/>
        </a:prstGeom>
        <a:solidFill>
          <a:srgbClr val="FF6699">
            <a:alpha val="50000"/>
          </a:srgb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s-EC" sz="2100" kern="1200" dirty="0" smtClean="0"/>
            <a:t>HTML5 y Adobe Flash</a:t>
          </a:r>
          <a:endParaRPr lang="es-EC" sz="2100" kern="1200" dirty="0"/>
        </a:p>
      </dsp:txBody>
      <dsp:txXfrm>
        <a:off x="1397734" y="2604887"/>
        <a:ext cx="1270945" cy="12709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F398B-E913-47FF-B3F1-0D9DD896D7F0}">
      <dsp:nvSpPr>
        <dsp:cNvPr id="0" name=""/>
        <dsp:cNvSpPr/>
      </dsp:nvSpPr>
      <dsp:spPr>
        <a:xfrm rot="5400000">
          <a:off x="477982" y="1520701"/>
          <a:ext cx="1423505" cy="2368681"/>
        </a:xfrm>
        <a:prstGeom prst="corner">
          <a:avLst>
            <a:gd name="adj1" fmla="val 16120"/>
            <a:gd name="adj2" fmla="val 16110"/>
          </a:avLst>
        </a:prstGeom>
        <a:solidFill>
          <a:srgbClr val="00CCFF"/>
        </a:solidFill>
        <a:ln w="12700" cap="flat" cmpd="sng" algn="ctr">
          <a:solidFill>
            <a:schemeClr val="accent1">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BAAA5EDD-E0C5-40E3-A85F-794502E0C074}">
      <dsp:nvSpPr>
        <dsp:cNvPr id="0" name=""/>
        <dsp:cNvSpPr/>
      </dsp:nvSpPr>
      <dsp:spPr>
        <a:xfrm>
          <a:off x="240364" y="2228426"/>
          <a:ext cx="2138458" cy="1874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s-EC" sz="2500" kern="1200" dirty="0" smtClean="0"/>
            <a:t>Conservación del Patrimonio Cultural Edificado</a:t>
          </a:r>
          <a:endParaRPr lang="es-EC" sz="2500" kern="1200" dirty="0"/>
        </a:p>
      </dsp:txBody>
      <dsp:txXfrm>
        <a:off x="240364" y="2228426"/>
        <a:ext cx="2138458" cy="1874484"/>
      </dsp:txXfrm>
    </dsp:sp>
    <dsp:sp modelId="{00F3AA06-ACED-4BCE-919B-69AF1E3DDA52}">
      <dsp:nvSpPr>
        <dsp:cNvPr id="0" name=""/>
        <dsp:cNvSpPr/>
      </dsp:nvSpPr>
      <dsp:spPr>
        <a:xfrm>
          <a:off x="1975340" y="1346316"/>
          <a:ext cx="403482" cy="403482"/>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18F07489-6B1C-4FF5-ABD8-386422D6DA18}">
      <dsp:nvSpPr>
        <dsp:cNvPr id="0" name=""/>
        <dsp:cNvSpPr/>
      </dsp:nvSpPr>
      <dsp:spPr>
        <a:xfrm rot="5400000">
          <a:off x="3095873" y="872901"/>
          <a:ext cx="1423505" cy="236868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3736DD70-9C21-4A7B-961C-0CEB26BF818E}">
      <dsp:nvSpPr>
        <dsp:cNvPr id="0" name=""/>
        <dsp:cNvSpPr/>
      </dsp:nvSpPr>
      <dsp:spPr>
        <a:xfrm>
          <a:off x="2858255" y="1580626"/>
          <a:ext cx="2138458" cy="1874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s-EC" sz="2500" kern="1200" dirty="0" smtClean="0"/>
            <a:t>Administración de datos Patrimoniales</a:t>
          </a:r>
          <a:endParaRPr lang="es-EC" sz="2500" kern="1200" dirty="0"/>
        </a:p>
      </dsp:txBody>
      <dsp:txXfrm>
        <a:off x="2858255" y="1580626"/>
        <a:ext cx="2138458" cy="1874484"/>
      </dsp:txXfrm>
    </dsp:sp>
    <dsp:sp modelId="{567C4372-C6AB-4A76-82AA-F5E799706410}">
      <dsp:nvSpPr>
        <dsp:cNvPr id="0" name=""/>
        <dsp:cNvSpPr/>
      </dsp:nvSpPr>
      <dsp:spPr>
        <a:xfrm>
          <a:off x="4593231" y="698516"/>
          <a:ext cx="403482" cy="403482"/>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772DD2A6-019E-40E5-B4BB-6F07C2A6F85B}">
      <dsp:nvSpPr>
        <dsp:cNvPr id="0" name=""/>
        <dsp:cNvSpPr/>
      </dsp:nvSpPr>
      <dsp:spPr>
        <a:xfrm rot="5400000">
          <a:off x="5713764" y="225101"/>
          <a:ext cx="1423505" cy="2368681"/>
        </a:xfrm>
        <a:prstGeom prst="corner">
          <a:avLst>
            <a:gd name="adj1" fmla="val 16120"/>
            <a:gd name="adj2" fmla="val 16110"/>
          </a:avLst>
        </a:prstGeom>
        <a:solidFill>
          <a:srgbClr val="00CCFF"/>
        </a:solidFill>
        <a:ln w="12700" cap="flat" cmpd="sng" algn="ctr">
          <a:solidFill>
            <a:schemeClr val="accent1">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266E80E2-03C4-42C9-8BE1-C0EFDF6326EA}">
      <dsp:nvSpPr>
        <dsp:cNvPr id="0" name=""/>
        <dsp:cNvSpPr/>
      </dsp:nvSpPr>
      <dsp:spPr>
        <a:xfrm>
          <a:off x="5476146" y="932826"/>
          <a:ext cx="2138458" cy="1874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ctr" defTabSz="1111250">
            <a:lnSpc>
              <a:spcPct val="90000"/>
            </a:lnSpc>
            <a:spcBef>
              <a:spcPct val="0"/>
            </a:spcBef>
            <a:spcAft>
              <a:spcPct val="35000"/>
            </a:spcAft>
          </a:pPr>
          <a:r>
            <a:rPr lang="es-EC" sz="2500" kern="1200" dirty="0" smtClean="0"/>
            <a:t>TIG +TIC</a:t>
          </a:r>
          <a:endParaRPr lang="es-EC" sz="2500" kern="1200" dirty="0"/>
        </a:p>
      </dsp:txBody>
      <dsp:txXfrm>
        <a:off x="5476146" y="932826"/>
        <a:ext cx="2138458" cy="18744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2B4B5-5306-4DF6-A930-A809916419F2}">
      <dsp:nvSpPr>
        <dsp:cNvPr id="0" name=""/>
        <dsp:cNvSpPr/>
      </dsp:nvSpPr>
      <dsp:spPr>
        <a:xfrm>
          <a:off x="0" y="185050"/>
          <a:ext cx="7620000" cy="743535"/>
        </a:xfrm>
        <a:prstGeom prst="roundRect">
          <a:avLst/>
        </a:prstGeom>
        <a:solidFill>
          <a:srgbClr val="0070C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s-EC" sz="3100" kern="1200" dirty="0" smtClean="0"/>
            <a:t>Objetivo General</a:t>
          </a:r>
          <a:endParaRPr lang="es-EC" sz="3100" kern="1200" dirty="0"/>
        </a:p>
      </dsp:txBody>
      <dsp:txXfrm>
        <a:off x="36296" y="221346"/>
        <a:ext cx="7547408" cy="670943"/>
      </dsp:txXfrm>
    </dsp:sp>
    <dsp:sp modelId="{B642E5D9-7C00-4B5B-8887-83DF5B26467B}">
      <dsp:nvSpPr>
        <dsp:cNvPr id="0" name=""/>
        <dsp:cNvSpPr/>
      </dsp:nvSpPr>
      <dsp:spPr>
        <a:xfrm>
          <a:off x="0" y="928585"/>
          <a:ext cx="7620000" cy="1443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935"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s-ES_tradnl" sz="2400" kern="1200" dirty="0" smtClean="0"/>
            <a:t>Diseñar un atlas multimedia del Centro Histórico del Distrito Metropolitano de Quito asociando información de carácter alfanumérico o gráfico usando las técnicas de información y comunicación (TIC).</a:t>
          </a:r>
          <a:endParaRPr lang="es-EC" sz="2400" kern="1200" dirty="0"/>
        </a:p>
      </dsp:txBody>
      <dsp:txXfrm>
        <a:off x="0" y="928585"/>
        <a:ext cx="7620000" cy="1443824"/>
      </dsp:txXfrm>
    </dsp:sp>
    <dsp:sp modelId="{C04811D2-64BD-40B9-A6E7-A051D002CFAF}">
      <dsp:nvSpPr>
        <dsp:cNvPr id="0" name=""/>
        <dsp:cNvSpPr/>
      </dsp:nvSpPr>
      <dsp:spPr>
        <a:xfrm>
          <a:off x="0" y="2372410"/>
          <a:ext cx="7620000" cy="743535"/>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s-EC" sz="3100" kern="1200" dirty="0" smtClean="0"/>
            <a:t>Objetivos específicos</a:t>
          </a:r>
          <a:endParaRPr lang="es-EC" sz="3100" kern="1200" dirty="0"/>
        </a:p>
      </dsp:txBody>
      <dsp:txXfrm>
        <a:off x="36296" y="2408706"/>
        <a:ext cx="7547408" cy="670943"/>
      </dsp:txXfrm>
    </dsp:sp>
    <dsp:sp modelId="{20CAC6E6-965E-4C71-9F78-14E3E765DB1F}">
      <dsp:nvSpPr>
        <dsp:cNvPr id="0" name=""/>
        <dsp:cNvSpPr/>
      </dsp:nvSpPr>
      <dsp:spPr>
        <a:xfrm>
          <a:off x="0" y="3115945"/>
          <a:ext cx="7620000" cy="2695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935"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s-EC" sz="2400" kern="1200" dirty="0" smtClean="0"/>
            <a:t>Levantar la información de las bases de datos gráficos y alfanuméricos.</a:t>
          </a:r>
          <a:endParaRPr lang="es-EC" sz="2400" kern="1200" dirty="0"/>
        </a:p>
        <a:p>
          <a:pPr marL="228600" lvl="1" indent="-228600" algn="l" defTabSz="1066800">
            <a:lnSpc>
              <a:spcPct val="90000"/>
            </a:lnSpc>
            <a:spcBef>
              <a:spcPct val="0"/>
            </a:spcBef>
            <a:spcAft>
              <a:spcPct val="20000"/>
            </a:spcAft>
            <a:buChar char="••"/>
          </a:pPr>
          <a:r>
            <a:rPr lang="es-EC" sz="2400" kern="1200" smtClean="0"/>
            <a:t>Construir y diseñar el Sistema de Información </a:t>
          </a:r>
          <a:endParaRPr lang="es-EC" sz="2400" kern="1200"/>
        </a:p>
        <a:p>
          <a:pPr marL="228600" lvl="1" indent="-228600" algn="l" defTabSz="1066800">
            <a:lnSpc>
              <a:spcPct val="90000"/>
            </a:lnSpc>
            <a:spcBef>
              <a:spcPct val="0"/>
            </a:spcBef>
            <a:spcAft>
              <a:spcPct val="20000"/>
            </a:spcAft>
            <a:buChar char="••"/>
          </a:pPr>
          <a:r>
            <a:rPr lang="es-EC" sz="2400" kern="1200" smtClean="0"/>
            <a:t>Diseñar el ambiente transaccional médiate un Software libre </a:t>
          </a:r>
          <a:endParaRPr lang="es-EC" sz="2400" kern="1200"/>
        </a:p>
        <a:p>
          <a:pPr marL="228600" lvl="1" indent="-228600" algn="l" defTabSz="1066800">
            <a:lnSpc>
              <a:spcPct val="90000"/>
            </a:lnSpc>
            <a:spcBef>
              <a:spcPct val="0"/>
            </a:spcBef>
            <a:spcAft>
              <a:spcPct val="20000"/>
            </a:spcAft>
            <a:buChar char="••"/>
          </a:pPr>
          <a:r>
            <a:rPr lang="es-EC" sz="2400" kern="1200" dirty="0" smtClean="0"/>
            <a:t>Implementar y poner en escena  el prototipo del atlas multimedia. </a:t>
          </a:r>
          <a:endParaRPr lang="es-EC" sz="2400" kern="1200" dirty="0"/>
        </a:p>
      </dsp:txBody>
      <dsp:txXfrm>
        <a:off x="0" y="3115945"/>
        <a:ext cx="7620000" cy="26951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9E4EA-600F-449B-8202-E54255ABD4FD}">
      <dsp:nvSpPr>
        <dsp:cNvPr id="0" name=""/>
        <dsp:cNvSpPr/>
      </dsp:nvSpPr>
      <dsp:spPr>
        <a:xfrm>
          <a:off x="994112" y="-23598"/>
          <a:ext cx="4054539" cy="4054539"/>
        </a:xfrm>
        <a:prstGeom prst="circularArrow">
          <a:avLst>
            <a:gd name="adj1" fmla="val 5544"/>
            <a:gd name="adj2" fmla="val 330680"/>
            <a:gd name="adj3" fmla="val 13815233"/>
            <a:gd name="adj4" fmla="val 17362087"/>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0535F4-2CD9-4354-9117-3EACF1F5993F}">
      <dsp:nvSpPr>
        <dsp:cNvPr id="0" name=""/>
        <dsp:cNvSpPr/>
      </dsp:nvSpPr>
      <dsp:spPr>
        <a:xfrm>
          <a:off x="2088230" y="0"/>
          <a:ext cx="1866304" cy="933152"/>
        </a:xfrm>
        <a:prstGeom prst="roundRect">
          <a:avLst/>
        </a:prstGeom>
        <a:solidFill>
          <a:schemeClr val="tx2">
            <a:lumMod val="75000"/>
            <a:lum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dirty="0" smtClean="0"/>
            <a:t>Conservar</a:t>
          </a:r>
          <a:endParaRPr lang="es-EC" sz="2300" kern="1200" dirty="0"/>
        </a:p>
      </dsp:txBody>
      <dsp:txXfrm>
        <a:off x="2133783" y="45553"/>
        <a:ext cx="1775198" cy="842046"/>
      </dsp:txXfrm>
    </dsp:sp>
    <dsp:sp modelId="{9ADB650F-9732-4FB6-A660-9D4E82EF10BF}">
      <dsp:nvSpPr>
        <dsp:cNvPr id="0" name=""/>
        <dsp:cNvSpPr/>
      </dsp:nvSpPr>
      <dsp:spPr>
        <a:xfrm>
          <a:off x="3759238" y="1196235"/>
          <a:ext cx="1866304" cy="9331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dirty="0" smtClean="0"/>
            <a:t>Regular</a:t>
          </a:r>
          <a:endParaRPr lang="es-EC" sz="2300" kern="1200" dirty="0"/>
        </a:p>
      </dsp:txBody>
      <dsp:txXfrm>
        <a:off x="3804791" y="1241788"/>
        <a:ext cx="1775198" cy="842046"/>
      </dsp:txXfrm>
    </dsp:sp>
    <dsp:sp modelId="{D24B525B-B1D2-47DE-93A0-7A1CBB12D5E6}">
      <dsp:nvSpPr>
        <dsp:cNvPr id="0" name=""/>
        <dsp:cNvSpPr/>
      </dsp:nvSpPr>
      <dsp:spPr>
        <a:xfrm>
          <a:off x="3131137" y="3129332"/>
          <a:ext cx="1866304" cy="933152"/>
        </a:xfrm>
        <a:prstGeom prst="round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dirty="0" smtClean="0"/>
            <a:t>Restaurar</a:t>
          </a:r>
          <a:endParaRPr lang="es-EC" sz="2300" kern="1200" dirty="0"/>
        </a:p>
      </dsp:txBody>
      <dsp:txXfrm>
        <a:off x="3176690" y="3174885"/>
        <a:ext cx="1775198" cy="842046"/>
      </dsp:txXfrm>
    </dsp:sp>
    <dsp:sp modelId="{D06838E6-385B-41F8-B8C6-A7D01B3933B3}">
      <dsp:nvSpPr>
        <dsp:cNvPr id="0" name=""/>
        <dsp:cNvSpPr/>
      </dsp:nvSpPr>
      <dsp:spPr>
        <a:xfrm>
          <a:off x="1098558" y="3129332"/>
          <a:ext cx="1866304" cy="933152"/>
        </a:xfrm>
        <a:prstGeom prst="round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dirty="0" smtClean="0"/>
            <a:t>Exhibir</a:t>
          </a:r>
          <a:endParaRPr lang="es-EC" sz="2300" kern="1200" dirty="0"/>
        </a:p>
      </dsp:txBody>
      <dsp:txXfrm>
        <a:off x="1144111" y="3174885"/>
        <a:ext cx="1775198" cy="842046"/>
      </dsp:txXfrm>
    </dsp:sp>
    <dsp:sp modelId="{5651CC2A-7EAE-407A-8E64-3CBD685137D0}">
      <dsp:nvSpPr>
        <dsp:cNvPr id="0" name=""/>
        <dsp:cNvSpPr/>
      </dsp:nvSpPr>
      <dsp:spPr>
        <a:xfrm>
          <a:off x="470456" y="1196235"/>
          <a:ext cx="1866304" cy="933152"/>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dirty="0" smtClean="0"/>
            <a:t>Promocionar</a:t>
          </a:r>
          <a:endParaRPr lang="es-EC" sz="2300" kern="1200" dirty="0"/>
        </a:p>
      </dsp:txBody>
      <dsp:txXfrm>
        <a:off x="516009" y="1241788"/>
        <a:ext cx="1775198" cy="8420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CFC9EF-ED85-4A84-9962-7AE09EBE2890}">
      <dsp:nvSpPr>
        <dsp:cNvPr id="0" name=""/>
        <dsp:cNvSpPr/>
      </dsp:nvSpPr>
      <dsp:spPr>
        <a:xfrm>
          <a:off x="0" y="379788"/>
          <a:ext cx="8208912" cy="6048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656321-6343-416C-B348-3A8EE4F176C3}">
      <dsp:nvSpPr>
        <dsp:cNvPr id="0" name=""/>
        <dsp:cNvSpPr/>
      </dsp:nvSpPr>
      <dsp:spPr>
        <a:xfrm>
          <a:off x="1017757" y="120548"/>
          <a:ext cx="5746238" cy="708480"/>
        </a:xfrm>
        <a:prstGeom prst="roundRect">
          <a:avLst/>
        </a:prstGeom>
        <a:solidFill>
          <a:schemeClr val="bg2">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94" tIns="0" rIns="217194" bIns="0" numCol="1" spcCol="1270" anchor="ctr" anchorCtr="0">
          <a:noAutofit/>
        </a:bodyPr>
        <a:lstStyle/>
        <a:p>
          <a:pPr lvl="0" algn="ctr" defTabSz="800100">
            <a:lnSpc>
              <a:spcPct val="90000"/>
            </a:lnSpc>
            <a:spcBef>
              <a:spcPct val="0"/>
            </a:spcBef>
            <a:spcAft>
              <a:spcPct val="35000"/>
            </a:spcAft>
          </a:pPr>
          <a:r>
            <a:rPr lang="es-EC" sz="1800" kern="1200" dirty="0">
              <a:latin typeface="Arial" panose="020B0604020202020204" pitchFamily="34" charset="0"/>
              <a:cs typeface="Arial" panose="020B0604020202020204" pitchFamily="34" charset="0"/>
            </a:rPr>
            <a:t>Hacer diagnostico de la </a:t>
          </a:r>
          <a:r>
            <a:rPr lang="es-EC" sz="1800" kern="1200" dirty="0" smtClean="0">
              <a:latin typeface="Arial" panose="020B0604020202020204" pitchFamily="34" charset="0"/>
              <a:cs typeface="Arial" panose="020B0604020202020204" pitchFamily="34" charset="0"/>
            </a:rPr>
            <a:t>situación </a:t>
          </a:r>
          <a:r>
            <a:rPr lang="es-EC" sz="1800" kern="1200" dirty="0">
              <a:latin typeface="Arial" panose="020B0604020202020204" pitchFamily="34" charset="0"/>
              <a:cs typeface="Arial" panose="020B0604020202020204" pitchFamily="34" charset="0"/>
            </a:rPr>
            <a:t>actual del Patrimonio, lo que permite elaborar estrategias de conservación</a:t>
          </a:r>
        </a:p>
      </dsp:txBody>
      <dsp:txXfrm>
        <a:off x="1052342" y="155133"/>
        <a:ext cx="5677068" cy="639310"/>
      </dsp:txXfrm>
    </dsp:sp>
    <dsp:sp modelId="{73C6C748-A898-497E-AB9C-BED98313BEBE}">
      <dsp:nvSpPr>
        <dsp:cNvPr id="0" name=""/>
        <dsp:cNvSpPr/>
      </dsp:nvSpPr>
      <dsp:spPr>
        <a:xfrm>
          <a:off x="0" y="1468428"/>
          <a:ext cx="8208912" cy="604800"/>
        </a:xfrm>
        <a:prstGeom prst="rect">
          <a:avLst/>
        </a:prstGeom>
        <a:solidFill>
          <a:schemeClr val="lt1">
            <a:alpha val="90000"/>
            <a:hueOff val="0"/>
            <a:satOff val="0"/>
            <a:lumOff val="0"/>
            <a:alphaOff val="0"/>
          </a:schemeClr>
        </a:solidFill>
        <a:ln w="25400" cap="flat" cmpd="sng" algn="ctr">
          <a:solidFill>
            <a:schemeClr val="accent3">
              <a:hueOff val="828375"/>
              <a:satOff val="1508"/>
              <a:lumOff val="-5451"/>
              <a:alphaOff val="0"/>
            </a:schemeClr>
          </a:solidFill>
          <a:prstDash val="solid"/>
        </a:ln>
        <a:effectLst/>
      </dsp:spPr>
      <dsp:style>
        <a:lnRef idx="2">
          <a:scrgbClr r="0" g="0" b="0"/>
        </a:lnRef>
        <a:fillRef idx="1">
          <a:scrgbClr r="0" g="0" b="0"/>
        </a:fillRef>
        <a:effectRef idx="0">
          <a:scrgbClr r="0" g="0" b="0"/>
        </a:effectRef>
        <a:fontRef idx="minor"/>
      </dsp:style>
    </dsp:sp>
    <dsp:sp modelId="{022F94EE-038B-4D60-8CBF-9F31E47316B7}">
      <dsp:nvSpPr>
        <dsp:cNvPr id="0" name=""/>
        <dsp:cNvSpPr/>
      </dsp:nvSpPr>
      <dsp:spPr>
        <a:xfrm>
          <a:off x="1017757" y="1209188"/>
          <a:ext cx="5746238" cy="708480"/>
        </a:xfrm>
        <a:prstGeom prst="round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94" tIns="0" rIns="217194" bIns="0" numCol="1" spcCol="1270" anchor="ctr" anchorCtr="0">
          <a:noAutofit/>
        </a:bodyPr>
        <a:lstStyle/>
        <a:p>
          <a:pPr lvl="0" algn="ctr" defTabSz="800100">
            <a:lnSpc>
              <a:spcPct val="90000"/>
            </a:lnSpc>
            <a:spcBef>
              <a:spcPct val="0"/>
            </a:spcBef>
            <a:spcAft>
              <a:spcPct val="35000"/>
            </a:spcAft>
          </a:pPr>
          <a:r>
            <a:rPr lang="es-EC" sz="1800" kern="1200" dirty="0">
              <a:latin typeface="Arial" panose="020B0604020202020204" pitchFamily="34" charset="0"/>
              <a:cs typeface="Arial" panose="020B0604020202020204" pitchFamily="34" charset="0"/>
            </a:rPr>
            <a:t>Crear indicadores para la </a:t>
          </a:r>
          <a:r>
            <a:rPr lang="es-EC" sz="1800" kern="1200" dirty="0" smtClean="0">
              <a:latin typeface="Arial" panose="020B0604020202020204" pitchFamily="34" charset="0"/>
              <a:cs typeface="Arial" panose="020B0604020202020204" pitchFamily="34" charset="0"/>
            </a:rPr>
            <a:t>elaboración </a:t>
          </a:r>
          <a:r>
            <a:rPr lang="es-EC" sz="1800" kern="1200" dirty="0">
              <a:latin typeface="Arial" panose="020B0604020202020204" pitchFamily="34" charset="0"/>
              <a:cs typeface="Arial" panose="020B0604020202020204" pitchFamily="34" charset="0"/>
            </a:rPr>
            <a:t>de planes de </a:t>
          </a:r>
          <a:r>
            <a:rPr lang="es-EC" sz="1800" kern="1200" dirty="0" smtClean="0">
              <a:latin typeface="Arial" panose="020B0604020202020204" pitchFamily="34" charset="0"/>
              <a:cs typeface="Arial" panose="020B0604020202020204" pitchFamily="34" charset="0"/>
            </a:rPr>
            <a:t>gestión </a:t>
          </a:r>
          <a:r>
            <a:rPr lang="es-EC" sz="1800" kern="1200" dirty="0">
              <a:latin typeface="Arial" panose="020B0604020202020204" pitchFamily="34" charset="0"/>
              <a:cs typeface="Arial" panose="020B0604020202020204" pitchFamily="34" charset="0"/>
            </a:rPr>
            <a:t>y </a:t>
          </a:r>
          <a:r>
            <a:rPr lang="es-EC" sz="1800" kern="1200" dirty="0" smtClean="0">
              <a:latin typeface="Arial" panose="020B0604020202020204" pitchFamily="34" charset="0"/>
              <a:cs typeface="Arial" panose="020B0604020202020204" pitchFamily="34" charset="0"/>
            </a:rPr>
            <a:t>conservación </a:t>
          </a:r>
          <a:r>
            <a:rPr lang="es-EC" sz="1800" kern="1200" dirty="0">
              <a:latin typeface="Arial" panose="020B0604020202020204" pitchFamily="34" charset="0"/>
              <a:cs typeface="Arial" panose="020B0604020202020204" pitchFamily="34" charset="0"/>
            </a:rPr>
            <a:t>patrimonial</a:t>
          </a:r>
        </a:p>
      </dsp:txBody>
      <dsp:txXfrm>
        <a:off x="1052342" y="1243773"/>
        <a:ext cx="5677068" cy="639310"/>
      </dsp:txXfrm>
    </dsp:sp>
    <dsp:sp modelId="{A9EE102B-1E1E-4A67-98F9-83248B2C62D6}">
      <dsp:nvSpPr>
        <dsp:cNvPr id="0" name=""/>
        <dsp:cNvSpPr/>
      </dsp:nvSpPr>
      <dsp:spPr>
        <a:xfrm>
          <a:off x="0" y="2557068"/>
          <a:ext cx="8208912" cy="604800"/>
        </a:xfrm>
        <a:prstGeom prst="rect">
          <a:avLst/>
        </a:prstGeom>
        <a:solidFill>
          <a:schemeClr val="lt1">
            <a:alpha val="90000"/>
            <a:hueOff val="0"/>
            <a:satOff val="0"/>
            <a:lumOff val="0"/>
            <a:alphaOff val="0"/>
          </a:schemeClr>
        </a:solidFill>
        <a:ln w="25400" cap="flat" cmpd="sng" algn="ctr">
          <a:solidFill>
            <a:schemeClr val="accent3">
              <a:hueOff val="1656750"/>
              <a:satOff val="3016"/>
              <a:lumOff val="-10901"/>
              <a:alphaOff val="0"/>
            </a:schemeClr>
          </a:solidFill>
          <a:prstDash val="solid"/>
        </a:ln>
        <a:effectLst/>
      </dsp:spPr>
      <dsp:style>
        <a:lnRef idx="2">
          <a:scrgbClr r="0" g="0" b="0"/>
        </a:lnRef>
        <a:fillRef idx="1">
          <a:scrgbClr r="0" g="0" b="0"/>
        </a:fillRef>
        <a:effectRef idx="0">
          <a:scrgbClr r="0" g="0" b="0"/>
        </a:effectRef>
        <a:fontRef idx="minor"/>
      </dsp:style>
    </dsp:sp>
    <dsp:sp modelId="{A593AF4B-4D68-4C1F-A7E4-2B25F1997255}">
      <dsp:nvSpPr>
        <dsp:cNvPr id="0" name=""/>
        <dsp:cNvSpPr/>
      </dsp:nvSpPr>
      <dsp:spPr>
        <a:xfrm>
          <a:off x="1017757" y="2297828"/>
          <a:ext cx="5746238" cy="708480"/>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94" tIns="0" rIns="217194" bIns="0" numCol="1" spcCol="1270" anchor="ctr" anchorCtr="0">
          <a:noAutofit/>
        </a:bodyPr>
        <a:lstStyle/>
        <a:p>
          <a:pPr lvl="0" algn="ctr" defTabSz="800100">
            <a:lnSpc>
              <a:spcPct val="90000"/>
            </a:lnSpc>
            <a:spcBef>
              <a:spcPct val="0"/>
            </a:spcBef>
            <a:spcAft>
              <a:spcPct val="35000"/>
            </a:spcAft>
          </a:pPr>
          <a:r>
            <a:rPr lang="es-EC" sz="1800" kern="1200" dirty="0">
              <a:latin typeface="Arial" panose="020B0604020202020204" pitchFamily="34" charset="0"/>
              <a:cs typeface="Arial" panose="020B0604020202020204" pitchFamily="34" charset="0"/>
            </a:rPr>
            <a:t>Incorporar a los planes de Ordenamiento </a:t>
          </a:r>
          <a:r>
            <a:rPr lang="es-EC" sz="1800" kern="1200" dirty="0" smtClean="0">
              <a:latin typeface="Arial" panose="020B0604020202020204" pitchFamily="34" charset="0"/>
              <a:cs typeface="Arial" panose="020B0604020202020204" pitchFamily="34" charset="0"/>
            </a:rPr>
            <a:t>territorial </a:t>
          </a:r>
          <a:r>
            <a:rPr lang="es-EC" sz="1800" kern="1200" dirty="0">
              <a:latin typeface="Arial" panose="020B0604020202020204" pitchFamily="34" charset="0"/>
              <a:cs typeface="Arial" panose="020B0604020202020204" pitchFamily="34" charset="0"/>
            </a:rPr>
            <a:t>los recursos patrimoniales indicados en sus territorios.</a:t>
          </a:r>
        </a:p>
      </dsp:txBody>
      <dsp:txXfrm>
        <a:off x="1052342" y="2332413"/>
        <a:ext cx="5677068" cy="639310"/>
      </dsp:txXfrm>
    </dsp:sp>
    <dsp:sp modelId="{B856BE20-2556-4A57-9D28-75DB2E23A292}">
      <dsp:nvSpPr>
        <dsp:cNvPr id="0" name=""/>
        <dsp:cNvSpPr/>
      </dsp:nvSpPr>
      <dsp:spPr>
        <a:xfrm>
          <a:off x="0" y="3645707"/>
          <a:ext cx="8208912" cy="604800"/>
        </a:xfrm>
        <a:prstGeom prst="rect">
          <a:avLst/>
        </a:prstGeom>
        <a:solidFill>
          <a:schemeClr val="lt1">
            <a:alpha val="90000"/>
            <a:hueOff val="0"/>
            <a:satOff val="0"/>
            <a:lumOff val="0"/>
            <a:alphaOff val="0"/>
          </a:schemeClr>
        </a:solidFill>
        <a:ln w="25400" cap="flat" cmpd="sng" algn="ctr">
          <a:solidFill>
            <a:schemeClr val="accent3">
              <a:hueOff val="2485125"/>
              <a:satOff val="4523"/>
              <a:lumOff val="-16352"/>
              <a:alphaOff val="0"/>
            </a:schemeClr>
          </a:solidFill>
          <a:prstDash val="solid"/>
        </a:ln>
        <a:effectLst/>
      </dsp:spPr>
      <dsp:style>
        <a:lnRef idx="2">
          <a:scrgbClr r="0" g="0" b="0"/>
        </a:lnRef>
        <a:fillRef idx="1">
          <a:scrgbClr r="0" g="0" b="0"/>
        </a:fillRef>
        <a:effectRef idx="0">
          <a:scrgbClr r="0" g="0" b="0"/>
        </a:effectRef>
        <a:fontRef idx="minor"/>
      </dsp:style>
    </dsp:sp>
    <dsp:sp modelId="{3476C4CE-9082-4759-8D4C-76D6E8E6CFB5}">
      <dsp:nvSpPr>
        <dsp:cNvPr id="0" name=""/>
        <dsp:cNvSpPr/>
      </dsp:nvSpPr>
      <dsp:spPr>
        <a:xfrm>
          <a:off x="1017757" y="3386468"/>
          <a:ext cx="5746238" cy="708480"/>
        </a:xfrm>
        <a:prstGeom prst="round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94" tIns="0" rIns="217194" bIns="0" numCol="1" spcCol="1270" anchor="ctr" anchorCtr="0">
          <a:noAutofit/>
        </a:bodyPr>
        <a:lstStyle/>
        <a:p>
          <a:pPr lvl="0" algn="ctr" defTabSz="800100">
            <a:lnSpc>
              <a:spcPct val="90000"/>
            </a:lnSpc>
            <a:spcBef>
              <a:spcPct val="0"/>
            </a:spcBef>
            <a:spcAft>
              <a:spcPct val="35000"/>
            </a:spcAft>
          </a:pPr>
          <a:r>
            <a:rPr lang="es-EC" sz="1800" kern="1200" dirty="0">
              <a:latin typeface="Arial" panose="020B0604020202020204" pitchFamily="34" charset="0"/>
              <a:cs typeface="Arial" panose="020B0604020202020204" pitchFamily="34" charset="0"/>
            </a:rPr>
            <a:t>Establecer medidas preventivas frente a los riesgos.</a:t>
          </a:r>
        </a:p>
      </dsp:txBody>
      <dsp:txXfrm>
        <a:off x="1052342" y="3421053"/>
        <a:ext cx="5677068" cy="639310"/>
      </dsp:txXfrm>
    </dsp:sp>
    <dsp:sp modelId="{B6A902C9-EBFE-4443-8832-7B1E21505C50}">
      <dsp:nvSpPr>
        <dsp:cNvPr id="0" name=""/>
        <dsp:cNvSpPr/>
      </dsp:nvSpPr>
      <dsp:spPr>
        <a:xfrm>
          <a:off x="0" y="4734347"/>
          <a:ext cx="8208912" cy="604800"/>
        </a:xfrm>
        <a:prstGeom prst="rect">
          <a:avLst/>
        </a:prstGeom>
        <a:solidFill>
          <a:schemeClr val="lt1">
            <a:alpha val="90000"/>
            <a:hueOff val="0"/>
            <a:satOff val="0"/>
            <a:lumOff val="0"/>
            <a:alphaOff val="0"/>
          </a:schemeClr>
        </a:solidFill>
        <a:ln w="25400" cap="flat" cmpd="sng" algn="ctr">
          <a:solidFill>
            <a:schemeClr val="accent3">
              <a:hueOff val="3313500"/>
              <a:satOff val="6031"/>
              <a:lumOff val="-21802"/>
              <a:alphaOff val="0"/>
            </a:schemeClr>
          </a:solidFill>
          <a:prstDash val="solid"/>
        </a:ln>
        <a:effectLst/>
      </dsp:spPr>
      <dsp:style>
        <a:lnRef idx="2">
          <a:scrgbClr r="0" g="0" b="0"/>
        </a:lnRef>
        <a:fillRef idx="1">
          <a:scrgbClr r="0" g="0" b="0"/>
        </a:fillRef>
        <a:effectRef idx="0">
          <a:scrgbClr r="0" g="0" b="0"/>
        </a:effectRef>
        <a:fontRef idx="minor"/>
      </dsp:style>
    </dsp:sp>
    <dsp:sp modelId="{F5972A68-35F3-4B9F-94E6-D2AE74B97F9A}">
      <dsp:nvSpPr>
        <dsp:cNvPr id="0" name=""/>
        <dsp:cNvSpPr/>
      </dsp:nvSpPr>
      <dsp:spPr>
        <a:xfrm>
          <a:off x="1017757" y="4475108"/>
          <a:ext cx="5746238" cy="708480"/>
        </a:xfrm>
        <a:prstGeom prst="roundRect">
          <a:avLst/>
        </a:prstGeom>
        <a:solidFill>
          <a:schemeClr val="accent3">
            <a:hueOff val="3313500"/>
            <a:satOff val="6031"/>
            <a:lumOff val="-218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94" tIns="0" rIns="217194" bIns="0" numCol="1" spcCol="1270" anchor="ctr" anchorCtr="0">
          <a:noAutofit/>
        </a:bodyPr>
        <a:lstStyle/>
        <a:p>
          <a:pPr lvl="0" algn="ctr" defTabSz="800100">
            <a:lnSpc>
              <a:spcPct val="90000"/>
            </a:lnSpc>
            <a:spcBef>
              <a:spcPct val="0"/>
            </a:spcBef>
            <a:spcAft>
              <a:spcPct val="35000"/>
            </a:spcAft>
          </a:pPr>
          <a:r>
            <a:rPr lang="es-EC" sz="1800" kern="1200" dirty="0">
              <a:latin typeface="Arial" panose="020B0604020202020204" pitchFamily="34" charset="0"/>
              <a:cs typeface="Arial" panose="020B0604020202020204" pitchFamily="34" charset="0"/>
            </a:rPr>
            <a:t>Elaborar y </a:t>
          </a:r>
          <a:r>
            <a:rPr lang="es-EC" sz="1800" kern="1200" dirty="0" smtClean="0">
              <a:latin typeface="Arial" panose="020B0604020202020204" pitchFamily="34" charset="0"/>
              <a:cs typeface="Arial" panose="020B0604020202020204" pitchFamily="34" charset="0"/>
            </a:rPr>
            <a:t>aplicar </a:t>
          </a:r>
          <a:r>
            <a:rPr lang="es-EC" sz="1800" kern="1200" dirty="0">
              <a:latin typeface="Arial" panose="020B0604020202020204" pitchFamily="34" charset="0"/>
              <a:cs typeface="Arial" panose="020B0604020202020204" pitchFamily="34" charset="0"/>
            </a:rPr>
            <a:t>normas de conservación del patrimonio.</a:t>
          </a:r>
        </a:p>
      </dsp:txBody>
      <dsp:txXfrm>
        <a:off x="1052342" y="4509693"/>
        <a:ext cx="5677068" cy="639310"/>
      </dsp:txXfrm>
    </dsp:sp>
    <dsp:sp modelId="{FBF4BD69-FE15-4041-B959-2766E848F02B}">
      <dsp:nvSpPr>
        <dsp:cNvPr id="0" name=""/>
        <dsp:cNvSpPr/>
      </dsp:nvSpPr>
      <dsp:spPr>
        <a:xfrm>
          <a:off x="0" y="5822987"/>
          <a:ext cx="8208912" cy="604800"/>
        </a:xfrm>
        <a:prstGeom prst="rect">
          <a:avLst/>
        </a:prstGeom>
        <a:solidFill>
          <a:schemeClr val="lt1">
            <a:alpha val="90000"/>
            <a:hueOff val="0"/>
            <a:satOff val="0"/>
            <a:lumOff val="0"/>
            <a:alphaOff val="0"/>
          </a:schemeClr>
        </a:solidFill>
        <a:ln w="25400" cap="flat" cmpd="sng" algn="ctr">
          <a:solidFill>
            <a:schemeClr val="accent3">
              <a:hueOff val="4141875"/>
              <a:satOff val="7539"/>
              <a:lumOff val="-27253"/>
              <a:alphaOff val="0"/>
            </a:schemeClr>
          </a:solidFill>
          <a:prstDash val="solid"/>
        </a:ln>
        <a:effectLst/>
      </dsp:spPr>
      <dsp:style>
        <a:lnRef idx="2">
          <a:scrgbClr r="0" g="0" b="0"/>
        </a:lnRef>
        <a:fillRef idx="1">
          <a:scrgbClr r="0" g="0" b="0"/>
        </a:fillRef>
        <a:effectRef idx="0">
          <a:scrgbClr r="0" g="0" b="0"/>
        </a:effectRef>
        <a:fontRef idx="minor"/>
      </dsp:style>
    </dsp:sp>
    <dsp:sp modelId="{A5D09F6F-7CFC-47EE-88F0-54A496924521}">
      <dsp:nvSpPr>
        <dsp:cNvPr id="0" name=""/>
        <dsp:cNvSpPr/>
      </dsp:nvSpPr>
      <dsp:spPr>
        <a:xfrm>
          <a:off x="1017757" y="5556216"/>
          <a:ext cx="5746238" cy="708480"/>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94" tIns="0" rIns="217194" bIns="0" numCol="1" spcCol="1270" anchor="ctr" anchorCtr="0">
          <a:noAutofit/>
        </a:bodyPr>
        <a:lstStyle/>
        <a:p>
          <a:pPr lvl="0" algn="ctr" defTabSz="800100">
            <a:lnSpc>
              <a:spcPct val="90000"/>
            </a:lnSpc>
            <a:spcBef>
              <a:spcPct val="0"/>
            </a:spcBef>
            <a:spcAft>
              <a:spcPct val="35000"/>
            </a:spcAft>
          </a:pPr>
          <a:r>
            <a:rPr lang="es-EC" sz="1800" kern="1200" dirty="0">
              <a:latin typeface="Arial" panose="020B0604020202020204" pitchFamily="34" charset="0"/>
              <a:cs typeface="Arial" panose="020B0604020202020204" pitchFamily="34" charset="0"/>
            </a:rPr>
            <a:t>Elaborar </a:t>
          </a:r>
          <a:r>
            <a:rPr lang="es-EC" sz="1800" kern="1200" dirty="0" smtClean="0">
              <a:latin typeface="Arial" panose="020B0604020202020204" pitchFamily="34" charset="0"/>
              <a:cs typeface="Arial" panose="020B0604020202020204" pitchFamily="34" charset="0"/>
            </a:rPr>
            <a:t>cartografía </a:t>
          </a:r>
          <a:r>
            <a:rPr lang="es-EC" sz="1800" kern="1200" dirty="0">
              <a:latin typeface="Arial" panose="020B0604020202020204" pitchFamily="34" charset="0"/>
              <a:cs typeface="Arial" panose="020B0604020202020204" pitchFamily="34" charset="0"/>
            </a:rPr>
            <a:t>patrimonial </a:t>
          </a:r>
          <a:r>
            <a:rPr lang="es-EC" sz="1800" kern="1200" dirty="0" smtClean="0">
              <a:latin typeface="Arial" panose="020B0604020202020204" pitchFamily="34" charset="0"/>
              <a:cs typeface="Arial" panose="020B0604020202020204" pitchFamily="34" charset="0"/>
            </a:rPr>
            <a:t>temática.</a:t>
          </a:r>
          <a:endParaRPr lang="es-EC" sz="1800" kern="1200" dirty="0">
            <a:latin typeface="Arial" panose="020B0604020202020204" pitchFamily="34" charset="0"/>
            <a:cs typeface="Arial" panose="020B0604020202020204" pitchFamily="34" charset="0"/>
          </a:endParaRPr>
        </a:p>
      </dsp:txBody>
      <dsp:txXfrm>
        <a:off x="1052342" y="5590801"/>
        <a:ext cx="5677068" cy="6393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918C4-C180-4EFA-B5DD-7D9A248BD9C5}">
      <dsp:nvSpPr>
        <dsp:cNvPr id="0" name=""/>
        <dsp:cNvSpPr/>
      </dsp:nvSpPr>
      <dsp:spPr>
        <a:xfrm>
          <a:off x="0" y="1016948"/>
          <a:ext cx="9144000" cy="1331714"/>
        </a:xfrm>
        <a:prstGeom prst="rightArrow">
          <a:avLst>
            <a:gd name="adj1" fmla="val 50000"/>
            <a:gd name="adj2" fmla="val 5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254000" bIns="211410" numCol="1" spcCol="1270" anchor="ctr" anchorCtr="0">
          <a:noAutofit/>
        </a:bodyPr>
        <a:lstStyle/>
        <a:p>
          <a:pPr lvl="0" algn="l" defTabSz="1111250">
            <a:lnSpc>
              <a:spcPct val="90000"/>
            </a:lnSpc>
            <a:spcBef>
              <a:spcPct val="0"/>
            </a:spcBef>
            <a:spcAft>
              <a:spcPct val="35000"/>
            </a:spcAft>
          </a:pPr>
          <a:r>
            <a:rPr lang="es-EC" sz="2500" kern="1200" dirty="0" smtClean="0"/>
            <a:t>1</a:t>
          </a:r>
          <a:endParaRPr lang="es-EC" sz="2100" kern="1200" dirty="0"/>
        </a:p>
      </dsp:txBody>
      <dsp:txXfrm>
        <a:off x="0" y="1349877"/>
        <a:ext cx="8811072" cy="665857"/>
      </dsp:txXfrm>
    </dsp:sp>
    <dsp:sp modelId="{5DBAFFD7-0BA9-42E5-AF9C-48F50E5508E5}">
      <dsp:nvSpPr>
        <dsp:cNvPr id="0" name=""/>
        <dsp:cNvSpPr/>
      </dsp:nvSpPr>
      <dsp:spPr>
        <a:xfrm>
          <a:off x="0" y="1974004"/>
          <a:ext cx="2816352" cy="2565373"/>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just" defTabSz="933450">
            <a:lnSpc>
              <a:spcPct val="90000"/>
            </a:lnSpc>
            <a:spcBef>
              <a:spcPct val="0"/>
            </a:spcBef>
            <a:spcAft>
              <a:spcPct val="35000"/>
            </a:spcAft>
          </a:pPr>
          <a:endParaRPr lang="es-ES_tradnl" sz="2100" kern="1200" dirty="0" smtClean="0"/>
        </a:p>
        <a:p>
          <a:pPr lvl="0" algn="just" defTabSz="933450">
            <a:lnSpc>
              <a:spcPct val="90000"/>
            </a:lnSpc>
            <a:spcBef>
              <a:spcPct val="0"/>
            </a:spcBef>
            <a:spcAft>
              <a:spcPct val="35000"/>
            </a:spcAft>
          </a:pPr>
          <a:r>
            <a:rPr lang="es-ES_tradnl" sz="2100" kern="1200" dirty="0" smtClean="0"/>
            <a:t>El registro e inventario del patrimonio arqueológico, arquitectónico y urbanístico del DMQ</a:t>
          </a:r>
          <a:endParaRPr lang="es-EC" sz="2100" kern="1200" dirty="0"/>
        </a:p>
      </dsp:txBody>
      <dsp:txXfrm>
        <a:off x="0" y="1974004"/>
        <a:ext cx="2816352" cy="2565373"/>
      </dsp:txXfrm>
    </dsp:sp>
    <dsp:sp modelId="{0F4368D3-2E68-4276-A7B9-326492289CE8}">
      <dsp:nvSpPr>
        <dsp:cNvPr id="0" name=""/>
        <dsp:cNvSpPr/>
      </dsp:nvSpPr>
      <dsp:spPr>
        <a:xfrm>
          <a:off x="2816351" y="1390965"/>
          <a:ext cx="6327648" cy="1331714"/>
        </a:xfrm>
        <a:prstGeom prst="rightArrow">
          <a:avLst>
            <a:gd name="adj1" fmla="val 50000"/>
            <a:gd name="adj2" fmla="val 5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211410" numCol="1" spcCol="1270" anchor="ctr" anchorCtr="0">
          <a:noAutofit/>
        </a:bodyPr>
        <a:lstStyle/>
        <a:p>
          <a:pPr lvl="0" algn="l" defTabSz="933450">
            <a:lnSpc>
              <a:spcPct val="90000"/>
            </a:lnSpc>
            <a:spcBef>
              <a:spcPct val="0"/>
            </a:spcBef>
            <a:spcAft>
              <a:spcPct val="35000"/>
            </a:spcAft>
          </a:pPr>
          <a:r>
            <a:rPr lang="es-EC" sz="2100" kern="1200" dirty="0" smtClean="0"/>
            <a:t>2</a:t>
          </a:r>
          <a:endParaRPr lang="es-EC" sz="2100" kern="1200" dirty="0"/>
        </a:p>
      </dsp:txBody>
      <dsp:txXfrm>
        <a:off x="2816351" y="1723894"/>
        <a:ext cx="5994720" cy="665857"/>
      </dsp:txXfrm>
    </dsp:sp>
    <dsp:sp modelId="{7C5A95FB-9F88-4E40-A3AA-03A19E1B78AB}">
      <dsp:nvSpPr>
        <dsp:cNvPr id="0" name=""/>
        <dsp:cNvSpPr/>
      </dsp:nvSpPr>
      <dsp:spPr>
        <a:xfrm>
          <a:off x="2844966" y="2425400"/>
          <a:ext cx="2816352" cy="2565373"/>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just" defTabSz="933450">
            <a:lnSpc>
              <a:spcPct val="90000"/>
            </a:lnSpc>
            <a:spcBef>
              <a:spcPct val="0"/>
            </a:spcBef>
            <a:spcAft>
              <a:spcPct val="35000"/>
            </a:spcAft>
          </a:pPr>
          <a:r>
            <a:rPr lang="es-ES_tradnl" sz="2100" kern="1200" dirty="0" smtClean="0"/>
            <a:t>La restauración, conservación y protección, y en general, la intervención y gestión del patrimonio arqueológico, arquitectónico y urbanístico del DMQ</a:t>
          </a:r>
          <a:endParaRPr lang="es-EC" sz="2100" kern="1200" dirty="0"/>
        </a:p>
      </dsp:txBody>
      <dsp:txXfrm>
        <a:off x="2844966" y="2425400"/>
        <a:ext cx="2816352" cy="2565373"/>
      </dsp:txXfrm>
    </dsp:sp>
    <dsp:sp modelId="{6FBB26B0-1D91-4385-A86D-BA65A333E371}">
      <dsp:nvSpPr>
        <dsp:cNvPr id="0" name=""/>
        <dsp:cNvSpPr/>
      </dsp:nvSpPr>
      <dsp:spPr>
        <a:xfrm>
          <a:off x="5632704" y="1834870"/>
          <a:ext cx="3511296" cy="1331714"/>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211410" numCol="1" spcCol="1270" anchor="ctr" anchorCtr="0">
          <a:noAutofit/>
        </a:bodyPr>
        <a:lstStyle/>
        <a:p>
          <a:pPr lvl="0" algn="l" defTabSz="933450">
            <a:lnSpc>
              <a:spcPct val="90000"/>
            </a:lnSpc>
            <a:spcBef>
              <a:spcPct val="0"/>
            </a:spcBef>
            <a:spcAft>
              <a:spcPct val="35000"/>
            </a:spcAft>
          </a:pPr>
          <a:r>
            <a:rPr lang="es-EC" sz="2100" kern="1200" dirty="0" smtClean="0"/>
            <a:t>3</a:t>
          </a:r>
          <a:endParaRPr lang="es-EC" sz="2100" kern="1200" dirty="0"/>
        </a:p>
      </dsp:txBody>
      <dsp:txXfrm>
        <a:off x="5632704" y="2167799"/>
        <a:ext cx="3178368" cy="665857"/>
      </dsp:txXfrm>
    </dsp:sp>
    <dsp:sp modelId="{B9355471-D3A7-4282-AAC3-9813EA154D90}">
      <dsp:nvSpPr>
        <dsp:cNvPr id="0" name=""/>
        <dsp:cNvSpPr/>
      </dsp:nvSpPr>
      <dsp:spPr>
        <a:xfrm>
          <a:off x="5632704" y="2861814"/>
          <a:ext cx="2816352" cy="2527828"/>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just" defTabSz="933450">
            <a:lnSpc>
              <a:spcPct val="90000"/>
            </a:lnSpc>
            <a:spcBef>
              <a:spcPct val="0"/>
            </a:spcBef>
            <a:spcAft>
              <a:spcPct val="35000"/>
            </a:spcAft>
          </a:pPr>
          <a:r>
            <a:rPr lang="es-ES_tradnl" sz="2100" kern="1200" dirty="0" smtClean="0"/>
            <a:t>La gestión y conservación patrimonio intangible, así como el patrimonio de bienes muebles, instrumentales, artísticos y artesanales y utilitarios</a:t>
          </a:r>
          <a:endParaRPr lang="es-EC" sz="2100" kern="1200" dirty="0"/>
        </a:p>
      </dsp:txBody>
      <dsp:txXfrm>
        <a:off x="5632704" y="2861814"/>
        <a:ext cx="2816352" cy="25278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7B4A89-881D-4959-99E6-3233F5D19067}">
      <dsp:nvSpPr>
        <dsp:cNvPr id="0" name=""/>
        <dsp:cNvSpPr/>
      </dsp:nvSpPr>
      <dsp:spPr>
        <a:xfrm>
          <a:off x="3059193" y="2186720"/>
          <a:ext cx="3024980" cy="2349793"/>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EC" sz="2800" kern="1200" dirty="0" smtClean="0"/>
            <a:t>ATLAS MULTIMEDIA</a:t>
          </a:r>
          <a:endParaRPr lang="es-EC" sz="2800" kern="1200" dirty="0"/>
        </a:p>
      </dsp:txBody>
      <dsp:txXfrm>
        <a:off x="3535053" y="2556366"/>
        <a:ext cx="2073260" cy="1610501"/>
      </dsp:txXfrm>
    </dsp:sp>
    <dsp:sp modelId="{2124A2DF-EFB9-4D4F-A456-1AFEDAB29B6E}">
      <dsp:nvSpPr>
        <dsp:cNvPr id="0" name=""/>
        <dsp:cNvSpPr/>
      </dsp:nvSpPr>
      <dsp:spPr>
        <a:xfrm>
          <a:off x="4914472" y="1012922"/>
          <a:ext cx="1024888" cy="88307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82039E-763F-4947-A3FA-0F169AD67A5D}">
      <dsp:nvSpPr>
        <dsp:cNvPr id="0" name=""/>
        <dsp:cNvSpPr/>
      </dsp:nvSpPr>
      <dsp:spPr>
        <a:xfrm>
          <a:off x="3463704" y="0"/>
          <a:ext cx="2226068" cy="1925810"/>
        </a:xfrm>
        <a:prstGeom prst="hexagon">
          <a:avLst>
            <a:gd name="adj" fmla="val 28570"/>
            <a:gd name="vf" fmla="val 115470"/>
          </a:avLst>
        </a:prstGeom>
        <a:solidFill>
          <a:schemeClr val="lt1"/>
        </a:solidFill>
        <a:ln w="25400" cap="flat" cmpd="sng" algn="ctr">
          <a:solidFill>
            <a:srgbClr val="CC00CC"/>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s-EC" sz="2100" kern="1200" dirty="0" smtClean="0"/>
            <a:t>Documento Cartográfico</a:t>
          </a:r>
          <a:endParaRPr lang="es-EC" sz="2100" kern="1200" dirty="0"/>
        </a:p>
      </dsp:txBody>
      <dsp:txXfrm>
        <a:off x="3832611" y="319148"/>
        <a:ext cx="1488254" cy="1287514"/>
      </dsp:txXfrm>
    </dsp:sp>
    <dsp:sp modelId="{F1852093-6723-4AE9-ABF7-C9B7DC5D5CAE}">
      <dsp:nvSpPr>
        <dsp:cNvPr id="0" name=""/>
        <dsp:cNvSpPr/>
      </dsp:nvSpPr>
      <dsp:spPr>
        <a:xfrm>
          <a:off x="6110596" y="2663806"/>
          <a:ext cx="1024888" cy="88307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D99099-D1FF-479B-9B5C-68C94C0EF617}">
      <dsp:nvSpPr>
        <dsp:cNvPr id="0" name=""/>
        <dsp:cNvSpPr/>
      </dsp:nvSpPr>
      <dsp:spPr>
        <a:xfrm>
          <a:off x="5505268" y="1184502"/>
          <a:ext cx="2226068" cy="1925810"/>
        </a:xfrm>
        <a:prstGeom prst="hexagon">
          <a:avLst>
            <a:gd name="adj" fmla="val 28570"/>
            <a:gd name="vf" fmla="val 11547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s-EC" sz="2100" kern="1200" dirty="0" smtClean="0"/>
            <a:t>TIG+TIC</a:t>
          </a:r>
          <a:endParaRPr lang="es-EC" sz="2100" kern="1200" dirty="0"/>
        </a:p>
      </dsp:txBody>
      <dsp:txXfrm>
        <a:off x="5874175" y="1503650"/>
        <a:ext cx="1488254" cy="1287514"/>
      </dsp:txXfrm>
    </dsp:sp>
    <dsp:sp modelId="{8BE1EE25-0A78-4159-883D-BD7F14579617}">
      <dsp:nvSpPr>
        <dsp:cNvPr id="0" name=""/>
        <dsp:cNvSpPr/>
      </dsp:nvSpPr>
      <dsp:spPr>
        <a:xfrm>
          <a:off x="5279691" y="4527344"/>
          <a:ext cx="1024888" cy="88307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5F0D78-3DBB-4C7F-A7C7-59FFA8537BE7}">
      <dsp:nvSpPr>
        <dsp:cNvPr id="0" name=""/>
        <dsp:cNvSpPr/>
      </dsp:nvSpPr>
      <dsp:spPr>
        <a:xfrm>
          <a:off x="5505268" y="3513097"/>
          <a:ext cx="2226068" cy="1925810"/>
        </a:xfrm>
        <a:prstGeom prst="hexagon">
          <a:avLst>
            <a:gd name="adj" fmla="val 28570"/>
            <a:gd name="vf" fmla="val 115470"/>
          </a:avLst>
        </a:prstGeom>
        <a:solidFill>
          <a:schemeClr val="lt1"/>
        </a:solidFill>
        <a:ln w="25400" cap="flat" cmpd="sng" algn="ctr">
          <a:solidFill>
            <a:srgbClr val="FF6699"/>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s-EC" sz="2100" kern="1200" dirty="0" smtClean="0"/>
            <a:t>Representa Información Geográfica</a:t>
          </a:r>
          <a:endParaRPr lang="es-EC" sz="2100" kern="1200" dirty="0"/>
        </a:p>
      </dsp:txBody>
      <dsp:txXfrm>
        <a:off x="5874175" y="3832245"/>
        <a:ext cx="1488254" cy="1287514"/>
      </dsp:txXfrm>
    </dsp:sp>
    <dsp:sp modelId="{40DBDF5B-3534-4EC1-872B-3D992FB21A3C}">
      <dsp:nvSpPr>
        <dsp:cNvPr id="0" name=""/>
        <dsp:cNvSpPr/>
      </dsp:nvSpPr>
      <dsp:spPr>
        <a:xfrm>
          <a:off x="3218540" y="4720786"/>
          <a:ext cx="1024888" cy="88307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4C684A-B6F4-40DA-905A-BBEFABB54BA2}">
      <dsp:nvSpPr>
        <dsp:cNvPr id="0" name=""/>
        <dsp:cNvSpPr/>
      </dsp:nvSpPr>
      <dsp:spPr>
        <a:xfrm>
          <a:off x="3463704" y="4698925"/>
          <a:ext cx="2226068" cy="1925810"/>
        </a:xfrm>
        <a:prstGeom prst="hexagon">
          <a:avLst>
            <a:gd name="adj" fmla="val 28570"/>
            <a:gd name="vf" fmla="val 11547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s-EC" sz="2100" kern="1200" dirty="0" smtClean="0"/>
            <a:t>Combinación de Información</a:t>
          </a:r>
          <a:endParaRPr lang="es-EC" sz="2100" kern="1200" dirty="0"/>
        </a:p>
      </dsp:txBody>
      <dsp:txXfrm>
        <a:off x="3832611" y="5018073"/>
        <a:ext cx="1488254" cy="1287514"/>
      </dsp:txXfrm>
    </dsp:sp>
    <dsp:sp modelId="{E69185F0-4B9B-4A6F-8FEF-DB6B21B1C4AB}">
      <dsp:nvSpPr>
        <dsp:cNvPr id="0" name=""/>
        <dsp:cNvSpPr/>
      </dsp:nvSpPr>
      <dsp:spPr>
        <a:xfrm>
          <a:off x="2002827" y="3070565"/>
          <a:ext cx="1024888" cy="88307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6AD6C2-5C4E-4B38-B5A2-847DADB93EAE}">
      <dsp:nvSpPr>
        <dsp:cNvPr id="0" name=""/>
        <dsp:cNvSpPr/>
      </dsp:nvSpPr>
      <dsp:spPr>
        <a:xfrm>
          <a:off x="1412663" y="3514422"/>
          <a:ext cx="2226068" cy="1925810"/>
        </a:xfrm>
        <a:prstGeom prst="hexagon">
          <a:avLst>
            <a:gd name="adj" fmla="val 28570"/>
            <a:gd name="vf" fmla="val 115470"/>
          </a:avLst>
        </a:prstGeom>
        <a:solidFill>
          <a:schemeClr val="lt1"/>
        </a:solidFill>
        <a:ln w="25400" cap="flat" cmpd="sng" algn="ctr">
          <a:solidFill>
            <a:srgbClr val="FFC000"/>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s-EC" sz="2100" kern="1200" dirty="0" smtClean="0"/>
            <a:t>Ambientes multimedia</a:t>
          </a:r>
          <a:endParaRPr lang="es-EC" sz="2100" kern="1200" dirty="0"/>
        </a:p>
      </dsp:txBody>
      <dsp:txXfrm>
        <a:off x="1781570" y="3833570"/>
        <a:ext cx="1488254" cy="1287514"/>
      </dsp:txXfrm>
    </dsp:sp>
    <dsp:sp modelId="{3729F176-666C-4025-BC16-8230974E8BBC}">
      <dsp:nvSpPr>
        <dsp:cNvPr id="0" name=""/>
        <dsp:cNvSpPr/>
      </dsp:nvSpPr>
      <dsp:spPr>
        <a:xfrm>
          <a:off x="1412663" y="1181852"/>
          <a:ext cx="2226068" cy="1925810"/>
        </a:xfrm>
        <a:prstGeom prst="hexagon">
          <a:avLst>
            <a:gd name="adj" fmla="val 28570"/>
            <a:gd name="vf" fmla="val 115470"/>
          </a:avLst>
        </a:prstGeom>
        <a:solidFill>
          <a:schemeClr val="lt1"/>
        </a:solidFill>
        <a:ln w="25400" cap="flat" cmpd="sng" algn="ctr">
          <a:solidFill>
            <a:srgbClr val="00CCFF"/>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s-EC" sz="2100" kern="1200" dirty="0" smtClean="0"/>
            <a:t>Interacción con el usuario</a:t>
          </a:r>
          <a:endParaRPr lang="es-EC" sz="2100" kern="1200" dirty="0"/>
        </a:p>
      </dsp:txBody>
      <dsp:txXfrm>
        <a:off x="1781570" y="1501000"/>
        <a:ext cx="1488254" cy="12875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370CA6-26A0-4F1B-98AD-47D26B4CCAAE}">
      <dsp:nvSpPr>
        <dsp:cNvPr id="0" name=""/>
        <dsp:cNvSpPr/>
      </dsp:nvSpPr>
      <dsp:spPr>
        <a:xfrm>
          <a:off x="0" y="6"/>
          <a:ext cx="7224464" cy="4095513"/>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11919D-C53F-452D-B350-72AB33C91BA7}">
      <dsp:nvSpPr>
        <dsp:cNvPr id="0" name=""/>
        <dsp:cNvSpPr/>
      </dsp:nvSpPr>
      <dsp:spPr>
        <a:xfrm flipV="1">
          <a:off x="217562" y="1080118"/>
          <a:ext cx="3233018" cy="2461891"/>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83AFC5-6ACB-48C4-A1B9-AB8F569ABFE5}">
      <dsp:nvSpPr>
        <dsp:cNvPr id="0" name=""/>
        <dsp:cNvSpPr/>
      </dsp:nvSpPr>
      <dsp:spPr>
        <a:xfrm rot="10800000">
          <a:off x="295381" y="4104467"/>
          <a:ext cx="3233018" cy="681755"/>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lvl="0" algn="ctr" defTabSz="1022350">
            <a:lnSpc>
              <a:spcPct val="90000"/>
            </a:lnSpc>
            <a:spcBef>
              <a:spcPct val="0"/>
            </a:spcBef>
            <a:spcAft>
              <a:spcPct val="35000"/>
            </a:spcAft>
          </a:pPr>
          <a:r>
            <a:rPr lang="es-EC" sz="2300" kern="1200" dirty="0" smtClean="0"/>
            <a:t>Cámara Fotográfica</a:t>
          </a:r>
          <a:endParaRPr lang="es-EC" sz="2300" kern="1200" dirty="0"/>
        </a:p>
      </dsp:txBody>
      <dsp:txXfrm rot="10800000">
        <a:off x="316347" y="4104467"/>
        <a:ext cx="3191086" cy="660789"/>
      </dsp:txXfrm>
    </dsp:sp>
    <dsp:sp modelId="{1D33C997-0D47-4C79-A732-D4D74AC76322}">
      <dsp:nvSpPr>
        <dsp:cNvPr id="0" name=""/>
        <dsp:cNvSpPr/>
      </dsp:nvSpPr>
      <dsp:spPr>
        <a:xfrm>
          <a:off x="3773882" y="859471"/>
          <a:ext cx="3233018" cy="3144881"/>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C7B613-D20F-4D88-AA90-4F7A59A9A7BA}">
      <dsp:nvSpPr>
        <dsp:cNvPr id="0" name=""/>
        <dsp:cNvSpPr/>
      </dsp:nvSpPr>
      <dsp:spPr>
        <a:xfrm rot="10800000">
          <a:off x="3895767" y="4104463"/>
          <a:ext cx="3233018" cy="681755"/>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lvl="0" algn="ctr" defTabSz="1022350">
            <a:lnSpc>
              <a:spcPct val="90000"/>
            </a:lnSpc>
            <a:spcBef>
              <a:spcPct val="0"/>
            </a:spcBef>
            <a:spcAft>
              <a:spcPct val="35000"/>
            </a:spcAft>
          </a:pPr>
          <a:r>
            <a:rPr lang="es-EC" sz="2300" kern="1200" dirty="0" err="1" smtClean="0"/>
            <a:t>Distanciometro</a:t>
          </a:r>
          <a:endParaRPr lang="es-EC" sz="2300" kern="1200" dirty="0"/>
        </a:p>
      </dsp:txBody>
      <dsp:txXfrm rot="10800000">
        <a:off x="3916733" y="4104463"/>
        <a:ext cx="3191086" cy="6607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C8A15-E10D-4592-A85E-5627439DBB0C}">
      <dsp:nvSpPr>
        <dsp:cNvPr id="0" name=""/>
        <dsp:cNvSpPr/>
      </dsp:nvSpPr>
      <dsp:spPr>
        <a:xfrm>
          <a:off x="5780852" y="1043389"/>
          <a:ext cx="2521709" cy="252217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EDA5AA-842E-450F-97E2-34713291A028}">
      <dsp:nvSpPr>
        <dsp:cNvPr id="0" name=""/>
        <dsp:cNvSpPr/>
      </dsp:nvSpPr>
      <dsp:spPr>
        <a:xfrm>
          <a:off x="5864581" y="1127476"/>
          <a:ext cx="2354252" cy="2354001"/>
        </a:xfrm>
        <a:prstGeom prst="ellipse">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s-EC" sz="2600" kern="1200" dirty="0" smtClean="0"/>
            <a:t>Exportación del recorrido </a:t>
          </a:r>
          <a:endParaRPr lang="es-EC" sz="2600" kern="1200" dirty="0"/>
        </a:p>
      </dsp:txBody>
      <dsp:txXfrm>
        <a:off x="6201137" y="1463825"/>
        <a:ext cx="1681139" cy="1681303"/>
      </dsp:txXfrm>
    </dsp:sp>
    <dsp:sp modelId="{5E734A4E-33DE-4BB7-9EDD-5376AF7FAA49}">
      <dsp:nvSpPr>
        <dsp:cNvPr id="0" name=""/>
        <dsp:cNvSpPr/>
      </dsp:nvSpPr>
      <dsp:spPr>
        <a:xfrm rot="2700000">
          <a:off x="3177630" y="1046437"/>
          <a:ext cx="2515636" cy="2515636"/>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57E873-BCA2-48A4-8B40-BEDE392CCCBD}">
      <dsp:nvSpPr>
        <dsp:cNvPr id="0" name=""/>
        <dsp:cNvSpPr/>
      </dsp:nvSpPr>
      <dsp:spPr>
        <a:xfrm>
          <a:off x="3258321" y="1127476"/>
          <a:ext cx="2354252" cy="2354001"/>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s-EC" sz="2600" kern="1200" dirty="0" smtClean="0"/>
            <a:t>Edición de escenas</a:t>
          </a:r>
          <a:endParaRPr lang="es-EC" sz="2600" kern="1200" dirty="0"/>
        </a:p>
      </dsp:txBody>
      <dsp:txXfrm>
        <a:off x="3594878" y="1463825"/>
        <a:ext cx="1681139" cy="1681303"/>
      </dsp:txXfrm>
    </dsp:sp>
    <dsp:sp modelId="{375AFA95-0A3F-4104-8861-12566A6A1B04}">
      <dsp:nvSpPr>
        <dsp:cNvPr id="0" name=""/>
        <dsp:cNvSpPr/>
      </dsp:nvSpPr>
      <dsp:spPr>
        <a:xfrm rot="2700000">
          <a:off x="571370" y="1046437"/>
          <a:ext cx="2515636" cy="2515636"/>
        </a:xfrm>
        <a:prstGeom prst="teardrop">
          <a:avLst>
            <a:gd name="adj" fmla="val 100000"/>
          </a:avLst>
        </a:prstGeom>
        <a:solidFill>
          <a:schemeClr val="accent3"/>
        </a:solidFill>
        <a:ln w="12700" cap="flat" cmpd="sng" algn="ctr">
          <a:solidFill>
            <a:schemeClr val="accent3">
              <a:shade val="95000"/>
              <a:satMod val="105000"/>
            </a:schemeClr>
          </a:solidFill>
          <a:prstDash val="solid"/>
        </a:ln>
        <a:effectLst>
          <a:outerShdw blurRad="50800" dist="25400" algn="bl"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sp>
    <dsp:sp modelId="{3B453ACC-8FC3-4A26-8698-E04FB0A1C0BB}">
      <dsp:nvSpPr>
        <dsp:cNvPr id="0" name=""/>
        <dsp:cNvSpPr/>
      </dsp:nvSpPr>
      <dsp:spPr>
        <a:xfrm>
          <a:off x="652062" y="1127476"/>
          <a:ext cx="2354252" cy="2354001"/>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s-EC" sz="2600" kern="1200" dirty="0" smtClean="0"/>
            <a:t>Captura de escenas</a:t>
          </a:r>
          <a:endParaRPr lang="es-EC" sz="2600" kern="1200" dirty="0"/>
        </a:p>
      </dsp:txBody>
      <dsp:txXfrm>
        <a:off x="988618" y="1463825"/>
        <a:ext cx="1681139" cy="168130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7.xml><?xml version="1.0" encoding="utf-8"?>
<dgm:layoutDef xmlns:dgm="http://schemas.openxmlformats.org/drawingml/2006/diagram" xmlns:a="http://schemas.openxmlformats.org/drawingml/2006/main" uniqueId="urn:microsoft.com/office/officeart/2011/layout/HexagonRadial">
  <dgm:title val="Hexágonos radiales"/>
  <dgm:desc val="Se usa para mostrar un proceso secuencial  relacionado con un tema o una idea centrales. Limitado a seis formas de Nivel 2. Funciona mejor con poco texto No aparece el texto sin utilizar, pero queda disponible si cambia entre diseño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List2#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11/layout/CircleProcess">
  <dgm:title val="Proceso de círculos"/>
  <dgm:desc val="Se usa para mostrar pasos secuenciales en un proceso. Se limita a once formas de Nivel 1 con un número ilimitado de formas de Nivel 2. Funciona mejor con poco texto. No aparece texto sin utilizar, pero queda disponible si cambia entre diseño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69BBB9-FC75-4060-BFBC-E24F0A229B99}" type="datetimeFigureOut">
              <a:rPr lang="es-EC" smtClean="0"/>
              <a:pPr/>
              <a:t>13/11/2014</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887F46-70F6-413D-8485-BEC5C4776BDE}" type="slidenum">
              <a:rPr lang="es-EC" smtClean="0"/>
              <a:pPr/>
              <a:t>‹Nº›</a:t>
            </a:fld>
            <a:endParaRPr lang="es-EC"/>
          </a:p>
        </p:txBody>
      </p:sp>
    </p:spTree>
    <p:extLst>
      <p:ext uri="{BB962C8B-B14F-4D97-AF65-F5344CB8AC3E}">
        <p14:creationId xmlns:p14="http://schemas.microsoft.com/office/powerpoint/2010/main" val="3706645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5E5BE0A7-B300-423F-9303-B565B66BE5AD}" type="datetimeFigureOut">
              <a:rPr lang="es-EC" smtClean="0"/>
              <a:pPr/>
              <a:t>13/11/2014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AB6B6D4-1012-4806-AB37-D0DE4B4BB3C6}" type="slidenum">
              <a:rPr lang="es-EC" smtClean="0"/>
              <a:pPr/>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5E5BE0A7-B300-423F-9303-B565B66BE5AD}" type="datetimeFigureOut">
              <a:rPr lang="es-EC" smtClean="0"/>
              <a:pPr/>
              <a:t>13/11/2014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AB6B6D4-1012-4806-AB37-D0DE4B4BB3C6}"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5E5BE0A7-B300-423F-9303-B565B66BE5AD}" type="datetimeFigureOut">
              <a:rPr lang="es-EC" smtClean="0"/>
              <a:pPr/>
              <a:t>13/11/2014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AB6B6D4-1012-4806-AB37-D0DE4B4BB3C6}" type="slidenum">
              <a:rPr lang="es-EC" smtClean="0"/>
              <a:pPr/>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5E5BE0A7-B300-423F-9303-B565B66BE5AD}" type="datetimeFigureOut">
              <a:rPr lang="es-EC" smtClean="0"/>
              <a:pPr/>
              <a:t>13/11/2014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AB6B6D4-1012-4806-AB37-D0DE4B4BB3C6}" type="slidenum">
              <a:rPr lang="es-EC" smtClean="0"/>
              <a:pPr/>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E5BE0A7-B300-423F-9303-B565B66BE5AD}" type="datetimeFigureOut">
              <a:rPr lang="es-EC" smtClean="0"/>
              <a:pPr/>
              <a:t>13/11/2014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AB6B6D4-1012-4806-AB37-D0DE4B4BB3C6}" type="slidenum">
              <a:rPr lang="es-EC" smtClean="0"/>
              <a:pPr/>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5E5BE0A7-B300-423F-9303-B565B66BE5AD}" type="datetimeFigureOut">
              <a:rPr lang="es-EC" smtClean="0"/>
              <a:pPr/>
              <a:t>13/11/2014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5AB6B6D4-1012-4806-AB37-D0DE4B4BB3C6}"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5E5BE0A7-B300-423F-9303-B565B66BE5AD}" type="datetimeFigureOut">
              <a:rPr lang="es-EC" smtClean="0"/>
              <a:pPr/>
              <a:t>13/11/2014</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5AB6B6D4-1012-4806-AB37-D0DE4B4BB3C6}" type="slidenum">
              <a:rPr lang="es-EC" smtClean="0"/>
              <a:pPr/>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5E5BE0A7-B300-423F-9303-B565B66BE5AD}" type="datetimeFigureOut">
              <a:rPr lang="es-EC" smtClean="0"/>
              <a:pPr/>
              <a:t>13/11/2014</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5AB6B6D4-1012-4806-AB37-D0DE4B4BB3C6}"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5BE0A7-B300-423F-9303-B565B66BE5AD}" type="datetimeFigureOut">
              <a:rPr lang="es-EC" smtClean="0"/>
              <a:pPr/>
              <a:t>13/11/2014</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5AB6B6D4-1012-4806-AB37-D0DE4B4BB3C6}"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E5BE0A7-B300-423F-9303-B565B66BE5AD}" type="datetimeFigureOut">
              <a:rPr lang="es-EC" smtClean="0"/>
              <a:pPr/>
              <a:t>13/11/2014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5AB6B6D4-1012-4806-AB37-D0DE4B4BB3C6}" type="slidenum">
              <a:rPr lang="es-EC" smtClean="0"/>
              <a:pPr/>
              <a:t>‹Nº›</a:t>
            </a:fld>
            <a:endParaRPr lang="es-EC"/>
          </a:p>
        </p:txBody>
      </p:sp>
      <p:sp>
        <p:nvSpPr>
          <p:cNvPr id="9" name="Content Placeholder 8"/>
          <p:cNvSpPr>
            <a:spLocks noGrp="1"/>
          </p:cNvSpPr>
          <p:nvPr>
            <p:ph sz="quarter" idx="13"/>
          </p:nvPr>
        </p:nvSpPr>
        <p:spPr>
          <a:xfrm>
            <a:off x="304800" y="381000"/>
            <a:ext cx="7772400" cy="494284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 name="Date Placeholder 7"/>
          <p:cNvSpPr>
            <a:spLocks noGrp="1"/>
          </p:cNvSpPr>
          <p:nvPr>
            <p:ph type="dt" sz="half" idx="10"/>
          </p:nvPr>
        </p:nvSpPr>
        <p:spPr/>
        <p:txBody>
          <a:bodyPr/>
          <a:lstStyle/>
          <a:p>
            <a:fld id="{5E5BE0A7-B300-423F-9303-B565B66BE5AD}" type="datetimeFigureOut">
              <a:rPr lang="es-EC" smtClean="0"/>
              <a:pPr/>
              <a:t>13/11/2014</a:t>
            </a:fld>
            <a:endParaRPr lang="es-EC"/>
          </a:p>
        </p:txBody>
      </p:sp>
      <p:sp>
        <p:nvSpPr>
          <p:cNvPr id="9" name="Slide Number Placeholder 8"/>
          <p:cNvSpPr>
            <a:spLocks noGrp="1"/>
          </p:cNvSpPr>
          <p:nvPr>
            <p:ph type="sldNum" sz="quarter" idx="11"/>
          </p:nvPr>
        </p:nvSpPr>
        <p:spPr/>
        <p:txBody>
          <a:bodyPr/>
          <a:lstStyle/>
          <a:p>
            <a:fld id="{5AB6B6D4-1012-4806-AB37-D0DE4B4BB3C6}" type="slidenum">
              <a:rPr lang="es-EC" smtClean="0"/>
              <a:pPr/>
              <a:t>‹Nº›</a:t>
            </a:fld>
            <a:endParaRPr lang="es-EC"/>
          </a:p>
        </p:txBody>
      </p:sp>
      <p:sp>
        <p:nvSpPr>
          <p:cNvPr id="10" name="Footer Placeholder 9"/>
          <p:cNvSpPr>
            <a:spLocks noGrp="1"/>
          </p:cNvSpPr>
          <p:nvPr>
            <p:ph type="ftr" sz="quarter" idx="12"/>
          </p:nvPr>
        </p:nvSpPr>
        <p:spPr/>
        <p:txBody>
          <a:bodyPr/>
          <a:lstStyle/>
          <a:p>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5AB6B6D4-1012-4806-AB37-D0DE4B4BB3C6}" type="slidenum">
              <a:rPr lang="es-EC" smtClean="0"/>
              <a:pPr/>
              <a:t>‹Nº›</a:t>
            </a:fld>
            <a:endParaRPr lang="es-EC"/>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s-EC"/>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5E5BE0A7-B300-423F-9303-B565B66BE5AD}" type="datetimeFigureOut">
              <a:rPr lang="es-EC" smtClean="0"/>
              <a:pPr/>
              <a:t>13/11/2014</a:t>
            </a:fld>
            <a:endParaRPr lang="es-EC"/>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Layout" Target="../diagrams/layout9.xml"/><Relationship Id="rId7" Type="http://schemas.openxmlformats.org/officeDocument/2006/relationships/image" Target="../media/image44.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10" Type="http://schemas.openxmlformats.org/officeDocument/2006/relationships/hyperlink" Target="recorridos_virtuales/Recorrido_Virtual.wmv" TargetMode="External"/><Relationship Id="rId4" Type="http://schemas.openxmlformats.org/officeDocument/2006/relationships/diagramQuickStyle" Target="../diagrams/quickStyle9.xml"/><Relationship Id="rId9"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2.xml.rels><?xml version="1.0" encoding="UTF-8" standalone="yes"?>
<Relationships xmlns="http://schemas.openxmlformats.org/package/2006/relationships"><Relationship Id="rId3" Type="http://schemas.openxmlformats.org/officeDocument/2006/relationships/hyperlink" Target="pdf_3d/pdf_3D.pdf"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gestionpatrimonial0.wix.com/espe"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gestionpatrimonial0.wix.com/espe"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85725" y="2708920"/>
            <a:ext cx="7543800" cy="2593975"/>
          </a:xfrm>
        </p:spPr>
        <p:txBody>
          <a:bodyPr/>
          <a:lstStyle/>
          <a:p>
            <a:pPr algn="ctr"/>
            <a:r>
              <a:rPr lang="es-EC" sz="4000" dirty="0" smtClean="0"/>
              <a:t>“Diseño de un Atlas Multimedia como Apoyo a la Gestión del Centro Histórico del Distrito Metropolitano de Quito”</a:t>
            </a:r>
            <a:endParaRPr lang="es-EC" sz="4000" dirty="0"/>
          </a:p>
        </p:txBody>
      </p:sp>
      <p:sp>
        <p:nvSpPr>
          <p:cNvPr id="3" name="2 Subtítulo"/>
          <p:cNvSpPr>
            <a:spLocks noGrp="1"/>
          </p:cNvSpPr>
          <p:nvPr>
            <p:ph type="subTitle" idx="1"/>
          </p:nvPr>
        </p:nvSpPr>
        <p:spPr>
          <a:xfrm>
            <a:off x="5220072" y="5805264"/>
            <a:ext cx="2734072" cy="441176"/>
          </a:xfrm>
        </p:spPr>
        <p:txBody>
          <a:bodyPr/>
          <a:lstStyle/>
          <a:p>
            <a:pPr algn="r"/>
            <a:r>
              <a:rPr lang="es-EC" dirty="0" smtClean="0"/>
              <a:t>Carolina Morillo</a:t>
            </a:r>
            <a:endParaRPr lang="es-EC" dirty="0"/>
          </a:p>
        </p:txBody>
      </p:sp>
      <p:pic>
        <p:nvPicPr>
          <p:cNvPr id="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7508"/>
          <a:stretch/>
        </p:blipFill>
        <p:spPr bwMode="auto">
          <a:xfrm>
            <a:off x="971600" y="332656"/>
            <a:ext cx="6772050" cy="1900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65614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G:\im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32656"/>
            <a:ext cx="4924945" cy="18192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5 Diagrama"/>
          <p:cNvGraphicFramePr/>
          <p:nvPr>
            <p:extLst>
              <p:ext uri="{D42A27DB-BD31-4B8C-83A1-F6EECF244321}">
                <p14:modId xmlns:p14="http://schemas.microsoft.com/office/powerpoint/2010/main" val="2755366287"/>
              </p:ext>
            </p:extLst>
          </p:nvPr>
        </p:nvGraphicFramePr>
        <p:xfrm>
          <a:off x="0" y="1224352"/>
          <a:ext cx="9144000" cy="6336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74752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999924634"/>
              </p:ext>
            </p:extLst>
          </p:nvPr>
        </p:nvGraphicFramePr>
        <p:xfrm>
          <a:off x="0" y="116632"/>
          <a:ext cx="9144000" cy="6624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040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Recopilación de la Información</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050036142"/>
              </p:ext>
            </p:extLst>
          </p:nvPr>
        </p:nvGraphicFramePr>
        <p:xfrm>
          <a:off x="179512" y="1910328"/>
          <a:ext cx="4888865" cy="3901440"/>
        </p:xfrm>
        <a:graphic>
          <a:graphicData uri="http://schemas.openxmlformats.org/drawingml/2006/table">
            <a:tbl>
              <a:tblPr firstRow="1" firstCol="1" bandRow="1">
                <a:tableStyleId>{93296810-A885-4BE3-A3E7-6D5BEEA58F35}</a:tableStyleId>
              </a:tblPr>
              <a:tblGrid>
                <a:gridCol w="1598930"/>
                <a:gridCol w="1593850"/>
                <a:gridCol w="1696085"/>
              </a:tblGrid>
              <a:tr h="665480">
                <a:tc>
                  <a:txBody>
                    <a:bodyPr/>
                    <a:lstStyle/>
                    <a:p>
                      <a:pPr indent="36195" algn="ctr">
                        <a:lnSpc>
                          <a:spcPct val="100000"/>
                        </a:lnSpc>
                        <a:spcAft>
                          <a:spcPts val="0"/>
                        </a:spcAft>
                      </a:pPr>
                      <a:r>
                        <a:rPr lang="es-ES_tradnl" sz="1600" dirty="0">
                          <a:effectLst/>
                        </a:rPr>
                        <a:t> </a:t>
                      </a:r>
                      <a:endParaRPr lang="es-EC" sz="1600" dirty="0">
                        <a:effectLst/>
                      </a:endParaRPr>
                    </a:p>
                    <a:p>
                      <a:pPr indent="252095" algn="ctr">
                        <a:lnSpc>
                          <a:spcPct val="100000"/>
                        </a:lnSpc>
                        <a:spcAft>
                          <a:spcPts val="0"/>
                        </a:spcAft>
                      </a:pPr>
                      <a:r>
                        <a:rPr lang="es-ES_tradnl" sz="1600" dirty="0">
                          <a:effectLst/>
                        </a:rPr>
                        <a:t>EDICACION</a:t>
                      </a:r>
                      <a:endParaRPr lang="es-EC" sz="1600" dirty="0">
                        <a:effectLst/>
                        <a:latin typeface="Calibri"/>
                        <a:ea typeface="Calibri"/>
                        <a:cs typeface="Times New Roman"/>
                      </a:endParaRPr>
                    </a:p>
                  </a:txBody>
                  <a:tcPr marL="68580" marR="68580" marT="0" marB="0"/>
                </a:tc>
                <a:tc>
                  <a:txBody>
                    <a:bodyPr/>
                    <a:lstStyle/>
                    <a:p>
                      <a:pPr indent="57150" algn="ctr">
                        <a:lnSpc>
                          <a:spcPct val="100000"/>
                        </a:lnSpc>
                        <a:spcAft>
                          <a:spcPts val="0"/>
                        </a:spcAft>
                      </a:pPr>
                      <a:r>
                        <a:rPr lang="es-ES_tradnl" sz="1600">
                          <a:effectLst/>
                        </a:rPr>
                        <a:t> </a:t>
                      </a:r>
                      <a:endParaRPr lang="es-EC" sz="1600">
                        <a:effectLst/>
                      </a:endParaRPr>
                    </a:p>
                    <a:p>
                      <a:pPr indent="57150" algn="ctr">
                        <a:lnSpc>
                          <a:spcPct val="100000"/>
                        </a:lnSpc>
                        <a:spcAft>
                          <a:spcPts val="0"/>
                        </a:spcAft>
                      </a:pPr>
                      <a:r>
                        <a:rPr lang="es-ES_tradnl" sz="1600">
                          <a:effectLst/>
                        </a:rPr>
                        <a:t>CONTENIDO DE LA INFORMACION</a:t>
                      </a:r>
                      <a:endParaRPr lang="es-EC" sz="1600">
                        <a:effectLst/>
                        <a:latin typeface="Calibri"/>
                        <a:ea typeface="Calibri"/>
                        <a:cs typeface="Times New Roman"/>
                      </a:endParaRPr>
                    </a:p>
                  </a:txBody>
                  <a:tcPr marL="68580" marR="68580" marT="0" marB="0"/>
                </a:tc>
                <a:tc>
                  <a:txBody>
                    <a:bodyPr/>
                    <a:lstStyle/>
                    <a:p>
                      <a:pPr indent="252095" algn="ctr">
                        <a:lnSpc>
                          <a:spcPct val="100000"/>
                        </a:lnSpc>
                        <a:spcAft>
                          <a:spcPts val="0"/>
                        </a:spcAft>
                      </a:pPr>
                      <a:r>
                        <a:rPr lang="es-ES_tradnl" sz="1600">
                          <a:effectLst/>
                        </a:rPr>
                        <a:t> </a:t>
                      </a:r>
                      <a:endParaRPr lang="es-EC" sz="1600">
                        <a:effectLst/>
                      </a:endParaRPr>
                    </a:p>
                    <a:p>
                      <a:pPr indent="252095" algn="ctr">
                        <a:lnSpc>
                          <a:spcPct val="100000"/>
                        </a:lnSpc>
                        <a:spcAft>
                          <a:spcPts val="0"/>
                        </a:spcAft>
                      </a:pPr>
                      <a:r>
                        <a:rPr lang="es-ES_tradnl" sz="1600">
                          <a:effectLst/>
                        </a:rPr>
                        <a:t>FUENTE</a:t>
                      </a:r>
                      <a:endParaRPr lang="es-EC" sz="1600">
                        <a:effectLst/>
                        <a:latin typeface="Calibri"/>
                        <a:ea typeface="Calibri"/>
                        <a:cs typeface="Times New Roman"/>
                      </a:endParaRPr>
                    </a:p>
                  </a:txBody>
                  <a:tcPr marL="68580" marR="68580" marT="0" marB="0"/>
                </a:tc>
              </a:tr>
              <a:tr h="628650">
                <a:tc>
                  <a:txBody>
                    <a:bodyPr/>
                    <a:lstStyle/>
                    <a:p>
                      <a:pPr indent="252095" algn="ctr">
                        <a:lnSpc>
                          <a:spcPct val="100000"/>
                        </a:lnSpc>
                        <a:spcAft>
                          <a:spcPts val="0"/>
                        </a:spcAft>
                      </a:pPr>
                      <a:r>
                        <a:rPr lang="es-ES_tradnl" sz="1600" dirty="0">
                          <a:effectLst/>
                        </a:rPr>
                        <a:t> </a:t>
                      </a:r>
                      <a:endParaRPr lang="es-EC" sz="1600" dirty="0">
                        <a:effectLst/>
                      </a:endParaRPr>
                    </a:p>
                    <a:p>
                      <a:pPr indent="252095" algn="ctr">
                        <a:lnSpc>
                          <a:spcPct val="100000"/>
                        </a:lnSpc>
                        <a:spcAft>
                          <a:spcPts val="0"/>
                        </a:spcAft>
                      </a:pPr>
                      <a:r>
                        <a:rPr lang="es-ES_tradnl" sz="1600" dirty="0">
                          <a:effectLst/>
                        </a:rPr>
                        <a:t>HOTEL PLAZA GRANDE</a:t>
                      </a:r>
                      <a:endParaRPr lang="es-EC" sz="1600" dirty="0">
                        <a:effectLst/>
                        <a:latin typeface="Calibri"/>
                        <a:ea typeface="Calibri"/>
                        <a:cs typeface="Times New Roman"/>
                      </a:endParaRPr>
                    </a:p>
                  </a:txBody>
                  <a:tcPr marL="68580" marR="68580" marT="0" marB="0"/>
                </a:tc>
                <a:tc>
                  <a:txBody>
                    <a:bodyPr/>
                    <a:lstStyle/>
                    <a:p>
                      <a:pPr indent="57150" algn="ctr">
                        <a:lnSpc>
                          <a:spcPct val="100000"/>
                        </a:lnSpc>
                        <a:spcAft>
                          <a:spcPts val="0"/>
                        </a:spcAft>
                      </a:pPr>
                      <a:r>
                        <a:rPr lang="es-ES_tradnl" sz="1600" dirty="0">
                          <a:effectLst/>
                        </a:rPr>
                        <a:t>14 PLANOS</a:t>
                      </a:r>
                      <a:endParaRPr lang="es-EC" sz="1600" dirty="0">
                        <a:effectLst/>
                      </a:endParaRPr>
                    </a:p>
                    <a:p>
                      <a:pPr indent="57150" algn="ctr">
                        <a:lnSpc>
                          <a:spcPct val="100000"/>
                        </a:lnSpc>
                        <a:spcAft>
                          <a:spcPts val="0"/>
                        </a:spcAft>
                      </a:pPr>
                      <a:r>
                        <a:rPr lang="es-ES_tradnl" sz="1600" dirty="0">
                          <a:effectLst/>
                        </a:rPr>
                        <a:t>ESCALA 1:50</a:t>
                      </a:r>
                      <a:endParaRPr lang="es-EC" sz="1600" dirty="0">
                        <a:effectLst/>
                        <a:latin typeface="Calibri"/>
                        <a:ea typeface="Calibri"/>
                        <a:cs typeface="Times New Roman"/>
                      </a:endParaRPr>
                    </a:p>
                  </a:txBody>
                  <a:tcPr marL="68580" marR="68580" marT="0" marB="0"/>
                </a:tc>
                <a:tc rowSpan="4">
                  <a:txBody>
                    <a:bodyPr/>
                    <a:lstStyle/>
                    <a:p>
                      <a:pPr indent="252095" algn="ctr">
                        <a:lnSpc>
                          <a:spcPct val="100000"/>
                        </a:lnSpc>
                        <a:spcAft>
                          <a:spcPts val="0"/>
                        </a:spcAft>
                      </a:pPr>
                      <a:r>
                        <a:rPr lang="es-ES_tradnl" sz="1600" dirty="0">
                          <a:effectLst/>
                        </a:rPr>
                        <a:t> </a:t>
                      </a:r>
                      <a:endParaRPr lang="es-EC" sz="1600" dirty="0">
                        <a:effectLst/>
                      </a:endParaRPr>
                    </a:p>
                    <a:p>
                      <a:pPr indent="252095" algn="ctr">
                        <a:lnSpc>
                          <a:spcPct val="100000"/>
                        </a:lnSpc>
                        <a:spcAft>
                          <a:spcPts val="0"/>
                        </a:spcAft>
                      </a:pPr>
                      <a:r>
                        <a:rPr lang="es-ES_tradnl" sz="1600" dirty="0">
                          <a:effectLst/>
                        </a:rPr>
                        <a:t> </a:t>
                      </a:r>
                      <a:endParaRPr lang="es-EC" sz="1600" dirty="0">
                        <a:effectLst/>
                      </a:endParaRPr>
                    </a:p>
                    <a:p>
                      <a:pPr indent="252095" algn="ctr">
                        <a:lnSpc>
                          <a:spcPct val="100000"/>
                        </a:lnSpc>
                        <a:spcAft>
                          <a:spcPts val="0"/>
                        </a:spcAft>
                      </a:pPr>
                      <a:r>
                        <a:rPr lang="es-ES_tradnl" sz="1600" dirty="0">
                          <a:effectLst/>
                        </a:rPr>
                        <a:t> </a:t>
                      </a:r>
                      <a:endParaRPr lang="es-EC" sz="1600" dirty="0">
                        <a:effectLst/>
                      </a:endParaRPr>
                    </a:p>
                    <a:p>
                      <a:pPr indent="252095" algn="ctr">
                        <a:lnSpc>
                          <a:spcPct val="100000"/>
                        </a:lnSpc>
                        <a:spcAft>
                          <a:spcPts val="0"/>
                        </a:spcAft>
                      </a:pPr>
                      <a:r>
                        <a:rPr lang="es-ES_tradnl" sz="1600" dirty="0">
                          <a:effectLst/>
                        </a:rPr>
                        <a:t> </a:t>
                      </a:r>
                      <a:endParaRPr lang="es-EC" sz="1600" dirty="0">
                        <a:effectLst/>
                      </a:endParaRPr>
                    </a:p>
                    <a:p>
                      <a:pPr indent="83820" algn="ctr">
                        <a:lnSpc>
                          <a:spcPct val="100000"/>
                        </a:lnSpc>
                        <a:spcAft>
                          <a:spcPts val="0"/>
                        </a:spcAft>
                      </a:pPr>
                      <a:r>
                        <a:rPr lang="es-ES_tradnl" sz="1600" dirty="0">
                          <a:effectLst/>
                        </a:rPr>
                        <a:t>INSTITUTO METROPOLITANO DE PATRIMONIO</a:t>
                      </a:r>
                      <a:endParaRPr lang="es-EC" sz="1600" dirty="0">
                        <a:effectLst/>
                        <a:latin typeface="Calibri"/>
                        <a:ea typeface="Calibri"/>
                        <a:cs typeface="Times New Roman"/>
                      </a:endParaRPr>
                    </a:p>
                  </a:txBody>
                  <a:tcPr marL="68580" marR="68580" marT="0" marB="0"/>
                </a:tc>
              </a:tr>
              <a:tr h="628650">
                <a:tc>
                  <a:txBody>
                    <a:bodyPr/>
                    <a:lstStyle/>
                    <a:p>
                      <a:pPr indent="252095" algn="ctr">
                        <a:lnSpc>
                          <a:spcPct val="100000"/>
                        </a:lnSpc>
                        <a:spcAft>
                          <a:spcPts val="0"/>
                        </a:spcAft>
                      </a:pPr>
                      <a:r>
                        <a:rPr lang="es-ES_tradnl" sz="1600">
                          <a:effectLst/>
                        </a:rPr>
                        <a:t> </a:t>
                      </a:r>
                      <a:endParaRPr lang="es-EC" sz="1600">
                        <a:effectLst/>
                      </a:endParaRPr>
                    </a:p>
                    <a:p>
                      <a:pPr indent="252095" algn="ctr">
                        <a:lnSpc>
                          <a:spcPct val="100000"/>
                        </a:lnSpc>
                        <a:spcAft>
                          <a:spcPts val="0"/>
                        </a:spcAft>
                      </a:pPr>
                      <a:r>
                        <a:rPr lang="es-ES_tradnl" sz="1600">
                          <a:effectLst/>
                        </a:rPr>
                        <a:t>PALACIO ARZOBISPAL</a:t>
                      </a:r>
                      <a:endParaRPr lang="es-EC" sz="1600">
                        <a:effectLst/>
                        <a:latin typeface="Calibri"/>
                        <a:ea typeface="Calibri"/>
                        <a:cs typeface="Times New Roman"/>
                      </a:endParaRPr>
                    </a:p>
                  </a:txBody>
                  <a:tcPr marL="68580" marR="68580" marT="0" marB="0"/>
                </a:tc>
                <a:tc>
                  <a:txBody>
                    <a:bodyPr/>
                    <a:lstStyle/>
                    <a:p>
                      <a:pPr indent="57150" algn="ctr">
                        <a:lnSpc>
                          <a:spcPct val="100000"/>
                        </a:lnSpc>
                        <a:spcAft>
                          <a:spcPts val="0"/>
                        </a:spcAft>
                      </a:pPr>
                      <a:r>
                        <a:rPr lang="es-ES_tradnl" sz="1600" dirty="0">
                          <a:effectLst/>
                        </a:rPr>
                        <a:t>UN PLANO</a:t>
                      </a:r>
                      <a:endParaRPr lang="es-EC" sz="1600" dirty="0">
                        <a:effectLst/>
                      </a:endParaRPr>
                    </a:p>
                    <a:p>
                      <a:pPr indent="57150" algn="ctr">
                        <a:lnSpc>
                          <a:spcPct val="100000"/>
                        </a:lnSpc>
                        <a:spcAft>
                          <a:spcPts val="0"/>
                        </a:spcAft>
                      </a:pPr>
                      <a:r>
                        <a:rPr lang="es-ES_tradnl" sz="1600" dirty="0">
                          <a:effectLst/>
                        </a:rPr>
                        <a:t>ESCALA 1:50</a:t>
                      </a:r>
                      <a:endParaRPr lang="es-EC" sz="1600" dirty="0">
                        <a:effectLst/>
                        <a:latin typeface="Calibri"/>
                        <a:ea typeface="Calibri"/>
                        <a:cs typeface="Times New Roman"/>
                      </a:endParaRPr>
                    </a:p>
                  </a:txBody>
                  <a:tcPr marL="68580" marR="68580" marT="0" marB="0"/>
                </a:tc>
                <a:tc vMerge="1">
                  <a:txBody>
                    <a:bodyPr/>
                    <a:lstStyle/>
                    <a:p>
                      <a:endParaRPr lang="es-EC"/>
                    </a:p>
                  </a:txBody>
                  <a:tcPr/>
                </a:tc>
              </a:tr>
              <a:tr h="628650">
                <a:tc>
                  <a:txBody>
                    <a:bodyPr/>
                    <a:lstStyle/>
                    <a:p>
                      <a:pPr indent="252095" algn="ctr">
                        <a:lnSpc>
                          <a:spcPct val="100000"/>
                        </a:lnSpc>
                        <a:spcAft>
                          <a:spcPts val="0"/>
                        </a:spcAft>
                      </a:pPr>
                      <a:r>
                        <a:rPr lang="es-ES_tradnl" sz="1600">
                          <a:effectLst/>
                        </a:rPr>
                        <a:t> </a:t>
                      </a:r>
                      <a:endParaRPr lang="es-EC" sz="1600">
                        <a:effectLst/>
                      </a:endParaRPr>
                    </a:p>
                    <a:p>
                      <a:pPr indent="252095" algn="ctr">
                        <a:lnSpc>
                          <a:spcPct val="100000"/>
                        </a:lnSpc>
                        <a:spcAft>
                          <a:spcPts val="0"/>
                        </a:spcAft>
                      </a:pPr>
                      <a:r>
                        <a:rPr lang="es-ES_tradnl" sz="1600">
                          <a:effectLst/>
                        </a:rPr>
                        <a:t>PALACIO MUNICIPAL</a:t>
                      </a:r>
                      <a:endParaRPr lang="es-EC" sz="1600">
                        <a:effectLst/>
                        <a:latin typeface="Calibri"/>
                        <a:ea typeface="Calibri"/>
                        <a:cs typeface="Times New Roman"/>
                      </a:endParaRPr>
                    </a:p>
                  </a:txBody>
                  <a:tcPr marL="68580" marR="68580" marT="0" marB="0"/>
                </a:tc>
                <a:tc>
                  <a:txBody>
                    <a:bodyPr/>
                    <a:lstStyle/>
                    <a:p>
                      <a:pPr indent="57150" algn="ctr">
                        <a:lnSpc>
                          <a:spcPct val="100000"/>
                        </a:lnSpc>
                        <a:spcAft>
                          <a:spcPts val="0"/>
                        </a:spcAft>
                      </a:pPr>
                      <a:r>
                        <a:rPr lang="es-ES_tradnl" sz="1600" dirty="0">
                          <a:effectLst/>
                        </a:rPr>
                        <a:t>3 PLANOS</a:t>
                      </a:r>
                      <a:endParaRPr lang="es-EC" sz="1600" dirty="0">
                        <a:effectLst/>
                      </a:endParaRPr>
                    </a:p>
                    <a:p>
                      <a:pPr indent="57150" algn="ctr">
                        <a:lnSpc>
                          <a:spcPct val="100000"/>
                        </a:lnSpc>
                        <a:spcAft>
                          <a:spcPts val="0"/>
                        </a:spcAft>
                      </a:pPr>
                      <a:r>
                        <a:rPr lang="es-ES_tradnl" sz="1600" dirty="0">
                          <a:effectLst/>
                        </a:rPr>
                        <a:t>ESCALA 1:50</a:t>
                      </a:r>
                      <a:endParaRPr lang="es-EC" sz="1600" dirty="0">
                        <a:effectLst/>
                        <a:latin typeface="Calibri"/>
                        <a:ea typeface="Calibri"/>
                        <a:cs typeface="Times New Roman"/>
                      </a:endParaRPr>
                    </a:p>
                  </a:txBody>
                  <a:tcPr marL="68580" marR="68580" marT="0" marB="0"/>
                </a:tc>
                <a:tc vMerge="1">
                  <a:txBody>
                    <a:bodyPr/>
                    <a:lstStyle/>
                    <a:p>
                      <a:endParaRPr lang="es-EC"/>
                    </a:p>
                  </a:txBody>
                  <a:tcPr/>
                </a:tc>
              </a:tr>
              <a:tr h="638810">
                <a:tc>
                  <a:txBody>
                    <a:bodyPr/>
                    <a:lstStyle/>
                    <a:p>
                      <a:pPr indent="252095" algn="ctr">
                        <a:lnSpc>
                          <a:spcPct val="100000"/>
                        </a:lnSpc>
                        <a:spcAft>
                          <a:spcPts val="0"/>
                        </a:spcAft>
                      </a:pPr>
                      <a:r>
                        <a:rPr lang="es-ES_tradnl" sz="1600">
                          <a:effectLst/>
                        </a:rPr>
                        <a:t> </a:t>
                      </a:r>
                      <a:endParaRPr lang="es-EC" sz="1600">
                        <a:effectLst/>
                      </a:endParaRPr>
                    </a:p>
                    <a:p>
                      <a:pPr indent="252095" algn="ctr">
                        <a:lnSpc>
                          <a:spcPct val="100000"/>
                        </a:lnSpc>
                        <a:spcAft>
                          <a:spcPts val="0"/>
                        </a:spcAft>
                      </a:pPr>
                      <a:r>
                        <a:rPr lang="es-ES_tradnl" sz="1600">
                          <a:effectLst/>
                        </a:rPr>
                        <a:t>PLAZA DE LA INDEPENDECIA</a:t>
                      </a:r>
                      <a:endParaRPr lang="es-EC" sz="1600">
                        <a:effectLst/>
                        <a:latin typeface="Calibri"/>
                        <a:ea typeface="Calibri"/>
                        <a:cs typeface="Times New Roman"/>
                      </a:endParaRPr>
                    </a:p>
                  </a:txBody>
                  <a:tcPr marL="68580" marR="68580" marT="0" marB="0"/>
                </a:tc>
                <a:tc>
                  <a:txBody>
                    <a:bodyPr/>
                    <a:lstStyle/>
                    <a:p>
                      <a:pPr indent="57150" algn="ctr">
                        <a:lnSpc>
                          <a:spcPct val="100000"/>
                        </a:lnSpc>
                        <a:spcAft>
                          <a:spcPts val="0"/>
                        </a:spcAft>
                      </a:pPr>
                      <a:r>
                        <a:rPr lang="es-ES_tradnl" sz="1600" dirty="0">
                          <a:effectLst/>
                        </a:rPr>
                        <a:t>UN PLANO</a:t>
                      </a:r>
                      <a:endParaRPr lang="es-EC" sz="1600" dirty="0">
                        <a:effectLst/>
                      </a:endParaRPr>
                    </a:p>
                    <a:p>
                      <a:pPr indent="57150" algn="ctr">
                        <a:lnSpc>
                          <a:spcPct val="100000"/>
                        </a:lnSpc>
                        <a:spcAft>
                          <a:spcPts val="0"/>
                        </a:spcAft>
                      </a:pPr>
                      <a:r>
                        <a:rPr lang="es-ES_tradnl" sz="1600" dirty="0">
                          <a:effectLst/>
                        </a:rPr>
                        <a:t>ESCALA 1:200</a:t>
                      </a:r>
                      <a:endParaRPr lang="es-EC" sz="1600" dirty="0">
                        <a:effectLst/>
                        <a:latin typeface="Calibri"/>
                        <a:ea typeface="Calibri"/>
                        <a:cs typeface="Times New Roman"/>
                      </a:endParaRPr>
                    </a:p>
                  </a:txBody>
                  <a:tcPr marL="68580" marR="68580" marT="0" marB="0"/>
                </a:tc>
                <a:tc vMerge="1">
                  <a:txBody>
                    <a:bodyPr/>
                    <a:lstStyle/>
                    <a:p>
                      <a:endParaRPr lang="es-EC"/>
                    </a:p>
                  </a:txBody>
                  <a:tcPr/>
                </a:tc>
              </a:tr>
            </a:tbl>
          </a:graphicData>
        </a:graphic>
      </p:graphicFrame>
      <p:pic>
        <p:nvPicPr>
          <p:cNvPr id="3074" name="Picture 2" descr="G:\im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2204864"/>
            <a:ext cx="2505075" cy="1819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7319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C" dirty="0" smtClean="0"/>
              <a:t>Generación de la información</a:t>
            </a:r>
            <a:endParaRPr lang="es-EC" dirty="0"/>
          </a:p>
        </p:txBody>
      </p:sp>
      <p:graphicFrame>
        <p:nvGraphicFramePr>
          <p:cNvPr id="5" name="4 Diagrama"/>
          <p:cNvGraphicFramePr/>
          <p:nvPr>
            <p:extLst>
              <p:ext uri="{D42A27DB-BD31-4B8C-83A1-F6EECF244321}">
                <p14:modId xmlns:p14="http://schemas.microsoft.com/office/powerpoint/2010/main" val="193351155"/>
              </p:ext>
            </p:extLst>
          </p:nvPr>
        </p:nvGraphicFramePr>
        <p:xfrm>
          <a:off x="755576" y="1412776"/>
          <a:ext cx="7224464" cy="4840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CuadroTexto"/>
          <p:cNvSpPr txBox="1"/>
          <p:nvPr/>
        </p:nvSpPr>
        <p:spPr>
          <a:xfrm>
            <a:off x="2961613" y="1553946"/>
            <a:ext cx="3024336" cy="584775"/>
          </a:xfrm>
          <a:prstGeom prst="rect">
            <a:avLst/>
          </a:prstGeom>
          <a:noFill/>
        </p:spPr>
        <p:txBody>
          <a:bodyPr wrap="square" rtlCol="0">
            <a:spAutoFit/>
          </a:bodyPr>
          <a:lstStyle/>
          <a:p>
            <a:r>
              <a:rPr lang="es-EC" sz="3200" dirty="0" smtClean="0"/>
              <a:t>INSTRUMENTOS</a:t>
            </a:r>
            <a:endParaRPr lang="es-EC" sz="3200" dirty="0"/>
          </a:p>
        </p:txBody>
      </p:sp>
    </p:spTree>
    <p:extLst>
      <p:ext uri="{BB962C8B-B14F-4D97-AF65-F5344CB8AC3E}">
        <p14:creationId xmlns:p14="http://schemas.microsoft.com/office/powerpoint/2010/main" val="2831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Diseño de los modelos 3d</a:t>
            </a:r>
            <a:endParaRPr lang="es-EC" dirty="0"/>
          </a:p>
        </p:txBody>
      </p:sp>
      <p:sp>
        <p:nvSpPr>
          <p:cNvPr id="8" name="AutoShape 5"/>
          <p:cNvSpPr>
            <a:spLocks noChangeArrowheads="1"/>
          </p:cNvSpPr>
          <p:nvPr/>
        </p:nvSpPr>
        <p:spPr bwMode="auto">
          <a:xfrm>
            <a:off x="287222" y="1715983"/>
            <a:ext cx="2160240" cy="1080120"/>
          </a:xfrm>
          <a:prstGeom prst="roundRect">
            <a:avLst>
              <a:gd name="adj" fmla="val 16667"/>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C" altLang="es-EC" sz="2000" b="0" i="0" u="none" strike="noStrike" cap="none" normalizeH="0" baseline="0" dirty="0" smtClean="0">
                <a:ln>
                  <a:noFill/>
                </a:ln>
                <a:solidFill>
                  <a:schemeClr val="tx1"/>
                </a:solidFill>
                <a:effectLst/>
                <a:latin typeface="Arial" pitchFamily="34" charset="0"/>
                <a:cs typeface="Arial" pitchFamily="34" charset="0"/>
              </a:rPr>
              <a:t>Añadir ubicación y dar forma al terreno</a:t>
            </a:r>
          </a:p>
        </p:txBody>
      </p:sp>
      <p:sp>
        <p:nvSpPr>
          <p:cNvPr id="9" name="AutoShape 6"/>
          <p:cNvSpPr>
            <a:spLocks noChangeArrowheads="1"/>
          </p:cNvSpPr>
          <p:nvPr/>
        </p:nvSpPr>
        <p:spPr bwMode="auto">
          <a:xfrm>
            <a:off x="2843808" y="2420888"/>
            <a:ext cx="2592288" cy="1066739"/>
          </a:xfrm>
          <a:prstGeom prst="roundRect">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C" altLang="es-EC" sz="2000" b="0" i="0" u="none" strike="noStrike" cap="none" normalizeH="0" baseline="0" dirty="0" smtClean="0">
                <a:ln>
                  <a:noFill/>
                </a:ln>
                <a:solidFill>
                  <a:schemeClr val="tx1"/>
                </a:solidFill>
                <a:effectLst/>
                <a:latin typeface="Arial" pitchFamily="34" charset="0"/>
                <a:cs typeface="Arial" pitchFamily="34" charset="0"/>
              </a:rPr>
              <a:t>Adaptar fotografías o planos arquitectónicos</a:t>
            </a:r>
          </a:p>
        </p:txBody>
      </p:sp>
      <p:sp>
        <p:nvSpPr>
          <p:cNvPr id="11" name="AutoShape 8"/>
          <p:cNvSpPr>
            <a:spLocks noChangeArrowheads="1"/>
          </p:cNvSpPr>
          <p:nvPr/>
        </p:nvSpPr>
        <p:spPr bwMode="auto">
          <a:xfrm>
            <a:off x="5937065" y="2954257"/>
            <a:ext cx="2808312" cy="1066739"/>
          </a:xfrm>
          <a:prstGeom prst="roundRect">
            <a:avLst>
              <a:gd name="adj" fmla="val 16667"/>
            </a:avLst>
          </a:prstGeom>
          <a:ln>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s-EC" altLang="es-EC" sz="2000" dirty="0" smtClean="0">
                <a:solidFill>
                  <a:schemeClr val="tx1"/>
                </a:solidFill>
                <a:latin typeface="Arial" pitchFamily="34" charset="0"/>
                <a:cs typeface="Arial" pitchFamily="34" charset="0"/>
              </a:rPr>
              <a:t>Dibujar</a:t>
            </a:r>
            <a:r>
              <a:rPr kumimoji="0" lang="es-EC" altLang="es-EC" sz="2000" b="0" i="0" u="none" strike="noStrike" cap="none" normalizeH="0" baseline="0" dirty="0" smtClean="0">
                <a:ln>
                  <a:noFill/>
                </a:ln>
                <a:solidFill>
                  <a:schemeClr val="tx1"/>
                </a:solidFill>
                <a:effectLst/>
                <a:latin typeface="Arial" pitchFamily="34" charset="0"/>
                <a:cs typeface="Arial" pitchFamily="34" charset="0"/>
              </a:rPr>
              <a:t> elementos de las fotografías o planos</a:t>
            </a:r>
          </a:p>
        </p:txBody>
      </p:sp>
      <p:sp>
        <p:nvSpPr>
          <p:cNvPr id="12" name="AutoShape 9"/>
          <p:cNvSpPr>
            <a:spLocks noChangeArrowheads="1"/>
          </p:cNvSpPr>
          <p:nvPr/>
        </p:nvSpPr>
        <p:spPr bwMode="auto">
          <a:xfrm>
            <a:off x="4382616" y="4365104"/>
            <a:ext cx="3168352" cy="1224136"/>
          </a:xfrm>
          <a:prstGeom prst="roundRect">
            <a:avLst>
              <a:gd name="adj" fmla="val 16667"/>
            </a:avLst>
          </a:prstGeom>
          <a:ln>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C" altLang="es-EC" sz="2000" b="0" i="0" u="none" strike="noStrike" cap="none" normalizeH="0" baseline="0" dirty="0" smtClean="0">
                <a:ln>
                  <a:noFill/>
                </a:ln>
                <a:solidFill>
                  <a:schemeClr val="tx1"/>
                </a:solidFill>
                <a:effectLst/>
                <a:latin typeface="Arial" pitchFamily="34" charset="0"/>
                <a:cs typeface="Arial" pitchFamily="34" charset="0"/>
              </a:rPr>
              <a:t>Texturizar y dar color a cada uno de los elementos dibujados</a:t>
            </a:r>
          </a:p>
        </p:txBody>
      </p:sp>
      <p:sp>
        <p:nvSpPr>
          <p:cNvPr id="13" name="AutoShape 10"/>
          <p:cNvSpPr>
            <a:spLocks noChangeArrowheads="1"/>
          </p:cNvSpPr>
          <p:nvPr/>
        </p:nvSpPr>
        <p:spPr bwMode="auto">
          <a:xfrm>
            <a:off x="1043608" y="5193196"/>
            <a:ext cx="2702322" cy="1224136"/>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s-EC" altLang="es-EC" sz="2000" dirty="0">
                <a:solidFill>
                  <a:schemeClr val="tx1"/>
                </a:solidFill>
                <a:latin typeface="Arial" pitchFamily="34" charset="0"/>
                <a:cs typeface="Arial" pitchFamily="34" charset="0"/>
              </a:rPr>
              <a:t>A</a:t>
            </a:r>
            <a:r>
              <a:rPr kumimoji="0" lang="es-EC" altLang="es-EC" sz="2000" b="0" i="0" u="none" strike="noStrike" cap="none" normalizeH="0" baseline="0" dirty="0" smtClean="0">
                <a:ln>
                  <a:noFill/>
                </a:ln>
                <a:solidFill>
                  <a:schemeClr val="tx1"/>
                </a:solidFill>
                <a:effectLst/>
                <a:latin typeface="Arial" pitchFamily="34" charset="0"/>
                <a:cs typeface="Arial" pitchFamily="34" charset="0"/>
              </a:rPr>
              <a:t>justar el  modelo tanto en ubicación como en medidas</a:t>
            </a:r>
          </a:p>
        </p:txBody>
      </p:sp>
      <p:sp>
        <p:nvSpPr>
          <p:cNvPr id="14" name="13 Flecha curvada hacia abajo"/>
          <p:cNvSpPr/>
          <p:nvPr/>
        </p:nvSpPr>
        <p:spPr>
          <a:xfrm>
            <a:off x="5937065" y="2420888"/>
            <a:ext cx="576064" cy="33921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5" name="14 Flecha curvada hacia abajo"/>
          <p:cNvSpPr/>
          <p:nvPr/>
        </p:nvSpPr>
        <p:spPr>
          <a:xfrm>
            <a:off x="2996208" y="2069232"/>
            <a:ext cx="576064" cy="33921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6" name="15 Flecha curvada hacia la izquierda"/>
          <p:cNvSpPr/>
          <p:nvPr/>
        </p:nvSpPr>
        <p:spPr>
          <a:xfrm>
            <a:off x="7812360" y="4293096"/>
            <a:ext cx="360040" cy="50405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7" name="16 Flecha curvada hacia la izquierda"/>
          <p:cNvSpPr/>
          <p:nvPr/>
        </p:nvSpPr>
        <p:spPr>
          <a:xfrm>
            <a:off x="4127703" y="5740130"/>
            <a:ext cx="360040" cy="50405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144917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G:\tesis\edificaciones 3d\palacio-de-carondel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4273998"/>
            <a:ext cx="3289826" cy="24673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5" name="Picture 5" descr="G:\tesis\edificaciones 3d\descarga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39" y="0"/>
            <a:ext cx="2356271" cy="28529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468780"/>
            <a:ext cx="3357321" cy="1880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8" y="1975583"/>
            <a:ext cx="3386663" cy="22455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88931" y="4293096"/>
            <a:ext cx="3744416" cy="24209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3 Rectángulo"/>
          <p:cNvSpPr/>
          <p:nvPr/>
        </p:nvSpPr>
        <p:spPr>
          <a:xfrm>
            <a:off x="467544" y="116632"/>
            <a:ext cx="2088232" cy="288032"/>
          </a:xfrm>
          <a:prstGeom prst="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Palacio Municipal</a:t>
            </a:r>
            <a:endParaRPr lang="es-EC" dirty="0"/>
          </a:p>
        </p:txBody>
      </p:sp>
      <p:sp>
        <p:nvSpPr>
          <p:cNvPr id="13" name="12 Rectángulo"/>
          <p:cNvSpPr/>
          <p:nvPr/>
        </p:nvSpPr>
        <p:spPr>
          <a:xfrm>
            <a:off x="4502279" y="260648"/>
            <a:ext cx="2088232" cy="28803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Hotel Plaza Grande</a:t>
            </a:r>
            <a:endParaRPr lang="es-EC" dirty="0"/>
          </a:p>
        </p:txBody>
      </p:sp>
      <p:sp>
        <p:nvSpPr>
          <p:cNvPr id="14" name="13 Rectángulo"/>
          <p:cNvSpPr/>
          <p:nvPr/>
        </p:nvSpPr>
        <p:spPr>
          <a:xfrm>
            <a:off x="755576" y="3573016"/>
            <a:ext cx="2376264" cy="28803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Catedral Metropolitana</a:t>
            </a:r>
            <a:endParaRPr lang="es-EC" dirty="0"/>
          </a:p>
        </p:txBody>
      </p:sp>
      <p:sp>
        <p:nvSpPr>
          <p:cNvPr id="15" name="14 Rectángulo"/>
          <p:cNvSpPr/>
          <p:nvPr/>
        </p:nvSpPr>
        <p:spPr>
          <a:xfrm>
            <a:off x="7055768" y="3933056"/>
            <a:ext cx="208823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Palacio Arzobispal</a:t>
            </a:r>
            <a:endParaRPr lang="es-EC" dirty="0"/>
          </a:p>
        </p:txBody>
      </p:sp>
      <p:sp>
        <p:nvSpPr>
          <p:cNvPr id="16" name="15 Rectángulo"/>
          <p:cNvSpPr/>
          <p:nvPr/>
        </p:nvSpPr>
        <p:spPr>
          <a:xfrm>
            <a:off x="2858354" y="6562395"/>
            <a:ext cx="2217701" cy="28803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Palacio de </a:t>
            </a:r>
            <a:r>
              <a:rPr lang="es-EC" dirty="0" err="1" smtClean="0"/>
              <a:t>Carondelet</a:t>
            </a:r>
            <a:endParaRPr lang="es-EC" dirty="0"/>
          </a:p>
        </p:txBody>
      </p:sp>
    </p:spTree>
    <p:extLst>
      <p:ext uri="{BB962C8B-B14F-4D97-AF65-F5344CB8AC3E}">
        <p14:creationId xmlns:p14="http://schemas.microsoft.com/office/powerpoint/2010/main" val="386722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6"/>
                                        </p:tgtEl>
                                        <p:attrNameLst>
                                          <p:attrName>style.visibility</p:attrName>
                                        </p:attrNameLst>
                                      </p:cBhvr>
                                      <p:to>
                                        <p:strVal val="visible"/>
                                      </p:to>
                                    </p:set>
                                    <p:animEffect transition="in" filter="fade">
                                      <p:cBhvr>
                                        <p:cTn id="14" dur="1000"/>
                                        <p:tgtEl>
                                          <p:spTgt spid="5126"/>
                                        </p:tgtEl>
                                      </p:cBhvr>
                                    </p:animEffect>
                                    <p:anim calcmode="lin" valueType="num">
                                      <p:cBhvr>
                                        <p:cTn id="15" dur="1000" fill="hold"/>
                                        <p:tgtEl>
                                          <p:spTgt spid="5126"/>
                                        </p:tgtEl>
                                        <p:attrNameLst>
                                          <p:attrName>ppt_x</p:attrName>
                                        </p:attrNameLst>
                                      </p:cBhvr>
                                      <p:tavLst>
                                        <p:tav tm="0">
                                          <p:val>
                                            <p:strVal val="#ppt_x"/>
                                          </p:val>
                                        </p:tav>
                                        <p:tav tm="100000">
                                          <p:val>
                                            <p:strVal val="#ppt_x"/>
                                          </p:val>
                                        </p:tav>
                                      </p:tavLst>
                                    </p:anim>
                                    <p:anim calcmode="lin" valueType="num">
                                      <p:cBhvr>
                                        <p:cTn id="16"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125"/>
                                        </p:tgtEl>
                                        <p:attrNameLst>
                                          <p:attrName>style.visibility</p:attrName>
                                        </p:attrNameLst>
                                      </p:cBhvr>
                                      <p:to>
                                        <p:strVal val="visible"/>
                                      </p:to>
                                    </p:set>
                                    <p:animEffect transition="in" filter="fade">
                                      <p:cBhvr>
                                        <p:cTn id="28" dur="1000"/>
                                        <p:tgtEl>
                                          <p:spTgt spid="5125"/>
                                        </p:tgtEl>
                                      </p:cBhvr>
                                    </p:animEffect>
                                    <p:anim calcmode="lin" valueType="num">
                                      <p:cBhvr>
                                        <p:cTn id="29" dur="1000" fill="hold"/>
                                        <p:tgtEl>
                                          <p:spTgt spid="5125"/>
                                        </p:tgtEl>
                                        <p:attrNameLst>
                                          <p:attrName>ppt_x</p:attrName>
                                        </p:attrNameLst>
                                      </p:cBhvr>
                                      <p:tavLst>
                                        <p:tav tm="0">
                                          <p:val>
                                            <p:strVal val="#ppt_x"/>
                                          </p:val>
                                        </p:tav>
                                        <p:tav tm="100000">
                                          <p:val>
                                            <p:strVal val="#ppt_x"/>
                                          </p:val>
                                        </p:tav>
                                      </p:tavLst>
                                    </p:anim>
                                    <p:anim calcmode="lin" valueType="num">
                                      <p:cBhvr>
                                        <p:cTn id="30" dur="1000" fill="hold"/>
                                        <p:tgtEl>
                                          <p:spTgt spid="51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127"/>
                                        </p:tgtEl>
                                        <p:attrNameLst>
                                          <p:attrName>style.visibility</p:attrName>
                                        </p:attrNameLst>
                                      </p:cBhvr>
                                      <p:to>
                                        <p:strVal val="visible"/>
                                      </p:to>
                                    </p:set>
                                    <p:animEffect transition="in" filter="fade">
                                      <p:cBhvr>
                                        <p:cTn id="42" dur="1000"/>
                                        <p:tgtEl>
                                          <p:spTgt spid="5127"/>
                                        </p:tgtEl>
                                      </p:cBhvr>
                                    </p:animEffect>
                                    <p:anim calcmode="lin" valueType="num">
                                      <p:cBhvr>
                                        <p:cTn id="43" dur="1000" fill="hold"/>
                                        <p:tgtEl>
                                          <p:spTgt spid="5127"/>
                                        </p:tgtEl>
                                        <p:attrNameLst>
                                          <p:attrName>ppt_x</p:attrName>
                                        </p:attrNameLst>
                                      </p:cBhvr>
                                      <p:tavLst>
                                        <p:tav tm="0">
                                          <p:val>
                                            <p:strVal val="#ppt_x"/>
                                          </p:val>
                                        </p:tav>
                                        <p:tav tm="100000">
                                          <p:val>
                                            <p:strVal val="#ppt_x"/>
                                          </p:val>
                                        </p:tav>
                                      </p:tavLst>
                                    </p:anim>
                                    <p:anim calcmode="lin" valueType="num">
                                      <p:cBhvr>
                                        <p:cTn id="44" dur="1000" fill="hold"/>
                                        <p:tgtEl>
                                          <p:spTgt spid="512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128"/>
                                        </p:tgtEl>
                                        <p:attrNameLst>
                                          <p:attrName>style.visibility</p:attrName>
                                        </p:attrNameLst>
                                      </p:cBhvr>
                                      <p:to>
                                        <p:strVal val="visible"/>
                                      </p:to>
                                    </p:set>
                                    <p:animEffect transition="in" filter="fade">
                                      <p:cBhvr>
                                        <p:cTn id="56" dur="1000"/>
                                        <p:tgtEl>
                                          <p:spTgt spid="5128"/>
                                        </p:tgtEl>
                                      </p:cBhvr>
                                    </p:animEffect>
                                    <p:anim calcmode="lin" valueType="num">
                                      <p:cBhvr>
                                        <p:cTn id="57" dur="1000" fill="hold"/>
                                        <p:tgtEl>
                                          <p:spTgt spid="5128"/>
                                        </p:tgtEl>
                                        <p:attrNameLst>
                                          <p:attrName>ppt_x</p:attrName>
                                        </p:attrNameLst>
                                      </p:cBhvr>
                                      <p:tavLst>
                                        <p:tav tm="0">
                                          <p:val>
                                            <p:strVal val="#ppt_x"/>
                                          </p:val>
                                        </p:tav>
                                        <p:tav tm="100000">
                                          <p:val>
                                            <p:strVal val="#ppt_x"/>
                                          </p:val>
                                        </p:tav>
                                      </p:tavLst>
                                    </p:anim>
                                    <p:anim calcmode="lin" valueType="num">
                                      <p:cBhvr>
                                        <p:cTn id="58" dur="1000" fill="hold"/>
                                        <p:tgtEl>
                                          <p:spTgt spid="512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5123"/>
                                        </p:tgtEl>
                                        <p:attrNameLst>
                                          <p:attrName>style.visibility</p:attrName>
                                        </p:attrNameLst>
                                      </p:cBhvr>
                                      <p:to>
                                        <p:strVal val="visible"/>
                                      </p:to>
                                    </p:set>
                                    <p:animEffect transition="in" filter="fade">
                                      <p:cBhvr>
                                        <p:cTn id="70" dur="1000"/>
                                        <p:tgtEl>
                                          <p:spTgt spid="5123"/>
                                        </p:tgtEl>
                                      </p:cBhvr>
                                    </p:animEffect>
                                    <p:anim calcmode="lin" valueType="num">
                                      <p:cBhvr>
                                        <p:cTn id="71" dur="1000" fill="hold"/>
                                        <p:tgtEl>
                                          <p:spTgt spid="5123"/>
                                        </p:tgtEl>
                                        <p:attrNameLst>
                                          <p:attrName>ppt_x</p:attrName>
                                        </p:attrNameLst>
                                      </p:cBhvr>
                                      <p:tavLst>
                                        <p:tav tm="0">
                                          <p:val>
                                            <p:strVal val="#ppt_x"/>
                                          </p:val>
                                        </p:tav>
                                        <p:tav tm="100000">
                                          <p:val>
                                            <p:strVal val="#ppt_x"/>
                                          </p:val>
                                        </p:tav>
                                      </p:tavLst>
                                    </p:anim>
                                    <p:anim calcmode="lin" valueType="num">
                                      <p:cBhvr>
                                        <p:cTn id="72"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82735"/>
            <a:ext cx="7620000" cy="1143000"/>
          </a:xfrm>
        </p:spPr>
        <p:txBody>
          <a:bodyPr/>
          <a:lstStyle/>
          <a:p>
            <a:pPr algn="ctr"/>
            <a:r>
              <a:rPr lang="es-EC" b="1"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HOTEL PLAZA GRANDE</a:t>
            </a:r>
            <a:endParaRPr lang="es-EC" b="1"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4" name="3 Imagen" descr="E:\OFICIO 356\Hotel Majestic Levantamiento\09.jpg"/>
          <p:cNvPicPr/>
          <p:nvPr/>
        </p:nvPicPr>
        <p:blipFill rotWithShape="1">
          <a:blip r:embed="rId2" cstate="print"/>
          <a:srcRect t="10139" b="11040"/>
          <a:stretch/>
        </p:blipFill>
        <p:spPr bwMode="auto">
          <a:xfrm>
            <a:off x="539552" y="1196752"/>
            <a:ext cx="7632848" cy="4291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Rectángulo"/>
          <p:cNvSpPr/>
          <p:nvPr/>
        </p:nvSpPr>
        <p:spPr>
          <a:xfrm>
            <a:off x="319155" y="5733256"/>
            <a:ext cx="4752528" cy="648072"/>
          </a:xfrm>
          <a:prstGeom prst="rect">
            <a:avLst/>
          </a:prstGeom>
          <a:solidFill>
            <a:srgbClr val="00CCFF"/>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s-EC" dirty="0" smtClean="0"/>
              <a:t>FACHADA FRONTAL- CALLE CHILE</a:t>
            </a:r>
            <a:endParaRPr lang="es-EC" dirty="0"/>
          </a:p>
        </p:txBody>
      </p:sp>
    </p:spTree>
    <p:extLst>
      <p:ext uri="{BB962C8B-B14F-4D97-AF65-F5344CB8AC3E}">
        <p14:creationId xmlns:p14="http://schemas.microsoft.com/office/powerpoint/2010/main" val="13789051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E:\OFICIO 356\Hotel Majestic Levantamiento\08.jpg"/>
          <p:cNvPicPr>
            <a:picLocks noGrp="1"/>
          </p:cNvPicPr>
          <p:nvPr>
            <p:ph idx="1"/>
          </p:nvPr>
        </p:nvPicPr>
        <p:blipFill>
          <a:blip r:embed="rId2" cstate="print"/>
          <a:srcRect/>
          <a:stretch>
            <a:fillRect/>
          </a:stretch>
        </p:blipFill>
        <p:spPr bwMode="auto">
          <a:xfrm>
            <a:off x="179512" y="116632"/>
            <a:ext cx="7992888" cy="5472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Rectángulo"/>
          <p:cNvSpPr/>
          <p:nvPr/>
        </p:nvSpPr>
        <p:spPr>
          <a:xfrm>
            <a:off x="3851920" y="5949280"/>
            <a:ext cx="439248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FACHADA LATERAL- CALLE GARCIA MORENO</a:t>
            </a:r>
            <a:endParaRPr lang="es-EC" dirty="0"/>
          </a:p>
        </p:txBody>
      </p:sp>
    </p:spTree>
    <p:extLst>
      <p:ext uri="{BB962C8B-B14F-4D97-AF65-F5344CB8AC3E}">
        <p14:creationId xmlns:p14="http://schemas.microsoft.com/office/powerpoint/2010/main" val="3698933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4978896" cy="994122"/>
          </a:xfrm>
        </p:spPr>
        <p:txBody>
          <a:bodyPr/>
          <a:lstStyle/>
          <a:p>
            <a:pPr algn="ctr"/>
            <a:r>
              <a:rPr lang="es-EC" dirty="0" smtClean="0"/>
              <a:t>MODELAMIENTO </a:t>
            </a:r>
            <a:endParaRPr lang="es-EC" dirty="0"/>
          </a:p>
        </p:txBody>
      </p:sp>
      <p:pic>
        <p:nvPicPr>
          <p:cNvPr id="4" name="3 Imagen"/>
          <p:cNvPicPr/>
          <p:nvPr/>
        </p:nvPicPr>
        <p:blipFill>
          <a:blip r:embed="rId2" cstate="print"/>
          <a:stretch>
            <a:fillRect/>
          </a:stretch>
        </p:blipFill>
        <p:spPr>
          <a:xfrm>
            <a:off x="655191" y="1079930"/>
            <a:ext cx="4060825" cy="2519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4 Imagen"/>
          <p:cNvPicPr/>
          <p:nvPr/>
        </p:nvPicPr>
        <p:blipFill>
          <a:blip r:embed="rId3" cstate="print"/>
          <a:stretch>
            <a:fillRect/>
          </a:stretch>
        </p:blipFill>
        <p:spPr>
          <a:xfrm>
            <a:off x="4932040" y="2686634"/>
            <a:ext cx="4070985" cy="2519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5 Imagen"/>
          <p:cNvPicPr/>
          <p:nvPr/>
        </p:nvPicPr>
        <p:blipFill>
          <a:blip r:embed="rId4" cstate="print"/>
          <a:stretch>
            <a:fillRect/>
          </a:stretch>
        </p:blipFill>
        <p:spPr>
          <a:xfrm>
            <a:off x="618723" y="4077672"/>
            <a:ext cx="4039235" cy="2519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546277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tretch>
            <a:fillRect/>
          </a:stretch>
        </p:blipFill>
        <p:spPr>
          <a:xfrm>
            <a:off x="251520" y="332656"/>
            <a:ext cx="4039235" cy="2519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4 Imagen"/>
          <p:cNvPicPr/>
          <p:nvPr/>
        </p:nvPicPr>
        <p:blipFill>
          <a:blip r:embed="rId3" cstate="print"/>
          <a:stretch>
            <a:fillRect/>
          </a:stretch>
        </p:blipFill>
        <p:spPr>
          <a:xfrm>
            <a:off x="4490634" y="332936"/>
            <a:ext cx="4616450" cy="25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5 Imagen"/>
          <p:cNvPicPr/>
          <p:nvPr/>
        </p:nvPicPr>
        <p:blipFill>
          <a:blip r:embed="rId4" cstate="print"/>
          <a:stretch>
            <a:fillRect/>
          </a:stretch>
        </p:blipFill>
        <p:spPr>
          <a:xfrm>
            <a:off x="190082" y="3401017"/>
            <a:ext cx="4044315" cy="2519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6 Imagen"/>
          <p:cNvPicPr/>
          <p:nvPr/>
        </p:nvPicPr>
        <p:blipFill>
          <a:blip r:embed="rId5" cstate="print"/>
          <a:stretch>
            <a:fillRect/>
          </a:stretch>
        </p:blipFill>
        <p:spPr>
          <a:xfrm>
            <a:off x="4776701" y="3429000"/>
            <a:ext cx="4044315" cy="2519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483196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C"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Antecedentes</a:t>
            </a:r>
            <a:endParaRPr lang="es-EC"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788336443"/>
              </p:ext>
            </p:extLst>
          </p:nvPr>
        </p:nvGraphicFramePr>
        <p:xfrm>
          <a:off x="457200" y="1600200"/>
          <a:ext cx="7787208" cy="4997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407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PALACIO ARZOBISPAL</a:t>
            </a:r>
            <a:endParaRPr lang="es-EC" dirty="0"/>
          </a:p>
        </p:txBody>
      </p:sp>
      <p:pic>
        <p:nvPicPr>
          <p:cNvPr id="4" name="3 Imagen"/>
          <p:cNvPicPr/>
          <p:nvPr/>
        </p:nvPicPr>
        <p:blipFill>
          <a:blip r:embed="rId2" cstate="print"/>
          <a:stretch>
            <a:fillRect/>
          </a:stretch>
        </p:blipFill>
        <p:spPr>
          <a:xfrm>
            <a:off x="387598" y="1546853"/>
            <a:ext cx="4616450" cy="25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4 Imagen"/>
          <p:cNvPicPr/>
          <p:nvPr/>
        </p:nvPicPr>
        <p:blipFill>
          <a:blip r:embed="rId3" cstate="print"/>
          <a:stretch>
            <a:fillRect/>
          </a:stretch>
        </p:blipFill>
        <p:spPr>
          <a:xfrm>
            <a:off x="4283968" y="1546853"/>
            <a:ext cx="4599940" cy="25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5 Imagen"/>
          <p:cNvPicPr/>
          <p:nvPr/>
        </p:nvPicPr>
        <p:blipFill>
          <a:blip r:embed="rId4" cstate="print"/>
          <a:stretch>
            <a:fillRect/>
          </a:stretch>
        </p:blipFill>
        <p:spPr>
          <a:xfrm>
            <a:off x="464862" y="4149080"/>
            <a:ext cx="4039235" cy="2519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6 Imagen"/>
          <p:cNvPicPr/>
          <p:nvPr/>
        </p:nvPicPr>
        <p:blipFill>
          <a:blip r:embed="rId5" cstate="print"/>
          <a:stretch>
            <a:fillRect/>
          </a:stretch>
        </p:blipFill>
        <p:spPr>
          <a:xfrm>
            <a:off x="4644008" y="4077672"/>
            <a:ext cx="4040505" cy="2519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617947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4" name="3 Imagen"/>
          <p:cNvPicPr/>
          <p:nvPr/>
        </p:nvPicPr>
        <p:blipFill>
          <a:blip r:embed="rId2" cstate="print"/>
          <a:stretch>
            <a:fillRect/>
          </a:stretch>
        </p:blipFill>
        <p:spPr>
          <a:xfrm>
            <a:off x="899592" y="549274"/>
            <a:ext cx="4622165" cy="2879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4 Imagen"/>
          <p:cNvPicPr/>
          <p:nvPr/>
        </p:nvPicPr>
        <p:blipFill>
          <a:blip r:embed="rId3" cstate="print"/>
          <a:stretch>
            <a:fillRect/>
          </a:stretch>
        </p:blipFill>
        <p:spPr>
          <a:xfrm>
            <a:off x="3635896" y="3573016"/>
            <a:ext cx="4606290" cy="2879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137486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Palacio Municipal DMQ</a:t>
            </a:r>
            <a:endParaRPr lang="es-EC" dirty="0"/>
          </a:p>
        </p:txBody>
      </p:sp>
      <p:pic>
        <p:nvPicPr>
          <p:cNvPr id="4" name="3 Imagen"/>
          <p:cNvPicPr/>
          <p:nvPr/>
        </p:nvPicPr>
        <p:blipFill>
          <a:blip r:embed="rId2" cstate="print"/>
          <a:stretch>
            <a:fillRect/>
          </a:stretch>
        </p:blipFill>
        <p:spPr>
          <a:xfrm>
            <a:off x="0" y="1268760"/>
            <a:ext cx="5195570" cy="32397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4 Imagen"/>
          <p:cNvPicPr/>
          <p:nvPr/>
        </p:nvPicPr>
        <p:blipFill>
          <a:blip r:embed="rId3" cstate="print"/>
          <a:stretch>
            <a:fillRect/>
          </a:stretch>
        </p:blipFill>
        <p:spPr>
          <a:xfrm>
            <a:off x="4527550" y="3975574"/>
            <a:ext cx="4616450" cy="2879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943166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dirty="0"/>
          </a:p>
        </p:txBody>
      </p:sp>
      <p:pic>
        <p:nvPicPr>
          <p:cNvPr id="4" name="3 Imagen"/>
          <p:cNvPicPr/>
          <p:nvPr/>
        </p:nvPicPr>
        <p:blipFill>
          <a:blip r:embed="rId2" cstate="print"/>
          <a:srcRect/>
          <a:stretch>
            <a:fillRect/>
          </a:stretch>
        </p:blipFill>
        <p:spPr bwMode="auto">
          <a:xfrm>
            <a:off x="395536" y="909315"/>
            <a:ext cx="4968552" cy="3167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4 Imagen"/>
          <p:cNvPicPr/>
          <p:nvPr/>
        </p:nvPicPr>
        <p:blipFill>
          <a:blip r:embed="rId3" cstate="print"/>
          <a:stretch>
            <a:fillRect/>
          </a:stretch>
        </p:blipFill>
        <p:spPr>
          <a:xfrm>
            <a:off x="4067944" y="3573016"/>
            <a:ext cx="4832474" cy="3095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613175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CATEDRAL METROPOLITANA</a:t>
            </a:r>
            <a:endParaRPr lang="es-EC" dirty="0"/>
          </a:p>
        </p:txBody>
      </p:sp>
      <p:pic>
        <p:nvPicPr>
          <p:cNvPr id="4" name="3 Imagen"/>
          <p:cNvPicPr/>
          <p:nvPr/>
        </p:nvPicPr>
        <p:blipFill>
          <a:blip r:embed="rId2" cstate="print"/>
          <a:stretch>
            <a:fillRect/>
          </a:stretch>
        </p:blipFill>
        <p:spPr>
          <a:xfrm>
            <a:off x="539552" y="1340768"/>
            <a:ext cx="4607560" cy="2879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4 Imagen"/>
          <p:cNvPicPr/>
          <p:nvPr/>
        </p:nvPicPr>
        <p:blipFill>
          <a:blip r:embed="rId3" cstate="print"/>
          <a:stretch>
            <a:fillRect/>
          </a:stretch>
        </p:blipFill>
        <p:spPr>
          <a:xfrm>
            <a:off x="4355976" y="3861048"/>
            <a:ext cx="4616450" cy="2879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210920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PALACIO DE CARONDELT</a:t>
            </a:r>
            <a:endParaRPr lang="es-EC" dirty="0"/>
          </a:p>
        </p:txBody>
      </p:sp>
      <p:pic>
        <p:nvPicPr>
          <p:cNvPr id="4" name="3 Imagen"/>
          <p:cNvPicPr/>
          <p:nvPr/>
        </p:nvPicPr>
        <p:blipFill>
          <a:blip r:embed="rId2" cstate="print"/>
          <a:stretch>
            <a:fillRect/>
          </a:stretch>
        </p:blipFill>
        <p:spPr>
          <a:xfrm>
            <a:off x="1043608" y="1772817"/>
            <a:ext cx="7344816" cy="4608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303911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PLAZA DE LA INDEPENDECIA</a:t>
            </a:r>
            <a:endParaRPr lang="es-EC" dirty="0"/>
          </a:p>
        </p:txBody>
      </p:sp>
      <p:pic>
        <p:nvPicPr>
          <p:cNvPr id="4" name="3 Imagen"/>
          <p:cNvPicPr/>
          <p:nvPr/>
        </p:nvPicPr>
        <p:blipFill>
          <a:blip r:embed="rId2" cstate="print"/>
          <a:stretch>
            <a:fillRect/>
          </a:stretch>
        </p:blipFill>
        <p:spPr>
          <a:xfrm>
            <a:off x="539552" y="1268760"/>
            <a:ext cx="7416824" cy="4968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331164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a:stretch>
            <a:fillRect/>
          </a:stretch>
        </p:blipFill>
        <p:spPr bwMode="auto">
          <a:xfrm>
            <a:off x="323528" y="527818"/>
            <a:ext cx="4601845" cy="2879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4 Imagen"/>
          <p:cNvPicPr/>
          <p:nvPr/>
        </p:nvPicPr>
        <p:blipFill>
          <a:blip r:embed="rId3" cstate="print"/>
          <a:srcRect/>
          <a:stretch>
            <a:fillRect/>
          </a:stretch>
        </p:blipFill>
        <p:spPr bwMode="auto">
          <a:xfrm>
            <a:off x="4211960" y="527817"/>
            <a:ext cx="4601845" cy="2879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5 Imagen"/>
          <p:cNvPicPr/>
          <p:nvPr/>
        </p:nvPicPr>
        <p:blipFill>
          <a:blip r:embed="rId4" cstate="print"/>
          <a:srcRect/>
          <a:stretch>
            <a:fillRect/>
          </a:stretch>
        </p:blipFill>
        <p:spPr bwMode="auto">
          <a:xfrm>
            <a:off x="242258" y="3508775"/>
            <a:ext cx="4601845" cy="2879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6 Imagen"/>
          <p:cNvPicPr/>
          <p:nvPr/>
        </p:nvPicPr>
        <p:blipFill>
          <a:blip r:embed="rId5" cstate="print"/>
          <a:srcRect/>
          <a:stretch>
            <a:fillRect/>
          </a:stretch>
        </p:blipFill>
        <p:spPr bwMode="auto">
          <a:xfrm>
            <a:off x="4211959" y="3407542"/>
            <a:ext cx="4601845" cy="2879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754272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4" name="3 Imagen"/>
          <p:cNvPicPr/>
          <p:nvPr/>
        </p:nvPicPr>
        <p:blipFill>
          <a:blip r:embed="rId2" cstate="print"/>
          <a:srcRect/>
          <a:stretch>
            <a:fillRect/>
          </a:stretch>
        </p:blipFill>
        <p:spPr bwMode="auto">
          <a:xfrm>
            <a:off x="395536" y="116632"/>
            <a:ext cx="4601845" cy="2879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4 Marcador de contenido"/>
          <p:cNvPicPr>
            <a:picLocks noGrp="1"/>
          </p:cNvPicPr>
          <p:nvPr>
            <p:ph idx="1"/>
          </p:nvPr>
        </p:nvPicPr>
        <p:blipFill>
          <a:blip r:embed="rId3" cstate="print"/>
          <a:srcRect b="6480"/>
          <a:stretch>
            <a:fillRect/>
          </a:stretch>
        </p:blipFill>
        <p:spPr>
          <a:xfrm>
            <a:off x="2987824" y="2852936"/>
            <a:ext cx="5184576" cy="31577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879004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cstate="print"/>
          <a:srcRect b="6072"/>
          <a:stretch/>
        </p:blipFill>
        <p:spPr bwMode="auto">
          <a:xfrm>
            <a:off x="395536" y="961954"/>
            <a:ext cx="8424936" cy="4896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24966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C"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Justificación</a:t>
            </a:r>
            <a:endParaRPr lang="es-EC"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903932702"/>
              </p:ext>
            </p:extLst>
          </p:nvPr>
        </p:nvGraphicFramePr>
        <p:xfrm>
          <a:off x="457200" y="1600200"/>
          <a:ext cx="7620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213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RECORRIDO VIRUAL</a:t>
            </a:r>
            <a:endParaRPr lang="es-EC" dirty="0"/>
          </a:p>
        </p:txBody>
      </p:sp>
      <p:graphicFrame>
        <p:nvGraphicFramePr>
          <p:cNvPr id="4" name="3 Diagrama"/>
          <p:cNvGraphicFramePr/>
          <p:nvPr>
            <p:extLst>
              <p:ext uri="{D42A27DB-BD31-4B8C-83A1-F6EECF244321}">
                <p14:modId xmlns:p14="http://schemas.microsoft.com/office/powerpoint/2010/main" val="2252761761"/>
              </p:ext>
            </p:extLst>
          </p:nvPr>
        </p:nvGraphicFramePr>
        <p:xfrm>
          <a:off x="107504" y="332656"/>
          <a:ext cx="8352928"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p:cNvPicPr/>
          <p:nvPr/>
        </p:nvPicPr>
        <p:blipFill>
          <a:blip r:embed="rId7" cstate="print"/>
          <a:srcRect/>
          <a:stretch>
            <a:fillRect/>
          </a:stretch>
        </p:blipFill>
        <p:spPr bwMode="auto">
          <a:xfrm>
            <a:off x="107504" y="3861048"/>
            <a:ext cx="3453051" cy="20159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5 Imagen"/>
          <p:cNvPicPr/>
          <p:nvPr/>
        </p:nvPicPr>
        <p:blipFill rotWithShape="1">
          <a:blip r:embed="rId8" cstate="print"/>
          <a:srcRect l="71720" t="15330" r="4811" b="36705"/>
          <a:stretch/>
        </p:blipFill>
        <p:spPr bwMode="auto">
          <a:xfrm>
            <a:off x="3131840" y="3861048"/>
            <a:ext cx="2635403" cy="2448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6 Imagen"/>
          <p:cNvPicPr/>
          <p:nvPr/>
        </p:nvPicPr>
        <p:blipFill rotWithShape="1">
          <a:blip r:embed="rId9" cstate="print"/>
          <a:srcRect r="50000" b="27495"/>
          <a:stretch/>
        </p:blipFill>
        <p:spPr bwMode="auto">
          <a:xfrm>
            <a:off x="5868144" y="3861048"/>
            <a:ext cx="2952328" cy="2664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8 Flecha derecha">
            <a:hlinkClick r:id="rId10" action="ppaction://hlinkfile"/>
          </p:cNvPr>
          <p:cNvSpPr/>
          <p:nvPr/>
        </p:nvSpPr>
        <p:spPr>
          <a:xfrm>
            <a:off x="611560" y="6309320"/>
            <a:ext cx="936104" cy="548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320948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Generación Archivo PDF 3D</a:t>
            </a:r>
            <a:endParaRPr lang="es-EC" dirty="0"/>
          </a:p>
        </p:txBody>
      </p:sp>
      <p:graphicFrame>
        <p:nvGraphicFramePr>
          <p:cNvPr id="4" name="3 Diagrama"/>
          <p:cNvGraphicFramePr/>
          <p:nvPr>
            <p:extLst>
              <p:ext uri="{D42A27DB-BD31-4B8C-83A1-F6EECF244321}">
                <p14:modId xmlns:p14="http://schemas.microsoft.com/office/powerpoint/2010/main" val="1517065958"/>
              </p:ext>
            </p:extLst>
          </p:nvPr>
        </p:nvGraphicFramePr>
        <p:xfrm>
          <a:off x="0" y="116632"/>
          <a:ext cx="9144000" cy="6741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540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4" name="3 Imagen"/>
          <p:cNvPicPr/>
          <p:nvPr/>
        </p:nvPicPr>
        <p:blipFill rotWithShape="1">
          <a:blip r:embed="rId2" cstate="print"/>
          <a:srcRect b="5215"/>
          <a:stretch/>
        </p:blipFill>
        <p:spPr>
          <a:xfrm>
            <a:off x="0" y="0"/>
            <a:ext cx="9144000" cy="59218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Flecha derecha">
            <a:hlinkClick r:id="rId3" action="ppaction://hlinkfile"/>
          </p:cNvPr>
          <p:cNvSpPr/>
          <p:nvPr/>
        </p:nvSpPr>
        <p:spPr>
          <a:xfrm>
            <a:off x="7884368" y="6237312"/>
            <a:ext cx="576064" cy="4046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8709407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60648"/>
            <a:ext cx="8676456" cy="1143000"/>
          </a:xfrm>
        </p:spPr>
        <p:txBody>
          <a:bodyPr/>
          <a:lstStyle/>
          <a:p>
            <a:r>
              <a:rPr lang="es-EC" dirty="0" smtClean="0"/>
              <a:t>DISEÑO DEL ATLAS MULTIMEDIA</a:t>
            </a:r>
            <a:endParaRPr lang="es-EC" dirty="0"/>
          </a:p>
        </p:txBody>
      </p:sp>
      <p:sp>
        <p:nvSpPr>
          <p:cNvPr id="5" name="4 Rectángulo"/>
          <p:cNvSpPr/>
          <p:nvPr/>
        </p:nvSpPr>
        <p:spPr>
          <a:xfrm>
            <a:off x="323528" y="1484784"/>
            <a:ext cx="720080" cy="5040560"/>
          </a:xfrm>
          <a:prstGeom prst="rect">
            <a:avLst/>
          </a:prstGeom>
          <a:solidFill>
            <a:srgbClr val="00CCFF"/>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C" sz="2400" b="1" dirty="0" smtClean="0">
                <a:solidFill>
                  <a:schemeClr val="tx1"/>
                </a:solidFill>
              </a:rPr>
              <a:t>FASES DE DISEÑO DEL ATLAS MULTIMEDIA</a:t>
            </a:r>
            <a:endParaRPr lang="es-EC" sz="2400" b="1" dirty="0">
              <a:solidFill>
                <a:schemeClr val="tx1"/>
              </a:solidFill>
            </a:endParaRPr>
          </a:p>
        </p:txBody>
      </p:sp>
      <p:sp>
        <p:nvSpPr>
          <p:cNvPr id="6" name="5 Rectángulo"/>
          <p:cNvSpPr/>
          <p:nvPr/>
        </p:nvSpPr>
        <p:spPr>
          <a:xfrm>
            <a:off x="2123728" y="1489111"/>
            <a:ext cx="4896544" cy="504056"/>
          </a:xfrm>
          <a:prstGeom prst="rect">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MODELADO DE LA INFORMACIÓN</a:t>
            </a:r>
            <a:endParaRPr lang="es-EC" dirty="0"/>
          </a:p>
        </p:txBody>
      </p:sp>
      <p:graphicFrame>
        <p:nvGraphicFramePr>
          <p:cNvPr id="8" name="7 Tabla"/>
          <p:cNvGraphicFramePr>
            <a:graphicFrameLocks noGrp="1"/>
          </p:cNvGraphicFramePr>
          <p:nvPr>
            <p:extLst>
              <p:ext uri="{D42A27DB-BD31-4B8C-83A1-F6EECF244321}">
                <p14:modId xmlns:p14="http://schemas.microsoft.com/office/powerpoint/2010/main" val="4280920475"/>
              </p:ext>
            </p:extLst>
          </p:nvPr>
        </p:nvGraphicFramePr>
        <p:xfrm>
          <a:off x="2339752" y="2425784"/>
          <a:ext cx="4608512" cy="3874770"/>
        </p:xfrm>
        <a:graphic>
          <a:graphicData uri="http://schemas.openxmlformats.org/drawingml/2006/table">
            <a:tbl>
              <a:tblPr firstRow="1" firstCol="1" bandRow="1">
                <a:tableStyleId>{5C22544A-7EE6-4342-B048-85BDC9FD1C3A}</a:tableStyleId>
              </a:tblPr>
              <a:tblGrid>
                <a:gridCol w="2568128"/>
                <a:gridCol w="2040384"/>
              </a:tblGrid>
              <a:tr h="480060">
                <a:tc>
                  <a:txBody>
                    <a:bodyPr/>
                    <a:lstStyle/>
                    <a:p>
                      <a:pPr marL="449580" algn="ctr">
                        <a:lnSpc>
                          <a:spcPct val="100000"/>
                        </a:lnSpc>
                        <a:spcAft>
                          <a:spcPts val="0"/>
                        </a:spcAft>
                        <a:tabLst>
                          <a:tab pos="571500" algn="l"/>
                        </a:tabLst>
                      </a:pPr>
                      <a:r>
                        <a:rPr lang="es-ES_tradnl" sz="1600" dirty="0">
                          <a:effectLst/>
                        </a:rPr>
                        <a:t>Tipo de información</a:t>
                      </a:r>
                      <a:endParaRPr lang="es-EC" sz="1600" dirty="0">
                        <a:effectLst/>
                        <a:latin typeface="Times New Roman"/>
                        <a:ea typeface="Times New Roman"/>
                        <a:cs typeface="Times New Roman"/>
                      </a:endParaRPr>
                    </a:p>
                  </a:txBody>
                  <a:tcPr marL="60007" marR="60007" marT="0" marB="0"/>
                </a:tc>
                <a:tc>
                  <a:txBody>
                    <a:bodyPr/>
                    <a:lstStyle/>
                    <a:p>
                      <a:pPr marL="449580" indent="2540" algn="ctr">
                        <a:lnSpc>
                          <a:spcPct val="100000"/>
                        </a:lnSpc>
                        <a:spcAft>
                          <a:spcPts val="0"/>
                        </a:spcAft>
                        <a:tabLst>
                          <a:tab pos="571500" algn="l"/>
                        </a:tabLst>
                      </a:pPr>
                      <a:r>
                        <a:rPr lang="es-ES_tradnl" sz="1600">
                          <a:effectLst/>
                        </a:rPr>
                        <a:t>Fuente</a:t>
                      </a:r>
                      <a:endParaRPr lang="es-EC" sz="1600">
                        <a:effectLst/>
                        <a:latin typeface="Times New Roman"/>
                        <a:ea typeface="Times New Roman"/>
                        <a:cs typeface="Times New Roman"/>
                      </a:endParaRPr>
                    </a:p>
                  </a:txBody>
                  <a:tcPr marL="60007" marR="60007" marT="0" marB="0"/>
                </a:tc>
              </a:tr>
              <a:tr h="811188">
                <a:tc>
                  <a:txBody>
                    <a:bodyPr/>
                    <a:lstStyle/>
                    <a:p>
                      <a:pPr marL="449580" algn="ctr">
                        <a:lnSpc>
                          <a:spcPct val="100000"/>
                        </a:lnSpc>
                        <a:spcAft>
                          <a:spcPts val="0"/>
                        </a:spcAft>
                        <a:tabLst>
                          <a:tab pos="571500" algn="l"/>
                        </a:tabLst>
                      </a:pPr>
                      <a:r>
                        <a:rPr lang="es-ES_tradnl" sz="1600" dirty="0">
                          <a:effectLst/>
                        </a:rPr>
                        <a:t>Información Textual Histórica</a:t>
                      </a:r>
                      <a:endParaRPr lang="es-EC" sz="1600" dirty="0">
                        <a:effectLst/>
                        <a:latin typeface="Times New Roman"/>
                        <a:ea typeface="Times New Roman"/>
                        <a:cs typeface="Times New Roman"/>
                      </a:endParaRPr>
                    </a:p>
                  </a:txBody>
                  <a:tcPr marL="60007" marR="60007" marT="0" marB="0"/>
                </a:tc>
                <a:tc>
                  <a:txBody>
                    <a:bodyPr/>
                    <a:lstStyle/>
                    <a:p>
                      <a:pPr marL="449580" indent="2540" algn="ctr">
                        <a:lnSpc>
                          <a:spcPct val="100000"/>
                        </a:lnSpc>
                        <a:spcAft>
                          <a:spcPts val="0"/>
                        </a:spcAft>
                        <a:tabLst>
                          <a:tab pos="571500" algn="l"/>
                        </a:tabLst>
                      </a:pPr>
                      <a:r>
                        <a:rPr lang="es-ES_tradnl" sz="1600">
                          <a:effectLst/>
                        </a:rPr>
                        <a:t>Libros de historia  (on line)y sitios web</a:t>
                      </a:r>
                      <a:endParaRPr lang="es-EC" sz="1600">
                        <a:effectLst/>
                      </a:endParaRPr>
                    </a:p>
                    <a:p>
                      <a:pPr marL="449580" indent="2540" algn="ctr">
                        <a:lnSpc>
                          <a:spcPct val="100000"/>
                        </a:lnSpc>
                        <a:spcAft>
                          <a:spcPts val="0"/>
                        </a:spcAft>
                        <a:tabLst>
                          <a:tab pos="571500" algn="l"/>
                        </a:tabLst>
                      </a:pPr>
                      <a:r>
                        <a:rPr lang="es-ES_tradnl" sz="1600">
                          <a:effectLst/>
                        </a:rPr>
                        <a:t> </a:t>
                      </a:r>
                      <a:endParaRPr lang="es-EC" sz="1600">
                        <a:effectLst/>
                        <a:latin typeface="Times New Roman"/>
                        <a:ea typeface="Times New Roman"/>
                        <a:cs typeface="Times New Roman"/>
                      </a:endParaRPr>
                    </a:p>
                  </a:txBody>
                  <a:tcPr marL="60007" marR="60007" marT="0" marB="0"/>
                </a:tc>
              </a:tr>
              <a:tr h="480060">
                <a:tc>
                  <a:txBody>
                    <a:bodyPr/>
                    <a:lstStyle/>
                    <a:p>
                      <a:pPr marL="449580" algn="ctr">
                        <a:lnSpc>
                          <a:spcPct val="100000"/>
                        </a:lnSpc>
                        <a:spcAft>
                          <a:spcPts val="0"/>
                        </a:spcAft>
                        <a:tabLst>
                          <a:tab pos="571500" algn="l"/>
                        </a:tabLst>
                      </a:pPr>
                      <a:r>
                        <a:rPr lang="es-ES_tradnl" sz="1600" dirty="0">
                          <a:effectLst/>
                        </a:rPr>
                        <a:t>Imágenes y fotográficas</a:t>
                      </a:r>
                      <a:endParaRPr lang="es-EC" sz="1600" dirty="0">
                        <a:effectLst/>
                        <a:latin typeface="Times New Roman"/>
                        <a:ea typeface="Times New Roman"/>
                        <a:cs typeface="Times New Roman"/>
                      </a:endParaRPr>
                    </a:p>
                  </a:txBody>
                  <a:tcPr marL="60007" marR="60007" marT="0" marB="0"/>
                </a:tc>
                <a:tc>
                  <a:txBody>
                    <a:bodyPr/>
                    <a:lstStyle/>
                    <a:p>
                      <a:pPr marL="449580" indent="2540" algn="ctr">
                        <a:lnSpc>
                          <a:spcPct val="100000"/>
                        </a:lnSpc>
                        <a:spcAft>
                          <a:spcPts val="0"/>
                        </a:spcAft>
                        <a:tabLst>
                          <a:tab pos="571500" algn="l"/>
                        </a:tabLst>
                      </a:pPr>
                      <a:r>
                        <a:rPr lang="es-ES_tradnl" sz="1600">
                          <a:effectLst/>
                        </a:rPr>
                        <a:t>Fuentes propias</a:t>
                      </a:r>
                      <a:endParaRPr lang="es-EC" sz="1600">
                        <a:effectLst/>
                        <a:latin typeface="Times New Roman"/>
                        <a:ea typeface="Times New Roman"/>
                        <a:cs typeface="Times New Roman"/>
                      </a:endParaRPr>
                    </a:p>
                  </a:txBody>
                  <a:tcPr marL="60007" marR="60007" marT="0" marB="0"/>
                </a:tc>
              </a:tr>
              <a:tr h="720090">
                <a:tc>
                  <a:txBody>
                    <a:bodyPr/>
                    <a:lstStyle/>
                    <a:p>
                      <a:pPr marL="449580" algn="ctr">
                        <a:lnSpc>
                          <a:spcPct val="100000"/>
                        </a:lnSpc>
                        <a:spcAft>
                          <a:spcPts val="0"/>
                        </a:spcAft>
                        <a:tabLst>
                          <a:tab pos="571500" algn="l"/>
                        </a:tabLst>
                      </a:pPr>
                      <a:r>
                        <a:rPr lang="es-ES_tradnl" sz="1600" dirty="0">
                          <a:effectLst/>
                        </a:rPr>
                        <a:t> </a:t>
                      </a:r>
                      <a:endParaRPr lang="es-EC" sz="1600" dirty="0">
                        <a:effectLst/>
                      </a:endParaRPr>
                    </a:p>
                    <a:p>
                      <a:pPr marL="449580" algn="ctr">
                        <a:lnSpc>
                          <a:spcPct val="100000"/>
                        </a:lnSpc>
                        <a:spcAft>
                          <a:spcPts val="0"/>
                        </a:spcAft>
                        <a:tabLst>
                          <a:tab pos="571500" algn="l"/>
                        </a:tabLst>
                      </a:pPr>
                      <a:r>
                        <a:rPr lang="es-ES_tradnl" sz="1600" dirty="0">
                          <a:effectLst/>
                        </a:rPr>
                        <a:t>Mapas de Ubicación</a:t>
                      </a:r>
                      <a:endParaRPr lang="es-EC" sz="1600" dirty="0">
                        <a:effectLst/>
                        <a:latin typeface="Times New Roman"/>
                        <a:ea typeface="Times New Roman"/>
                        <a:cs typeface="Times New Roman"/>
                      </a:endParaRPr>
                    </a:p>
                  </a:txBody>
                  <a:tcPr marL="60007" marR="60007" marT="0" marB="0"/>
                </a:tc>
                <a:tc>
                  <a:txBody>
                    <a:bodyPr/>
                    <a:lstStyle/>
                    <a:p>
                      <a:pPr marL="449580" indent="2540" algn="ctr">
                        <a:lnSpc>
                          <a:spcPct val="100000"/>
                        </a:lnSpc>
                        <a:spcAft>
                          <a:spcPts val="0"/>
                        </a:spcAft>
                        <a:tabLst>
                          <a:tab pos="571500" algn="l"/>
                        </a:tabLst>
                      </a:pPr>
                      <a:r>
                        <a:rPr lang="en-US" sz="1600" dirty="0">
                          <a:effectLst/>
                        </a:rPr>
                        <a:t>Google earth y Google Maps</a:t>
                      </a:r>
                      <a:endParaRPr lang="es-EC" sz="1600" dirty="0">
                        <a:effectLst/>
                        <a:latin typeface="Times New Roman"/>
                        <a:ea typeface="Times New Roman"/>
                        <a:cs typeface="Times New Roman"/>
                      </a:endParaRPr>
                    </a:p>
                  </a:txBody>
                  <a:tcPr marL="60007" marR="60007" marT="0" marB="0"/>
                </a:tc>
              </a:tr>
              <a:tr h="720090">
                <a:tc>
                  <a:txBody>
                    <a:bodyPr/>
                    <a:lstStyle/>
                    <a:p>
                      <a:pPr marL="449580" indent="252095" algn="ctr">
                        <a:lnSpc>
                          <a:spcPct val="100000"/>
                        </a:lnSpc>
                        <a:spcAft>
                          <a:spcPts val="0"/>
                        </a:spcAft>
                        <a:tabLst>
                          <a:tab pos="571500" algn="l"/>
                        </a:tabLst>
                      </a:pPr>
                      <a:r>
                        <a:rPr lang="es-ES_tradnl" sz="1600" dirty="0">
                          <a:effectLst/>
                        </a:rPr>
                        <a:t>Modelos de edificación en 3D</a:t>
                      </a:r>
                      <a:endParaRPr lang="es-EC" sz="1600" dirty="0">
                        <a:effectLst/>
                        <a:latin typeface="Times New Roman"/>
                        <a:ea typeface="Times New Roman"/>
                        <a:cs typeface="Times New Roman"/>
                      </a:endParaRPr>
                    </a:p>
                  </a:txBody>
                  <a:tcPr marL="60007" marR="60007" marT="0" marB="0"/>
                </a:tc>
                <a:tc>
                  <a:txBody>
                    <a:bodyPr/>
                    <a:lstStyle/>
                    <a:p>
                      <a:pPr marL="449580" indent="252095" algn="ctr">
                        <a:lnSpc>
                          <a:spcPct val="100000"/>
                        </a:lnSpc>
                        <a:spcAft>
                          <a:spcPts val="0"/>
                        </a:spcAft>
                        <a:tabLst>
                          <a:tab pos="571500" algn="l"/>
                        </a:tabLst>
                      </a:pPr>
                      <a:r>
                        <a:rPr lang="es-ES_tradnl" sz="1600" dirty="0">
                          <a:effectLst/>
                        </a:rPr>
                        <a:t>Fuentes propias y externas</a:t>
                      </a:r>
                      <a:endParaRPr lang="es-EC" sz="1600" dirty="0">
                        <a:effectLst/>
                        <a:latin typeface="Times New Roman"/>
                        <a:ea typeface="Times New Roman"/>
                        <a:cs typeface="Times New Roman"/>
                      </a:endParaRPr>
                    </a:p>
                  </a:txBody>
                  <a:tcPr marL="60007" marR="60007" marT="0" marB="0"/>
                </a:tc>
              </a:tr>
              <a:tr h="480060">
                <a:tc>
                  <a:txBody>
                    <a:bodyPr/>
                    <a:lstStyle/>
                    <a:p>
                      <a:pPr marL="449580" indent="252095" algn="ctr">
                        <a:lnSpc>
                          <a:spcPct val="100000"/>
                        </a:lnSpc>
                        <a:spcAft>
                          <a:spcPts val="0"/>
                        </a:spcAft>
                        <a:tabLst>
                          <a:tab pos="571500" algn="l"/>
                        </a:tabLst>
                      </a:pPr>
                      <a:r>
                        <a:rPr lang="es-ES_tradnl" sz="1600">
                          <a:effectLst/>
                        </a:rPr>
                        <a:t>Recorrido virtual</a:t>
                      </a:r>
                      <a:endParaRPr lang="es-EC" sz="1600">
                        <a:effectLst/>
                        <a:latin typeface="Times New Roman"/>
                        <a:ea typeface="Times New Roman"/>
                        <a:cs typeface="Times New Roman"/>
                      </a:endParaRPr>
                    </a:p>
                  </a:txBody>
                  <a:tcPr marL="60007" marR="60007" marT="0" marB="0"/>
                </a:tc>
                <a:tc>
                  <a:txBody>
                    <a:bodyPr/>
                    <a:lstStyle/>
                    <a:p>
                      <a:pPr marL="449580" indent="252095" algn="ctr">
                        <a:lnSpc>
                          <a:spcPct val="100000"/>
                        </a:lnSpc>
                        <a:spcAft>
                          <a:spcPts val="0"/>
                        </a:spcAft>
                        <a:tabLst>
                          <a:tab pos="571500" algn="l"/>
                        </a:tabLst>
                      </a:pPr>
                      <a:r>
                        <a:rPr lang="es-ES_tradnl" sz="1600" dirty="0">
                          <a:effectLst/>
                        </a:rPr>
                        <a:t>Fuentes propias</a:t>
                      </a:r>
                      <a:endParaRPr lang="es-EC" sz="1600" dirty="0">
                        <a:effectLst/>
                        <a:latin typeface="Times New Roman"/>
                        <a:ea typeface="Times New Roman"/>
                        <a:cs typeface="Times New Roman"/>
                      </a:endParaRPr>
                    </a:p>
                  </a:txBody>
                  <a:tcPr marL="60007" marR="60007" marT="0" marB="0"/>
                </a:tc>
              </a:tr>
            </a:tbl>
          </a:graphicData>
        </a:graphic>
      </p:graphicFrame>
    </p:spTree>
    <p:extLst>
      <p:ext uri="{BB962C8B-B14F-4D97-AF65-F5344CB8AC3E}">
        <p14:creationId xmlns:p14="http://schemas.microsoft.com/office/powerpoint/2010/main" val="9954713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43677" y="472344"/>
            <a:ext cx="720080" cy="5980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C" sz="2400" b="1" dirty="0" smtClean="0">
                <a:solidFill>
                  <a:schemeClr val="tx1"/>
                </a:solidFill>
              </a:rPr>
              <a:t>FASES DE DISEÑO DEL ATLAS MULTIMEDIA</a:t>
            </a:r>
            <a:endParaRPr lang="es-EC" sz="2400" b="1" dirty="0">
              <a:solidFill>
                <a:schemeClr val="tx1"/>
              </a:solidFill>
            </a:endParaRPr>
          </a:p>
        </p:txBody>
      </p:sp>
      <p:sp>
        <p:nvSpPr>
          <p:cNvPr id="5" name="4 Rectángulo"/>
          <p:cNvSpPr/>
          <p:nvPr/>
        </p:nvSpPr>
        <p:spPr>
          <a:xfrm>
            <a:off x="2267744" y="260648"/>
            <a:ext cx="4896544" cy="5980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MODELADO DE PRESENTACION</a:t>
            </a:r>
            <a:endParaRPr lang="es-EC" dirty="0"/>
          </a:p>
        </p:txBody>
      </p:sp>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500" t="28600" r="22500" b="18400"/>
          <a:stretch/>
        </p:blipFill>
        <p:spPr bwMode="auto">
          <a:xfrm>
            <a:off x="1331640" y="980728"/>
            <a:ext cx="7171613" cy="494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2051720" y="6090592"/>
            <a:ext cx="5976664" cy="461665"/>
          </a:xfrm>
          <a:prstGeom prst="rect">
            <a:avLst/>
          </a:prstGeom>
          <a:solidFill>
            <a:srgbClr val="00B0F0"/>
          </a:solidFill>
        </p:spPr>
        <p:txBody>
          <a:bodyPr wrap="square">
            <a:spAutoFit/>
          </a:bodyPr>
          <a:lstStyle/>
          <a:p>
            <a:r>
              <a:rPr lang="es-EC" sz="2400" dirty="0"/>
              <a:t>Modelo de presentación del Atlas Multimedia</a:t>
            </a:r>
          </a:p>
        </p:txBody>
      </p:sp>
    </p:spTree>
    <p:extLst>
      <p:ext uri="{BB962C8B-B14F-4D97-AF65-F5344CB8AC3E}">
        <p14:creationId xmlns:p14="http://schemas.microsoft.com/office/powerpoint/2010/main" val="37495614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526480021"/>
              </p:ext>
            </p:extLst>
          </p:nvPr>
        </p:nvGraphicFramePr>
        <p:xfrm>
          <a:off x="0" y="260648"/>
          <a:ext cx="8748464" cy="6480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86781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cstate="print"/>
          <a:srcRect t="3326" b="11854"/>
          <a:stretch/>
        </p:blipFill>
        <p:spPr bwMode="auto">
          <a:xfrm>
            <a:off x="808144" y="1052736"/>
            <a:ext cx="5060000" cy="2808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4 Rectángulo"/>
          <p:cNvSpPr/>
          <p:nvPr/>
        </p:nvSpPr>
        <p:spPr>
          <a:xfrm>
            <a:off x="1619672" y="2276872"/>
            <a:ext cx="1008112" cy="360040"/>
          </a:xfrm>
          <a:prstGeom prst="rect">
            <a:avLst/>
          </a:prstGeom>
          <a:noFill/>
          <a:ln w="57150">
            <a:solidFill>
              <a:srgbClr val="FF6699"/>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C"/>
          </a:p>
        </p:txBody>
      </p:sp>
      <p:pic>
        <p:nvPicPr>
          <p:cNvPr id="6" name="5 Imagen"/>
          <p:cNvPicPr/>
          <p:nvPr/>
        </p:nvPicPr>
        <p:blipFill rotWithShape="1">
          <a:blip r:embed="rId3" cstate="print"/>
          <a:srcRect l="19052" t="13380" r="18530" b="30352"/>
          <a:stretch/>
        </p:blipFill>
        <p:spPr bwMode="auto">
          <a:xfrm>
            <a:off x="3851920" y="3981918"/>
            <a:ext cx="5163999" cy="26439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6 Rectángulo"/>
          <p:cNvSpPr/>
          <p:nvPr/>
        </p:nvSpPr>
        <p:spPr>
          <a:xfrm>
            <a:off x="4067944" y="4653136"/>
            <a:ext cx="2160240" cy="360040"/>
          </a:xfrm>
          <a:prstGeom prst="rect">
            <a:avLst/>
          </a:prstGeom>
          <a:noFill/>
          <a:ln w="38100">
            <a:solidFill>
              <a:srgbClr val="FF6699"/>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C"/>
          </a:p>
        </p:txBody>
      </p:sp>
      <p:sp>
        <p:nvSpPr>
          <p:cNvPr id="2" name="1 CuadroTexto"/>
          <p:cNvSpPr txBox="1"/>
          <p:nvPr/>
        </p:nvSpPr>
        <p:spPr>
          <a:xfrm>
            <a:off x="1259632" y="404664"/>
            <a:ext cx="6840760" cy="646331"/>
          </a:xfrm>
          <a:prstGeom prst="rect">
            <a:avLst/>
          </a:prstGeom>
          <a:noFill/>
        </p:spPr>
        <p:txBody>
          <a:bodyPr wrap="square" rtlCol="0">
            <a:spAutoFit/>
          </a:bodyPr>
          <a:lstStyle/>
          <a:p>
            <a:pPr algn="ctr"/>
            <a:r>
              <a:rPr lang="es-EC" sz="36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EDICION WIX</a:t>
            </a:r>
            <a:endParaRPr lang="es-EC" sz="36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1096086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4" name="3 Imagen"/>
          <p:cNvPicPr/>
          <p:nvPr/>
        </p:nvPicPr>
        <p:blipFill>
          <a:blip r:embed="rId2" cstate="print"/>
          <a:stretch>
            <a:fillRect/>
          </a:stretch>
        </p:blipFill>
        <p:spPr>
          <a:xfrm>
            <a:off x="611560" y="260648"/>
            <a:ext cx="4319905" cy="2697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4 Imagen"/>
          <p:cNvPicPr/>
          <p:nvPr/>
        </p:nvPicPr>
        <p:blipFill>
          <a:blip r:embed="rId3" cstate="print"/>
          <a:stretch>
            <a:fillRect/>
          </a:stretch>
        </p:blipFill>
        <p:spPr>
          <a:xfrm>
            <a:off x="3635896" y="2354501"/>
            <a:ext cx="4607838" cy="26639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5 Imagen"/>
          <p:cNvPicPr/>
          <p:nvPr/>
        </p:nvPicPr>
        <p:blipFill>
          <a:blip r:embed="rId4" cstate="print"/>
          <a:stretch>
            <a:fillRect/>
          </a:stretch>
        </p:blipFill>
        <p:spPr>
          <a:xfrm>
            <a:off x="323528" y="4077072"/>
            <a:ext cx="3672408" cy="2447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599855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Diseño pagina web</a:t>
            </a:r>
            <a:endParaRPr lang="es-EC" dirty="0"/>
          </a:p>
        </p:txBody>
      </p:sp>
      <p:sp>
        <p:nvSpPr>
          <p:cNvPr id="4" name="3 Elipse"/>
          <p:cNvSpPr/>
          <p:nvPr/>
        </p:nvSpPr>
        <p:spPr>
          <a:xfrm>
            <a:off x="539552" y="1412776"/>
            <a:ext cx="2448272" cy="720080"/>
          </a:xfrm>
          <a:prstGeom prst="ellipse">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Pantalla N°1</a:t>
            </a:r>
            <a:endParaRPr lang="es-EC" dirty="0"/>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479"/>
          <a:stretch/>
        </p:blipFill>
        <p:spPr bwMode="auto">
          <a:xfrm>
            <a:off x="1763688" y="2348880"/>
            <a:ext cx="6660233" cy="3809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17916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a:stretch>
            <a:fillRect/>
          </a:stretch>
        </p:blipFill>
        <p:spPr bwMode="auto">
          <a:xfrm>
            <a:off x="467544" y="1340768"/>
            <a:ext cx="7128792" cy="5040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Elipse"/>
          <p:cNvSpPr/>
          <p:nvPr/>
        </p:nvSpPr>
        <p:spPr>
          <a:xfrm>
            <a:off x="529680" y="404664"/>
            <a:ext cx="2448272" cy="720080"/>
          </a:xfrm>
          <a:prstGeom prst="ellipse">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Pantalla N°2</a:t>
            </a:r>
            <a:endParaRPr lang="es-EC" dirty="0"/>
          </a:p>
        </p:txBody>
      </p:sp>
    </p:spTree>
    <p:extLst>
      <p:ext uri="{BB962C8B-B14F-4D97-AF65-F5344CB8AC3E}">
        <p14:creationId xmlns:p14="http://schemas.microsoft.com/office/powerpoint/2010/main" val="3996113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999604937"/>
              </p:ext>
            </p:extLst>
          </p:nvPr>
        </p:nvGraphicFramePr>
        <p:xfrm>
          <a:off x="457200" y="404664"/>
          <a:ext cx="7620000" cy="5996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90111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a:stretch>
            <a:fillRect/>
          </a:stretch>
        </p:blipFill>
        <p:spPr bwMode="auto">
          <a:xfrm>
            <a:off x="856184" y="1412776"/>
            <a:ext cx="7272808" cy="5184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Elipse"/>
          <p:cNvSpPr/>
          <p:nvPr/>
        </p:nvSpPr>
        <p:spPr>
          <a:xfrm>
            <a:off x="251520" y="116632"/>
            <a:ext cx="2448272"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Pantalla N°3</a:t>
            </a:r>
            <a:endParaRPr lang="es-EC" dirty="0"/>
          </a:p>
        </p:txBody>
      </p:sp>
    </p:spTree>
    <p:extLst>
      <p:ext uri="{BB962C8B-B14F-4D97-AF65-F5344CB8AC3E}">
        <p14:creationId xmlns:p14="http://schemas.microsoft.com/office/powerpoint/2010/main" val="23709531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Elipse"/>
          <p:cNvSpPr/>
          <p:nvPr/>
        </p:nvSpPr>
        <p:spPr>
          <a:xfrm>
            <a:off x="323528" y="476672"/>
            <a:ext cx="2448272"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Pantalla N°3.1</a:t>
            </a:r>
            <a:endParaRPr lang="es-EC" dirty="0"/>
          </a:p>
        </p:txBody>
      </p:sp>
      <p:pic>
        <p:nvPicPr>
          <p:cNvPr id="5" name="4 Imagen"/>
          <p:cNvPicPr/>
          <p:nvPr/>
        </p:nvPicPr>
        <p:blipFill>
          <a:blip r:embed="rId2" cstate="print"/>
          <a:srcRect/>
          <a:stretch>
            <a:fillRect/>
          </a:stretch>
        </p:blipFill>
        <p:spPr bwMode="auto">
          <a:xfrm>
            <a:off x="1979712" y="1988840"/>
            <a:ext cx="6263903" cy="4032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353967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a:stretch>
            <a:fillRect/>
          </a:stretch>
        </p:blipFill>
        <p:spPr bwMode="auto">
          <a:xfrm>
            <a:off x="57977" y="332656"/>
            <a:ext cx="5684981" cy="4464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5" name="4 Tabla"/>
          <p:cNvGraphicFramePr>
            <a:graphicFrameLocks noGrp="1"/>
          </p:cNvGraphicFramePr>
          <p:nvPr>
            <p:extLst>
              <p:ext uri="{D42A27DB-BD31-4B8C-83A1-F6EECF244321}">
                <p14:modId xmlns:p14="http://schemas.microsoft.com/office/powerpoint/2010/main" val="1677257107"/>
              </p:ext>
            </p:extLst>
          </p:nvPr>
        </p:nvGraphicFramePr>
        <p:xfrm>
          <a:off x="4716016" y="3598689"/>
          <a:ext cx="4219972" cy="3234046"/>
        </p:xfrm>
        <a:graphic>
          <a:graphicData uri="http://schemas.openxmlformats.org/drawingml/2006/table">
            <a:tbl>
              <a:tblPr firstRow="1" firstCol="1" bandRow="1">
                <a:tableStyleId>{5C22544A-7EE6-4342-B048-85BDC9FD1C3A}</a:tableStyleId>
              </a:tblPr>
              <a:tblGrid>
                <a:gridCol w="2774826"/>
                <a:gridCol w="1445146"/>
              </a:tblGrid>
              <a:tr h="345438">
                <a:tc>
                  <a:txBody>
                    <a:bodyPr/>
                    <a:lstStyle/>
                    <a:p>
                      <a:pPr marL="449580" indent="252095" algn="ctr">
                        <a:lnSpc>
                          <a:spcPct val="100000"/>
                        </a:lnSpc>
                        <a:spcAft>
                          <a:spcPts val="0"/>
                        </a:spcAft>
                        <a:tabLst>
                          <a:tab pos="571500" algn="l"/>
                        </a:tabLst>
                      </a:pPr>
                      <a:r>
                        <a:rPr lang="es-ES_tradnl" sz="1400" dirty="0">
                          <a:effectLst/>
                        </a:rPr>
                        <a:t>Titulo</a:t>
                      </a:r>
                      <a:endParaRPr lang="es-EC" sz="1400" dirty="0">
                        <a:effectLst/>
                        <a:latin typeface="Times New Roman"/>
                        <a:ea typeface="Times New Roman"/>
                        <a:cs typeface="Times New Roman"/>
                      </a:endParaRPr>
                    </a:p>
                  </a:txBody>
                  <a:tcPr marL="60007" marR="60007" marT="0" marB="0"/>
                </a:tc>
                <a:tc>
                  <a:txBody>
                    <a:bodyPr/>
                    <a:lstStyle/>
                    <a:p>
                      <a:pPr marL="449580" indent="252095" algn="ctr">
                        <a:lnSpc>
                          <a:spcPct val="100000"/>
                        </a:lnSpc>
                        <a:spcAft>
                          <a:spcPts val="0"/>
                        </a:spcAft>
                        <a:tabLst>
                          <a:tab pos="571500" algn="l"/>
                        </a:tabLst>
                      </a:pPr>
                      <a:r>
                        <a:rPr lang="es-ES_tradnl" sz="1400">
                          <a:effectLst/>
                        </a:rPr>
                        <a:t>Autor/es</a:t>
                      </a:r>
                      <a:endParaRPr lang="es-EC" sz="1400">
                        <a:effectLst/>
                        <a:latin typeface="Times New Roman"/>
                        <a:ea typeface="Times New Roman"/>
                        <a:cs typeface="Times New Roman"/>
                      </a:endParaRPr>
                    </a:p>
                  </a:txBody>
                  <a:tcPr marL="60007" marR="60007" marT="0" marB="0"/>
                </a:tc>
              </a:tr>
              <a:tr h="1036315">
                <a:tc>
                  <a:txBody>
                    <a:bodyPr/>
                    <a:lstStyle/>
                    <a:p>
                      <a:pPr indent="252095" algn="ctr" fontAlgn="base">
                        <a:lnSpc>
                          <a:spcPct val="100000"/>
                        </a:lnSpc>
                        <a:spcBef>
                          <a:spcPts val="1000"/>
                        </a:spcBef>
                        <a:spcAft>
                          <a:spcPts val="0"/>
                        </a:spcAft>
                      </a:pPr>
                      <a:r>
                        <a:rPr lang="es-EC" sz="1400" dirty="0">
                          <a:effectLst/>
                        </a:rPr>
                        <a:t>Diseño de un ambiente virtual mediante el empleo de procesos fotogramétricos terrestres de corto alcance, de conjunto arquitectónico Monasterio - Iglesia de la Merced</a:t>
                      </a:r>
                    </a:p>
                    <a:p>
                      <a:pPr marL="449580" indent="252095" algn="ctr">
                        <a:lnSpc>
                          <a:spcPct val="100000"/>
                        </a:lnSpc>
                        <a:spcAft>
                          <a:spcPts val="0"/>
                        </a:spcAft>
                        <a:tabLst>
                          <a:tab pos="571500" algn="l"/>
                        </a:tabLst>
                      </a:pPr>
                      <a:r>
                        <a:rPr lang="es-EC" sz="1400" dirty="0">
                          <a:effectLst/>
                        </a:rPr>
                        <a:t> </a:t>
                      </a:r>
                      <a:endParaRPr lang="es-EC" sz="1400" dirty="0">
                        <a:effectLst/>
                        <a:latin typeface="Times New Roman"/>
                        <a:ea typeface="Times New Roman"/>
                        <a:cs typeface="Times New Roman"/>
                      </a:endParaRPr>
                    </a:p>
                  </a:txBody>
                  <a:tcPr marL="60007" marR="60007" marT="0" marB="0"/>
                </a:tc>
                <a:tc>
                  <a:txBody>
                    <a:bodyPr/>
                    <a:lstStyle/>
                    <a:p>
                      <a:pPr marL="0" indent="0" algn="ctr">
                        <a:lnSpc>
                          <a:spcPct val="100000"/>
                        </a:lnSpc>
                        <a:spcAft>
                          <a:spcPts val="0"/>
                        </a:spcAft>
                        <a:tabLst>
                          <a:tab pos="571500" algn="l"/>
                        </a:tabLst>
                      </a:pPr>
                      <a:r>
                        <a:rPr lang="es-ES_tradnl" sz="1400" dirty="0" smtClean="0">
                          <a:effectLst/>
                        </a:rPr>
                        <a:t>Acosta </a:t>
                      </a:r>
                      <a:r>
                        <a:rPr lang="es-ES_tradnl" sz="1400" dirty="0">
                          <a:effectLst/>
                        </a:rPr>
                        <a:t>Verónica</a:t>
                      </a:r>
                      <a:endParaRPr lang="es-EC" sz="1400" dirty="0">
                        <a:effectLst/>
                        <a:latin typeface="Times New Roman"/>
                        <a:ea typeface="Times New Roman"/>
                        <a:cs typeface="Times New Roman"/>
                      </a:endParaRPr>
                    </a:p>
                  </a:txBody>
                  <a:tcPr marL="60007" marR="60007" marT="0" marB="0"/>
                </a:tc>
              </a:tr>
              <a:tr h="1527166">
                <a:tc>
                  <a:txBody>
                    <a:bodyPr/>
                    <a:lstStyle/>
                    <a:p>
                      <a:pPr indent="252095" algn="ctr" fontAlgn="base">
                        <a:lnSpc>
                          <a:spcPct val="100000"/>
                        </a:lnSpc>
                        <a:spcBef>
                          <a:spcPts val="1000"/>
                        </a:spcBef>
                        <a:spcAft>
                          <a:spcPts val="0"/>
                        </a:spcAft>
                      </a:pPr>
                      <a:r>
                        <a:rPr lang="es-EC" sz="1400" dirty="0">
                          <a:effectLst/>
                        </a:rPr>
                        <a:t>Diseño de un ambiente virtual mediante el empleo de procesos fotogramétricos terrestres de corto alcance, de conjunto arquitectónico de la Cuidad de </a:t>
                      </a:r>
                      <a:r>
                        <a:rPr lang="es-EC" sz="1400" dirty="0" err="1">
                          <a:effectLst/>
                        </a:rPr>
                        <a:t>Conocoto</a:t>
                      </a:r>
                      <a:endParaRPr lang="es-EC" sz="1400" dirty="0">
                        <a:effectLst/>
                      </a:endParaRPr>
                    </a:p>
                    <a:p>
                      <a:pPr marL="449580" indent="252095" algn="ctr">
                        <a:lnSpc>
                          <a:spcPct val="100000"/>
                        </a:lnSpc>
                        <a:spcAft>
                          <a:spcPts val="0"/>
                        </a:spcAft>
                        <a:tabLst>
                          <a:tab pos="571500" algn="l"/>
                        </a:tabLst>
                      </a:pPr>
                      <a:r>
                        <a:rPr lang="es-EC" sz="1400" dirty="0">
                          <a:effectLst/>
                        </a:rPr>
                        <a:t> </a:t>
                      </a:r>
                      <a:endParaRPr lang="es-EC" sz="1400" dirty="0">
                        <a:effectLst/>
                        <a:latin typeface="Times New Roman"/>
                        <a:ea typeface="Times New Roman"/>
                        <a:cs typeface="Times New Roman"/>
                      </a:endParaRPr>
                    </a:p>
                  </a:txBody>
                  <a:tcPr marL="60007" marR="60007" marT="0" marB="0"/>
                </a:tc>
                <a:tc>
                  <a:txBody>
                    <a:bodyPr/>
                    <a:lstStyle/>
                    <a:p>
                      <a:pPr marL="449580" indent="252095" algn="ctr">
                        <a:lnSpc>
                          <a:spcPct val="100000"/>
                        </a:lnSpc>
                        <a:spcAft>
                          <a:spcPts val="0"/>
                        </a:spcAft>
                        <a:tabLst>
                          <a:tab pos="571500" algn="l"/>
                        </a:tabLst>
                      </a:pPr>
                      <a:r>
                        <a:rPr lang="es-ES_tradnl" sz="1400" dirty="0">
                          <a:effectLst/>
                        </a:rPr>
                        <a:t> </a:t>
                      </a:r>
                      <a:endParaRPr lang="es-EC" sz="1400" dirty="0">
                        <a:effectLst/>
                      </a:endParaRPr>
                    </a:p>
                    <a:p>
                      <a:pPr marL="0" indent="0" algn="ctr">
                        <a:lnSpc>
                          <a:spcPct val="100000"/>
                        </a:lnSpc>
                        <a:spcAft>
                          <a:spcPts val="0"/>
                        </a:spcAft>
                        <a:tabLst>
                          <a:tab pos="571500" algn="l"/>
                        </a:tabLst>
                      </a:pPr>
                      <a:r>
                        <a:rPr lang="es-ES_tradnl" sz="1400" dirty="0">
                          <a:effectLst/>
                        </a:rPr>
                        <a:t>Espín María</a:t>
                      </a:r>
                      <a:endParaRPr lang="es-EC" sz="1400" dirty="0">
                        <a:effectLst/>
                      </a:endParaRPr>
                    </a:p>
                    <a:p>
                      <a:pPr marL="0" indent="0" algn="ctr">
                        <a:lnSpc>
                          <a:spcPct val="100000"/>
                        </a:lnSpc>
                        <a:spcAft>
                          <a:spcPts val="0"/>
                        </a:spcAft>
                        <a:tabLst>
                          <a:tab pos="571500" algn="l"/>
                        </a:tabLst>
                      </a:pPr>
                      <a:r>
                        <a:rPr lang="es-ES_tradnl" sz="1400" dirty="0">
                          <a:effectLst/>
                        </a:rPr>
                        <a:t>Guano Alejandro</a:t>
                      </a:r>
                      <a:endParaRPr lang="es-EC" sz="1400" dirty="0">
                        <a:effectLst/>
                      </a:endParaRPr>
                    </a:p>
                    <a:p>
                      <a:pPr marL="449580" indent="252095" algn="ctr">
                        <a:lnSpc>
                          <a:spcPct val="100000"/>
                        </a:lnSpc>
                        <a:spcAft>
                          <a:spcPts val="0"/>
                        </a:spcAft>
                        <a:tabLst>
                          <a:tab pos="571500" algn="l"/>
                        </a:tabLst>
                      </a:pPr>
                      <a:r>
                        <a:rPr lang="es-ES_tradnl" sz="1400" dirty="0">
                          <a:effectLst/>
                        </a:rPr>
                        <a:t> </a:t>
                      </a:r>
                      <a:endParaRPr lang="es-EC" sz="1400" dirty="0">
                        <a:effectLst/>
                        <a:latin typeface="Times New Roman"/>
                        <a:ea typeface="Times New Roman"/>
                        <a:cs typeface="Times New Roman"/>
                      </a:endParaRPr>
                    </a:p>
                  </a:txBody>
                  <a:tcPr marL="60007" marR="60007" marT="0" marB="0"/>
                </a:tc>
              </a:tr>
            </a:tbl>
          </a:graphicData>
        </a:graphic>
      </p:graphicFrame>
      <p:sp>
        <p:nvSpPr>
          <p:cNvPr id="6" name="5 Elipse"/>
          <p:cNvSpPr/>
          <p:nvPr/>
        </p:nvSpPr>
        <p:spPr>
          <a:xfrm>
            <a:off x="6156176" y="1556792"/>
            <a:ext cx="2448272"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Pantalla N°4</a:t>
            </a:r>
            <a:endParaRPr lang="es-EC" dirty="0"/>
          </a:p>
        </p:txBody>
      </p:sp>
    </p:spTree>
    <p:extLst>
      <p:ext uri="{BB962C8B-B14F-4D97-AF65-F5344CB8AC3E}">
        <p14:creationId xmlns:p14="http://schemas.microsoft.com/office/powerpoint/2010/main" val="32056231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4" name="3 Imagen"/>
          <p:cNvPicPr/>
          <p:nvPr/>
        </p:nvPicPr>
        <p:blipFill>
          <a:blip r:embed="rId2" cstate="print"/>
          <a:srcRect/>
          <a:stretch>
            <a:fillRect/>
          </a:stretch>
        </p:blipFill>
        <p:spPr bwMode="auto">
          <a:xfrm>
            <a:off x="755576" y="548680"/>
            <a:ext cx="7056784" cy="5112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Elipse"/>
          <p:cNvSpPr/>
          <p:nvPr/>
        </p:nvSpPr>
        <p:spPr>
          <a:xfrm>
            <a:off x="6588224" y="5949280"/>
            <a:ext cx="2448272" cy="720080"/>
          </a:xfrm>
          <a:prstGeom prst="ellipse">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Pantalla N°5</a:t>
            </a:r>
            <a:endParaRPr lang="es-EC" dirty="0"/>
          </a:p>
        </p:txBody>
      </p:sp>
    </p:spTree>
    <p:extLst>
      <p:ext uri="{BB962C8B-B14F-4D97-AF65-F5344CB8AC3E}">
        <p14:creationId xmlns:p14="http://schemas.microsoft.com/office/powerpoint/2010/main" val="33682051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3905"/>
            <a:ext cx="7620000" cy="1143000"/>
          </a:xfrm>
        </p:spPr>
        <p:txBody>
          <a:bodyPr/>
          <a:lstStyle/>
          <a:p>
            <a:r>
              <a:rPr lang="es-EC" dirty="0" smtClean="0"/>
              <a:t>Puesta en web</a:t>
            </a:r>
            <a:endParaRPr lang="es-EC" dirty="0"/>
          </a:p>
        </p:txBody>
      </p:sp>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447"/>
          <a:stretch/>
        </p:blipFill>
        <p:spPr bwMode="auto">
          <a:xfrm>
            <a:off x="-1" y="1052736"/>
            <a:ext cx="9144001" cy="537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Flecha derecha">
            <a:hlinkClick r:id="rId3"/>
          </p:cNvPr>
          <p:cNvSpPr/>
          <p:nvPr/>
        </p:nvSpPr>
        <p:spPr>
          <a:xfrm>
            <a:off x="7596336" y="6425952"/>
            <a:ext cx="1080120" cy="5314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Rectángulo"/>
          <p:cNvSpPr/>
          <p:nvPr/>
        </p:nvSpPr>
        <p:spPr>
          <a:xfrm>
            <a:off x="683568" y="6425952"/>
            <a:ext cx="633670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http://gestionpatrimonial0.wix.com/espe</a:t>
            </a:r>
            <a:endParaRPr lang="es-EC" dirty="0"/>
          </a:p>
        </p:txBody>
      </p:sp>
    </p:spTree>
    <p:extLst>
      <p:ext uri="{BB962C8B-B14F-4D97-AF65-F5344CB8AC3E}">
        <p14:creationId xmlns:p14="http://schemas.microsoft.com/office/powerpoint/2010/main" val="4113049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Conclusiones</a:t>
            </a:r>
            <a:endParaRPr lang="es-EC" dirty="0"/>
          </a:p>
        </p:txBody>
      </p:sp>
      <p:sp>
        <p:nvSpPr>
          <p:cNvPr id="3" name="2 Marcador de contenido"/>
          <p:cNvSpPr>
            <a:spLocks noGrp="1"/>
          </p:cNvSpPr>
          <p:nvPr>
            <p:ph idx="1"/>
          </p:nvPr>
        </p:nvSpPr>
        <p:spPr/>
        <p:txBody>
          <a:bodyPr/>
          <a:lstStyle/>
          <a:p>
            <a:pPr algn="just"/>
            <a:r>
              <a:rPr lang="es-ES_tradnl" dirty="0"/>
              <a:t>Al realizar el levantamiento fotogramétrico de la zona de estudio se tuvo muchos inconvenientes al momento de la toma de fotografías debido a que esta zona es muy concurrida por la ciudadanía y turistas por lo que siempre había obstáculos al instante de fotografiar las </a:t>
            </a:r>
            <a:r>
              <a:rPr lang="es-ES_tradnl" dirty="0" smtClean="0"/>
              <a:t>edificaciones</a:t>
            </a:r>
          </a:p>
          <a:p>
            <a:pPr algn="just"/>
            <a:endParaRPr lang="es-ES_tradnl" dirty="0" smtClean="0"/>
          </a:p>
          <a:p>
            <a:pPr lvl="0" algn="just"/>
            <a:r>
              <a:rPr lang="es-ES_tradnl" dirty="0"/>
              <a:t>La información proporcionada por el Instituto Metropolitano de Patrimonio fue de gran importancia pues en los planos arquitectónicos se presentaba información sobre las medidas de partes de los inmuebles en las que era difícil tener acceso a realizar una medición.</a:t>
            </a:r>
            <a:endParaRPr lang="es-EC" dirty="0"/>
          </a:p>
          <a:p>
            <a:endParaRPr lang="es-EC" dirty="0"/>
          </a:p>
        </p:txBody>
      </p:sp>
    </p:spTree>
    <p:extLst>
      <p:ext uri="{BB962C8B-B14F-4D97-AF65-F5344CB8AC3E}">
        <p14:creationId xmlns:p14="http://schemas.microsoft.com/office/powerpoint/2010/main" val="6723495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pPr lvl="0"/>
            <a:r>
              <a:rPr lang="es-ES_tradnl" dirty="0"/>
              <a:t>El Software </a:t>
            </a:r>
            <a:r>
              <a:rPr lang="es-ES_tradnl" dirty="0" err="1"/>
              <a:t>Sketchup</a:t>
            </a:r>
            <a:r>
              <a:rPr lang="es-ES_tradnl" dirty="0"/>
              <a:t> es un programa que brinda la capacidad de generar modelos tridimensionales sin necesidad de tener un gran conocimiento en el modelado de edificaciones,  pues dicho software presenta herramientas que son fáciles de utilizar y que están a disposición de todo tipo de usuarios.</a:t>
            </a:r>
            <a:endParaRPr lang="es-EC" b="1" dirty="0"/>
          </a:p>
          <a:p>
            <a:endParaRPr lang="es-ES_tradnl" dirty="0" smtClean="0"/>
          </a:p>
          <a:p>
            <a:r>
              <a:rPr lang="es-ES_tradnl" dirty="0" smtClean="0"/>
              <a:t>Los </a:t>
            </a:r>
            <a:r>
              <a:rPr lang="es-ES_tradnl" dirty="0"/>
              <a:t>archivos PDF 3D y los recorridos virtuales permiten a los usuarios tener un mejor visualización de un determinado lugar sin necesidad  de conocerlo </a:t>
            </a:r>
            <a:r>
              <a:rPr lang="es-ES_tradnl" dirty="0" smtClean="0"/>
              <a:t>directamente</a:t>
            </a:r>
          </a:p>
          <a:p>
            <a:endParaRPr lang="es-ES_tradnl" dirty="0" smtClean="0"/>
          </a:p>
          <a:p>
            <a:r>
              <a:rPr lang="es-ES_tradnl" dirty="0"/>
              <a:t>Toda la información generada en este proyecto está a disposición en la página web </a:t>
            </a:r>
            <a:r>
              <a:rPr lang="es-ES_tradnl" u="sng" dirty="0">
                <a:hlinkClick r:id="rId2"/>
              </a:rPr>
              <a:t>http://gestionpatrimonial0.wix.com/espe</a:t>
            </a:r>
            <a:endParaRPr lang="es-EC" dirty="0"/>
          </a:p>
        </p:txBody>
      </p:sp>
    </p:spTree>
    <p:extLst>
      <p:ext uri="{BB962C8B-B14F-4D97-AF65-F5344CB8AC3E}">
        <p14:creationId xmlns:p14="http://schemas.microsoft.com/office/powerpoint/2010/main" val="42788561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Recomendaciones</a:t>
            </a:r>
            <a:endParaRPr lang="es-EC" dirty="0"/>
          </a:p>
        </p:txBody>
      </p:sp>
      <p:sp>
        <p:nvSpPr>
          <p:cNvPr id="3" name="2 Marcador de contenido"/>
          <p:cNvSpPr>
            <a:spLocks noGrp="1"/>
          </p:cNvSpPr>
          <p:nvPr>
            <p:ph idx="1"/>
          </p:nvPr>
        </p:nvSpPr>
        <p:spPr/>
        <p:txBody>
          <a:bodyPr/>
          <a:lstStyle/>
          <a:p>
            <a:pPr lvl="0"/>
            <a:r>
              <a:rPr lang="es-ES_tradnl" dirty="0"/>
              <a:t>La Plaza Grande del Centro Histórico de Quito es una zona muy dinámica por lo que se recomienda realizar la toma de fotografías en horas de la mañana para evitar cualquier tipo de obstáculos en las imágenes.</a:t>
            </a:r>
            <a:endParaRPr lang="es-EC" b="1" dirty="0"/>
          </a:p>
          <a:p>
            <a:pPr lvl="0"/>
            <a:r>
              <a:rPr lang="es-ES_tradnl" dirty="0"/>
              <a:t>Es importante generar archivos que permitan al usuario visualizar una realidad sin estar en contacto con ella, es por eso que los archivos PDF 3D y los recorridos virtuales (videos) proporcionan esta opción y son documentos de fácil acceso y manejo.</a:t>
            </a:r>
            <a:endParaRPr lang="es-EC" b="1" dirty="0"/>
          </a:p>
          <a:p>
            <a:endParaRPr lang="es-EC" dirty="0"/>
          </a:p>
        </p:txBody>
      </p:sp>
    </p:spTree>
    <p:extLst>
      <p:ext uri="{BB962C8B-B14F-4D97-AF65-F5344CB8AC3E}">
        <p14:creationId xmlns:p14="http://schemas.microsoft.com/office/powerpoint/2010/main" val="21734656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pPr lvl="0" algn="just"/>
            <a:r>
              <a:rPr lang="es-ES_tradnl" dirty="0"/>
              <a:t>Al generarlos modelos tridimensionales se recomienda que el formato de exportación de los  mismos sean de </a:t>
            </a:r>
            <a:r>
              <a:rPr lang="es-ES_tradnl" dirty="0" smtClean="0"/>
              <a:t>fácil </a:t>
            </a:r>
            <a:r>
              <a:rPr lang="es-ES_tradnl" dirty="0"/>
              <a:t>acceso para todo tipo de usuario y visualización, y  de esta manera poder proporcionar la información a todo </a:t>
            </a:r>
            <a:r>
              <a:rPr lang="es-ES_tradnl" dirty="0" smtClean="0"/>
              <a:t>público</a:t>
            </a:r>
          </a:p>
          <a:p>
            <a:pPr marL="114300" lvl="0" indent="0" algn="just">
              <a:buNone/>
            </a:pPr>
            <a:endParaRPr lang="es-ES_tradnl" dirty="0" smtClean="0"/>
          </a:p>
          <a:p>
            <a:pPr lvl="0" algn="just"/>
            <a:r>
              <a:rPr lang="es-ES_tradnl" dirty="0" smtClean="0"/>
              <a:t>Se </a:t>
            </a:r>
            <a:r>
              <a:rPr lang="es-ES_tradnl" dirty="0"/>
              <a:t>sugiere al Departamento de Ciencias de la Tierra y Construcción que publique todos los proyectos relacionados con temas de fotogrametría terrestre, restauración arquitectónica y diseño, como el modelado y animación 3D,  en el Atlas Multimedia, esto con la finalidad de promover el Patrimonio Cultural del Ecuador </a:t>
            </a:r>
            <a:endParaRPr lang="es-EC" dirty="0"/>
          </a:p>
          <a:p>
            <a:endParaRPr lang="es-EC" dirty="0"/>
          </a:p>
        </p:txBody>
      </p:sp>
    </p:spTree>
    <p:extLst>
      <p:ext uri="{BB962C8B-B14F-4D97-AF65-F5344CB8AC3E}">
        <p14:creationId xmlns:p14="http://schemas.microsoft.com/office/powerpoint/2010/main" val="2563512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rot="21061045">
            <a:off x="1929137" y="2565683"/>
            <a:ext cx="4745210"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9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GRACIAS</a:t>
            </a:r>
            <a:endParaRPr lang="es-ES"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14024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Área de estudio</a:t>
            </a:r>
            <a:endParaRPr lang="es-EC" dirty="0"/>
          </a:p>
        </p:txBody>
      </p:sp>
      <p:pic>
        <p:nvPicPr>
          <p:cNvPr id="4" name="3 Imagen"/>
          <p:cNvPicPr/>
          <p:nvPr/>
        </p:nvPicPr>
        <p:blipFill rotWithShape="1">
          <a:blip r:embed="rId2" cstate="print"/>
          <a:srcRect l="28280" t="8212" r="22402" b="20167"/>
          <a:stretch/>
        </p:blipFill>
        <p:spPr bwMode="auto">
          <a:xfrm>
            <a:off x="683568" y="1772816"/>
            <a:ext cx="4464496" cy="4032448"/>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4 Rectángulo"/>
          <p:cNvSpPr/>
          <p:nvPr/>
        </p:nvSpPr>
        <p:spPr>
          <a:xfrm>
            <a:off x="5508104" y="2708920"/>
            <a:ext cx="3168352" cy="1754326"/>
          </a:xfrm>
          <a:prstGeom prst="rect">
            <a:avLst/>
          </a:prstGeom>
        </p:spPr>
        <p:txBody>
          <a:bodyPr wrap="square">
            <a:spAutoFit/>
          </a:bodyPr>
          <a:lstStyle/>
          <a:p>
            <a:pPr lvl="0"/>
            <a:r>
              <a:rPr lang="es-ES" dirty="0" smtClean="0"/>
              <a:t>1.Palacio </a:t>
            </a:r>
            <a:r>
              <a:rPr lang="es-ES" dirty="0"/>
              <a:t>de </a:t>
            </a:r>
            <a:r>
              <a:rPr lang="es-ES" dirty="0" err="1"/>
              <a:t>Carondelet</a:t>
            </a:r>
            <a:endParaRPr lang="es-EC" dirty="0"/>
          </a:p>
          <a:p>
            <a:pPr lvl="0"/>
            <a:r>
              <a:rPr lang="es-ES" dirty="0" smtClean="0"/>
              <a:t>2.Catedral </a:t>
            </a:r>
            <a:r>
              <a:rPr lang="es-ES" dirty="0"/>
              <a:t>Metropolitana de Quito</a:t>
            </a:r>
            <a:endParaRPr lang="es-EC" dirty="0"/>
          </a:p>
          <a:p>
            <a:pPr lvl="0"/>
            <a:r>
              <a:rPr lang="es-ES" dirty="0"/>
              <a:t>3</a:t>
            </a:r>
            <a:r>
              <a:rPr lang="es-ES" dirty="0" smtClean="0"/>
              <a:t>.Hotel </a:t>
            </a:r>
            <a:r>
              <a:rPr lang="es-ES" dirty="0"/>
              <a:t>Plaza Grande</a:t>
            </a:r>
            <a:endParaRPr lang="es-EC" dirty="0"/>
          </a:p>
          <a:p>
            <a:pPr lvl="0"/>
            <a:r>
              <a:rPr lang="es-ES" dirty="0"/>
              <a:t>4</a:t>
            </a:r>
            <a:r>
              <a:rPr lang="es-ES" dirty="0" smtClean="0"/>
              <a:t>.Palacio </a:t>
            </a:r>
            <a:r>
              <a:rPr lang="es-ES" dirty="0"/>
              <a:t>Arzobispal</a:t>
            </a:r>
            <a:endParaRPr lang="es-EC" dirty="0"/>
          </a:p>
          <a:p>
            <a:pPr lvl="0"/>
            <a:r>
              <a:rPr lang="es-ES" dirty="0"/>
              <a:t>5</a:t>
            </a:r>
            <a:r>
              <a:rPr lang="es-ES" dirty="0" smtClean="0"/>
              <a:t>. Palacio Municipal</a:t>
            </a:r>
            <a:endParaRPr lang="es-EC" dirty="0"/>
          </a:p>
        </p:txBody>
      </p:sp>
      <p:sp>
        <p:nvSpPr>
          <p:cNvPr id="3" name="2 Elipse"/>
          <p:cNvSpPr/>
          <p:nvPr/>
        </p:nvSpPr>
        <p:spPr>
          <a:xfrm>
            <a:off x="1259632" y="2217931"/>
            <a:ext cx="2808312" cy="27363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6522467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1" algn="ctr" rtl="0">
              <a:spcBef>
                <a:spcPct val="0"/>
              </a:spcBef>
            </a:pPr>
            <a:r>
              <a:rPr lang="es-ES_tradnl"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POLÍTICA PÚBLICA PATRIMONIO CULTURAL</a:t>
            </a:r>
            <a:r>
              <a:rPr lang="es-EC" dirty="0"/>
              <a:t/>
            </a:r>
            <a:br>
              <a:rPr lang="es-EC" dirty="0"/>
            </a:br>
            <a:endParaRPr lang="es-EC" dirty="0"/>
          </a:p>
        </p:txBody>
      </p:sp>
      <p:sp>
        <p:nvSpPr>
          <p:cNvPr id="3" name="2 Marcador de contenido"/>
          <p:cNvSpPr>
            <a:spLocks noGrp="1"/>
          </p:cNvSpPr>
          <p:nvPr>
            <p:ph idx="1"/>
          </p:nvPr>
        </p:nvSpPr>
        <p:spPr>
          <a:xfrm>
            <a:off x="457200" y="1600200"/>
            <a:ext cx="7620000" cy="3917032"/>
          </a:xfrm>
          <a:solidFill>
            <a:schemeClr val="tx2">
              <a:lumMod val="75000"/>
              <a:lumOff val="25000"/>
            </a:schemeClr>
          </a:solidFill>
        </p:spPr>
        <p:style>
          <a:lnRef idx="1">
            <a:schemeClr val="accent5"/>
          </a:lnRef>
          <a:fillRef idx="3">
            <a:schemeClr val="accent5"/>
          </a:fillRef>
          <a:effectRef idx="2">
            <a:schemeClr val="accent5"/>
          </a:effectRef>
          <a:fontRef idx="minor">
            <a:schemeClr val="lt1"/>
          </a:fontRef>
        </p:style>
        <p:txBody>
          <a:bodyPr>
            <a:noAutofit/>
          </a:bodyPr>
          <a:lstStyle/>
          <a:p>
            <a:pPr marL="114300" indent="0" algn="just">
              <a:buNone/>
            </a:pPr>
            <a:r>
              <a:rPr lang="es-EC" sz="3200" dirty="0"/>
              <a:t>Con la vigencia de la nueva Constitución de la República del Ecuador en 2008, del Plan Nacional para el Buen Vivir y de la Agenda del Consejo Sectorial de Política de Patrimonio, el patrimonio natural y cultural se incorpora como un recurso estratégico para alcanzar el Buen Vivir y el desarrollo endógeno y sustentable </a:t>
            </a:r>
          </a:p>
        </p:txBody>
      </p:sp>
    </p:spTree>
    <p:extLst>
      <p:ext uri="{BB962C8B-B14F-4D97-AF65-F5344CB8AC3E}">
        <p14:creationId xmlns:p14="http://schemas.microsoft.com/office/powerpoint/2010/main" val="344092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inp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877" y="-7962"/>
            <a:ext cx="8480579" cy="21408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Diagrama"/>
          <p:cNvGraphicFramePr/>
          <p:nvPr>
            <p:extLst>
              <p:ext uri="{D42A27DB-BD31-4B8C-83A1-F6EECF244321}">
                <p14:modId xmlns:p14="http://schemas.microsoft.com/office/powerpoint/2010/main" val="104925901"/>
              </p:ext>
            </p:extLst>
          </p:nvPr>
        </p:nvGraphicFramePr>
        <p:xfrm>
          <a:off x="1547664" y="23488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62669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2" algn="ctr" rtl="0">
              <a:spcBef>
                <a:spcPct val="0"/>
              </a:spcBef>
            </a:pPr>
            <a:r>
              <a:rPr lang="es-ES_tradnl"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Sistema de información para la gestión del Patrimonio </a:t>
            </a:r>
            <a:r>
              <a:rPr lang="es-ES_tradnl"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Cultural- ABACO</a:t>
            </a:r>
            <a:r>
              <a:rPr lang="es-EC" dirty="0"/>
              <a:t/>
            </a:r>
            <a:br>
              <a:rPr lang="es-EC" dirty="0"/>
            </a:br>
            <a:endParaRPr lang="es-EC" dirty="0"/>
          </a:p>
        </p:txBody>
      </p:sp>
      <p:pic>
        <p:nvPicPr>
          <p:cNvPr id="4" name="3 Imagen"/>
          <p:cNvPicPr/>
          <p:nvPr/>
        </p:nvPicPr>
        <p:blipFill rotWithShape="1">
          <a:blip r:embed="rId2" cstate="print"/>
          <a:srcRect l="18961" t="46348" r="53299" b="12641"/>
          <a:stretch/>
        </p:blipFill>
        <p:spPr bwMode="auto">
          <a:xfrm>
            <a:off x="2280285" y="1556792"/>
            <a:ext cx="4583430" cy="4235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090676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155116023"/>
              </p:ext>
            </p:extLst>
          </p:nvPr>
        </p:nvGraphicFramePr>
        <p:xfrm>
          <a:off x="755576" y="404664"/>
          <a:ext cx="8208912" cy="6453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731139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yacencia">
  <a:themeElements>
    <a:clrScheme name="Mod">
      <a:dk1>
        <a:sysClr val="windowText" lastClr="000000"/>
      </a:dk1>
      <a:lt1>
        <a:sysClr val="window" lastClr="FFFFFF"/>
      </a:lt1>
      <a:dk2>
        <a:srgbClr val="065218"/>
      </a:dk2>
      <a:lt2>
        <a:srgbClr val="EDF3AE"/>
      </a:lt2>
      <a:accent1>
        <a:srgbClr val="8FCB17"/>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431</TotalTime>
  <Words>999</Words>
  <Application>Microsoft Office PowerPoint</Application>
  <PresentationFormat>Presentación en pantalla (4:3)</PresentationFormat>
  <Paragraphs>173</Paragraphs>
  <Slides>49</Slides>
  <Notes>0</Notes>
  <HiddenSlides>0</HiddenSlides>
  <MMClips>0</MMClips>
  <ScaleCrop>false</ScaleCrop>
  <HeadingPairs>
    <vt:vector size="4" baseType="variant">
      <vt:variant>
        <vt:lpstr>Tema</vt:lpstr>
      </vt:variant>
      <vt:variant>
        <vt:i4>1</vt:i4>
      </vt:variant>
      <vt:variant>
        <vt:lpstr>Títulos de diapositiva</vt:lpstr>
      </vt:variant>
      <vt:variant>
        <vt:i4>49</vt:i4>
      </vt:variant>
    </vt:vector>
  </HeadingPairs>
  <TitlesOfParts>
    <vt:vector size="50" baseType="lpstr">
      <vt:lpstr>Adyacencia</vt:lpstr>
      <vt:lpstr>“Diseño de un Atlas Multimedia como Apoyo a la Gestión del Centro Histórico del Distrito Metropolitano de Quito”</vt:lpstr>
      <vt:lpstr>Antecedentes</vt:lpstr>
      <vt:lpstr>Justificación</vt:lpstr>
      <vt:lpstr>Presentación de PowerPoint</vt:lpstr>
      <vt:lpstr>Área de estudio</vt:lpstr>
      <vt:lpstr>POLÍTICA PÚBLICA PATRIMONIO CULTURAL </vt:lpstr>
      <vt:lpstr>Presentación de PowerPoint</vt:lpstr>
      <vt:lpstr>Sistema de información para la gestión del Patrimonio Cultural- ABACO </vt:lpstr>
      <vt:lpstr>Presentación de PowerPoint</vt:lpstr>
      <vt:lpstr>Presentación de PowerPoint</vt:lpstr>
      <vt:lpstr>Presentación de PowerPoint</vt:lpstr>
      <vt:lpstr>Recopilación de la Información</vt:lpstr>
      <vt:lpstr>Generación de la información</vt:lpstr>
      <vt:lpstr>Diseño de los modelos 3d</vt:lpstr>
      <vt:lpstr>Presentación de PowerPoint</vt:lpstr>
      <vt:lpstr>HOTEL PLAZA GRANDE</vt:lpstr>
      <vt:lpstr>Presentación de PowerPoint</vt:lpstr>
      <vt:lpstr>MODELAMIENTO </vt:lpstr>
      <vt:lpstr>Presentación de PowerPoint</vt:lpstr>
      <vt:lpstr>PALACIO ARZOBISPAL</vt:lpstr>
      <vt:lpstr>Presentación de PowerPoint</vt:lpstr>
      <vt:lpstr>Palacio Municipal DMQ</vt:lpstr>
      <vt:lpstr>Presentación de PowerPoint</vt:lpstr>
      <vt:lpstr>CATEDRAL METROPOLITANA</vt:lpstr>
      <vt:lpstr>PALACIO DE CARONDELT</vt:lpstr>
      <vt:lpstr>PLAZA DE LA INDEPENDECIA</vt:lpstr>
      <vt:lpstr>Presentación de PowerPoint</vt:lpstr>
      <vt:lpstr>Presentación de PowerPoint</vt:lpstr>
      <vt:lpstr>Presentación de PowerPoint</vt:lpstr>
      <vt:lpstr>RECORRIDO VIRUAL</vt:lpstr>
      <vt:lpstr>Generación Archivo PDF 3D</vt:lpstr>
      <vt:lpstr>Presentación de PowerPoint</vt:lpstr>
      <vt:lpstr>DISEÑO DEL ATLAS MULTIMEDIA</vt:lpstr>
      <vt:lpstr>Presentación de PowerPoint</vt:lpstr>
      <vt:lpstr>Presentación de PowerPoint</vt:lpstr>
      <vt:lpstr>Presentación de PowerPoint</vt:lpstr>
      <vt:lpstr>Presentación de PowerPoint</vt:lpstr>
      <vt:lpstr>Diseño pagina web</vt:lpstr>
      <vt:lpstr>Presentación de PowerPoint</vt:lpstr>
      <vt:lpstr>Presentación de PowerPoint</vt:lpstr>
      <vt:lpstr>Presentación de PowerPoint</vt:lpstr>
      <vt:lpstr>Presentación de PowerPoint</vt:lpstr>
      <vt:lpstr>Presentación de PowerPoint</vt:lpstr>
      <vt:lpstr>Puesta en web</vt:lpstr>
      <vt:lpstr>Conclusiones</vt:lpstr>
      <vt:lpstr>Presentación de PowerPoint</vt:lpstr>
      <vt:lpstr>Recomendaciones</vt:lpstr>
      <vt:lpstr>Presentación de PowerPoint</vt:lpstr>
      <vt:lpstr>Presentación de PowerPoint</vt:lpstr>
    </vt:vector>
  </TitlesOfParts>
  <Company>RevolucionUnattended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KARO</dc:creator>
  <cp:lastModifiedBy>KARO</cp:lastModifiedBy>
  <cp:revision>32</cp:revision>
  <dcterms:created xsi:type="dcterms:W3CDTF">2014-11-05T21:42:38Z</dcterms:created>
  <dcterms:modified xsi:type="dcterms:W3CDTF">2014-11-14T02:53:12Z</dcterms:modified>
</cp:coreProperties>
</file>