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69" r:id="rId2"/>
  </p:sldMasterIdLst>
  <p:notesMasterIdLst>
    <p:notesMasterId r:id="rId92"/>
  </p:notesMasterIdLst>
  <p:handoutMasterIdLst>
    <p:handoutMasterId r:id="rId93"/>
  </p:handoutMasterIdLst>
  <p:sldIdLst>
    <p:sldId id="601" r:id="rId3"/>
    <p:sldId id="261" r:id="rId4"/>
    <p:sldId id="466" r:id="rId5"/>
    <p:sldId id="599" r:id="rId6"/>
    <p:sldId id="602" r:id="rId7"/>
    <p:sldId id="574" r:id="rId8"/>
    <p:sldId id="429" r:id="rId9"/>
    <p:sldId id="564" r:id="rId10"/>
    <p:sldId id="467" r:id="rId11"/>
    <p:sldId id="430" r:id="rId12"/>
    <p:sldId id="468" r:id="rId13"/>
    <p:sldId id="438" r:id="rId14"/>
    <p:sldId id="435" r:id="rId15"/>
    <p:sldId id="475" r:id="rId16"/>
    <p:sldId id="476" r:id="rId17"/>
    <p:sldId id="477" r:id="rId18"/>
    <p:sldId id="440" r:id="rId19"/>
    <p:sldId id="566" r:id="rId20"/>
    <p:sldId id="567" r:id="rId21"/>
    <p:sldId id="478" r:id="rId22"/>
    <p:sldId id="441" r:id="rId23"/>
    <p:sldId id="479" r:id="rId24"/>
    <p:sldId id="568" r:id="rId25"/>
    <p:sldId id="577" r:id="rId26"/>
    <p:sldId id="578" r:id="rId27"/>
    <p:sldId id="579" r:id="rId28"/>
    <p:sldId id="530" r:id="rId29"/>
    <p:sldId id="533" r:id="rId30"/>
    <p:sldId id="534" r:id="rId31"/>
    <p:sldId id="539" r:id="rId32"/>
    <p:sldId id="575" r:id="rId33"/>
    <p:sldId id="544" r:id="rId34"/>
    <p:sldId id="545" r:id="rId35"/>
    <p:sldId id="547" r:id="rId36"/>
    <p:sldId id="546" r:id="rId37"/>
    <p:sldId id="580" r:id="rId38"/>
    <p:sldId id="576" r:id="rId39"/>
    <p:sldId id="551" r:id="rId40"/>
    <p:sldId id="552" r:id="rId41"/>
    <p:sldId id="593" r:id="rId42"/>
    <p:sldId id="554" r:id="rId43"/>
    <p:sldId id="562" r:id="rId44"/>
    <p:sldId id="558" r:id="rId45"/>
    <p:sldId id="563" r:id="rId46"/>
    <p:sldId id="581" r:id="rId47"/>
    <p:sldId id="583" r:id="rId48"/>
    <p:sldId id="584" r:id="rId49"/>
    <p:sldId id="591" r:id="rId50"/>
    <p:sldId id="447" r:id="rId51"/>
    <p:sldId id="448" r:id="rId52"/>
    <p:sldId id="449" r:id="rId53"/>
    <p:sldId id="585" r:id="rId54"/>
    <p:sldId id="586" r:id="rId55"/>
    <p:sldId id="594" r:id="rId56"/>
    <p:sldId id="595" r:id="rId57"/>
    <p:sldId id="452" r:id="rId58"/>
    <p:sldId id="453" r:id="rId59"/>
    <p:sldId id="454" r:id="rId60"/>
    <p:sldId id="456" r:id="rId61"/>
    <p:sldId id="458" r:id="rId62"/>
    <p:sldId id="596" r:id="rId63"/>
    <p:sldId id="460" r:id="rId64"/>
    <p:sldId id="461" r:id="rId65"/>
    <p:sldId id="462" r:id="rId66"/>
    <p:sldId id="571" r:id="rId67"/>
    <p:sldId id="464" r:id="rId68"/>
    <p:sldId id="485" r:id="rId69"/>
    <p:sldId id="504" r:id="rId70"/>
    <p:sldId id="487" r:id="rId71"/>
    <p:sldId id="489" r:id="rId72"/>
    <p:sldId id="490" r:id="rId73"/>
    <p:sldId id="492" r:id="rId74"/>
    <p:sldId id="500" r:id="rId75"/>
    <p:sldId id="506" r:id="rId76"/>
    <p:sldId id="507" r:id="rId77"/>
    <p:sldId id="512" r:id="rId78"/>
    <p:sldId id="513" r:id="rId79"/>
    <p:sldId id="524" r:id="rId80"/>
    <p:sldId id="526" r:id="rId81"/>
    <p:sldId id="597" r:id="rId82"/>
    <p:sldId id="598" r:id="rId83"/>
    <p:sldId id="527" r:id="rId84"/>
    <p:sldId id="528" r:id="rId85"/>
    <p:sldId id="587" r:id="rId86"/>
    <p:sldId id="588" r:id="rId87"/>
    <p:sldId id="529" r:id="rId88"/>
    <p:sldId id="590" r:id="rId89"/>
    <p:sldId id="589" r:id="rId90"/>
    <p:sldId id="592" r:id="rId91"/>
  </p:sldIdLst>
  <p:sldSz cx="9144000" cy="6858000" type="screen4x3"/>
  <p:notesSz cx="6858000" cy="9144000"/>
  <p:defaultTextStyle>
    <a:defPPr>
      <a:defRPr lang="es-ES"/>
    </a:defPPr>
    <a:lvl1pPr algn="l" rtl="0" fontAlgn="base">
      <a:spcBef>
        <a:spcPct val="0"/>
      </a:spcBef>
      <a:spcAft>
        <a:spcPct val="0"/>
      </a:spcAft>
      <a:defRPr i="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i="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i="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i="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i="1" kern="1200">
        <a:solidFill>
          <a:schemeClr val="tx1"/>
        </a:solidFill>
        <a:latin typeface="Arial" pitchFamily="34" charset="0"/>
        <a:ea typeface="ＭＳ Ｐゴシック" pitchFamily="34" charset="-128"/>
        <a:cs typeface="+mn-cs"/>
      </a:defRPr>
    </a:lvl5pPr>
    <a:lvl6pPr marL="2286000" algn="l" defTabSz="914400" rtl="0" eaLnBrk="1" latinLnBrk="0" hangingPunct="1">
      <a:defRPr i="1" kern="1200">
        <a:solidFill>
          <a:schemeClr val="tx1"/>
        </a:solidFill>
        <a:latin typeface="Arial" pitchFamily="34" charset="0"/>
        <a:ea typeface="ＭＳ Ｐゴシック" pitchFamily="34" charset="-128"/>
        <a:cs typeface="+mn-cs"/>
      </a:defRPr>
    </a:lvl6pPr>
    <a:lvl7pPr marL="2743200" algn="l" defTabSz="914400" rtl="0" eaLnBrk="1" latinLnBrk="0" hangingPunct="1">
      <a:defRPr i="1" kern="1200">
        <a:solidFill>
          <a:schemeClr val="tx1"/>
        </a:solidFill>
        <a:latin typeface="Arial" pitchFamily="34" charset="0"/>
        <a:ea typeface="ＭＳ Ｐゴシック" pitchFamily="34" charset="-128"/>
        <a:cs typeface="+mn-cs"/>
      </a:defRPr>
    </a:lvl7pPr>
    <a:lvl8pPr marL="3200400" algn="l" defTabSz="914400" rtl="0" eaLnBrk="1" latinLnBrk="0" hangingPunct="1">
      <a:defRPr i="1" kern="1200">
        <a:solidFill>
          <a:schemeClr val="tx1"/>
        </a:solidFill>
        <a:latin typeface="Arial" pitchFamily="34" charset="0"/>
        <a:ea typeface="ＭＳ Ｐゴシック" pitchFamily="34" charset="-128"/>
        <a:cs typeface="+mn-cs"/>
      </a:defRPr>
    </a:lvl8pPr>
    <a:lvl9pPr marL="3657600" algn="l" defTabSz="914400" rtl="0" eaLnBrk="1" latinLnBrk="0" hangingPunct="1">
      <a:defRPr i="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C5800"/>
    <a:srgbClr val="FFFF00"/>
    <a:srgbClr val="66FF66"/>
    <a:srgbClr val="008000"/>
    <a:srgbClr val="FF66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1012" autoAdjust="0"/>
  </p:normalViewPr>
  <p:slideViewPr>
    <p:cSldViewPr>
      <p:cViewPr>
        <p:scale>
          <a:sx n="50" d="100"/>
          <a:sy n="50" d="100"/>
        </p:scale>
        <p:origin x="-1728" y="-186"/>
      </p:cViewPr>
      <p:guideLst>
        <p:guide orient="horz" pos="2160"/>
        <p:guide pos="2880"/>
      </p:guideLst>
    </p:cSldViewPr>
  </p:slideViewPr>
  <p:outlineViewPr>
    <p:cViewPr>
      <p:scale>
        <a:sx n="33" d="100"/>
        <a:sy n="33" d="100"/>
      </p:scale>
      <p:origin x="0" y="8256"/>
    </p:cViewPr>
  </p:outlineViewPr>
  <p:notesTextViewPr>
    <p:cViewPr>
      <p:scale>
        <a:sx n="100" d="100"/>
        <a:sy n="100" d="100"/>
      </p:scale>
      <p:origin x="0" y="0"/>
    </p:cViewPr>
  </p:notesTextViewPr>
  <p:sorterViewPr>
    <p:cViewPr>
      <p:scale>
        <a:sx n="66" d="100"/>
        <a:sy n="66" d="100"/>
      </p:scale>
      <p:origin x="0" y="132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Hoja2!$B$2</c:f>
              <c:strCache>
                <c:ptCount val="1"/>
                <c:pt idx="0">
                  <c:v>N°</c:v>
                </c:pt>
              </c:strCache>
            </c:strRef>
          </c:tx>
          <c:invertIfNegative val="0"/>
          <c:cat>
            <c:strRef>
              <c:f>Hoja2!$A$3:$A$6</c:f>
              <c:strCache>
                <c:ptCount val="4"/>
                <c:pt idx="0">
                  <c:v>Siempre</c:v>
                </c:pt>
                <c:pt idx="1">
                  <c:v>A veces </c:v>
                </c:pt>
                <c:pt idx="2">
                  <c:v>Nunca</c:v>
                </c:pt>
                <c:pt idx="3">
                  <c:v>TOTAL</c:v>
                </c:pt>
              </c:strCache>
            </c:strRef>
          </c:cat>
          <c:val>
            <c:numRef>
              <c:f>Hoja2!$B$3:$B$6</c:f>
              <c:numCache>
                <c:formatCode>General</c:formatCode>
                <c:ptCount val="4"/>
                <c:pt idx="0">
                  <c:v>50</c:v>
                </c:pt>
                <c:pt idx="1">
                  <c:v>120</c:v>
                </c:pt>
                <c:pt idx="2">
                  <c:v>30</c:v>
                </c:pt>
                <c:pt idx="3">
                  <c:v>200</c:v>
                </c:pt>
              </c:numCache>
            </c:numRef>
          </c:val>
        </c:ser>
        <c:ser>
          <c:idx val="1"/>
          <c:order val="1"/>
          <c:tx>
            <c:strRef>
              <c:f>Hoja2!$C$2</c:f>
              <c:strCache>
                <c:ptCount val="1"/>
                <c:pt idx="0">
                  <c:v>%</c:v>
                </c:pt>
              </c:strCache>
            </c:strRef>
          </c:tx>
          <c:invertIfNegative val="0"/>
          <c:cat>
            <c:strRef>
              <c:f>Hoja2!$A$3:$A$6</c:f>
              <c:strCache>
                <c:ptCount val="4"/>
                <c:pt idx="0">
                  <c:v>Siempre</c:v>
                </c:pt>
                <c:pt idx="1">
                  <c:v>A veces </c:v>
                </c:pt>
                <c:pt idx="2">
                  <c:v>Nunca</c:v>
                </c:pt>
                <c:pt idx="3">
                  <c:v>TOTAL</c:v>
                </c:pt>
              </c:strCache>
            </c:strRef>
          </c:cat>
          <c:val>
            <c:numRef>
              <c:f>Hoja2!$C$3:$C$6</c:f>
              <c:numCache>
                <c:formatCode>General</c:formatCode>
                <c:ptCount val="4"/>
                <c:pt idx="0">
                  <c:v>25</c:v>
                </c:pt>
                <c:pt idx="1">
                  <c:v>60</c:v>
                </c:pt>
                <c:pt idx="2">
                  <c:v>15</c:v>
                </c:pt>
                <c:pt idx="3">
                  <c:v>100</c:v>
                </c:pt>
              </c:numCache>
            </c:numRef>
          </c:val>
        </c:ser>
        <c:dLbls>
          <c:showLegendKey val="0"/>
          <c:showVal val="0"/>
          <c:showCatName val="0"/>
          <c:showSerName val="0"/>
          <c:showPercent val="0"/>
          <c:showBubbleSize val="0"/>
        </c:dLbls>
        <c:gapWidth val="150"/>
        <c:axId val="63923328"/>
        <c:axId val="66179072"/>
      </c:barChart>
      <c:catAx>
        <c:axId val="63923328"/>
        <c:scaling>
          <c:orientation val="minMax"/>
        </c:scaling>
        <c:delete val="0"/>
        <c:axPos val="b"/>
        <c:majorTickMark val="out"/>
        <c:minorTickMark val="none"/>
        <c:tickLblPos val="nextTo"/>
        <c:crossAx val="66179072"/>
        <c:crosses val="autoZero"/>
        <c:auto val="1"/>
        <c:lblAlgn val="ctr"/>
        <c:lblOffset val="100"/>
        <c:noMultiLvlLbl val="0"/>
      </c:catAx>
      <c:valAx>
        <c:axId val="66179072"/>
        <c:scaling>
          <c:orientation val="minMax"/>
        </c:scaling>
        <c:delete val="0"/>
        <c:axPos val="l"/>
        <c:majorGridlines/>
        <c:numFmt formatCode="General" sourceLinked="1"/>
        <c:majorTickMark val="out"/>
        <c:minorTickMark val="none"/>
        <c:tickLblPos val="nextTo"/>
        <c:crossAx val="6392332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Hoja5!$B$1</c:f>
              <c:strCache>
                <c:ptCount val="1"/>
                <c:pt idx="0">
                  <c:v>N°</c:v>
                </c:pt>
              </c:strCache>
            </c:strRef>
          </c:tx>
          <c:invertIfNegative val="0"/>
          <c:cat>
            <c:strRef>
              <c:f>Hoja5!$A$2:$A$4</c:f>
              <c:strCache>
                <c:ptCount val="3"/>
                <c:pt idx="0">
                  <c:v>Conoce</c:v>
                </c:pt>
                <c:pt idx="1">
                  <c:v>Desconoce</c:v>
                </c:pt>
                <c:pt idx="2">
                  <c:v>TOTAL</c:v>
                </c:pt>
              </c:strCache>
            </c:strRef>
          </c:cat>
          <c:val>
            <c:numRef>
              <c:f>Hoja5!$B$2:$B$4</c:f>
              <c:numCache>
                <c:formatCode>General</c:formatCode>
                <c:ptCount val="3"/>
                <c:pt idx="0">
                  <c:v>60</c:v>
                </c:pt>
                <c:pt idx="1">
                  <c:v>140</c:v>
                </c:pt>
                <c:pt idx="2">
                  <c:v>200</c:v>
                </c:pt>
              </c:numCache>
            </c:numRef>
          </c:val>
        </c:ser>
        <c:ser>
          <c:idx val="1"/>
          <c:order val="1"/>
          <c:tx>
            <c:strRef>
              <c:f>Hoja5!$C$1</c:f>
              <c:strCache>
                <c:ptCount val="1"/>
                <c:pt idx="0">
                  <c:v>%</c:v>
                </c:pt>
              </c:strCache>
            </c:strRef>
          </c:tx>
          <c:invertIfNegative val="0"/>
          <c:cat>
            <c:strRef>
              <c:f>Hoja5!$A$2:$A$4</c:f>
              <c:strCache>
                <c:ptCount val="3"/>
                <c:pt idx="0">
                  <c:v>Conoce</c:v>
                </c:pt>
                <c:pt idx="1">
                  <c:v>Desconoce</c:v>
                </c:pt>
                <c:pt idx="2">
                  <c:v>TOTAL</c:v>
                </c:pt>
              </c:strCache>
            </c:strRef>
          </c:cat>
          <c:val>
            <c:numRef>
              <c:f>Hoja5!$C$2:$C$4</c:f>
              <c:numCache>
                <c:formatCode>General</c:formatCode>
                <c:ptCount val="3"/>
                <c:pt idx="0">
                  <c:v>30</c:v>
                </c:pt>
                <c:pt idx="1">
                  <c:v>70</c:v>
                </c:pt>
                <c:pt idx="2">
                  <c:v>100</c:v>
                </c:pt>
              </c:numCache>
            </c:numRef>
          </c:val>
        </c:ser>
        <c:dLbls>
          <c:showLegendKey val="0"/>
          <c:showVal val="0"/>
          <c:showCatName val="0"/>
          <c:showSerName val="0"/>
          <c:showPercent val="0"/>
          <c:showBubbleSize val="0"/>
        </c:dLbls>
        <c:gapWidth val="150"/>
        <c:axId val="115376896"/>
        <c:axId val="115378816"/>
      </c:barChart>
      <c:catAx>
        <c:axId val="115376896"/>
        <c:scaling>
          <c:orientation val="minMax"/>
        </c:scaling>
        <c:delete val="0"/>
        <c:axPos val="b"/>
        <c:majorTickMark val="out"/>
        <c:minorTickMark val="none"/>
        <c:tickLblPos val="nextTo"/>
        <c:crossAx val="115378816"/>
        <c:crosses val="autoZero"/>
        <c:auto val="1"/>
        <c:lblAlgn val="ctr"/>
        <c:lblOffset val="100"/>
        <c:noMultiLvlLbl val="0"/>
      </c:catAx>
      <c:valAx>
        <c:axId val="115378816"/>
        <c:scaling>
          <c:orientation val="minMax"/>
        </c:scaling>
        <c:delete val="0"/>
        <c:axPos val="l"/>
        <c:majorGridlines/>
        <c:numFmt formatCode="General" sourceLinked="1"/>
        <c:majorTickMark val="out"/>
        <c:minorTickMark val="none"/>
        <c:tickLblPos val="nextTo"/>
        <c:crossAx val="11537689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Hoja6!$B$1</c:f>
              <c:strCache>
                <c:ptCount val="1"/>
                <c:pt idx="0">
                  <c:v>N°</c:v>
                </c:pt>
              </c:strCache>
            </c:strRef>
          </c:tx>
          <c:invertIfNegative val="0"/>
          <c:cat>
            <c:strRef>
              <c:f>Hoja6!$A$2:$A$4</c:f>
              <c:strCache>
                <c:ptCount val="3"/>
                <c:pt idx="0">
                  <c:v>Si</c:v>
                </c:pt>
                <c:pt idx="1">
                  <c:v>No</c:v>
                </c:pt>
                <c:pt idx="2">
                  <c:v>TOTAL</c:v>
                </c:pt>
              </c:strCache>
            </c:strRef>
          </c:cat>
          <c:val>
            <c:numRef>
              <c:f>Hoja6!$B$2:$B$4</c:f>
              <c:numCache>
                <c:formatCode>General</c:formatCode>
                <c:ptCount val="3"/>
                <c:pt idx="0">
                  <c:v>70</c:v>
                </c:pt>
                <c:pt idx="1">
                  <c:v>130</c:v>
                </c:pt>
                <c:pt idx="2">
                  <c:v>200</c:v>
                </c:pt>
              </c:numCache>
            </c:numRef>
          </c:val>
        </c:ser>
        <c:ser>
          <c:idx val="1"/>
          <c:order val="1"/>
          <c:tx>
            <c:strRef>
              <c:f>Hoja6!$C$1</c:f>
              <c:strCache>
                <c:ptCount val="1"/>
                <c:pt idx="0">
                  <c:v>%</c:v>
                </c:pt>
              </c:strCache>
            </c:strRef>
          </c:tx>
          <c:invertIfNegative val="0"/>
          <c:cat>
            <c:strRef>
              <c:f>Hoja6!$A$2:$A$4</c:f>
              <c:strCache>
                <c:ptCount val="3"/>
                <c:pt idx="0">
                  <c:v>Si</c:v>
                </c:pt>
                <c:pt idx="1">
                  <c:v>No</c:v>
                </c:pt>
                <c:pt idx="2">
                  <c:v>TOTAL</c:v>
                </c:pt>
              </c:strCache>
            </c:strRef>
          </c:cat>
          <c:val>
            <c:numRef>
              <c:f>Hoja6!$C$2:$C$4</c:f>
              <c:numCache>
                <c:formatCode>General</c:formatCode>
                <c:ptCount val="3"/>
                <c:pt idx="0">
                  <c:v>35</c:v>
                </c:pt>
                <c:pt idx="1">
                  <c:v>65</c:v>
                </c:pt>
                <c:pt idx="2">
                  <c:v>100</c:v>
                </c:pt>
              </c:numCache>
            </c:numRef>
          </c:val>
        </c:ser>
        <c:dLbls>
          <c:showLegendKey val="0"/>
          <c:showVal val="0"/>
          <c:showCatName val="0"/>
          <c:showSerName val="0"/>
          <c:showPercent val="0"/>
          <c:showBubbleSize val="0"/>
        </c:dLbls>
        <c:gapWidth val="150"/>
        <c:axId val="122402688"/>
        <c:axId val="122548224"/>
      </c:barChart>
      <c:catAx>
        <c:axId val="122402688"/>
        <c:scaling>
          <c:orientation val="minMax"/>
        </c:scaling>
        <c:delete val="0"/>
        <c:axPos val="b"/>
        <c:majorTickMark val="out"/>
        <c:minorTickMark val="none"/>
        <c:tickLblPos val="nextTo"/>
        <c:crossAx val="122548224"/>
        <c:crosses val="autoZero"/>
        <c:auto val="1"/>
        <c:lblAlgn val="ctr"/>
        <c:lblOffset val="100"/>
        <c:noMultiLvlLbl val="0"/>
      </c:catAx>
      <c:valAx>
        <c:axId val="122548224"/>
        <c:scaling>
          <c:orientation val="minMax"/>
        </c:scaling>
        <c:delete val="0"/>
        <c:axPos val="l"/>
        <c:majorGridlines/>
        <c:numFmt formatCode="General" sourceLinked="1"/>
        <c:majorTickMark val="out"/>
        <c:minorTickMark val="none"/>
        <c:tickLblPos val="nextTo"/>
        <c:crossAx val="122402688"/>
        <c:crosses val="autoZero"/>
        <c:crossBetween val="between"/>
      </c:valAx>
    </c:plotArea>
    <c:legend>
      <c:legendPos val="r"/>
      <c:overlay val="0"/>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56651-AFC7-49EF-BC39-FA0DC8E05CE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B7569DF9-F70B-4B1A-8DC6-D54F075BD8C6}">
      <dgm:prSet phldrT="[Texto]"/>
      <dgm:spPr/>
      <dgm:t>
        <a:bodyPr/>
        <a:lstStyle/>
        <a:p>
          <a:pPr algn="ctr"/>
          <a:r>
            <a:rPr lang="es-EC" b="1" dirty="0" smtClean="0">
              <a:ea typeface="ＭＳ Ｐゴシック" pitchFamily="34" charset="-128"/>
            </a:rPr>
            <a:t>Principales consecuencias</a:t>
          </a:r>
          <a:endParaRPr lang="es-ES" dirty="0"/>
        </a:p>
      </dgm:t>
    </dgm:pt>
    <dgm:pt modelId="{11268DBB-7ED6-4094-B619-FBF96E343392}" type="parTrans" cxnId="{FBFDCC17-701D-4D35-9AD3-6A7E3AD92181}">
      <dgm:prSet/>
      <dgm:spPr/>
      <dgm:t>
        <a:bodyPr/>
        <a:lstStyle/>
        <a:p>
          <a:pPr algn="ctr"/>
          <a:endParaRPr lang="es-ES"/>
        </a:p>
      </dgm:t>
    </dgm:pt>
    <dgm:pt modelId="{D71759A8-6849-475F-B9E0-AF4B61B412AB}" type="sibTrans" cxnId="{FBFDCC17-701D-4D35-9AD3-6A7E3AD92181}">
      <dgm:prSet/>
      <dgm:spPr/>
      <dgm:t>
        <a:bodyPr/>
        <a:lstStyle/>
        <a:p>
          <a:pPr algn="ctr"/>
          <a:endParaRPr lang="es-ES"/>
        </a:p>
      </dgm:t>
    </dgm:pt>
    <dgm:pt modelId="{9A52BDCC-37BE-479D-B926-CD46421DBBF1}">
      <dgm:prSet phldrT="[Texto]"/>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C" dirty="0" smtClean="0">
              <a:ea typeface="ＭＳ Ｐゴシック" pitchFamily="34" charset="-128"/>
            </a:rPr>
            <a:t>Incumplimiento de los objetivos de calidad de las PTAR (Aprovechamiento, Tratamiento de Aguas Residuales).</a:t>
          </a:r>
          <a:endParaRPr lang="es-ES" dirty="0" smtClean="0">
            <a:ea typeface="ＭＳ Ｐゴシック" pitchFamily="34" charset="-128"/>
          </a:endParaRPr>
        </a:p>
        <a:p>
          <a:pPr algn="ctr" defTabSz="2089150">
            <a:lnSpc>
              <a:spcPct val="90000"/>
            </a:lnSpc>
            <a:spcBef>
              <a:spcPct val="0"/>
            </a:spcBef>
            <a:spcAft>
              <a:spcPct val="35000"/>
            </a:spcAft>
          </a:pPr>
          <a:endParaRPr lang="es-ES" dirty="0"/>
        </a:p>
      </dgm:t>
    </dgm:pt>
    <dgm:pt modelId="{BA0F0B65-A038-4CB5-895A-CAFC5FF82CF4}" type="parTrans" cxnId="{C289C66E-5DC4-42DD-B9E2-3D6AEE32C2AC}">
      <dgm:prSet/>
      <dgm:spPr/>
      <dgm:t>
        <a:bodyPr/>
        <a:lstStyle/>
        <a:p>
          <a:pPr algn="ctr"/>
          <a:endParaRPr lang="es-ES"/>
        </a:p>
      </dgm:t>
    </dgm:pt>
    <dgm:pt modelId="{32A36E6C-9F9E-4E42-8698-AD667DCB224B}" type="sibTrans" cxnId="{C289C66E-5DC4-42DD-B9E2-3D6AEE32C2AC}">
      <dgm:prSet/>
      <dgm:spPr/>
      <dgm:t>
        <a:bodyPr/>
        <a:lstStyle/>
        <a:p>
          <a:pPr algn="ctr"/>
          <a:endParaRPr lang="es-ES"/>
        </a:p>
      </dgm:t>
    </dgm:pt>
    <dgm:pt modelId="{E0283845-17E8-42EE-A547-10C4CC9A5455}">
      <dgm:prSet phldrT="[Texto]"/>
      <dgm:spPr/>
      <dgm:t>
        <a:bodyPr/>
        <a:lstStyle/>
        <a:p>
          <a:pPr algn="ctr"/>
          <a:r>
            <a:rPr lang="es-EC" dirty="0" smtClean="0">
              <a:ea typeface="ＭＳ Ｐゴシック" pitchFamily="34" charset="-128"/>
            </a:rPr>
            <a:t>Bajo volumen de aguas residuales tratadas.</a:t>
          </a:r>
          <a:endParaRPr lang="es-ES" dirty="0" smtClean="0">
            <a:ea typeface="ＭＳ Ｐゴシック" pitchFamily="34" charset="-128"/>
          </a:endParaRPr>
        </a:p>
        <a:p>
          <a:pPr algn="ctr"/>
          <a:endParaRPr lang="es-ES" dirty="0" smtClean="0"/>
        </a:p>
        <a:p>
          <a:pPr algn="ctr"/>
          <a:endParaRPr lang="es-ES" dirty="0"/>
        </a:p>
      </dgm:t>
    </dgm:pt>
    <dgm:pt modelId="{C139A1C5-020F-4260-82AD-C0F5FF3B9E33}" type="parTrans" cxnId="{A3F1BFA7-D818-431E-B939-D600AB10E320}">
      <dgm:prSet/>
      <dgm:spPr/>
      <dgm:t>
        <a:bodyPr/>
        <a:lstStyle/>
        <a:p>
          <a:pPr algn="ctr"/>
          <a:endParaRPr lang="es-ES"/>
        </a:p>
      </dgm:t>
    </dgm:pt>
    <dgm:pt modelId="{0012173A-F978-473D-B816-3626BF522179}" type="sibTrans" cxnId="{A3F1BFA7-D818-431E-B939-D600AB10E320}">
      <dgm:prSet/>
      <dgm:spPr/>
      <dgm:t>
        <a:bodyPr/>
        <a:lstStyle/>
        <a:p>
          <a:pPr algn="ctr"/>
          <a:endParaRPr lang="es-ES"/>
        </a:p>
      </dgm:t>
    </dgm:pt>
    <dgm:pt modelId="{FC3870AA-04DE-4289-A9B2-80FCBC0BDFE6}" type="pres">
      <dgm:prSet presAssocID="{0F456651-AFC7-49EF-BC39-FA0DC8E05CE3}" presName="composite" presStyleCnt="0">
        <dgm:presLayoutVars>
          <dgm:chMax val="1"/>
          <dgm:dir/>
          <dgm:resizeHandles val="exact"/>
        </dgm:presLayoutVars>
      </dgm:prSet>
      <dgm:spPr/>
      <dgm:t>
        <a:bodyPr/>
        <a:lstStyle/>
        <a:p>
          <a:endParaRPr lang="es-ES"/>
        </a:p>
      </dgm:t>
    </dgm:pt>
    <dgm:pt modelId="{B3F526E9-37B4-4966-9AF8-EB97FE142EB2}" type="pres">
      <dgm:prSet presAssocID="{B7569DF9-F70B-4B1A-8DC6-D54F075BD8C6}" presName="roof" presStyleLbl="dkBgShp" presStyleIdx="0" presStyleCnt="2" custLinFactNeighborX="35825" custLinFactNeighborY="-10518"/>
      <dgm:spPr/>
      <dgm:t>
        <a:bodyPr/>
        <a:lstStyle/>
        <a:p>
          <a:endParaRPr lang="es-ES"/>
        </a:p>
      </dgm:t>
    </dgm:pt>
    <dgm:pt modelId="{7536007D-5887-4029-9E99-067B800484CC}" type="pres">
      <dgm:prSet presAssocID="{B7569DF9-F70B-4B1A-8DC6-D54F075BD8C6}" presName="pillars" presStyleCnt="0"/>
      <dgm:spPr/>
    </dgm:pt>
    <dgm:pt modelId="{98CE40CF-DFE9-4CD1-9FCA-90585C9721AE}" type="pres">
      <dgm:prSet presAssocID="{B7569DF9-F70B-4B1A-8DC6-D54F075BD8C6}" presName="pillar1" presStyleLbl="node1" presStyleIdx="0" presStyleCnt="2">
        <dgm:presLayoutVars>
          <dgm:bulletEnabled val="1"/>
        </dgm:presLayoutVars>
      </dgm:prSet>
      <dgm:spPr/>
      <dgm:t>
        <a:bodyPr/>
        <a:lstStyle/>
        <a:p>
          <a:endParaRPr lang="es-ES"/>
        </a:p>
      </dgm:t>
    </dgm:pt>
    <dgm:pt modelId="{83448E29-8B8B-402A-8E5D-4E04C296585D}" type="pres">
      <dgm:prSet presAssocID="{E0283845-17E8-42EE-A547-10C4CC9A5455}" presName="pillarX" presStyleLbl="node1" presStyleIdx="1" presStyleCnt="2">
        <dgm:presLayoutVars>
          <dgm:bulletEnabled val="1"/>
        </dgm:presLayoutVars>
      </dgm:prSet>
      <dgm:spPr/>
      <dgm:t>
        <a:bodyPr/>
        <a:lstStyle/>
        <a:p>
          <a:endParaRPr lang="es-ES"/>
        </a:p>
      </dgm:t>
    </dgm:pt>
    <dgm:pt modelId="{F2733753-EAB5-48D8-A6D9-190E6719421C}" type="pres">
      <dgm:prSet presAssocID="{B7569DF9-F70B-4B1A-8DC6-D54F075BD8C6}" presName="base" presStyleLbl="dkBgShp" presStyleIdx="1" presStyleCnt="2"/>
      <dgm:spPr/>
    </dgm:pt>
  </dgm:ptLst>
  <dgm:cxnLst>
    <dgm:cxn modelId="{FBFDCC17-701D-4D35-9AD3-6A7E3AD92181}" srcId="{0F456651-AFC7-49EF-BC39-FA0DC8E05CE3}" destId="{B7569DF9-F70B-4B1A-8DC6-D54F075BD8C6}" srcOrd="0" destOrd="0" parTransId="{11268DBB-7ED6-4094-B619-FBF96E343392}" sibTransId="{D71759A8-6849-475F-B9E0-AF4B61B412AB}"/>
    <dgm:cxn modelId="{A3F1BFA7-D818-431E-B939-D600AB10E320}" srcId="{B7569DF9-F70B-4B1A-8DC6-D54F075BD8C6}" destId="{E0283845-17E8-42EE-A547-10C4CC9A5455}" srcOrd="1" destOrd="0" parTransId="{C139A1C5-020F-4260-82AD-C0F5FF3B9E33}" sibTransId="{0012173A-F978-473D-B816-3626BF522179}"/>
    <dgm:cxn modelId="{AF45776D-E0BE-421A-9A64-D654EB14B32F}" type="presOf" srcId="{E0283845-17E8-42EE-A547-10C4CC9A5455}" destId="{83448E29-8B8B-402A-8E5D-4E04C296585D}" srcOrd="0" destOrd="0" presId="urn:microsoft.com/office/officeart/2005/8/layout/hList3"/>
    <dgm:cxn modelId="{B973261F-8992-4B3F-A50E-08C54CFB4771}" type="presOf" srcId="{9A52BDCC-37BE-479D-B926-CD46421DBBF1}" destId="{98CE40CF-DFE9-4CD1-9FCA-90585C9721AE}" srcOrd="0" destOrd="0" presId="urn:microsoft.com/office/officeart/2005/8/layout/hList3"/>
    <dgm:cxn modelId="{4A08DBC1-B8EC-4EE6-921E-F6E6D8ABA31C}" type="presOf" srcId="{B7569DF9-F70B-4B1A-8DC6-D54F075BD8C6}" destId="{B3F526E9-37B4-4966-9AF8-EB97FE142EB2}" srcOrd="0" destOrd="0" presId="urn:microsoft.com/office/officeart/2005/8/layout/hList3"/>
    <dgm:cxn modelId="{C289C66E-5DC4-42DD-B9E2-3D6AEE32C2AC}" srcId="{B7569DF9-F70B-4B1A-8DC6-D54F075BD8C6}" destId="{9A52BDCC-37BE-479D-B926-CD46421DBBF1}" srcOrd="0" destOrd="0" parTransId="{BA0F0B65-A038-4CB5-895A-CAFC5FF82CF4}" sibTransId="{32A36E6C-9F9E-4E42-8698-AD667DCB224B}"/>
    <dgm:cxn modelId="{66220869-652A-4F2A-A7F1-66E6E82D0A29}" type="presOf" srcId="{0F456651-AFC7-49EF-BC39-FA0DC8E05CE3}" destId="{FC3870AA-04DE-4289-A9B2-80FCBC0BDFE6}" srcOrd="0" destOrd="0" presId="urn:microsoft.com/office/officeart/2005/8/layout/hList3"/>
    <dgm:cxn modelId="{E6549984-F574-4957-BDAA-4F51523D87EF}" type="presParOf" srcId="{FC3870AA-04DE-4289-A9B2-80FCBC0BDFE6}" destId="{B3F526E9-37B4-4966-9AF8-EB97FE142EB2}" srcOrd="0" destOrd="0" presId="urn:microsoft.com/office/officeart/2005/8/layout/hList3"/>
    <dgm:cxn modelId="{1524CE17-9031-465B-8156-2FDA968F8147}" type="presParOf" srcId="{FC3870AA-04DE-4289-A9B2-80FCBC0BDFE6}" destId="{7536007D-5887-4029-9E99-067B800484CC}" srcOrd="1" destOrd="0" presId="urn:microsoft.com/office/officeart/2005/8/layout/hList3"/>
    <dgm:cxn modelId="{AA55527A-E09D-410A-9366-DDA03B590D86}" type="presParOf" srcId="{7536007D-5887-4029-9E99-067B800484CC}" destId="{98CE40CF-DFE9-4CD1-9FCA-90585C9721AE}" srcOrd="0" destOrd="0" presId="urn:microsoft.com/office/officeart/2005/8/layout/hList3"/>
    <dgm:cxn modelId="{399D84E4-DD12-41F8-A8DC-6426CBF0C1F9}" type="presParOf" srcId="{7536007D-5887-4029-9E99-067B800484CC}" destId="{83448E29-8B8B-402A-8E5D-4E04C296585D}" srcOrd="1" destOrd="0" presId="urn:microsoft.com/office/officeart/2005/8/layout/hList3"/>
    <dgm:cxn modelId="{C9DBAF11-7E4A-4DC7-B2B6-8A39D13D7ED4}" type="presParOf" srcId="{FC3870AA-04DE-4289-A9B2-80FCBC0BDFE6}" destId="{F2733753-EAB5-48D8-A6D9-190E6719421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E8A916-E09E-4481-8D1F-AD381C9DE54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A1831C39-CDFF-440B-9928-F1297A04F42D}">
      <dgm:prSet phldrT="[Texto]" custT="1"/>
      <dgm:spPr/>
      <dgm:t>
        <a:bodyPr/>
        <a:lstStyle/>
        <a:p>
          <a:r>
            <a:rPr lang="es-EC" sz="2000" dirty="0" smtClean="0">
              <a:ea typeface="ＭＳ Ｐゴシック" pitchFamily="34" charset="-128"/>
            </a:rPr>
            <a:t>La </a:t>
          </a:r>
          <a:r>
            <a:rPr lang="es-ES" sz="2000" dirty="0" smtClean="0">
              <a:ea typeface="ＭＳ Ｐゴシック" pitchFamily="34" charset="-128"/>
            </a:rPr>
            <a:t>elección</a:t>
          </a:r>
          <a:r>
            <a:rPr lang="es-EC" sz="2000" dirty="0" smtClean="0">
              <a:ea typeface="ＭＳ Ｐゴシック" pitchFamily="34" charset="-128"/>
            </a:rPr>
            <a:t> por un tipo del tratamiento de aguas grises depende de varios factores como:</a:t>
          </a:r>
          <a:endParaRPr lang="es-ES" sz="2000" dirty="0"/>
        </a:p>
      </dgm:t>
    </dgm:pt>
    <dgm:pt modelId="{3BDFF0E0-832A-4BE2-857B-E8D90AB85CA8}" type="parTrans" cxnId="{135A467E-6BBA-433F-A6B3-8B002B5D9E50}">
      <dgm:prSet/>
      <dgm:spPr/>
      <dgm:t>
        <a:bodyPr/>
        <a:lstStyle/>
        <a:p>
          <a:endParaRPr lang="es-ES" sz="2000"/>
        </a:p>
      </dgm:t>
    </dgm:pt>
    <dgm:pt modelId="{D143CB74-7512-45D3-AB49-C45DD52C6D17}" type="sibTrans" cxnId="{135A467E-6BBA-433F-A6B3-8B002B5D9E50}">
      <dgm:prSet/>
      <dgm:spPr/>
      <dgm:t>
        <a:bodyPr/>
        <a:lstStyle/>
        <a:p>
          <a:endParaRPr lang="es-ES" sz="2000"/>
        </a:p>
      </dgm:t>
    </dgm:pt>
    <dgm:pt modelId="{F222A1BF-761E-487B-AA25-B74765881885}">
      <dgm:prSet phldrT="[Texto]" custT="1"/>
      <dgm:spPr/>
      <dgm:t>
        <a:bodyPr/>
        <a:lstStyle/>
        <a:p>
          <a:r>
            <a:rPr lang="es-EC" sz="2000" dirty="0" smtClean="0">
              <a:ea typeface="ＭＳ Ｐゴシック" pitchFamily="34" charset="-128"/>
            </a:rPr>
            <a:t>El sitio de instalación</a:t>
          </a:r>
          <a:endParaRPr lang="es-ES" sz="2000" dirty="0"/>
        </a:p>
      </dgm:t>
    </dgm:pt>
    <dgm:pt modelId="{ED0EC4A4-648C-47EA-97DE-2DD17DA8F035}" type="parTrans" cxnId="{1C3D2A0E-633B-4D58-9911-99BEC1DD49DD}">
      <dgm:prSet custT="1"/>
      <dgm:spPr/>
      <dgm:t>
        <a:bodyPr/>
        <a:lstStyle/>
        <a:p>
          <a:endParaRPr lang="es-ES" sz="2000"/>
        </a:p>
      </dgm:t>
    </dgm:pt>
    <dgm:pt modelId="{4B431BDB-2BE2-499E-9F41-C09FE51717DB}" type="sibTrans" cxnId="{1C3D2A0E-633B-4D58-9911-99BEC1DD49DD}">
      <dgm:prSet/>
      <dgm:spPr/>
      <dgm:t>
        <a:bodyPr/>
        <a:lstStyle/>
        <a:p>
          <a:endParaRPr lang="es-ES" sz="2000"/>
        </a:p>
      </dgm:t>
    </dgm:pt>
    <dgm:pt modelId="{303B4864-CB22-478D-8D81-70465981803E}">
      <dgm:prSet phldrT="[Texto]" custT="1"/>
      <dgm:spPr/>
      <dgm:t>
        <a:bodyPr/>
        <a:lstStyle/>
        <a:p>
          <a:r>
            <a:rPr lang="es-EC" sz="2000" dirty="0" smtClean="0">
              <a:ea typeface="ＭＳ Ｐゴシック" pitchFamily="34" charset="-128"/>
            </a:rPr>
            <a:t>El espacio disponible</a:t>
          </a:r>
          <a:endParaRPr lang="es-ES" sz="2000" dirty="0"/>
        </a:p>
      </dgm:t>
    </dgm:pt>
    <dgm:pt modelId="{5E5C2ECD-1F47-4181-BA96-D9B57900D86E}" type="parTrans" cxnId="{EC62758A-A6DB-4F74-AB63-157CDA6CA14F}">
      <dgm:prSet custT="1"/>
      <dgm:spPr/>
      <dgm:t>
        <a:bodyPr/>
        <a:lstStyle/>
        <a:p>
          <a:endParaRPr lang="es-ES" sz="2000"/>
        </a:p>
      </dgm:t>
    </dgm:pt>
    <dgm:pt modelId="{8C3284E7-4BE1-4D75-B342-351FB4292FA5}" type="sibTrans" cxnId="{EC62758A-A6DB-4F74-AB63-157CDA6CA14F}">
      <dgm:prSet/>
      <dgm:spPr/>
      <dgm:t>
        <a:bodyPr/>
        <a:lstStyle/>
        <a:p>
          <a:endParaRPr lang="es-ES" sz="2000"/>
        </a:p>
      </dgm:t>
    </dgm:pt>
    <dgm:pt modelId="{AC30683E-FE7B-467C-90B9-52DBD3EF91E6}">
      <dgm:prSet phldrT="[Texto]" custT="1"/>
      <dgm:spPr/>
      <dgm:t>
        <a:bodyPr/>
        <a:lstStyle/>
        <a:p>
          <a:r>
            <a:rPr lang="es-EC" sz="2000" dirty="0" smtClean="0">
              <a:ea typeface="ＭＳ Ｐゴシック" pitchFamily="34" charset="-128"/>
            </a:rPr>
            <a:t>Las necesidades de los usuarios</a:t>
          </a:r>
          <a:endParaRPr lang="es-ES" sz="2000" dirty="0"/>
        </a:p>
      </dgm:t>
    </dgm:pt>
    <dgm:pt modelId="{6300AC23-AB13-471C-887F-A210BA023817}" type="parTrans" cxnId="{25032644-7B8C-4DF7-BD83-83F49AF6401B}">
      <dgm:prSet custT="1"/>
      <dgm:spPr/>
      <dgm:t>
        <a:bodyPr/>
        <a:lstStyle/>
        <a:p>
          <a:endParaRPr lang="es-ES" sz="2000"/>
        </a:p>
      </dgm:t>
    </dgm:pt>
    <dgm:pt modelId="{5D248F3D-705F-44B7-BC8C-99EBB8399425}" type="sibTrans" cxnId="{25032644-7B8C-4DF7-BD83-83F49AF6401B}">
      <dgm:prSet/>
      <dgm:spPr/>
      <dgm:t>
        <a:bodyPr/>
        <a:lstStyle/>
        <a:p>
          <a:endParaRPr lang="es-ES" sz="2000"/>
        </a:p>
      </dgm:t>
    </dgm:pt>
    <dgm:pt modelId="{E97EB9F4-3102-40E4-AEA0-01891D210EDB}">
      <dgm:prSet phldrT="[Texto]" custT="1"/>
      <dgm:spPr/>
      <dgm:t>
        <a:bodyPr/>
        <a:lstStyle/>
        <a:p>
          <a:r>
            <a:rPr lang="es-EC" sz="2000" dirty="0" smtClean="0">
              <a:ea typeface="ＭＳ Ｐゴシック" pitchFamily="34" charset="-128"/>
            </a:rPr>
            <a:t>Los recursos financieros disponibles</a:t>
          </a:r>
          <a:endParaRPr lang="es-ES" sz="2000" dirty="0"/>
        </a:p>
      </dgm:t>
    </dgm:pt>
    <dgm:pt modelId="{76D6F576-E9D0-47F2-AD53-A8AAD7FC73B1}" type="parTrans" cxnId="{192D721F-EA56-4918-8447-D0B31A1D501B}">
      <dgm:prSet custT="1"/>
      <dgm:spPr/>
      <dgm:t>
        <a:bodyPr/>
        <a:lstStyle/>
        <a:p>
          <a:endParaRPr lang="es-ES" sz="2000"/>
        </a:p>
      </dgm:t>
    </dgm:pt>
    <dgm:pt modelId="{C30027C7-3EC6-4F3D-A924-7CA5D724A5ED}" type="sibTrans" cxnId="{192D721F-EA56-4918-8447-D0B31A1D501B}">
      <dgm:prSet/>
      <dgm:spPr/>
      <dgm:t>
        <a:bodyPr/>
        <a:lstStyle/>
        <a:p>
          <a:endParaRPr lang="es-ES" sz="2000"/>
        </a:p>
      </dgm:t>
    </dgm:pt>
    <dgm:pt modelId="{F838358F-23AE-4303-B4DE-5FBE0EBED7EA}">
      <dgm:prSet phldrT="[Texto]" custT="1"/>
      <dgm:spPr/>
      <dgm:t>
        <a:bodyPr/>
        <a:lstStyle/>
        <a:p>
          <a:r>
            <a:rPr lang="es-EC" sz="2000" dirty="0" smtClean="0">
              <a:ea typeface="ＭＳ Ｐゴシック" pitchFamily="34" charset="-128"/>
            </a:rPr>
            <a:t>El uso del agua tratada.</a:t>
          </a:r>
          <a:endParaRPr lang="es-ES" sz="2000" dirty="0"/>
        </a:p>
      </dgm:t>
    </dgm:pt>
    <dgm:pt modelId="{24A1766B-4618-4A6F-9750-6253205EFB31}" type="parTrans" cxnId="{8D4966CC-6E39-409D-A15D-DBF31A657003}">
      <dgm:prSet custT="1"/>
      <dgm:spPr/>
      <dgm:t>
        <a:bodyPr/>
        <a:lstStyle/>
        <a:p>
          <a:endParaRPr lang="es-ES" sz="2000"/>
        </a:p>
      </dgm:t>
    </dgm:pt>
    <dgm:pt modelId="{1FBE4494-92E0-4B32-BBDB-D7BE0AE322BD}" type="sibTrans" cxnId="{8D4966CC-6E39-409D-A15D-DBF31A657003}">
      <dgm:prSet/>
      <dgm:spPr/>
      <dgm:t>
        <a:bodyPr/>
        <a:lstStyle/>
        <a:p>
          <a:endParaRPr lang="es-ES" sz="2000"/>
        </a:p>
      </dgm:t>
    </dgm:pt>
    <dgm:pt modelId="{38695E2E-B6E3-494B-BAB7-8713F4E882C9}" type="pres">
      <dgm:prSet presAssocID="{57E8A916-E09E-4481-8D1F-AD381C9DE54C}" presName="diagram" presStyleCnt="0">
        <dgm:presLayoutVars>
          <dgm:chPref val="1"/>
          <dgm:dir/>
          <dgm:animOne val="branch"/>
          <dgm:animLvl val="lvl"/>
          <dgm:resizeHandles val="exact"/>
        </dgm:presLayoutVars>
      </dgm:prSet>
      <dgm:spPr/>
      <dgm:t>
        <a:bodyPr/>
        <a:lstStyle/>
        <a:p>
          <a:endParaRPr lang="es-ES"/>
        </a:p>
      </dgm:t>
    </dgm:pt>
    <dgm:pt modelId="{3F688AB9-8608-444B-88D1-1C83E4BC443C}" type="pres">
      <dgm:prSet presAssocID="{A1831C39-CDFF-440B-9928-F1297A04F42D}" presName="root1" presStyleCnt="0"/>
      <dgm:spPr/>
    </dgm:pt>
    <dgm:pt modelId="{F881A8C6-22A9-4DAB-91DA-90DB888BDF87}" type="pres">
      <dgm:prSet presAssocID="{A1831C39-CDFF-440B-9928-F1297A04F42D}" presName="LevelOneTextNode" presStyleLbl="node0" presStyleIdx="0" presStyleCnt="1" custScaleX="136421" custScaleY="158274" custLinFactNeighborX="-45713" custLinFactNeighborY="9938">
        <dgm:presLayoutVars>
          <dgm:chPref val="3"/>
        </dgm:presLayoutVars>
      </dgm:prSet>
      <dgm:spPr/>
      <dgm:t>
        <a:bodyPr/>
        <a:lstStyle/>
        <a:p>
          <a:endParaRPr lang="es-ES"/>
        </a:p>
      </dgm:t>
    </dgm:pt>
    <dgm:pt modelId="{107ACD92-BFD5-46FD-BD6C-270DFDBCBE30}" type="pres">
      <dgm:prSet presAssocID="{A1831C39-CDFF-440B-9928-F1297A04F42D}" presName="level2hierChild" presStyleCnt="0"/>
      <dgm:spPr/>
    </dgm:pt>
    <dgm:pt modelId="{22B9E5AA-D039-42FA-B0D9-C945DEC3BCDF}" type="pres">
      <dgm:prSet presAssocID="{ED0EC4A4-648C-47EA-97DE-2DD17DA8F035}" presName="conn2-1" presStyleLbl="parChTrans1D2" presStyleIdx="0" presStyleCnt="5"/>
      <dgm:spPr/>
      <dgm:t>
        <a:bodyPr/>
        <a:lstStyle/>
        <a:p>
          <a:endParaRPr lang="es-ES"/>
        </a:p>
      </dgm:t>
    </dgm:pt>
    <dgm:pt modelId="{B256E0A5-D657-4D66-A8B7-2D0CE97289AF}" type="pres">
      <dgm:prSet presAssocID="{ED0EC4A4-648C-47EA-97DE-2DD17DA8F035}" presName="connTx" presStyleLbl="parChTrans1D2" presStyleIdx="0" presStyleCnt="5"/>
      <dgm:spPr/>
      <dgm:t>
        <a:bodyPr/>
        <a:lstStyle/>
        <a:p>
          <a:endParaRPr lang="es-ES"/>
        </a:p>
      </dgm:t>
    </dgm:pt>
    <dgm:pt modelId="{64676EFB-F019-451F-A208-78A6596B70E0}" type="pres">
      <dgm:prSet presAssocID="{F222A1BF-761E-487B-AA25-B74765881885}" presName="root2" presStyleCnt="0"/>
      <dgm:spPr/>
    </dgm:pt>
    <dgm:pt modelId="{696777F2-B15C-475D-9A5C-81753D2E9972}" type="pres">
      <dgm:prSet presAssocID="{F222A1BF-761E-487B-AA25-B74765881885}" presName="LevelTwoTextNode" presStyleLbl="node2" presStyleIdx="0" presStyleCnt="5">
        <dgm:presLayoutVars>
          <dgm:chPref val="3"/>
        </dgm:presLayoutVars>
      </dgm:prSet>
      <dgm:spPr/>
      <dgm:t>
        <a:bodyPr/>
        <a:lstStyle/>
        <a:p>
          <a:endParaRPr lang="es-ES"/>
        </a:p>
      </dgm:t>
    </dgm:pt>
    <dgm:pt modelId="{7CF8C214-A1A9-41E8-AC67-A903E17CA714}" type="pres">
      <dgm:prSet presAssocID="{F222A1BF-761E-487B-AA25-B74765881885}" presName="level3hierChild" presStyleCnt="0"/>
      <dgm:spPr/>
    </dgm:pt>
    <dgm:pt modelId="{B0E76CDC-A19A-4D30-A45A-A6F0FE76561F}" type="pres">
      <dgm:prSet presAssocID="{5E5C2ECD-1F47-4181-BA96-D9B57900D86E}" presName="conn2-1" presStyleLbl="parChTrans1D2" presStyleIdx="1" presStyleCnt="5"/>
      <dgm:spPr/>
      <dgm:t>
        <a:bodyPr/>
        <a:lstStyle/>
        <a:p>
          <a:endParaRPr lang="es-ES"/>
        </a:p>
      </dgm:t>
    </dgm:pt>
    <dgm:pt modelId="{4D857BF2-8681-4CF8-B6EB-18D80DABB1FC}" type="pres">
      <dgm:prSet presAssocID="{5E5C2ECD-1F47-4181-BA96-D9B57900D86E}" presName="connTx" presStyleLbl="parChTrans1D2" presStyleIdx="1" presStyleCnt="5"/>
      <dgm:spPr/>
      <dgm:t>
        <a:bodyPr/>
        <a:lstStyle/>
        <a:p>
          <a:endParaRPr lang="es-ES"/>
        </a:p>
      </dgm:t>
    </dgm:pt>
    <dgm:pt modelId="{6F5A2171-91BE-4B6E-8EB5-CF3858C5C406}" type="pres">
      <dgm:prSet presAssocID="{303B4864-CB22-478D-8D81-70465981803E}" presName="root2" presStyleCnt="0"/>
      <dgm:spPr/>
    </dgm:pt>
    <dgm:pt modelId="{30884623-BE25-4826-952D-6297E590C85E}" type="pres">
      <dgm:prSet presAssocID="{303B4864-CB22-478D-8D81-70465981803E}" presName="LevelTwoTextNode" presStyleLbl="node2" presStyleIdx="1" presStyleCnt="5">
        <dgm:presLayoutVars>
          <dgm:chPref val="3"/>
        </dgm:presLayoutVars>
      </dgm:prSet>
      <dgm:spPr/>
      <dgm:t>
        <a:bodyPr/>
        <a:lstStyle/>
        <a:p>
          <a:endParaRPr lang="es-ES"/>
        </a:p>
      </dgm:t>
    </dgm:pt>
    <dgm:pt modelId="{49F49908-C31E-4BF7-8115-9BCB63DD41B6}" type="pres">
      <dgm:prSet presAssocID="{303B4864-CB22-478D-8D81-70465981803E}" presName="level3hierChild" presStyleCnt="0"/>
      <dgm:spPr/>
    </dgm:pt>
    <dgm:pt modelId="{1162B9C4-71E5-4236-8332-F4D3E314B44C}" type="pres">
      <dgm:prSet presAssocID="{6300AC23-AB13-471C-887F-A210BA023817}" presName="conn2-1" presStyleLbl="parChTrans1D2" presStyleIdx="2" presStyleCnt="5"/>
      <dgm:spPr/>
      <dgm:t>
        <a:bodyPr/>
        <a:lstStyle/>
        <a:p>
          <a:endParaRPr lang="es-ES"/>
        </a:p>
      </dgm:t>
    </dgm:pt>
    <dgm:pt modelId="{2F63AA0F-DA9F-4530-9552-66D77B474164}" type="pres">
      <dgm:prSet presAssocID="{6300AC23-AB13-471C-887F-A210BA023817}" presName="connTx" presStyleLbl="parChTrans1D2" presStyleIdx="2" presStyleCnt="5"/>
      <dgm:spPr/>
      <dgm:t>
        <a:bodyPr/>
        <a:lstStyle/>
        <a:p>
          <a:endParaRPr lang="es-ES"/>
        </a:p>
      </dgm:t>
    </dgm:pt>
    <dgm:pt modelId="{430FE220-CED8-49AB-84B2-689CD0737855}" type="pres">
      <dgm:prSet presAssocID="{AC30683E-FE7B-467C-90B9-52DBD3EF91E6}" presName="root2" presStyleCnt="0"/>
      <dgm:spPr/>
    </dgm:pt>
    <dgm:pt modelId="{9F7B7E4F-F987-4113-A21D-DBCD73A6CEB5}" type="pres">
      <dgm:prSet presAssocID="{AC30683E-FE7B-467C-90B9-52DBD3EF91E6}" presName="LevelTwoTextNode" presStyleLbl="node2" presStyleIdx="2" presStyleCnt="5">
        <dgm:presLayoutVars>
          <dgm:chPref val="3"/>
        </dgm:presLayoutVars>
      </dgm:prSet>
      <dgm:spPr/>
      <dgm:t>
        <a:bodyPr/>
        <a:lstStyle/>
        <a:p>
          <a:endParaRPr lang="es-ES"/>
        </a:p>
      </dgm:t>
    </dgm:pt>
    <dgm:pt modelId="{A4D51EBF-53DC-4CC2-8F57-63EC73AEF930}" type="pres">
      <dgm:prSet presAssocID="{AC30683E-FE7B-467C-90B9-52DBD3EF91E6}" presName="level3hierChild" presStyleCnt="0"/>
      <dgm:spPr/>
    </dgm:pt>
    <dgm:pt modelId="{AF72B309-C0A0-4D33-A775-3A8DB9F98FDD}" type="pres">
      <dgm:prSet presAssocID="{76D6F576-E9D0-47F2-AD53-A8AAD7FC73B1}" presName="conn2-1" presStyleLbl="parChTrans1D2" presStyleIdx="3" presStyleCnt="5"/>
      <dgm:spPr/>
      <dgm:t>
        <a:bodyPr/>
        <a:lstStyle/>
        <a:p>
          <a:endParaRPr lang="es-ES"/>
        </a:p>
      </dgm:t>
    </dgm:pt>
    <dgm:pt modelId="{3EE86CB7-B90A-4473-A8DC-59119E0CBC01}" type="pres">
      <dgm:prSet presAssocID="{76D6F576-E9D0-47F2-AD53-A8AAD7FC73B1}" presName="connTx" presStyleLbl="parChTrans1D2" presStyleIdx="3" presStyleCnt="5"/>
      <dgm:spPr/>
      <dgm:t>
        <a:bodyPr/>
        <a:lstStyle/>
        <a:p>
          <a:endParaRPr lang="es-ES"/>
        </a:p>
      </dgm:t>
    </dgm:pt>
    <dgm:pt modelId="{DE95E913-FEA3-476B-B1C7-82A1074FBF58}" type="pres">
      <dgm:prSet presAssocID="{E97EB9F4-3102-40E4-AEA0-01891D210EDB}" presName="root2" presStyleCnt="0"/>
      <dgm:spPr/>
    </dgm:pt>
    <dgm:pt modelId="{7AC6065E-C99D-4F2B-B5FB-FB9544C7ED07}" type="pres">
      <dgm:prSet presAssocID="{E97EB9F4-3102-40E4-AEA0-01891D210EDB}" presName="LevelTwoTextNode" presStyleLbl="node2" presStyleIdx="3" presStyleCnt="5">
        <dgm:presLayoutVars>
          <dgm:chPref val="3"/>
        </dgm:presLayoutVars>
      </dgm:prSet>
      <dgm:spPr/>
      <dgm:t>
        <a:bodyPr/>
        <a:lstStyle/>
        <a:p>
          <a:endParaRPr lang="es-ES"/>
        </a:p>
      </dgm:t>
    </dgm:pt>
    <dgm:pt modelId="{6C1DA577-0BB3-4A34-ADE3-E4605CA61C59}" type="pres">
      <dgm:prSet presAssocID="{E97EB9F4-3102-40E4-AEA0-01891D210EDB}" presName="level3hierChild" presStyleCnt="0"/>
      <dgm:spPr/>
    </dgm:pt>
    <dgm:pt modelId="{0C4F7CAF-2E85-4C40-BD86-FED7809C0168}" type="pres">
      <dgm:prSet presAssocID="{24A1766B-4618-4A6F-9750-6253205EFB31}" presName="conn2-1" presStyleLbl="parChTrans1D2" presStyleIdx="4" presStyleCnt="5"/>
      <dgm:spPr/>
      <dgm:t>
        <a:bodyPr/>
        <a:lstStyle/>
        <a:p>
          <a:endParaRPr lang="es-ES"/>
        </a:p>
      </dgm:t>
    </dgm:pt>
    <dgm:pt modelId="{7197DA8E-3B95-40D5-BC7E-63BEA81C09C6}" type="pres">
      <dgm:prSet presAssocID="{24A1766B-4618-4A6F-9750-6253205EFB31}" presName="connTx" presStyleLbl="parChTrans1D2" presStyleIdx="4" presStyleCnt="5"/>
      <dgm:spPr/>
      <dgm:t>
        <a:bodyPr/>
        <a:lstStyle/>
        <a:p>
          <a:endParaRPr lang="es-ES"/>
        </a:p>
      </dgm:t>
    </dgm:pt>
    <dgm:pt modelId="{3F7CEDD5-7640-4C9B-A8CA-73655D5787B0}" type="pres">
      <dgm:prSet presAssocID="{F838358F-23AE-4303-B4DE-5FBE0EBED7EA}" presName="root2" presStyleCnt="0"/>
      <dgm:spPr/>
    </dgm:pt>
    <dgm:pt modelId="{472A0A64-CA41-4772-B550-FB0C436CD484}" type="pres">
      <dgm:prSet presAssocID="{F838358F-23AE-4303-B4DE-5FBE0EBED7EA}" presName="LevelTwoTextNode" presStyleLbl="node2" presStyleIdx="4" presStyleCnt="5">
        <dgm:presLayoutVars>
          <dgm:chPref val="3"/>
        </dgm:presLayoutVars>
      </dgm:prSet>
      <dgm:spPr/>
      <dgm:t>
        <a:bodyPr/>
        <a:lstStyle/>
        <a:p>
          <a:endParaRPr lang="es-ES"/>
        </a:p>
      </dgm:t>
    </dgm:pt>
    <dgm:pt modelId="{6CA59116-870F-4A94-9E9D-C2F38502097C}" type="pres">
      <dgm:prSet presAssocID="{F838358F-23AE-4303-B4DE-5FBE0EBED7EA}" presName="level3hierChild" presStyleCnt="0"/>
      <dgm:spPr/>
    </dgm:pt>
  </dgm:ptLst>
  <dgm:cxnLst>
    <dgm:cxn modelId="{6E62622F-1F7B-414B-873C-F10C4B03F4E7}" type="presOf" srcId="{A1831C39-CDFF-440B-9928-F1297A04F42D}" destId="{F881A8C6-22A9-4DAB-91DA-90DB888BDF87}" srcOrd="0" destOrd="0" presId="urn:microsoft.com/office/officeart/2005/8/layout/hierarchy2"/>
    <dgm:cxn modelId="{1C3D2A0E-633B-4D58-9911-99BEC1DD49DD}" srcId="{A1831C39-CDFF-440B-9928-F1297A04F42D}" destId="{F222A1BF-761E-487B-AA25-B74765881885}" srcOrd="0" destOrd="0" parTransId="{ED0EC4A4-648C-47EA-97DE-2DD17DA8F035}" sibTransId="{4B431BDB-2BE2-499E-9F41-C09FE51717DB}"/>
    <dgm:cxn modelId="{0A93F449-1D42-4001-B6CA-2D41486CD7D7}" type="presOf" srcId="{F222A1BF-761E-487B-AA25-B74765881885}" destId="{696777F2-B15C-475D-9A5C-81753D2E9972}" srcOrd="0" destOrd="0" presId="urn:microsoft.com/office/officeart/2005/8/layout/hierarchy2"/>
    <dgm:cxn modelId="{EA87C506-7C32-42BA-BF38-7A7F21C3F34E}" type="presOf" srcId="{303B4864-CB22-478D-8D81-70465981803E}" destId="{30884623-BE25-4826-952D-6297E590C85E}" srcOrd="0" destOrd="0" presId="urn:microsoft.com/office/officeart/2005/8/layout/hierarchy2"/>
    <dgm:cxn modelId="{25032644-7B8C-4DF7-BD83-83F49AF6401B}" srcId="{A1831C39-CDFF-440B-9928-F1297A04F42D}" destId="{AC30683E-FE7B-467C-90B9-52DBD3EF91E6}" srcOrd="2" destOrd="0" parTransId="{6300AC23-AB13-471C-887F-A210BA023817}" sibTransId="{5D248F3D-705F-44B7-BC8C-99EBB8399425}"/>
    <dgm:cxn modelId="{DBD91453-A292-426F-9B23-0C8E22FACA58}" type="presOf" srcId="{6300AC23-AB13-471C-887F-A210BA023817}" destId="{2F63AA0F-DA9F-4530-9552-66D77B474164}" srcOrd="1" destOrd="0" presId="urn:microsoft.com/office/officeart/2005/8/layout/hierarchy2"/>
    <dgm:cxn modelId="{EFF5BDEA-A46E-423E-B8B4-015A8DCE2145}" type="presOf" srcId="{E97EB9F4-3102-40E4-AEA0-01891D210EDB}" destId="{7AC6065E-C99D-4F2B-B5FB-FB9544C7ED07}" srcOrd="0" destOrd="0" presId="urn:microsoft.com/office/officeart/2005/8/layout/hierarchy2"/>
    <dgm:cxn modelId="{8F8A02F9-80D7-4FE7-B628-5AB9ADFDC9CE}" type="presOf" srcId="{AC30683E-FE7B-467C-90B9-52DBD3EF91E6}" destId="{9F7B7E4F-F987-4113-A21D-DBCD73A6CEB5}" srcOrd="0" destOrd="0" presId="urn:microsoft.com/office/officeart/2005/8/layout/hierarchy2"/>
    <dgm:cxn modelId="{A18491B1-B988-46AB-A648-53F5F535D90A}" type="presOf" srcId="{ED0EC4A4-648C-47EA-97DE-2DD17DA8F035}" destId="{22B9E5AA-D039-42FA-B0D9-C945DEC3BCDF}" srcOrd="0" destOrd="0" presId="urn:microsoft.com/office/officeart/2005/8/layout/hierarchy2"/>
    <dgm:cxn modelId="{53C491B4-8352-4646-AFBE-1C49756CFAAB}" type="presOf" srcId="{6300AC23-AB13-471C-887F-A210BA023817}" destId="{1162B9C4-71E5-4236-8332-F4D3E314B44C}" srcOrd="0" destOrd="0" presId="urn:microsoft.com/office/officeart/2005/8/layout/hierarchy2"/>
    <dgm:cxn modelId="{135A467E-6BBA-433F-A6B3-8B002B5D9E50}" srcId="{57E8A916-E09E-4481-8D1F-AD381C9DE54C}" destId="{A1831C39-CDFF-440B-9928-F1297A04F42D}" srcOrd="0" destOrd="0" parTransId="{3BDFF0E0-832A-4BE2-857B-E8D90AB85CA8}" sibTransId="{D143CB74-7512-45D3-AB49-C45DD52C6D17}"/>
    <dgm:cxn modelId="{5E99E2AA-6359-4BC5-A74E-41A9313467CC}" type="presOf" srcId="{5E5C2ECD-1F47-4181-BA96-D9B57900D86E}" destId="{B0E76CDC-A19A-4D30-A45A-A6F0FE76561F}" srcOrd="0" destOrd="0" presId="urn:microsoft.com/office/officeart/2005/8/layout/hierarchy2"/>
    <dgm:cxn modelId="{D8C999D5-6446-47EA-8042-2B8B56AC8330}" type="presOf" srcId="{24A1766B-4618-4A6F-9750-6253205EFB31}" destId="{0C4F7CAF-2E85-4C40-BD86-FED7809C0168}" srcOrd="0" destOrd="0" presId="urn:microsoft.com/office/officeart/2005/8/layout/hierarchy2"/>
    <dgm:cxn modelId="{713D7B14-27CF-41D7-9F92-60FB4EC21ED6}" type="presOf" srcId="{57E8A916-E09E-4481-8D1F-AD381C9DE54C}" destId="{38695E2E-B6E3-494B-BAB7-8713F4E882C9}" srcOrd="0" destOrd="0" presId="urn:microsoft.com/office/officeart/2005/8/layout/hierarchy2"/>
    <dgm:cxn modelId="{EC62758A-A6DB-4F74-AB63-157CDA6CA14F}" srcId="{A1831C39-CDFF-440B-9928-F1297A04F42D}" destId="{303B4864-CB22-478D-8D81-70465981803E}" srcOrd="1" destOrd="0" parTransId="{5E5C2ECD-1F47-4181-BA96-D9B57900D86E}" sibTransId="{8C3284E7-4BE1-4D75-B342-351FB4292FA5}"/>
    <dgm:cxn modelId="{68DF4CEE-DBE6-47E1-ACF1-6898AFE6A672}" type="presOf" srcId="{F838358F-23AE-4303-B4DE-5FBE0EBED7EA}" destId="{472A0A64-CA41-4772-B550-FB0C436CD484}" srcOrd="0" destOrd="0" presId="urn:microsoft.com/office/officeart/2005/8/layout/hierarchy2"/>
    <dgm:cxn modelId="{192D721F-EA56-4918-8447-D0B31A1D501B}" srcId="{A1831C39-CDFF-440B-9928-F1297A04F42D}" destId="{E97EB9F4-3102-40E4-AEA0-01891D210EDB}" srcOrd="3" destOrd="0" parTransId="{76D6F576-E9D0-47F2-AD53-A8AAD7FC73B1}" sibTransId="{C30027C7-3EC6-4F3D-A924-7CA5D724A5ED}"/>
    <dgm:cxn modelId="{36026712-3FCF-4D3D-BE1F-0F73C1066328}" type="presOf" srcId="{76D6F576-E9D0-47F2-AD53-A8AAD7FC73B1}" destId="{AF72B309-C0A0-4D33-A775-3A8DB9F98FDD}" srcOrd="0" destOrd="0" presId="urn:microsoft.com/office/officeart/2005/8/layout/hierarchy2"/>
    <dgm:cxn modelId="{AFDDF054-9724-4EBC-863C-05A65FE0DE7A}" type="presOf" srcId="{5E5C2ECD-1F47-4181-BA96-D9B57900D86E}" destId="{4D857BF2-8681-4CF8-B6EB-18D80DABB1FC}" srcOrd="1" destOrd="0" presId="urn:microsoft.com/office/officeart/2005/8/layout/hierarchy2"/>
    <dgm:cxn modelId="{26E32585-699A-4D67-88E6-BD768B290142}" type="presOf" srcId="{24A1766B-4618-4A6F-9750-6253205EFB31}" destId="{7197DA8E-3B95-40D5-BC7E-63BEA81C09C6}" srcOrd="1" destOrd="0" presId="urn:microsoft.com/office/officeart/2005/8/layout/hierarchy2"/>
    <dgm:cxn modelId="{8D4966CC-6E39-409D-A15D-DBF31A657003}" srcId="{A1831C39-CDFF-440B-9928-F1297A04F42D}" destId="{F838358F-23AE-4303-B4DE-5FBE0EBED7EA}" srcOrd="4" destOrd="0" parTransId="{24A1766B-4618-4A6F-9750-6253205EFB31}" sibTransId="{1FBE4494-92E0-4B32-BBDB-D7BE0AE322BD}"/>
    <dgm:cxn modelId="{B0648FEC-E3A9-4123-89FD-9F0EC91E5397}" type="presOf" srcId="{ED0EC4A4-648C-47EA-97DE-2DD17DA8F035}" destId="{B256E0A5-D657-4D66-A8B7-2D0CE97289AF}" srcOrd="1" destOrd="0" presId="urn:microsoft.com/office/officeart/2005/8/layout/hierarchy2"/>
    <dgm:cxn modelId="{648388A8-A4E2-4A39-9AF2-4B1E328AF265}" type="presOf" srcId="{76D6F576-E9D0-47F2-AD53-A8AAD7FC73B1}" destId="{3EE86CB7-B90A-4473-A8DC-59119E0CBC01}" srcOrd="1" destOrd="0" presId="urn:microsoft.com/office/officeart/2005/8/layout/hierarchy2"/>
    <dgm:cxn modelId="{4531DAE5-A44A-41C7-8BD9-0F234CCB712C}" type="presParOf" srcId="{38695E2E-B6E3-494B-BAB7-8713F4E882C9}" destId="{3F688AB9-8608-444B-88D1-1C83E4BC443C}" srcOrd="0" destOrd="0" presId="urn:microsoft.com/office/officeart/2005/8/layout/hierarchy2"/>
    <dgm:cxn modelId="{0A37EB16-459E-4783-9979-BD4A1C859687}" type="presParOf" srcId="{3F688AB9-8608-444B-88D1-1C83E4BC443C}" destId="{F881A8C6-22A9-4DAB-91DA-90DB888BDF87}" srcOrd="0" destOrd="0" presId="urn:microsoft.com/office/officeart/2005/8/layout/hierarchy2"/>
    <dgm:cxn modelId="{387151B0-BFF5-4233-8303-C05222B6CBD2}" type="presParOf" srcId="{3F688AB9-8608-444B-88D1-1C83E4BC443C}" destId="{107ACD92-BFD5-46FD-BD6C-270DFDBCBE30}" srcOrd="1" destOrd="0" presId="urn:microsoft.com/office/officeart/2005/8/layout/hierarchy2"/>
    <dgm:cxn modelId="{66A3EF32-7B80-4CD7-BD41-A857F9C8C47C}" type="presParOf" srcId="{107ACD92-BFD5-46FD-BD6C-270DFDBCBE30}" destId="{22B9E5AA-D039-42FA-B0D9-C945DEC3BCDF}" srcOrd="0" destOrd="0" presId="urn:microsoft.com/office/officeart/2005/8/layout/hierarchy2"/>
    <dgm:cxn modelId="{64F751EF-C315-4F82-83D9-7F486CAB4AC2}" type="presParOf" srcId="{22B9E5AA-D039-42FA-B0D9-C945DEC3BCDF}" destId="{B256E0A5-D657-4D66-A8B7-2D0CE97289AF}" srcOrd="0" destOrd="0" presId="urn:microsoft.com/office/officeart/2005/8/layout/hierarchy2"/>
    <dgm:cxn modelId="{341F3229-D5AF-499A-B954-799636060071}" type="presParOf" srcId="{107ACD92-BFD5-46FD-BD6C-270DFDBCBE30}" destId="{64676EFB-F019-451F-A208-78A6596B70E0}" srcOrd="1" destOrd="0" presId="urn:microsoft.com/office/officeart/2005/8/layout/hierarchy2"/>
    <dgm:cxn modelId="{BF086286-3220-4B68-A500-741BD877EE81}" type="presParOf" srcId="{64676EFB-F019-451F-A208-78A6596B70E0}" destId="{696777F2-B15C-475D-9A5C-81753D2E9972}" srcOrd="0" destOrd="0" presId="urn:microsoft.com/office/officeart/2005/8/layout/hierarchy2"/>
    <dgm:cxn modelId="{C230B675-27DA-4E47-824C-991C69CD23D4}" type="presParOf" srcId="{64676EFB-F019-451F-A208-78A6596B70E0}" destId="{7CF8C214-A1A9-41E8-AC67-A903E17CA714}" srcOrd="1" destOrd="0" presId="urn:microsoft.com/office/officeart/2005/8/layout/hierarchy2"/>
    <dgm:cxn modelId="{D2989853-4EBD-45D3-B9E8-78DE0CDF9276}" type="presParOf" srcId="{107ACD92-BFD5-46FD-BD6C-270DFDBCBE30}" destId="{B0E76CDC-A19A-4D30-A45A-A6F0FE76561F}" srcOrd="2" destOrd="0" presId="urn:microsoft.com/office/officeart/2005/8/layout/hierarchy2"/>
    <dgm:cxn modelId="{623CF79E-2849-4A3E-9799-C6766102828D}" type="presParOf" srcId="{B0E76CDC-A19A-4D30-A45A-A6F0FE76561F}" destId="{4D857BF2-8681-4CF8-B6EB-18D80DABB1FC}" srcOrd="0" destOrd="0" presId="urn:microsoft.com/office/officeart/2005/8/layout/hierarchy2"/>
    <dgm:cxn modelId="{BDBF2DE1-3408-4705-BADC-4C1B0B700046}" type="presParOf" srcId="{107ACD92-BFD5-46FD-BD6C-270DFDBCBE30}" destId="{6F5A2171-91BE-4B6E-8EB5-CF3858C5C406}" srcOrd="3" destOrd="0" presId="urn:microsoft.com/office/officeart/2005/8/layout/hierarchy2"/>
    <dgm:cxn modelId="{ACD8C6C4-EA22-40A6-A443-9F2D45105882}" type="presParOf" srcId="{6F5A2171-91BE-4B6E-8EB5-CF3858C5C406}" destId="{30884623-BE25-4826-952D-6297E590C85E}" srcOrd="0" destOrd="0" presId="urn:microsoft.com/office/officeart/2005/8/layout/hierarchy2"/>
    <dgm:cxn modelId="{AF008518-4090-4F63-A2E5-10693EE9B5D7}" type="presParOf" srcId="{6F5A2171-91BE-4B6E-8EB5-CF3858C5C406}" destId="{49F49908-C31E-4BF7-8115-9BCB63DD41B6}" srcOrd="1" destOrd="0" presId="urn:microsoft.com/office/officeart/2005/8/layout/hierarchy2"/>
    <dgm:cxn modelId="{EDB0EEFD-C7AD-465C-B136-042EDE10CE32}" type="presParOf" srcId="{107ACD92-BFD5-46FD-BD6C-270DFDBCBE30}" destId="{1162B9C4-71E5-4236-8332-F4D3E314B44C}" srcOrd="4" destOrd="0" presId="urn:microsoft.com/office/officeart/2005/8/layout/hierarchy2"/>
    <dgm:cxn modelId="{7747E294-CA2E-401B-8166-8C4FBAB6AB74}" type="presParOf" srcId="{1162B9C4-71E5-4236-8332-F4D3E314B44C}" destId="{2F63AA0F-DA9F-4530-9552-66D77B474164}" srcOrd="0" destOrd="0" presId="urn:microsoft.com/office/officeart/2005/8/layout/hierarchy2"/>
    <dgm:cxn modelId="{E71AA501-BE75-4040-B88B-FCC154456616}" type="presParOf" srcId="{107ACD92-BFD5-46FD-BD6C-270DFDBCBE30}" destId="{430FE220-CED8-49AB-84B2-689CD0737855}" srcOrd="5" destOrd="0" presId="urn:microsoft.com/office/officeart/2005/8/layout/hierarchy2"/>
    <dgm:cxn modelId="{C380934D-F9EE-4BEA-A29E-3301C07B29FD}" type="presParOf" srcId="{430FE220-CED8-49AB-84B2-689CD0737855}" destId="{9F7B7E4F-F987-4113-A21D-DBCD73A6CEB5}" srcOrd="0" destOrd="0" presId="urn:microsoft.com/office/officeart/2005/8/layout/hierarchy2"/>
    <dgm:cxn modelId="{BB9E76B2-AA49-4BB2-AC35-84441C51D82E}" type="presParOf" srcId="{430FE220-CED8-49AB-84B2-689CD0737855}" destId="{A4D51EBF-53DC-4CC2-8F57-63EC73AEF930}" srcOrd="1" destOrd="0" presId="urn:microsoft.com/office/officeart/2005/8/layout/hierarchy2"/>
    <dgm:cxn modelId="{775F311F-FEEE-4591-864B-887C975669DE}" type="presParOf" srcId="{107ACD92-BFD5-46FD-BD6C-270DFDBCBE30}" destId="{AF72B309-C0A0-4D33-A775-3A8DB9F98FDD}" srcOrd="6" destOrd="0" presId="urn:microsoft.com/office/officeart/2005/8/layout/hierarchy2"/>
    <dgm:cxn modelId="{43C27A52-36BF-4A4E-9EAA-87733522E922}" type="presParOf" srcId="{AF72B309-C0A0-4D33-A775-3A8DB9F98FDD}" destId="{3EE86CB7-B90A-4473-A8DC-59119E0CBC01}" srcOrd="0" destOrd="0" presId="urn:microsoft.com/office/officeart/2005/8/layout/hierarchy2"/>
    <dgm:cxn modelId="{43A421DE-6AF1-4C7B-837C-8286E56C420D}" type="presParOf" srcId="{107ACD92-BFD5-46FD-BD6C-270DFDBCBE30}" destId="{DE95E913-FEA3-476B-B1C7-82A1074FBF58}" srcOrd="7" destOrd="0" presId="urn:microsoft.com/office/officeart/2005/8/layout/hierarchy2"/>
    <dgm:cxn modelId="{C0821CCC-2A19-403A-B184-41FF0203A921}" type="presParOf" srcId="{DE95E913-FEA3-476B-B1C7-82A1074FBF58}" destId="{7AC6065E-C99D-4F2B-B5FB-FB9544C7ED07}" srcOrd="0" destOrd="0" presId="urn:microsoft.com/office/officeart/2005/8/layout/hierarchy2"/>
    <dgm:cxn modelId="{55CA8FDB-46E4-434B-BC0E-F7FC03091CE5}" type="presParOf" srcId="{DE95E913-FEA3-476B-B1C7-82A1074FBF58}" destId="{6C1DA577-0BB3-4A34-ADE3-E4605CA61C59}" srcOrd="1" destOrd="0" presId="urn:microsoft.com/office/officeart/2005/8/layout/hierarchy2"/>
    <dgm:cxn modelId="{DE546C7F-5445-440D-B723-FA49F6E3AB85}" type="presParOf" srcId="{107ACD92-BFD5-46FD-BD6C-270DFDBCBE30}" destId="{0C4F7CAF-2E85-4C40-BD86-FED7809C0168}" srcOrd="8" destOrd="0" presId="urn:microsoft.com/office/officeart/2005/8/layout/hierarchy2"/>
    <dgm:cxn modelId="{AA2EBF7C-DE9C-49D5-B223-9A0DA8725607}" type="presParOf" srcId="{0C4F7CAF-2E85-4C40-BD86-FED7809C0168}" destId="{7197DA8E-3B95-40D5-BC7E-63BEA81C09C6}" srcOrd="0" destOrd="0" presId="urn:microsoft.com/office/officeart/2005/8/layout/hierarchy2"/>
    <dgm:cxn modelId="{1BA00936-A8CA-4043-8466-5D5D74D66176}" type="presParOf" srcId="{107ACD92-BFD5-46FD-BD6C-270DFDBCBE30}" destId="{3F7CEDD5-7640-4C9B-A8CA-73655D5787B0}" srcOrd="9" destOrd="0" presId="urn:microsoft.com/office/officeart/2005/8/layout/hierarchy2"/>
    <dgm:cxn modelId="{132725E5-03CD-4431-9006-3838B74091E1}" type="presParOf" srcId="{3F7CEDD5-7640-4C9B-A8CA-73655D5787B0}" destId="{472A0A64-CA41-4772-B550-FB0C436CD484}" srcOrd="0" destOrd="0" presId="urn:microsoft.com/office/officeart/2005/8/layout/hierarchy2"/>
    <dgm:cxn modelId="{D94357EF-8043-42B2-BE75-F9B1CAD516BF}" type="presParOf" srcId="{3F7CEDD5-7640-4C9B-A8CA-73655D5787B0}" destId="{6CA59116-870F-4A94-9E9D-C2F38502097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CD6AB-F7BB-47BB-A032-4513D91FF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AB684FE-7B8A-4524-A892-BD06E40DF3CA}">
      <dgm:prSet phldrT="[Texto]" custT="1"/>
      <dgm:spPr/>
      <dgm:t>
        <a:bodyPr/>
        <a:lstStyle/>
        <a:p>
          <a:pPr algn="just"/>
          <a:r>
            <a:rPr lang="es-ES" sz="3600" b="1" u="sng" dirty="0" smtClean="0"/>
            <a:t>Pre</a:t>
          </a:r>
          <a:r>
            <a:rPr lang="es-ES" sz="4800" b="1" u="sng" dirty="0" smtClean="0"/>
            <a:t> </a:t>
          </a:r>
          <a:r>
            <a:rPr lang="es-ES" sz="3600" b="1" u="sng" dirty="0" smtClean="0"/>
            <a:t>filtración</a:t>
          </a:r>
          <a:endParaRPr lang="es-ES" sz="3600" b="1" u="sng" dirty="0"/>
        </a:p>
      </dgm:t>
    </dgm:pt>
    <dgm:pt modelId="{197A2DC4-9228-419E-9C23-458462461A17}" type="parTrans" cxnId="{10115DE0-C4AA-4CAA-8418-EB011494CB74}">
      <dgm:prSet/>
      <dgm:spPr/>
      <dgm:t>
        <a:bodyPr/>
        <a:lstStyle/>
        <a:p>
          <a:pPr algn="just"/>
          <a:endParaRPr lang="es-ES" sz="1200"/>
        </a:p>
      </dgm:t>
    </dgm:pt>
    <dgm:pt modelId="{EC4FFB42-9564-4E3A-8EC7-0CCE89B79FD1}" type="sibTrans" cxnId="{10115DE0-C4AA-4CAA-8418-EB011494CB74}">
      <dgm:prSet/>
      <dgm:spPr/>
      <dgm:t>
        <a:bodyPr/>
        <a:lstStyle/>
        <a:p>
          <a:pPr algn="just"/>
          <a:endParaRPr lang="es-ES" sz="1200"/>
        </a:p>
      </dgm:t>
    </dgm:pt>
    <dgm:pt modelId="{9AA889BF-1817-47C4-B45D-C0744798F8B3}">
      <dgm:prSet custT="1"/>
      <dgm:spPr/>
      <dgm:t>
        <a:bodyPr/>
        <a:lstStyle/>
        <a:p>
          <a:pPr algn="just"/>
          <a:endParaRPr lang="es-ES" sz="3200" dirty="0"/>
        </a:p>
      </dgm:t>
    </dgm:pt>
    <dgm:pt modelId="{697D1E8D-BB38-4685-8C1F-0B0374701F3D}" type="parTrans" cxnId="{BD7E3983-02DF-4C0E-9DDE-18C1412AD957}">
      <dgm:prSet/>
      <dgm:spPr/>
      <dgm:t>
        <a:bodyPr/>
        <a:lstStyle/>
        <a:p>
          <a:pPr algn="just"/>
          <a:endParaRPr lang="es-ES" sz="1200"/>
        </a:p>
      </dgm:t>
    </dgm:pt>
    <dgm:pt modelId="{A8CAC2B9-A5D5-4D00-B74B-8A381AE05A55}" type="sibTrans" cxnId="{BD7E3983-02DF-4C0E-9DDE-18C1412AD957}">
      <dgm:prSet/>
      <dgm:spPr/>
      <dgm:t>
        <a:bodyPr/>
        <a:lstStyle/>
        <a:p>
          <a:pPr algn="just"/>
          <a:endParaRPr lang="es-ES" sz="1200"/>
        </a:p>
      </dgm:t>
    </dgm:pt>
    <dgm:pt modelId="{8F95F84F-F37A-4E2A-AF1F-E9FFC7E0E12B}" type="pres">
      <dgm:prSet presAssocID="{8E1CD6AB-F7BB-47BB-A032-4513D91FFFEE}" presName="linear" presStyleCnt="0">
        <dgm:presLayoutVars>
          <dgm:animLvl val="lvl"/>
          <dgm:resizeHandles val="exact"/>
        </dgm:presLayoutVars>
      </dgm:prSet>
      <dgm:spPr/>
      <dgm:t>
        <a:bodyPr/>
        <a:lstStyle/>
        <a:p>
          <a:endParaRPr lang="es-ES"/>
        </a:p>
      </dgm:t>
    </dgm:pt>
    <dgm:pt modelId="{9A8EA4BB-9F6F-4495-A6D2-A92AE44DF83F}" type="pres">
      <dgm:prSet presAssocID="{6AB684FE-7B8A-4524-A892-BD06E40DF3CA}" presName="parentText" presStyleLbl="node1" presStyleIdx="0" presStyleCnt="1" custScaleY="63562" custLinFactNeighborY="25099">
        <dgm:presLayoutVars>
          <dgm:chMax val="0"/>
          <dgm:bulletEnabled val="1"/>
        </dgm:presLayoutVars>
      </dgm:prSet>
      <dgm:spPr/>
      <dgm:t>
        <a:bodyPr/>
        <a:lstStyle/>
        <a:p>
          <a:endParaRPr lang="es-ES"/>
        </a:p>
      </dgm:t>
    </dgm:pt>
    <dgm:pt modelId="{6606E527-32EC-4E7D-A855-B9F96019BA94}" type="pres">
      <dgm:prSet presAssocID="{6AB684FE-7B8A-4524-A892-BD06E40DF3CA}" presName="childText" presStyleLbl="revTx" presStyleIdx="0" presStyleCnt="1">
        <dgm:presLayoutVars>
          <dgm:bulletEnabled val="1"/>
        </dgm:presLayoutVars>
      </dgm:prSet>
      <dgm:spPr/>
      <dgm:t>
        <a:bodyPr/>
        <a:lstStyle/>
        <a:p>
          <a:endParaRPr lang="es-ES"/>
        </a:p>
      </dgm:t>
    </dgm:pt>
  </dgm:ptLst>
  <dgm:cxnLst>
    <dgm:cxn modelId="{76ED0B41-D0E1-420E-A342-37F51BB11ABE}" type="presOf" srcId="{8E1CD6AB-F7BB-47BB-A032-4513D91FFFEE}" destId="{8F95F84F-F37A-4E2A-AF1F-E9FFC7E0E12B}" srcOrd="0" destOrd="0" presId="urn:microsoft.com/office/officeart/2005/8/layout/vList2"/>
    <dgm:cxn modelId="{BD7E3983-02DF-4C0E-9DDE-18C1412AD957}" srcId="{6AB684FE-7B8A-4524-A892-BD06E40DF3CA}" destId="{9AA889BF-1817-47C4-B45D-C0744798F8B3}" srcOrd="0" destOrd="0" parTransId="{697D1E8D-BB38-4685-8C1F-0B0374701F3D}" sibTransId="{A8CAC2B9-A5D5-4D00-B74B-8A381AE05A55}"/>
    <dgm:cxn modelId="{10115DE0-C4AA-4CAA-8418-EB011494CB74}" srcId="{8E1CD6AB-F7BB-47BB-A032-4513D91FFFEE}" destId="{6AB684FE-7B8A-4524-A892-BD06E40DF3CA}" srcOrd="0" destOrd="0" parTransId="{197A2DC4-9228-419E-9C23-458462461A17}" sibTransId="{EC4FFB42-9564-4E3A-8EC7-0CCE89B79FD1}"/>
    <dgm:cxn modelId="{DF809A1C-46AD-4D1D-A048-FD39BBCB93FB}" type="presOf" srcId="{9AA889BF-1817-47C4-B45D-C0744798F8B3}" destId="{6606E527-32EC-4E7D-A855-B9F96019BA94}" srcOrd="0" destOrd="0" presId="urn:microsoft.com/office/officeart/2005/8/layout/vList2"/>
    <dgm:cxn modelId="{4F8F8A97-37E6-485B-B4E3-A8BFB3475AF8}" type="presOf" srcId="{6AB684FE-7B8A-4524-A892-BD06E40DF3CA}" destId="{9A8EA4BB-9F6F-4495-A6D2-A92AE44DF83F}" srcOrd="0" destOrd="0" presId="urn:microsoft.com/office/officeart/2005/8/layout/vList2"/>
    <dgm:cxn modelId="{6D30952E-6ED4-428E-9DCD-87B2F159E3D0}" type="presParOf" srcId="{8F95F84F-F37A-4E2A-AF1F-E9FFC7E0E12B}" destId="{9A8EA4BB-9F6F-4495-A6D2-A92AE44DF83F}" srcOrd="0" destOrd="0" presId="urn:microsoft.com/office/officeart/2005/8/layout/vList2"/>
    <dgm:cxn modelId="{24596033-C900-4332-A1AA-C80B6B2684B0}" type="presParOf" srcId="{8F95F84F-F37A-4E2A-AF1F-E9FFC7E0E12B}" destId="{6606E527-32EC-4E7D-A855-B9F96019BA9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1CD6AB-F7BB-47BB-A032-4513D91FF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2BF8A84-AE42-4434-84D2-A3020BF815AB}">
      <dgm:prSet custT="1"/>
      <dgm:spPr/>
      <dgm:t>
        <a:bodyPr/>
        <a:lstStyle/>
        <a:p>
          <a:pPr algn="just"/>
          <a:r>
            <a:rPr lang="es-ES" sz="3600" b="1" u="sng" dirty="0" smtClean="0"/>
            <a:t>Limpieza biológica</a:t>
          </a:r>
          <a:endParaRPr lang="es-ES" sz="3600" dirty="0"/>
        </a:p>
      </dgm:t>
    </dgm:pt>
    <dgm:pt modelId="{B83FF5C4-A45E-43BD-82D2-64F8D03CF468}" type="parTrans" cxnId="{2A46CBB7-9DB0-4C79-8733-3A3CDA287F2E}">
      <dgm:prSet/>
      <dgm:spPr/>
      <dgm:t>
        <a:bodyPr/>
        <a:lstStyle/>
        <a:p>
          <a:pPr algn="just"/>
          <a:endParaRPr lang="es-ES" sz="3600"/>
        </a:p>
      </dgm:t>
    </dgm:pt>
    <dgm:pt modelId="{B64E2D96-3E26-4760-947D-4D7515D76452}" type="sibTrans" cxnId="{2A46CBB7-9DB0-4C79-8733-3A3CDA287F2E}">
      <dgm:prSet/>
      <dgm:spPr/>
      <dgm:t>
        <a:bodyPr/>
        <a:lstStyle/>
        <a:p>
          <a:pPr algn="just"/>
          <a:endParaRPr lang="es-ES" sz="3600"/>
        </a:p>
      </dgm:t>
    </dgm:pt>
    <dgm:pt modelId="{2D54B0CD-37A1-472A-BE35-150E67B3A9DD}">
      <dgm:prSet custT="1"/>
      <dgm:spPr/>
      <dgm:t>
        <a:bodyPr/>
        <a:lstStyle/>
        <a:p>
          <a:pPr algn="just"/>
          <a:endParaRPr lang="es-ES" sz="3600" dirty="0" smtClean="0"/>
        </a:p>
      </dgm:t>
    </dgm:pt>
    <dgm:pt modelId="{E66E5134-3779-4497-B076-6EE68BF4F553}" type="parTrans" cxnId="{CE1401C4-DB4A-456B-97F9-464D4CA96695}">
      <dgm:prSet/>
      <dgm:spPr/>
      <dgm:t>
        <a:bodyPr/>
        <a:lstStyle/>
        <a:p>
          <a:pPr algn="just"/>
          <a:endParaRPr lang="es-ES" sz="3600"/>
        </a:p>
      </dgm:t>
    </dgm:pt>
    <dgm:pt modelId="{71C4FAD6-E766-450C-8E9C-9C3669861746}" type="sibTrans" cxnId="{CE1401C4-DB4A-456B-97F9-464D4CA96695}">
      <dgm:prSet/>
      <dgm:spPr/>
      <dgm:t>
        <a:bodyPr/>
        <a:lstStyle/>
        <a:p>
          <a:pPr algn="just"/>
          <a:endParaRPr lang="es-ES" sz="3600"/>
        </a:p>
      </dgm:t>
    </dgm:pt>
    <dgm:pt modelId="{8F95F84F-F37A-4E2A-AF1F-E9FFC7E0E12B}" type="pres">
      <dgm:prSet presAssocID="{8E1CD6AB-F7BB-47BB-A032-4513D91FFFEE}" presName="linear" presStyleCnt="0">
        <dgm:presLayoutVars>
          <dgm:animLvl val="lvl"/>
          <dgm:resizeHandles val="exact"/>
        </dgm:presLayoutVars>
      </dgm:prSet>
      <dgm:spPr/>
      <dgm:t>
        <a:bodyPr/>
        <a:lstStyle/>
        <a:p>
          <a:endParaRPr lang="es-ES"/>
        </a:p>
      </dgm:t>
    </dgm:pt>
    <dgm:pt modelId="{EF14BC10-E76C-43CF-A557-3F353136C4C5}" type="pres">
      <dgm:prSet presAssocID="{32BF8A84-AE42-4434-84D2-A3020BF815AB}" presName="parentText" presStyleLbl="node1" presStyleIdx="0" presStyleCnt="1" custScaleY="69667" custLinFactNeighborX="-870" custLinFactNeighborY="6670">
        <dgm:presLayoutVars>
          <dgm:chMax val="0"/>
          <dgm:bulletEnabled val="1"/>
        </dgm:presLayoutVars>
      </dgm:prSet>
      <dgm:spPr/>
      <dgm:t>
        <a:bodyPr/>
        <a:lstStyle/>
        <a:p>
          <a:endParaRPr lang="es-ES"/>
        </a:p>
      </dgm:t>
    </dgm:pt>
    <dgm:pt modelId="{65442624-F291-4B2A-B3C9-530085B41B6E}" type="pres">
      <dgm:prSet presAssocID="{32BF8A84-AE42-4434-84D2-A3020BF815AB}" presName="childText" presStyleLbl="revTx" presStyleIdx="0" presStyleCnt="1">
        <dgm:presLayoutVars>
          <dgm:bulletEnabled val="1"/>
        </dgm:presLayoutVars>
      </dgm:prSet>
      <dgm:spPr/>
      <dgm:t>
        <a:bodyPr/>
        <a:lstStyle/>
        <a:p>
          <a:endParaRPr lang="es-ES"/>
        </a:p>
      </dgm:t>
    </dgm:pt>
  </dgm:ptLst>
  <dgm:cxnLst>
    <dgm:cxn modelId="{2A46CBB7-9DB0-4C79-8733-3A3CDA287F2E}" srcId="{8E1CD6AB-F7BB-47BB-A032-4513D91FFFEE}" destId="{32BF8A84-AE42-4434-84D2-A3020BF815AB}" srcOrd="0" destOrd="0" parTransId="{B83FF5C4-A45E-43BD-82D2-64F8D03CF468}" sibTransId="{B64E2D96-3E26-4760-947D-4D7515D76452}"/>
    <dgm:cxn modelId="{DF7C60AF-7F73-4722-83A0-3C8363C11CC4}" type="presOf" srcId="{2D54B0CD-37A1-472A-BE35-150E67B3A9DD}" destId="{65442624-F291-4B2A-B3C9-530085B41B6E}" srcOrd="0" destOrd="0" presId="urn:microsoft.com/office/officeart/2005/8/layout/vList2"/>
    <dgm:cxn modelId="{CE1401C4-DB4A-456B-97F9-464D4CA96695}" srcId="{32BF8A84-AE42-4434-84D2-A3020BF815AB}" destId="{2D54B0CD-37A1-472A-BE35-150E67B3A9DD}" srcOrd="0" destOrd="0" parTransId="{E66E5134-3779-4497-B076-6EE68BF4F553}" sibTransId="{71C4FAD6-E766-450C-8E9C-9C3669861746}"/>
    <dgm:cxn modelId="{8E0A8E7A-43E5-4BD2-A02A-6143B9D383E3}" type="presOf" srcId="{8E1CD6AB-F7BB-47BB-A032-4513D91FFFEE}" destId="{8F95F84F-F37A-4E2A-AF1F-E9FFC7E0E12B}" srcOrd="0" destOrd="0" presId="urn:microsoft.com/office/officeart/2005/8/layout/vList2"/>
    <dgm:cxn modelId="{0C7FD4B4-AC5E-4822-8D91-61FFD2BEF352}" type="presOf" srcId="{32BF8A84-AE42-4434-84D2-A3020BF815AB}" destId="{EF14BC10-E76C-43CF-A557-3F353136C4C5}" srcOrd="0" destOrd="0" presId="urn:microsoft.com/office/officeart/2005/8/layout/vList2"/>
    <dgm:cxn modelId="{BDF34DC8-403B-4AAD-AA02-644EBC2BEF10}" type="presParOf" srcId="{8F95F84F-F37A-4E2A-AF1F-E9FFC7E0E12B}" destId="{EF14BC10-E76C-43CF-A557-3F353136C4C5}" srcOrd="0" destOrd="0" presId="urn:microsoft.com/office/officeart/2005/8/layout/vList2"/>
    <dgm:cxn modelId="{E46E2600-36E9-40E9-88AB-6F638E5AC396}" type="presParOf" srcId="{8F95F84F-F37A-4E2A-AF1F-E9FFC7E0E12B}" destId="{65442624-F291-4B2A-B3C9-530085B41B6E}"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1CD6AB-F7BB-47BB-A032-4513D91FF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629EA35-2562-4D74-94EE-E37089B0A113}">
      <dgm:prSet custT="1"/>
      <dgm:spPr/>
      <dgm:t>
        <a:bodyPr/>
        <a:lstStyle/>
        <a:p>
          <a:pPr algn="just"/>
          <a:r>
            <a:rPr lang="es-ES" sz="3600" b="1" u="sng" dirty="0" smtClean="0"/>
            <a:t>Eliminación de gérmenes e higienización mediante rayos ultravioleta</a:t>
          </a:r>
          <a:endParaRPr lang="es-ES" sz="3600" dirty="0"/>
        </a:p>
      </dgm:t>
    </dgm:pt>
    <dgm:pt modelId="{86108992-1716-4ACF-9721-7B7A694C3DA8}" type="parTrans" cxnId="{ECEB89DB-D117-4ECB-A8D8-530E0E13BD86}">
      <dgm:prSet/>
      <dgm:spPr/>
      <dgm:t>
        <a:bodyPr/>
        <a:lstStyle/>
        <a:p>
          <a:pPr algn="just"/>
          <a:endParaRPr lang="es-ES" sz="3600"/>
        </a:p>
      </dgm:t>
    </dgm:pt>
    <dgm:pt modelId="{E7760D8F-B328-41B0-9D77-8B905BEB4DEC}" type="sibTrans" cxnId="{ECEB89DB-D117-4ECB-A8D8-530E0E13BD86}">
      <dgm:prSet/>
      <dgm:spPr/>
      <dgm:t>
        <a:bodyPr/>
        <a:lstStyle/>
        <a:p>
          <a:pPr algn="just"/>
          <a:endParaRPr lang="es-ES" sz="3600"/>
        </a:p>
      </dgm:t>
    </dgm:pt>
    <dgm:pt modelId="{8F95F84F-F37A-4E2A-AF1F-E9FFC7E0E12B}" type="pres">
      <dgm:prSet presAssocID="{8E1CD6AB-F7BB-47BB-A032-4513D91FFFEE}" presName="linear" presStyleCnt="0">
        <dgm:presLayoutVars>
          <dgm:animLvl val="lvl"/>
          <dgm:resizeHandles val="exact"/>
        </dgm:presLayoutVars>
      </dgm:prSet>
      <dgm:spPr/>
      <dgm:t>
        <a:bodyPr/>
        <a:lstStyle/>
        <a:p>
          <a:endParaRPr lang="es-ES"/>
        </a:p>
      </dgm:t>
    </dgm:pt>
    <dgm:pt modelId="{C0FDD46E-B9B6-4629-AC5E-414FF051D911}" type="pres">
      <dgm:prSet presAssocID="{B629EA35-2562-4D74-94EE-E37089B0A113}" presName="parentText" presStyleLbl="node1" presStyleIdx="0" presStyleCnt="1" custLinFactNeighborX="1999" custLinFactNeighborY="166">
        <dgm:presLayoutVars>
          <dgm:chMax val="0"/>
          <dgm:bulletEnabled val="1"/>
        </dgm:presLayoutVars>
      </dgm:prSet>
      <dgm:spPr/>
      <dgm:t>
        <a:bodyPr/>
        <a:lstStyle/>
        <a:p>
          <a:endParaRPr lang="es-ES"/>
        </a:p>
      </dgm:t>
    </dgm:pt>
  </dgm:ptLst>
  <dgm:cxnLst>
    <dgm:cxn modelId="{ECEB89DB-D117-4ECB-A8D8-530E0E13BD86}" srcId="{8E1CD6AB-F7BB-47BB-A032-4513D91FFFEE}" destId="{B629EA35-2562-4D74-94EE-E37089B0A113}" srcOrd="0" destOrd="0" parTransId="{86108992-1716-4ACF-9721-7B7A694C3DA8}" sibTransId="{E7760D8F-B328-41B0-9D77-8B905BEB4DEC}"/>
    <dgm:cxn modelId="{AC2479FF-1CB5-408F-9561-49C6A6862F2F}" type="presOf" srcId="{B629EA35-2562-4D74-94EE-E37089B0A113}" destId="{C0FDD46E-B9B6-4629-AC5E-414FF051D911}" srcOrd="0" destOrd="0" presId="urn:microsoft.com/office/officeart/2005/8/layout/vList2"/>
    <dgm:cxn modelId="{6950D15D-93C9-4E56-AA7F-83FC7254A346}" type="presOf" srcId="{8E1CD6AB-F7BB-47BB-A032-4513D91FFFEE}" destId="{8F95F84F-F37A-4E2A-AF1F-E9FFC7E0E12B}" srcOrd="0" destOrd="0" presId="urn:microsoft.com/office/officeart/2005/8/layout/vList2"/>
    <dgm:cxn modelId="{70C2B312-A150-44E3-870F-BDB8972DCDDE}" type="presParOf" srcId="{8F95F84F-F37A-4E2A-AF1F-E9FFC7E0E12B}" destId="{C0FDD46E-B9B6-4629-AC5E-414FF051D911}"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CD6AB-F7BB-47BB-A032-4513D91FF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FDBA9ED-5B1B-4028-9E4A-F29BCC698C3B}">
      <dgm:prSet custT="1"/>
      <dgm:spPr/>
      <dgm:t>
        <a:bodyPr/>
        <a:lstStyle/>
        <a:p>
          <a:pPr algn="just"/>
          <a:r>
            <a:rPr lang="es-ES" sz="3600" b="1" u="sng" dirty="0" smtClean="0"/>
            <a:t>Suministro de agua</a:t>
          </a:r>
          <a:endParaRPr lang="es-ES" sz="3600" dirty="0"/>
        </a:p>
      </dgm:t>
    </dgm:pt>
    <dgm:pt modelId="{8EE122DC-5CF0-41F2-A51B-FD7266E5336A}" type="parTrans" cxnId="{A15F4272-E9C2-4BCA-8FBC-D467F145D986}">
      <dgm:prSet/>
      <dgm:spPr/>
      <dgm:t>
        <a:bodyPr/>
        <a:lstStyle/>
        <a:p>
          <a:pPr algn="just"/>
          <a:endParaRPr lang="es-ES" sz="1400"/>
        </a:p>
      </dgm:t>
    </dgm:pt>
    <dgm:pt modelId="{EA00FC5F-86BA-42B4-A53A-2E0B28E23C2F}" type="sibTrans" cxnId="{A15F4272-E9C2-4BCA-8FBC-D467F145D986}">
      <dgm:prSet/>
      <dgm:spPr/>
      <dgm:t>
        <a:bodyPr/>
        <a:lstStyle/>
        <a:p>
          <a:pPr algn="just"/>
          <a:endParaRPr lang="es-ES" sz="1400"/>
        </a:p>
      </dgm:t>
    </dgm:pt>
    <dgm:pt modelId="{8F95F84F-F37A-4E2A-AF1F-E9FFC7E0E12B}" type="pres">
      <dgm:prSet presAssocID="{8E1CD6AB-F7BB-47BB-A032-4513D91FFFEE}" presName="linear" presStyleCnt="0">
        <dgm:presLayoutVars>
          <dgm:animLvl val="lvl"/>
          <dgm:resizeHandles val="exact"/>
        </dgm:presLayoutVars>
      </dgm:prSet>
      <dgm:spPr/>
      <dgm:t>
        <a:bodyPr/>
        <a:lstStyle/>
        <a:p>
          <a:endParaRPr lang="es-ES"/>
        </a:p>
      </dgm:t>
    </dgm:pt>
    <dgm:pt modelId="{E48A1D42-255F-48B2-8652-E921E24B075F}" type="pres">
      <dgm:prSet presAssocID="{CFDBA9ED-5B1B-4028-9E4A-F29BCC698C3B}" presName="parentText" presStyleLbl="node1" presStyleIdx="0" presStyleCnt="1" custScaleY="90934" custLinFactNeighborY="-19629">
        <dgm:presLayoutVars>
          <dgm:chMax val="0"/>
          <dgm:bulletEnabled val="1"/>
        </dgm:presLayoutVars>
      </dgm:prSet>
      <dgm:spPr/>
      <dgm:t>
        <a:bodyPr/>
        <a:lstStyle/>
        <a:p>
          <a:endParaRPr lang="es-ES"/>
        </a:p>
      </dgm:t>
    </dgm:pt>
  </dgm:ptLst>
  <dgm:cxnLst>
    <dgm:cxn modelId="{A15F4272-E9C2-4BCA-8FBC-D467F145D986}" srcId="{8E1CD6AB-F7BB-47BB-A032-4513D91FFFEE}" destId="{CFDBA9ED-5B1B-4028-9E4A-F29BCC698C3B}" srcOrd="0" destOrd="0" parTransId="{8EE122DC-5CF0-41F2-A51B-FD7266E5336A}" sibTransId="{EA00FC5F-86BA-42B4-A53A-2E0B28E23C2F}"/>
    <dgm:cxn modelId="{C31C1BB7-8769-4A18-8DB2-5A8E851D545F}" type="presOf" srcId="{CFDBA9ED-5B1B-4028-9E4A-F29BCC698C3B}" destId="{E48A1D42-255F-48B2-8652-E921E24B075F}" srcOrd="0" destOrd="0" presId="urn:microsoft.com/office/officeart/2005/8/layout/vList2"/>
    <dgm:cxn modelId="{4CF0FC93-0978-41A4-91E8-B233906A2150}" type="presOf" srcId="{8E1CD6AB-F7BB-47BB-A032-4513D91FFFEE}" destId="{8F95F84F-F37A-4E2A-AF1F-E9FFC7E0E12B}" srcOrd="0" destOrd="0" presId="urn:microsoft.com/office/officeart/2005/8/layout/vList2"/>
    <dgm:cxn modelId="{434CB9D3-8989-4786-A296-E9FB53242620}" type="presParOf" srcId="{8F95F84F-F37A-4E2A-AF1F-E9FFC7E0E12B}" destId="{E48A1D42-255F-48B2-8652-E921E24B075F}"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1F2C0C-90EB-45B2-917A-5DC817B16108}"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s-ES"/>
        </a:p>
      </dgm:t>
    </dgm:pt>
    <dgm:pt modelId="{E546FFDF-651B-47FA-A6B9-4A96B09511D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400" dirty="0" smtClean="0"/>
            <a:t>Los usuarios que consumen a diario agua potable en la ESMA</a:t>
          </a:r>
          <a:endParaRPr lang="es-ES" sz="2400" dirty="0"/>
        </a:p>
      </dgm:t>
    </dgm:pt>
    <dgm:pt modelId="{936540D2-E988-49F8-86DD-7706DBCF0353}" type="parTrans" cxnId="{0A1DBFF4-2316-4CD6-92F7-44E2FD28D808}">
      <dgm:prSet/>
      <dgm:spPr/>
      <dgm:t>
        <a:bodyPr/>
        <a:lstStyle/>
        <a:p>
          <a:endParaRPr lang="es-ES"/>
        </a:p>
      </dgm:t>
    </dgm:pt>
    <dgm:pt modelId="{6484E501-A948-40E9-8AED-9DC0746B76A6}" type="sibTrans" cxnId="{0A1DBFF4-2316-4CD6-92F7-44E2FD28D808}">
      <dgm:prSet/>
      <dgm:spPr/>
      <dgm:t>
        <a:bodyPr/>
        <a:lstStyle/>
        <a:p>
          <a:endParaRPr lang="es-ES"/>
        </a:p>
      </dgm:t>
    </dgm:pt>
    <dgm:pt modelId="{29640D28-E0FC-4BBC-8D41-144B70EE531E}">
      <dgm:prSet phldrT="[Texto]"/>
      <dgm:spPr/>
      <dgm:t>
        <a:bodyPr/>
        <a:lstStyle/>
        <a:p>
          <a:r>
            <a:rPr lang="es-ES" dirty="0" smtClean="0"/>
            <a:t>197 cadetes</a:t>
          </a:r>
          <a:endParaRPr lang="es-ES" dirty="0"/>
        </a:p>
      </dgm:t>
    </dgm:pt>
    <dgm:pt modelId="{184BB6EA-93F9-4A37-AC84-EB36796312AE}" type="parTrans" cxnId="{14267490-8CD3-405E-A616-9A9753503389}">
      <dgm:prSet/>
      <dgm:spPr/>
      <dgm:t>
        <a:bodyPr/>
        <a:lstStyle/>
        <a:p>
          <a:endParaRPr lang="es-ES"/>
        </a:p>
      </dgm:t>
    </dgm:pt>
    <dgm:pt modelId="{0FD8F482-9895-425B-A708-4A2F6B2B82E5}" type="sibTrans" cxnId="{14267490-8CD3-405E-A616-9A9753503389}">
      <dgm:prSet/>
      <dgm:spPr/>
      <dgm:t>
        <a:bodyPr/>
        <a:lstStyle/>
        <a:p>
          <a:endParaRPr lang="es-ES"/>
        </a:p>
      </dgm:t>
    </dgm:pt>
    <dgm:pt modelId="{5FD0AACC-49C9-4D76-8B17-0F6876E59AFF}">
      <dgm:prSet/>
      <dgm:spPr/>
      <dgm:t>
        <a:bodyPr/>
        <a:lstStyle/>
        <a:p>
          <a:r>
            <a:rPr lang="es-ES" smtClean="0"/>
            <a:t>77 oficiales</a:t>
          </a:r>
          <a:endParaRPr lang="es-ES" dirty="0" smtClean="0"/>
        </a:p>
      </dgm:t>
    </dgm:pt>
    <dgm:pt modelId="{879F9679-51F3-431B-8D53-F5D54B4C8147}" type="parTrans" cxnId="{45E31EC5-1CF8-41E6-B1E4-BD75F602424F}">
      <dgm:prSet/>
      <dgm:spPr/>
      <dgm:t>
        <a:bodyPr/>
        <a:lstStyle/>
        <a:p>
          <a:endParaRPr lang="es-ES"/>
        </a:p>
      </dgm:t>
    </dgm:pt>
    <dgm:pt modelId="{49736A92-ED77-44EA-92A1-7241EEE93F49}" type="sibTrans" cxnId="{45E31EC5-1CF8-41E6-B1E4-BD75F602424F}">
      <dgm:prSet/>
      <dgm:spPr/>
      <dgm:t>
        <a:bodyPr/>
        <a:lstStyle/>
        <a:p>
          <a:endParaRPr lang="es-ES"/>
        </a:p>
      </dgm:t>
    </dgm:pt>
    <dgm:pt modelId="{26B15949-60BD-40CD-A811-75764781AB0E}">
      <dgm:prSet/>
      <dgm:spPr/>
      <dgm:t>
        <a:bodyPr/>
        <a:lstStyle/>
        <a:p>
          <a:r>
            <a:rPr lang="es-ES" dirty="0" smtClean="0"/>
            <a:t>358 aerotécnicos</a:t>
          </a:r>
        </a:p>
      </dgm:t>
    </dgm:pt>
    <dgm:pt modelId="{6E0E2870-4F06-48D5-A042-74123A0020D0}" type="parTrans" cxnId="{EA2092AD-7F18-4741-85CA-3938FA90E6B4}">
      <dgm:prSet/>
      <dgm:spPr/>
      <dgm:t>
        <a:bodyPr/>
        <a:lstStyle/>
        <a:p>
          <a:endParaRPr lang="es-ES"/>
        </a:p>
      </dgm:t>
    </dgm:pt>
    <dgm:pt modelId="{4B5DC61E-C4F9-41E7-BD0E-F8709DE919E9}" type="sibTrans" cxnId="{EA2092AD-7F18-4741-85CA-3938FA90E6B4}">
      <dgm:prSet/>
      <dgm:spPr/>
      <dgm:t>
        <a:bodyPr/>
        <a:lstStyle/>
        <a:p>
          <a:endParaRPr lang="es-ES"/>
        </a:p>
      </dgm:t>
    </dgm:pt>
    <dgm:pt modelId="{F5C3740B-902F-4C75-A1D9-81E91E9639C5}">
      <dgm:prSet/>
      <dgm:spPr/>
      <dgm:t>
        <a:bodyPr/>
        <a:lstStyle/>
        <a:p>
          <a:r>
            <a:rPr lang="es-ES" dirty="0" smtClean="0"/>
            <a:t>118 servidores públicos</a:t>
          </a:r>
        </a:p>
      </dgm:t>
    </dgm:pt>
    <dgm:pt modelId="{DBF1CBD1-C273-41BF-92C9-BBECBCD4EF60}" type="parTrans" cxnId="{26FD2876-ACF8-42F4-A9AA-820020276D6C}">
      <dgm:prSet/>
      <dgm:spPr/>
      <dgm:t>
        <a:bodyPr/>
        <a:lstStyle/>
        <a:p>
          <a:endParaRPr lang="es-ES"/>
        </a:p>
      </dgm:t>
    </dgm:pt>
    <dgm:pt modelId="{3D5F9DBB-05C5-443E-AF6B-DD1A71ACF5EE}" type="sibTrans" cxnId="{26FD2876-ACF8-42F4-A9AA-820020276D6C}">
      <dgm:prSet/>
      <dgm:spPr/>
      <dgm:t>
        <a:bodyPr/>
        <a:lstStyle/>
        <a:p>
          <a:endParaRPr lang="es-ES"/>
        </a:p>
      </dgm:t>
    </dgm:pt>
    <dgm:pt modelId="{F6D44D98-DC90-4A0D-B568-375B95DBFEC2}">
      <dgm:prSet/>
      <dgm:spPr/>
      <dgm:t>
        <a:bodyPr/>
        <a:lstStyle/>
        <a:p>
          <a:r>
            <a:rPr lang="es-ES" dirty="0" smtClean="0"/>
            <a:t>20 conscriptos </a:t>
          </a:r>
        </a:p>
      </dgm:t>
    </dgm:pt>
    <dgm:pt modelId="{42F106D8-FC91-42A5-ACCB-F603284EE853}" type="parTrans" cxnId="{73A31FBC-AD86-40AB-BA6D-5D08679CB49A}">
      <dgm:prSet/>
      <dgm:spPr/>
      <dgm:t>
        <a:bodyPr/>
        <a:lstStyle/>
        <a:p>
          <a:endParaRPr lang="es-ES"/>
        </a:p>
      </dgm:t>
    </dgm:pt>
    <dgm:pt modelId="{0272A4F1-7C98-4508-8366-9E2AB856A14E}" type="sibTrans" cxnId="{73A31FBC-AD86-40AB-BA6D-5D08679CB49A}">
      <dgm:prSet/>
      <dgm:spPr/>
      <dgm:t>
        <a:bodyPr/>
        <a:lstStyle/>
        <a:p>
          <a:endParaRPr lang="es-ES"/>
        </a:p>
      </dgm:t>
    </dgm:pt>
    <dgm:pt modelId="{3A8C7ECC-A49C-469F-8F80-A25DF945449F}" type="pres">
      <dgm:prSet presAssocID="{D31F2C0C-90EB-45B2-917A-5DC817B16108}" presName="diagram" presStyleCnt="0">
        <dgm:presLayoutVars>
          <dgm:chPref val="1"/>
          <dgm:dir/>
          <dgm:animOne val="branch"/>
          <dgm:animLvl val="lvl"/>
          <dgm:resizeHandles/>
        </dgm:presLayoutVars>
      </dgm:prSet>
      <dgm:spPr/>
      <dgm:t>
        <a:bodyPr/>
        <a:lstStyle/>
        <a:p>
          <a:endParaRPr lang="es-ES"/>
        </a:p>
      </dgm:t>
    </dgm:pt>
    <dgm:pt modelId="{2D3424DB-F915-442D-9CAB-7B9C6626FE8C}" type="pres">
      <dgm:prSet presAssocID="{E546FFDF-651B-47FA-A6B9-4A96B09511D0}" presName="root" presStyleCnt="0"/>
      <dgm:spPr/>
    </dgm:pt>
    <dgm:pt modelId="{8F8FB82A-28E8-4746-A876-A591D6897CF9}" type="pres">
      <dgm:prSet presAssocID="{E546FFDF-651B-47FA-A6B9-4A96B09511D0}" presName="rootComposite" presStyleCnt="0"/>
      <dgm:spPr/>
    </dgm:pt>
    <dgm:pt modelId="{B2B63DDA-A5A7-40B8-AF2A-12EF303C0354}" type="pres">
      <dgm:prSet presAssocID="{E546FFDF-651B-47FA-A6B9-4A96B09511D0}" presName="rootText" presStyleLbl="node1" presStyleIdx="0" presStyleCnt="1" custScaleX="337797" custScaleY="218602"/>
      <dgm:spPr/>
      <dgm:t>
        <a:bodyPr/>
        <a:lstStyle/>
        <a:p>
          <a:endParaRPr lang="es-ES"/>
        </a:p>
      </dgm:t>
    </dgm:pt>
    <dgm:pt modelId="{CBE86921-EE0A-4267-8A66-B4F3479E6DA7}" type="pres">
      <dgm:prSet presAssocID="{E546FFDF-651B-47FA-A6B9-4A96B09511D0}" presName="rootConnector" presStyleLbl="node1" presStyleIdx="0" presStyleCnt="1"/>
      <dgm:spPr/>
      <dgm:t>
        <a:bodyPr/>
        <a:lstStyle/>
        <a:p>
          <a:endParaRPr lang="es-ES"/>
        </a:p>
      </dgm:t>
    </dgm:pt>
    <dgm:pt modelId="{8D1209F0-EF14-41C6-822C-382F837F9BCA}" type="pres">
      <dgm:prSet presAssocID="{E546FFDF-651B-47FA-A6B9-4A96B09511D0}" presName="childShape" presStyleCnt="0"/>
      <dgm:spPr/>
    </dgm:pt>
    <dgm:pt modelId="{CB1F797D-E6BC-401D-87C0-1B9543A2FCEB}" type="pres">
      <dgm:prSet presAssocID="{184BB6EA-93F9-4A37-AC84-EB36796312AE}" presName="Name13" presStyleLbl="parChTrans1D2" presStyleIdx="0" presStyleCnt="5"/>
      <dgm:spPr/>
      <dgm:t>
        <a:bodyPr/>
        <a:lstStyle/>
        <a:p>
          <a:endParaRPr lang="es-ES"/>
        </a:p>
      </dgm:t>
    </dgm:pt>
    <dgm:pt modelId="{B95349EF-B0B9-462A-8AFA-A457F5EA6F2A}" type="pres">
      <dgm:prSet presAssocID="{29640D28-E0FC-4BBC-8D41-144B70EE531E}" presName="childText" presStyleLbl="bgAcc1" presStyleIdx="0" presStyleCnt="5" custScaleX="178748">
        <dgm:presLayoutVars>
          <dgm:bulletEnabled val="1"/>
        </dgm:presLayoutVars>
      </dgm:prSet>
      <dgm:spPr/>
      <dgm:t>
        <a:bodyPr/>
        <a:lstStyle/>
        <a:p>
          <a:endParaRPr lang="es-ES"/>
        </a:p>
      </dgm:t>
    </dgm:pt>
    <dgm:pt modelId="{ED1496B9-40D5-4AB5-A7FF-6D0176F544B0}" type="pres">
      <dgm:prSet presAssocID="{879F9679-51F3-431B-8D53-F5D54B4C8147}" presName="Name13" presStyleLbl="parChTrans1D2" presStyleIdx="1" presStyleCnt="5"/>
      <dgm:spPr/>
      <dgm:t>
        <a:bodyPr/>
        <a:lstStyle/>
        <a:p>
          <a:endParaRPr lang="es-ES"/>
        </a:p>
      </dgm:t>
    </dgm:pt>
    <dgm:pt modelId="{122C0923-3EDD-4024-A8FA-39C7FD622563}" type="pres">
      <dgm:prSet presAssocID="{5FD0AACC-49C9-4D76-8B17-0F6876E59AFF}" presName="childText" presStyleLbl="bgAcc1" presStyleIdx="1" presStyleCnt="5" custScaleX="175985" custLinFactNeighborX="2601" custLinFactNeighborY="-4174">
        <dgm:presLayoutVars>
          <dgm:bulletEnabled val="1"/>
        </dgm:presLayoutVars>
      </dgm:prSet>
      <dgm:spPr/>
      <dgm:t>
        <a:bodyPr/>
        <a:lstStyle/>
        <a:p>
          <a:endParaRPr lang="es-ES"/>
        </a:p>
      </dgm:t>
    </dgm:pt>
    <dgm:pt modelId="{FC973C0B-6EDA-41EC-A4AC-1029BFA69AAF}" type="pres">
      <dgm:prSet presAssocID="{6E0E2870-4F06-48D5-A042-74123A0020D0}" presName="Name13" presStyleLbl="parChTrans1D2" presStyleIdx="2" presStyleCnt="5"/>
      <dgm:spPr/>
      <dgm:t>
        <a:bodyPr/>
        <a:lstStyle/>
        <a:p>
          <a:endParaRPr lang="es-ES"/>
        </a:p>
      </dgm:t>
    </dgm:pt>
    <dgm:pt modelId="{11EE722F-B63E-404E-8A15-07CB8582ED54}" type="pres">
      <dgm:prSet presAssocID="{26B15949-60BD-40CD-A811-75764781AB0E}" presName="childText" presStyleLbl="bgAcc1" presStyleIdx="2" presStyleCnt="5" custScaleX="173547" custLinFactNeighborX="10199" custLinFactNeighborY="-10337">
        <dgm:presLayoutVars>
          <dgm:bulletEnabled val="1"/>
        </dgm:presLayoutVars>
      </dgm:prSet>
      <dgm:spPr/>
      <dgm:t>
        <a:bodyPr/>
        <a:lstStyle/>
        <a:p>
          <a:endParaRPr lang="es-ES"/>
        </a:p>
      </dgm:t>
    </dgm:pt>
    <dgm:pt modelId="{A6FE24A2-97B9-46DD-AED4-254769C94430}" type="pres">
      <dgm:prSet presAssocID="{DBF1CBD1-C273-41BF-92C9-BBECBCD4EF60}" presName="Name13" presStyleLbl="parChTrans1D2" presStyleIdx="3" presStyleCnt="5"/>
      <dgm:spPr/>
      <dgm:t>
        <a:bodyPr/>
        <a:lstStyle/>
        <a:p>
          <a:endParaRPr lang="es-ES"/>
        </a:p>
      </dgm:t>
    </dgm:pt>
    <dgm:pt modelId="{614B1866-C5D4-4B8C-BE26-DD7389BBE3BF}" type="pres">
      <dgm:prSet presAssocID="{F5C3740B-902F-4C75-A1D9-81E91E9639C5}" presName="childText" presStyleLbl="bgAcc1" presStyleIdx="3" presStyleCnt="5" custScaleX="170784" custLinFactNeighborX="10199" custLinFactNeighborY="-11022">
        <dgm:presLayoutVars>
          <dgm:bulletEnabled val="1"/>
        </dgm:presLayoutVars>
      </dgm:prSet>
      <dgm:spPr/>
      <dgm:t>
        <a:bodyPr/>
        <a:lstStyle/>
        <a:p>
          <a:endParaRPr lang="es-ES"/>
        </a:p>
      </dgm:t>
    </dgm:pt>
    <dgm:pt modelId="{13C7B689-687E-487B-82D3-C9275220B392}" type="pres">
      <dgm:prSet presAssocID="{42F106D8-FC91-42A5-ACCB-F603284EE853}" presName="Name13" presStyleLbl="parChTrans1D2" presStyleIdx="4" presStyleCnt="5"/>
      <dgm:spPr/>
      <dgm:t>
        <a:bodyPr/>
        <a:lstStyle/>
        <a:p>
          <a:endParaRPr lang="es-ES"/>
        </a:p>
      </dgm:t>
    </dgm:pt>
    <dgm:pt modelId="{2DBB0635-2B17-4C25-89CA-D319BB4253C5}" type="pres">
      <dgm:prSet presAssocID="{F6D44D98-DC90-4A0D-B568-375B95DBFEC2}" presName="childText" presStyleLbl="bgAcc1" presStyleIdx="4" presStyleCnt="5" custScaleX="170783" custLinFactNeighborX="10199" custLinFactNeighborY="-14446">
        <dgm:presLayoutVars>
          <dgm:bulletEnabled val="1"/>
        </dgm:presLayoutVars>
      </dgm:prSet>
      <dgm:spPr/>
      <dgm:t>
        <a:bodyPr/>
        <a:lstStyle/>
        <a:p>
          <a:endParaRPr lang="es-ES"/>
        </a:p>
      </dgm:t>
    </dgm:pt>
  </dgm:ptLst>
  <dgm:cxnLst>
    <dgm:cxn modelId="{05AE4F98-058A-4C87-9E04-4F9FA926F9EC}" type="presOf" srcId="{879F9679-51F3-431B-8D53-F5D54B4C8147}" destId="{ED1496B9-40D5-4AB5-A7FF-6D0176F544B0}" srcOrd="0" destOrd="0" presId="urn:microsoft.com/office/officeart/2005/8/layout/hierarchy3"/>
    <dgm:cxn modelId="{B7A0446B-8BB2-49E5-80DE-290CE490CC13}" type="presOf" srcId="{E546FFDF-651B-47FA-A6B9-4A96B09511D0}" destId="{CBE86921-EE0A-4267-8A66-B4F3479E6DA7}" srcOrd="1" destOrd="0" presId="urn:microsoft.com/office/officeart/2005/8/layout/hierarchy3"/>
    <dgm:cxn modelId="{69DCD7E2-4DC7-4CA1-B1D6-E77D54A57D06}" type="presOf" srcId="{DBF1CBD1-C273-41BF-92C9-BBECBCD4EF60}" destId="{A6FE24A2-97B9-46DD-AED4-254769C94430}" srcOrd="0" destOrd="0" presId="urn:microsoft.com/office/officeart/2005/8/layout/hierarchy3"/>
    <dgm:cxn modelId="{DBEE7086-8F4B-47B2-983D-C08E16B45359}" type="presOf" srcId="{F5C3740B-902F-4C75-A1D9-81E91E9639C5}" destId="{614B1866-C5D4-4B8C-BE26-DD7389BBE3BF}" srcOrd="0" destOrd="0" presId="urn:microsoft.com/office/officeart/2005/8/layout/hierarchy3"/>
    <dgm:cxn modelId="{26FD2876-ACF8-42F4-A9AA-820020276D6C}" srcId="{E546FFDF-651B-47FA-A6B9-4A96B09511D0}" destId="{F5C3740B-902F-4C75-A1D9-81E91E9639C5}" srcOrd="3" destOrd="0" parTransId="{DBF1CBD1-C273-41BF-92C9-BBECBCD4EF60}" sibTransId="{3D5F9DBB-05C5-443E-AF6B-DD1A71ACF5EE}"/>
    <dgm:cxn modelId="{2899DBCF-FA47-46ED-A248-F964AAAAFEA1}" type="presOf" srcId="{29640D28-E0FC-4BBC-8D41-144B70EE531E}" destId="{B95349EF-B0B9-462A-8AFA-A457F5EA6F2A}" srcOrd="0" destOrd="0" presId="urn:microsoft.com/office/officeart/2005/8/layout/hierarchy3"/>
    <dgm:cxn modelId="{45E31EC5-1CF8-41E6-B1E4-BD75F602424F}" srcId="{E546FFDF-651B-47FA-A6B9-4A96B09511D0}" destId="{5FD0AACC-49C9-4D76-8B17-0F6876E59AFF}" srcOrd="1" destOrd="0" parTransId="{879F9679-51F3-431B-8D53-F5D54B4C8147}" sibTransId="{49736A92-ED77-44EA-92A1-7241EEE93F49}"/>
    <dgm:cxn modelId="{EDE1CEE2-B370-4BDE-9524-3A828A52C589}" type="presOf" srcId="{F6D44D98-DC90-4A0D-B568-375B95DBFEC2}" destId="{2DBB0635-2B17-4C25-89CA-D319BB4253C5}" srcOrd="0" destOrd="0" presId="urn:microsoft.com/office/officeart/2005/8/layout/hierarchy3"/>
    <dgm:cxn modelId="{D9B9D821-FE20-4D4F-8388-1888EA9F0C00}" type="presOf" srcId="{184BB6EA-93F9-4A37-AC84-EB36796312AE}" destId="{CB1F797D-E6BC-401D-87C0-1B9543A2FCEB}" srcOrd="0" destOrd="0" presId="urn:microsoft.com/office/officeart/2005/8/layout/hierarchy3"/>
    <dgm:cxn modelId="{0A1DBFF4-2316-4CD6-92F7-44E2FD28D808}" srcId="{D31F2C0C-90EB-45B2-917A-5DC817B16108}" destId="{E546FFDF-651B-47FA-A6B9-4A96B09511D0}" srcOrd="0" destOrd="0" parTransId="{936540D2-E988-49F8-86DD-7706DBCF0353}" sibTransId="{6484E501-A948-40E9-8AED-9DC0746B76A6}"/>
    <dgm:cxn modelId="{EA2092AD-7F18-4741-85CA-3938FA90E6B4}" srcId="{E546FFDF-651B-47FA-A6B9-4A96B09511D0}" destId="{26B15949-60BD-40CD-A811-75764781AB0E}" srcOrd="2" destOrd="0" parTransId="{6E0E2870-4F06-48D5-A042-74123A0020D0}" sibTransId="{4B5DC61E-C4F9-41E7-BD0E-F8709DE919E9}"/>
    <dgm:cxn modelId="{8F574007-3F7C-4202-8B11-B517DA1A664D}" type="presOf" srcId="{26B15949-60BD-40CD-A811-75764781AB0E}" destId="{11EE722F-B63E-404E-8A15-07CB8582ED54}" srcOrd="0" destOrd="0" presId="urn:microsoft.com/office/officeart/2005/8/layout/hierarchy3"/>
    <dgm:cxn modelId="{73A31FBC-AD86-40AB-BA6D-5D08679CB49A}" srcId="{E546FFDF-651B-47FA-A6B9-4A96B09511D0}" destId="{F6D44D98-DC90-4A0D-B568-375B95DBFEC2}" srcOrd="4" destOrd="0" parTransId="{42F106D8-FC91-42A5-ACCB-F603284EE853}" sibTransId="{0272A4F1-7C98-4508-8366-9E2AB856A14E}"/>
    <dgm:cxn modelId="{14267490-8CD3-405E-A616-9A9753503389}" srcId="{E546FFDF-651B-47FA-A6B9-4A96B09511D0}" destId="{29640D28-E0FC-4BBC-8D41-144B70EE531E}" srcOrd="0" destOrd="0" parTransId="{184BB6EA-93F9-4A37-AC84-EB36796312AE}" sibTransId="{0FD8F482-9895-425B-A708-4A2F6B2B82E5}"/>
    <dgm:cxn modelId="{6EB9723B-1F20-42EE-96AC-726FA5382121}" type="presOf" srcId="{D31F2C0C-90EB-45B2-917A-5DC817B16108}" destId="{3A8C7ECC-A49C-469F-8F80-A25DF945449F}" srcOrd="0" destOrd="0" presId="urn:microsoft.com/office/officeart/2005/8/layout/hierarchy3"/>
    <dgm:cxn modelId="{4323822F-847B-4618-9B69-97E0A57029D2}" type="presOf" srcId="{42F106D8-FC91-42A5-ACCB-F603284EE853}" destId="{13C7B689-687E-487B-82D3-C9275220B392}" srcOrd="0" destOrd="0" presId="urn:microsoft.com/office/officeart/2005/8/layout/hierarchy3"/>
    <dgm:cxn modelId="{CA6D9992-79BE-4956-9AC0-EDB372E3EF46}" type="presOf" srcId="{6E0E2870-4F06-48D5-A042-74123A0020D0}" destId="{FC973C0B-6EDA-41EC-A4AC-1029BFA69AAF}" srcOrd="0" destOrd="0" presId="urn:microsoft.com/office/officeart/2005/8/layout/hierarchy3"/>
    <dgm:cxn modelId="{6B30FAFE-8FE5-43E1-89AD-330B7748BF3A}" type="presOf" srcId="{5FD0AACC-49C9-4D76-8B17-0F6876E59AFF}" destId="{122C0923-3EDD-4024-A8FA-39C7FD622563}" srcOrd="0" destOrd="0" presId="urn:microsoft.com/office/officeart/2005/8/layout/hierarchy3"/>
    <dgm:cxn modelId="{C5C0C800-9E59-4FA8-A214-1EC4A1D1097D}" type="presOf" srcId="{E546FFDF-651B-47FA-A6B9-4A96B09511D0}" destId="{B2B63DDA-A5A7-40B8-AF2A-12EF303C0354}" srcOrd="0" destOrd="0" presId="urn:microsoft.com/office/officeart/2005/8/layout/hierarchy3"/>
    <dgm:cxn modelId="{5B96205A-89E5-4D64-AC09-A313A5F3DE00}" type="presParOf" srcId="{3A8C7ECC-A49C-469F-8F80-A25DF945449F}" destId="{2D3424DB-F915-442D-9CAB-7B9C6626FE8C}" srcOrd="0" destOrd="0" presId="urn:microsoft.com/office/officeart/2005/8/layout/hierarchy3"/>
    <dgm:cxn modelId="{2BC6B823-364B-47DC-A2F4-D25B6FC8151A}" type="presParOf" srcId="{2D3424DB-F915-442D-9CAB-7B9C6626FE8C}" destId="{8F8FB82A-28E8-4746-A876-A591D6897CF9}" srcOrd="0" destOrd="0" presId="urn:microsoft.com/office/officeart/2005/8/layout/hierarchy3"/>
    <dgm:cxn modelId="{4C335C04-D953-4E20-8D2B-F6696BF02C59}" type="presParOf" srcId="{8F8FB82A-28E8-4746-A876-A591D6897CF9}" destId="{B2B63DDA-A5A7-40B8-AF2A-12EF303C0354}" srcOrd="0" destOrd="0" presId="urn:microsoft.com/office/officeart/2005/8/layout/hierarchy3"/>
    <dgm:cxn modelId="{4A0688A2-6192-4DDA-B7CE-BCA215A5247F}" type="presParOf" srcId="{8F8FB82A-28E8-4746-A876-A591D6897CF9}" destId="{CBE86921-EE0A-4267-8A66-B4F3479E6DA7}" srcOrd="1" destOrd="0" presId="urn:microsoft.com/office/officeart/2005/8/layout/hierarchy3"/>
    <dgm:cxn modelId="{B58F9C36-D912-47EF-A0A2-A59EB7ED2925}" type="presParOf" srcId="{2D3424DB-F915-442D-9CAB-7B9C6626FE8C}" destId="{8D1209F0-EF14-41C6-822C-382F837F9BCA}" srcOrd="1" destOrd="0" presId="urn:microsoft.com/office/officeart/2005/8/layout/hierarchy3"/>
    <dgm:cxn modelId="{3B6E4BBB-9E2E-4954-A74F-9FAE0F09CA06}" type="presParOf" srcId="{8D1209F0-EF14-41C6-822C-382F837F9BCA}" destId="{CB1F797D-E6BC-401D-87C0-1B9543A2FCEB}" srcOrd="0" destOrd="0" presId="urn:microsoft.com/office/officeart/2005/8/layout/hierarchy3"/>
    <dgm:cxn modelId="{FBCDD821-9443-43E4-8B9F-ECD5B5C0CD4E}" type="presParOf" srcId="{8D1209F0-EF14-41C6-822C-382F837F9BCA}" destId="{B95349EF-B0B9-462A-8AFA-A457F5EA6F2A}" srcOrd="1" destOrd="0" presId="urn:microsoft.com/office/officeart/2005/8/layout/hierarchy3"/>
    <dgm:cxn modelId="{1392E19B-460C-4173-8358-91882B9F7538}" type="presParOf" srcId="{8D1209F0-EF14-41C6-822C-382F837F9BCA}" destId="{ED1496B9-40D5-4AB5-A7FF-6D0176F544B0}" srcOrd="2" destOrd="0" presId="urn:microsoft.com/office/officeart/2005/8/layout/hierarchy3"/>
    <dgm:cxn modelId="{2B1A9CBA-6FEC-47E1-AA8F-D5BD44764EF8}" type="presParOf" srcId="{8D1209F0-EF14-41C6-822C-382F837F9BCA}" destId="{122C0923-3EDD-4024-A8FA-39C7FD622563}" srcOrd="3" destOrd="0" presId="urn:microsoft.com/office/officeart/2005/8/layout/hierarchy3"/>
    <dgm:cxn modelId="{2AAD1524-576E-4DA7-A9A7-1905A90F90D9}" type="presParOf" srcId="{8D1209F0-EF14-41C6-822C-382F837F9BCA}" destId="{FC973C0B-6EDA-41EC-A4AC-1029BFA69AAF}" srcOrd="4" destOrd="0" presId="urn:microsoft.com/office/officeart/2005/8/layout/hierarchy3"/>
    <dgm:cxn modelId="{33B20B60-09D5-4108-BB42-25C73126EFB8}" type="presParOf" srcId="{8D1209F0-EF14-41C6-822C-382F837F9BCA}" destId="{11EE722F-B63E-404E-8A15-07CB8582ED54}" srcOrd="5" destOrd="0" presId="urn:microsoft.com/office/officeart/2005/8/layout/hierarchy3"/>
    <dgm:cxn modelId="{4AAC37FF-2F3A-4EBF-A45A-7F3E1A779C1B}" type="presParOf" srcId="{8D1209F0-EF14-41C6-822C-382F837F9BCA}" destId="{A6FE24A2-97B9-46DD-AED4-254769C94430}" srcOrd="6" destOrd="0" presId="urn:microsoft.com/office/officeart/2005/8/layout/hierarchy3"/>
    <dgm:cxn modelId="{BA79CCA1-9C7D-49F2-8659-F85C4600BDC1}" type="presParOf" srcId="{8D1209F0-EF14-41C6-822C-382F837F9BCA}" destId="{614B1866-C5D4-4B8C-BE26-DD7389BBE3BF}" srcOrd="7" destOrd="0" presId="urn:microsoft.com/office/officeart/2005/8/layout/hierarchy3"/>
    <dgm:cxn modelId="{A02C630C-AF54-42B1-B6E0-E0BA46741CF4}" type="presParOf" srcId="{8D1209F0-EF14-41C6-822C-382F837F9BCA}" destId="{13C7B689-687E-487B-82D3-C9275220B392}" srcOrd="8" destOrd="0" presId="urn:microsoft.com/office/officeart/2005/8/layout/hierarchy3"/>
    <dgm:cxn modelId="{0FB8E29B-3C6B-4771-A7D8-862868B0F4D3}" type="presParOf" srcId="{8D1209F0-EF14-41C6-822C-382F837F9BCA}" destId="{2DBB0635-2B17-4C25-89CA-D319BB4253C5}"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097B41-4036-4260-A2F4-00F554E3F2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B604BF8-14F3-4C77-8F37-8DFDA264C80B}">
      <dgm:prSet phldrT="[Texto]" custT="1"/>
      <dgm:spPr/>
      <dgm:t>
        <a:bodyPr/>
        <a:lstStyle/>
        <a:p>
          <a:r>
            <a:rPr lang="es-EC" sz="1800" dirty="0" smtClean="0"/>
            <a:t>Posee</a:t>
          </a:r>
          <a:endParaRPr lang="es-ES" sz="1800" dirty="0"/>
        </a:p>
      </dgm:t>
    </dgm:pt>
    <dgm:pt modelId="{AAE24A22-3F30-4521-B7C7-3E9F8A43771D}" type="parTrans" cxnId="{DEDE6264-C2A0-4334-9B70-17144C508585}">
      <dgm:prSet/>
      <dgm:spPr/>
      <dgm:t>
        <a:bodyPr/>
        <a:lstStyle/>
        <a:p>
          <a:endParaRPr lang="es-ES" sz="1800"/>
        </a:p>
      </dgm:t>
    </dgm:pt>
    <dgm:pt modelId="{ED7E95A3-A3A6-4A9D-9DB0-8F876E962C85}" type="sibTrans" cxnId="{DEDE6264-C2A0-4334-9B70-17144C508585}">
      <dgm:prSet/>
      <dgm:spPr/>
      <dgm:t>
        <a:bodyPr/>
        <a:lstStyle/>
        <a:p>
          <a:endParaRPr lang="es-ES" sz="1800"/>
        </a:p>
      </dgm:t>
    </dgm:pt>
    <dgm:pt modelId="{3AA79314-9273-420C-8179-FADA627D4800}">
      <dgm:prSet phldrT="[Texto]" custT="1"/>
      <dgm:spPr/>
      <dgm:t>
        <a:bodyPr/>
        <a:lstStyle/>
        <a:p>
          <a:r>
            <a:rPr lang="es-EC" sz="1800" dirty="0" smtClean="0"/>
            <a:t>10 lavabos</a:t>
          </a:r>
          <a:endParaRPr lang="es-ES" sz="1800" dirty="0"/>
        </a:p>
      </dgm:t>
    </dgm:pt>
    <dgm:pt modelId="{C47844D5-04B0-4FBD-8430-2A096A8D15B3}" type="parTrans" cxnId="{B1C8E061-05B6-4F19-BF5C-D9F6DB88FDCA}">
      <dgm:prSet/>
      <dgm:spPr/>
      <dgm:t>
        <a:bodyPr/>
        <a:lstStyle/>
        <a:p>
          <a:endParaRPr lang="es-ES" sz="1800"/>
        </a:p>
      </dgm:t>
    </dgm:pt>
    <dgm:pt modelId="{FA370916-499C-4AE3-826A-7489F2641D87}" type="sibTrans" cxnId="{B1C8E061-05B6-4F19-BF5C-D9F6DB88FDCA}">
      <dgm:prSet/>
      <dgm:spPr/>
      <dgm:t>
        <a:bodyPr/>
        <a:lstStyle/>
        <a:p>
          <a:endParaRPr lang="es-ES" sz="1800"/>
        </a:p>
      </dgm:t>
    </dgm:pt>
    <dgm:pt modelId="{66A6032E-DA44-4C86-9DCE-D6C7B687A15D}">
      <dgm:prSet phldrT="[Texto]" custT="1"/>
      <dgm:spPr/>
      <dgm:t>
        <a:bodyPr/>
        <a:lstStyle/>
        <a:p>
          <a:r>
            <a:rPr lang="es-EC" sz="1800" dirty="0" smtClean="0"/>
            <a:t>9 duchas</a:t>
          </a:r>
          <a:endParaRPr lang="es-ES" sz="1800" dirty="0"/>
        </a:p>
      </dgm:t>
    </dgm:pt>
    <dgm:pt modelId="{29E21F02-58C2-462D-AD28-83A0834F97A5}" type="parTrans" cxnId="{878778FA-0CE5-46E1-A8CE-B96088A46342}">
      <dgm:prSet/>
      <dgm:spPr/>
      <dgm:t>
        <a:bodyPr/>
        <a:lstStyle/>
        <a:p>
          <a:endParaRPr lang="es-ES" sz="1800"/>
        </a:p>
      </dgm:t>
    </dgm:pt>
    <dgm:pt modelId="{5A4052AB-C5A4-49F9-82AB-8992DFD97343}" type="sibTrans" cxnId="{878778FA-0CE5-46E1-A8CE-B96088A46342}">
      <dgm:prSet/>
      <dgm:spPr/>
      <dgm:t>
        <a:bodyPr/>
        <a:lstStyle/>
        <a:p>
          <a:endParaRPr lang="es-ES" sz="1800"/>
        </a:p>
      </dgm:t>
    </dgm:pt>
    <dgm:pt modelId="{DCB8C939-F259-4F70-82D6-0351DE8DA375}">
      <dgm:prSet phldrT="[Texto]" custT="1"/>
      <dgm:spPr/>
      <dgm:t>
        <a:bodyPr/>
        <a:lstStyle/>
        <a:p>
          <a:r>
            <a:rPr lang="es-EC" sz="1800" dirty="0" smtClean="0"/>
            <a:t>9 inodoros</a:t>
          </a:r>
          <a:endParaRPr lang="es-ES" sz="1800" dirty="0"/>
        </a:p>
      </dgm:t>
    </dgm:pt>
    <dgm:pt modelId="{553B6EA3-18B2-4629-89E1-843F4127B915}" type="parTrans" cxnId="{87D8CE8D-8B48-46E2-AD9C-6C1B1EEF04B6}">
      <dgm:prSet/>
      <dgm:spPr/>
      <dgm:t>
        <a:bodyPr/>
        <a:lstStyle/>
        <a:p>
          <a:endParaRPr lang="es-ES" sz="1800"/>
        </a:p>
      </dgm:t>
    </dgm:pt>
    <dgm:pt modelId="{3613D1BB-EEC1-4359-8F5E-72E96C219F3B}" type="sibTrans" cxnId="{87D8CE8D-8B48-46E2-AD9C-6C1B1EEF04B6}">
      <dgm:prSet/>
      <dgm:spPr/>
      <dgm:t>
        <a:bodyPr/>
        <a:lstStyle/>
        <a:p>
          <a:endParaRPr lang="es-ES" sz="1800"/>
        </a:p>
      </dgm:t>
    </dgm:pt>
    <dgm:pt modelId="{37B52737-B480-4CBF-B468-E554E6ED5981}">
      <dgm:prSet phldrT="[Texto]" custT="1"/>
      <dgm:spPr/>
      <dgm:t>
        <a:bodyPr/>
        <a:lstStyle/>
        <a:p>
          <a:r>
            <a:rPr lang="es-EC" sz="1800" dirty="0" smtClean="0"/>
            <a:t>Dos baños independientes para los antiguos de ala por cada ala de la villa.</a:t>
          </a:r>
          <a:endParaRPr lang="es-ES" sz="1800" dirty="0"/>
        </a:p>
      </dgm:t>
    </dgm:pt>
    <dgm:pt modelId="{9F6E6580-B29A-44F6-B3D8-B66489DCD859}" type="parTrans" cxnId="{DBC6E29E-A4F2-4EF2-844E-175392B3794E}">
      <dgm:prSet/>
      <dgm:spPr/>
      <dgm:t>
        <a:bodyPr/>
        <a:lstStyle/>
        <a:p>
          <a:endParaRPr lang="es-ES" sz="1800"/>
        </a:p>
      </dgm:t>
    </dgm:pt>
    <dgm:pt modelId="{39108728-9902-4A28-A3E3-C5B1ADAF8A89}" type="sibTrans" cxnId="{DBC6E29E-A4F2-4EF2-844E-175392B3794E}">
      <dgm:prSet/>
      <dgm:spPr/>
      <dgm:t>
        <a:bodyPr/>
        <a:lstStyle/>
        <a:p>
          <a:endParaRPr lang="es-ES" sz="1800"/>
        </a:p>
      </dgm:t>
    </dgm:pt>
    <dgm:pt modelId="{88D7F480-F4A6-46CE-ADBF-B2C586E6EF86}" type="pres">
      <dgm:prSet presAssocID="{57097B41-4036-4260-A2F4-00F554E3F26C}" presName="hierChild1" presStyleCnt="0">
        <dgm:presLayoutVars>
          <dgm:orgChart val="1"/>
          <dgm:chPref val="1"/>
          <dgm:dir/>
          <dgm:animOne val="branch"/>
          <dgm:animLvl val="lvl"/>
          <dgm:resizeHandles/>
        </dgm:presLayoutVars>
      </dgm:prSet>
      <dgm:spPr/>
      <dgm:t>
        <a:bodyPr/>
        <a:lstStyle/>
        <a:p>
          <a:endParaRPr lang="es-ES"/>
        </a:p>
      </dgm:t>
    </dgm:pt>
    <dgm:pt modelId="{E32F25FE-D8DA-4241-AB0B-D17A49D7CA84}" type="pres">
      <dgm:prSet presAssocID="{DB604BF8-14F3-4C77-8F37-8DFDA264C80B}" presName="hierRoot1" presStyleCnt="0">
        <dgm:presLayoutVars>
          <dgm:hierBranch val="init"/>
        </dgm:presLayoutVars>
      </dgm:prSet>
      <dgm:spPr/>
    </dgm:pt>
    <dgm:pt modelId="{277B96D7-7FD3-4936-A95F-C5269646D65E}" type="pres">
      <dgm:prSet presAssocID="{DB604BF8-14F3-4C77-8F37-8DFDA264C80B}" presName="rootComposite1" presStyleCnt="0"/>
      <dgm:spPr/>
    </dgm:pt>
    <dgm:pt modelId="{6D3E39C2-8008-478A-B2B5-ACE13DB96CBB}" type="pres">
      <dgm:prSet presAssocID="{DB604BF8-14F3-4C77-8F37-8DFDA264C80B}" presName="rootText1" presStyleLbl="node0" presStyleIdx="0" presStyleCnt="1">
        <dgm:presLayoutVars>
          <dgm:chPref val="3"/>
        </dgm:presLayoutVars>
      </dgm:prSet>
      <dgm:spPr/>
      <dgm:t>
        <a:bodyPr/>
        <a:lstStyle/>
        <a:p>
          <a:endParaRPr lang="es-ES"/>
        </a:p>
      </dgm:t>
    </dgm:pt>
    <dgm:pt modelId="{8C55FCDD-A54F-4BB4-A70D-ADF4101D9BD4}" type="pres">
      <dgm:prSet presAssocID="{DB604BF8-14F3-4C77-8F37-8DFDA264C80B}" presName="rootConnector1" presStyleLbl="node1" presStyleIdx="0" presStyleCnt="0"/>
      <dgm:spPr/>
      <dgm:t>
        <a:bodyPr/>
        <a:lstStyle/>
        <a:p>
          <a:endParaRPr lang="es-ES"/>
        </a:p>
      </dgm:t>
    </dgm:pt>
    <dgm:pt modelId="{59853EF8-6F57-40C7-8B69-08EDF68E2868}" type="pres">
      <dgm:prSet presAssocID="{DB604BF8-14F3-4C77-8F37-8DFDA264C80B}" presName="hierChild2" presStyleCnt="0"/>
      <dgm:spPr/>
    </dgm:pt>
    <dgm:pt modelId="{B75292BD-D4E0-4A4E-BD6D-AAAF26928278}" type="pres">
      <dgm:prSet presAssocID="{C47844D5-04B0-4FBD-8430-2A096A8D15B3}" presName="Name37" presStyleLbl="parChTrans1D2" presStyleIdx="0" presStyleCnt="4"/>
      <dgm:spPr/>
      <dgm:t>
        <a:bodyPr/>
        <a:lstStyle/>
        <a:p>
          <a:endParaRPr lang="es-ES"/>
        </a:p>
      </dgm:t>
    </dgm:pt>
    <dgm:pt modelId="{8F2825F7-3CFA-4C91-93BE-B14044353A22}" type="pres">
      <dgm:prSet presAssocID="{3AA79314-9273-420C-8179-FADA627D4800}" presName="hierRoot2" presStyleCnt="0">
        <dgm:presLayoutVars>
          <dgm:hierBranch val="init"/>
        </dgm:presLayoutVars>
      </dgm:prSet>
      <dgm:spPr/>
    </dgm:pt>
    <dgm:pt modelId="{D4DDE3BE-FC71-4077-B6AB-AA888A8FC8A2}" type="pres">
      <dgm:prSet presAssocID="{3AA79314-9273-420C-8179-FADA627D4800}" presName="rootComposite" presStyleCnt="0"/>
      <dgm:spPr/>
    </dgm:pt>
    <dgm:pt modelId="{01DC4BC9-C872-4566-BB2D-058903F6C432}" type="pres">
      <dgm:prSet presAssocID="{3AA79314-9273-420C-8179-FADA627D4800}" presName="rootText" presStyleLbl="node2" presStyleIdx="0" presStyleCnt="4">
        <dgm:presLayoutVars>
          <dgm:chPref val="3"/>
        </dgm:presLayoutVars>
      </dgm:prSet>
      <dgm:spPr/>
      <dgm:t>
        <a:bodyPr/>
        <a:lstStyle/>
        <a:p>
          <a:endParaRPr lang="es-ES"/>
        </a:p>
      </dgm:t>
    </dgm:pt>
    <dgm:pt modelId="{1F4A0CD2-C234-4E89-B3A4-BCA1E798774D}" type="pres">
      <dgm:prSet presAssocID="{3AA79314-9273-420C-8179-FADA627D4800}" presName="rootConnector" presStyleLbl="node2" presStyleIdx="0" presStyleCnt="4"/>
      <dgm:spPr/>
      <dgm:t>
        <a:bodyPr/>
        <a:lstStyle/>
        <a:p>
          <a:endParaRPr lang="es-ES"/>
        </a:p>
      </dgm:t>
    </dgm:pt>
    <dgm:pt modelId="{829210F3-59B8-40A1-938B-FAEC6326D880}" type="pres">
      <dgm:prSet presAssocID="{3AA79314-9273-420C-8179-FADA627D4800}" presName="hierChild4" presStyleCnt="0"/>
      <dgm:spPr/>
    </dgm:pt>
    <dgm:pt modelId="{A5591066-1965-490A-9859-21369E8E5D06}" type="pres">
      <dgm:prSet presAssocID="{3AA79314-9273-420C-8179-FADA627D4800}" presName="hierChild5" presStyleCnt="0"/>
      <dgm:spPr/>
    </dgm:pt>
    <dgm:pt modelId="{0E8D1F3E-B5F1-47E5-91F7-D23FD4ECDE96}" type="pres">
      <dgm:prSet presAssocID="{29E21F02-58C2-462D-AD28-83A0834F97A5}" presName="Name37" presStyleLbl="parChTrans1D2" presStyleIdx="1" presStyleCnt="4"/>
      <dgm:spPr/>
      <dgm:t>
        <a:bodyPr/>
        <a:lstStyle/>
        <a:p>
          <a:endParaRPr lang="es-ES"/>
        </a:p>
      </dgm:t>
    </dgm:pt>
    <dgm:pt modelId="{C23EA33E-4CCC-406B-A6DA-FA01A79CC41F}" type="pres">
      <dgm:prSet presAssocID="{66A6032E-DA44-4C86-9DCE-D6C7B687A15D}" presName="hierRoot2" presStyleCnt="0">
        <dgm:presLayoutVars>
          <dgm:hierBranch val="init"/>
        </dgm:presLayoutVars>
      </dgm:prSet>
      <dgm:spPr/>
    </dgm:pt>
    <dgm:pt modelId="{C2E98E48-FB73-4D4F-AF1D-3D050BD3B2E6}" type="pres">
      <dgm:prSet presAssocID="{66A6032E-DA44-4C86-9DCE-D6C7B687A15D}" presName="rootComposite" presStyleCnt="0"/>
      <dgm:spPr/>
    </dgm:pt>
    <dgm:pt modelId="{C4C96E2A-9218-4E18-A502-C6EBF09D662B}" type="pres">
      <dgm:prSet presAssocID="{66A6032E-DA44-4C86-9DCE-D6C7B687A15D}" presName="rootText" presStyleLbl="node2" presStyleIdx="1" presStyleCnt="4">
        <dgm:presLayoutVars>
          <dgm:chPref val="3"/>
        </dgm:presLayoutVars>
      </dgm:prSet>
      <dgm:spPr/>
      <dgm:t>
        <a:bodyPr/>
        <a:lstStyle/>
        <a:p>
          <a:endParaRPr lang="es-ES"/>
        </a:p>
      </dgm:t>
    </dgm:pt>
    <dgm:pt modelId="{0B1AFF02-620F-49B3-B430-17F1597099DC}" type="pres">
      <dgm:prSet presAssocID="{66A6032E-DA44-4C86-9DCE-D6C7B687A15D}" presName="rootConnector" presStyleLbl="node2" presStyleIdx="1" presStyleCnt="4"/>
      <dgm:spPr/>
      <dgm:t>
        <a:bodyPr/>
        <a:lstStyle/>
        <a:p>
          <a:endParaRPr lang="es-ES"/>
        </a:p>
      </dgm:t>
    </dgm:pt>
    <dgm:pt modelId="{E02B5047-846F-49E7-ACC4-EEEB2CD64FAD}" type="pres">
      <dgm:prSet presAssocID="{66A6032E-DA44-4C86-9DCE-D6C7B687A15D}" presName="hierChild4" presStyleCnt="0"/>
      <dgm:spPr/>
    </dgm:pt>
    <dgm:pt modelId="{8EDBE4C3-F306-4E48-A1FF-089BF04B2B15}" type="pres">
      <dgm:prSet presAssocID="{66A6032E-DA44-4C86-9DCE-D6C7B687A15D}" presName="hierChild5" presStyleCnt="0"/>
      <dgm:spPr/>
    </dgm:pt>
    <dgm:pt modelId="{378B8932-BAE3-4B51-BC7A-BF28CCB5D871}" type="pres">
      <dgm:prSet presAssocID="{553B6EA3-18B2-4629-89E1-843F4127B915}" presName="Name37" presStyleLbl="parChTrans1D2" presStyleIdx="2" presStyleCnt="4"/>
      <dgm:spPr/>
      <dgm:t>
        <a:bodyPr/>
        <a:lstStyle/>
        <a:p>
          <a:endParaRPr lang="es-ES"/>
        </a:p>
      </dgm:t>
    </dgm:pt>
    <dgm:pt modelId="{D2A25522-9E87-4DEF-AA8D-C5D6D30BB202}" type="pres">
      <dgm:prSet presAssocID="{DCB8C939-F259-4F70-82D6-0351DE8DA375}" presName="hierRoot2" presStyleCnt="0">
        <dgm:presLayoutVars>
          <dgm:hierBranch val="init"/>
        </dgm:presLayoutVars>
      </dgm:prSet>
      <dgm:spPr/>
    </dgm:pt>
    <dgm:pt modelId="{E4DA5FDC-8DD0-498A-97C8-240DD9798885}" type="pres">
      <dgm:prSet presAssocID="{DCB8C939-F259-4F70-82D6-0351DE8DA375}" presName="rootComposite" presStyleCnt="0"/>
      <dgm:spPr/>
    </dgm:pt>
    <dgm:pt modelId="{6340233F-FE3F-44F8-A942-E5337F2C572B}" type="pres">
      <dgm:prSet presAssocID="{DCB8C939-F259-4F70-82D6-0351DE8DA375}" presName="rootText" presStyleLbl="node2" presStyleIdx="2" presStyleCnt="4">
        <dgm:presLayoutVars>
          <dgm:chPref val="3"/>
        </dgm:presLayoutVars>
      </dgm:prSet>
      <dgm:spPr/>
      <dgm:t>
        <a:bodyPr/>
        <a:lstStyle/>
        <a:p>
          <a:endParaRPr lang="es-ES"/>
        </a:p>
      </dgm:t>
    </dgm:pt>
    <dgm:pt modelId="{E60C3890-EDF7-4A4F-9659-580E678C8286}" type="pres">
      <dgm:prSet presAssocID="{DCB8C939-F259-4F70-82D6-0351DE8DA375}" presName="rootConnector" presStyleLbl="node2" presStyleIdx="2" presStyleCnt="4"/>
      <dgm:spPr/>
      <dgm:t>
        <a:bodyPr/>
        <a:lstStyle/>
        <a:p>
          <a:endParaRPr lang="es-ES"/>
        </a:p>
      </dgm:t>
    </dgm:pt>
    <dgm:pt modelId="{C626B53D-DB96-42B5-9B82-EFB4A4663439}" type="pres">
      <dgm:prSet presAssocID="{DCB8C939-F259-4F70-82D6-0351DE8DA375}" presName="hierChild4" presStyleCnt="0"/>
      <dgm:spPr/>
    </dgm:pt>
    <dgm:pt modelId="{9D90BF92-D656-4427-B6DD-7B655A9DB64D}" type="pres">
      <dgm:prSet presAssocID="{DCB8C939-F259-4F70-82D6-0351DE8DA375}" presName="hierChild5" presStyleCnt="0"/>
      <dgm:spPr/>
    </dgm:pt>
    <dgm:pt modelId="{0DECFEA1-838B-44CF-A21F-1AC3D93A8A84}" type="pres">
      <dgm:prSet presAssocID="{9F6E6580-B29A-44F6-B3D8-B66489DCD859}" presName="Name37" presStyleLbl="parChTrans1D2" presStyleIdx="3" presStyleCnt="4"/>
      <dgm:spPr/>
      <dgm:t>
        <a:bodyPr/>
        <a:lstStyle/>
        <a:p>
          <a:endParaRPr lang="es-ES"/>
        </a:p>
      </dgm:t>
    </dgm:pt>
    <dgm:pt modelId="{DC001D64-7AE1-4AAE-84D2-BBD2CEE63828}" type="pres">
      <dgm:prSet presAssocID="{37B52737-B480-4CBF-B468-E554E6ED5981}" presName="hierRoot2" presStyleCnt="0">
        <dgm:presLayoutVars>
          <dgm:hierBranch val="init"/>
        </dgm:presLayoutVars>
      </dgm:prSet>
      <dgm:spPr/>
    </dgm:pt>
    <dgm:pt modelId="{80AF58ED-BAE9-4ACB-9C27-0546F883BC7A}" type="pres">
      <dgm:prSet presAssocID="{37B52737-B480-4CBF-B468-E554E6ED5981}" presName="rootComposite" presStyleCnt="0"/>
      <dgm:spPr/>
    </dgm:pt>
    <dgm:pt modelId="{B03B9081-BB5C-4EE1-9CE7-9472EC291D3E}" type="pres">
      <dgm:prSet presAssocID="{37B52737-B480-4CBF-B468-E554E6ED5981}" presName="rootText" presStyleLbl="node2" presStyleIdx="3" presStyleCnt="4" custScaleY="164152">
        <dgm:presLayoutVars>
          <dgm:chPref val="3"/>
        </dgm:presLayoutVars>
      </dgm:prSet>
      <dgm:spPr/>
      <dgm:t>
        <a:bodyPr/>
        <a:lstStyle/>
        <a:p>
          <a:endParaRPr lang="es-ES"/>
        </a:p>
      </dgm:t>
    </dgm:pt>
    <dgm:pt modelId="{6D0A7F4B-BBEC-4A55-859D-1AEE51ADF748}" type="pres">
      <dgm:prSet presAssocID="{37B52737-B480-4CBF-B468-E554E6ED5981}" presName="rootConnector" presStyleLbl="node2" presStyleIdx="3" presStyleCnt="4"/>
      <dgm:spPr/>
      <dgm:t>
        <a:bodyPr/>
        <a:lstStyle/>
        <a:p>
          <a:endParaRPr lang="es-ES"/>
        </a:p>
      </dgm:t>
    </dgm:pt>
    <dgm:pt modelId="{84E766A8-BC4F-49EC-8D45-A96108376262}" type="pres">
      <dgm:prSet presAssocID="{37B52737-B480-4CBF-B468-E554E6ED5981}" presName="hierChild4" presStyleCnt="0"/>
      <dgm:spPr/>
    </dgm:pt>
    <dgm:pt modelId="{64CC4977-17F1-4461-A396-0424A62D00FF}" type="pres">
      <dgm:prSet presAssocID="{37B52737-B480-4CBF-B468-E554E6ED5981}" presName="hierChild5" presStyleCnt="0"/>
      <dgm:spPr/>
    </dgm:pt>
    <dgm:pt modelId="{988958C0-5EE8-47A4-ABFC-DFE7E976F4D3}" type="pres">
      <dgm:prSet presAssocID="{DB604BF8-14F3-4C77-8F37-8DFDA264C80B}" presName="hierChild3" presStyleCnt="0"/>
      <dgm:spPr/>
    </dgm:pt>
  </dgm:ptLst>
  <dgm:cxnLst>
    <dgm:cxn modelId="{878778FA-0CE5-46E1-A8CE-B96088A46342}" srcId="{DB604BF8-14F3-4C77-8F37-8DFDA264C80B}" destId="{66A6032E-DA44-4C86-9DCE-D6C7B687A15D}" srcOrd="1" destOrd="0" parTransId="{29E21F02-58C2-462D-AD28-83A0834F97A5}" sibTransId="{5A4052AB-C5A4-49F9-82AB-8992DFD97343}"/>
    <dgm:cxn modelId="{808F2B4B-8A9C-402D-A9CC-D579A3E70C37}" type="presOf" srcId="{553B6EA3-18B2-4629-89E1-843F4127B915}" destId="{378B8932-BAE3-4B51-BC7A-BF28CCB5D871}" srcOrd="0" destOrd="0" presId="urn:microsoft.com/office/officeart/2005/8/layout/orgChart1"/>
    <dgm:cxn modelId="{98F579CA-D586-444F-B066-6AA778D359A4}" type="presOf" srcId="{DB604BF8-14F3-4C77-8F37-8DFDA264C80B}" destId="{8C55FCDD-A54F-4BB4-A70D-ADF4101D9BD4}" srcOrd="1" destOrd="0" presId="urn:microsoft.com/office/officeart/2005/8/layout/orgChart1"/>
    <dgm:cxn modelId="{1646C40E-3A6C-4A99-97E4-095D4B723A31}" type="presOf" srcId="{29E21F02-58C2-462D-AD28-83A0834F97A5}" destId="{0E8D1F3E-B5F1-47E5-91F7-D23FD4ECDE96}" srcOrd="0" destOrd="0" presId="urn:microsoft.com/office/officeart/2005/8/layout/orgChart1"/>
    <dgm:cxn modelId="{D49C7CAE-DDB3-4D3B-99D9-14C270743780}" type="presOf" srcId="{DB604BF8-14F3-4C77-8F37-8DFDA264C80B}" destId="{6D3E39C2-8008-478A-B2B5-ACE13DB96CBB}" srcOrd="0" destOrd="0" presId="urn:microsoft.com/office/officeart/2005/8/layout/orgChart1"/>
    <dgm:cxn modelId="{DBC6E29E-A4F2-4EF2-844E-175392B3794E}" srcId="{DB604BF8-14F3-4C77-8F37-8DFDA264C80B}" destId="{37B52737-B480-4CBF-B468-E554E6ED5981}" srcOrd="3" destOrd="0" parTransId="{9F6E6580-B29A-44F6-B3D8-B66489DCD859}" sibTransId="{39108728-9902-4A28-A3E3-C5B1ADAF8A89}"/>
    <dgm:cxn modelId="{8DE99C09-8A53-4677-966D-987B3FF0DE5B}" type="presOf" srcId="{DCB8C939-F259-4F70-82D6-0351DE8DA375}" destId="{E60C3890-EDF7-4A4F-9659-580E678C8286}" srcOrd="1" destOrd="0" presId="urn:microsoft.com/office/officeart/2005/8/layout/orgChart1"/>
    <dgm:cxn modelId="{AAF82831-CB82-47BB-857E-B6A2A4E98268}" type="presOf" srcId="{9F6E6580-B29A-44F6-B3D8-B66489DCD859}" destId="{0DECFEA1-838B-44CF-A21F-1AC3D93A8A84}" srcOrd="0" destOrd="0" presId="urn:microsoft.com/office/officeart/2005/8/layout/orgChart1"/>
    <dgm:cxn modelId="{77F1E1A6-B8C4-4785-A33C-3810CC173EC8}" type="presOf" srcId="{37B52737-B480-4CBF-B468-E554E6ED5981}" destId="{6D0A7F4B-BBEC-4A55-859D-1AEE51ADF748}" srcOrd="1" destOrd="0" presId="urn:microsoft.com/office/officeart/2005/8/layout/orgChart1"/>
    <dgm:cxn modelId="{DAEE4A87-F23D-4993-91CA-4869D7817457}" type="presOf" srcId="{66A6032E-DA44-4C86-9DCE-D6C7B687A15D}" destId="{C4C96E2A-9218-4E18-A502-C6EBF09D662B}" srcOrd="0" destOrd="0" presId="urn:microsoft.com/office/officeart/2005/8/layout/orgChart1"/>
    <dgm:cxn modelId="{87D8CE8D-8B48-46E2-AD9C-6C1B1EEF04B6}" srcId="{DB604BF8-14F3-4C77-8F37-8DFDA264C80B}" destId="{DCB8C939-F259-4F70-82D6-0351DE8DA375}" srcOrd="2" destOrd="0" parTransId="{553B6EA3-18B2-4629-89E1-843F4127B915}" sibTransId="{3613D1BB-EEC1-4359-8F5E-72E96C219F3B}"/>
    <dgm:cxn modelId="{6158DE60-A821-4EC3-8AA1-CFFA7348C2FF}" type="presOf" srcId="{3AA79314-9273-420C-8179-FADA627D4800}" destId="{1F4A0CD2-C234-4E89-B3A4-BCA1E798774D}" srcOrd="1" destOrd="0" presId="urn:microsoft.com/office/officeart/2005/8/layout/orgChart1"/>
    <dgm:cxn modelId="{B1C8E061-05B6-4F19-BF5C-D9F6DB88FDCA}" srcId="{DB604BF8-14F3-4C77-8F37-8DFDA264C80B}" destId="{3AA79314-9273-420C-8179-FADA627D4800}" srcOrd="0" destOrd="0" parTransId="{C47844D5-04B0-4FBD-8430-2A096A8D15B3}" sibTransId="{FA370916-499C-4AE3-826A-7489F2641D87}"/>
    <dgm:cxn modelId="{D07F2DBF-60B4-4DD3-9B00-C01170AD3592}" type="presOf" srcId="{C47844D5-04B0-4FBD-8430-2A096A8D15B3}" destId="{B75292BD-D4E0-4A4E-BD6D-AAAF26928278}" srcOrd="0" destOrd="0" presId="urn:microsoft.com/office/officeart/2005/8/layout/orgChart1"/>
    <dgm:cxn modelId="{A7EE2A34-9AC9-4D7A-B80E-815CE9DA0D4F}" type="presOf" srcId="{3AA79314-9273-420C-8179-FADA627D4800}" destId="{01DC4BC9-C872-4566-BB2D-058903F6C432}" srcOrd="0" destOrd="0" presId="urn:microsoft.com/office/officeart/2005/8/layout/orgChart1"/>
    <dgm:cxn modelId="{80A24308-1C11-4277-B4D9-C66821E07B1A}" type="presOf" srcId="{DCB8C939-F259-4F70-82D6-0351DE8DA375}" destId="{6340233F-FE3F-44F8-A942-E5337F2C572B}" srcOrd="0" destOrd="0" presId="urn:microsoft.com/office/officeart/2005/8/layout/orgChart1"/>
    <dgm:cxn modelId="{6FD4B789-D776-4AFB-90F3-AEF6252188A1}" type="presOf" srcId="{37B52737-B480-4CBF-B468-E554E6ED5981}" destId="{B03B9081-BB5C-4EE1-9CE7-9472EC291D3E}" srcOrd="0" destOrd="0" presId="urn:microsoft.com/office/officeart/2005/8/layout/orgChart1"/>
    <dgm:cxn modelId="{E6DFFA72-3924-4F3A-8ECD-95671E7895F3}" type="presOf" srcId="{57097B41-4036-4260-A2F4-00F554E3F26C}" destId="{88D7F480-F4A6-46CE-ADBF-B2C586E6EF86}" srcOrd="0" destOrd="0" presId="urn:microsoft.com/office/officeart/2005/8/layout/orgChart1"/>
    <dgm:cxn modelId="{0C427AF6-47A8-421C-AD44-A0F08C25EAC1}" type="presOf" srcId="{66A6032E-DA44-4C86-9DCE-D6C7B687A15D}" destId="{0B1AFF02-620F-49B3-B430-17F1597099DC}" srcOrd="1" destOrd="0" presId="urn:microsoft.com/office/officeart/2005/8/layout/orgChart1"/>
    <dgm:cxn modelId="{DEDE6264-C2A0-4334-9B70-17144C508585}" srcId="{57097B41-4036-4260-A2F4-00F554E3F26C}" destId="{DB604BF8-14F3-4C77-8F37-8DFDA264C80B}" srcOrd="0" destOrd="0" parTransId="{AAE24A22-3F30-4521-B7C7-3E9F8A43771D}" sibTransId="{ED7E95A3-A3A6-4A9D-9DB0-8F876E962C85}"/>
    <dgm:cxn modelId="{F90CC4E7-3A37-45D4-89F1-526BDF4D4D2A}" type="presParOf" srcId="{88D7F480-F4A6-46CE-ADBF-B2C586E6EF86}" destId="{E32F25FE-D8DA-4241-AB0B-D17A49D7CA84}" srcOrd="0" destOrd="0" presId="urn:microsoft.com/office/officeart/2005/8/layout/orgChart1"/>
    <dgm:cxn modelId="{C21A902A-AECD-4E00-952D-0EF896AC8016}" type="presParOf" srcId="{E32F25FE-D8DA-4241-AB0B-D17A49D7CA84}" destId="{277B96D7-7FD3-4936-A95F-C5269646D65E}" srcOrd="0" destOrd="0" presId="urn:microsoft.com/office/officeart/2005/8/layout/orgChart1"/>
    <dgm:cxn modelId="{F712AED3-3A00-4F64-BBF1-42CCB0FCEB04}" type="presParOf" srcId="{277B96D7-7FD3-4936-A95F-C5269646D65E}" destId="{6D3E39C2-8008-478A-B2B5-ACE13DB96CBB}" srcOrd="0" destOrd="0" presId="urn:microsoft.com/office/officeart/2005/8/layout/orgChart1"/>
    <dgm:cxn modelId="{AB1CA645-F977-4FF3-9407-18A73B2177A4}" type="presParOf" srcId="{277B96D7-7FD3-4936-A95F-C5269646D65E}" destId="{8C55FCDD-A54F-4BB4-A70D-ADF4101D9BD4}" srcOrd="1" destOrd="0" presId="urn:microsoft.com/office/officeart/2005/8/layout/orgChart1"/>
    <dgm:cxn modelId="{82A6C4F7-7B91-46B2-9703-6B0009FCFB95}" type="presParOf" srcId="{E32F25FE-D8DA-4241-AB0B-D17A49D7CA84}" destId="{59853EF8-6F57-40C7-8B69-08EDF68E2868}" srcOrd="1" destOrd="0" presId="urn:microsoft.com/office/officeart/2005/8/layout/orgChart1"/>
    <dgm:cxn modelId="{032C29E5-3D0C-4558-B337-6FBCAABD1B40}" type="presParOf" srcId="{59853EF8-6F57-40C7-8B69-08EDF68E2868}" destId="{B75292BD-D4E0-4A4E-BD6D-AAAF26928278}" srcOrd="0" destOrd="0" presId="urn:microsoft.com/office/officeart/2005/8/layout/orgChart1"/>
    <dgm:cxn modelId="{E91310C9-FF22-4B29-BD8C-73D81EB13527}" type="presParOf" srcId="{59853EF8-6F57-40C7-8B69-08EDF68E2868}" destId="{8F2825F7-3CFA-4C91-93BE-B14044353A22}" srcOrd="1" destOrd="0" presId="urn:microsoft.com/office/officeart/2005/8/layout/orgChart1"/>
    <dgm:cxn modelId="{B9BDCB1B-0224-4769-B1F6-6831EF72FFA7}" type="presParOf" srcId="{8F2825F7-3CFA-4C91-93BE-B14044353A22}" destId="{D4DDE3BE-FC71-4077-B6AB-AA888A8FC8A2}" srcOrd="0" destOrd="0" presId="urn:microsoft.com/office/officeart/2005/8/layout/orgChart1"/>
    <dgm:cxn modelId="{5A7043AE-A19A-4D0F-BC4C-52832373D36C}" type="presParOf" srcId="{D4DDE3BE-FC71-4077-B6AB-AA888A8FC8A2}" destId="{01DC4BC9-C872-4566-BB2D-058903F6C432}" srcOrd="0" destOrd="0" presId="urn:microsoft.com/office/officeart/2005/8/layout/orgChart1"/>
    <dgm:cxn modelId="{9ADA6F27-B7EB-4CDB-8B7F-096AE7CBA7AB}" type="presParOf" srcId="{D4DDE3BE-FC71-4077-B6AB-AA888A8FC8A2}" destId="{1F4A0CD2-C234-4E89-B3A4-BCA1E798774D}" srcOrd="1" destOrd="0" presId="urn:microsoft.com/office/officeart/2005/8/layout/orgChart1"/>
    <dgm:cxn modelId="{FE0B7BE6-3E2C-466A-9541-E507BA6B9692}" type="presParOf" srcId="{8F2825F7-3CFA-4C91-93BE-B14044353A22}" destId="{829210F3-59B8-40A1-938B-FAEC6326D880}" srcOrd="1" destOrd="0" presId="urn:microsoft.com/office/officeart/2005/8/layout/orgChart1"/>
    <dgm:cxn modelId="{872CAB89-637E-4A50-842D-BA0CCEBF209F}" type="presParOf" srcId="{8F2825F7-3CFA-4C91-93BE-B14044353A22}" destId="{A5591066-1965-490A-9859-21369E8E5D06}" srcOrd="2" destOrd="0" presId="urn:microsoft.com/office/officeart/2005/8/layout/orgChart1"/>
    <dgm:cxn modelId="{D8EEFF5E-766C-4ADD-9DF1-C53139DAC1E9}" type="presParOf" srcId="{59853EF8-6F57-40C7-8B69-08EDF68E2868}" destId="{0E8D1F3E-B5F1-47E5-91F7-D23FD4ECDE96}" srcOrd="2" destOrd="0" presId="urn:microsoft.com/office/officeart/2005/8/layout/orgChart1"/>
    <dgm:cxn modelId="{9DD2E0FE-456D-4C25-99AF-8259CD0D322E}" type="presParOf" srcId="{59853EF8-6F57-40C7-8B69-08EDF68E2868}" destId="{C23EA33E-4CCC-406B-A6DA-FA01A79CC41F}" srcOrd="3" destOrd="0" presId="urn:microsoft.com/office/officeart/2005/8/layout/orgChart1"/>
    <dgm:cxn modelId="{C137D886-BA4D-48EF-AEDB-E8ADE274987C}" type="presParOf" srcId="{C23EA33E-4CCC-406B-A6DA-FA01A79CC41F}" destId="{C2E98E48-FB73-4D4F-AF1D-3D050BD3B2E6}" srcOrd="0" destOrd="0" presId="urn:microsoft.com/office/officeart/2005/8/layout/orgChart1"/>
    <dgm:cxn modelId="{50599D77-FF5C-4B46-86B5-483FD4C36CB7}" type="presParOf" srcId="{C2E98E48-FB73-4D4F-AF1D-3D050BD3B2E6}" destId="{C4C96E2A-9218-4E18-A502-C6EBF09D662B}" srcOrd="0" destOrd="0" presId="urn:microsoft.com/office/officeart/2005/8/layout/orgChart1"/>
    <dgm:cxn modelId="{4343F584-2B01-455E-9F7D-6B040E00349B}" type="presParOf" srcId="{C2E98E48-FB73-4D4F-AF1D-3D050BD3B2E6}" destId="{0B1AFF02-620F-49B3-B430-17F1597099DC}" srcOrd="1" destOrd="0" presId="urn:microsoft.com/office/officeart/2005/8/layout/orgChart1"/>
    <dgm:cxn modelId="{641AB338-5A58-4ED2-9752-42ADA5D6D6F4}" type="presParOf" srcId="{C23EA33E-4CCC-406B-A6DA-FA01A79CC41F}" destId="{E02B5047-846F-49E7-ACC4-EEEB2CD64FAD}" srcOrd="1" destOrd="0" presId="urn:microsoft.com/office/officeart/2005/8/layout/orgChart1"/>
    <dgm:cxn modelId="{980F6C8D-15B1-4C5E-8333-A096DE13EA45}" type="presParOf" srcId="{C23EA33E-4CCC-406B-A6DA-FA01A79CC41F}" destId="{8EDBE4C3-F306-4E48-A1FF-089BF04B2B15}" srcOrd="2" destOrd="0" presId="urn:microsoft.com/office/officeart/2005/8/layout/orgChart1"/>
    <dgm:cxn modelId="{7E762CD2-309E-4967-A5CD-7230A47C1F34}" type="presParOf" srcId="{59853EF8-6F57-40C7-8B69-08EDF68E2868}" destId="{378B8932-BAE3-4B51-BC7A-BF28CCB5D871}" srcOrd="4" destOrd="0" presId="urn:microsoft.com/office/officeart/2005/8/layout/orgChart1"/>
    <dgm:cxn modelId="{A0E4AD00-5ECD-41CF-8C1A-2E3DF40CE825}" type="presParOf" srcId="{59853EF8-6F57-40C7-8B69-08EDF68E2868}" destId="{D2A25522-9E87-4DEF-AA8D-C5D6D30BB202}" srcOrd="5" destOrd="0" presId="urn:microsoft.com/office/officeart/2005/8/layout/orgChart1"/>
    <dgm:cxn modelId="{996A1F18-C9C9-41E1-B833-D98CF68C391B}" type="presParOf" srcId="{D2A25522-9E87-4DEF-AA8D-C5D6D30BB202}" destId="{E4DA5FDC-8DD0-498A-97C8-240DD9798885}" srcOrd="0" destOrd="0" presId="urn:microsoft.com/office/officeart/2005/8/layout/orgChart1"/>
    <dgm:cxn modelId="{90B865EA-183B-45F3-96A4-E4088F149989}" type="presParOf" srcId="{E4DA5FDC-8DD0-498A-97C8-240DD9798885}" destId="{6340233F-FE3F-44F8-A942-E5337F2C572B}" srcOrd="0" destOrd="0" presId="urn:microsoft.com/office/officeart/2005/8/layout/orgChart1"/>
    <dgm:cxn modelId="{CDBB14BF-38CB-49C8-A824-EB8EDF8CBD6B}" type="presParOf" srcId="{E4DA5FDC-8DD0-498A-97C8-240DD9798885}" destId="{E60C3890-EDF7-4A4F-9659-580E678C8286}" srcOrd="1" destOrd="0" presId="urn:microsoft.com/office/officeart/2005/8/layout/orgChart1"/>
    <dgm:cxn modelId="{5BA2B97C-987E-46C7-9277-4B1558E3E654}" type="presParOf" srcId="{D2A25522-9E87-4DEF-AA8D-C5D6D30BB202}" destId="{C626B53D-DB96-42B5-9B82-EFB4A4663439}" srcOrd="1" destOrd="0" presId="urn:microsoft.com/office/officeart/2005/8/layout/orgChart1"/>
    <dgm:cxn modelId="{329EB3C6-16BE-4956-94B5-D94E720CD9E1}" type="presParOf" srcId="{D2A25522-9E87-4DEF-AA8D-C5D6D30BB202}" destId="{9D90BF92-D656-4427-B6DD-7B655A9DB64D}" srcOrd="2" destOrd="0" presId="urn:microsoft.com/office/officeart/2005/8/layout/orgChart1"/>
    <dgm:cxn modelId="{9A05E644-0FE2-4668-AC70-FB9E5561F0CF}" type="presParOf" srcId="{59853EF8-6F57-40C7-8B69-08EDF68E2868}" destId="{0DECFEA1-838B-44CF-A21F-1AC3D93A8A84}" srcOrd="6" destOrd="0" presId="urn:microsoft.com/office/officeart/2005/8/layout/orgChart1"/>
    <dgm:cxn modelId="{CFA45B2F-ECE5-4518-BB9E-D5D6E3D453F9}" type="presParOf" srcId="{59853EF8-6F57-40C7-8B69-08EDF68E2868}" destId="{DC001D64-7AE1-4AAE-84D2-BBD2CEE63828}" srcOrd="7" destOrd="0" presId="urn:microsoft.com/office/officeart/2005/8/layout/orgChart1"/>
    <dgm:cxn modelId="{D1C21CA9-1B8E-49F7-9E33-A87B931987B6}" type="presParOf" srcId="{DC001D64-7AE1-4AAE-84D2-BBD2CEE63828}" destId="{80AF58ED-BAE9-4ACB-9C27-0546F883BC7A}" srcOrd="0" destOrd="0" presId="urn:microsoft.com/office/officeart/2005/8/layout/orgChart1"/>
    <dgm:cxn modelId="{50739363-E0BF-490A-97A7-497BBEB23274}" type="presParOf" srcId="{80AF58ED-BAE9-4ACB-9C27-0546F883BC7A}" destId="{B03B9081-BB5C-4EE1-9CE7-9472EC291D3E}" srcOrd="0" destOrd="0" presId="urn:microsoft.com/office/officeart/2005/8/layout/orgChart1"/>
    <dgm:cxn modelId="{2931B487-CFBC-47B2-B702-AB87F79CA882}" type="presParOf" srcId="{80AF58ED-BAE9-4ACB-9C27-0546F883BC7A}" destId="{6D0A7F4B-BBEC-4A55-859D-1AEE51ADF748}" srcOrd="1" destOrd="0" presId="urn:microsoft.com/office/officeart/2005/8/layout/orgChart1"/>
    <dgm:cxn modelId="{E5DBDD4D-FD23-48F5-A5AA-D3CED58CB3D8}" type="presParOf" srcId="{DC001D64-7AE1-4AAE-84D2-BBD2CEE63828}" destId="{84E766A8-BC4F-49EC-8D45-A96108376262}" srcOrd="1" destOrd="0" presId="urn:microsoft.com/office/officeart/2005/8/layout/orgChart1"/>
    <dgm:cxn modelId="{916CC6E0-5BDF-4631-A122-27BE0BE887CE}" type="presParOf" srcId="{DC001D64-7AE1-4AAE-84D2-BBD2CEE63828}" destId="{64CC4977-17F1-4461-A396-0424A62D00FF}" srcOrd="2" destOrd="0" presId="urn:microsoft.com/office/officeart/2005/8/layout/orgChart1"/>
    <dgm:cxn modelId="{BA781709-BA2B-4549-B996-B5ABC91143F9}" type="presParOf" srcId="{E32F25FE-D8DA-4241-AB0B-D17A49D7CA84}" destId="{988958C0-5EE8-47A4-ABFC-DFE7E976F4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097B41-4036-4260-A2F4-00F554E3F2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B604BF8-14F3-4C77-8F37-8DFDA264C80B}">
      <dgm:prSet phldrT="[Texto]" custT="1"/>
      <dgm:spPr/>
      <dgm:t>
        <a:bodyPr/>
        <a:lstStyle/>
        <a:p>
          <a:r>
            <a:rPr lang="es-EC" sz="1800" dirty="0" smtClean="0"/>
            <a:t>Posee</a:t>
          </a:r>
          <a:endParaRPr lang="es-ES" sz="1800" dirty="0"/>
        </a:p>
      </dgm:t>
    </dgm:pt>
    <dgm:pt modelId="{AAE24A22-3F30-4521-B7C7-3E9F8A43771D}" type="parTrans" cxnId="{DEDE6264-C2A0-4334-9B70-17144C508585}">
      <dgm:prSet/>
      <dgm:spPr/>
      <dgm:t>
        <a:bodyPr/>
        <a:lstStyle/>
        <a:p>
          <a:endParaRPr lang="es-ES" sz="1800"/>
        </a:p>
      </dgm:t>
    </dgm:pt>
    <dgm:pt modelId="{ED7E95A3-A3A6-4A9D-9DB0-8F876E962C85}" type="sibTrans" cxnId="{DEDE6264-C2A0-4334-9B70-17144C508585}">
      <dgm:prSet/>
      <dgm:spPr/>
      <dgm:t>
        <a:bodyPr/>
        <a:lstStyle/>
        <a:p>
          <a:endParaRPr lang="es-ES" sz="1800"/>
        </a:p>
      </dgm:t>
    </dgm:pt>
    <dgm:pt modelId="{3AA79314-9273-420C-8179-FADA627D4800}">
      <dgm:prSet phldrT="[Texto]" custT="1"/>
      <dgm:spPr/>
      <dgm:t>
        <a:bodyPr/>
        <a:lstStyle/>
        <a:p>
          <a:r>
            <a:rPr lang="es-EC" sz="1800" dirty="0" smtClean="0"/>
            <a:t>6 lavabos</a:t>
          </a:r>
          <a:endParaRPr lang="es-ES" sz="1800" dirty="0"/>
        </a:p>
      </dgm:t>
    </dgm:pt>
    <dgm:pt modelId="{C47844D5-04B0-4FBD-8430-2A096A8D15B3}" type="parTrans" cxnId="{B1C8E061-05B6-4F19-BF5C-D9F6DB88FDCA}">
      <dgm:prSet/>
      <dgm:spPr/>
      <dgm:t>
        <a:bodyPr/>
        <a:lstStyle/>
        <a:p>
          <a:endParaRPr lang="es-ES" sz="1800"/>
        </a:p>
      </dgm:t>
    </dgm:pt>
    <dgm:pt modelId="{FA370916-499C-4AE3-826A-7489F2641D87}" type="sibTrans" cxnId="{B1C8E061-05B6-4F19-BF5C-D9F6DB88FDCA}">
      <dgm:prSet/>
      <dgm:spPr/>
      <dgm:t>
        <a:bodyPr/>
        <a:lstStyle/>
        <a:p>
          <a:endParaRPr lang="es-ES" sz="1800"/>
        </a:p>
      </dgm:t>
    </dgm:pt>
    <dgm:pt modelId="{66A6032E-DA44-4C86-9DCE-D6C7B687A15D}">
      <dgm:prSet phldrT="[Texto]" custT="1"/>
      <dgm:spPr/>
      <dgm:t>
        <a:bodyPr/>
        <a:lstStyle/>
        <a:p>
          <a:r>
            <a:rPr lang="es-EC" sz="1800" dirty="0" smtClean="0"/>
            <a:t>3 urinarios </a:t>
          </a:r>
          <a:endParaRPr lang="es-ES" sz="1800" dirty="0"/>
        </a:p>
      </dgm:t>
    </dgm:pt>
    <dgm:pt modelId="{29E21F02-58C2-462D-AD28-83A0834F97A5}" type="parTrans" cxnId="{878778FA-0CE5-46E1-A8CE-B96088A46342}">
      <dgm:prSet/>
      <dgm:spPr/>
      <dgm:t>
        <a:bodyPr/>
        <a:lstStyle/>
        <a:p>
          <a:endParaRPr lang="es-ES" sz="1800"/>
        </a:p>
      </dgm:t>
    </dgm:pt>
    <dgm:pt modelId="{5A4052AB-C5A4-49F9-82AB-8992DFD97343}" type="sibTrans" cxnId="{878778FA-0CE5-46E1-A8CE-B96088A46342}">
      <dgm:prSet/>
      <dgm:spPr/>
      <dgm:t>
        <a:bodyPr/>
        <a:lstStyle/>
        <a:p>
          <a:endParaRPr lang="es-ES" sz="1800"/>
        </a:p>
      </dgm:t>
    </dgm:pt>
    <dgm:pt modelId="{DCB8C939-F259-4F70-82D6-0351DE8DA375}">
      <dgm:prSet phldrT="[Texto]" custT="1"/>
      <dgm:spPr/>
      <dgm:t>
        <a:bodyPr/>
        <a:lstStyle/>
        <a:p>
          <a:r>
            <a:rPr lang="es-EC" sz="1800" dirty="0" smtClean="0"/>
            <a:t>8 inodoros</a:t>
          </a:r>
          <a:endParaRPr lang="es-ES" sz="1800" dirty="0"/>
        </a:p>
      </dgm:t>
    </dgm:pt>
    <dgm:pt modelId="{553B6EA3-18B2-4629-89E1-843F4127B915}" type="parTrans" cxnId="{87D8CE8D-8B48-46E2-AD9C-6C1B1EEF04B6}">
      <dgm:prSet/>
      <dgm:spPr/>
      <dgm:t>
        <a:bodyPr/>
        <a:lstStyle/>
        <a:p>
          <a:endParaRPr lang="es-ES" sz="1800"/>
        </a:p>
      </dgm:t>
    </dgm:pt>
    <dgm:pt modelId="{3613D1BB-EEC1-4359-8F5E-72E96C219F3B}" type="sibTrans" cxnId="{87D8CE8D-8B48-46E2-AD9C-6C1B1EEF04B6}">
      <dgm:prSet/>
      <dgm:spPr/>
      <dgm:t>
        <a:bodyPr/>
        <a:lstStyle/>
        <a:p>
          <a:endParaRPr lang="es-ES" sz="1800"/>
        </a:p>
      </dgm:t>
    </dgm:pt>
    <dgm:pt modelId="{88D7F480-F4A6-46CE-ADBF-B2C586E6EF86}" type="pres">
      <dgm:prSet presAssocID="{57097B41-4036-4260-A2F4-00F554E3F26C}" presName="hierChild1" presStyleCnt="0">
        <dgm:presLayoutVars>
          <dgm:orgChart val="1"/>
          <dgm:chPref val="1"/>
          <dgm:dir/>
          <dgm:animOne val="branch"/>
          <dgm:animLvl val="lvl"/>
          <dgm:resizeHandles/>
        </dgm:presLayoutVars>
      </dgm:prSet>
      <dgm:spPr/>
      <dgm:t>
        <a:bodyPr/>
        <a:lstStyle/>
        <a:p>
          <a:endParaRPr lang="es-ES"/>
        </a:p>
      </dgm:t>
    </dgm:pt>
    <dgm:pt modelId="{E32F25FE-D8DA-4241-AB0B-D17A49D7CA84}" type="pres">
      <dgm:prSet presAssocID="{DB604BF8-14F3-4C77-8F37-8DFDA264C80B}" presName="hierRoot1" presStyleCnt="0">
        <dgm:presLayoutVars>
          <dgm:hierBranch val="init"/>
        </dgm:presLayoutVars>
      </dgm:prSet>
      <dgm:spPr/>
    </dgm:pt>
    <dgm:pt modelId="{277B96D7-7FD3-4936-A95F-C5269646D65E}" type="pres">
      <dgm:prSet presAssocID="{DB604BF8-14F3-4C77-8F37-8DFDA264C80B}" presName="rootComposite1" presStyleCnt="0"/>
      <dgm:spPr/>
    </dgm:pt>
    <dgm:pt modelId="{6D3E39C2-8008-478A-B2B5-ACE13DB96CBB}" type="pres">
      <dgm:prSet presAssocID="{DB604BF8-14F3-4C77-8F37-8DFDA264C80B}" presName="rootText1" presStyleLbl="node0" presStyleIdx="0" presStyleCnt="1">
        <dgm:presLayoutVars>
          <dgm:chPref val="3"/>
        </dgm:presLayoutVars>
      </dgm:prSet>
      <dgm:spPr/>
      <dgm:t>
        <a:bodyPr/>
        <a:lstStyle/>
        <a:p>
          <a:endParaRPr lang="es-ES"/>
        </a:p>
      </dgm:t>
    </dgm:pt>
    <dgm:pt modelId="{8C55FCDD-A54F-4BB4-A70D-ADF4101D9BD4}" type="pres">
      <dgm:prSet presAssocID="{DB604BF8-14F3-4C77-8F37-8DFDA264C80B}" presName="rootConnector1" presStyleLbl="node1" presStyleIdx="0" presStyleCnt="0"/>
      <dgm:spPr/>
      <dgm:t>
        <a:bodyPr/>
        <a:lstStyle/>
        <a:p>
          <a:endParaRPr lang="es-ES"/>
        </a:p>
      </dgm:t>
    </dgm:pt>
    <dgm:pt modelId="{59853EF8-6F57-40C7-8B69-08EDF68E2868}" type="pres">
      <dgm:prSet presAssocID="{DB604BF8-14F3-4C77-8F37-8DFDA264C80B}" presName="hierChild2" presStyleCnt="0"/>
      <dgm:spPr/>
    </dgm:pt>
    <dgm:pt modelId="{B75292BD-D4E0-4A4E-BD6D-AAAF26928278}" type="pres">
      <dgm:prSet presAssocID="{C47844D5-04B0-4FBD-8430-2A096A8D15B3}" presName="Name37" presStyleLbl="parChTrans1D2" presStyleIdx="0" presStyleCnt="3"/>
      <dgm:spPr/>
      <dgm:t>
        <a:bodyPr/>
        <a:lstStyle/>
        <a:p>
          <a:endParaRPr lang="es-ES"/>
        </a:p>
      </dgm:t>
    </dgm:pt>
    <dgm:pt modelId="{8F2825F7-3CFA-4C91-93BE-B14044353A22}" type="pres">
      <dgm:prSet presAssocID="{3AA79314-9273-420C-8179-FADA627D4800}" presName="hierRoot2" presStyleCnt="0">
        <dgm:presLayoutVars>
          <dgm:hierBranch val="init"/>
        </dgm:presLayoutVars>
      </dgm:prSet>
      <dgm:spPr/>
    </dgm:pt>
    <dgm:pt modelId="{D4DDE3BE-FC71-4077-B6AB-AA888A8FC8A2}" type="pres">
      <dgm:prSet presAssocID="{3AA79314-9273-420C-8179-FADA627D4800}" presName="rootComposite" presStyleCnt="0"/>
      <dgm:spPr/>
    </dgm:pt>
    <dgm:pt modelId="{01DC4BC9-C872-4566-BB2D-058903F6C432}" type="pres">
      <dgm:prSet presAssocID="{3AA79314-9273-420C-8179-FADA627D4800}" presName="rootText" presStyleLbl="node2" presStyleIdx="0" presStyleCnt="3">
        <dgm:presLayoutVars>
          <dgm:chPref val="3"/>
        </dgm:presLayoutVars>
      </dgm:prSet>
      <dgm:spPr/>
      <dgm:t>
        <a:bodyPr/>
        <a:lstStyle/>
        <a:p>
          <a:endParaRPr lang="es-ES"/>
        </a:p>
      </dgm:t>
    </dgm:pt>
    <dgm:pt modelId="{1F4A0CD2-C234-4E89-B3A4-BCA1E798774D}" type="pres">
      <dgm:prSet presAssocID="{3AA79314-9273-420C-8179-FADA627D4800}" presName="rootConnector" presStyleLbl="node2" presStyleIdx="0" presStyleCnt="3"/>
      <dgm:spPr/>
      <dgm:t>
        <a:bodyPr/>
        <a:lstStyle/>
        <a:p>
          <a:endParaRPr lang="es-ES"/>
        </a:p>
      </dgm:t>
    </dgm:pt>
    <dgm:pt modelId="{829210F3-59B8-40A1-938B-FAEC6326D880}" type="pres">
      <dgm:prSet presAssocID="{3AA79314-9273-420C-8179-FADA627D4800}" presName="hierChild4" presStyleCnt="0"/>
      <dgm:spPr/>
    </dgm:pt>
    <dgm:pt modelId="{A5591066-1965-490A-9859-21369E8E5D06}" type="pres">
      <dgm:prSet presAssocID="{3AA79314-9273-420C-8179-FADA627D4800}" presName="hierChild5" presStyleCnt="0"/>
      <dgm:spPr/>
    </dgm:pt>
    <dgm:pt modelId="{0E8D1F3E-B5F1-47E5-91F7-D23FD4ECDE96}" type="pres">
      <dgm:prSet presAssocID="{29E21F02-58C2-462D-AD28-83A0834F97A5}" presName="Name37" presStyleLbl="parChTrans1D2" presStyleIdx="1" presStyleCnt="3"/>
      <dgm:spPr/>
      <dgm:t>
        <a:bodyPr/>
        <a:lstStyle/>
        <a:p>
          <a:endParaRPr lang="es-ES"/>
        </a:p>
      </dgm:t>
    </dgm:pt>
    <dgm:pt modelId="{C23EA33E-4CCC-406B-A6DA-FA01A79CC41F}" type="pres">
      <dgm:prSet presAssocID="{66A6032E-DA44-4C86-9DCE-D6C7B687A15D}" presName="hierRoot2" presStyleCnt="0">
        <dgm:presLayoutVars>
          <dgm:hierBranch val="init"/>
        </dgm:presLayoutVars>
      </dgm:prSet>
      <dgm:spPr/>
    </dgm:pt>
    <dgm:pt modelId="{C2E98E48-FB73-4D4F-AF1D-3D050BD3B2E6}" type="pres">
      <dgm:prSet presAssocID="{66A6032E-DA44-4C86-9DCE-D6C7B687A15D}" presName="rootComposite" presStyleCnt="0"/>
      <dgm:spPr/>
    </dgm:pt>
    <dgm:pt modelId="{C4C96E2A-9218-4E18-A502-C6EBF09D662B}" type="pres">
      <dgm:prSet presAssocID="{66A6032E-DA44-4C86-9DCE-D6C7B687A15D}" presName="rootText" presStyleLbl="node2" presStyleIdx="1" presStyleCnt="3">
        <dgm:presLayoutVars>
          <dgm:chPref val="3"/>
        </dgm:presLayoutVars>
      </dgm:prSet>
      <dgm:spPr/>
      <dgm:t>
        <a:bodyPr/>
        <a:lstStyle/>
        <a:p>
          <a:endParaRPr lang="es-ES"/>
        </a:p>
      </dgm:t>
    </dgm:pt>
    <dgm:pt modelId="{0B1AFF02-620F-49B3-B430-17F1597099DC}" type="pres">
      <dgm:prSet presAssocID="{66A6032E-DA44-4C86-9DCE-D6C7B687A15D}" presName="rootConnector" presStyleLbl="node2" presStyleIdx="1" presStyleCnt="3"/>
      <dgm:spPr/>
      <dgm:t>
        <a:bodyPr/>
        <a:lstStyle/>
        <a:p>
          <a:endParaRPr lang="es-ES"/>
        </a:p>
      </dgm:t>
    </dgm:pt>
    <dgm:pt modelId="{E02B5047-846F-49E7-ACC4-EEEB2CD64FAD}" type="pres">
      <dgm:prSet presAssocID="{66A6032E-DA44-4C86-9DCE-D6C7B687A15D}" presName="hierChild4" presStyleCnt="0"/>
      <dgm:spPr/>
    </dgm:pt>
    <dgm:pt modelId="{8EDBE4C3-F306-4E48-A1FF-089BF04B2B15}" type="pres">
      <dgm:prSet presAssocID="{66A6032E-DA44-4C86-9DCE-D6C7B687A15D}" presName="hierChild5" presStyleCnt="0"/>
      <dgm:spPr/>
    </dgm:pt>
    <dgm:pt modelId="{378B8932-BAE3-4B51-BC7A-BF28CCB5D871}" type="pres">
      <dgm:prSet presAssocID="{553B6EA3-18B2-4629-89E1-843F4127B915}" presName="Name37" presStyleLbl="parChTrans1D2" presStyleIdx="2" presStyleCnt="3"/>
      <dgm:spPr/>
      <dgm:t>
        <a:bodyPr/>
        <a:lstStyle/>
        <a:p>
          <a:endParaRPr lang="es-ES"/>
        </a:p>
      </dgm:t>
    </dgm:pt>
    <dgm:pt modelId="{D2A25522-9E87-4DEF-AA8D-C5D6D30BB202}" type="pres">
      <dgm:prSet presAssocID="{DCB8C939-F259-4F70-82D6-0351DE8DA375}" presName="hierRoot2" presStyleCnt="0">
        <dgm:presLayoutVars>
          <dgm:hierBranch val="init"/>
        </dgm:presLayoutVars>
      </dgm:prSet>
      <dgm:spPr/>
    </dgm:pt>
    <dgm:pt modelId="{E4DA5FDC-8DD0-498A-97C8-240DD9798885}" type="pres">
      <dgm:prSet presAssocID="{DCB8C939-F259-4F70-82D6-0351DE8DA375}" presName="rootComposite" presStyleCnt="0"/>
      <dgm:spPr/>
    </dgm:pt>
    <dgm:pt modelId="{6340233F-FE3F-44F8-A942-E5337F2C572B}" type="pres">
      <dgm:prSet presAssocID="{DCB8C939-F259-4F70-82D6-0351DE8DA375}" presName="rootText" presStyleLbl="node2" presStyleIdx="2" presStyleCnt="3">
        <dgm:presLayoutVars>
          <dgm:chPref val="3"/>
        </dgm:presLayoutVars>
      </dgm:prSet>
      <dgm:spPr/>
      <dgm:t>
        <a:bodyPr/>
        <a:lstStyle/>
        <a:p>
          <a:endParaRPr lang="es-ES"/>
        </a:p>
      </dgm:t>
    </dgm:pt>
    <dgm:pt modelId="{E60C3890-EDF7-4A4F-9659-580E678C8286}" type="pres">
      <dgm:prSet presAssocID="{DCB8C939-F259-4F70-82D6-0351DE8DA375}" presName="rootConnector" presStyleLbl="node2" presStyleIdx="2" presStyleCnt="3"/>
      <dgm:spPr/>
      <dgm:t>
        <a:bodyPr/>
        <a:lstStyle/>
        <a:p>
          <a:endParaRPr lang="es-ES"/>
        </a:p>
      </dgm:t>
    </dgm:pt>
    <dgm:pt modelId="{C626B53D-DB96-42B5-9B82-EFB4A4663439}" type="pres">
      <dgm:prSet presAssocID="{DCB8C939-F259-4F70-82D6-0351DE8DA375}" presName="hierChild4" presStyleCnt="0"/>
      <dgm:spPr/>
    </dgm:pt>
    <dgm:pt modelId="{9D90BF92-D656-4427-B6DD-7B655A9DB64D}" type="pres">
      <dgm:prSet presAssocID="{DCB8C939-F259-4F70-82D6-0351DE8DA375}" presName="hierChild5" presStyleCnt="0"/>
      <dgm:spPr/>
    </dgm:pt>
    <dgm:pt modelId="{988958C0-5EE8-47A4-ABFC-DFE7E976F4D3}" type="pres">
      <dgm:prSet presAssocID="{DB604BF8-14F3-4C77-8F37-8DFDA264C80B}" presName="hierChild3" presStyleCnt="0"/>
      <dgm:spPr/>
    </dgm:pt>
  </dgm:ptLst>
  <dgm:cxnLst>
    <dgm:cxn modelId="{B1C8E061-05B6-4F19-BF5C-D9F6DB88FDCA}" srcId="{DB604BF8-14F3-4C77-8F37-8DFDA264C80B}" destId="{3AA79314-9273-420C-8179-FADA627D4800}" srcOrd="0" destOrd="0" parTransId="{C47844D5-04B0-4FBD-8430-2A096A8D15B3}" sibTransId="{FA370916-499C-4AE3-826A-7489F2641D87}"/>
    <dgm:cxn modelId="{B18AD9EA-BF82-4505-940F-CDCF9224DEC2}" type="presOf" srcId="{3AA79314-9273-420C-8179-FADA627D4800}" destId="{1F4A0CD2-C234-4E89-B3A4-BCA1E798774D}" srcOrd="1" destOrd="0" presId="urn:microsoft.com/office/officeart/2005/8/layout/orgChart1"/>
    <dgm:cxn modelId="{87D8CE8D-8B48-46E2-AD9C-6C1B1EEF04B6}" srcId="{DB604BF8-14F3-4C77-8F37-8DFDA264C80B}" destId="{DCB8C939-F259-4F70-82D6-0351DE8DA375}" srcOrd="2" destOrd="0" parTransId="{553B6EA3-18B2-4629-89E1-843F4127B915}" sibTransId="{3613D1BB-EEC1-4359-8F5E-72E96C219F3B}"/>
    <dgm:cxn modelId="{878778FA-0CE5-46E1-A8CE-B96088A46342}" srcId="{DB604BF8-14F3-4C77-8F37-8DFDA264C80B}" destId="{66A6032E-DA44-4C86-9DCE-D6C7B687A15D}" srcOrd="1" destOrd="0" parTransId="{29E21F02-58C2-462D-AD28-83A0834F97A5}" sibTransId="{5A4052AB-C5A4-49F9-82AB-8992DFD97343}"/>
    <dgm:cxn modelId="{AE47D3AD-FF57-4C5A-8773-26806735A06D}" type="presOf" srcId="{C47844D5-04B0-4FBD-8430-2A096A8D15B3}" destId="{B75292BD-D4E0-4A4E-BD6D-AAAF26928278}" srcOrd="0" destOrd="0" presId="urn:microsoft.com/office/officeart/2005/8/layout/orgChart1"/>
    <dgm:cxn modelId="{6AA24F9C-FD25-4386-B023-B4036B17342F}" type="presOf" srcId="{3AA79314-9273-420C-8179-FADA627D4800}" destId="{01DC4BC9-C872-4566-BB2D-058903F6C432}" srcOrd="0" destOrd="0" presId="urn:microsoft.com/office/officeart/2005/8/layout/orgChart1"/>
    <dgm:cxn modelId="{DEDE6264-C2A0-4334-9B70-17144C508585}" srcId="{57097B41-4036-4260-A2F4-00F554E3F26C}" destId="{DB604BF8-14F3-4C77-8F37-8DFDA264C80B}" srcOrd="0" destOrd="0" parTransId="{AAE24A22-3F30-4521-B7C7-3E9F8A43771D}" sibTransId="{ED7E95A3-A3A6-4A9D-9DB0-8F876E962C85}"/>
    <dgm:cxn modelId="{5765AA18-7823-45A4-A4A8-5C3A33D0DAEA}" type="presOf" srcId="{DB604BF8-14F3-4C77-8F37-8DFDA264C80B}" destId="{6D3E39C2-8008-478A-B2B5-ACE13DB96CBB}" srcOrd="0" destOrd="0" presId="urn:microsoft.com/office/officeart/2005/8/layout/orgChart1"/>
    <dgm:cxn modelId="{BF619C91-5C8A-40D8-AA85-2251B09DFAB2}" type="presOf" srcId="{DCB8C939-F259-4F70-82D6-0351DE8DA375}" destId="{6340233F-FE3F-44F8-A942-E5337F2C572B}" srcOrd="0" destOrd="0" presId="urn:microsoft.com/office/officeart/2005/8/layout/orgChart1"/>
    <dgm:cxn modelId="{DC1FB505-9484-416A-AFD6-487FE53F19D7}" type="presOf" srcId="{553B6EA3-18B2-4629-89E1-843F4127B915}" destId="{378B8932-BAE3-4B51-BC7A-BF28CCB5D871}" srcOrd="0" destOrd="0" presId="urn:microsoft.com/office/officeart/2005/8/layout/orgChart1"/>
    <dgm:cxn modelId="{5264F4C3-3210-4180-8F17-A2137007A1D7}" type="presOf" srcId="{66A6032E-DA44-4C86-9DCE-D6C7B687A15D}" destId="{C4C96E2A-9218-4E18-A502-C6EBF09D662B}" srcOrd="0" destOrd="0" presId="urn:microsoft.com/office/officeart/2005/8/layout/orgChart1"/>
    <dgm:cxn modelId="{99D8B283-7FD6-4DC0-B4E7-2BBDB6EC1021}" type="presOf" srcId="{DB604BF8-14F3-4C77-8F37-8DFDA264C80B}" destId="{8C55FCDD-A54F-4BB4-A70D-ADF4101D9BD4}" srcOrd="1" destOrd="0" presId="urn:microsoft.com/office/officeart/2005/8/layout/orgChart1"/>
    <dgm:cxn modelId="{B551BEAD-7D0D-4E1F-9F2C-3C9B5248AC5B}" type="presOf" srcId="{57097B41-4036-4260-A2F4-00F554E3F26C}" destId="{88D7F480-F4A6-46CE-ADBF-B2C586E6EF86}" srcOrd="0" destOrd="0" presId="urn:microsoft.com/office/officeart/2005/8/layout/orgChart1"/>
    <dgm:cxn modelId="{A270D421-7CB6-450B-9B53-DB2B98C9FD96}" type="presOf" srcId="{29E21F02-58C2-462D-AD28-83A0834F97A5}" destId="{0E8D1F3E-B5F1-47E5-91F7-D23FD4ECDE96}" srcOrd="0" destOrd="0" presId="urn:microsoft.com/office/officeart/2005/8/layout/orgChart1"/>
    <dgm:cxn modelId="{57DDABD6-C0D9-4CB7-915C-7A7DF1C1BB4A}" type="presOf" srcId="{66A6032E-DA44-4C86-9DCE-D6C7B687A15D}" destId="{0B1AFF02-620F-49B3-B430-17F1597099DC}" srcOrd="1" destOrd="0" presId="urn:microsoft.com/office/officeart/2005/8/layout/orgChart1"/>
    <dgm:cxn modelId="{F9986EFB-51AC-40BB-A89D-3FCE5A8233A8}" type="presOf" srcId="{DCB8C939-F259-4F70-82D6-0351DE8DA375}" destId="{E60C3890-EDF7-4A4F-9659-580E678C8286}" srcOrd="1" destOrd="0" presId="urn:microsoft.com/office/officeart/2005/8/layout/orgChart1"/>
    <dgm:cxn modelId="{2562103F-FECC-49E9-821C-E34D172D3438}" type="presParOf" srcId="{88D7F480-F4A6-46CE-ADBF-B2C586E6EF86}" destId="{E32F25FE-D8DA-4241-AB0B-D17A49D7CA84}" srcOrd="0" destOrd="0" presId="urn:microsoft.com/office/officeart/2005/8/layout/orgChart1"/>
    <dgm:cxn modelId="{A4657541-4DAD-4E28-9094-B17D6DD4CB4B}" type="presParOf" srcId="{E32F25FE-D8DA-4241-AB0B-D17A49D7CA84}" destId="{277B96D7-7FD3-4936-A95F-C5269646D65E}" srcOrd="0" destOrd="0" presId="urn:microsoft.com/office/officeart/2005/8/layout/orgChart1"/>
    <dgm:cxn modelId="{A1155381-A8E8-472F-8266-EDCEF4125CE9}" type="presParOf" srcId="{277B96D7-7FD3-4936-A95F-C5269646D65E}" destId="{6D3E39C2-8008-478A-B2B5-ACE13DB96CBB}" srcOrd="0" destOrd="0" presId="urn:microsoft.com/office/officeart/2005/8/layout/orgChart1"/>
    <dgm:cxn modelId="{4FF4DAFF-1578-474F-B217-003AC59A50CA}" type="presParOf" srcId="{277B96D7-7FD3-4936-A95F-C5269646D65E}" destId="{8C55FCDD-A54F-4BB4-A70D-ADF4101D9BD4}" srcOrd="1" destOrd="0" presId="urn:microsoft.com/office/officeart/2005/8/layout/orgChart1"/>
    <dgm:cxn modelId="{DBA1B7F1-CF3A-40E4-8728-B37219756BB2}" type="presParOf" srcId="{E32F25FE-D8DA-4241-AB0B-D17A49D7CA84}" destId="{59853EF8-6F57-40C7-8B69-08EDF68E2868}" srcOrd="1" destOrd="0" presId="urn:microsoft.com/office/officeart/2005/8/layout/orgChart1"/>
    <dgm:cxn modelId="{C3DA960F-B867-43C6-A03C-4FC56A07B229}" type="presParOf" srcId="{59853EF8-6F57-40C7-8B69-08EDF68E2868}" destId="{B75292BD-D4E0-4A4E-BD6D-AAAF26928278}" srcOrd="0" destOrd="0" presId="urn:microsoft.com/office/officeart/2005/8/layout/orgChart1"/>
    <dgm:cxn modelId="{5F566D66-31CF-43FF-AAB5-685147F5D43A}" type="presParOf" srcId="{59853EF8-6F57-40C7-8B69-08EDF68E2868}" destId="{8F2825F7-3CFA-4C91-93BE-B14044353A22}" srcOrd="1" destOrd="0" presId="urn:microsoft.com/office/officeart/2005/8/layout/orgChart1"/>
    <dgm:cxn modelId="{A6BC3859-F1C8-49DB-B61E-BA1A5FAC2B5C}" type="presParOf" srcId="{8F2825F7-3CFA-4C91-93BE-B14044353A22}" destId="{D4DDE3BE-FC71-4077-B6AB-AA888A8FC8A2}" srcOrd="0" destOrd="0" presId="urn:microsoft.com/office/officeart/2005/8/layout/orgChart1"/>
    <dgm:cxn modelId="{D04E0625-FDA9-4853-93BB-C547729D50D8}" type="presParOf" srcId="{D4DDE3BE-FC71-4077-B6AB-AA888A8FC8A2}" destId="{01DC4BC9-C872-4566-BB2D-058903F6C432}" srcOrd="0" destOrd="0" presId="urn:microsoft.com/office/officeart/2005/8/layout/orgChart1"/>
    <dgm:cxn modelId="{06732DD8-CBDA-468A-B5C1-F4FCAB9EF2CA}" type="presParOf" srcId="{D4DDE3BE-FC71-4077-B6AB-AA888A8FC8A2}" destId="{1F4A0CD2-C234-4E89-B3A4-BCA1E798774D}" srcOrd="1" destOrd="0" presId="urn:microsoft.com/office/officeart/2005/8/layout/orgChart1"/>
    <dgm:cxn modelId="{0B9A5902-E74E-45D5-9D8B-9CE2761BC8B4}" type="presParOf" srcId="{8F2825F7-3CFA-4C91-93BE-B14044353A22}" destId="{829210F3-59B8-40A1-938B-FAEC6326D880}" srcOrd="1" destOrd="0" presId="urn:microsoft.com/office/officeart/2005/8/layout/orgChart1"/>
    <dgm:cxn modelId="{5A6267D1-93E3-4D39-8361-35FF4212896A}" type="presParOf" srcId="{8F2825F7-3CFA-4C91-93BE-B14044353A22}" destId="{A5591066-1965-490A-9859-21369E8E5D06}" srcOrd="2" destOrd="0" presId="urn:microsoft.com/office/officeart/2005/8/layout/orgChart1"/>
    <dgm:cxn modelId="{A3A4F7D2-267E-42D5-8549-6C9F89290FE6}" type="presParOf" srcId="{59853EF8-6F57-40C7-8B69-08EDF68E2868}" destId="{0E8D1F3E-B5F1-47E5-91F7-D23FD4ECDE96}" srcOrd="2" destOrd="0" presId="urn:microsoft.com/office/officeart/2005/8/layout/orgChart1"/>
    <dgm:cxn modelId="{609DC11A-B4BF-49C4-8B3B-CF05F628E8C3}" type="presParOf" srcId="{59853EF8-6F57-40C7-8B69-08EDF68E2868}" destId="{C23EA33E-4CCC-406B-A6DA-FA01A79CC41F}" srcOrd="3" destOrd="0" presId="urn:microsoft.com/office/officeart/2005/8/layout/orgChart1"/>
    <dgm:cxn modelId="{379CFC92-0EE5-4824-A3B7-7BDCF2D246BE}" type="presParOf" srcId="{C23EA33E-4CCC-406B-A6DA-FA01A79CC41F}" destId="{C2E98E48-FB73-4D4F-AF1D-3D050BD3B2E6}" srcOrd="0" destOrd="0" presId="urn:microsoft.com/office/officeart/2005/8/layout/orgChart1"/>
    <dgm:cxn modelId="{A26ED367-FCE3-4CE1-A093-3147055ED979}" type="presParOf" srcId="{C2E98E48-FB73-4D4F-AF1D-3D050BD3B2E6}" destId="{C4C96E2A-9218-4E18-A502-C6EBF09D662B}" srcOrd="0" destOrd="0" presId="urn:microsoft.com/office/officeart/2005/8/layout/orgChart1"/>
    <dgm:cxn modelId="{C7E0DBDD-6882-4988-9E43-C5A00C1F2A09}" type="presParOf" srcId="{C2E98E48-FB73-4D4F-AF1D-3D050BD3B2E6}" destId="{0B1AFF02-620F-49B3-B430-17F1597099DC}" srcOrd="1" destOrd="0" presId="urn:microsoft.com/office/officeart/2005/8/layout/orgChart1"/>
    <dgm:cxn modelId="{CBAE1291-5C1C-4D0E-BD33-425F314CF5C2}" type="presParOf" srcId="{C23EA33E-4CCC-406B-A6DA-FA01A79CC41F}" destId="{E02B5047-846F-49E7-ACC4-EEEB2CD64FAD}" srcOrd="1" destOrd="0" presId="urn:microsoft.com/office/officeart/2005/8/layout/orgChart1"/>
    <dgm:cxn modelId="{4ADD2A49-3D49-43C1-90B3-E9C11239B0A5}" type="presParOf" srcId="{C23EA33E-4CCC-406B-A6DA-FA01A79CC41F}" destId="{8EDBE4C3-F306-4E48-A1FF-089BF04B2B15}" srcOrd="2" destOrd="0" presId="urn:microsoft.com/office/officeart/2005/8/layout/orgChart1"/>
    <dgm:cxn modelId="{9226F5E0-E65C-447D-8684-33E80E860A1B}" type="presParOf" srcId="{59853EF8-6F57-40C7-8B69-08EDF68E2868}" destId="{378B8932-BAE3-4B51-BC7A-BF28CCB5D871}" srcOrd="4" destOrd="0" presId="urn:microsoft.com/office/officeart/2005/8/layout/orgChart1"/>
    <dgm:cxn modelId="{87C332E6-EF44-4FAF-BF54-68EFBB3E4B5D}" type="presParOf" srcId="{59853EF8-6F57-40C7-8B69-08EDF68E2868}" destId="{D2A25522-9E87-4DEF-AA8D-C5D6D30BB202}" srcOrd="5" destOrd="0" presId="urn:microsoft.com/office/officeart/2005/8/layout/orgChart1"/>
    <dgm:cxn modelId="{5431B62C-A835-4E0E-9C6E-7577C0B3675F}" type="presParOf" srcId="{D2A25522-9E87-4DEF-AA8D-C5D6D30BB202}" destId="{E4DA5FDC-8DD0-498A-97C8-240DD9798885}" srcOrd="0" destOrd="0" presId="urn:microsoft.com/office/officeart/2005/8/layout/orgChart1"/>
    <dgm:cxn modelId="{F775F4D8-B632-4195-8D53-F996578E8CE1}" type="presParOf" srcId="{E4DA5FDC-8DD0-498A-97C8-240DD9798885}" destId="{6340233F-FE3F-44F8-A942-E5337F2C572B}" srcOrd="0" destOrd="0" presId="urn:microsoft.com/office/officeart/2005/8/layout/orgChart1"/>
    <dgm:cxn modelId="{5B04822B-F0F8-4638-8EC5-C71C68BD99D2}" type="presParOf" srcId="{E4DA5FDC-8DD0-498A-97C8-240DD9798885}" destId="{E60C3890-EDF7-4A4F-9659-580E678C8286}" srcOrd="1" destOrd="0" presId="urn:microsoft.com/office/officeart/2005/8/layout/orgChart1"/>
    <dgm:cxn modelId="{CBCA44F0-57A1-48A3-A9AC-5F526E945541}" type="presParOf" srcId="{D2A25522-9E87-4DEF-AA8D-C5D6D30BB202}" destId="{C626B53D-DB96-42B5-9B82-EFB4A4663439}" srcOrd="1" destOrd="0" presId="urn:microsoft.com/office/officeart/2005/8/layout/orgChart1"/>
    <dgm:cxn modelId="{023AD94B-8082-4238-90E2-BCE88F47CAE4}" type="presParOf" srcId="{D2A25522-9E87-4DEF-AA8D-C5D6D30BB202}" destId="{9D90BF92-D656-4427-B6DD-7B655A9DB64D}" srcOrd="2" destOrd="0" presId="urn:microsoft.com/office/officeart/2005/8/layout/orgChart1"/>
    <dgm:cxn modelId="{FB53554B-1952-4607-A396-F26BC3702FC5}" type="presParOf" srcId="{E32F25FE-D8DA-4241-AB0B-D17A49D7CA84}" destId="{988958C0-5EE8-47A4-ABFC-DFE7E976F4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CD628D-57E0-4B13-BA24-A4FE06C11474}"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ES"/>
        </a:p>
      </dgm:t>
    </dgm:pt>
    <dgm:pt modelId="{0DD780C7-4780-4E4C-9604-7A1C8899EAD1}">
      <dgm:prSet phldrT="[Texto]" custT="1"/>
      <dgm:spPr/>
      <dgm:t>
        <a:bodyPr/>
        <a:lstStyle/>
        <a:p>
          <a:r>
            <a:rPr lang="es-ES" sz="1400" b="1" dirty="0" smtClean="0">
              <a:solidFill>
                <a:schemeClr val="bg1"/>
              </a:solidFill>
            </a:rPr>
            <a:t>Una nueva canalización de tuberías</a:t>
          </a:r>
          <a:endParaRPr lang="es-ES" sz="1400" b="1" dirty="0">
            <a:solidFill>
              <a:schemeClr val="bg1"/>
            </a:solidFill>
          </a:endParaRPr>
        </a:p>
      </dgm:t>
    </dgm:pt>
    <dgm:pt modelId="{64077473-4A27-4AB2-AE8B-CCEA15CB5790}" type="parTrans" cxnId="{498963C8-9E63-42F3-9079-BABA0AA83E14}">
      <dgm:prSet/>
      <dgm:spPr/>
      <dgm:t>
        <a:bodyPr/>
        <a:lstStyle/>
        <a:p>
          <a:endParaRPr lang="es-ES" sz="2000" b="1">
            <a:solidFill>
              <a:schemeClr val="bg1"/>
            </a:solidFill>
          </a:endParaRPr>
        </a:p>
      </dgm:t>
    </dgm:pt>
    <dgm:pt modelId="{013C3BA3-ABC8-426D-B673-A98A53FBA2DA}" type="sibTrans" cxnId="{498963C8-9E63-42F3-9079-BABA0AA83E14}">
      <dgm:prSet/>
      <dgm:spPr/>
      <dgm:t>
        <a:bodyPr/>
        <a:lstStyle/>
        <a:p>
          <a:endParaRPr lang="es-ES" sz="2000" b="1">
            <a:solidFill>
              <a:schemeClr val="bg1"/>
            </a:solidFill>
          </a:endParaRPr>
        </a:p>
      </dgm:t>
    </dgm:pt>
    <dgm:pt modelId="{4EE5E775-CBDC-4B41-820A-DC9E706B49F0}">
      <dgm:prSet phldrT="[Texto]" custT="1"/>
      <dgm:spPr/>
      <dgm:t>
        <a:bodyPr/>
        <a:lstStyle/>
        <a:p>
          <a:r>
            <a:rPr lang="es-ES" sz="1400" b="1" dirty="0" smtClean="0">
              <a:solidFill>
                <a:schemeClr val="bg1"/>
              </a:solidFill>
            </a:rPr>
            <a:t>Ayudara al separación de las aguas grises</a:t>
          </a:r>
          <a:endParaRPr lang="es-ES" sz="1400" b="1" dirty="0">
            <a:solidFill>
              <a:schemeClr val="bg1"/>
            </a:solidFill>
          </a:endParaRPr>
        </a:p>
      </dgm:t>
    </dgm:pt>
    <dgm:pt modelId="{65D8AF07-D08A-4605-A5A9-CC43C321BE30}" type="parTrans" cxnId="{89E84D33-1CB5-4E10-958B-9B75A3EC9C56}">
      <dgm:prSet/>
      <dgm:spPr/>
      <dgm:t>
        <a:bodyPr/>
        <a:lstStyle/>
        <a:p>
          <a:endParaRPr lang="es-ES" sz="2000" b="1">
            <a:solidFill>
              <a:schemeClr val="bg1"/>
            </a:solidFill>
          </a:endParaRPr>
        </a:p>
      </dgm:t>
    </dgm:pt>
    <dgm:pt modelId="{D44F5690-F845-434B-ABDE-E13282779622}" type="sibTrans" cxnId="{89E84D33-1CB5-4E10-958B-9B75A3EC9C56}">
      <dgm:prSet/>
      <dgm:spPr/>
      <dgm:t>
        <a:bodyPr/>
        <a:lstStyle/>
        <a:p>
          <a:endParaRPr lang="es-ES" sz="2000" b="1">
            <a:solidFill>
              <a:schemeClr val="bg1"/>
            </a:solidFill>
          </a:endParaRPr>
        </a:p>
      </dgm:t>
    </dgm:pt>
    <dgm:pt modelId="{4A6C91BF-1F72-4118-A2F4-B05D2AE19574}">
      <dgm:prSet phldrT="[Texto]" custT="1"/>
      <dgm:spPr/>
      <dgm:t>
        <a:bodyPr/>
        <a:lstStyle/>
        <a:p>
          <a:r>
            <a:rPr lang="es-ES" sz="1400" b="1" dirty="0" smtClean="0">
              <a:solidFill>
                <a:schemeClr val="bg1"/>
              </a:solidFill>
            </a:rPr>
            <a:t>Posterior pasaran por el sistema de reciclaje</a:t>
          </a:r>
          <a:endParaRPr lang="es-ES" sz="1400" b="1" dirty="0">
            <a:solidFill>
              <a:schemeClr val="bg1"/>
            </a:solidFill>
          </a:endParaRPr>
        </a:p>
      </dgm:t>
    </dgm:pt>
    <dgm:pt modelId="{9B8E96F2-D976-44BF-82B7-B608D32329E2}" type="parTrans" cxnId="{53E7D902-F792-494E-8C8B-A9F68470DEF6}">
      <dgm:prSet/>
      <dgm:spPr/>
      <dgm:t>
        <a:bodyPr/>
        <a:lstStyle/>
        <a:p>
          <a:endParaRPr lang="es-ES" sz="2000" b="1">
            <a:solidFill>
              <a:schemeClr val="bg1"/>
            </a:solidFill>
          </a:endParaRPr>
        </a:p>
      </dgm:t>
    </dgm:pt>
    <dgm:pt modelId="{53AFE5F5-20FE-41F9-AA52-921DC3525E7E}" type="sibTrans" cxnId="{53E7D902-F792-494E-8C8B-A9F68470DEF6}">
      <dgm:prSet/>
      <dgm:spPr/>
      <dgm:t>
        <a:bodyPr/>
        <a:lstStyle/>
        <a:p>
          <a:endParaRPr lang="es-ES" sz="2000" b="1">
            <a:solidFill>
              <a:schemeClr val="bg1"/>
            </a:solidFill>
          </a:endParaRPr>
        </a:p>
      </dgm:t>
    </dgm:pt>
    <dgm:pt modelId="{6607C311-6A65-45E9-9C62-986EDFAA8F8F}">
      <dgm:prSet phldrT="[Texto]" custT="1"/>
      <dgm:spPr/>
      <dgm:t>
        <a:bodyPr/>
        <a:lstStyle/>
        <a:p>
          <a:r>
            <a:rPr lang="es-ES" sz="2800" b="0" dirty="0" smtClean="0">
              <a:solidFill>
                <a:schemeClr val="bg1"/>
              </a:solidFill>
            </a:rPr>
            <a:t>Para ser reutilizadas</a:t>
          </a:r>
          <a:endParaRPr lang="es-ES" sz="2800" b="0" dirty="0">
            <a:solidFill>
              <a:schemeClr val="bg1"/>
            </a:solidFill>
          </a:endParaRPr>
        </a:p>
      </dgm:t>
    </dgm:pt>
    <dgm:pt modelId="{3BF3C8CB-CCA2-466D-BFFE-82AE154D7E90}" type="parTrans" cxnId="{D5AF6AFD-7185-4ACD-A10B-85F85D053913}">
      <dgm:prSet/>
      <dgm:spPr/>
      <dgm:t>
        <a:bodyPr/>
        <a:lstStyle/>
        <a:p>
          <a:endParaRPr lang="es-ES" sz="2000" b="1">
            <a:solidFill>
              <a:schemeClr val="bg1"/>
            </a:solidFill>
          </a:endParaRPr>
        </a:p>
      </dgm:t>
    </dgm:pt>
    <dgm:pt modelId="{D246430C-2D73-4FA6-975F-A1104B1E3C2E}" type="sibTrans" cxnId="{D5AF6AFD-7185-4ACD-A10B-85F85D053913}">
      <dgm:prSet/>
      <dgm:spPr/>
      <dgm:t>
        <a:bodyPr/>
        <a:lstStyle/>
        <a:p>
          <a:endParaRPr lang="es-ES" sz="2000" b="1">
            <a:solidFill>
              <a:schemeClr val="bg1"/>
            </a:solidFill>
          </a:endParaRPr>
        </a:p>
      </dgm:t>
    </dgm:pt>
    <dgm:pt modelId="{EE1E2E6F-012E-4336-90FA-0DCFA9174F5D}" type="pres">
      <dgm:prSet presAssocID="{DFCD628D-57E0-4B13-BA24-A4FE06C11474}" presName="Name0" presStyleCnt="0">
        <dgm:presLayoutVars>
          <dgm:chMax val="4"/>
          <dgm:resizeHandles val="exact"/>
        </dgm:presLayoutVars>
      </dgm:prSet>
      <dgm:spPr/>
      <dgm:t>
        <a:bodyPr/>
        <a:lstStyle/>
        <a:p>
          <a:endParaRPr lang="es-ES"/>
        </a:p>
      </dgm:t>
    </dgm:pt>
    <dgm:pt modelId="{4B74CA1F-9072-4796-B4E4-5C14FF9332DF}" type="pres">
      <dgm:prSet presAssocID="{DFCD628D-57E0-4B13-BA24-A4FE06C11474}" presName="ellipse" presStyleLbl="trBgShp" presStyleIdx="0" presStyleCnt="1"/>
      <dgm:spPr/>
    </dgm:pt>
    <dgm:pt modelId="{B6D79DFD-A587-4D39-9F3E-76085CF817DB}" type="pres">
      <dgm:prSet presAssocID="{DFCD628D-57E0-4B13-BA24-A4FE06C11474}" presName="arrow1" presStyleLbl="fgShp" presStyleIdx="0" presStyleCnt="1"/>
      <dgm:spPr/>
    </dgm:pt>
    <dgm:pt modelId="{CDB2F366-63E2-4D80-861D-CCA65E5B360D}" type="pres">
      <dgm:prSet presAssocID="{DFCD628D-57E0-4B13-BA24-A4FE06C11474}" presName="rectangle" presStyleLbl="revTx" presStyleIdx="0" presStyleCnt="1">
        <dgm:presLayoutVars>
          <dgm:bulletEnabled val="1"/>
        </dgm:presLayoutVars>
      </dgm:prSet>
      <dgm:spPr/>
      <dgm:t>
        <a:bodyPr/>
        <a:lstStyle/>
        <a:p>
          <a:endParaRPr lang="es-ES"/>
        </a:p>
      </dgm:t>
    </dgm:pt>
    <dgm:pt modelId="{65101DB9-1612-4D67-A7DA-F3FD1EB63255}" type="pres">
      <dgm:prSet presAssocID="{4EE5E775-CBDC-4B41-820A-DC9E706B49F0}" presName="item1" presStyleLbl="node1" presStyleIdx="0" presStyleCnt="3">
        <dgm:presLayoutVars>
          <dgm:bulletEnabled val="1"/>
        </dgm:presLayoutVars>
      </dgm:prSet>
      <dgm:spPr/>
      <dgm:t>
        <a:bodyPr/>
        <a:lstStyle/>
        <a:p>
          <a:endParaRPr lang="es-ES"/>
        </a:p>
      </dgm:t>
    </dgm:pt>
    <dgm:pt modelId="{2F89FF43-D91C-47C5-B36F-225B092B1010}" type="pres">
      <dgm:prSet presAssocID="{4A6C91BF-1F72-4118-A2F4-B05D2AE19574}" presName="item2" presStyleLbl="node1" presStyleIdx="1" presStyleCnt="3">
        <dgm:presLayoutVars>
          <dgm:bulletEnabled val="1"/>
        </dgm:presLayoutVars>
      </dgm:prSet>
      <dgm:spPr/>
      <dgm:t>
        <a:bodyPr/>
        <a:lstStyle/>
        <a:p>
          <a:endParaRPr lang="es-ES"/>
        </a:p>
      </dgm:t>
    </dgm:pt>
    <dgm:pt modelId="{844064A7-034A-42AF-AEB6-BDCD7DB72147}" type="pres">
      <dgm:prSet presAssocID="{6607C311-6A65-45E9-9C62-986EDFAA8F8F}" presName="item3" presStyleLbl="node1" presStyleIdx="2" presStyleCnt="3" custScaleX="109265">
        <dgm:presLayoutVars>
          <dgm:bulletEnabled val="1"/>
        </dgm:presLayoutVars>
      </dgm:prSet>
      <dgm:spPr/>
      <dgm:t>
        <a:bodyPr/>
        <a:lstStyle/>
        <a:p>
          <a:endParaRPr lang="es-ES"/>
        </a:p>
      </dgm:t>
    </dgm:pt>
    <dgm:pt modelId="{DFD88DDE-072D-4C93-86D8-09A46CF291EC}" type="pres">
      <dgm:prSet presAssocID="{DFCD628D-57E0-4B13-BA24-A4FE06C11474}" presName="funnel" presStyleLbl="trAlignAcc1" presStyleIdx="0" presStyleCnt="1"/>
      <dgm:spPr/>
    </dgm:pt>
  </dgm:ptLst>
  <dgm:cxnLst>
    <dgm:cxn modelId="{53E7D902-F792-494E-8C8B-A9F68470DEF6}" srcId="{DFCD628D-57E0-4B13-BA24-A4FE06C11474}" destId="{4A6C91BF-1F72-4118-A2F4-B05D2AE19574}" srcOrd="2" destOrd="0" parTransId="{9B8E96F2-D976-44BF-82B7-B608D32329E2}" sibTransId="{53AFE5F5-20FE-41F9-AA52-921DC3525E7E}"/>
    <dgm:cxn modelId="{D5AF6AFD-7185-4ACD-A10B-85F85D053913}" srcId="{DFCD628D-57E0-4B13-BA24-A4FE06C11474}" destId="{6607C311-6A65-45E9-9C62-986EDFAA8F8F}" srcOrd="3" destOrd="0" parTransId="{3BF3C8CB-CCA2-466D-BFFE-82AE154D7E90}" sibTransId="{D246430C-2D73-4FA6-975F-A1104B1E3C2E}"/>
    <dgm:cxn modelId="{A3B7C3C1-A53B-4368-8387-F4D8FF5CAF4F}" type="presOf" srcId="{0DD780C7-4780-4E4C-9604-7A1C8899EAD1}" destId="{844064A7-034A-42AF-AEB6-BDCD7DB72147}" srcOrd="0" destOrd="0" presId="urn:microsoft.com/office/officeart/2005/8/layout/funnel1"/>
    <dgm:cxn modelId="{498963C8-9E63-42F3-9079-BABA0AA83E14}" srcId="{DFCD628D-57E0-4B13-BA24-A4FE06C11474}" destId="{0DD780C7-4780-4E4C-9604-7A1C8899EAD1}" srcOrd="0" destOrd="0" parTransId="{64077473-4A27-4AB2-AE8B-CCEA15CB5790}" sibTransId="{013C3BA3-ABC8-426D-B673-A98A53FBA2DA}"/>
    <dgm:cxn modelId="{C110FC0B-D139-4CC0-B361-BECDE383BDDB}" type="presOf" srcId="{DFCD628D-57E0-4B13-BA24-A4FE06C11474}" destId="{EE1E2E6F-012E-4336-90FA-0DCFA9174F5D}" srcOrd="0" destOrd="0" presId="urn:microsoft.com/office/officeart/2005/8/layout/funnel1"/>
    <dgm:cxn modelId="{6D8DEA64-BBB4-4082-9C6C-A2EEEAE3CDD5}" type="presOf" srcId="{4EE5E775-CBDC-4B41-820A-DC9E706B49F0}" destId="{2F89FF43-D91C-47C5-B36F-225B092B1010}" srcOrd="0" destOrd="0" presId="urn:microsoft.com/office/officeart/2005/8/layout/funnel1"/>
    <dgm:cxn modelId="{3634E217-824D-440F-9F62-1D927ADADD2F}" type="presOf" srcId="{4A6C91BF-1F72-4118-A2F4-B05D2AE19574}" destId="{65101DB9-1612-4D67-A7DA-F3FD1EB63255}" srcOrd="0" destOrd="0" presId="urn:microsoft.com/office/officeart/2005/8/layout/funnel1"/>
    <dgm:cxn modelId="{8F505AC6-91D0-4048-A7B4-FDE0C4E9130B}" type="presOf" srcId="{6607C311-6A65-45E9-9C62-986EDFAA8F8F}" destId="{CDB2F366-63E2-4D80-861D-CCA65E5B360D}" srcOrd="0" destOrd="0" presId="urn:microsoft.com/office/officeart/2005/8/layout/funnel1"/>
    <dgm:cxn modelId="{89E84D33-1CB5-4E10-958B-9B75A3EC9C56}" srcId="{DFCD628D-57E0-4B13-BA24-A4FE06C11474}" destId="{4EE5E775-CBDC-4B41-820A-DC9E706B49F0}" srcOrd="1" destOrd="0" parTransId="{65D8AF07-D08A-4605-A5A9-CC43C321BE30}" sibTransId="{D44F5690-F845-434B-ABDE-E13282779622}"/>
    <dgm:cxn modelId="{4066BE8B-C76B-4F1C-B434-1E9B98EC1784}" type="presParOf" srcId="{EE1E2E6F-012E-4336-90FA-0DCFA9174F5D}" destId="{4B74CA1F-9072-4796-B4E4-5C14FF9332DF}" srcOrd="0" destOrd="0" presId="urn:microsoft.com/office/officeart/2005/8/layout/funnel1"/>
    <dgm:cxn modelId="{65D8CD98-F475-4032-B8B7-FF527BAADC89}" type="presParOf" srcId="{EE1E2E6F-012E-4336-90FA-0DCFA9174F5D}" destId="{B6D79DFD-A587-4D39-9F3E-76085CF817DB}" srcOrd="1" destOrd="0" presId="urn:microsoft.com/office/officeart/2005/8/layout/funnel1"/>
    <dgm:cxn modelId="{4BEF7C69-AA2A-4026-A3E5-92DFD05CBC9B}" type="presParOf" srcId="{EE1E2E6F-012E-4336-90FA-0DCFA9174F5D}" destId="{CDB2F366-63E2-4D80-861D-CCA65E5B360D}" srcOrd="2" destOrd="0" presId="urn:microsoft.com/office/officeart/2005/8/layout/funnel1"/>
    <dgm:cxn modelId="{9256034A-5838-4F31-9F4A-5E792BF8EF16}" type="presParOf" srcId="{EE1E2E6F-012E-4336-90FA-0DCFA9174F5D}" destId="{65101DB9-1612-4D67-A7DA-F3FD1EB63255}" srcOrd="3" destOrd="0" presId="urn:microsoft.com/office/officeart/2005/8/layout/funnel1"/>
    <dgm:cxn modelId="{362CABD9-C9DA-4084-91DC-76956045E8AF}" type="presParOf" srcId="{EE1E2E6F-012E-4336-90FA-0DCFA9174F5D}" destId="{2F89FF43-D91C-47C5-B36F-225B092B1010}" srcOrd="4" destOrd="0" presId="urn:microsoft.com/office/officeart/2005/8/layout/funnel1"/>
    <dgm:cxn modelId="{E59F2C4F-7EE7-45E2-9479-E368646E1A1B}" type="presParOf" srcId="{EE1E2E6F-012E-4336-90FA-0DCFA9174F5D}" destId="{844064A7-034A-42AF-AEB6-BDCD7DB72147}" srcOrd="5" destOrd="0" presId="urn:microsoft.com/office/officeart/2005/8/layout/funnel1"/>
    <dgm:cxn modelId="{C29DF24E-58F0-48FD-BBFE-8519A9DBFF5B}" type="presParOf" srcId="{EE1E2E6F-012E-4336-90FA-0DCFA9174F5D}" destId="{DFD88DDE-072D-4C93-86D8-09A46CF291E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08D706-CA5E-4ED7-A8CB-7F876300B0E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7CD6DEFA-2804-4103-BBBC-88EB4C10137F}">
      <dgm:prSet custT="1"/>
      <dgm:spPr/>
      <dgm:t>
        <a:bodyPr/>
        <a:lstStyle/>
        <a:p>
          <a:r>
            <a:rPr lang="es-ES" sz="1600" smtClean="0"/>
            <a:t>Villa número 01 y 02, antiguas -  Sistema de tubería única</a:t>
          </a:r>
          <a:endParaRPr lang="es-ES" sz="1600" dirty="0"/>
        </a:p>
      </dgm:t>
    </dgm:pt>
    <dgm:pt modelId="{F4E3D3E0-E6F5-4337-A60A-3F379BF946AF}" type="parTrans" cxnId="{41C8B602-22DA-4FE0-A97D-97DDDC7B5A15}">
      <dgm:prSet/>
      <dgm:spPr/>
      <dgm:t>
        <a:bodyPr/>
        <a:lstStyle/>
        <a:p>
          <a:endParaRPr lang="es-ES" sz="1600"/>
        </a:p>
      </dgm:t>
    </dgm:pt>
    <dgm:pt modelId="{62176DFE-935D-4C6C-93A2-7F4B9ACFFC53}" type="sibTrans" cxnId="{41C8B602-22DA-4FE0-A97D-97DDDC7B5A15}">
      <dgm:prSet custT="1"/>
      <dgm:spPr/>
      <dgm:t>
        <a:bodyPr/>
        <a:lstStyle/>
        <a:p>
          <a:endParaRPr lang="es-ES" sz="1600"/>
        </a:p>
      </dgm:t>
    </dgm:pt>
    <dgm:pt modelId="{40B1FF5D-887F-4AA8-AB0E-C455DE547186}">
      <dgm:prSet custT="1"/>
      <dgm:spPr/>
      <dgm:t>
        <a:bodyPr/>
        <a:lstStyle/>
        <a:p>
          <a:r>
            <a:rPr lang="es-ES" sz="1600" smtClean="0"/>
            <a:t>32 inodoros</a:t>
          </a:r>
          <a:endParaRPr lang="es-ES" sz="1600" dirty="0"/>
        </a:p>
      </dgm:t>
    </dgm:pt>
    <dgm:pt modelId="{9D11FFF7-F729-4514-8753-8FE071308B0F}" type="parTrans" cxnId="{860CCEC5-02E0-4B60-B006-F37D08EB8910}">
      <dgm:prSet/>
      <dgm:spPr/>
      <dgm:t>
        <a:bodyPr/>
        <a:lstStyle/>
        <a:p>
          <a:endParaRPr lang="es-ES" sz="1600"/>
        </a:p>
      </dgm:t>
    </dgm:pt>
    <dgm:pt modelId="{03D00B57-474F-481C-A3E3-C61AD0186207}" type="sibTrans" cxnId="{860CCEC5-02E0-4B60-B006-F37D08EB8910}">
      <dgm:prSet/>
      <dgm:spPr/>
      <dgm:t>
        <a:bodyPr/>
        <a:lstStyle/>
        <a:p>
          <a:endParaRPr lang="es-ES" sz="1600"/>
        </a:p>
      </dgm:t>
    </dgm:pt>
    <dgm:pt modelId="{ABE4AC29-49A5-4861-9740-06A0C3416EA7}">
      <dgm:prSet custT="1"/>
      <dgm:spPr/>
      <dgm:t>
        <a:bodyPr/>
        <a:lstStyle/>
        <a:p>
          <a:r>
            <a:rPr lang="es-ES" sz="1600" smtClean="0"/>
            <a:t>64 lavamanos</a:t>
          </a:r>
          <a:endParaRPr lang="es-ES" sz="1600" dirty="0"/>
        </a:p>
      </dgm:t>
    </dgm:pt>
    <dgm:pt modelId="{AFB88E27-8AEF-41FB-8C55-766178507156}" type="parTrans" cxnId="{8A7EB812-61FA-4B6E-9CAB-6B026027CC62}">
      <dgm:prSet/>
      <dgm:spPr/>
      <dgm:t>
        <a:bodyPr/>
        <a:lstStyle/>
        <a:p>
          <a:endParaRPr lang="es-ES" sz="1600"/>
        </a:p>
      </dgm:t>
    </dgm:pt>
    <dgm:pt modelId="{0DF538BD-1FEF-4C9B-B1EB-809C816CEA79}" type="sibTrans" cxnId="{8A7EB812-61FA-4B6E-9CAB-6B026027CC62}">
      <dgm:prSet/>
      <dgm:spPr/>
      <dgm:t>
        <a:bodyPr/>
        <a:lstStyle/>
        <a:p>
          <a:endParaRPr lang="es-ES" sz="1600"/>
        </a:p>
      </dgm:t>
    </dgm:pt>
    <dgm:pt modelId="{43739A28-D2A1-4135-962D-90C382056861}">
      <dgm:prSet custT="1"/>
      <dgm:spPr/>
      <dgm:t>
        <a:bodyPr/>
        <a:lstStyle/>
        <a:p>
          <a:r>
            <a:rPr lang="es-ES" sz="1600" dirty="0" smtClean="0"/>
            <a:t>32 duchas</a:t>
          </a:r>
          <a:endParaRPr lang="es-ES" sz="1600" dirty="0"/>
        </a:p>
      </dgm:t>
    </dgm:pt>
    <dgm:pt modelId="{5ECAA221-E9E5-4475-82E0-D1819686634B}" type="parTrans" cxnId="{784EB360-B461-449A-A00F-42C7BBA6DCB2}">
      <dgm:prSet/>
      <dgm:spPr/>
      <dgm:t>
        <a:bodyPr/>
        <a:lstStyle/>
        <a:p>
          <a:endParaRPr lang="es-ES" sz="1600"/>
        </a:p>
      </dgm:t>
    </dgm:pt>
    <dgm:pt modelId="{E6710EE1-DD87-400B-9180-6E2AE2A3AF69}" type="sibTrans" cxnId="{784EB360-B461-449A-A00F-42C7BBA6DCB2}">
      <dgm:prSet/>
      <dgm:spPr/>
      <dgm:t>
        <a:bodyPr/>
        <a:lstStyle/>
        <a:p>
          <a:endParaRPr lang="es-ES" sz="1600"/>
        </a:p>
      </dgm:t>
    </dgm:pt>
    <dgm:pt modelId="{C60C891B-4950-4664-A3E6-65D76EE67E1A}">
      <dgm:prSet custT="1"/>
      <dgm:spPr/>
      <dgm:t>
        <a:bodyPr/>
        <a:lstStyle/>
        <a:p>
          <a:r>
            <a:rPr lang="es-ES" sz="1600" dirty="0" smtClean="0"/>
            <a:t>Villa número 03 nueva-Sistema de tubería único</a:t>
          </a:r>
          <a:endParaRPr lang="es-ES" sz="1600" dirty="0"/>
        </a:p>
      </dgm:t>
    </dgm:pt>
    <dgm:pt modelId="{745E1744-95EB-46E9-9FDF-6B961C5E2B16}" type="parTrans" cxnId="{6A5082A6-84C9-4BE4-9629-AE6BA06AF953}">
      <dgm:prSet/>
      <dgm:spPr/>
      <dgm:t>
        <a:bodyPr/>
        <a:lstStyle/>
        <a:p>
          <a:endParaRPr lang="es-ES" sz="1600"/>
        </a:p>
      </dgm:t>
    </dgm:pt>
    <dgm:pt modelId="{ACAF5C8B-5CCD-4D86-B0BC-3A235F978F4A}" type="sibTrans" cxnId="{6A5082A6-84C9-4BE4-9629-AE6BA06AF953}">
      <dgm:prSet custT="1"/>
      <dgm:spPr/>
      <dgm:t>
        <a:bodyPr/>
        <a:lstStyle/>
        <a:p>
          <a:endParaRPr lang="es-ES" sz="1600"/>
        </a:p>
      </dgm:t>
    </dgm:pt>
    <dgm:pt modelId="{E74AE45A-242A-4F29-9F9A-36ED334976BB}">
      <dgm:prSet custT="1"/>
      <dgm:spPr/>
      <dgm:t>
        <a:bodyPr/>
        <a:lstStyle/>
        <a:p>
          <a:r>
            <a:rPr lang="es-ES" sz="1600" smtClean="0"/>
            <a:t>44 inodoros</a:t>
          </a:r>
          <a:endParaRPr lang="es-ES" sz="1600" dirty="0"/>
        </a:p>
      </dgm:t>
    </dgm:pt>
    <dgm:pt modelId="{B89513EB-EA8D-43A0-A6F8-ECB2DF01C5D6}" type="parTrans" cxnId="{4CADADBD-2C1D-48E8-AD7E-F34F51312508}">
      <dgm:prSet/>
      <dgm:spPr/>
      <dgm:t>
        <a:bodyPr/>
        <a:lstStyle/>
        <a:p>
          <a:endParaRPr lang="es-ES" sz="1600"/>
        </a:p>
      </dgm:t>
    </dgm:pt>
    <dgm:pt modelId="{1F965522-ABFA-4274-8FEC-A3E20339CBD7}" type="sibTrans" cxnId="{4CADADBD-2C1D-48E8-AD7E-F34F51312508}">
      <dgm:prSet/>
      <dgm:spPr/>
      <dgm:t>
        <a:bodyPr/>
        <a:lstStyle/>
        <a:p>
          <a:endParaRPr lang="es-ES" sz="1600"/>
        </a:p>
      </dgm:t>
    </dgm:pt>
    <dgm:pt modelId="{EE2B2699-DD56-4731-A502-217C92D75103}">
      <dgm:prSet custT="1"/>
      <dgm:spPr/>
      <dgm:t>
        <a:bodyPr/>
        <a:lstStyle/>
        <a:p>
          <a:r>
            <a:rPr lang="es-ES" sz="1600" smtClean="0"/>
            <a:t>48 lavamanos</a:t>
          </a:r>
          <a:endParaRPr lang="es-ES" sz="1600" dirty="0"/>
        </a:p>
      </dgm:t>
    </dgm:pt>
    <dgm:pt modelId="{44C29EDB-E104-4FB4-9A5B-9406FFC42C73}" type="parTrans" cxnId="{5F419E94-B8DF-4CEF-A872-F38C0369AA8A}">
      <dgm:prSet/>
      <dgm:spPr/>
      <dgm:t>
        <a:bodyPr/>
        <a:lstStyle/>
        <a:p>
          <a:endParaRPr lang="es-ES" sz="1600"/>
        </a:p>
      </dgm:t>
    </dgm:pt>
    <dgm:pt modelId="{1D8CEB44-D69D-40DD-80D0-768E24539B37}" type="sibTrans" cxnId="{5F419E94-B8DF-4CEF-A872-F38C0369AA8A}">
      <dgm:prSet/>
      <dgm:spPr/>
      <dgm:t>
        <a:bodyPr/>
        <a:lstStyle/>
        <a:p>
          <a:endParaRPr lang="es-ES" sz="1600"/>
        </a:p>
      </dgm:t>
    </dgm:pt>
    <dgm:pt modelId="{097E81D3-9DEA-4BA3-BF92-DFB98EC33440}">
      <dgm:prSet custT="1"/>
      <dgm:spPr/>
      <dgm:t>
        <a:bodyPr/>
        <a:lstStyle/>
        <a:p>
          <a:r>
            <a:rPr lang="es-ES" sz="1600" dirty="0" smtClean="0"/>
            <a:t>44 duchas</a:t>
          </a:r>
        </a:p>
      </dgm:t>
    </dgm:pt>
    <dgm:pt modelId="{1D5175BC-8552-4B82-9505-7879DB721B75}" type="parTrans" cxnId="{0AC08F8A-D872-4713-8D7B-4C17FA18BEF5}">
      <dgm:prSet/>
      <dgm:spPr/>
      <dgm:t>
        <a:bodyPr/>
        <a:lstStyle/>
        <a:p>
          <a:endParaRPr lang="es-ES" sz="1600"/>
        </a:p>
      </dgm:t>
    </dgm:pt>
    <dgm:pt modelId="{0A6A4ADA-893A-4FED-8B7C-BAECD1D22EA1}" type="sibTrans" cxnId="{0AC08F8A-D872-4713-8D7B-4C17FA18BEF5}">
      <dgm:prSet/>
      <dgm:spPr/>
      <dgm:t>
        <a:bodyPr/>
        <a:lstStyle/>
        <a:p>
          <a:endParaRPr lang="es-ES" sz="1600"/>
        </a:p>
      </dgm:t>
    </dgm:pt>
    <dgm:pt modelId="{BC4AFEE6-87E1-4A80-9F25-14E611D03FE6}">
      <dgm:prSet custT="1"/>
      <dgm:spPr/>
      <dgm:t>
        <a:bodyPr/>
        <a:lstStyle/>
        <a:p>
          <a:r>
            <a:rPr lang="es-ES" sz="1600" dirty="0" smtClean="0"/>
            <a:t>Área administrativa</a:t>
          </a:r>
        </a:p>
      </dgm:t>
    </dgm:pt>
    <dgm:pt modelId="{A2CC61DA-D757-4787-B660-8C89B875CC55}" type="parTrans" cxnId="{33F31F83-2523-470A-A29E-7100B5B96916}">
      <dgm:prSet/>
      <dgm:spPr/>
      <dgm:t>
        <a:bodyPr/>
        <a:lstStyle/>
        <a:p>
          <a:endParaRPr lang="es-ES" sz="1600"/>
        </a:p>
      </dgm:t>
    </dgm:pt>
    <dgm:pt modelId="{378C0B0E-F6BD-40A1-8413-F74E22886A9C}" type="sibTrans" cxnId="{33F31F83-2523-470A-A29E-7100B5B96916}">
      <dgm:prSet/>
      <dgm:spPr/>
      <dgm:t>
        <a:bodyPr/>
        <a:lstStyle/>
        <a:p>
          <a:endParaRPr lang="es-ES" sz="1600"/>
        </a:p>
      </dgm:t>
    </dgm:pt>
    <dgm:pt modelId="{EDEB47CB-552F-444F-AC52-769D7F2DAC9E}">
      <dgm:prSet custT="1"/>
      <dgm:spPr/>
      <dgm:t>
        <a:bodyPr/>
        <a:lstStyle/>
        <a:p>
          <a:r>
            <a:rPr lang="es-ES" sz="1600" dirty="0" smtClean="0"/>
            <a:t>  8 inodoros </a:t>
          </a:r>
        </a:p>
      </dgm:t>
    </dgm:pt>
    <dgm:pt modelId="{D2D4311F-9B56-4006-B046-462B43ABCDCE}" type="parTrans" cxnId="{FBB97435-CA1F-40CF-9B19-7AF2303EBE2B}">
      <dgm:prSet/>
      <dgm:spPr/>
      <dgm:t>
        <a:bodyPr/>
        <a:lstStyle/>
        <a:p>
          <a:endParaRPr lang="es-ES" sz="1600"/>
        </a:p>
      </dgm:t>
    </dgm:pt>
    <dgm:pt modelId="{26A1E2B4-9F95-4F2F-9093-5047A7DB1DCC}" type="sibTrans" cxnId="{FBB97435-CA1F-40CF-9B19-7AF2303EBE2B}">
      <dgm:prSet/>
      <dgm:spPr/>
      <dgm:t>
        <a:bodyPr/>
        <a:lstStyle/>
        <a:p>
          <a:endParaRPr lang="es-ES" sz="1600"/>
        </a:p>
      </dgm:t>
    </dgm:pt>
    <dgm:pt modelId="{9BD53FE6-F907-4B55-9EF6-A8B9EA52AC66}">
      <dgm:prSet custT="1"/>
      <dgm:spPr/>
      <dgm:t>
        <a:bodyPr/>
        <a:lstStyle/>
        <a:p>
          <a:r>
            <a:rPr lang="es-ES" sz="1600" dirty="0" smtClean="0"/>
            <a:t>  6 lavados </a:t>
          </a:r>
        </a:p>
      </dgm:t>
    </dgm:pt>
    <dgm:pt modelId="{4D158D6C-4944-4671-AE77-A82ADFD57922}" type="parTrans" cxnId="{68881F15-06F0-4E0B-9B3E-263582D0B010}">
      <dgm:prSet/>
      <dgm:spPr/>
      <dgm:t>
        <a:bodyPr/>
        <a:lstStyle/>
        <a:p>
          <a:endParaRPr lang="es-ES" sz="1600"/>
        </a:p>
      </dgm:t>
    </dgm:pt>
    <dgm:pt modelId="{6A9DF27A-8F25-4193-8B65-095777EE39E6}" type="sibTrans" cxnId="{68881F15-06F0-4E0B-9B3E-263582D0B010}">
      <dgm:prSet/>
      <dgm:spPr/>
      <dgm:t>
        <a:bodyPr/>
        <a:lstStyle/>
        <a:p>
          <a:endParaRPr lang="es-ES" sz="1600"/>
        </a:p>
      </dgm:t>
    </dgm:pt>
    <dgm:pt modelId="{92D43C86-6111-4764-A7AB-10F7D48E1388}">
      <dgm:prSet custT="1"/>
      <dgm:spPr/>
      <dgm:t>
        <a:bodyPr/>
        <a:lstStyle/>
        <a:p>
          <a:r>
            <a:rPr lang="es-ES" sz="1600" dirty="0" smtClean="0"/>
            <a:t>  3 urinarios</a:t>
          </a:r>
        </a:p>
      </dgm:t>
    </dgm:pt>
    <dgm:pt modelId="{EE41D527-B771-4DCE-9D85-AFBC0D5335C0}" type="parTrans" cxnId="{1BF4CC49-FF0C-43B0-8379-58D48410075A}">
      <dgm:prSet/>
      <dgm:spPr/>
      <dgm:t>
        <a:bodyPr/>
        <a:lstStyle/>
        <a:p>
          <a:endParaRPr lang="es-ES" sz="1600"/>
        </a:p>
      </dgm:t>
    </dgm:pt>
    <dgm:pt modelId="{B4BC7BDD-7B32-4089-A74C-BB4C988B3016}" type="sibTrans" cxnId="{1BF4CC49-FF0C-43B0-8379-58D48410075A}">
      <dgm:prSet/>
      <dgm:spPr/>
      <dgm:t>
        <a:bodyPr/>
        <a:lstStyle/>
        <a:p>
          <a:endParaRPr lang="es-ES" sz="1600"/>
        </a:p>
      </dgm:t>
    </dgm:pt>
    <dgm:pt modelId="{524D19AE-B57D-453D-A77A-3E67F6C61929}" type="pres">
      <dgm:prSet presAssocID="{7408D706-CA5E-4ED7-A8CB-7F876300B0EF}" presName="linearFlow" presStyleCnt="0">
        <dgm:presLayoutVars>
          <dgm:dir/>
          <dgm:animLvl val="lvl"/>
          <dgm:resizeHandles val="exact"/>
        </dgm:presLayoutVars>
      </dgm:prSet>
      <dgm:spPr/>
      <dgm:t>
        <a:bodyPr/>
        <a:lstStyle/>
        <a:p>
          <a:endParaRPr lang="es-ES"/>
        </a:p>
      </dgm:t>
    </dgm:pt>
    <dgm:pt modelId="{5AEB511E-67A2-4196-BD9F-42E19D93E0FD}" type="pres">
      <dgm:prSet presAssocID="{7CD6DEFA-2804-4103-BBBC-88EB4C10137F}" presName="composite" presStyleCnt="0"/>
      <dgm:spPr/>
    </dgm:pt>
    <dgm:pt modelId="{CDA12894-767B-4F94-9C8F-2DB1F147682F}" type="pres">
      <dgm:prSet presAssocID="{7CD6DEFA-2804-4103-BBBC-88EB4C10137F}" presName="parTx" presStyleLbl="node1" presStyleIdx="0" presStyleCnt="3">
        <dgm:presLayoutVars>
          <dgm:chMax val="0"/>
          <dgm:chPref val="0"/>
          <dgm:bulletEnabled val="1"/>
        </dgm:presLayoutVars>
      </dgm:prSet>
      <dgm:spPr/>
      <dgm:t>
        <a:bodyPr/>
        <a:lstStyle/>
        <a:p>
          <a:endParaRPr lang="es-ES"/>
        </a:p>
      </dgm:t>
    </dgm:pt>
    <dgm:pt modelId="{68335BF3-F4D1-4F82-A10B-73BD9254B1F2}" type="pres">
      <dgm:prSet presAssocID="{7CD6DEFA-2804-4103-BBBC-88EB4C10137F}" presName="parSh" presStyleLbl="node1" presStyleIdx="0" presStyleCnt="3"/>
      <dgm:spPr/>
      <dgm:t>
        <a:bodyPr/>
        <a:lstStyle/>
        <a:p>
          <a:endParaRPr lang="es-ES"/>
        </a:p>
      </dgm:t>
    </dgm:pt>
    <dgm:pt modelId="{F087C22E-4367-4852-9E16-493C1842B5CB}" type="pres">
      <dgm:prSet presAssocID="{7CD6DEFA-2804-4103-BBBC-88EB4C10137F}" presName="desTx" presStyleLbl="fgAcc1" presStyleIdx="0" presStyleCnt="3">
        <dgm:presLayoutVars>
          <dgm:bulletEnabled val="1"/>
        </dgm:presLayoutVars>
      </dgm:prSet>
      <dgm:spPr/>
      <dgm:t>
        <a:bodyPr/>
        <a:lstStyle/>
        <a:p>
          <a:endParaRPr lang="es-ES"/>
        </a:p>
      </dgm:t>
    </dgm:pt>
    <dgm:pt modelId="{312AB3F3-D678-4825-86F3-9F8862B97EDD}" type="pres">
      <dgm:prSet presAssocID="{62176DFE-935D-4C6C-93A2-7F4B9ACFFC53}" presName="sibTrans" presStyleLbl="sibTrans2D1" presStyleIdx="0" presStyleCnt="2"/>
      <dgm:spPr/>
      <dgm:t>
        <a:bodyPr/>
        <a:lstStyle/>
        <a:p>
          <a:endParaRPr lang="es-ES"/>
        </a:p>
      </dgm:t>
    </dgm:pt>
    <dgm:pt modelId="{FD3E10B5-8EBE-45BD-A0C8-ECCBA1671CA3}" type="pres">
      <dgm:prSet presAssocID="{62176DFE-935D-4C6C-93A2-7F4B9ACFFC53}" presName="connTx" presStyleLbl="sibTrans2D1" presStyleIdx="0" presStyleCnt="2"/>
      <dgm:spPr/>
      <dgm:t>
        <a:bodyPr/>
        <a:lstStyle/>
        <a:p>
          <a:endParaRPr lang="es-ES"/>
        </a:p>
      </dgm:t>
    </dgm:pt>
    <dgm:pt modelId="{05B41C35-745E-4A96-9961-81351F590A8A}" type="pres">
      <dgm:prSet presAssocID="{C60C891B-4950-4664-A3E6-65D76EE67E1A}" presName="composite" presStyleCnt="0"/>
      <dgm:spPr/>
    </dgm:pt>
    <dgm:pt modelId="{E90E1792-DA50-45A8-9CCE-61041D96456A}" type="pres">
      <dgm:prSet presAssocID="{C60C891B-4950-4664-A3E6-65D76EE67E1A}" presName="parTx" presStyleLbl="node1" presStyleIdx="0" presStyleCnt="3">
        <dgm:presLayoutVars>
          <dgm:chMax val="0"/>
          <dgm:chPref val="0"/>
          <dgm:bulletEnabled val="1"/>
        </dgm:presLayoutVars>
      </dgm:prSet>
      <dgm:spPr/>
      <dgm:t>
        <a:bodyPr/>
        <a:lstStyle/>
        <a:p>
          <a:endParaRPr lang="es-ES"/>
        </a:p>
      </dgm:t>
    </dgm:pt>
    <dgm:pt modelId="{A9809DCE-93EB-4FC3-9D6F-6C12C68FD682}" type="pres">
      <dgm:prSet presAssocID="{C60C891B-4950-4664-A3E6-65D76EE67E1A}" presName="parSh" presStyleLbl="node1" presStyleIdx="1" presStyleCnt="3"/>
      <dgm:spPr/>
      <dgm:t>
        <a:bodyPr/>
        <a:lstStyle/>
        <a:p>
          <a:endParaRPr lang="es-ES"/>
        </a:p>
      </dgm:t>
    </dgm:pt>
    <dgm:pt modelId="{B1E59652-F144-49EB-86AA-A2E7E7ACB4C5}" type="pres">
      <dgm:prSet presAssocID="{C60C891B-4950-4664-A3E6-65D76EE67E1A}" presName="desTx" presStyleLbl="fgAcc1" presStyleIdx="1" presStyleCnt="3">
        <dgm:presLayoutVars>
          <dgm:bulletEnabled val="1"/>
        </dgm:presLayoutVars>
      </dgm:prSet>
      <dgm:spPr/>
      <dgm:t>
        <a:bodyPr/>
        <a:lstStyle/>
        <a:p>
          <a:endParaRPr lang="es-ES"/>
        </a:p>
      </dgm:t>
    </dgm:pt>
    <dgm:pt modelId="{1BCEBE01-2CCA-448F-8D94-35BFB68E796A}" type="pres">
      <dgm:prSet presAssocID="{ACAF5C8B-5CCD-4D86-B0BC-3A235F978F4A}" presName="sibTrans" presStyleLbl="sibTrans2D1" presStyleIdx="1" presStyleCnt="2"/>
      <dgm:spPr/>
      <dgm:t>
        <a:bodyPr/>
        <a:lstStyle/>
        <a:p>
          <a:endParaRPr lang="es-ES"/>
        </a:p>
      </dgm:t>
    </dgm:pt>
    <dgm:pt modelId="{88E917CE-534B-4660-BB0C-1747716F275A}" type="pres">
      <dgm:prSet presAssocID="{ACAF5C8B-5CCD-4D86-B0BC-3A235F978F4A}" presName="connTx" presStyleLbl="sibTrans2D1" presStyleIdx="1" presStyleCnt="2"/>
      <dgm:spPr/>
      <dgm:t>
        <a:bodyPr/>
        <a:lstStyle/>
        <a:p>
          <a:endParaRPr lang="es-ES"/>
        </a:p>
      </dgm:t>
    </dgm:pt>
    <dgm:pt modelId="{7B5372E8-DB9F-4F96-BE3A-5FE7ABFC325D}" type="pres">
      <dgm:prSet presAssocID="{BC4AFEE6-87E1-4A80-9F25-14E611D03FE6}" presName="composite" presStyleCnt="0"/>
      <dgm:spPr/>
    </dgm:pt>
    <dgm:pt modelId="{F8F4843D-7979-4C34-B885-B550E9AB04F0}" type="pres">
      <dgm:prSet presAssocID="{BC4AFEE6-87E1-4A80-9F25-14E611D03FE6}" presName="parTx" presStyleLbl="node1" presStyleIdx="1" presStyleCnt="3">
        <dgm:presLayoutVars>
          <dgm:chMax val="0"/>
          <dgm:chPref val="0"/>
          <dgm:bulletEnabled val="1"/>
        </dgm:presLayoutVars>
      </dgm:prSet>
      <dgm:spPr/>
      <dgm:t>
        <a:bodyPr/>
        <a:lstStyle/>
        <a:p>
          <a:endParaRPr lang="es-ES"/>
        </a:p>
      </dgm:t>
    </dgm:pt>
    <dgm:pt modelId="{E737DCD8-E520-4BC9-A2FF-01ED371A68AD}" type="pres">
      <dgm:prSet presAssocID="{BC4AFEE6-87E1-4A80-9F25-14E611D03FE6}" presName="parSh" presStyleLbl="node1" presStyleIdx="2" presStyleCnt="3"/>
      <dgm:spPr/>
      <dgm:t>
        <a:bodyPr/>
        <a:lstStyle/>
        <a:p>
          <a:endParaRPr lang="es-ES"/>
        </a:p>
      </dgm:t>
    </dgm:pt>
    <dgm:pt modelId="{B8E2560A-A11A-4C5D-8C33-D8A0BCB46DD0}" type="pres">
      <dgm:prSet presAssocID="{BC4AFEE6-87E1-4A80-9F25-14E611D03FE6}" presName="desTx" presStyleLbl="fgAcc1" presStyleIdx="2" presStyleCnt="3">
        <dgm:presLayoutVars>
          <dgm:bulletEnabled val="1"/>
        </dgm:presLayoutVars>
      </dgm:prSet>
      <dgm:spPr/>
      <dgm:t>
        <a:bodyPr/>
        <a:lstStyle/>
        <a:p>
          <a:endParaRPr lang="es-ES"/>
        </a:p>
      </dgm:t>
    </dgm:pt>
  </dgm:ptLst>
  <dgm:cxnLst>
    <dgm:cxn modelId="{F7E186B8-AB12-4747-BE3B-500927790707}" type="presOf" srcId="{7CD6DEFA-2804-4103-BBBC-88EB4C10137F}" destId="{CDA12894-767B-4F94-9C8F-2DB1F147682F}" srcOrd="0" destOrd="0" presId="urn:microsoft.com/office/officeart/2005/8/layout/process3"/>
    <dgm:cxn modelId="{6A5082A6-84C9-4BE4-9629-AE6BA06AF953}" srcId="{7408D706-CA5E-4ED7-A8CB-7F876300B0EF}" destId="{C60C891B-4950-4664-A3E6-65D76EE67E1A}" srcOrd="1" destOrd="0" parTransId="{745E1744-95EB-46E9-9FDF-6B961C5E2B16}" sibTransId="{ACAF5C8B-5CCD-4D86-B0BC-3A235F978F4A}"/>
    <dgm:cxn modelId="{784EB360-B461-449A-A00F-42C7BBA6DCB2}" srcId="{7CD6DEFA-2804-4103-BBBC-88EB4C10137F}" destId="{43739A28-D2A1-4135-962D-90C382056861}" srcOrd="2" destOrd="0" parTransId="{5ECAA221-E9E5-4475-82E0-D1819686634B}" sibTransId="{E6710EE1-DD87-400B-9180-6E2AE2A3AF69}"/>
    <dgm:cxn modelId="{D0F5843F-5A7E-404F-83E7-D09CA75ADB84}" type="presOf" srcId="{BC4AFEE6-87E1-4A80-9F25-14E611D03FE6}" destId="{F8F4843D-7979-4C34-B885-B550E9AB04F0}" srcOrd="0" destOrd="0" presId="urn:microsoft.com/office/officeart/2005/8/layout/process3"/>
    <dgm:cxn modelId="{C14DCD4A-A000-4E00-8DB4-B2616E5C27BE}" type="presOf" srcId="{40B1FF5D-887F-4AA8-AB0E-C455DE547186}" destId="{F087C22E-4367-4852-9E16-493C1842B5CB}" srcOrd="0" destOrd="0" presId="urn:microsoft.com/office/officeart/2005/8/layout/process3"/>
    <dgm:cxn modelId="{5F419E94-B8DF-4CEF-A872-F38C0369AA8A}" srcId="{C60C891B-4950-4664-A3E6-65D76EE67E1A}" destId="{EE2B2699-DD56-4731-A502-217C92D75103}" srcOrd="1" destOrd="0" parTransId="{44C29EDB-E104-4FB4-9A5B-9406FFC42C73}" sibTransId="{1D8CEB44-D69D-40DD-80D0-768E24539B37}"/>
    <dgm:cxn modelId="{DAD13C3F-3F6C-4E05-A387-97D4ABF59560}" type="presOf" srcId="{92D43C86-6111-4764-A7AB-10F7D48E1388}" destId="{B8E2560A-A11A-4C5D-8C33-D8A0BCB46DD0}" srcOrd="0" destOrd="2" presId="urn:microsoft.com/office/officeart/2005/8/layout/process3"/>
    <dgm:cxn modelId="{D9E699FD-F45F-4141-934B-030AA81470C2}" type="presOf" srcId="{ACAF5C8B-5CCD-4D86-B0BC-3A235F978F4A}" destId="{1BCEBE01-2CCA-448F-8D94-35BFB68E796A}" srcOrd="0" destOrd="0" presId="urn:microsoft.com/office/officeart/2005/8/layout/process3"/>
    <dgm:cxn modelId="{267AD8A9-5432-4BC2-8B08-E07E5A10AD16}" type="presOf" srcId="{62176DFE-935D-4C6C-93A2-7F4B9ACFFC53}" destId="{FD3E10B5-8EBE-45BD-A0C8-ECCBA1671CA3}" srcOrd="1" destOrd="0" presId="urn:microsoft.com/office/officeart/2005/8/layout/process3"/>
    <dgm:cxn modelId="{44EA43F0-4468-4187-A295-13E3EC7DA959}" type="presOf" srcId="{ACAF5C8B-5CCD-4D86-B0BC-3A235F978F4A}" destId="{88E917CE-534B-4660-BB0C-1747716F275A}" srcOrd="1" destOrd="0" presId="urn:microsoft.com/office/officeart/2005/8/layout/process3"/>
    <dgm:cxn modelId="{C2763ACA-83DD-4932-816E-B06CD37D7283}" type="presOf" srcId="{7408D706-CA5E-4ED7-A8CB-7F876300B0EF}" destId="{524D19AE-B57D-453D-A77A-3E67F6C61929}" srcOrd="0" destOrd="0" presId="urn:microsoft.com/office/officeart/2005/8/layout/process3"/>
    <dgm:cxn modelId="{860CCEC5-02E0-4B60-B006-F37D08EB8910}" srcId="{7CD6DEFA-2804-4103-BBBC-88EB4C10137F}" destId="{40B1FF5D-887F-4AA8-AB0E-C455DE547186}" srcOrd="0" destOrd="0" parTransId="{9D11FFF7-F729-4514-8753-8FE071308B0F}" sibTransId="{03D00B57-474F-481C-A3E3-C61AD0186207}"/>
    <dgm:cxn modelId="{8E2C6831-F1C0-4B52-9196-D2D8432EBD3A}" type="presOf" srcId="{097E81D3-9DEA-4BA3-BF92-DFB98EC33440}" destId="{B1E59652-F144-49EB-86AA-A2E7E7ACB4C5}" srcOrd="0" destOrd="2" presId="urn:microsoft.com/office/officeart/2005/8/layout/process3"/>
    <dgm:cxn modelId="{33F31F83-2523-470A-A29E-7100B5B96916}" srcId="{7408D706-CA5E-4ED7-A8CB-7F876300B0EF}" destId="{BC4AFEE6-87E1-4A80-9F25-14E611D03FE6}" srcOrd="2" destOrd="0" parTransId="{A2CC61DA-D757-4787-B660-8C89B875CC55}" sibTransId="{378C0B0E-F6BD-40A1-8413-F74E22886A9C}"/>
    <dgm:cxn modelId="{FEC64EB1-B4EC-4D90-AABE-612B72F3FA23}" type="presOf" srcId="{C60C891B-4950-4664-A3E6-65D76EE67E1A}" destId="{A9809DCE-93EB-4FC3-9D6F-6C12C68FD682}" srcOrd="1" destOrd="0" presId="urn:microsoft.com/office/officeart/2005/8/layout/process3"/>
    <dgm:cxn modelId="{35869991-0A4D-4C33-9668-7C20DB72BE6C}" type="presOf" srcId="{C60C891B-4950-4664-A3E6-65D76EE67E1A}" destId="{E90E1792-DA50-45A8-9CCE-61041D96456A}" srcOrd="0" destOrd="0" presId="urn:microsoft.com/office/officeart/2005/8/layout/process3"/>
    <dgm:cxn modelId="{FB7A17B5-F264-44F4-8E0B-A8054E441E58}" type="presOf" srcId="{43739A28-D2A1-4135-962D-90C382056861}" destId="{F087C22E-4367-4852-9E16-493C1842B5CB}" srcOrd="0" destOrd="2" presId="urn:microsoft.com/office/officeart/2005/8/layout/process3"/>
    <dgm:cxn modelId="{01B2393F-5448-40D4-ADDD-A6B26B25F7A2}" type="presOf" srcId="{9BD53FE6-F907-4B55-9EF6-A8B9EA52AC66}" destId="{B8E2560A-A11A-4C5D-8C33-D8A0BCB46DD0}" srcOrd="0" destOrd="1" presId="urn:microsoft.com/office/officeart/2005/8/layout/process3"/>
    <dgm:cxn modelId="{8A7EB812-61FA-4B6E-9CAB-6B026027CC62}" srcId="{7CD6DEFA-2804-4103-BBBC-88EB4C10137F}" destId="{ABE4AC29-49A5-4861-9740-06A0C3416EA7}" srcOrd="1" destOrd="0" parTransId="{AFB88E27-8AEF-41FB-8C55-766178507156}" sibTransId="{0DF538BD-1FEF-4C9B-B1EB-809C816CEA79}"/>
    <dgm:cxn modelId="{68881F15-06F0-4E0B-9B3E-263582D0B010}" srcId="{BC4AFEE6-87E1-4A80-9F25-14E611D03FE6}" destId="{9BD53FE6-F907-4B55-9EF6-A8B9EA52AC66}" srcOrd="1" destOrd="0" parTransId="{4D158D6C-4944-4671-AE77-A82ADFD57922}" sibTransId="{6A9DF27A-8F25-4193-8B65-095777EE39E6}"/>
    <dgm:cxn modelId="{E373FF91-92B3-43CD-B2D1-50073926EC0F}" type="presOf" srcId="{EDEB47CB-552F-444F-AC52-769D7F2DAC9E}" destId="{B8E2560A-A11A-4C5D-8C33-D8A0BCB46DD0}" srcOrd="0" destOrd="0" presId="urn:microsoft.com/office/officeart/2005/8/layout/process3"/>
    <dgm:cxn modelId="{7293DED5-C5CD-485A-9AF9-DD9AC308AB06}" type="presOf" srcId="{EE2B2699-DD56-4731-A502-217C92D75103}" destId="{B1E59652-F144-49EB-86AA-A2E7E7ACB4C5}" srcOrd="0" destOrd="1" presId="urn:microsoft.com/office/officeart/2005/8/layout/process3"/>
    <dgm:cxn modelId="{41C8B602-22DA-4FE0-A97D-97DDDC7B5A15}" srcId="{7408D706-CA5E-4ED7-A8CB-7F876300B0EF}" destId="{7CD6DEFA-2804-4103-BBBC-88EB4C10137F}" srcOrd="0" destOrd="0" parTransId="{F4E3D3E0-E6F5-4337-A60A-3F379BF946AF}" sibTransId="{62176DFE-935D-4C6C-93A2-7F4B9ACFFC53}"/>
    <dgm:cxn modelId="{4CADADBD-2C1D-48E8-AD7E-F34F51312508}" srcId="{C60C891B-4950-4664-A3E6-65D76EE67E1A}" destId="{E74AE45A-242A-4F29-9F9A-36ED334976BB}" srcOrd="0" destOrd="0" parTransId="{B89513EB-EA8D-43A0-A6F8-ECB2DF01C5D6}" sibTransId="{1F965522-ABFA-4274-8FEC-A3E20339CBD7}"/>
    <dgm:cxn modelId="{0AC08F8A-D872-4713-8D7B-4C17FA18BEF5}" srcId="{C60C891B-4950-4664-A3E6-65D76EE67E1A}" destId="{097E81D3-9DEA-4BA3-BF92-DFB98EC33440}" srcOrd="2" destOrd="0" parTransId="{1D5175BC-8552-4B82-9505-7879DB721B75}" sibTransId="{0A6A4ADA-893A-4FED-8B7C-BAECD1D22EA1}"/>
    <dgm:cxn modelId="{8E60439E-2E2C-4372-8F5C-21EA2B739680}" type="presOf" srcId="{ABE4AC29-49A5-4861-9740-06A0C3416EA7}" destId="{F087C22E-4367-4852-9E16-493C1842B5CB}" srcOrd="0" destOrd="1" presId="urn:microsoft.com/office/officeart/2005/8/layout/process3"/>
    <dgm:cxn modelId="{FBB97435-CA1F-40CF-9B19-7AF2303EBE2B}" srcId="{BC4AFEE6-87E1-4A80-9F25-14E611D03FE6}" destId="{EDEB47CB-552F-444F-AC52-769D7F2DAC9E}" srcOrd="0" destOrd="0" parTransId="{D2D4311F-9B56-4006-B046-462B43ABCDCE}" sibTransId="{26A1E2B4-9F95-4F2F-9093-5047A7DB1DCC}"/>
    <dgm:cxn modelId="{C2AC295D-2333-44DA-9B79-C2C92B6EB0B8}" type="presOf" srcId="{62176DFE-935D-4C6C-93A2-7F4B9ACFFC53}" destId="{312AB3F3-D678-4825-86F3-9F8862B97EDD}" srcOrd="0" destOrd="0" presId="urn:microsoft.com/office/officeart/2005/8/layout/process3"/>
    <dgm:cxn modelId="{FD9FF3A7-D7B3-4594-A2CB-3B0885A071A5}" type="presOf" srcId="{BC4AFEE6-87E1-4A80-9F25-14E611D03FE6}" destId="{E737DCD8-E520-4BC9-A2FF-01ED371A68AD}" srcOrd="1" destOrd="0" presId="urn:microsoft.com/office/officeart/2005/8/layout/process3"/>
    <dgm:cxn modelId="{1BF4CC49-FF0C-43B0-8379-58D48410075A}" srcId="{BC4AFEE6-87E1-4A80-9F25-14E611D03FE6}" destId="{92D43C86-6111-4764-A7AB-10F7D48E1388}" srcOrd="2" destOrd="0" parTransId="{EE41D527-B771-4DCE-9D85-AFBC0D5335C0}" sibTransId="{B4BC7BDD-7B32-4089-A74C-BB4C988B3016}"/>
    <dgm:cxn modelId="{1BF82F8D-2EE8-45F2-A8E1-3C7B822782EA}" type="presOf" srcId="{E74AE45A-242A-4F29-9F9A-36ED334976BB}" destId="{B1E59652-F144-49EB-86AA-A2E7E7ACB4C5}" srcOrd="0" destOrd="0" presId="urn:microsoft.com/office/officeart/2005/8/layout/process3"/>
    <dgm:cxn modelId="{C2017600-E084-4B3A-8F3F-BE692C627F40}" type="presOf" srcId="{7CD6DEFA-2804-4103-BBBC-88EB4C10137F}" destId="{68335BF3-F4D1-4F82-A10B-73BD9254B1F2}" srcOrd="1" destOrd="0" presId="urn:microsoft.com/office/officeart/2005/8/layout/process3"/>
    <dgm:cxn modelId="{82208336-B897-46D8-BF05-FC2167520EFB}" type="presParOf" srcId="{524D19AE-B57D-453D-A77A-3E67F6C61929}" destId="{5AEB511E-67A2-4196-BD9F-42E19D93E0FD}" srcOrd="0" destOrd="0" presId="urn:microsoft.com/office/officeart/2005/8/layout/process3"/>
    <dgm:cxn modelId="{F973E24A-E5AE-49C9-A99C-EFD267503FB4}" type="presParOf" srcId="{5AEB511E-67A2-4196-BD9F-42E19D93E0FD}" destId="{CDA12894-767B-4F94-9C8F-2DB1F147682F}" srcOrd="0" destOrd="0" presId="urn:microsoft.com/office/officeart/2005/8/layout/process3"/>
    <dgm:cxn modelId="{8749224C-5212-4E47-B6C0-C7039895162C}" type="presParOf" srcId="{5AEB511E-67A2-4196-BD9F-42E19D93E0FD}" destId="{68335BF3-F4D1-4F82-A10B-73BD9254B1F2}" srcOrd="1" destOrd="0" presId="urn:microsoft.com/office/officeart/2005/8/layout/process3"/>
    <dgm:cxn modelId="{DFA77294-36FD-4988-A7B3-F0528C6D0B0A}" type="presParOf" srcId="{5AEB511E-67A2-4196-BD9F-42E19D93E0FD}" destId="{F087C22E-4367-4852-9E16-493C1842B5CB}" srcOrd="2" destOrd="0" presId="urn:microsoft.com/office/officeart/2005/8/layout/process3"/>
    <dgm:cxn modelId="{2CA8DAB0-8E05-4402-90F7-E19F9036690C}" type="presParOf" srcId="{524D19AE-B57D-453D-A77A-3E67F6C61929}" destId="{312AB3F3-D678-4825-86F3-9F8862B97EDD}" srcOrd="1" destOrd="0" presId="urn:microsoft.com/office/officeart/2005/8/layout/process3"/>
    <dgm:cxn modelId="{94879BF6-8FFD-45AB-AD60-C2F85BEA40DD}" type="presParOf" srcId="{312AB3F3-D678-4825-86F3-9F8862B97EDD}" destId="{FD3E10B5-8EBE-45BD-A0C8-ECCBA1671CA3}" srcOrd="0" destOrd="0" presId="urn:microsoft.com/office/officeart/2005/8/layout/process3"/>
    <dgm:cxn modelId="{5D103622-D1E7-4A74-9BF2-733DF82DD399}" type="presParOf" srcId="{524D19AE-B57D-453D-A77A-3E67F6C61929}" destId="{05B41C35-745E-4A96-9961-81351F590A8A}" srcOrd="2" destOrd="0" presId="urn:microsoft.com/office/officeart/2005/8/layout/process3"/>
    <dgm:cxn modelId="{6AA4D61E-085A-4470-AF52-D03927666FCA}" type="presParOf" srcId="{05B41C35-745E-4A96-9961-81351F590A8A}" destId="{E90E1792-DA50-45A8-9CCE-61041D96456A}" srcOrd="0" destOrd="0" presId="urn:microsoft.com/office/officeart/2005/8/layout/process3"/>
    <dgm:cxn modelId="{889BB5F4-B589-4AF8-A171-7C3BC3DEBC20}" type="presParOf" srcId="{05B41C35-745E-4A96-9961-81351F590A8A}" destId="{A9809DCE-93EB-4FC3-9D6F-6C12C68FD682}" srcOrd="1" destOrd="0" presId="urn:microsoft.com/office/officeart/2005/8/layout/process3"/>
    <dgm:cxn modelId="{21FE3972-9CE0-4214-8171-D1892E6965A5}" type="presParOf" srcId="{05B41C35-745E-4A96-9961-81351F590A8A}" destId="{B1E59652-F144-49EB-86AA-A2E7E7ACB4C5}" srcOrd="2" destOrd="0" presId="urn:microsoft.com/office/officeart/2005/8/layout/process3"/>
    <dgm:cxn modelId="{80191DBB-D735-44D8-9F38-2C197110D931}" type="presParOf" srcId="{524D19AE-B57D-453D-A77A-3E67F6C61929}" destId="{1BCEBE01-2CCA-448F-8D94-35BFB68E796A}" srcOrd="3" destOrd="0" presId="urn:microsoft.com/office/officeart/2005/8/layout/process3"/>
    <dgm:cxn modelId="{F7254435-0680-4E20-9A2C-8C21931A48A1}" type="presParOf" srcId="{1BCEBE01-2CCA-448F-8D94-35BFB68E796A}" destId="{88E917CE-534B-4660-BB0C-1747716F275A}" srcOrd="0" destOrd="0" presId="urn:microsoft.com/office/officeart/2005/8/layout/process3"/>
    <dgm:cxn modelId="{9313CC62-92A4-448F-8D2C-37CF7D459954}" type="presParOf" srcId="{524D19AE-B57D-453D-A77A-3E67F6C61929}" destId="{7B5372E8-DB9F-4F96-BE3A-5FE7ABFC325D}" srcOrd="4" destOrd="0" presId="urn:microsoft.com/office/officeart/2005/8/layout/process3"/>
    <dgm:cxn modelId="{1A850098-969D-45DB-ABB4-5E106DBC038E}" type="presParOf" srcId="{7B5372E8-DB9F-4F96-BE3A-5FE7ABFC325D}" destId="{F8F4843D-7979-4C34-B885-B550E9AB04F0}" srcOrd="0" destOrd="0" presId="urn:microsoft.com/office/officeart/2005/8/layout/process3"/>
    <dgm:cxn modelId="{6B19D36D-7381-4DD1-A9C9-A99B0C8EA070}" type="presParOf" srcId="{7B5372E8-DB9F-4F96-BE3A-5FE7ABFC325D}" destId="{E737DCD8-E520-4BC9-A2FF-01ED371A68AD}" srcOrd="1" destOrd="0" presId="urn:microsoft.com/office/officeart/2005/8/layout/process3"/>
    <dgm:cxn modelId="{6A55879D-6897-4804-B84E-08B739AC7A57}" type="presParOf" srcId="{7B5372E8-DB9F-4F96-BE3A-5FE7ABFC325D}" destId="{B8E2560A-A11A-4C5D-8C33-D8A0BCB46DD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FEF23-B162-40F8-A825-FEB0BC7B3E01}" type="doc">
      <dgm:prSet loTypeId="urn:microsoft.com/office/officeart/2005/8/layout/arrow2" loCatId="process" qsTypeId="urn:microsoft.com/office/officeart/2005/8/quickstyle/simple1" qsCatId="simple" csTypeId="urn:microsoft.com/office/officeart/2005/8/colors/accent1_2" csCatId="accent1" phldr="1"/>
      <dgm:spPr/>
    </dgm:pt>
    <dgm:pt modelId="{4FB02058-8141-4C70-8A66-8D593DC70CF0}">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800" dirty="0" smtClean="0">
              <a:ea typeface="ＭＳ Ｐゴシック" pitchFamily="34" charset="-128"/>
            </a:rPr>
            <a:t>Determinar los costos de la instalación en comparación con el complejo de villas de los cadetes y su área académica.</a:t>
          </a:r>
          <a:endParaRPr lang="es-ES" dirty="0"/>
        </a:p>
      </dgm:t>
    </dgm:pt>
    <dgm:pt modelId="{60E8400E-7104-42FD-B9CB-F2B7CF011CF2}" type="parTrans" cxnId="{F966C82A-46A6-4AAF-B07E-8D0613BDB290}">
      <dgm:prSet/>
      <dgm:spPr/>
      <dgm:t>
        <a:bodyPr/>
        <a:lstStyle/>
        <a:p>
          <a:endParaRPr lang="es-ES"/>
        </a:p>
      </dgm:t>
    </dgm:pt>
    <dgm:pt modelId="{F9778F35-EA20-454B-9170-7D42C09A9FA5}" type="sibTrans" cxnId="{F966C82A-46A6-4AAF-B07E-8D0613BDB290}">
      <dgm:prSet/>
      <dgm:spPr/>
      <dgm:t>
        <a:bodyPr/>
        <a:lstStyle/>
        <a:p>
          <a:endParaRPr lang="es-ES"/>
        </a:p>
      </dgm:t>
    </dgm:pt>
    <dgm:pt modelId="{A87DBDB6-90DA-4E23-82E6-E1F6E149BBFC}">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800" dirty="0" smtClean="0">
              <a:ea typeface="ＭＳ Ｐゴシック" pitchFamily="34" charset="-128"/>
            </a:rPr>
            <a:t>Estimar la cantidad de agua reutilizada.</a:t>
          </a:r>
          <a:endParaRPr lang="es-ES" dirty="0"/>
        </a:p>
      </dgm:t>
    </dgm:pt>
    <dgm:pt modelId="{15DD91D0-AF8F-4FFA-8A74-D762723A288F}" type="parTrans" cxnId="{9C1489C1-B29E-4CB7-BD64-E2AAC9713A1C}">
      <dgm:prSet/>
      <dgm:spPr/>
      <dgm:t>
        <a:bodyPr/>
        <a:lstStyle/>
        <a:p>
          <a:endParaRPr lang="es-ES"/>
        </a:p>
      </dgm:t>
    </dgm:pt>
    <dgm:pt modelId="{A0F272F6-8257-47FA-A271-BBBFD0A76AA7}" type="sibTrans" cxnId="{9C1489C1-B29E-4CB7-BD64-E2AAC9713A1C}">
      <dgm:prSet/>
      <dgm:spPr/>
      <dgm:t>
        <a:bodyPr/>
        <a:lstStyle/>
        <a:p>
          <a:endParaRPr lang="es-ES"/>
        </a:p>
      </dgm:t>
    </dgm:pt>
    <dgm:pt modelId="{8BD25E72-9E99-4689-8B5D-EC58F6498A88}">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800" dirty="0" smtClean="0">
              <a:ea typeface="ＭＳ Ｐゴシック" pitchFamily="34" charset="-128"/>
            </a:rPr>
            <a:t>Analizar los periodos de mantenimiento de  aguas grises.</a:t>
          </a:r>
        </a:p>
      </dgm:t>
    </dgm:pt>
    <dgm:pt modelId="{6F8A6295-8B1E-4EB1-8EFA-00F24C753F9D}" type="parTrans" cxnId="{C972F1DB-06C5-493A-9D5A-2BAD63382DE4}">
      <dgm:prSet/>
      <dgm:spPr/>
      <dgm:t>
        <a:bodyPr/>
        <a:lstStyle/>
        <a:p>
          <a:endParaRPr lang="es-ES"/>
        </a:p>
      </dgm:t>
    </dgm:pt>
    <dgm:pt modelId="{084F0AE6-4B4C-4F8D-9682-12737B575E2E}" type="sibTrans" cxnId="{C972F1DB-06C5-493A-9D5A-2BAD63382DE4}">
      <dgm:prSet/>
      <dgm:spPr/>
      <dgm:t>
        <a:bodyPr/>
        <a:lstStyle/>
        <a:p>
          <a:endParaRPr lang="es-ES"/>
        </a:p>
      </dgm:t>
    </dgm:pt>
    <dgm:pt modelId="{F76FC63D-9A16-431D-954B-8879DFD92609}" type="pres">
      <dgm:prSet presAssocID="{6DDFEF23-B162-40F8-A825-FEB0BC7B3E01}" presName="arrowDiagram" presStyleCnt="0">
        <dgm:presLayoutVars>
          <dgm:chMax val="5"/>
          <dgm:dir/>
          <dgm:resizeHandles val="exact"/>
        </dgm:presLayoutVars>
      </dgm:prSet>
      <dgm:spPr/>
    </dgm:pt>
    <dgm:pt modelId="{DDA8961B-B537-410C-88E3-E52B35B40AA6}" type="pres">
      <dgm:prSet presAssocID="{6DDFEF23-B162-40F8-A825-FEB0BC7B3E01}" presName="arrow" presStyleLbl="bgShp" presStyleIdx="0" presStyleCnt="1" custLinFactNeighborX="-860" custLinFactNeighborY="331"/>
      <dgm:spPr/>
    </dgm:pt>
    <dgm:pt modelId="{08FDEB03-8FC1-4191-896D-424B87F0176C}" type="pres">
      <dgm:prSet presAssocID="{6DDFEF23-B162-40F8-A825-FEB0BC7B3E01}" presName="arrowDiagram3" presStyleCnt="0"/>
      <dgm:spPr/>
    </dgm:pt>
    <dgm:pt modelId="{3D654528-9E46-457A-B326-772E5D6B8E0E}" type="pres">
      <dgm:prSet presAssocID="{4FB02058-8141-4C70-8A66-8D593DC70CF0}" presName="bullet3a" presStyleLbl="node1" presStyleIdx="0" presStyleCnt="3"/>
      <dgm:spPr/>
    </dgm:pt>
    <dgm:pt modelId="{AF0F0808-2469-48EE-807C-F9BDE1FE2FA3}" type="pres">
      <dgm:prSet presAssocID="{4FB02058-8141-4C70-8A66-8D593DC70CF0}" presName="textBox3a" presStyleLbl="revTx" presStyleIdx="0" presStyleCnt="3" custScaleX="429185" custScaleY="58197" custLinFactNeighborX="66331" custLinFactNeighborY="-4508">
        <dgm:presLayoutVars>
          <dgm:bulletEnabled val="1"/>
        </dgm:presLayoutVars>
      </dgm:prSet>
      <dgm:spPr/>
      <dgm:t>
        <a:bodyPr/>
        <a:lstStyle/>
        <a:p>
          <a:endParaRPr lang="es-ES"/>
        </a:p>
      </dgm:t>
    </dgm:pt>
    <dgm:pt modelId="{25F8B96C-1D6B-4082-AB97-1A43B5AD381F}" type="pres">
      <dgm:prSet presAssocID="{A87DBDB6-90DA-4E23-82E6-E1F6E149BBFC}" presName="bullet3b" presStyleLbl="node1" presStyleIdx="1" presStyleCnt="3"/>
      <dgm:spPr/>
    </dgm:pt>
    <dgm:pt modelId="{FD209CAE-FEF1-4EE4-89E7-CE37D437B421}" type="pres">
      <dgm:prSet presAssocID="{A87DBDB6-90DA-4E23-82E6-E1F6E149BBFC}" presName="textBox3b" presStyleLbl="revTx" presStyleIdx="1" presStyleCnt="3" custScaleX="282442" custScaleY="16277" custLinFactNeighborX="-1926" custLinFactNeighborY="-27917">
        <dgm:presLayoutVars>
          <dgm:bulletEnabled val="1"/>
        </dgm:presLayoutVars>
      </dgm:prSet>
      <dgm:spPr/>
      <dgm:t>
        <a:bodyPr/>
        <a:lstStyle/>
        <a:p>
          <a:endParaRPr lang="es-ES"/>
        </a:p>
      </dgm:t>
    </dgm:pt>
    <dgm:pt modelId="{F9BDBFB9-C41F-4B94-BD36-C9C09FDFBCAD}" type="pres">
      <dgm:prSet presAssocID="{8BD25E72-9E99-4689-8B5D-EC58F6498A88}" presName="bullet3c" presStyleLbl="node1" presStyleIdx="2" presStyleCnt="3"/>
      <dgm:spPr/>
    </dgm:pt>
    <dgm:pt modelId="{AA57CACA-85C6-4D14-9797-86A904CC57F0}" type="pres">
      <dgm:prSet presAssocID="{8BD25E72-9E99-4689-8B5D-EC58F6498A88}" presName="textBox3c" presStyleLbl="revTx" presStyleIdx="2" presStyleCnt="3" custScaleX="265891" custScaleY="17431" custLinFactNeighborX="-44348" custLinFactNeighborY="-32545">
        <dgm:presLayoutVars>
          <dgm:bulletEnabled val="1"/>
        </dgm:presLayoutVars>
      </dgm:prSet>
      <dgm:spPr/>
      <dgm:t>
        <a:bodyPr/>
        <a:lstStyle/>
        <a:p>
          <a:endParaRPr lang="es-ES"/>
        </a:p>
      </dgm:t>
    </dgm:pt>
  </dgm:ptLst>
  <dgm:cxnLst>
    <dgm:cxn modelId="{9253DB11-DFF4-4B44-8E15-5BB3C4354CF9}" type="presOf" srcId="{6DDFEF23-B162-40F8-A825-FEB0BC7B3E01}" destId="{F76FC63D-9A16-431D-954B-8879DFD92609}" srcOrd="0" destOrd="0" presId="urn:microsoft.com/office/officeart/2005/8/layout/arrow2"/>
    <dgm:cxn modelId="{5D994CD2-3351-4404-88FF-8A49C004A942}" type="presOf" srcId="{A87DBDB6-90DA-4E23-82E6-E1F6E149BBFC}" destId="{FD209CAE-FEF1-4EE4-89E7-CE37D437B421}" srcOrd="0" destOrd="0" presId="urn:microsoft.com/office/officeart/2005/8/layout/arrow2"/>
    <dgm:cxn modelId="{D5D5EE4F-686F-4F32-A6B1-736E5A8C8F21}" type="presOf" srcId="{4FB02058-8141-4C70-8A66-8D593DC70CF0}" destId="{AF0F0808-2469-48EE-807C-F9BDE1FE2FA3}" srcOrd="0" destOrd="0" presId="urn:microsoft.com/office/officeart/2005/8/layout/arrow2"/>
    <dgm:cxn modelId="{F966C82A-46A6-4AAF-B07E-8D0613BDB290}" srcId="{6DDFEF23-B162-40F8-A825-FEB0BC7B3E01}" destId="{4FB02058-8141-4C70-8A66-8D593DC70CF0}" srcOrd="0" destOrd="0" parTransId="{60E8400E-7104-42FD-B9CB-F2B7CF011CF2}" sibTransId="{F9778F35-EA20-454B-9170-7D42C09A9FA5}"/>
    <dgm:cxn modelId="{9C1489C1-B29E-4CB7-BD64-E2AAC9713A1C}" srcId="{6DDFEF23-B162-40F8-A825-FEB0BC7B3E01}" destId="{A87DBDB6-90DA-4E23-82E6-E1F6E149BBFC}" srcOrd="1" destOrd="0" parTransId="{15DD91D0-AF8F-4FFA-8A74-D762723A288F}" sibTransId="{A0F272F6-8257-47FA-A271-BBBFD0A76AA7}"/>
    <dgm:cxn modelId="{C972F1DB-06C5-493A-9D5A-2BAD63382DE4}" srcId="{6DDFEF23-B162-40F8-A825-FEB0BC7B3E01}" destId="{8BD25E72-9E99-4689-8B5D-EC58F6498A88}" srcOrd="2" destOrd="0" parTransId="{6F8A6295-8B1E-4EB1-8EFA-00F24C753F9D}" sibTransId="{084F0AE6-4B4C-4F8D-9682-12737B575E2E}"/>
    <dgm:cxn modelId="{B6591422-51B3-4038-BC08-5D615736A079}" type="presOf" srcId="{8BD25E72-9E99-4689-8B5D-EC58F6498A88}" destId="{AA57CACA-85C6-4D14-9797-86A904CC57F0}" srcOrd="0" destOrd="0" presId="urn:microsoft.com/office/officeart/2005/8/layout/arrow2"/>
    <dgm:cxn modelId="{FD90CB75-2F1E-43EE-AD88-1C49187A3AE8}" type="presParOf" srcId="{F76FC63D-9A16-431D-954B-8879DFD92609}" destId="{DDA8961B-B537-410C-88E3-E52B35B40AA6}" srcOrd="0" destOrd="0" presId="urn:microsoft.com/office/officeart/2005/8/layout/arrow2"/>
    <dgm:cxn modelId="{4F8D3808-4FAA-4089-9FC2-7982BBC22BCA}" type="presParOf" srcId="{F76FC63D-9A16-431D-954B-8879DFD92609}" destId="{08FDEB03-8FC1-4191-896D-424B87F0176C}" srcOrd="1" destOrd="0" presId="urn:microsoft.com/office/officeart/2005/8/layout/arrow2"/>
    <dgm:cxn modelId="{156C8119-9104-4837-B3DE-A6D688A67E4A}" type="presParOf" srcId="{08FDEB03-8FC1-4191-896D-424B87F0176C}" destId="{3D654528-9E46-457A-B326-772E5D6B8E0E}" srcOrd="0" destOrd="0" presId="urn:microsoft.com/office/officeart/2005/8/layout/arrow2"/>
    <dgm:cxn modelId="{9B596A53-6048-4874-B098-EF26A7AC0CB2}" type="presParOf" srcId="{08FDEB03-8FC1-4191-896D-424B87F0176C}" destId="{AF0F0808-2469-48EE-807C-F9BDE1FE2FA3}" srcOrd="1" destOrd="0" presId="urn:microsoft.com/office/officeart/2005/8/layout/arrow2"/>
    <dgm:cxn modelId="{609728D3-900F-4528-AB24-C69028D1317B}" type="presParOf" srcId="{08FDEB03-8FC1-4191-896D-424B87F0176C}" destId="{25F8B96C-1D6B-4082-AB97-1A43B5AD381F}" srcOrd="2" destOrd="0" presId="urn:microsoft.com/office/officeart/2005/8/layout/arrow2"/>
    <dgm:cxn modelId="{125A8259-22EA-4D76-9D72-81C3B7721CF4}" type="presParOf" srcId="{08FDEB03-8FC1-4191-896D-424B87F0176C}" destId="{FD209CAE-FEF1-4EE4-89E7-CE37D437B421}" srcOrd="3" destOrd="0" presId="urn:microsoft.com/office/officeart/2005/8/layout/arrow2"/>
    <dgm:cxn modelId="{EDBC0F91-9461-4C29-9B86-99E26B855F49}" type="presParOf" srcId="{08FDEB03-8FC1-4191-896D-424B87F0176C}" destId="{F9BDBFB9-C41F-4B94-BD36-C9C09FDFBCAD}" srcOrd="4" destOrd="0" presId="urn:microsoft.com/office/officeart/2005/8/layout/arrow2"/>
    <dgm:cxn modelId="{43A774C6-7539-4DEA-8DC3-7E9FB036DC29}" type="presParOf" srcId="{08FDEB03-8FC1-4191-896D-424B87F0176C}" destId="{AA57CACA-85C6-4D14-9797-86A904CC57F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BC7D58-5221-4FF0-8536-F3EE37D3FDC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5E7EB5F8-6812-4C00-BC27-4B4C98CEF131}">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2400" b="1" dirty="0" smtClean="0"/>
            <a:t>TÉCNICAS</a:t>
          </a:r>
          <a:endParaRPr lang="es-ES" sz="2400" dirty="0"/>
        </a:p>
      </dgm:t>
    </dgm:pt>
    <dgm:pt modelId="{8F62E789-C34B-4D8E-B631-326FFA8BD812}" type="parTrans" cxnId="{4BA3C170-17D6-4F60-91F6-45D373CE2B04}">
      <dgm:prSet/>
      <dgm:spPr/>
      <dgm:t>
        <a:bodyPr/>
        <a:lstStyle/>
        <a:p>
          <a:endParaRPr lang="es-ES" sz="2000"/>
        </a:p>
      </dgm:t>
    </dgm:pt>
    <dgm:pt modelId="{826355B0-63F3-42FB-A4F5-E38444EFDCB6}" type="sibTrans" cxnId="{4BA3C170-17D6-4F60-91F6-45D373CE2B04}">
      <dgm:prSet/>
      <dgm:spPr/>
      <dgm:t>
        <a:bodyPr/>
        <a:lstStyle/>
        <a:p>
          <a:endParaRPr lang="es-ES" sz="2000"/>
        </a:p>
      </dgm:t>
    </dgm:pt>
    <dgm:pt modelId="{EFF8AB86-CC31-4C3B-9A85-283B7538E032}">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2000" dirty="0" smtClean="0"/>
            <a:t>Entrevista estructurada y no estructurada </a:t>
          </a:r>
          <a:endParaRPr lang="es-ES" sz="2000" dirty="0"/>
        </a:p>
      </dgm:t>
    </dgm:pt>
    <dgm:pt modelId="{E4D51A28-99A0-4413-BAB2-D33034D0CFB9}" type="parTrans" cxnId="{C5ECCA45-ED4C-4BCD-B992-D52E7734CA01}">
      <dgm:prSet/>
      <dgm:spPr/>
      <dgm:t>
        <a:bodyPr/>
        <a:lstStyle/>
        <a:p>
          <a:endParaRPr lang="es-ES" sz="2000"/>
        </a:p>
      </dgm:t>
    </dgm:pt>
    <dgm:pt modelId="{49579DB4-DFF4-40A8-9CE4-7801212E3765}" type="sibTrans" cxnId="{C5ECCA45-ED4C-4BCD-B992-D52E7734CA01}">
      <dgm:prSet/>
      <dgm:spPr/>
      <dgm:t>
        <a:bodyPr/>
        <a:lstStyle/>
        <a:p>
          <a:endParaRPr lang="es-ES" sz="2000"/>
        </a:p>
      </dgm:t>
    </dgm:pt>
    <dgm:pt modelId="{0E1EA0B3-EE34-4420-BC17-45C799C74118}">
      <dgm:prSet phldrT="[Texto]" custT="1"/>
      <dgm:spPr/>
      <dgm:t>
        <a:bodyPr/>
        <a:lstStyle/>
        <a:p>
          <a:r>
            <a:rPr lang="es-EC" sz="2400" b="1" dirty="0" smtClean="0"/>
            <a:t>Dirigida:</a:t>
          </a:r>
        </a:p>
      </dgm:t>
    </dgm:pt>
    <dgm:pt modelId="{1390843A-A8E7-4BD7-91FD-DB2F14C97A20}" type="parTrans" cxnId="{9B40C9A4-0B30-4E41-A47A-0AEED5195C03}">
      <dgm:prSet/>
      <dgm:spPr/>
      <dgm:t>
        <a:bodyPr/>
        <a:lstStyle/>
        <a:p>
          <a:endParaRPr lang="es-ES" sz="2000"/>
        </a:p>
      </dgm:t>
    </dgm:pt>
    <dgm:pt modelId="{2001AA1F-4262-422E-AA95-7E1A9ECFFF02}" type="sibTrans" cxnId="{9B40C9A4-0B30-4E41-A47A-0AEED5195C03}">
      <dgm:prSet/>
      <dgm:spPr/>
      <dgm:t>
        <a:bodyPr/>
        <a:lstStyle/>
        <a:p>
          <a:endParaRPr lang="es-ES" sz="2000"/>
        </a:p>
      </dgm:t>
    </dgm:pt>
    <dgm:pt modelId="{20290722-532D-4772-9614-F120958F8D21}">
      <dgm:prSet phldrT="[Texto]" custT="1"/>
      <dgm:spPr/>
      <dgm:t>
        <a:bodyPr/>
        <a:lstStyle/>
        <a:p>
          <a:r>
            <a:rPr lang="es-EC" sz="2000" dirty="0" smtClean="0"/>
            <a:t>Al 20% del total de personas que habitan en la ESMA</a:t>
          </a:r>
        </a:p>
      </dgm:t>
    </dgm:pt>
    <dgm:pt modelId="{0513C8AC-559F-4E0B-8398-4A59C7CA82ED}" type="parTrans" cxnId="{4C349F60-28E3-4F38-90DA-74031C5028BE}">
      <dgm:prSet/>
      <dgm:spPr/>
      <dgm:t>
        <a:bodyPr/>
        <a:lstStyle/>
        <a:p>
          <a:endParaRPr lang="es-ES" sz="2000"/>
        </a:p>
      </dgm:t>
    </dgm:pt>
    <dgm:pt modelId="{298F87D9-6D5D-4E39-A725-CC16C312D870}" type="sibTrans" cxnId="{4C349F60-28E3-4F38-90DA-74031C5028BE}">
      <dgm:prSet/>
      <dgm:spPr/>
      <dgm:t>
        <a:bodyPr/>
        <a:lstStyle/>
        <a:p>
          <a:endParaRPr lang="es-ES" sz="2000"/>
        </a:p>
      </dgm:t>
    </dgm:pt>
    <dgm:pt modelId="{F28945F2-7928-41A6-A1B4-74B36BC7F6B9}">
      <dgm:prSet phldrT="[Texto]" custT="1"/>
      <dgm:spPr/>
      <dgm:t>
        <a:bodyPr/>
        <a:lstStyle/>
        <a:p>
          <a:r>
            <a:rPr lang="es-EC" sz="2000" dirty="0" smtClean="0"/>
            <a:t>A las personas encargadas que proveen el agua a través de “Agua Pen”</a:t>
          </a:r>
        </a:p>
      </dgm:t>
    </dgm:pt>
    <dgm:pt modelId="{DDA710F9-3287-4813-B273-74F7E36823E0}" type="parTrans" cxnId="{F2875800-B9C9-4B49-9267-932742C687CF}">
      <dgm:prSet/>
      <dgm:spPr/>
      <dgm:t>
        <a:bodyPr/>
        <a:lstStyle/>
        <a:p>
          <a:endParaRPr lang="es-ES" sz="2000"/>
        </a:p>
      </dgm:t>
    </dgm:pt>
    <dgm:pt modelId="{52BD1923-FB47-4674-8BF2-802425861845}" type="sibTrans" cxnId="{F2875800-B9C9-4B49-9267-932742C687CF}">
      <dgm:prSet/>
      <dgm:spPr/>
      <dgm:t>
        <a:bodyPr/>
        <a:lstStyle/>
        <a:p>
          <a:endParaRPr lang="es-ES" sz="2000"/>
        </a:p>
      </dgm:t>
    </dgm:pt>
    <dgm:pt modelId="{5E1ACB98-4B58-4B20-80D4-E6EEDD67DBD6}">
      <dgm:prSet phldrT="[Texto]" custT="1"/>
      <dgm:spPr/>
      <dgm:t>
        <a:bodyPr/>
        <a:lstStyle/>
        <a:p>
          <a:r>
            <a:rPr lang="es-EC" sz="2000" dirty="0" smtClean="0"/>
            <a:t>A los cadetes para conocer sus principales usos y la frecuencia del consumo del agua potable</a:t>
          </a:r>
          <a:endParaRPr lang="es-ES" sz="2000" dirty="0"/>
        </a:p>
      </dgm:t>
    </dgm:pt>
    <dgm:pt modelId="{723FDF1C-E144-4606-AACD-20A778CC35F2}" type="parTrans" cxnId="{32237DEC-6164-49B1-B10D-9EBBB2CA4811}">
      <dgm:prSet/>
      <dgm:spPr/>
      <dgm:t>
        <a:bodyPr/>
        <a:lstStyle/>
        <a:p>
          <a:endParaRPr lang="es-ES" sz="2000"/>
        </a:p>
      </dgm:t>
    </dgm:pt>
    <dgm:pt modelId="{A15BDD0E-3955-441E-840B-A83D0482D29E}" type="sibTrans" cxnId="{32237DEC-6164-49B1-B10D-9EBBB2CA4811}">
      <dgm:prSet/>
      <dgm:spPr/>
      <dgm:t>
        <a:bodyPr/>
        <a:lstStyle/>
        <a:p>
          <a:endParaRPr lang="es-ES" sz="2000"/>
        </a:p>
      </dgm:t>
    </dgm:pt>
    <dgm:pt modelId="{A5F8E2D7-8142-4675-97DD-C050BBBADC0B}">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000" dirty="0" smtClean="0"/>
            <a:t>Encuesta al personal de cadetes</a:t>
          </a:r>
          <a:endParaRPr lang="es-ES" sz="2000" dirty="0"/>
        </a:p>
      </dgm:t>
    </dgm:pt>
    <dgm:pt modelId="{D111DBA1-D449-4728-B229-E46B103EA74E}" type="parTrans" cxnId="{F64B22EE-8031-4D31-88E1-F48B42B64F9D}">
      <dgm:prSet/>
      <dgm:spPr/>
      <dgm:t>
        <a:bodyPr/>
        <a:lstStyle/>
        <a:p>
          <a:endParaRPr lang="es-ES" sz="2400"/>
        </a:p>
      </dgm:t>
    </dgm:pt>
    <dgm:pt modelId="{408F2EC5-3449-432F-B163-AFC704A3EDDC}" type="sibTrans" cxnId="{F64B22EE-8031-4D31-88E1-F48B42B64F9D}">
      <dgm:prSet/>
      <dgm:spPr/>
      <dgm:t>
        <a:bodyPr/>
        <a:lstStyle/>
        <a:p>
          <a:endParaRPr lang="es-ES" sz="2400"/>
        </a:p>
      </dgm:t>
    </dgm:pt>
    <dgm:pt modelId="{B7965427-DDD7-40E9-A006-AC6D76065D01}" type="pres">
      <dgm:prSet presAssocID="{32BC7D58-5221-4FF0-8536-F3EE37D3FDC9}" presName="diagram" presStyleCnt="0">
        <dgm:presLayoutVars>
          <dgm:chPref val="1"/>
          <dgm:dir/>
          <dgm:animOne val="branch"/>
          <dgm:animLvl val="lvl"/>
          <dgm:resizeHandles/>
        </dgm:presLayoutVars>
      </dgm:prSet>
      <dgm:spPr/>
      <dgm:t>
        <a:bodyPr/>
        <a:lstStyle/>
        <a:p>
          <a:endParaRPr lang="es-ES"/>
        </a:p>
      </dgm:t>
    </dgm:pt>
    <dgm:pt modelId="{97B24D59-6A5D-405B-B0BE-CFB73E8FE146}" type="pres">
      <dgm:prSet presAssocID="{5E7EB5F8-6812-4C00-BC27-4B4C98CEF131}" presName="root" presStyleCnt="0"/>
      <dgm:spPr/>
    </dgm:pt>
    <dgm:pt modelId="{81686722-E783-43A9-8498-E3CDDD2018BB}" type="pres">
      <dgm:prSet presAssocID="{5E7EB5F8-6812-4C00-BC27-4B4C98CEF131}" presName="rootComposite" presStyleCnt="0"/>
      <dgm:spPr/>
    </dgm:pt>
    <dgm:pt modelId="{B2E2D40C-FEAF-4B6E-BB18-04357F1B05EA}" type="pres">
      <dgm:prSet presAssocID="{5E7EB5F8-6812-4C00-BC27-4B4C98CEF131}" presName="rootText" presStyleLbl="node1" presStyleIdx="0" presStyleCnt="2"/>
      <dgm:spPr/>
      <dgm:t>
        <a:bodyPr/>
        <a:lstStyle/>
        <a:p>
          <a:endParaRPr lang="es-ES"/>
        </a:p>
      </dgm:t>
    </dgm:pt>
    <dgm:pt modelId="{6CF1BE9A-F00F-4B77-ABFA-819954A461D2}" type="pres">
      <dgm:prSet presAssocID="{5E7EB5F8-6812-4C00-BC27-4B4C98CEF131}" presName="rootConnector" presStyleLbl="node1" presStyleIdx="0" presStyleCnt="2"/>
      <dgm:spPr/>
      <dgm:t>
        <a:bodyPr/>
        <a:lstStyle/>
        <a:p>
          <a:endParaRPr lang="es-ES"/>
        </a:p>
      </dgm:t>
    </dgm:pt>
    <dgm:pt modelId="{6BF24BA4-686C-4D6F-B754-D54032721D07}" type="pres">
      <dgm:prSet presAssocID="{5E7EB5F8-6812-4C00-BC27-4B4C98CEF131}" presName="childShape" presStyleCnt="0"/>
      <dgm:spPr/>
    </dgm:pt>
    <dgm:pt modelId="{DC74CA3F-EAE0-4151-B6BF-4D32DC23F902}" type="pres">
      <dgm:prSet presAssocID="{E4D51A28-99A0-4413-BAB2-D33034D0CFB9}" presName="Name13" presStyleLbl="parChTrans1D2" presStyleIdx="0" presStyleCnt="5"/>
      <dgm:spPr/>
      <dgm:t>
        <a:bodyPr/>
        <a:lstStyle/>
        <a:p>
          <a:endParaRPr lang="es-ES"/>
        </a:p>
      </dgm:t>
    </dgm:pt>
    <dgm:pt modelId="{2F1A831A-F798-4057-BB53-8B337BEB7239}" type="pres">
      <dgm:prSet presAssocID="{EFF8AB86-CC31-4C3B-9A85-283B7538E032}" presName="childText" presStyleLbl="bgAcc1" presStyleIdx="0" presStyleCnt="5" custScaleX="140411" custScaleY="141157">
        <dgm:presLayoutVars>
          <dgm:bulletEnabled val="1"/>
        </dgm:presLayoutVars>
      </dgm:prSet>
      <dgm:spPr/>
      <dgm:t>
        <a:bodyPr/>
        <a:lstStyle/>
        <a:p>
          <a:endParaRPr lang="es-ES"/>
        </a:p>
      </dgm:t>
    </dgm:pt>
    <dgm:pt modelId="{797CB2AB-A3BE-46BA-8B42-1680C7002772}" type="pres">
      <dgm:prSet presAssocID="{D111DBA1-D449-4728-B229-E46B103EA74E}" presName="Name13" presStyleLbl="parChTrans1D2" presStyleIdx="1" presStyleCnt="5"/>
      <dgm:spPr/>
      <dgm:t>
        <a:bodyPr/>
        <a:lstStyle/>
        <a:p>
          <a:endParaRPr lang="es-ES"/>
        </a:p>
      </dgm:t>
    </dgm:pt>
    <dgm:pt modelId="{582EBED6-881E-48BC-AC0D-881B961DDFC7}" type="pres">
      <dgm:prSet presAssocID="{A5F8E2D7-8142-4675-97DD-C050BBBADC0B}" presName="childText" presStyleLbl="bgAcc1" presStyleIdx="1" presStyleCnt="5" custScaleX="140410" custScaleY="98798">
        <dgm:presLayoutVars>
          <dgm:bulletEnabled val="1"/>
        </dgm:presLayoutVars>
      </dgm:prSet>
      <dgm:spPr/>
      <dgm:t>
        <a:bodyPr/>
        <a:lstStyle/>
        <a:p>
          <a:endParaRPr lang="es-ES"/>
        </a:p>
      </dgm:t>
    </dgm:pt>
    <dgm:pt modelId="{753FCD9D-2D83-4F50-9D3A-1E25E768BBDA}" type="pres">
      <dgm:prSet presAssocID="{0E1EA0B3-EE34-4420-BC17-45C799C74118}" presName="root" presStyleCnt="0"/>
      <dgm:spPr/>
    </dgm:pt>
    <dgm:pt modelId="{00B7FDFD-F4AA-4BAE-9F81-860923AFA8EC}" type="pres">
      <dgm:prSet presAssocID="{0E1EA0B3-EE34-4420-BC17-45C799C74118}" presName="rootComposite" presStyleCnt="0"/>
      <dgm:spPr/>
    </dgm:pt>
    <dgm:pt modelId="{FDD67D58-3046-4B12-A4F0-5B7C7CF9F3BD}" type="pres">
      <dgm:prSet presAssocID="{0E1EA0B3-EE34-4420-BC17-45C799C74118}" presName="rootText" presStyleLbl="node1" presStyleIdx="1" presStyleCnt="2"/>
      <dgm:spPr/>
      <dgm:t>
        <a:bodyPr/>
        <a:lstStyle/>
        <a:p>
          <a:endParaRPr lang="es-ES"/>
        </a:p>
      </dgm:t>
    </dgm:pt>
    <dgm:pt modelId="{4B257692-ECF5-41DF-86E2-8456BBB34CF2}" type="pres">
      <dgm:prSet presAssocID="{0E1EA0B3-EE34-4420-BC17-45C799C74118}" presName="rootConnector" presStyleLbl="node1" presStyleIdx="1" presStyleCnt="2"/>
      <dgm:spPr/>
      <dgm:t>
        <a:bodyPr/>
        <a:lstStyle/>
        <a:p>
          <a:endParaRPr lang="es-ES"/>
        </a:p>
      </dgm:t>
    </dgm:pt>
    <dgm:pt modelId="{A1554A1F-B5F1-418A-907C-97F6871F3133}" type="pres">
      <dgm:prSet presAssocID="{0E1EA0B3-EE34-4420-BC17-45C799C74118}" presName="childShape" presStyleCnt="0"/>
      <dgm:spPr/>
    </dgm:pt>
    <dgm:pt modelId="{7300564E-8D9F-4E36-9A77-B997BCF40745}" type="pres">
      <dgm:prSet presAssocID="{0513C8AC-559F-4E0B-8398-4A59C7CA82ED}" presName="Name13" presStyleLbl="parChTrans1D2" presStyleIdx="2" presStyleCnt="5"/>
      <dgm:spPr/>
      <dgm:t>
        <a:bodyPr/>
        <a:lstStyle/>
        <a:p>
          <a:endParaRPr lang="es-ES"/>
        </a:p>
      </dgm:t>
    </dgm:pt>
    <dgm:pt modelId="{769DE383-A279-42EB-B520-279BECCA3335}" type="pres">
      <dgm:prSet presAssocID="{20290722-532D-4772-9614-F120958F8D21}" presName="childText" presStyleLbl="bgAcc1" presStyleIdx="2" presStyleCnt="5" custScaleX="141366" custScaleY="140959">
        <dgm:presLayoutVars>
          <dgm:bulletEnabled val="1"/>
        </dgm:presLayoutVars>
      </dgm:prSet>
      <dgm:spPr/>
      <dgm:t>
        <a:bodyPr/>
        <a:lstStyle/>
        <a:p>
          <a:endParaRPr lang="es-ES"/>
        </a:p>
      </dgm:t>
    </dgm:pt>
    <dgm:pt modelId="{34FF4C16-5FE8-4E6B-BE64-0C930573579F}" type="pres">
      <dgm:prSet presAssocID="{DDA710F9-3287-4813-B273-74F7E36823E0}" presName="Name13" presStyleLbl="parChTrans1D2" presStyleIdx="3" presStyleCnt="5"/>
      <dgm:spPr/>
      <dgm:t>
        <a:bodyPr/>
        <a:lstStyle/>
        <a:p>
          <a:endParaRPr lang="es-ES"/>
        </a:p>
      </dgm:t>
    </dgm:pt>
    <dgm:pt modelId="{DDFF34CF-5476-48E8-AC68-E6B71603E08C}" type="pres">
      <dgm:prSet presAssocID="{F28945F2-7928-41A6-A1B4-74B36BC7F6B9}" presName="childText" presStyleLbl="bgAcc1" presStyleIdx="3" presStyleCnt="5" custScaleX="188011" custScaleY="121552">
        <dgm:presLayoutVars>
          <dgm:bulletEnabled val="1"/>
        </dgm:presLayoutVars>
      </dgm:prSet>
      <dgm:spPr/>
      <dgm:t>
        <a:bodyPr/>
        <a:lstStyle/>
        <a:p>
          <a:endParaRPr lang="es-ES"/>
        </a:p>
      </dgm:t>
    </dgm:pt>
    <dgm:pt modelId="{596BBFE4-B8E9-47FA-B93B-1134CA1B0BDA}" type="pres">
      <dgm:prSet presAssocID="{723FDF1C-E144-4606-AACD-20A778CC35F2}" presName="Name13" presStyleLbl="parChTrans1D2" presStyleIdx="4" presStyleCnt="5"/>
      <dgm:spPr/>
      <dgm:t>
        <a:bodyPr/>
        <a:lstStyle/>
        <a:p>
          <a:endParaRPr lang="es-ES"/>
        </a:p>
      </dgm:t>
    </dgm:pt>
    <dgm:pt modelId="{B5D2B66F-2049-4292-986B-A97D8D9DDBBE}" type="pres">
      <dgm:prSet presAssocID="{5E1ACB98-4B58-4B20-80D4-E6EEDD67DBD6}" presName="childText" presStyleLbl="bgAcc1" presStyleIdx="4" presStyleCnt="5" custScaleX="254169" custScaleY="144143">
        <dgm:presLayoutVars>
          <dgm:bulletEnabled val="1"/>
        </dgm:presLayoutVars>
      </dgm:prSet>
      <dgm:spPr/>
      <dgm:t>
        <a:bodyPr/>
        <a:lstStyle/>
        <a:p>
          <a:endParaRPr lang="es-ES"/>
        </a:p>
      </dgm:t>
    </dgm:pt>
  </dgm:ptLst>
  <dgm:cxnLst>
    <dgm:cxn modelId="{3D47FE18-F6F5-401E-9784-F4924F77EC11}" type="presOf" srcId="{F28945F2-7928-41A6-A1B4-74B36BC7F6B9}" destId="{DDFF34CF-5476-48E8-AC68-E6B71603E08C}" srcOrd="0" destOrd="0" presId="urn:microsoft.com/office/officeart/2005/8/layout/hierarchy3"/>
    <dgm:cxn modelId="{A8B62B66-EB2C-427F-91D7-AC6C3230B625}" type="presOf" srcId="{D111DBA1-D449-4728-B229-E46B103EA74E}" destId="{797CB2AB-A3BE-46BA-8B42-1680C7002772}" srcOrd="0" destOrd="0" presId="urn:microsoft.com/office/officeart/2005/8/layout/hierarchy3"/>
    <dgm:cxn modelId="{F64B22EE-8031-4D31-88E1-F48B42B64F9D}" srcId="{5E7EB5F8-6812-4C00-BC27-4B4C98CEF131}" destId="{A5F8E2D7-8142-4675-97DD-C050BBBADC0B}" srcOrd="1" destOrd="0" parTransId="{D111DBA1-D449-4728-B229-E46B103EA74E}" sibTransId="{408F2EC5-3449-432F-B163-AFC704A3EDDC}"/>
    <dgm:cxn modelId="{81AD9730-8CB5-4F92-9961-9D527A5E0BCD}" type="presOf" srcId="{723FDF1C-E144-4606-AACD-20A778CC35F2}" destId="{596BBFE4-B8E9-47FA-B93B-1134CA1B0BDA}" srcOrd="0" destOrd="0" presId="urn:microsoft.com/office/officeart/2005/8/layout/hierarchy3"/>
    <dgm:cxn modelId="{CC81E2C9-0920-477B-BE03-50384E01D200}" type="presOf" srcId="{DDA710F9-3287-4813-B273-74F7E36823E0}" destId="{34FF4C16-5FE8-4E6B-BE64-0C930573579F}" srcOrd="0" destOrd="0" presId="urn:microsoft.com/office/officeart/2005/8/layout/hierarchy3"/>
    <dgm:cxn modelId="{F2875800-B9C9-4B49-9267-932742C687CF}" srcId="{0E1EA0B3-EE34-4420-BC17-45C799C74118}" destId="{F28945F2-7928-41A6-A1B4-74B36BC7F6B9}" srcOrd="1" destOrd="0" parTransId="{DDA710F9-3287-4813-B273-74F7E36823E0}" sibTransId="{52BD1923-FB47-4674-8BF2-802425861845}"/>
    <dgm:cxn modelId="{EA45BAE0-4530-4BDE-820C-4734A069650E}" type="presOf" srcId="{5E7EB5F8-6812-4C00-BC27-4B4C98CEF131}" destId="{B2E2D40C-FEAF-4B6E-BB18-04357F1B05EA}" srcOrd="0" destOrd="0" presId="urn:microsoft.com/office/officeart/2005/8/layout/hierarchy3"/>
    <dgm:cxn modelId="{ABB64DA9-3558-4C0F-ABD9-9E8E61DE2F37}" type="presOf" srcId="{5E7EB5F8-6812-4C00-BC27-4B4C98CEF131}" destId="{6CF1BE9A-F00F-4B77-ABFA-819954A461D2}" srcOrd="1" destOrd="0" presId="urn:microsoft.com/office/officeart/2005/8/layout/hierarchy3"/>
    <dgm:cxn modelId="{942269A0-799A-4FB0-8A8F-5517B8423BFC}" type="presOf" srcId="{0E1EA0B3-EE34-4420-BC17-45C799C74118}" destId="{FDD67D58-3046-4B12-A4F0-5B7C7CF9F3BD}" srcOrd="0" destOrd="0" presId="urn:microsoft.com/office/officeart/2005/8/layout/hierarchy3"/>
    <dgm:cxn modelId="{FDD5B282-84BB-489F-A094-35E8AD5E84FE}" type="presOf" srcId="{A5F8E2D7-8142-4675-97DD-C050BBBADC0B}" destId="{582EBED6-881E-48BC-AC0D-881B961DDFC7}" srcOrd="0" destOrd="0" presId="urn:microsoft.com/office/officeart/2005/8/layout/hierarchy3"/>
    <dgm:cxn modelId="{3ECBD6B0-B6A8-4B62-A5F7-E66F1EFE32CE}" type="presOf" srcId="{5E1ACB98-4B58-4B20-80D4-E6EEDD67DBD6}" destId="{B5D2B66F-2049-4292-986B-A97D8D9DDBBE}" srcOrd="0" destOrd="0" presId="urn:microsoft.com/office/officeart/2005/8/layout/hierarchy3"/>
    <dgm:cxn modelId="{C5ECCA45-ED4C-4BCD-B992-D52E7734CA01}" srcId="{5E7EB5F8-6812-4C00-BC27-4B4C98CEF131}" destId="{EFF8AB86-CC31-4C3B-9A85-283B7538E032}" srcOrd="0" destOrd="0" parTransId="{E4D51A28-99A0-4413-BAB2-D33034D0CFB9}" sibTransId="{49579DB4-DFF4-40A8-9CE4-7801212E3765}"/>
    <dgm:cxn modelId="{4C349F60-28E3-4F38-90DA-74031C5028BE}" srcId="{0E1EA0B3-EE34-4420-BC17-45C799C74118}" destId="{20290722-532D-4772-9614-F120958F8D21}" srcOrd="0" destOrd="0" parTransId="{0513C8AC-559F-4E0B-8398-4A59C7CA82ED}" sibTransId="{298F87D9-6D5D-4E39-A725-CC16C312D870}"/>
    <dgm:cxn modelId="{9B40C9A4-0B30-4E41-A47A-0AEED5195C03}" srcId="{32BC7D58-5221-4FF0-8536-F3EE37D3FDC9}" destId="{0E1EA0B3-EE34-4420-BC17-45C799C74118}" srcOrd="1" destOrd="0" parTransId="{1390843A-A8E7-4BD7-91FD-DB2F14C97A20}" sibTransId="{2001AA1F-4262-422E-AA95-7E1A9ECFFF02}"/>
    <dgm:cxn modelId="{76D473B4-E493-4B06-B0D9-F226DCB44382}" type="presOf" srcId="{0E1EA0B3-EE34-4420-BC17-45C799C74118}" destId="{4B257692-ECF5-41DF-86E2-8456BBB34CF2}" srcOrd="1" destOrd="0" presId="urn:microsoft.com/office/officeart/2005/8/layout/hierarchy3"/>
    <dgm:cxn modelId="{32237DEC-6164-49B1-B10D-9EBBB2CA4811}" srcId="{0E1EA0B3-EE34-4420-BC17-45C799C74118}" destId="{5E1ACB98-4B58-4B20-80D4-E6EEDD67DBD6}" srcOrd="2" destOrd="0" parTransId="{723FDF1C-E144-4606-AACD-20A778CC35F2}" sibTransId="{A15BDD0E-3955-441E-840B-A83D0482D29E}"/>
    <dgm:cxn modelId="{CD94CBBF-8D34-4C70-89ED-7C68DDB1404B}" type="presOf" srcId="{32BC7D58-5221-4FF0-8536-F3EE37D3FDC9}" destId="{B7965427-DDD7-40E9-A006-AC6D76065D01}" srcOrd="0" destOrd="0" presId="urn:microsoft.com/office/officeart/2005/8/layout/hierarchy3"/>
    <dgm:cxn modelId="{88D4BAD2-1615-4D88-BAB6-F153215B9C05}" type="presOf" srcId="{0513C8AC-559F-4E0B-8398-4A59C7CA82ED}" destId="{7300564E-8D9F-4E36-9A77-B997BCF40745}" srcOrd="0" destOrd="0" presId="urn:microsoft.com/office/officeart/2005/8/layout/hierarchy3"/>
    <dgm:cxn modelId="{A5EAF6DB-354B-467C-BD0F-1480D8538E53}" type="presOf" srcId="{EFF8AB86-CC31-4C3B-9A85-283B7538E032}" destId="{2F1A831A-F798-4057-BB53-8B337BEB7239}" srcOrd="0" destOrd="0" presId="urn:microsoft.com/office/officeart/2005/8/layout/hierarchy3"/>
    <dgm:cxn modelId="{DB049154-F423-477C-A3CA-CD010B7EB883}" type="presOf" srcId="{E4D51A28-99A0-4413-BAB2-D33034D0CFB9}" destId="{DC74CA3F-EAE0-4151-B6BF-4D32DC23F902}" srcOrd="0" destOrd="0" presId="urn:microsoft.com/office/officeart/2005/8/layout/hierarchy3"/>
    <dgm:cxn modelId="{4BA3C170-17D6-4F60-91F6-45D373CE2B04}" srcId="{32BC7D58-5221-4FF0-8536-F3EE37D3FDC9}" destId="{5E7EB5F8-6812-4C00-BC27-4B4C98CEF131}" srcOrd="0" destOrd="0" parTransId="{8F62E789-C34B-4D8E-B631-326FFA8BD812}" sibTransId="{826355B0-63F3-42FB-A4F5-E38444EFDCB6}"/>
    <dgm:cxn modelId="{523124E5-4490-4CF9-B5CB-A71942C889F9}" type="presOf" srcId="{20290722-532D-4772-9614-F120958F8D21}" destId="{769DE383-A279-42EB-B520-279BECCA3335}" srcOrd="0" destOrd="0" presId="urn:microsoft.com/office/officeart/2005/8/layout/hierarchy3"/>
    <dgm:cxn modelId="{5EE93BAF-BBC0-4FAE-A77A-5F16F5813A86}" type="presParOf" srcId="{B7965427-DDD7-40E9-A006-AC6D76065D01}" destId="{97B24D59-6A5D-405B-B0BE-CFB73E8FE146}" srcOrd="0" destOrd="0" presId="urn:microsoft.com/office/officeart/2005/8/layout/hierarchy3"/>
    <dgm:cxn modelId="{56694070-A515-4E31-93CC-6051575BEEBA}" type="presParOf" srcId="{97B24D59-6A5D-405B-B0BE-CFB73E8FE146}" destId="{81686722-E783-43A9-8498-E3CDDD2018BB}" srcOrd="0" destOrd="0" presId="urn:microsoft.com/office/officeart/2005/8/layout/hierarchy3"/>
    <dgm:cxn modelId="{7F063BC4-9586-4E5E-8495-7B12F337213D}" type="presParOf" srcId="{81686722-E783-43A9-8498-E3CDDD2018BB}" destId="{B2E2D40C-FEAF-4B6E-BB18-04357F1B05EA}" srcOrd="0" destOrd="0" presId="urn:microsoft.com/office/officeart/2005/8/layout/hierarchy3"/>
    <dgm:cxn modelId="{D6A6B447-FA8B-492D-8097-66725C4BBE1F}" type="presParOf" srcId="{81686722-E783-43A9-8498-E3CDDD2018BB}" destId="{6CF1BE9A-F00F-4B77-ABFA-819954A461D2}" srcOrd="1" destOrd="0" presId="urn:microsoft.com/office/officeart/2005/8/layout/hierarchy3"/>
    <dgm:cxn modelId="{10A0FB42-B014-4DA8-A2C9-D07D601BCBBA}" type="presParOf" srcId="{97B24D59-6A5D-405B-B0BE-CFB73E8FE146}" destId="{6BF24BA4-686C-4D6F-B754-D54032721D07}" srcOrd="1" destOrd="0" presId="urn:microsoft.com/office/officeart/2005/8/layout/hierarchy3"/>
    <dgm:cxn modelId="{400805E7-72E5-43F5-AC27-3CC6091D3223}" type="presParOf" srcId="{6BF24BA4-686C-4D6F-B754-D54032721D07}" destId="{DC74CA3F-EAE0-4151-B6BF-4D32DC23F902}" srcOrd="0" destOrd="0" presId="urn:microsoft.com/office/officeart/2005/8/layout/hierarchy3"/>
    <dgm:cxn modelId="{EC66853A-6E35-4099-AF28-C800B000018A}" type="presParOf" srcId="{6BF24BA4-686C-4D6F-B754-D54032721D07}" destId="{2F1A831A-F798-4057-BB53-8B337BEB7239}" srcOrd="1" destOrd="0" presId="urn:microsoft.com/office/officeart/2005/8/layout/hierarchy3"/>
    <dgm:cxn modelId="{B35EC3DB-4047-4D43-85C1-4580250B884B}" type="presParOf" srcId="{6BF24BA4-686C-4D6F-B754-D54032721D07}" destId="{797CB2AB-A3BE-46BA-8B42-1680C7002772}" srcOrd="2" destOrd="0" presId="urn:microsoft.com/office/officeart/2005/8/layout/hierarchy3"/>
    <dgm:cxn modelId="{6AEBCEAA-35C6-4254-AA4C-8FC272C535C1}" type="presParOf" srcId="{6BF24BA4-686C-4D6F-B754-D54032721D07}" destId="{582EBED6-881E-48BC-AC0D-881B961DDFC7}" srcOrd="3" destOrd="0" presId="urn:microsoft.com/office/officeart/2005/8/layout/hierarchy3"/>
    <dgm:cxn modelId="{5317B8FC-D31E-405E-ABC5-30BF890E5B33}" type="presParOf" srcId="{B7965427-DDD7-40E9-A006-AC6D76065D01}" destId="{753FCD9D-2D83-4F50-9D3A-1E25E768BBDA}" srcOrd="1" destOrd="0" presId="urn:microsoft.com/office/officeart/2005/8/layout/hierarchy3"/>
    <dgm:cxn modelId="{AF64B19E-834D-4701-BC5F-4ABC82CD62E5}" type="presParOf" srcId="{753FCD9D-2D83-4F50-9D3A-1E25E768BBDA}" destId="{00B7FDFD-F4AA-4BAE-9F81-860923AFA8EC}" srcOrd="0" destOrd="0" presId="urn:microsoft.com/office/officeart/2005/8/layout/hierarchy3"/>
    <dgm:cxn modelId="{ED51AA6B-AC78-4B5F-9827-93CBB0E36A88}" type="presParOf" srcId="{00B7FDFD-F4AA-4BAE-9F81-860923AFA8EC}" destId="{FDD67D58-3046-4B12-A4F0-5B7C7CF9F3BD}" srcOrd="0" destOrd="0" presId="urn:microsoft.com/office/officeart/2005/8/layout/hierarchy3"/>
    <dgm:cxn modelId="{E2BE5E8E-2894-4B1E-87AF-E88FE77312ED}" type="presParOf" srcId="{00B7FDFD-F4AA-4BAE-9F81-860923AFA8EC}" destId="{4B257692-ECF5-41DF-86E2-8456BBB34CF2}" srcOrd="1" destOrd="0" presId="urn:microsoft.com/office/officeart/2005/8/layout/hierarchy3"/>
    <dgm:cxn modelId="{7E41FF21-5842-4C22-BCD9-20B2BA351830}" type="presParOf" srcId="{753FCD9D-2D83-4F50-9D3A-1E25E768BBDA}" destId="{A1554A1F-B5F1-418A-907C-97F6871F3133}" srcOrd="1" destOrd="0" presId="urn:microsoft.com/office/officeart/2005/8/layout/hierarchy3"/>
    <dgm:cxn modelId="{E17F3C2E-0031-4C86-BBCB-12755B76D0DC}" type="presParOf" srcId="{A1554A1F-B5F1-418A-907C-97F6871F3133}" destId="{7300564E-8D9F-4E36-9A77-B997BCF40745}" srcOrd="0" destOrd="0" presId="urn:microsoft.com/office/officeart/2005/8/layout/hierarchy3"/>
    <dgm:cxn modelId="{78D3D9AA-AE97-4C29-87B2-271F5AEC4BC8}" type="presParOf" srcId="{A1554A1F-B5F1-418A-907C-97F6871F3133}" destId="{769DE383-A279-42EB-B520-279BECCA3335}" srcOrd="1" destOrd="0" presId="urn:microsoft.com/office/officeart/2005/8/layout/hierarchy3"/>
    <dgm:cxn modelId="{263EA8FF-171B-490F-9871-83617B856895}" type="presParOf" srcId="{A1554A1F-B5F1-418A-907C-97F6871F3133}" destId="{34FF4C16-5FE8-4E6B-BE64-0C930573579F}" srcOrd="2" destOrd="0" presId="urn:microsoft.com/office/officeart/2005/8/layout/hierarchy3"/>
    <dgm:cxn modelId="{B4ADD642-633C-42A5-9298-E6D11C4ABCA2}" type="presParOf" srcId="{A1554A1F-B5F1-418A-907C-97F6871F3133}" destId="{DDFF34CF-5476-48E8-AC68-E6B71603E08C}" srcOrd="3" destOrd="0" presId="urn:microsoft.com/office/officeart/2005/8/layout/hierarchy3"/>
    <dgm:cxn modelId="{BD280443-1295-451F-8E6A-A093BBDFACC3}" type="presParOf" srcId="{A1554A1F-B5F1-418A-907C-97F6871F3133}" destId="{596BBFE4-B8E9-47FA-B93B-1134CA1B0BDA}" srcOrd="4" destOrd="0" presId="urn:microsoft.com/office/officeart/2005/8/layout/hierarchy3"/>
    <dgm:cxn modelId="{C87FF203-60C7-43D5-A37B-4962B3D92DDE}" type="presParOf" srcId="{A1554A1F-B5F1-418A-907C-97F6871F3133}" destId="{B5D2B66F-2049-4292-986B-A97D8D9DDBB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808F429-05F3-4835-BD30-7C4218F812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973DC98-56CF-4BAC-BC2F-A18D484E408F}">
      <dgm:prSet phldrT="[Texto]" custT="1"/>
      <dgm:spPr/>
      <dgm:t>
        <a:bodyPr/>
        <a:lstStyle/>
        <a:p>
          <a:pPr algn="just"/>
          <a:r>
            <a:rPr lang="es-EC" sz="2400" b="1" smtClean="0"/>
            <a:t>Resultados de las entrevistas</a:t>
          </a:r>
          <a:endParaRPr lang="es-ES" sz="2400" dirty="0"/>
        </a:p>
      </dgm:t>
    </dgm:pt>
    <dgm:pt modelId="{DA769A13-7425-4A47-A8DA-9E30DE534E01}" type="parTrans" cxnId="{AB35B74D-18B9-4AFF-B8D1-B9EB53242EB3}">
      <dgm:prSet/>
      <dgm:spPr/>
      <dgm:t>
        <a:bodyPr/>
        <a:lstStyle/>
        <a:p>
          <a:pPr algn="just"/>
          <a:endParaRPr lang="es-ES"/>
        </a:p>
      </dgm:t>
    </dgm:pt>
    <dgm:pt modelId="{FAFFA67F-0440-44EA-A92F-E017AC961BCC}" type="sibTrans" cxnId="{AB35B74D-18B9-4AFF-B8D1-B9EB53242EB3}">
      <dgm:prSet/>
      <dgm:spPr/>
      <dgm:t>
        <a:bodyPr/>
        <a:lstStyle/>
        <a:p>
          <a:pPr algn="just"/>
          <a:endParaRPr lang="es-ES"/>
        </a:p>
      </dgm:t>
    </dgm:pt>
    <dgm:pt modelId="{CC88561E-8D15-43FA-A7F2-4626F2BFF32F}">
      <dgm:prSet/>
      <dgm:spPr/>
      <dgm:t>
        <a:bodyPr/>
        <a:lstStyle/>
        <a:p>
          <a:pPr algn="just"/>
          <a:r>
            <a:rPr lang="es-EC" dirty="0" smtClean="0"/>
            <a:t>Después de entrevistar a los funcionarios de AGUA PEN (gerente general “Oswaldo Roca” y gerente de empleados “Jorge Caravia”),  dieron a conocer que tienen previsto un proyecto de dotación de agua potable  para el sector donde funciona la ESMA, pero eso depende de la recaudación de fondos económicos en la municipalidad, en vista que si se los solicita al gobierno central, deben pasar varios años para que sean atendidos.</a:t>
          </a:r>
          <a:endParaRPr lang="es-ES" dirty="0"/>
        </a:p>
      </dgm:t>
    </dgm:pt>
    <dgm:pt modelId="{B6305915-F20E-4C98-8B4E-5D54C93A189E}" type="sibTrans" cxnId="{EBFD74DB-EC02-4B9C-B67B-82A35B3DB479}">
      <dgm:prSet/>
      <dgm:spPr/>
      <dgm:t>
        <a:bodyPr/>
        <a:lstStyle/>
        <a:p>
          <a:pPr algn="just"/>
          <a:endParaRPr lang="es-ES"/>
        </a:p>
      </dgm:t>
    </dgm:pt>
    <dgm:pt modelId="{857A7A19-2018-425F-B2CA-791D2546F50F}" type="parTrans" cxnId="{EBFD74DB-EC02-4B9C-B67B-82A35B3DB479}">
      <dgm:prSet/>
      <dgm:spPr/>
      <dgm:t>
        <a:bodyPr/>
        <a:lstStyle/>
        <a:p>
          <a:pPr algn="just"/>
          <a:endParaRPr lang="es-ES"/>
        </a:p>
      </dgm:t>
    </dgm:pt>
    <dgm:pt modelId="{E74E995A-3A2B-4234-B9D8-1BC8A6CDCBDD}" type="pres">
      <dgm:prSet presAssocID="{3808F429-05F3-4835-BD30-7C4218F8129C}" presName="linear" presStyleCnt="0">
        <dgm:presLayoutVars>
          <dgm:dir/>
          <dgm:animLvl val="lvl"/>
          <dgm:resizeHandles val="exact"/>
        </dgm:presLayoutVars>
      </dgm:prSet>
      <dgm:spPr/>
      <dgm:t>
        <a:bodyPr/>
        <a:lstStyle/>
        <a:p>
          <a:endParaRPr lang="es-ES"/>
        </a:p>
      </dgm:t>
    </dgm:pt>
    <dgm:pt modelId="{D9E1F2D8-BB7E-4B75-939B-1B3AABBE7FC5}" type="pres">
      <dgm:prSet presAssocID="{A973DC98-56CF-4BAC-BC2F-A18D484E408F}" presName="parentLin" presStyleCnt="0"/>
      <dgm:spPr/>
    </dgm:pt>
    <dgm:pt modelId="{EA7E01B5-88B4-4C1F-B457-B7E7F4F7C094}" type="pres">
      <dgm:prSet presAssocID="{A973DC98-56CF-4BAC-BC2F-A18D484E408F}" presName="parentLeftMargin" presStyleLbl="node1" presStyleIdx="0" presStyleCnt="1"/>
      <dgm:spPr/>
      <dgm:t>
        <a:bodyPr/>
        <a:lstStyle/>
        <a:p>
          <a:endParaRPr lang="es-ES"/>
        </a:p>
      </dgm:t>
    </dgm:pt>
    <dgm:pt modelId="{9C7F0587-E49B-4276-A203-5B0A9D2C4795}" type="pres">
      <dgm:prSet presAssocID="{A973DC98-56CF-4BAC-BC2F-A18D484E408F}" presName="parentText" presStyleLbl="node1" presStyleIdx="0" presStyleCnt="1">
        <dgm:presLayoutVars>
          <dgm:chMax val="0"/>
          <dgm:bulletEnabled val="1"/>
        </dgm:presLayoutVars>
      </dgm:prSet>
      <dgm:spPr/>
      <dgm:t>
        <a:bodyPr/>
        <a:lstStyle/>
        <a:p>
          <a:endParaRPr lang="es-ES"/>
        </a:p>
      </dgm:t>
    </dgm:pt>
    <dgm:pt modelId="{63ED9F20-1AC3-4C05-95D3-44F6D7B9E936}" type="pres">
      <dgm:prSet presAssocID="{A973DC98-56CF-4BAC-BC2F-A18D484E408F}" presName="negativeSpace" presStyleCnt="0"/>
      <dgm:spPr/>
    </dgm:pt>
    <dgm:pt modelId="{3A936FE4-6945-4B73-A15A-C1FA154EAF88}" type="pres">
      <dgm:prSet presAssocID="{A973DC98-56CF-4BAC-BC2F-A18D484E408F}" presName="childText" presStyleLbl="conFgAcc1" presStyleIdx="0" presStyleCnt="1">
        <dgm:presLayoutVars>
          <dgm:bulletEnabled val="1"/>
        </dgm:presLayoutVars>
      </dgm:prSet>
      <dgm:spPr/>
      <dgm:t>
        <a:bodyPr/>
        <a:lstStyle/>
        <a:p>
          <a:endParaRPr lang="es-ES"/>
        </a:p>
      </dgm:t>
    </dgm:pt>
  </dgm:ptLst>
  <dgm:cxnLst>
    <dgm:cxn modelId="{AE9CB571-CFB2-47F7-B474-CBD837790D81}" type="presOf" srcId="{A973DC98-56CF-4BAC-BC2F-A18D484E408F}" destId="{9C7F0587-E49B-4276-A203-5B0A9D2C4795}" srcOrd="1" destOrd="0" presId="urn:microsoft.com/office/officeart/2005/8/layout/list1"/>
    <dgm:cxn modelId="{59C2A28C-B724-46A7-AE3F-32C74A099EFC}" type="presOf" srcId="{3808F429-05F3-4835-BD30-7C4218F8129C}" destId="{E74E995A-3A2B-4234-B9D8-1BC8A6CDCBDD}" srcOrd="0" destOrd="0" presId="urn:microsoft.com/office/officeart/2005/8/layout/list1"/>
    <dgm:cxn modelId="{AB35B74D-18B9-4AFF-B8D1-B9EB53242EB3}" srcId="{3808F429-05F3-4835-BD30-7C4218F8129C}" destId="{A973DC98-56CF-4BAC-BC2F-A18D484E408F}" srcOrd="0" destOrd="0" parTransId="{DA769A13-7425-4A47-A8DA-9E30DE534E01}" sibTransId="{FAFFA67F-0440-44EA-A92F-E017AC961BCC}"/>
    <dgm:cxn modelId="{EBFD74DB-EC02-4B9C-B67B-82A35B3DB479}" srcId="{A973DC98-56CF-4BAC-BC2F-A18D484E408F}" destId="{CC88561E-8D15-43FA-A7F2-4626F2BFF32F}" srcOrd="0" destOrd="0" parTransId="{857A7A19-2018-425F-B2CA-791D2546F50F}" sibTransId="{B6305915-F20E-4C98-8B4E-5D54C93A189E}"/>
    <dgm:cxn modelId="{CA41F87D-F647-454D-B753-00C581C62240}" type="presOf" srcId="{A973DC98-56CF-4BAC-BC2F-A18D484E408F}" destId="{EA7E01B5-88B4-4C1F-B457-B7E7F4F7C094}" srcOrd="0" destOrd="0" presId="urn:microsoft.com/office/officeart/2005/8/layout/list1"/>
    <dgm:cxn modelId="{20AF34E7-881A-4ACB-AB7D-05586C87ADF7}" type="presOf" srcId="{CC88561E-8D15-43FA-A7F2-4626F2BFF32F}" destId="{3A936FE4-6945-4B73-A15A-C1FA154EAF88}" srcOrd="0" destOrd="0" presId="urn:microsoft.com/office/officeart/2005/8/layout/list1"/>
    <dgm:cxn modelId="{22DAA720-5B48-42A3-8417-94F0A13A49A1}" type="presParOf" srcId="{E74E995A-3A2B-4234-B9D8-1BC8A6CDCBDD}" destId="{D9E1F2D8-BB7E-4B75-939B-1B3AABBE7FC5}" srcOrd="0" destOrd="0" presId="urn:microsoft.com/office/officeart/2005/8/layout/list1"/>
    <dgm:cxn modelId="{F7E38527-00A1-4D60-836C-11FC848E324C}" type="presParOf" srcId="{D9E1F2D8-BB7E-4B75-939B-1B3AABBE7FC5}" destId="{EA7E01B5-88B4-4C1F-B457-B7E7F4F7C094}" srcOrd="0" destOrd="0" presId="urn:microsoft.com/office/officeart/2005/8/layout/list1"/>
    <dgm:cxn modelId="{1748F2BF-4435-46F6-B6E4-AF4408DE66CE}" type="presParOf" srcId="{D9E1F2D8-BB7E-4B75-939B-1B3AABBE7FC5}" destId="{9C7F0587-E49B-4276-A203-5B0A9D2C4795}" srcOrd="1" destOrd="0" presId="urn:microsoft.com/office/officeart/2005/8/layout/list1"/>
    <dgm:cxn modelId="{131D6C83-2891-42B5-B342-5159519AFD8A}" type="presParOf" srcId="{E74E995A-3A2B-4234-B9D8-1BC8A6CDCBDD}" destId="{63ED9F20-1AC3-4C05-95D3-44F6D7B9E936}" srcOrd="1" destOrd="0" presId="urn:microsoft.com/office/officeart/2005/8/layout/list1"/>
    <dgm:cxn modelId="{4E35E968-1586-4D1F-98D2-FFD4AE815E3E}" type="presParOf" srcId="{E74E995A-3A2B-4234-B9D8-1BC8A6CDCBDD}" destId="{3A936FE4-6945-4B73-A15A-C1FA154EAF8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9322197-EC40-4CFF-973D-D40847D78D2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DB6A6CE2-7AC8-4D57-8F82-1A3E84FD0E34}">
      <dgm:prSet phldrT="[Texto]"/>
      <dgm:spPr/>
      <dgm:t>
        <a:bodyPr/>
        <a:lstStyle/>
        <a:p>
          <a:r>
            <a:rPr lang="es-EC" dirty="0" smtClean="0"/>
            <a:t>Quienes manifestaron que en cierta forma no conocen cual es el presupuesto que manejan para la adquisición del líquido vital</a:t>
          </a:r>
          <a:endParaRPr lang="es-ES" dirty="0"/>
        </a:p>
      </dgm:t>
    </dgm:pt>
    <dgm:pt modelId="{FC075061-8E9D-4B41-9C97-37809C8ECFDD}" type="parTrans" cxnId="{E357635A-9B16-461D-8957-38415EE1FDDE}">
      <dgm:prSet/>
      <dgm:spPr/>
      <dgm:t>
        <a:bodyPr/>
        <a:lstStyle/>
        <a:p>
          <a:endParaRPr lang="es-ES"/>
        </a:p>
      </dgm:t>
    </dgm:pt>
    <dgm:pt modelId="{B8532BEC-513F-4A1B-B102-765FAC827929}" type="sibTrans" cxnId="{E357635A-9B16-461D-8957-38415EE1FDDE}">
      <dgm:prSet/>
      <dgm:spPr/>
      <dgm:t>
        <a:bodyPr/>
        <a:lstStyle/>
        <a:p>
          <a:endParaRPr lang="es-ES"/>
        </a:p>
      </dgm:t>
    </dgm:pt>
    <dgm:pt modelId="{35D39113-2204-4BBB-94D2-7726F5991791}">
      <dgm:prSet phldrT="[Texto]"/>
      <dgm:spPr/>
      <dgm:t>
        <a:bodyPr/>
        <a:lstStyle/>
        <a:p>
          <a:r>
            <a:rPr lang="es-EC" dirty="0" smtClean="0"/>
            <a:t>Que están conscientes del consumo de agua de manera diaria, semanal y mensual, en el aseo personal</a:t>
          </a:r>
          <a:endParaRPr lang="es-ES" dirty="0"/>
        </a:p>
      </dgm:t>
    </dgm:pt>
    <dgm:pt modelId="{1F0846CC-8637-4BCD-8DA4-C0D4ACF88CCB}" type="parTrans" cxnId="{CFE5E0D9-212C-4DBF-89E2-DC1701023951}">
      <dgm:prSet/>
      <dgm:spPr/>
      <dgm:t>
        <a:bodyPr/>
        <a:lstStyle/>
        <a:p>
          <a:endParaRPr lang="es-ES"/>
        </a:p>
      </dgm:t>
    </dgm:pt>
    <dgm:pt modelId="{CBB1F98D-3533-443C-BFCF-6E7E7A1AEDC0}" type="sibTrans" cxnId="{CFE5E0D9-212C-4DBF-89E2-DC1701023951}">
      <dgm:prSet/>
      <dgm:spPr/>
      <dgm:t>
        <a:bodyPr/>
        <a:lstStyle/>
        <a:p>
          <a:endParaRPr lang="es-ES"/>
        </a:p>
      </dgm:t>
    </dgm:pt>
    <dgm:pt modelId="{3DDE0A3A-1158-42EB-8413-FE18076DE0AA}">
      <dgm:prSet phldrT="[Texto]"/>
      <dgm:spPr/>
      <dgm:t>
        <a:bodyPr/>
        <a:lstStyle/>
        <a:p>
          <a:r>
            <a:rPr lang="es-EC" dirty="0" smtClean="0"/>
            <a:t>De lo contrario, pude desencadenar en la aparición de alguna enfermedad infectocontagiosa, causando serios problemas en el desarrollo de las actividades propias de la ESMA.</a:t>
          </a:r>
          <a:endParaRPr lang="es-ES" dirty="0"/>
        </a:p>
      </dgm:t>
    </dgm:pt>
    <dgm:pt modelId="{E2A383C2-DCBC-411E-B36C-F91DD8D71729}" type="parTrans" cxnId="{F6A99386-D01D-457C-B515-CB7FB2C4396B}">
      <dgm:prSet/>
      <dgm:spPr/>
      <dgm:t>
        <a:bodyPr/>
        <a:lstStyle/>
        <a:p>
          <a:endParaRPr lang="es-ES"/>
        </a:p>
      </dgm:t>
    </dgm:pt>
    <dgm:pt modelId="{CFB45052-CC2A-4416-9E87-977E38605D73}" type="sibTrans" cxnId="{F6A99386-D01D-457C-B515-CB7FB2C4396B}">
      <dgm:prSet/>
      <dgm:spPr/>
      <dgm:t>
        <a:bodyPr/>
        <a:lstStyle/>
        <a:p>
          <a:endParaRPr lang="es-ES"/>
        </a:p>
      </dgm:t>
    </dgm:pt>
    <dgm:pt modelId="{41FFAE98-423D-4AF5-AEEA-59DC00E8AA0F}" type="pres">
      <dgm:prSet presAssocID="{E9322197-EC40-4CFF-973D-D40847D78D2C}" presName="Name0" presStyleCnt="0">
        <dgm:presLayoutVars>
          <dgm:dir/>
          <dgm:resizeHandles val="exact"/>
        </dgm:presLayoutVars>
      </dgm:prSet>
      <dgm:spPr/>
      <dgm:t>
        <a:bodyPr/>
        <a:lstStyle/>
        <a:p>
          <a:endParaRPr lang="es-ES"/>
        </a:p>
      </dgm:t>
    </dgm:pt>
    <dgm:pt modelId="{F3E5BF6A-E4DD-4D11-8B64-00FD232F836A}" type="pres">
      <dgm:prSet presAssocID="{DB6A6CE2-7AC8-4D57-8F82-1A3E84FD0E34}" presName="node" presStyleLbl="node1" presStyleIdx="0" presStyleCnt="3">
        <dgm:presLayoutVars>
          <dgm:bulletEnabled val="1"/>
        </dgm:presLayoutVars>
      </dgm:prSet>
      <dgm:spPr/>
      <dgm:t>
        <a:bodyPr/>
        <a:lstStyle/>
        <a:p>
          <a:endParaRPr lang="es-ES"/>
        </a:p>
      </dgm:t>
    </dgm:pt>
    <dgm:pt modelId="{379B085A-ED53-4F0B-90D9-4A20E39C2621}" type="pres">
      <dgm:prSet presAssocID="{B8532BEC-513F-4A1B-B102-765FAC827929}" presName="sibTrans" presStyleCnt="0"/>
      <dgm:spPr/>
    </dgm:pt>
    <dgm:pt modelId="{F300A3CE-11CD-4DF1-A5B2-9F79FF31B79A}" type="pres">
      <dgm:prSet presAssocID="{35D39113-2204-4BBB-94D2-7726F5991791}" presName="node" presStyleLbl="node1" presStyleIdx="1" presStyleCnt="3">
        <dgm:presLayoutVars>
          <dgm:bulletEnabled val="1"/>
        </dgm:presLayoutVars>
      </dgm:prSet>
      <dgm:spPr/>
      <dgm:t>
        <a:bodyPr/>
        <a:lstStyle/>
        <a:p>
          <a:endParaRPr lang="es-ES"/>
        </a:p>
      </dgm:t>
    </dgm:pt>
    <dgm:pt modelId="{4BF79587-2F62-42FF-AC56-225C061E5857}" type="pres">
      <dgm:prSet presAssocID="{CBB1F98D-3533-443C-BFCF-6E7E7A1AEDC0}" presName="sibTrans" presStyleCnt="0"/>
      <dgm:spPr/>
    </dgm:pt>
    <dgm:pt modelId="{53DBE7E4-6E70-488A-B755-58DE90E37775}" type="pres">
      <dgm:prSet presAssocID="{3DDE0A3A-1158-42EB-8413-FE18076DE0AA}" presName="node" presStyleLbl="node1" presStyleIdx="2" presStyleCnt="3">
        <dgm:presLayoutVars>
          <dgm:bulletEnabled val="1"/>
        </dgm:presLayoutVars>
      </dgm:prSet>
      <dgm:spPr/>
      <dgm:t>
        <a:bodyPr/>
        <a:lstStyle/>
        <a:p>
          <a:endParaRPr lang="es-ES"/>
        </a:p>
      </dgm:t>
    </dgm:pt>
  </dgm:ptLst>
  <dgm:cxnLst>
    <dgm:cxn modelId="{CFE5E0D9-212C-4DBF-89E2-DC1701023951}" srcId="{E9322197-EC40-4CFF-973D-D40847D78D2C}" destId="{35D39113-2204-4BBB-94D2-7726F5991791}" srcOrd="1" destOrd="0" parTransId="{1F0846CC-8637-4BCD-8DA4-C0D4ACF88CCB}" sibTransId="{CBB1F98D-3533-443C-BFCF-6E7E7A1AEDC0}"/>
    <dgm:cxn modelId="{98B703B1-E746-478E-9860-41F1219D9194}" type="presOf" srcId="{3DDE0A3A-1158-42EB-8413-FE18076DE0AA}" destId="{53DBE7E4-6E70-488A-B755-58DE90E37775}" srcOrd="0" destOrd="0" presId="urn:microsoft.com/office/officeart/2005/8/layout/hList6"/>
    <dgm:cxn modelId="{CE62EC67-05DD-4B1D-A9FE-4F0F6311001F}" type="presOf" srcId="{35D39113-2204-4BBB-94D2-7726F5991791}" destId="{F300A3CE-11CD-4DF1-A5B2-9F79FF31B79A}" srcOrd="0" destOrd="0" presId="urn:microsoft.com/office/officeart/2005/8/layout/hList6"/>
    <dgm:cxn modelId="{624439EE-FCE2-4232-B5C1-7D572290CE10}" type="presOf" srcId="{E9322197-EC40-4CFF-973D-D40847D78D2C}" destId="{41FFAE98-423D-4AF5-AEEA-59DC00E8AA0F}" srcOrd="0" destOrd="0" presId="urn:microsoft.com/office/officeart/2005/8/layout/hList6"/>
    <dgm:cxn modelId="{E357635A-9B16-461D-8957-38415EE1FDDE}" srcId="{E9322197-EC40-4CFF-973D-D40847D78D2C}" destId="{DB6A6CE2-7AC8-4D57-8F82-1A3E84FD0E34}" srcOrd="0" destOrd="0" parTransId="{FC075061-8E9D-4B41-9C97-37809C8ECFDD}" sibTransId="{B8532BEC-513F-4A1B-B102-765FAC827929}"/>
    <dgm:cxn modelId="{F6A99386-D01D-457C-B515-CB7FB2C4396B}" srcId="{E9322197-EC40-4CFF-973D-D40847D78D2C}" destId="{3DDE0A3A-1158-42EB-8413-FE18076DE0AA}" srcOrd="2" destOrd="0" parTransId="{E2A383C2-DCBC-411E-B36C-F91DD8D71729}" sibTransId="{CFB45052-CC2A-4416-9E87-977E38605D73}"/>
    <dgm:cxn modelId="{2D572AE4-E682-4631-80B4-865057771C9E}" type="presOf" srcId="{DB6A6CE2-7AC8-4D57-8F82-1A3E84FD0E34}" destId="{F3E5BF6A-E4DD-4D11-8B64-00FD232F836A}" srcOrd="0" destOrd="0" presId="urn:microsoft.com/office/officeart/2005/8/layout/hList6"/>
    <dgm:cxn modelId="{60E381D7-473F-4C84-B3DA-47B5482D79B8}" type="presParOf" srcId="{41FFAE98-423D-4AF5-AEEA-59DC00E8AA0F}" destId="{F3E5BF6A-E4DD-4D11-8B64-00FD232F836A}" srcOrd="0" destOrd="0" presId="urn:microsoft.com/office/officeart/2005/8/layout/hList6"/>
    <dgm:cxn modelId="{BB1A8CB9-CDA3-4825-AD3E-A052FB0B910B}" type="presParOf" srcId="{41FFAE98-423D-4AF5-AEEA-59DC00E8AA0F}" destId="{379B085A-ED53-4F0B-90D9-4A20E39C2621}" srcOrd="1" destOrd="0" presId="urn:microsoft.com/office/officeart/2005/8/layout/hList6"/>
    <dgm:cxn modelId="{1F44C7C0-02D0-47F9-A30C-03E87BB4993A}" type="presParOf" srcId="{41FFAE98-423D-4AF5-AEEA-59DC00E8AA0F}" destId="{F300A3CE-11CD-4DF1-A5B2-9F79FF31B79A}" srcOrd="2" destOrd="0" presId="urn:microsoft.com/office/officeart/2005/8/layout/hList6"/>
    <dgm:cxn modelId="{E1511EAC-9060-4B7D-A0F9-3BB42F2545EB}" type="presParOf" srcId="{41FFAE98-423D-4AF5-AEEA-59DC00E8AA0F}" destId="{4BF79587-2F62-42FF-AC56-225C061E5857}" srcOrd="3" destOrd="0" presId="urn:microsoft.com/office/officeart/2005/8/layout/hList6"/>
    <dgm:cxn modelId="{1C936488-0D68-4860-99C3-124F5E7E7C31}" type="presParOf" srcId="{41FFAE98-423D-4AF5-AEEA-59DC00E8AA0F}" destId="{53DBE7E4-6E70-488A-B755-58DE90E3777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322197-EC40-4CFF-973D-D40847D78D2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DB6A6CE2-7AC8-4D57-8F82-1A3E84FD0E34}">
      <dgm:prSet phldrT="[Texto]"/>
      <dgm:spPr/>
      <dgm:t>
        <a:bodyPr/>
        <a:lstStyle/>
        <a:p>
          <a:r>
            <a:rPr lang="es-EC" dirty="0" smtClean="0">
              <a:ea typeface="ＭＳ Ｐゴシック" pitchFamily="34" charset="-128"/>
            </a:rPr>
            <a:t>El sistema de reutilización de aguas grises consiste</a:t>
          </a:r>
          <a:endParaRPr lang="es-ES" dirty="0"/>
        </a:p>
      </dgm:t>
    </dgm:pt>
    <dgm:pt modelId="{FC075061-8E9D-4B41-9C97-37809C8ECFDD}" type="parTrans" cxnId="{E357635A-9B16-461D-8957-38415EE1FDDE}">
      <dgm:prSet/>
      <dgm:spPr/>
      <dgm:t>
        <a:bodyPr/>
        <a:lstStyle/>
        <a:p>
          <a:endParaRPr lang="es-ES"/>
        </a:p>
      </dgm:t>
    </dgm:pt>
    <dgm:pt modelId="{B8532BEC-513F-4A1B-B102-765FAC827929}" type="sibTrans" cxnId="{E357635A-9B16-461D-8957-38415EE1FDDE}">
      <dgm:prSet/>
      <dgm:spPr/>
      <dgm:t>
        <a:bodyPr/>
        <a:lstStyle/>
        <a:p>
          <a:endParaRPr lang="es-ES"/>
        </a:p>
      </dgm:t>
    </dgm:pt>
    <dgm:pt modelId="{2491D102-0B08-4E5F-B615-C5A40685E159}">
      <dgm:prSet phldrT="[Texto]"/>
      <dgm:spPr/>
      <dgm:t>
        <a:bodyPr/>
        <a:lstStyle/>
        <a:p>
          <a:r>
            <a:rPr lang="es-EC" dirty="0" smtClean="0">
              <a:ea typeface="ＭＳ Ｐゴシック" pitchFamily="34" charset="-128"/>
            </a:rPr>
            <a:t>En conducir por medio de la red de drenaje con tubería</a:t>
          </a:r>
          <a:endParaRPr lang="es-ES" dirty="0"/>
        </a:p>
      </dgm:t>
    </dgm:pt>
    <dgm:pt modelId="{D1B11448-88FA-4A99-881E-BA6A8A8414EC}" type="parTrans" cxnId="{E629A76E-EADC-4AEE-A00E-609F7840D0FB}">
      <dgm:prSet/>
      <dgm:spPr/>
      <dgm:t>
        <a:bodyPr/>
        <a:lstStyle/>
        <a:p>
          <a:endParaRPr lang="es-ES"/>
        </a:p>
      </dgm:t>
    </dgm:pt>
    <dgm:pt modelId="{E7617F54-B554-4AC7-9859-2F2196172863}" type="sibTrans" cxnId="{E629A76E-EADC-4AEE-A00E-609F7840D0FB}">
      <dgm:prSet/>
      <dgm:spPr/>
      <dgm:t>
        <a:bodyPr/>
        <a:lstStyle/>
        <a:p>
          <a:endParaRPr lang="es-ES"/>
        </a:p>
      </dgm:t>
    </dgm:pt>
    <dgm:pt modelId="{E1468A90-10DA-4341-8847-95D4D2D1BADB}">
      <dgm:prSet phldrT="[Texto]"/>
      <dgm:spPr/>
      <dgm:t>
        <a:bodyPr/>
        <a:lstStyle/>
        <a:p>
          <a:r>
            <a:rPr lang="es-EC" dirty="0" smtClean="0">
              <a:ea typeface="ＭＳ Ｐゴシック" pitchFamily="34" charset="-128"/>
            </a:rPr>
            <a:t>Las aguas grises pasan por una trampa de grasa </a:t>
          </a:r>
          <a:endParaRPr lang="es-ES" dirty="0"/>
        </a:p>
      </dgm:t>
    </dgm:pt>
    <dgm:pt modelId="{57B85672-4F94-4A08-87FB-F07FFDCC1CE0}" type="parTrans" cxnId="{06A45EA5-B593-4B29-B555-B772A1223B5C}">
      <dgm:prSet/>
      <dgm:spPr/>
      <dgm:t>
        <a:bodyPr/>
        <a:lstStyle/>
        <a:p>
          <a:endParaRPr lang="es-ES"/>
        </a:p>
      </dgm:t>
    </dgm:pt>
    <dgm:pt modelId="{B40BE3B8-8047-4C33-91E8-CBE4AD8514F8}" type="sibTrans" cxnId="{06A45EA5-B593-4B29-B555-B772A1223B5C}">
      <dgm:prSet/>
      <dgm:spPr/>
      <dgm:t>
        <a:bodyPr/>
        <a:lstStyle/>
        <a:p>
          <a:endParaRPr lang="es-ES"/>
        </a:p>
      </dgm:t>
    </dgm:pt>
    <dgm:pt modelId="{655FB959-7447-4851-BF82-49F061209757}">
      <dgm:prSet phldrT="[Texto]"/>
      <dgm:spPr/>
      <dgm:t>
        <a:bodyPr/>
        <a:lstStyle/>
        <a:p>
          <a:r>
            <a:rPr lang="es-EC" dirty="0" smtClean="0">
              <a:ea typeface="ＭＳ Ｐゴシック" pitchFamily="34" charset="-128"/>
            </a:rPr>
            <a:t>Y luego a la planta de tratamiento </a:t>
          </a:r>
          <a:endParaRPr lang="es-ES" dirty="0"/>
        </a:p>
      </dgm:t>
    </dgm:pt>
    <dgm:pt modelId="{9188DD4B-984B-409A-8ED1-854BE05E7FE3}" type="parTrans" cxnId="{6626D1C8-9D7F-430F-85BF-5A38D368AA7C}">
      <dgm:prSet/>
      <dgm:spPr/>
      <dgm:t>
        <a:bodyPr/>
        <a:lstStyle/>
        <a:p>
          <a:endParaRPr lang="es-ES"/>
        </a:p>
      </dgm:t>
    </dgm:pt>
    <dgm:pt modelId="{2EBF488E-44BC-4C9C-9D5A-09366825F628}" type="sibTrans" cxnId="{6626D1C8-9D7F-430F-85BF-5A38D368AA7C}">
      <dgm:prSet/>
      <dgm:spPr/>
      <dgm:t>
        <a:bodyPr/>
        <a:lstStyle/>
        <a:p>
          <a:endParaRPr lang="es-ES"/>
        </a:p>
      </dgm:t>
    </dgm:pt>
    <dgm:pt modelId="{41FFAE98-423D-4AF5-AEEA-59DC00E8AA0F}" type="pres">
      <dgm:prSet presAssocID="{E9322197-EC40-4CFF-973D-D40847D78D2C}" presName="Name0" presStyleCnt="0">
        <dgm:presLayoutVars>
          <dgm:dir/>
          <dgm:resizeHandles val="exact"/>
        </dgm:presLayoutVars>
      </dgm:prSet>
      <dgm:spPr/>
      <dgm:t>
        <a:bodyPr/>
        <a:lstStyle/>
        <a:p>
          <a:endParaRPr lang="es-ES"/>
        </a:p>
      </dgm:t>
    </dgm:pt>
    <dgm:pt modelId="{F3E5BF6A-E4DD-4D11-8B64-00FD232F836A}" type="pres">
      <dgm:prSet presAssocID="{DB6A6CE2-7AC8-4D57-8F82-1A3E84FD0E34}" presName="node" presStyleLbl="node1" presStyleIdx="0" presStyleCnt="4">
        <dgm:presLayoutVars>
          <dgm:bulletEnabled val="1"/>
        </dgm:presLayoutVars>
      </dgm:prSet>
      <dgm:spPr/>
      <dgm:t>
        <a:bodyPr/>
        <a:lstStyle/>
        <a:p>
          <a:endParaRPr lang="es-ES"/>
        </a:p>
      </dgm:t>
    </dgm:pt>
    <dgm:pt modelId="{379B085A-ED53-4F0B-90D9-4A20E39C2621}" type="pres">
      <dgm:prSet presAssocID="{B8532BEC-513F-4A1B-B102-765FAC827929}" presName="sibTrans" presStyleCnt="0"/>
      <dgm:spPr/>
    </dgm:pt>
    <dgm:pt modelId="{6B84EDA6-5379-48B6-B09A-7C663DB3E78B}" type="pres">
      <dgm:prSet presAssocID="{2491D102-0B08-4E5F-B615-C5A40685E159}" presName="node" presStyleLbl="node1" presStyleIdx="1" presStyleCnt="4">
        <dgm:presLayoutVars>
          <dgm:bulletEnabled val="1"/>
        </dgm:presLayoutVars>
      </dgm:prSet>
      <dgm:spPr/>
      <dgm:t>
        <a:bodyPr/>
        <a:lstStyle/>
        <a:p>
          <a:endParaRPr lang="es-ES"/>
        </a:p>
      </dgm:t>
    </dgm:pt>
    <dgm:pt modelId="{95157E07-737F-41B0-9DED-E4C75A1F1EA7}" type="pres">
      <dgm:prSet presAssocID="{E7617F54-B554-4AC7-9859-2F2196172863}" presName="sibTrans" presStyleCnt="0"/>
      <dgm:spPr/>
    </dgm:pt>
    <dgm:pt modelId="{5E7C9C11-4906-4FC1-ADEE-928EB41BDDA3}" type="pres">
      <dgm:prSet presAssocID="{E1468A90-10DA-4341-8847-95D4D2D1BADB}" presName="node" presStyleLbl="node1" presStyleIdx="2" presStyleCnt="4">
        <dgm:presLayoutVars>
          <dgm:bulletEnabled val="1"/>
        </dgm:presLayoutVars>
      </dgm:prSet>
      <dgm:spPr/>
      <dgm:t>
        <a:bodyPr/>
        <a:lstStyle/>
        <a:p>
          <a:endParaRPr lang="es-ES"/>
        </a:p>
      </dgm:t>
    </dgm:pt>
    <dgm:pt modelId="{2DBFAF14-B637-4BD8-AB4C-F5DAFB1EF6EC}" type="pres">
      <dgm:prSet presAssocID="{B40BE3B8-8047-4C33-91E8-CBE4AD8514F8}" presName="sibTrans" presStyleCnt="0"/>
      <dgm:spPr/>
    </dgm:pt>
    <dgm:pt modelId="{B8B6F925-0543-414B-806A-D673AAB74454}" type="pres">
      <dgm:prSet presAssocID="{655FB959-7447-4851-BF82-49F061209757}" presName="node" presStyleLbl="node1" presStyleIdx="3" presStyleCnt="4">
        <dgm:presLayoutVars>
          <dgm:bulletEnabled val="1"/>
        </dgm:presLayoutVars>
      </dgm:prSet>
      <dgm:spPr/>
      <dgm:t>
        <a:bodyPr/>
        <a:lstStyle/>
        <a:p>
          <a:endParaRPr lang="es-ES"/>
        </a:p>
      </dgm:t>
    </dgm:pt>
  </dgm:ptLst>
  <dgm:cxnLst>
    <dgm:cxn modelId="{DE4E8C19-835C-47E8-9698-07F963BACE1C}" type="presOf" srcId="{E9322197-EC40-4CFF-973D-D40847D78D2C}" destId="{41FFAE98-423D-4AF5-AEEA-59DC00E8AA0F}" srcOrd="0" destOrd="0" presId="urn:microsoft.com/office/officeart/2005/8/layout/hList6"/>
    <dgm:cxn modelId="{E357635A-9B16-461D-8957-38415EE1FDDE}" srcId="{E9322197-EC40-4CFF-973D-D40847D78D2C}" destId="{DB6A6CE2-7AC8-4D57-8F82-1A3E84FD0E34}" srcOrd="0" destOrd="0" parTransId="{FC075061-8E9D-4B41-9C97-37809C8ECFDD}" sibTransId="{B8532BEC-513F-4A1B-B102-765FAC827929}"/>
    <dgm:cxn modelId="{FEA0246B-31F0-47EF-8450-E2A4F4F4045B}" type="presOf" srcId="{655FB959-7447-4851-BF82-49F061209757}" destId="{B8B6F925-0543-414B-806A-D673AAB74454}" srcOrd="0" destOrd="0" presId="urn:microsoft.com/office/officeart/2005/8/layout/hList6"/>
    <dgm:cxn modelId="{6626D1C8-9D7F-430F-85BF-5A38D368AA7C}" srcId="{E9322197-EC40-4CFF-973D-D40847D78D2C}" destId="{655FB959-7447-4851-BF82-49F061209757}" srcOrd="3" destOrd="0" parTransId="{9188DD4B-984B-409A-8ED1-854BE05E7FE3}" sibTransId="{2EBF488E-44BC-4C9C-9D5A-09366825F628}"/>
    <dgm:cxn modelId="{06A45EA5-B593-4B29-B555-B772A1223B5C}" srcId="{E9322197-EC40-4CFF-973D-D40847D78D2C}" destId="{E1468A90-10DA-4341-8847-95D4D2D1BADB}" srcOrd="2" destOrd="0" parTransId="{57B85672-4F94-4A08-87FB-F07FFDCC1CE0}" sibTransId="{B40BE3B8-8047-4C33-91E8-CBE4AD8514F8}"/>
    <dgm:cxn modelId="{A9E4F4B7-3EF7-4523-B149-BF75F2201FD5}" type="presOf" srcId="{DB6A6CE2-7AC8-4D57-8F82-1A3E84FD0E34}" destId="{F3E5BF6A-E4DD-4D11-8B64-00FD232F836A}" srcOrd="0" destOrd="0" presId="urn:microsoft.com/office/officeart/2005/8/layout/hList6"/>
    <dgm:cxn modelId="{DD8A79A0-6135-45FA-9114-35076043D7D1}" type="presOf" srcId="{E1468A90-10DA-4341-8847-95D4D2D1BADB}" destId="{5E7C9C11-4906-4FC1-ADEE-928EB41BDDA3}" srcOrd="0" destOrd="0" presId="urn:microsoft.com/office/officeart/2005/8/layout/hList6"/>
    <dgm:cxn modelId="{E629A76E-EADC-4AEE-A00E-609F7840D0FB}" srcId="{E9322197-EC40-4CFF-973D-D40847D78D2C}" destId="{2491D102-0B08-4E5F-B615-C5A40685E159}" srcOrd="1" destOrd="0" parTransId="{D1B11448-88FA-4A99-881E-BA6A8A8414EC}" sibTransId="{E7617F54-B554-4AC7-9859-2F2196172863}"/>
    <dgm:cxn modelId="{42CF9DB4-5C1D-435E-B0A6-2016ADFB26A7}" type="presOf" srcId="{2491D102-0B08-4E5F-B615-C5A40685E159}" destId="{6B84EDA6-5379-48B6-B09A-7C663DB3E78B}" srcOrd="0" destOrd="0" presId="urn:microsoft.com/office/officeart/2005/8/layout/hList6"/>
    <dgm:cxn modelId="{D9B0A219-0D31-4474-964D-EF61D643F833}" type="presParOf" srcId="{41FFAE98-423D-4AF5-AEEA-59DC00E8AA0F}" destId="{F3E5BF6A-E4DD-4D11-8B64-00FD232F836A}" srcOrd="0" destOrd="0" presId="urn:microsoft.com/office/officeart/2005/8/layout/hList6"/>
    <dgm:cxn modelId="{0F6D25B8-4C93-4845-9639-E5777201369B}" type="presParOf" srcId="{41FFAE98-423D-4AF5-AEEA-59DC00E8AA0F}" destId="{379B085A-ED53-4F0B-90D9-4A20E39C2621}" srcOrd="1" destOrd="0" presId="urn:microsoft.com/office/officeart/2005/8/layout/hList6"/>
    <dgm:cxn modelId="{8227F005-0C57-4FB0-A42F-204049519497}" type="presParOf" srcId="{41FFAE98-423D-4AF5-AEEA-59DC00E8AA0F}" destId="{6B84EDA6-5379-48B6-B09A-7C663DB3E78B}" srcOrd="2" destOrd="0" presId="urn:microsoft.com/office/officeart/2005/8/layout/hList6"/>
    <dgm:cxn modelId="{18A7B449-53F2-4009-A2AD-3089CB1DCB4A}" type="presParOf" srcId="{41FFAE98-423D-4AF5-AEEA-59DC00E8AA0F}" destId="{95157E07-737F-41B0-9DED-E4C75A1F1EA7}" srcOrd="3" destOrd="0" presId="urn:microsoft.com/office/officeart/2005/8/layout/hList6"/>
    <dgm:cxn modelId="{0B9F4DC9-8895-4601-858C-6B6D528E50E9}" type="presParOf" srcId="{41FFAE98-423D-4AF5-AEEA-59DC00E8AA0F}" destId="{5E7C9C11-4906-4FC1-ADEE-928EB41BDDA3}" srcOrd="4" destOrd="0" presId="urn:microsoft.com/office/officeart/2005/8/layout/hList6"/>
    <dgm:cxn modelId="{10853E5E-E982-4A76-A680-AFB82A1E344B}" type="presParOf" srcId="{41FFAE98-423D-4AF5-AEEA-59DC00E8AA0F}" destId="{2DBFAF14-B637-4BD8-AB4C-F5DAFB1EF6EC}" srcOrd="5" destOrd="0" presId="urn:microsoft.com/office/officeart/2005/8/layout/hList6"/>
    <dgm:cxn modelId="{C77DDB56-8B0E-47C7-86D5-05FF654515EF}" type="presParOf" srcId="{41FFAE98-423D-4AF5-AEEA-59DC00E8AA0F}" destId="{B8B6F925-0543-414B-806A-D673AAB7445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D5BF38E-3E8D-4ABC-AAC9-8A25EE4AD6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53D7B4F1-DD3C-418F-ABAF-62A92EA5F6FA}">
      <dgm:prSet custT="1"/>
      <dgm:spPr/>
      <dgm:t>
        <a:bodyPr/>
        <a:lstStyle/>
        <a:p>
          <a:r>
            <a:rPr lang="es-EC" sz="6600" b="1" dirty="0" smtClean="0"/>
            <a:t>Metas </a:t>
          </a:r>
          <a:endParaRPr lang="es-ES" sz="6600" dirty="0"/>
        </a:p>
      </dgm:t>
    </dgm:pt>
    <dgm:pt modelId="{33E0D2AE-173E-47CF-BBF0-AD568CD9B4E3}" type="parTrans" cxnId="{3002DA7D-807B-462A-85A2-796851D0CC68}">
      <dgm:prSet/>
      <dgm:spPr/>
      <dgm:t>
        <a:bodyPr/>
        <a:lstStyle/>
        <a:p>
          <a:endParaRPr lang="es-ES" sz="2800"/>
        </a:p>
      </dgm:t>
    </dgm:pt>
    <dgm:pt modelId="{BB423D4D-1807-4779-853A-86E57C6FEC51}" type="sibTrans" cxnId="{3002DA7D-807B-462A-85A2-796851D0CC68}">
      <dgm:prSet/>
      <dgm:spPr/>
      <dgm:t>
        <a:bodyPr/>
        <a:lstStyle/>
        <a:p>
          <a:endParaRPr lang="es-ES" sz="2800"/>
        </a:p>
      </dgm:t>
    </dgm:pt>
    <dgm:pt modelId="{4A8B4CA4-00D5-4745-891B-0758BD619144}">
      <dgm:prSet custT="1"/>
      <dgm:spPr/>
      <dgm:t>
        <a:bodyPr/>
        <a:lstStyle/>
        <a:p>
          <a:r>
            <a:rPr lang="es-ES" sz="1800" dirty="0" smtClean="0"/>
            <a:t>Disminuir el gasto por el consumo de agua potable en las instalaciones de la ESMA.</a:t>
          </a:r>
          <a:endParaRPr lang="es-ES" sz="1800" dirty="0"/>
        </a:p>
      </dgm:t>
    </dgm:pt>
    <dgm:pt modelId="{74A91162-4E28-4232-A017-FD025B9AA7E6}" type="parTrans" cxnId="{56E30865-3FAE-4555-A134-308A5FCA013F}">
      <dgm:prSet/>
      <dgm:spPr/>
      <dgm:t>
        <a:bodyPr/>
        <a:lstStyle/>
        <a:p>
          <a:endParaRPr lang="es-ES" sz="2800"/>
        </a:p>
      </dgm:t>
    </dgm:pt>
    <dgm:pt modelId="{836A9F86-9BBA-4B4A-A55F-02096E0BD95A}" type="sibTrans" cxnId="{56E30865-3FAE-4555-A134-308A5FCA013F}">
      <dgm:prSet/>
      <dgm:spPr/>
      <dgm:t>
        <a:bodyPr/>
        <a:lstStyle/>
        <a:p>
          <a:endParaRPr lang="es-ES" sz="2800"/>
        </a:p>
      </dgm:t>
    </dgm:pt>
    <dgm:pt modelId="{244DE55F-B098-4A75-A482-440B861982CC}">
      <dgm:prSet custT="1"/>
      <dgm:spPr/>
      <dgm:t>
        <a:bodyPr/>
        <a:lstStyle/>
        <a:p>
          <a:r>
            <a:rPr lang="es-ES" sz="1800" dirty="0" smtClean="0"/>
            <a:t>Reciclar las aguas grises provenientes de lavabos y duchas de las instalaciones de la ESMA.</a:t>
          </a:r>
          <a:endParaRPr lang="es-ES" sz="1800" dirty="0"/>
        </a:p>
      </dgm:t>
    </dgm:pt>
    <dgm:pt modelId="{8F487FC8-B00B-46A7-906D-63B80BCE34B3}" type="parTrans" cxnId="{E63E383C-4CB7-470E-8C58-FB9DDA6298D2}">
      <dgm:prSet/>
      <dgm:spPr/>
      <dgm:t>
        <a:bodyPr/>
        <a:lstStyle/>
        <a:p>
          <a:endParaRPr lang="es-ES" sz="2800"/>
        </a:p>
      </dgm:t>
    </dgm:pt>
    <dgm:pt modelId="{120AF3C6-FBDD-4B4A-975A-D10599F74FFD}" type="sibTrans" cxnId="{E63E383C-4CB7-470E-8C58-FB9DDA6298D2}">
      <dgm:prSet/>
      <dgm:spPr/>
      <dgm:t>
        <a:bodyPr/>
        <a:lstStyle/>
        <a:p>
          <a:endParaRPr lang="es-ES" sz="2800"/>
        </a:p>
      </dgm:t>
    </dgm:pt>
    <dgm:pt modelId="{122B519B-CDFF-4CBF-A550-ECA9E62B2884}">
      <dgm:prSet custT="1"/>
      <dgm:spPr/>
      <dgm:t>
        <a:bodyPr/>
        <a:lstStyle/>
        <a:p>
          <a:r>
            <a:rPr lang="es-ES" sz="1800" dirty="0" smtClean="0"/>
            <a:t>Separar los residuos perjudiciales y dañinos de las aguas grises para poder reusarlas en la implementación de espacios verdes que sirven para la recreación y purificador del ambiente.</a:t>
          </a:r>
          <a:endParaRPr lang="es-ES" sz="1800" dirty="0"/>
        </a:p>
      </dgm:t>
    </dgm:pt>
    <dgm:pt modelId="{51C1A40E-FC5A-4DA6-8714-33BAEACFF7FA}" type="parTrans" cxnId="{95DC7D1C-7944-40CE-8BCB-9FB1110B5A6E}">
      <dgm:prSet/>
      <dgm:spPr/>
      <dgm:t>
        <a:bodyPr/>
        <a:lstStyle/>
        <a:p>
          <a:endParaRPr lang="es-ES" sz="2800"/>
        </a:p>
      </dgm:t>
    </dgm:pt>
    <dgm:pt modelId="{31413FC7-EB82-422C-88F2-359E7FF8DB3B}" type="sibTrans" cxnId="{95DC7D1C-7944-40CE-8BCB-9FB1110B5A6E}">
      <dgm:prSet/>
      <dgm:spPr/>
      <dgm:t>
        <a:bodyPr/>
        <a:lstStyle/>
        <a:p>
          <a:endParaRPr lang="es-ES" sz="2800"/>
        </a:p>
      </dgm:t>
    </dgm:pt>
    <dgm:pt modelId="{1B9DE705-DC16-41D5-BE2A-39DAD5C2A705}" type="pres">
      <dgm:prSet presAssocID="{ED5BF38E-3E8D-4ABC-AAC9-8A25EE4AD697}" presName="diagram" presStyleCnt="0">
        <dgm:presLayoutVars>
          <dgm:chPref val="1"/>
          <dgm:dir/>
          <dgm:animOne val="branch"/>
          <dgm:animLvl val="lvl"/>
          <dgm:resizeHandles/>
        </dgm:presLayoutVars>
      </dgm:prSet>
      <dgm:spPr/>
      <dgm:t>
        <a:bodyPr/>
        <a:lstStyle/>
        <a:p>
          <a:endParaRPr lang="es-ES"/>
        </a:p>
      </dgm:t>
    </dgm:pt>
    <dgm:pt modelId="{14D3B641-0763-4AFE-977F-0B346A532300}" type="pres">
      <dgm:prSet presAssocID="{53D7B4F1-DD3C-418F-ABAF-62A92EA5F6FA}" presName="root" presStyleCnt="0"/>
      <dgm:spPr/>
    </dgm:pt>
    <dgm:pt modelId="{32D885E6-EA79-4D79-8FB2-AFB72567EEEF}" type="pres">
      <dgm:prSet presAssocID="{53D7B4F1-DD3C-418F-ABAF-62A92EA5F6FA}" presName="rootComposite" presStyleCnt="0"/>
      <dgm:spPr/>
    </dgm:pt>
    <dgm:pt modelId="{E6D4121E-5456-4BA4-96E5-4BC62BB96B6B}" type="pres">
      <dgm:prSet presAssocID="{53D7B4F1-DD3C-418F-ABAF-62A92EA5F6FA}" presName="rootText" presStyleLbl="node1" presStyleIdx="0" presStyleCnt="1" custScaleY="51584"/>
      <dgm:spPr/>
      <dgm:t>
        <a:bodyPr/>
        <a:lstStyle/>
        <a:p>
          <a:endParaRPr lang="es-ES"/>
        </a:p>
      </dgm:t>
    </dgm:pt>
    <dgm:pt modelId="{1040F1CF-F99A-4F2B-BF17-A071BE0076CF}" type="pres">
      <dgm:prSet presAssocID="{53D7B4F1-DD3C-418F-ABAF-62A92EA5F6FA}" presName="rootConnector" presStyleLbl="node1" presStyleIdx="0" presStyleCnt="1"/>
      <dgm:spPr/>
      <dgm:t>
        <a:bodyPr/>
        <a:lstStyle/>
        <a:p>
          <a:endParaRPr lang="es-ES"/>
        </a:p>
      </dgm:t>
    </dgm:pt>
    <dgm:pt modelId="{5499FF43-4B6E-4B64-B226-6656A3B9877C}" type="pres">
      <dgm:prSet presAssocID="{53D7B4F1-DD3C-418F-ABAF-62A92EA5F6FA}" presName="childShape" presStyleCnt="0"/>
      <dgm:spPr/>
    </dgm:pt>
    <dgm:pt modelId="{35169CAB-5AAE-40FC-B3A5-E961590DC15C}" type="pres">
      <dgm:prSet presAssocID="{74A91162-4E28-4232-A017-FD025B9AA7E6}" presName="Name13" presStyleLbl="parChTrans1D2" presStyleIdx="0" presStyleCnt="3"/>
      <dgm:spPr/>
      <dgm:t>
        <a:bodyPr/>
        <a:lstStyle/>
        <a:p>
          <a:endParaRPr lang="es-ES"/>
        </a:p>
      </dgm:t>
    </dgm:pt>
    <dgm:pt modelId="{CA94A076-2F63-4CF4-8FC0-2FC1876F194D}" type="pres">
      <dgm:prSet presAssocID="{4A8B4CA4-00D5-4745-891B-0758BD619144}" presName="childText" presStyleLbl="bgAcc1" presStyleIdx="0" presStyleCnt="3" custScaleX="214249" custScaleY="63885">
        <dgm:presLayoutVars>
          <dgm:bulletEnabled val="1"/>
        </dgm:presLayoutVars>
      </dgm:prSet>
      <dgm:spPr/>
      <dgm:t>
        <a:bodyPr/>
        <a:lstStyle/>
        <a:p>
          <a:endParaRPr lang="es-ES"/>
        </a:p>
      </dgm:t>
    </dgm:pt>
    <dgm:pt modelId="{E0DD4A7B-B055-41F2-88CB-443ADB8952EC}" type="pres">
      <dgm:prSet presAssocID="{8F487FC8-B00B-46A7-906D-63B80BCE34B3}" presName="Name13" presStyleLbl="parChTrans1D2" presStyleIdx="1" presStyleCnt="3"/>
      <dgm:spPr/>
      <dgm:t>
        <a:bodyPr/>
        <a:lstStyle/>
        <a:p>
          <a:endParaRPr lang="es-ES"/>
        </a:p>
      </dgm:t>
    </dgm:pt>
    <dgm:pt modelId="{9833B30A-F143-4463-B8DB-FFC60DC7FEB7}" type="pres">
      <dgm:prSet presAssocID="{244DE55F-B098-4A75-A482-440B861982CC}" presName="childText" presStyleLbl="bgAcc1" presStyleIdx="1" presStyleCnt="3" custScaleX="215416" custScaleY="52010">
        <dgm:presLayoutVars>
          <dgm:bulletEnabled val="1"/>
        </dgm:presLayoutVars>
      </dgm:prSet>
      <dgm:spPr/>
      <dgm:t>
        <a:bodyPr/>
        <a:lstStyle/>
        <a:p>
          <a:endParaRPr lang="es-ES"/>
        </a:p>
      </dgm:t>
    </dgm:pt>
    <dgm:pt modelId="{D3A38C49-96F8-4C8D-9CE5-13206EDE1397}" type="pres">
      <dgm:prSet presAssocID="{51C1A40E-FC5A-4DA6-8714-33BAEACFF7FA}" presName="Name13" presStyleLbl="parChTrans1D2" presStyleIdx="2" presStyleCnt="3"/>
      <dgm:spPr/>
      <dgm:t>
        <a:bodyPr/>
        <a:lstStyle/>
        <a:p>
          <a:endParaRPr lang="es-ES"/>
        </a:p>
      </dgm:t>
    </dgm:pt>
    <dgm:pt modelId="{DCC4CE11-F07C-4758-B4E9-95A1F36B5236}" type="pres">
      <dgm:prSet presAssocID="{122B519B-CDFF-4CBF-A550-ECA9E62B2884}" presName="childText" presStyleLbl="bgAcc1" presStyleIdx="2" presStyleCnt="3" custScaleX="215416">
        <dgm:presLayoutVars>
          <dgm:bulletEnabled val="1"/>
        </dgm:presLayoutVars>
      </dgm:prSet>
      <dgm:spPr/>
      <dgm:t>
        <a:bodyPr/>
        <a:lstStyle/>
        <a:p>
          <a:endParaRPr lang="es-ES"/>
        </a:p>
      </dgm:t>
    </dgm:pt>
  </dgm:ptLst>
  <dgm:cxnLst>
    <dgm:cxn modelId="{65806D7F-53B7-4862-8210-22B7FB7CF638}" type="presOf" srcId="{8F487FC8-B00B-46A7-906D-63B80BCE34B3}" destId="{E0DD4A7B-B055-41F2-88CB-443ADB8952EC}" srcOrd="0" destOrd="0" presId="urn:microsoft.com/office/officeart/2005/8/layout/hierarchy3"/>
    <dgm:cxn modelId="{3002DA7D-807B-462A-85A2-796851D0CC68}" srcId="{ED5BF38E-3E8D-4ABC-AAC9-8A25EE4AD697}" destId="{53D7B4F1-DD3C-418F-ABAF-62A92EA5F6FA}" srcOrd="0" destOrd="0" parTransId="{33E0D2AE-173E-47CF-BBF0-AD568CD9B4E3}" sibTransId="{BB423D4D-1807-4779-853A-86E57C6FEC51}"/>
    <dgm:cxn modelId="{56E30865-3FAE-4555-A134-308A5FCA013F}" srcId="{53D7B4F1-DD3C-418F-ABAF-62A92EA5F6FA}" destId="{4A8B4CA4-00D5-4745-891B-0758BD619144}" srcOrd="0" destOrd="0" parTransId="{74A91162-4E28-4232-A017-FD025B9AA7E6}" sibTransId="{836A9F86-9BBA-4B4A-A55F-02096E0BD95A}"/>
    <dgm:cxn modelId="{E315031F-25B9-45C7-8A62-E93B623E20F0}" type="presOf" srcId="{4A8B4CA4-00D5-4745-891B-0758BD619144}" destId="{CA94A076-2F63-4CF4-8FC0-2FC1876F194D}" srcOrd="0" destOrd="0" presId="urn:microsoft.com/office/officeart/2005/8/layout/hierarchy3"/>
    <dgm:cxn modelId="{07CC2EA5-B76C-401B-A6AC-EE028425CC72}" type="presOf" srcId="{122B519B-CDFF-4CBF-A550-ECA9E62B2884}" destId="{DCC4CE11-F07C-4758-B4E9-95A1F36B5236}" srcOrd="0" destOrd="0" presId="urn:microsoft.com/office/officeart/2005/8/layout/hierarchy3"/>
    <dgm:cxn modelId="{68C9F415-CF04-41BC-A8EE-D6E851861E3D}" type="presOf" srcId="{53D7B4F1-DD3C-418F-ABAF-62A92EA5F6FA}" destId="{E6D4121E-5456-4BA4-96E5-4BC62BB96B6B}" srcOrd="0" destOrd="0" presId="urn:microsoft.com/office/officeart/2005/8/layout/hierarchy3"/>
    <dgm:cxn modelId="{4D84C7FC-6EF8-4169-8562-44AFA1C3EE82}" type="presOf" srcId="{74A91162-4E28-4232-A017-FD025B9AA7E6}" destId="{35169CAB-5AAE-40FC-B3A5-E961590DC15C}" srcOrd="0" destOrd="0" presId="urn:microsoft.com/office/officeart/2005/8/layout/hierarchy3"/>
    <dgm:cxn modelId="{80301E39-E5A3-4C76-8632-87FB3CE6268D}" type="presOf" srcId="{ED5BF38E-3E8D-4ABC-AAC9-8A25EE4AD697}" destId="{1B9DE705-DC16-41D5-BE2A-39DAD5C2A705}" srcOrd="0" destOrd="0" presId="urn:microsoft.com/office/officeart/2005/8/layout/hierarchy3"/>
    <dgm:cxn modelId="{95DC7D1C-7944-40CE-8BCB-9FB1110B5A6E}" srcId="{53D7B4F1-DD3C-418F-ABAF-62A92EA5F6FA}" destId="{122B519B-CDFF-4CBF-A550-ECA9E62B2884}" srcOrd="2" destOrd="0" parTransId="{51C1A40E-FC5A-4DA6-8714-33BAEACFF7FA}" sibTransId="{31413FC7-EB82-422C-88F2-359E7FF8DB3B}"/>
    <dgm:cxn modelId="{E63E383C-4CB7-470E-8C58-FB9DDA6298D2}" srcId="{53D7B4F1-DD3C-418F-ABAF-62A92EA5F6FA}" destId="{244DE55F-B098-4A75-A482-440B861982CC}" srcOrd="1" destOrd="0" parTransId="{8F487FC8-B00B-46A7-906D-63B80BCE34B3}" sibTransId="{120AF3C6-FBDD-4B4A-975A-D10599F74FFD}"/>
    <dgm:cxn modelId="{9A387447-0C3A-435C-86AE-F36761B9CA40}" type="presOf" srcId="{53D7B4F1-DD3C-418F-ABAF-62A92EA5F6FA}" destId="{1040F1CF-F99A-4F2B-BF17-A071BE0076CF}" srcOrd="1" destOrd="0" presId="urn:microsoft.com/office/officeart/2005/8/layout/hierarchy3"/>
    <dgm:cxn modelId="{F48C6A88-88B7-47FC-B3F4-9662B7DFF33F}" type="presOf" srcId="{51C1A40E-FC5A-4DA6-8714-33BAEACFF7FA}" destId="{D3A38C49-96F8-4C8D-9CE5-13206EDE1397}" srcOrd="0" destOrd="0" presId="urn:microsoft.com/office/officeart/2005/8/layout/hierarchy3"/>
    <dgm:cxn modelId="{1856B31C-88A1-4B6B-BF35-B5C15A774706}" type="presOf" srcId="{244DE55F-B098-4A75-A482-440B861982CC}" destId="{9833B30A-F143-4463-B8DB-FFC60DC7FEB7}" srcOrd="0" destOrd="0" presId="urn:microsoft.com/office/officeart/2005/8/layout/hierarchy3"/>
    <dgm:cxn modelId="{69D082FA-5D14-4AEC-AE0F-13277561B638}" type="presParOf" srcId="{1B9DE705-DC16-41D5-BE2A-39DAD5C2A705}" destId="{14D3B641-0763-4AFE-977F-0B346A532300}" srcOrd="0" destOrd="0" presId="urn:microsoft.com/office/officeart/2005/8/layout/hierarchy3"/>
    <dgm:cxn modelId="{71366064-AABF-48A3-B979-4D59C903D107}" type="presParOf" srcId="{14D3B641-0763-4AFE-977F-0B346A532300}" destId="{32D885E6-EA79-4D79-8FB2-AFB72567EEEF}" srcOrd="0" destOrd="0" presId="urn:microsoft.com/office/officeart/2005/8/layout/hierarchy3"/>
    <dgm:cxn modelId="{E9315E55-A459-43A9-8C53-C6F888D9E2F1}" type="presParOf" srcId="{32D885E6-EA79-4D79-8FB2-AFB72567EEEF}" destId="{E6D4121E-5456-4BA4-96E5-4BC62BB96B6B}" srcOrd="0" destOrd="0" presId="urn:microsoft.com/office/officeart/2005/8/layout/hierarchy3"/>
    <dgm:cxn modelId="{13155293-4AD7-4607-9892-5DD2F9993DF6}" type="presParOf" srcId="{32D885E6-EA79-4D79-8FB2-AFB72567EEEF}" destId="{1040F1CF-F99A-4F2B-BF17-A071BE0076CF}" srcOrd="1" destOrd="0" presId="urn:microsoft.com/office/officeart/2005/8/layout/hierarchy3"/>
    <dgm:cxn modelId="{B8DE7DFC-1282-48F6-B486-B483798FAA1B}" type="presParOf" srcId="{14D3B641-0763-4AFE-977F-0B346A532300}" destId="{5499FF43-4B6E-4B64-B226-6656A3B9877C}" srcOrd="1" destOrd="0" presId="urn:microsoft.com/office/officeart/2005/8/layout/hierarchy3"/>
    <dgm:cxn modelId="{D983D1F8-8F53-4625-9606-B06A6AD7025A}" type="presParOf" srcId="{5499FF43-4B6E-4B64-B226-6656A3B9877C}" destId="{35169CAB-5AAE-40FC-B3A5-E961590DC15C}" srcOrd="0" destOrd="0" presId="urn:microsoft.com/office/officeart/2005/8/layout/hierarchy3"/>
    <dgm:cxn modelId="{87737BD0-B50F-462D-97D8-CFF3CF5070A8}" type="presParOf" srcId="{5499FF43-4B6E-4B64-B226-6656A3B9877C}" destId="{CA94A076-2F63-4CF4-8FC0-2FC1876F194D}" srcOrd="1" destOrd="0" presId="urn:microsoft.com/office/officeart/2005/8/layout/hierarchy3"/>
    <dgm:cxn modelId="{8C63DD11-0534-4EDE-B51B-BDE932C78AF6}" type="presParOf" srcId="{5499FF43-4B6E-4B64-B226-6656A3B9877C}" destId="{E0DD4A7B-B055-41F2-88CB-443ADB8952EC}" srcOrd="2" destOrd="0" presId="urn:microsoft.com/office/officeart/2005/8/layout/hierarchy3"/>
    <dgm:cxn modelId="{D7125147-AAB2-4EBC-A8AC-1CA08F21AB77}" type="presParOf" srcId="{5499FF43-4B6E-4B64-B226-6656A3B9877C}" destId="{9833B30A-F143-4463-B8DB-FFC60DC7FEB7}" srcOrd="3" destOrd="0" presId="urn:microsoft.com/office/officeart/2005/8/layout/hierarchy3"/>
    <dgm:cxn modelId="{851E22FD-6C24-4168-9ED3-19A29D974D09}" type="presParOf" srcId="{5499FF43-4B6E-4B64-B226-6656A3B9877C}" destId="{D3A38C49-96F8-4C8D-9CE5-13206EDE1397}" srcOrd="4" destOrd="0" presId="urn:microsoft.com/office/officeart/2005/8/layout/hierarchy3"/>
    <dgm:cxn modelId="{795CCCFE-444F-41F1-B758-7D3808325D99}" type="presParOf" srcId="{5499FF43-4B6E-4B64-B226-6656A3B9877C}" destId="{DCC4CE11-F07C-4758-B4E9-95A1F36B523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6BF5F43-C5BC-4626-93F4-DDD1079FC98E}" type="doc">
      <dgm:prSet loTypeId="urn:microsoft.com/office/officeart/2008/layout/AlternatingPictureBlocks" loCatId="list" qsTypeId="urn:microsoft.com/office/officeart/2005/8/quickstyle/simple1" qsCatId="simple" csTypeId="urn:microsoft.com/office/officeart/2005/8/colors/colorful3" csCatId="colorful" phldr="1"/>
      <dgm:spPr/>
    </dgm:pt>
    <dgm:pt modelId="{6E5DF0F9-3E57-4767-B638-D966998E7AA6}">
      <dgm:prSet phldrT="[Texto]"/>
      <dgm:spPr/>
      <dgm:t>
        <a:bodyPr/>
        <a:lstStyle/>
        <a:p>
          <a:r>
            <a:rPr lang="es-EC" dirty="0" smtClean="0">
              <a:ea typeface="ＭＳ Ｐゴシック" pitchFamily="34" charset="-128"/>
            </a:rPr>
            <a:t>Basada en la orientación técnica para el tratamiento de las aguas residuales</a:t>
          </a:r>
          <a:endParaRPr lang="es-ES" dirty="0"/>
        </a:p>
      </dgm:t>
    </dgm:pt>
    <dgm:pt modelId="{A71716ED-AE3F-4C5F-BCF7-C8CD7C44F6D1}" type="parTrans" cxnId="{5B1BEA30-D30E-4B85-B313-08A7EB1252B6}">
      <dgm:prSet/>
      <dgm:spPr/>
      <dgm:t>
        <a:bodyPr/>
        <a:lstStyle/>
        <a:p>
          <a:endParaRPr lang="es-ES"/>
        </a:p>
      </dgm:t>
    </dgm:pt>
    <dgm:pt modelId="{956373B4-6975-4097-88F6-18B5D3D2EB69}" type="sibTrans" cxnId="{5B1BEA30-D30E-4B85-B313-08A7EB1252B6}">
      <dgm:prSet/>
      <dgm:spPr/>
      <dgm:t>
        <a:bodyPr/>
        <a:lstStyle/>
        <a:p>
          <a:endParaRPr lang="es-ES"/>
        </a:p>
      </dgm:t>
    </dgm:pt>
    <dgm:pt modelId="{7CDE6A01-15D9-41E7-BFE6-5420B8E6D77E}">
      <dgm:prSet phldrT="[Texto]"/>
      <dgm:spPr/>
      <dgm:t>
        <a:bodyPr/>
        <a:lstStyle/>
        <a:p>
          <a:r>
            <a:rPr lang="es-EC" dirty="0" smtClean="0">
              <a:ea typeface="ＭＳ Ｐゴシック" pitchFamily="34" charset="-128"/>
            </a:rPr>
            <a:t>Los costos que norman el proyectos son para mejorar en el desarrollo institucional</a:t>
          </a:r>
          <a:endParaRPr lang="es-ES" dirty="0"/>
        </a:p>
      </dgm:t>
    </dgm:pt>
    <dgm:pt modelId="{5C553FEE-82C7-4982-A7BA-B8144A749D07}" type="parTrans" cxnId="{13D94818-F2C1-4E8B-BA12-8F1BF12E7DFB}">
      <dgm:prSet/>
      <dgm:spPr/>
      <dgm:t>
        <a:bodyPr/>
        <a:lstStyle/>
        <a:p>
          <a:endParaRPr lang="es-ES"/>
        </a:p>
      </dgm:t>
    </dgm:pt>
    <dgm:pt modelId="{605E5C33-DFFD-4448-872E-623F44E579CE}" type="sibTrans" cxnId="{13D94818-F2C1-4E8B-BA12-8F1BF12E7DFB}">
      <dgm:prSet/>
      <dgm:spPr/>
      <dgm:t>
        <a:bodyPr/>
        <a:lstStyle/>
        <a:p>
          <a:endParaRPr lang="es-ES"/>
        </a:p>
      </dgm:t>
    </dgm:pt>
    <dgm:pt modelId="{7C0F38B1-5057-420F-A8E8-A636D66069B8}">
      <dgm:prSet phldrT="[Texto]"/>
      <dgm:spPr/>
      <dgm:t>
        <a:bodyPr/>
        <a:lstStyle/>
        <a:p>
          <a:r>
            <a:rPr lang="es-EC" dirty="0" smtClean="0">
              <a:ea typeface="ＭＳ Ｐゴシック" pitchFamily="34" charset="-128"/>
            </a:rPr>
            <a:t>Mejorando el estilo de vida de sus habitantes.</a:t>
          </a:r>
          <a:endParaRPr lang="es-ES" dirty="0"/>
        </a:p>
      </dgm:t>
    </dgm:pt>
    <dgm:pt modelId="{9B299F60-95F5-40FE-A0CC-99023950FDC9}" type="parTrans" cxnId="{4C10E119-79B5-46D9-9D6D-C78B117E2189}">
      <dgm:prSet/>
      <dgm:spPr/>
      <dgm:t>
        <a:bodyPr/>
        <a:lstStyle/>
        <a:p>
          <a:endParaRPr lang="es-ES"/>
        </a:p>
      </dgm:t>
    </dgm:pt>
    <dgm:pt modelId="{753110C9-5888-44CD-981A-CA60AC41A03F}" type="sibTrans" cxnId="{4C10E119-79B5-46D9-9D6D-C78B117E2189}">
      <dgm:prSet/>
      <dgm:spPr/>
      <dgm:t>
        <a:bodyPr/>
        <a:lstStyle/>
        <a:p>
          <a:endParaRPr lang="es-ES"/>
        </a:p>
      </dgm:t>
    </dgm:pt>
    <dgm:pt modelId="{D3845C03-3158-4BAE-8AF5-70FC02567B00}" type="pres">
      <dgm:prSet presAssocID="{26BF5F43-C5BC-4626-93F4-DDD1079FC98E}" presName="linearFlow" presStyleCnt="0">
        <dgm:presLayoutVars>
          <dgm:dir/>
          <dgm:resizeHandles val="exact"/>
        </dgm:presLayoutVars>
      </dgm:prSet>
      <dgm:spPr/>
    </dgm:pt>
    <dgm:pt modelId="{37E6EE92-33BD-49A1-854D-1E1BE805A1F9}" type="pres">
      <dgm:prSet presAssocID="{6E5DF0F9-3E57-4767-B638-D966998E7AA6}" presName="comp" presStyleCnt="0"/>
      <dgm:spPr/>
    </dgm:pt>
    <dgm:pt modelId="{9C26295B-F48C-47F5-9A32-1DFABA9F2F9A}" type="pres">
      <dgm:prSet presAssocID="{6E5DF0F9-3E57-4767-B638-D966998E7AA6}" presName="rect2" presStyleLbl="node1" presStyleIdx="0" presStyleCnt="3">
        <dgm:presLayoutVars>
          <dgm:bulletEnabled val="1"/>
        </dgm:presLayoutVars>
      </dgm:prSet>
      <dgm:spPr/>
      <dgm:t>
        <a:bodyPr/>
        <a:lstStyle/>
        <a:p>
          <a:endParaRPr lang="es-ES"/>
        </a:p>
      </dgm:t>
    </dgm:pt>
    <dgm:pt modelId="{B21E20A3-A94D-481A-A324-20D522AAE454}" type="pres">
      <dgm:prSet presAssocID="{6E5DF0F9-3E57-4767-B638-D966998E7AA6}" presName="rect1" presStyleLbl="lnNode1" presStyleIdx="0" presStyleCnt="3"/>
      <dgm:spPr/>
    </dgm:pt>
    <dgm:pt modelId="{149B4D54-A541-4F1F-9CF7-EE26907CB076}" type="pres">
      <dgm:prSet presAssocID="{956373B4-6975-4097-88F6-18B5D3D2EB69}" presName="sibTrans" presStyleCnt="0"/>
      <dgm:spPr/>
    </dgm:pt>
    <dgm:pt modelId="{EF09BA21-6DCF-4860-9AFC-E3BCE1D02FFB}" type="pres">
      <dgm:prSet presAssocID="{7CDE6A01-15D9-41E7-BFE6-5420B8E6D77E}" presName="comp" presStyleCnt="0"/>
      <dgm:spPr/>
    </dgm:pt>
    <dgm:pt modelId="{CB2322BA-B5EB-4DB9-91F4-E81F17D39A38}" type="pres">
      <dgm:prSet presAssocID="{7CDE6A01-15D9-41E7-BFE6-5420B8E6D77E}" presName="rect2" presStyleLbl="node1" presStyleIdx="1" presStyleCnt="3">
        <dgm:presLayoutVars>
          <dgm:bulletEnabled val="1"/>
        </dgm:presLayoutVars>
      </dgm:prSet>
      <dgm:spPr/>
      <dgm:t>
        <a:bodyPr/>
        <a:lstStyle/>
        <a:p>
          <a:endParaRPr lang="es-ES"/>
        </a:p>
      </dgm:t>
    </dgm:pt>
    <dgm:pt modelId="{3AB13909-1E89-4A97-9736-935CF2FE2BFB}" type="pres">
      <dgm:prSet presAssocID="{7CDE6A01-15D9-41E7-BFE6-5420B8E6D77E}" presName="rect1" presStyleLbl="lnNode1" presStyleIdx="1" presStyleCnt="3"/>
      <dgm:spPr/>
    </dgm:pt>
    <dgm:pt modelId="{3FF06924-5BB3-41FF-95EB-59C071B54F3F}" type="pres">
      <dgm:prSet presAssocID="{605E5C33-DFFD-4448-872E-623F44E579CE}" presName="sibTrans" presStyleCnt="0"/>
      <dgm:spPr/>
    </dgm:pt>
    <dgm:pt modelId="{744CFD72-14F4-44F6-AE3D-73E7FB91DB04}" type="pres">
      <dgm:prSet presAssocID="{7C0F38B1-5057-420F-A8E8-A636D66069B8}" presName="comp" presStyleCnt="0"/>
      <dgm:spPr/>
    </dgm:pt>
    <dgm:pt modelId="{B28D13EE-2B63-48FA-A216-032A63AA6073}" type="pres">
      <dgm:prSet presAssocID="{7C0F38B1-5057-420F-A8E8-A636D66069B8}" presName="rect2" presStyleLbl="node1" presStyleIdx="2" presStyleCnt="3">
        <dgm:presLayoutVars>
          <dgm:bulletEnabled val="1"/>
        </dgm:presLayoutVars>
      </dgm:prSet>
      <dgm:spPr/>
      <dgm:t>
        <a:bodyPr/>
        <a:lstStyle/>
        <a:p>
          <a:endParaRPr lang="es-ES"/>
        </a:p>
      </dgm:t>
    </dgm:pt>
    <dgm:pt modelId="{4BBA2EBB-5DE2-470E-AFA3-E19544BE3752}" type="pres">
      <dgm:prSet presAssocID="{7C0F38B1-5057-420F-A8E8-A636D66069B8}" presName="rect1" presStyleLbl="lnNode1" presStyleIdx="2" presStyleCnt="3"/>
      <dgm:spPr/>
    </dgm:pt>
  </dgm:ptLst>
  <dgm:cxnLst>
    <dgm:cxn modelId="{8F1DC0BC-5714-4D4E-B2AC-C0E6642ABB76}" type="presOf" srcId="{7C0F38B1-5057-420F-A8E8-A636D66069B8}" destId="{B28D13EE-2B63-48FA-A216-032A63AA6073}" srcOrd="0" destOrd="0" presId="urn:microsoft.com/office/officeart/2008/layout/AlternatingPictureBlocks"/>
    <dgm:cxn modelId="{51B3A9D0-BAA4-4700-93E7-A4BD7B196C9B}" type="presOf" srcId="{26BF5F43-C5BC-4626-93F4-DDD1079FC98E}" destId="{D3845C03-3158-4BAE-8AF5-70FC02567B00}" srcOrd="0" destOrd="0" presId="urn:microsoft.com/office/officeart/2008/layout/AlternatingPictureBlocks"/>
    <dgm:cxn modelId="{4C10E119-79B5-46D9-9D6D-C78B117E2189}" srcId="{26BF5F43-C5BC-4626-93F4-DDD1079FC98E}" destId="{7C0F38B1-5057-420F-A8E8-A636D66069B8}" srcOrd="2" destOrd="0" parTransId="{9B299F60-95F5-40FE-A0CC-99023950FDC9}" sibTransId="{753110C9-5888-44CD-981A-CA60AC41A03F}"/>
    <dgm:cxn modelId="{5B1BEA30-D30E-4B85-B313-08A7EB1252B6}" srcId="{26BF5F43-C5BC-4626-93F4-DDD1079FC98E}" destId="{6E5DF0F9-3E57-4767-B638-D966998E7AA6}" srcOrd="0" destOrd="0" parTransId="{A71716ED-AE3F-4C5F-BCF7-C8CD7C44F6D1}" sibTransId="{956373B4-6975-4097-88F6-18B5D3D2EB69}"/>
    <dgm:cxn modelId="{13D94818-F2C1-4E8B-BA12-8F1BF12E7DFB}" srcId="{26BF5F43-C5BC-4626-93F4-DDD1079FC98E}" destId="{7CDE6A01-15D9-41E7-BFE6-5420B8E6D77E}" srcOrd="1" destOrd="0" parTransId="{5C553FEE-82C7-4982-A7BA-B8144A749D07}" sibTransId="{605E5C33-DFFD-4448-872E-623F44E579CE}"/>
    <dgm:cxn modelId="{4BAEF289-015D-4379-87BC-2B8A66FBDF64}" type="presOf" srcId="{6E5DF0F9-3E57-4767-B638-D966998E7AA6}" destId="{9C26295B-F48C-47F5-9A32-1DFABA9F2F9A}" srcOrd="0" destOrd="0" presId="urn:microsoft.com/office/officeart/2008/layout/AlternatingPictureBlocks"/>
    <dgm:cxn modelId="{19E7263C-2B90-4029-83F4-E8BFF282F3CE}" type="presOf" srcId="{7CDE6A01-15D9-41E7-BFE6-5420B8E6D77E}" destId="{CB2322BA-B5EB-4DB9-91F4-E81F17D39A38}" srcOrd="0" destOrd="0" presId="urn:microsoft.com/office/officeart/2008/layout/AlternatingPictureBlocks"/>
    <dgm:cxn modelId="{E0EB0089-B115-4227-9096-6C3260667C75}" type="presParOf" srcId="{D3845C03-3158-4BAE-8AF5-70FC02567B00}" destId="{37E6EE92-33BD-49A1-854D-1E1BE805A1F9}" srcOrd="0" destOrd="0" presId="urn:microsoft.com/office/officeart/2008/layout/AlternatingPictureBlocks"/>
    <dgm:cxn modelId="{B9A7F7BE-9839-4568-A924-1EA2E6FB63B1}" type="presParOf" srcId="{37E6EE92-33BD-49A1-854D-1E1BE805A1F9}" destId="{9C26295B-F48C-47F5-9A32-1DFABA9F2F9A}" srcOrd="0" destOrd="0" presId="urn:microsoft.com/office/officeart/2008/layout/AlternatingPictureBlocks"/>
    <dgm:cxn modelId="{A7E37C4E-0542-479B-A045-8D1606A0B978}" type="presParOf" srcId="{37E6EE92-33BD-49A1-854D-1E1BE805A1F9}" destId="{B21E20A3-A94D-481A-A324-20D522AAE454}" srcOrd="1" destOrd="0" presId="urn:microsoft.com/office/officeart/2008/layout/AlternatingPictureBlocks"/>
    <dgm:cxn modelId="{F3AA1811-E632-4ED1-9FC6-71662249170E}" type="presParOf" srcId="{D3845C03-3158-4BAE-8AF5-70FC02567B00}" destId="{149B4D54-A541-4F1F-9CF7-EE26907CB076}" srcOrd="1" destOrd="0" presId="urn:microsoft.com/office/officeart/2008/layout/AlternatingPictureBlocks"/>
    <dgm:cxn modelId="{5CCE6367-201B-401B-8192-FF8E37EF04D8}" type="presParOf" srcId="{D3845C03-3158-4BAE-8AF5-70FC02567B00}" destId="{EF09BA21-6DCF-4860-9AFC-E3BCE1D02FFB}" srcOrd="2" destOrd="0" presId="urn:microsoft.com/office/officeart/2008/layout/AlternatingPictureBlocks"/>
    <dgm:cxn modelId="{9595582C-BBD6-4A82-8473-523F438BA53E}" type="presParOf" srcId="{EF09BA21-6DCF-4860-9AFC-E3BCE1D02FFB}" destId="{CB2322BA-B5EB-4DB9-91F4-E81F17D39A38}" srcOrd="0" destOrd="0" presId="urn:microsoft.com/office/officeart/2008/layout/AlternatingPictureBlocks"/>
    <dgm:cxn modelId="{B3A149A0-4474-4DBE-A49D-4D5EE7432661}" type="presParOf" srcId="{EF09BA21-6DCF-4860-9AFC-E3BCE1D02FFB}" destId="{3AB13909-1E89-4A97-9736-935CF2FE2BFB}" srcOrd="1" destOrd="0" presId="urn:microsoft.com/office/officeart/2008/layout/AlternatingPictureBlocks"/>
    <dgm:cxn modelId="{20BBA3A4-4468-4B61-8984-B9580AC4B437}" type="presParOf" srcId="{D3845C03-3158-4BAE-8AF5-70FC02567B00}" destId="{3FF06924-5BB3-41FF-95EB-59C071B54F3F}" srcOrd="3" destOrd="0" presId="urn:microsoft.com/office/officeart/2008/layout/AlternatingPictureBlocks"/>
    <dgm:cxn modelId="{E70BFFD3-DDE3-4472-AEEC-5626E96C8D2E}" type="presParOf" srcId="{D3845C03-3158-4BAE-8AF5-70FC02567B00}" destId="{744CFD72-14F4-44F6-AE3D-73E7FB91DB04}" srcOrd="4" destOrd="0" presId="urn:microsoft.com/office/officeart/2008/layout/AlternatingPictureBlocks"/>
    <dgm:cxn modelId="{707D889D-5B44-418C-8632-D149DF98BE3B}" type="presParOf" srcId="{744CFD72-14F4-44F6-AE3D-73E7FB91DB04}" destId="{B28D13EE-2B63-48FA-A216-032A63AA6073}" srcOrd="0" destOrd="0" presId="urn:microsoft.com/office/officeart/2008/layout/AlternatingPictureBlocks"/>
    <dgm:cxn modelId="{F888CFF2-0E7D-4E97-A69A-229265C5EC2B}" type="presParOf" srcId="{744CFD72-14F4-44F6-AE3D-73E7FB91DB04}" destId="{4BBA2EBB-5DE2-470E-AFA3-E19544BE375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18CB39-E359-4780-9685-91EC870F9DD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S"/>
        </a:p>
      </dgm:t>
    </dgm:pt>
    <dgm:pt modelId="{1A0190CD-AA33-446C-96BF-8C90C981A19D}">
      <dgm:prSet phldrT="[Texto]" custT="1"/>
      <dgm:spPr/>
      <dgm:t>
        <a:bodyPr/>
        <a:lstStyle/>
        <a:p>
          <a:r>
            <a:rPr lang="es-ES" sz="1600" dirty="0" smtClean="0">
              <a:ea typeface="ＭＳ Ｐゴシック" pitchFamily="34" charset="-128"/>
            </a:rPr>
            <a:t>Cámaras atrapa grasas o separadoras de grasas</a:t>
          </a:r>
          <a:endParaRPr lang="es-ES" sz="1600" dirty="0"/>
        </a:p>
      </dgm:t>
    </dgm:pt>
    <dgm:pt modelId="{C5066DEC-E204-4723-9D4B-3CEC959AA5E6}" type="parTrans" cxnId="{1EA73E65-86FE-48D9-A4B8-9A9C27838781}">
      <dgm:prSet/>
      <dgm:spPr/>
      <dgm:t>
        <a:bodyPr/>
        <a:lstStyle/>
        <a:p>
          <a:endParaRPr lang="es-ES" sz="2800"/>
        </a:p>
      </dgm:t>
    </dgm:pt>
    <dgm:pt modelId="{17B70D1F-9E39-4C05-9DB2-10BF1C26A2ED}" type="sibTrans" cxnId="{1EA73E65-86FE-48D9-A4B8-9A9C27838781}">
      <dgm:prSet/>
      <dgm:spPr/>
      <dgm:t>
        <a:bodyPr/>
        <a:lstStyle/>
        <a:p>
          <a:endParaRPr lang="es-ES" sz="2800"/>
        </a:p>
      </dgm:t>
    </dgm:pt>
    <dgm:pt modelId="{A9D50849-9BEE-42A8-93FF-11B07E3FE854}">
      <dgm:prSet custT="1"/>
      <dgm:spPr/>
      <dgm:t>
        <a:bodyPr/>
        <a:lstStyle/>
        <a:p>
          <a:r>
            <a:rPr lang="es-ES" sz="1600" smtClean="0">
              <a:ea typeface="ＭＳ Ｐゴシック" pitchFamily="34" charset="-128"/>
            </a:rPr>
            <a:t>Cámaras de inspección: 5</a:t>
          </a:r>
          <a:endParaRPr lang="es-ES_tradnl" sz="1600" dirty="0" smtClean="0">
            <a:ea typeface="ＭＳ Ｐゴシック" pitchFamily="34" charset="-128"/>
          </a:endParaRPr>
        </a:p>
      </dgm:t>
    </dgm:pt>
    <dgm:pt modelId="{DC165546-C227-46FE-8017-2653E1150F58}" type="parTrans" cxnId="{8982E966-5C1E-4D9A-80F8-E3D5548FF3E7}">
      <dgm:prSet/>
      <dgm:spPr/>
      <dgm:t>
        <a:bodyPr/>
        <a:lstStyle/>
        <a:p>
          <a:endParaRPr lang="es-ES" sz="2800"/>
        </a:p>
      </dgm:t>
    </dgm:pt>
    <dgm:pt modelId="{5EE794C5-BD25-423B-8403-A8F74C966FB3}" type="sibTrans" cxnId="{8982E966-5C1E-4D9A-80F8-E3D5548FF3E7}">
      <dgm:prSet/>
      <dgm:spPr/>
      <dgm:t>
        <a:bodyPr/>
        <a:lstStyle/>
        <a:p>
          <a:endParaRPr lang="es-ES" sz="2800"/>
        </a:p>
      </dgm:t>
    </dgm:pt>
    <dgm:pt modelId="{C9B5987D-6398-4846-BAB3-07FDDF485A79}">
      <dgm:prSet custT="1"/>
      <dgm:spPr/>
      <dgm:t>
        <a:bodyPr/>
        <a:lstStyle/>
        <a:p>
          <a:r>
            <a:rPr lang="es-ES" sz="1600" dirty="0" smtClean="0">
              <a:ea typeface="ＭＳ Ｐゴシック" pitchFamily="34" charset="-128"/>
            </a:rPr>
            <a:t>Cámara séptica: 1</a:t>
          </a:r>
          <a:endParaRPr lang="es-ES_tradnl" sz="1600" dirty="0" smtClean="0">
            <a:ea typeface="ＭＳ Ｐゴシック" pitchFamily="34" charset="-128"/>
          </a:endParaRPr>
        </a:p>
      </dgm:t>
    </dgm:pt>
    <dgm:pt modelId="{C8FF7067-39A5-4BC9-8D81-34938D7C0C43}" type="parTrans" cxnId="{FC01BB56-8EB2-4E9E-8F58-0ACCFDEE50D7}">
      <dgm:prSet/>
      <dgm:spPr/>
      <dgm:t>
        <a:bodyPr/>
        <a:lstStyle/>
        <a:p>
          <a:endParaRPr lang="es-ES" sz="2800"/>
        </a:p>
      </dgm:t>
    </dgm:pt>
    <dgm:pt modelId="{8ACCBA56-7759-480B-93AD-2DE34CB6565E}" type="sibTrans" cxnId="{FC01BB56-8EB2-4E9E-8F58-0ACCFDEE50D7}">
      <dgm:prSet/>
      <dgm:spPr/>
      <dgm:t>
        <a:bodyPr/>
        <a:lstStyle/>
        <a:p>
          <a:endParaRPr lang="es-ES" sz="2800"/>
        </a:p>
      </dgm:t>
    </dgm:pt>
    <dgm:pt modelId="{B1808FB5-B182-4EEE-B3F0-E48CBD18A119}">
      <dgm:prSet custT="1"/>
      <dgm:spPr/>
      <dgm:t>
        <a:bodyPr/>
        <a:lstStyle/>
        <a:p>
          <a:r>
            <a:rPr lang="es-ES" sz="1600" smtClean="0">
              <a:ea typeface="ＭＳ Ｐゴシック" pitchFamily="34" charset="-128"/>
            </a:rPr>
            <a:t>Tanques cisterna de 6.8m3: 6 </a:t>
          </a:r>
          <a:endParaRPr lang="es-ES_tradnl" sz="1600" dirty="0" smtClean="0">
            <a:ea typeface="ＭＳ Ｐゴシック" pitchFamily="34" charset="-128"/>
          </a:endParaRPr>
        </a:p>
      </dgm:t>
    </dgm:pt>
    <dgm:pt modelId="{B9253B28-58CC-44DF-A409-CB4AB302026D}" type="parTrans" cxnId="{B5BE91F8-8DAA-4D25-B881-534704D7F2B8}">
      <dgm:prSet/>
      <dgm:spPr/>
      <dgm:t>
        <a:bodyPr/>
        <a:lstStyle/>
        <a:p>
          <a:endParaRPr lang="es-ES" sz="2800"/>
        </a:p>
      </dgm:t>
    </dgm:pt>
    <dgm:pt modelId="{38908220-7957-424F-B5CA-CB6AB1732662}" type="sibTrans" cxnId="{B5BE91F8-8DAA-4D25-B881-534704D7F2B8}">
      <dgm:prSet/>
      <dgm:spPr/>
      <dgm:t>
        <a:bodyPr/>
        <a:lstStyle/>
        <a:p>
          <a:endParaRPr lang="es-ES" sz="2800"/>
        </a:p>
      </dgm:t>
    </dgm:pt>
    <dgm:pt modelId="{911FF4D8-FE2D-46FA-8CC1-AD7808DFE631}">
      <dgm:prSet custT="1"/>
      <dgm:spPr/>
      <dgm:t>
        <a:bodyPr/>
        <a:lstStyle/>
        <a:p>
          <a:r>
            <a:rPr lang="es-ES" sz="1600" dirty="0" smtClean="0">
              <a:ea typeface="ＭＳ Ｐゴシック" pitchFamily="34" charset="-128"/>
            </a:rPr>
            <a:t>Tanques de reserva de 500 lts.</a:t>
          </a:r>
          <a:endParaRPr lang="es-ES_tradnl" sz="1600" dirty="0" smtClean="0">
            <a:ea typeface="ＭＳ Ｐゴシック" pitchFamily="34" charset="-128"/>
          </a:endParaRPr>
        </a:p>
      </dgm:t>
    </dgm:pt>
    <dgm:pt modelId="{30A6E679-C0E9-483F-ADC8-1F7A82CD87F0}" type="parTrans" cxnId="{5006BC94-EA03-4D8B-B872-27DC097C8DB1}">
      <dgm:prSet/>
      <dgm:spPr/>
      <dgm:t>
        <a:bodyPr/>
        <a:lstStyle/>
        <a:p>
          <a:endParaRPr lang="es-ES" sz="2800"/>
        </a:p>
      </dgm:t>
    </dgm:pt>
    <dgm:pt modelId="{31D17882-5527-4BCF-B5B9-BCF4ECC41F32}" type="sibTrans" cxnId="{5006BC94-EA03-4D8B-B872-27DC097C8DB1}">
      <dgm:prSet/>
      <dgm:spPr/>
      <dgm:t>
        <a:bodyPr/>
        <a:lstStyle/>
        <a:p>
          <a:endParaRPr lang="es-ES" sz="2800"/>
        </a:p>
      </dgm:t>
    </dgm:pt>
    <dgm:pt modelId="{8B0E245B-D9B6-48D9-9AFE-E8AEA459FA17}">
      <dgm:prSet custT="1"/>
      <dgm:spPr/>
      <dgm:t>
        <a:bodyPr/>
        <a:lstStyle/>
        <a:p>
          <a:r>
            <a:rPr lang="es-ES" sz="1600" smtClean="0">
              <a:ea typeface="ＭＳ Ｐゴシック" pitchFamily="34" charset="-128"/>
            </a:rPr>
            <a:t>Bombas de agua: 4 (dos en reserva)</a:t>
          </a:r>
          <a:endParaRPr lang="es-ES_tradnl" sz="1600" dirty="0" smtClean="0">
            <a:ea typeface="ＭＳ Ｐゴシック" pitchFamily="34" charset="-128"/>
          </a:endParaRPr>
        </a:p>
      </dgm:t>
    </dgm:pt>
    <dgm:pt modelId="{35F86CE3-8D5E-40A5-B90D-E2AE6CAFE89D}" type="parTrans" cxnId="{6F329A9E-5A2E-4CB9-B6B0-CB8DA0CB0898}">
      <dgm:prSet/>
      <dgm:spPr/>
      <dgm:t>
        <a:bodyPr/>
        <a:lstStyle/>
        <a:p>
          <a:endParaRPr lang="es-ES" sz="2800"/>
        </a:p>
      </dgm:t>
    </dgm:pt>
    <dgm:pt modelId="{B398F25D-2701-4C0B-B8BA-5CBA640FDEEB}" type="sibTrans" cxnId="{6F329A9E-5A2E-4CB9-B6B0-CB8DA0CB0898}">
      <dgm:prSet/>
      <dgm:spPr/>
      <dgm:t>
        <a:bodyPr/>
        <a:lstStyle/>
        <a:p>
          <a:endParaRPr lang="es-ES" sz="2800"/>
        </a:p>
      </dgm:t>
    </dgm:pt>
    <dgm:pt modelId="{A061920F-2DCE-48CE-9102-7A9C1512BFB3}">
      <dgm:prSet custT="1"/>
      <dgm:spPr/>
      <dgm:t>
        <a:bodyPr/>
        <a:lstStyle/>
        <a:p>
          <a:r>
            <a:rPr lang="es-EC" sz="1600" dirty="0" smtClean="0">
              <a:ea typeface="ＭＳ Ｐゴシック" pitchFamily="34" charset="-128"/>
            </a:rPr>
            <a:t>Conjunto de electroválvulas y flotantes eléctricos</a:t>
          </a:r>
          <a:endParaRPr lang="es-ES_tradnl" sz="1600" dirty="0" smtClean="0">
            <a:ea typeface="ＭＳ Ｐゴシック" pitchFamily="34" charset="-128"/>
          </a:endParaRPr>
        </a:p>
      </dgm:t>
    </dgm:pt>
    <dgm:pt modelId="{0239B15B-040A-40F2-92E6-3BD29FB7CD6A}" type="parTrans" cxnId="{809FAA2A-670A-4303-9C08-FC49D190BD78}">
      <dgm:prSet/>
      <dgm:spPr/>
      <dgm:t>
        <a:bodyPr/>
        <a:lstStyle/>
        <a:p>
          <a:endParaRPr lang="es-ES" sz="2800"/>
        </a:p>
      </dgm:t>
    </dgm:pt>
    <dgm:pt modelId="{D620032E-FA75-4210-BA48-40B1DF1F1A7A}" type="sibTrans" cxnId="{809FAA2A-670A-4303-9C08-FC49D190BD78}">
      <dgm:prSet/>
      <dgm:spPr/>
      <dgm:t>
        <a:bodyPr/>
        <a:lstStyle/>
        <a:p>
          <a:endParaRPr lang="es-ES" sz="2800"/>
        </a:p>
      </dgm:t>
    </dgm:pt>
    <dgm:pt modelId="{FB53D698-4EDF-4CB1-9481-3444030A105B}">
      <dgm:prSet custT="1"/>
      <dgm:spPr/>
      <dgm:t>
        <a:bodyPr/>
        <a:lstStyle/>
        <a:p>
          <a:r>
            <a:rPr lang="es-EC" sz="1600" dirty="0" smtClean="0">
              <a:ea typeface="ＭＳ Ｐゴシック" pitchFamily="34" charset="-128"/>
            </a:rPr>
            <a:t>Desinfección de agua mediante radiación U.V.</a:t>
          </a:r>
          <a:endParaRPr lang="es-ES_tradnl" sz="1600" dirty="0" smtClean="0">
            <a:ea typeface="ＭＳ Ｐゴシック" pitchFamily="34" charset="-128"/>
          </a:endParaRPr>
        </a:p>
      </dgm:t>
    </dgm:pt>
    <dgm:pt modelId="{CA483160-0AAF-4593-8205-E49D771D8830}" type="parTrans" cxnId="{529F1F15-B7C5-4F3C-93BF-46D1EDAEBFF8}">
      <dgm:prSet/>
      <dgm:spPr/>
      <dgm:t>
        <a:bodyPr/>
        <a:lstStyle/>
        <a:p>
          <a:endParaRPr lang="es-ES"/>
        </a:p>
      </dgm:t>
    </dgm:pt>
    <dgm:pt modelId="{79F52960-7ED4-4CA0-8021-CF117CF7B6BE}" type="sibTrans" cxnId="{529F1F15-B7C5-4F3C-93BF-46D1EDAEBFF8}">
      <dgm:prSet/>
      <dgm:spPr/>
      <dgm:t>
        <a:bodyPr/>
        <a:lstStyle/>
        <a:p>
          <a:endParaRPr lang="es-ES"/>
        </a:p>
      </dgm:t>
    </dgm:pt>
    <dgm:pt modelId="{A0990FE5-4FA0-45CB-B494-9CFB60E7C0CB}" type="pres">
      <dgm:prSet presAssocID="{E218CB39-E359-4780-9685-91EC870F9DDF}" presName="Name0" presStyleCnt="0">
        <dgm:presLayoutVars>
          <dgm:dir/>
          <dgm:resizeHandles/>
        </dgm:presLayoutVars>
      </dgm:prSet>
      <dgm:spPr/>
      <dgm:t>
        <a:bodyPr/>
        <a:lstStyle/>
        <a:p>
          <a:endParaRPr lang="es-ES"/>
        </a:p>
      </dgm:t>
    </dgm:pt>
    <dgm:pt modelId="{A8B21742-A0D3-4F4E-BB07-1D8F6C3BE269}" type="pres">
      <dgm:prSet presAssocID="{1A0190CD-AA33-446C-96BF-8C90C981A19D}" presName="compNode" presStyleCnt="0"/>
      <dgm:spPr/>
    </dgm:pt>
    <dgm:pt modelId="{0BEA6E50-4728-4C52-80FA-E3F0447EB2C1}" type="pres">
      <dgm:prSet presAssocID="{1A0190CD-AA33-446C-96BF-8C90C981A19D}" presName="dummyConnPt" presStyleCnt="0"/>
      <dgm:spPr/>
    </dgm:pt>
    <dgm:pt modelId="{DB3B0340-6B95-4209-985D-1CA64BF837DF}" type="pres">
      <dgm:prSet presAssocID="{1A0190CD-AA33-446C-96BF-8C90C981A19D}" presName="node" presStyleLbl="node1" presStyleIdx="0" presStyleCnt="8" custScaleX="152530" custScaleY="154245">
        <dgm:presLayoutVars>
          <dgm:bulletEnabled val="1"/>
        </dgm:presLayoutVars>
      </dgm:prSet>
      <dgm:spPr/>
      <dgm:t>
        <a:bodyPr/>
        <a:lstStyle/>
        <a:p>
          <a:endParaRPr lang="es-ES"/>
        </a:p>
      </dgm:t>
    </dgm:pt>
    <dgm:pt modelId="{2CEE4645-0B1D-44FE-94E8-4261D7B241FB}" type="pres">
      <dgm:prSet presAssocID="{17B70D1F-9E39-4C05-9DB2-10BF1C26A2ED}" presName="sibTrans" presStyleLbl="bgSibTrans2D1" presStyleIdx="0" presStyleCnt="7"/>
      <dgm:spPr/>
      <dgm:t>
        <a:bodyPr/>
        <a:lstStyle/>
        <a:p>
          <a:endParaRPr lang="es-ES"/>
        </a:p>
      </dgm:t>
    </dgm:pt>
    <dgm:pt modelId="{526AADDE-22CC-40D8-902C-3664D14407A2}" type="pres">
      <dgm:prSet presAssocID="{A9D50849-9BEE-42A8-93FF-11B07E3FE854}" presName="compNode" presStyleCnt="0"/>
      <dgm:spPr/>
    </dgm:pt>
    <dgm:pt modelId="{82BF7627-43E5-4227-9578-B869947F97AC}" type="pres">
      <dgm:prSet presAssocID="{A9D50849-9BEE-42A8-93FF-11B07E3FE854}" presName="dummyConnPt" presStyleCnt="0"/>
      <dgm:spPr/>
    </dgm:pt>
    <dgm:pt modelId="{2C8FAF1F-584E-4F36-9B55-D2D0F0013A0B}" type="pres">
      <dgm:prSet presAssocID="{A9D50849-9BEE-42A8-93FF-11B07E3FE854}" presName="node" presStyleLbl="node1" presStyleIdx="1" presStyleCnt="8">
        <dgm:presLayoutVars>
          <dgm:bulletEnabled val="1"/>
        </dgm:presLayoutVars>
      </dgm:prSet>
      <dgm:spPr/>
      <dgm:t>
        <a:bodyPr/>
        <a:lstStyle/>
        <a:p>
          <a:endParaRPr lang="es-ES"/>
        </a:p>
      </dgm:t>
    </dgm:pt>
    <dgm:pt modelId="{91EE15E3-8D57-4335-AEFE-812D37458263}" type="pres">
      <dgm:prSet presAssocID="{5EE794C5-BD25-423B-8403-A8F74C966FB3}" presName="sibTrans" presStyleLbl="bgSibTrans2D1" presStyleIdx="1" presStyleCnt="7"/>
      <dgm:spPr/>
      <dgm:t>
        <a:bodyPr/>
        <a:lstStyle/>
        <a:p>
          <a:endParaRPr lang="es-ES"/>
        </a:p>
      </dgm:t>
    </dgm:pt>
    <dgm:pt modelId="{D7F9F505-1CF8-4F67-9591-FDCA42A5287A}" type="pres">
      <dgm:prSet presAssocID="{C9B5987D-6398-4846-BAB3-07FDDF485A79}" presName="compNode" presStyleCnt="0"/>
      <dgm:spPr/>
    </dgm:pt>
    <dgm:pt modelId="{127C8E5C-29D8-4E40-AF9B-28154D7E8F17}" type="pres">
      <dgm:prSet presAssocID="{C9B5987D-6398-4846-BAB3-07FDDF485A79}" presName="dummyConnPt" presStyleCnt="0"/>
      <dgm:spPr/>
    </dgm:pt>
    <dgm:pt modelId="{C4066650-F717-4A32-A52B-6C518D4F9395}" type="pres">
      <dgm:prSet presAssocID="{C9B5987D-6398-4846-BAB3-07FDDF485A79}" presName="node" presStyleLbl="node1" presStyleIdx="2" presStyleCnt="8" custScaleX="113587">
        <dgm:presLayoutVars>
          <dgm:bulletEnabled val="1"/>
        </dgm:presLayoutVars>
      </dgm:prSet>
      <dgm:spPr/>
      <dgm:t>
        <a:bodyPr/>
        <a:lstStyle/>
        <a:p>
          <a:endParaRPr lang="es-ES"/>
        </a:p>
      </dgm:t>
    </dgm:pt>
    <dgm:pt modelId="{D6E45946-7F58-493C-84FD-CC1C6F6C9C33}" type="pres">
      <dgm:prSet presAssocID="{8ACCBA56-7759-480B-93AD-2DE34CB6565E}" presName="sibTrans" presStyleLbl="bgSibTrans2D1" presStyleIdx="2" presStyleCnt="7"/>
      <dgm:spPr/>
      <dgm:t>
        <a:bodyPr/>
        <a:lstStyle/>
        <a:p>
          <a:endParaRPr lang="es-ES"/>
        </a:p>
      </dgm:t>
    </dgm:pt>
    <dgm:pt modelId="{1297D5F9-6047-4F3C-8DFB-F01E86CAC2A3}" type="pres">
      <dgm:prSet presAssocID="{FB53D698-4EDF-4CB1-9481-3444030A105B}" presName="compNode" presStyleCnt="0"/>
      <dgm:spPr/>
    </dgm:pt>
    <dgm:pt modelId="{8355EEAD-8772-4C95-9E47-C517D0B5C482}" type="pres">
      <dgm:prSet presAssocID="{FB53D698-4EDF-4CB1-9481-3444030A105B}" presName="dummyConnPt" presStyleCnt="0"/>
      <dgm:spPr/>
    </dgm:pt>
    <dgm:pt modelId="{E383A6CA-66AE-433E-AD18-A4AEAD5A91B2}" type="pres">
      <dgm:prSet presAssocID="{FB53D698-4EDF-4CB1-9481-3444030A105B}" presName="node" presStyleLbl="node1" presStyleIdx="3" presStyleCnt="8" custScaleX="178790" custScaleY="166376" custLinFactNeighborX="705" custLinFactNeighborY="37493">
        <dgm:presLayoutVars>
          <dgm:bulletEnabled val="1"/>
        </dgm:presLayoutVars>
      </dgm:prSet>
      <dgm:spPr/>
      <dgm:t>
        <a:bodyPr/>
        <a:lstStyle/>
        <a:p>
          <a:endParaRPr lang="es-ES"/>
        </a:p>
      </dgm:t>
    </dgm:pt>
    <dgm:pt modelId="{E1AE037A-6DD3-43C5-9C6E-76BD6979CC3F}" type="pres">
      <dgm:prSet presAssocID="{79F52960-7ED4-4CA0-8021-CF117CF7B6BE}" presName="sibTrans" presStyleLbl="bgSibTrans2D1" presStyleIdx="3" presStyleCnt="7"/>
      <dgm:spPr/>
      <dgm:t>
        <a:bodyPr/>
        <a:lstStyle/>
        <a:p>
          <a:endParaRPr lang="es-ES"/>
        </a:p>
      </dgm:t>
    </dgm:pt>
    <dgm:pt modelId="{07934768-54A8-43DB-82D0-8501C9DEC39E}" type="pres">
      <dgm:prSet presAssocID="{B1808FB5-B182-4EEE-B3F0-E48CBD18A119}" presName="compNode" presStyleCnt="0"/>
      <dgm:spPr/>
    </dgm:pt>
    <dgm:pt modelId="{C9AD5251-A9A0-4642-8292-1582BC37FD90}" type="pres">
      <dgm:prSet presAssocID="{B1808FB5-B182-4EEE-B3F0-E48CBD18A119}" presName="dummyConnPt" presStyleCnt="0"/>
      <dgm:spPr/>
    </dgm:pt>
    <dgm:pt modelId="{567FEBAE-FF0D-47FE-9FE1-470A184F0347}" type="pres">
      <dgm:prSet presAssocID="{B1808FB5-B182-4EEE-B3F0-E48CBD18A119}" presName="node" presStyleLbl="node1" presStyleIdx="4" presStyleCnt="8">
        <dgm:presLayoutVars>
          <dgm:bulletEnabled val="1"/>
        </dgm:presLayoutVars>
      </dgm:prSet>
      <dgm:spPr/>
      <dgm:t>
        <a:bodyPr/>
        <a:lstStyle/>
        <a:p>
          <a:endParaRPr lang="es-ES"/>
        </a:p>
      </dgm:t>
    </dgm:pt>
    <dgm:pt modelId="{4F80C7DE-F33E-441D-8D14-B7815607ED7A}" type="pres">
      <dgm:prSet presAssocID="{38908220-7957-424F-B5CA-CB6AB1732662}" presName="sibTrans" presStyleLbl="bgSibTrans2D1" presStyleIdx="4" presStyleCnt="7"/>
      <dgm:spPr/>
      <dgm:t>
        <a:bodyPr/>
        <a:lstStyle/>
        <a:p>
          <a:endParaRPr lang="es-ES"/>
        </a:p>
      </dgm:t>
    </dgm:pt>
    <dgm:pt modelId="{BF5A1AFA-ECD1-42EC-9344-5F0A55C9186C}" type="pres">
      <dgm:prSet presAssocID="{911FF4D8-FE2D-46FA-8CC1-AD7808DFE631}" presName="compNode" presStyleCnt="0"/>
      <dgm:spPr/>
    </dgm:pt>
    <dgm:pt modelId="{0B2AF7F4-FD06-4E89-BCDA-5C13C86CE70D}" type="pres">
      <dgm:prSet presAssocID="{911FF4D8-FE2D-46FA-8CC1-AD7808DFE631}" presName="dummyConnPt" presStyleCnt="0"/>
      <dgm:spPr/>
    </dgm:pt>
    <dgm:pt modelId="{EC87E65C-8E64-41F2-A26D-BF3447BB0778}" type="pres">
      <dgm:prSet presAssocID="{911FF4D8-FE2D-46FA-8CC1-AD7808DFE631}" presName="node" presStyleLbl="node1" presStyleIdx="5" presStyleCnt="8" custScaleX="143646" custScaleY="128951">
        <dgm:presLayoutVars>
          <dgm:bulletEnabled val="1"/>
        </dgm:presLayoutVars>
      </dgm:prSet>
      <dgm:spPr/>
      <dgm:t>
        <a:bodyPr/>
        <a:lstStyle/>
        <a:p>
          <a:endParaRPr lang="es-ES"/>
        </a:p>
      </dgm:t>
    </dgm:pt>
    <dgm:pt modelId="{6B27645F-2F4C-43BC-9D9B-C72C93D86663}" type="pres">
      <dgm:prSet presAssocID="{31D17882-5527-4BCF-B5B9-BCF4ECC41F32}" presName="sibTrans" presStyleLbl="bgSibTrans2D1" presStyleIdx="5" presStyleCnt="7"/>
      <dgm:spPr/>
      <dgm:t>
        <a:bodyPr/>
        <a:lstStyle/>
        <a:p>
          <a:endParaRPr lang="es-ES"/>
        </a:p>
      </dgm:t>
    </dgm:pt>
    <dgm:pt modelId="{E4ED820F-C686-4580-A8E4-E9E0AB752FA2}" type="pres">
      <dgm:prSet presAssocID="{8B0E245B-D9B6-48D9-9AFE-E8AEA459FA17}" presName="compNode" presStyleCnt="0"/>
      <dgm:spPr/>
    </dgm:pt>
    <dgm:pt modelId="{1052D5FA-E076-4741-B805-7B765A67BF93}" type="pres">
      <dgm:prSet presAssocID="{8B0E245B-D9B6-48D9-9AFE-E8AEA459FA17}" presName="dummyConnPt" presStyleCnt="0"/>
      <dgm:spPr/>
    </dgm:pt>
    <dgm:pt modelId="{E3219B65-0155-4870-940E-1FC94DCEB03F}" type="pres">
      <dgm:prSet presAssocID="{8B0E245B-D9B6-48D9-9AFE-E8AEA459FA17}" presName="node" presStyleLbl="node1" presStyleIdx="6" presStyleCnt="8" custLinFactNeighborX="-3039" custLinFactNeighborY="14743">
        <dgm:presLayoutVars>
          <dgm:bulletEnabled val="1"/>
        </dgm:presLayoutVars>
      </dgm:prSet>
      <dgm:spPr/>
      <dgm:t>
        <a:bodyPr/>
        <a:lstStyle/>
        <a:p>
          <a:endParaRPr lang="es-ES"/>
        </a:p>
      </dgm:t>
    </dgm:pt>
    <dgm:pt modelId="{9E893318-4519-4D9D-BE42-5B1F30A459EB}" type="pres">
      <dgm:prSet presAssocID="{B398F25D-2701-4C0B-B8BA-5CBA640FDEEB}" presName="sibTrans" presStyleLbl="bgSibTrans2D1" presStyleIdx="6" presStyleCnt="7"/>
      <dgm:spPr/>
      <dgm:t>
        <a:bodyPr/>
        <a:lstStyle/>
        <a:p>
          <a:endParaRPr lang="es-ES"/>
        </a:p>
      </dgm:t>
    </dgm:pt>
    <dgm:pt modelId="{85E89ED8-13C7-49A8-8581-682D7A216926}" type="pres">
      <dgm:prSet presAssocID="{A061920F-2DCE-48CE-9102-7A9C1512BFB3}" presName="compNode" presStyleCnt="0"/>
      <dgm:spPr/>
    </dgm:pt>
    <dgm:pt modelId="{02948B57-46BB-44FF-954E-038C0ADED5A7}" type="pres">
      <dgm:prSet presAssocID="{A061920F-2DCE-48CE-9102-7A9C1512BFB3}" presName="dummyConnPt" presStyleCnt="0"/>
      <dgm:spPr/>
    </dgm:pt>
    <dgm:pt modelId="{66BBED8D-40B5-4052-97C3-4140D129EE0E}" type="pres">
      <dgm:prSet presAssocID="{A061920F-2DCE-48CE-9102-7A9C1512BFB3}" presName="node" presStyleLbl="node1" presStyleIdx="7" presStyleCnt="8" custScaleX="173730" custScaleY="136602" custLinFactNeighborX="110" custLinFactNeighborY="45969">
        <dgm:presLayoutVars>
          <dgm:bulletEnabled val="1"/>
        </dgm:presLayoutVars>
      </dgm:prSet>
      <dgm:spPr/>
      <dgm:t>
        <a:bodyPr/>
        <a:lstStyle/>
        <a:p>
          <a:endParaRPr lang="es-ES"/>
        </a:p>
      </dgm:t>
    </dgm:pt>
  </dgm:ptLst>
  <dgm:cxnLst>
    <dgm:cxn modelId="{3ACA1DFB-B42A-445C-9810-1C8110349E8F}" type="presOf" srcId="{A061920F-2DCE-48CE-9102-7A9C1512BFB3}" destId="{66BBED8D-40B5-4052-97C3-4140D129EE0E}" srcOrd="0" destOrd="0" presId="urn:microsoft.com/office/officeart/2005/8/layout/bProcess4"/>
    <dgm:cxn modelId="{BD30CAF0-BE01-407C-91FF-D9351964B631}" type="presOf" srcId="{8ACCBA56-7759-480B-93AD-2DE34CB6565E}" destId="{D6E45946-7F58-493C-84FD-CC1C6F6C9C33}" srcOrd="0" destOrd="0" presId="urn:microsoft.com/office/officeart/2005/8/layout/bProcess4"/>
    <dgm:cxn modelId="{B5D29628-13B9-4AB4-B297-A7821011CFCC}" type="presOf" srcId="{E218CB39-E359-4780-9685-91EC870F9DDF}" destId="{A0990FE5-4FA0-45CB-B494-9CFB60E7C0CB}" srcOrd="0" destOrd="0" presId="urn:microsoft.com/office/officeart/2005/8/layout/bProcess4"/>
    <dgm:cxn modelId="{A9C39B47-8399-420F-AF6D-20194F33E47D}" type="presOf" srcId="{1A0190CD-AA33-446C-96BF-8C90C981A19D}" destId="{DB3B0340-6B95-4209-985D-1CA64BF837DF}" srcOrd="0" destOrd="0" presId="urn:microsoft.com/office/officeart/2005/8/layout/bProcess4"/>
    <dgm:cxn modelId="{B5BE91F8-8DAA-4D25-B881-534704D7F2B8}" srcId="{E218CB39-E359-4780-9685-91EC870F9DDF}" destId="{B1808FB5-B182-4EEE-B3F0-E48CBD18A119}" srcOrd="4" destOrd="0" parTransId="{B9253B28-58CC-44DF-A409-CB4AB302026D}" sibTransId="{38908220-7957-424F-B5CA-CB6AB1732662}"/>
    <dgm:cxn modelId="{C576A8FE-6F4B-47A4-9DBB-91DCE0E3874A}" type="presOf" srcId="{B1808FB5-B182-4EEE-B3F0-E48CBD18A119}" destId="{567FEBAE-FF0D-47FE-9FE1-470A184F0347}" srcOrd="0" destOrd="0" presId="urn:microsoft.com/office/officeart/2005/8/layout/bProcess4"/>
    <dgm:cxn modelId="{6F329A9E-5A2E-4CB9-B6B0-CB8DA0CB0898}" srcId="{E218CB39-E359-4780-9685-91EC870F9DDF}" destId="{8B0E245B-D9B6-48D9-9AFE-E8AEA459FA17}" srcOrd="6" destOrd="0" parTransId="{35F86CE3-8D5E-40A5-B90D-E2AE6CAFE89D}" sibTransId="{B398F25D-2701-4C0B-B8BA-5CBA640FDEEB}"/>
    <dgm:cxn modelId="{E47EA728-4F03-4C4C-8F24-C60378649D1A}" type="presOf" srcId="{38908220-7957-424F-B5CA-CB6AB1732662}" destId="{4F80C7DE-F33E-441D-8D14-B7815607ED7A}" srcOrd="0" destOrd="0" presId="urn:microsoft.com/office/officeart/2005/8/layout/bProcess4"/>
    <dgm:cxn modelId="{01C33ADC-F87A-4F49-9A63-DB9EDD84EE3A}" type="presOf" srcId="{911FF4D8-FE2D-46FA-8CC1-AD7808DFE631}" destId="{EC87E65C-8E64-41F2-A26D-BF3447BB0778}" srcOrd="0" destOrd="0" presId="urn:microsoft.com/office/officeart/2005/8/layout/bProcess4"/>
    <dgm:cxn modelId="{FC01BB56-8EB2-4E9E-8F58-0ACCFDEE50D7}" srcId="{E218CB39-E359-4780-9685-91EC870F9DDF}" destId="{C9B5987D-6398-4846-BAB3-07FDDF485A79}" srcOrd="2" destOrd="0" parTransId="{C8FF7067-39A5-4BC9-8D81-34938D7C0C43}" sibTransId="{8ACCBA56-7759-480B-93AD-2DE34CB6565E}"/>
    <dgm:cxn modelId="{F952B808-24F0-4645-9901-7D96AAF7AB7D}" type="presOf" srcId="{31D17882-5527-4BCF-B5B9-BCF4ECC41F32}" destId="{6B27645F-2F4C-43BC-9D9B-C72C93D86663}" srcOrd="0" destOrd="0" presId="urn:microsoft.com/office/officeart/2005/8/layout/bProcess4"/>
    <dgm:cxn modelId="{D44C40EA-5E38-428E-8F1B-BE11A26652FB}" type="presOf" srcId="{C9B5987D-6398-4846-BAB3-07FDDF485A79}" destId="{C4066650-F717-4A32-A52B-6C518D4F9395}" srcOrd="0" destOrd="0" presId="urn:microsoft.com/office/officeart/2005/8/layout/bProcess4"/>
    <dgm:cxn modelId="{2A84363F-C750-4C40-A33E-BFB2CBE11BFF}" type="presOf" srcId="{B398F25D-2701-4C0B-B8BA-5CBA640FDEEB}" destId="{9E893318-4519-4D9D-BE42-5B1F30A459EB}" srcOrd="0" destOrd="0" presId="urn:microsoft.com/office/officeart/2005/8/layout/bProcess4"/>
    <dgm:cxn modelId="{FD5AB63A-EA72-4344-ACA5-DBE01AB417B8}" type="presOf" srcId="{A9D50849-9BEE-42A8-93FF-11B07E3FE854}" destId="{2C8FAF1F-584E-4F36-9B55-D2D0F0013A0B}" srcOrd="0" destOrd="0" presId="urn:microsoft.com/office/officeart/2005/8/layout/bProcess4"/>
    <dgm:cxn modelId="{1EA73E65-86FE-48D9-A4B8-9A9C27838781}" srcId="{E218CB39-E359-4780-9685-91EC870F9DDF}" destId="{1A0190CD-AA33-446C-96BF-8C90C981A19D}" srcOrd="0" destOrd="0" parTransId="{C5066DEC-E204-4723-9D4B-3CEC959AA5E6}" sibTransId="{17B70D1F-9E39-4C05-9DB2-10BF1C26A2ED}"/>
    <dgm:cxn modelId="{5006BC94-EA03-4D8B-B872-27DC097C8DB1}" srcId="{E218CB39-E359-4780-9685-91EC870F9DDF}" destId="{911FF4D8-FE2D-46FA-8CC1-AD7808DFE631}" srcOrd="5" destOrd="0" parTransId="{30A6E679-C0E9-483F-ADC8-1F7A82CD87F0}" sibTransId="{31D17882-5527-4BCF-B5B9-BCF4ECC41F32}"/>
    <dgm:cxn modelId="{1E0D9FE4-7391-45AF-A517-F7297B3A05F2}" type="presOf" srcId="{5EE794C5-BD25-423B-8403-A8F74C966FB3}" destId="{91EE15E3-8D57-4335-AEFE-812D37458263}" srcOrd="0" destOrd="0" presId="urn:microsoft.com/office/officeart/2005/8/layout/bProcess4"/>
    <dgm:cxn modelId="{45CA1A8F-C7A1-4AEF-A447-86DE1B8C8635}" type="presOf" srcId="{79F52960-7ED4-4CA0-8021-CF117CF7B6BE}" destId="{E1AE037A-6DD3-43C5-9C6E-76BD6979CC3F}" srcOrd="0" destOrd="0" presId="urn:microsoft.com/office/officeart/2005/8/layout/bProcess4"/>
    <dgm:cxn modelId="{529F1F15-B7C5-4F3C-93BF-46D1EDAEBFF8}" srcId="{E218CB39-E359-4780-9685-91EC870F9DDF}" destId="{FB53D698-4EDF-4CB1-9481-3444030A105B}" srcOrd="3" destOrd="0" parTransId="{CA483160-0AAF-4593-8205-E49D771D8830}" sibTransId="{79F52960-7ED4-4CA0-8021-CF117CF7B6BE}"/>
    <dgm:cxn modelId="{67BCE6AD-7C54-4770-ABE4-A4FD37735B38}" type="presOf" srcId="{17B70D1F-9E39-4C05-9DB2-10BF1C26A2ED}" destId="{2CEE4645-0B1D-44FE-94E8-4261D7B241FB}" srcOrd="0" destOrd="0" presId="urn:microsoft.com/office/officeart/2005/8/layout/bProcess4"/>
    <dgm:cxn modelId="{809FAA2A-670A-4303-9C08-FC49D190BD78}" srcId="{E218CB39-E359-4780-9685-91EC870F9DDF}" destId="{A061920F-2DCE-48CE-9102-7A9C1512BFB3}" srcOrd="7" destOrd="0" parTransId="{0239B15B-040A-40F2-92E6-3BD29FB7CD6A}" sibTransId="{D620032E-FA75-4210-BA48-40B1DF1F1A7A}"/>
    <dgm:cxn modelId="{DE065E1D-1E84-4FF6-947C-385D4737C6FD}" type="presOf" srcId="{FB53D698-4EDF-4CB1-9481-3444030A105B}" destId="{E383A6CA-66AE-433E-AD18-A4AEAD5A91B2}" srcOrd="0" destOrd="0" presId="urn:microsoft.com/office/officeart/2005/8/layout/bProcess4"/>
    <dgm:cxn modelId="{8982E966-5C1E-4D9A-80F8-E3D5548FF3E7}" srcId="{E218CB39-E359-4780-9685-91EC870F9DDF}" destId="{A9D50849-9BEE-42A8-93FF-11B07E3FE854}" srcOrd="1" destOrd="0" parTransId="{DC165546-C227-46FE-8017-2653E1150F58}" sibTransId="{5EE794C5-BD25-423B-8403-A8F74C966FB3}"/>
    <dgm:cxn modelId="{16CA5355-4847-4E9E-A348-0652DE7F6E15}" type="presOf" srcId="{8B0E245B-D9B6-48D9-9AFE-E8AEA459FA17}" destId="{E3219B65-0155-4870-940E-1FC94DCEB03F}" srcOrd="0" destOrd="0" presId="urn:microsoft.com/office/officeart/2005/8/layout/bProcess4"/>
    <dgm:cxn modelId="{40B77D0F-3716-4FB2-9B6C-5827C76A9FD3}" type="presParOf" srcId="{A0990FE5-4FA0-45CB-B494-9CFB60E7C0CB}" destId="{A8B21742-A0D3-4F4E-BB07-1D8F6C3BE269}" srcOrd="0" destOrd="0" presId="urn:microsoft.com/office/officeart/2005/8/layout/bProcess4"/>
    <dgm:cxn modelId="{2D29D836-F158-43F9-80B9-880E9188DAC5}" type="presParOf" srcId="{A8B21742-A0D3-4F4E-BB07-1D8F6C3BE269}" destId="{0BEA6E50-4728-4C52-80FA-E3F0447EB2C1}" srcOrd="0" destOrd="0" presId="urn:microsoft.com/office/officeart/2005/8/layout/bProcess4"/>
    <dgm:cxn modelId="{87287040-2E87-4535-AAF9-E5486698B6DD}" type="presParOf" srcId="{A8B21742-A0D3-4F4E-BB07-1D8F6C3BE269}" destId="{DB3B0340-6B95-4209-985D-1CA64BF837DF}" srcOrd="1" destOrd="0" presId="urn:microsoft.com/office/officeart/2005/8/layout/bProcess4"/>
    <dgm:cxn modelId="{84ACB953-EE4A-48FA-9A1C-904BD867883B}" type="presParOf" srcId="{A0990FE5-4FA0-45CB-B494-9CFB60E7C0CB}" destId="{2CEE4645-0B1D-44FE-94E8-4261D7B241FB}" srcOrd="1" destOrd="0" presId="urn:microsoft.com/office/officeart/2005/8/layout/bProcess4"/>
    <dgm:cxn modelId="{7B27D568-D69D-46DE-B9B1-69D551A5D9C5}" type="presParOf" srcId="{A0990FE5-4FA0-45CB-B494-9CFB60E7C0CB}" destId="{526AADDE-22CC-40D8-902C-3664D14407A2}" srcOrd="2" destOrd="0" presId="urn:microsoft.com/office/officeart/2005/8/layout/bProcess4"/>
    <dgm:cxn modelId="{A01BA2AC-F6BF-4FF1-B67F-4162E0EA04EF}" type="presParOf" srcId="{526AADDE-22CC-40D8-902C-3664D14407A2}" destId="{82BF7627-43E5-4227-9578-B869947F97AC}" srcOrd="0" destOrd="0" presId="urn:microsoft.com/office/officeart/2005/8/layout/bProcess4"/>
    <dgm:cxn modelId="{087939F8-D378-4939-8B12-3BFB0B6F3E19}" type="presParOf" srcId="{526AADDE-22CC-40D8-902C-3664D14407A2}" destId="{2C8FAF1F-584E-4F36-9B55-D2D0F0013A0B}" srcOrd="1" destOrd="0" presId="urn:microsoft.com/office/officeart/2005/8/layout/bProcess4"/>
    <dgm:cxn modelId="{90C41E43-B72F-4809-AACD-EE8F8766C291}" type="presParOf" srcId="{A0990FE5-4FA0-45CB-B494-9CFB60E7C0CB}" destId="{91EE15E3-8D57-4335-AEFE-812D37458263}" srcOrd="3" destOrd="0" presId="urn:microsoft.com/office/officeart/2005/8/layout/bProcess4"/>
    <dgm:cxn modelId="{663AFF38-F41F-4D60-9CA1-9452EAED20C9}" type="presParOf" srcId="{A0990FE5-4FA0-45CB-B494-9CFB60E7C0CB}" destId="{D7F9F505-1CF8-4F67-9591-FDCA42A5287A}" srcOrd="4" destOrd="0" presId="urn:microsoft.com/office/officeart/2005/8/layout/bProcess4"/>
    <dgm:cxn modelId="{1EBF59F2-A687-414E-8CD5-126A091F8E07}" type="presParOf" srcId="{D7F9F505-1CF8-4F67-9591-FDCA42A5287A}" destId="{127C8E5C-29D8-4E40-AF9B-28154D7E8F17}" srcOrd="0" destOrd="0" presId="urn:microsoft.com/office/officeart/2005/8/layout/bProcess4"/>
    <dgm:cxn modelId="{C3F39D70-9786-4D09-98D3-D9A44587A0CA}" type="presParOf" srcId="{D7F9F505-1CF8-4F67-9591-FDCA42A5287A}" destId="{C4066650-F717-4A32-A52B-6C518D4F9395}" srcOrd="1" destOrd="0" presId="urn:microsoft.com/office/officeart/2005/8/layout/bProcess4"/>
    <dgm:cxn modelId="{80047892-CBEB-426C-AD9E-EE4121E53E29}" type="presParOf" srcId="{A0990FE5-4FA0-45CB-B494-9CFB60E7C0CB}" destId="{D6E45946-7F58-493C-84FD-CC1C6F6C9C33}" srcOrd="5" destOrd="0" presId="urn:microsoft.com/office/officeart/2005/8/layout/bProcess4"/>
    <dgm:cxn modelId="{6051731F-FB8C-434B-BEF7-6918DA7329BA}" type="presParOf" srcId="{A0990FE5-4FA0-45CB-B494-9CFB60E7C0CB}" destId="{1297D5F9-6047-4F3C-8DFB-F01E86CAC2A3}" srcOrd="6" destOrd="0" presId="urn:microsoft.com/office/officeart/2005/8/layout/bProcess4"/>
    <dgm:cxn modelId="{69CE4536-F377-4362-91CE-71D91EB8E545}" type="presParOf" srcId="{1297D5F9-6047-4F3C-8DFB-F01E86CAC2A3}" destId="{8355EEAD-8772-4C95-9E47-C517D0B5C482}" srcOrd="0" destOrd="0" presId="urn:microsoft.com/office/officeart/2005/8/layout/bProcess4"/>
    <dgm:cxn modelId="{EA479CBC-1036-437F-AEDB-A06BA16B55A9}" type="presParOf" srcId="{1297D5F9-6047-4F3C-8DFB-F01E86CAC2A3}" destId="{E383A6CA-66AE-433E-AD18-A4AEAD5A91B2}" srcOrd="1" destOrd="0" presId="urn:microsoft.com/office/officeart/2005/8/layout/bProcess4"/>
    <dgm:cxn modelId="{9607592E-2D8E-421A-9283-78E1DF1CAD65}" type="presParOf" srcId="{A0990FE5-4FA0-45CB-B494-9CFB60E7C0CB}" destId="{E1AE037A-6DD3-43C5-9C6E-76BD6979CC3F}" srcOrd="7" destOrd="0" presId="urn:microsoft.com/office/officeart/2005/8/layout/bProcess4"/>
    <dgm:cxn modelId="{E4B94F63-B6BB-45C6-A1E1-08F85EDD19EE}" type="presParOf" srcId="{A0990FE5-4FA0-45CB-B494-9CFB60E7C0CB}" destId="{07934768-54A8-43DB-82D0-8501C9DEC39E}" srcOrd="8" destOrd="0" presId="urn:microsoft.com/office/officeart/2005/8/layout/bProcess4"/>
    <dgm:cxn modelId="{BA1A2402-7C8E-4A17-84CE-444027ACBE65}" type="presParOf" srcId="{07934768-54A8-43DB-82D0-8501C9DEC39E}" destId="{C9AD5251-A9A0-4642-8292-1582BC37FD90}" srcOrd="0" destOrd="0" presId="urn:microsoft.com/office/officeart/2005/8/layout/bProcess4"/>
    <dgm:cxn modelId="{98D3D044-F1A2-4E06-8EB5-B93D843A29AD}" type="presParOf" srcId="{07934768-54A8-43DB-82D0-8501C9DEC39E}" destId="{567FEBAE-FF0D-47FE-9FE1-470A184F0347}" srcOrd="1" destOrd="0" presId="urn:microsoft.com/office/officeart/2005/8/layout/bProcess4"/>
    <dgm:cxn modelId="{F812FB82-1773-4748-8466-CAC3C77FE9CD}" type="presParOf" srcId="{A0990FE5-4FA0-45CB-B494-9CFB60E7C0CB}" destId="{4F80C7DE-F33E-441D-8D14-B7815607ED7A}" srcOrd="9" destOrd="0" presId="urn:microsoft.com/office/officeart/2005/8/layout/bProcess4"/>
    <dgm:cxn modelId="{B2295B9E-5EA6-4C53-9620-21B7F482F16A}" type="presParOf" srcId="{A0990FE5-4FA0-45CB-B494-9CFB60E7C0CB}" destId="{BF5A1AFA-ECD1-42EC-9344-5F0A55C9186C}" srcOrd="10" destOrd="0" presId="urn:microsoft.com/office/officeart/2005/8/layout/bProcess4"/>
    <dgm:cxn modelId="{115F26EF-F29D-4D51-9D32-F6D9E3603D9D}" type="presParOf" srcId="{BF5A1AFA-ECD1-42EC-9344-5F0A55C9186C}" destId="{0B2AF7F4-FD06-4E89-BCDA-5C13C86CE70D}" srcOrd="0" destOrd="0" presId="urn:microsoft.com/office/officeart/2005/8/layout/bProcess4"/>
    <dgm:cxn modelId="{C79862FB-00AC-48B5-AA5A-CDAC7481A1EB}" type="presParOf" srcId="{BF5A1AFA-ECD1-42EC-9344-5F0A55C9186C}" destId="{EC87E65C-8E64-41F2-A26D-BF3447BB0778}" srcOrd="1" destOrd="0" presId="urn:microsoft.com/office/officeart/2005/8/layout/bProcess4"/>
    <dgm:cxn modelId="{9DA8FE78-ED8D-482C-A3E2-CF92C72A9FEA}" type="presParOf" srcId="{A0990FE5-4FA0-45CB-B494-9CFB60E7C0CB}" destId="{6B27645F-2F4C-43BC-9D9B-C72C93D86663}" srcOrd="11" destOrd="0" presId="urn:microsoft.com/office/officeart/2005/8/layout/bProcess4"/>
    <dgm:cxn modelId="{992AE0A6-6762-4B27-8B94-C40FBCFCBD10}" type="presParOf" srcId="{A0990FE5-4FA0-45CB-B494-9CFB60E7C0CB}" destId="{E4ED820F-C686-4580-A8E4-E9E0AB752FA2}" srcOrd="12" destOrd="0" presId="urn:microsoft.com/office/officeart/2005/8/layout/bProcess4"/>
    <dgm:cxn modelId="{EE8FDF84-5062-4988-A673-9051004C06E5}" type="presParOf" srcId="{E4ED820F-C686-4580-A8E4-E9E0AB752FA2}" destId="{1052D5FA-E076-4741-B805-7B765A67BF93}" srcOrd="0" destOrd="0" presId="urn:microsoft.com/office/officeart/2005/8/layout/bProcess4"/>
    <dgm:cxn modelId="{02FE82D3-73D5-4A3D-A130-60357267DED6}" type="presParOf" srcId="{E4ED820F-C686-4580-A8E4-E9E0AB752FA2}" destId="{E3219B65-0155-4870-940E-1FC94DCEB03F}" srcOrd="1" destOrd="0" presId="urn:microsoft.com/office/officeart/2005/8/layout/bProcess4"/>
    <dgm:cxn modelId="{4F86390E-4A51-4A89-9474-407B38D39C8F}" type="presParOf" srcId="{A0990FE5-4FA0-45CB-B494-9CFB60E7C0CB}" destId="{9E893318-4519-4D9D-BE42-5B1F30A459EB}" srcOrd="13" destOrd="0" presId="urn:microsoft.com/office/officeart/2005/8/layout/bProcess4"/>
    <dgm:cxn modelId="{BA58E591-2209-4A97-AC78-304F5FCBA78C}" type="presParOf" srcId="{A0990FE5-4FA0-45CB-B494-9CFB60E7C0CB}" destId="{85E89ED8-13C7-49A8-8581-682D7A216926}" srcOrd="14" destOrd="0" presId="urn:microsoft.com/office/officeart/2005/8/layout/bProcess4"/>
    <dgm:cxn modelId="{6173F860-C0D5-4E73-BE84-A0A9498C8052}" type="presParOf" srcId="{85E89ED8-13C7-49A8-8581-682D7A216926}" destId="{02948B57-46BB-44FF-954E-038C0ADED5A7}" srcOrd="0" destOrd="0" presId="urn:microsoft.com/office/officeart/2005/8/layout/bProcess4"/>
    <dgm:cxn modelId="{79A68416-7A6E-4B34-840F-623CF3686F2F}" type="presParOf" srcId="{85E89ED8-13C7-49A8-8581-682D7A216926}" destId="{66BBED8D-40B5-4052-97C3-4140D129EE0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7FC690A-0F8F-4785-8BA9-EEEC3E54B12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EEA5F964-21CA-466A-98AF-2B8FD69FD34F}">
      <dgm:prSet/>
      <dgm:spPr/>
      <dgm:t>
        <a:bodyPr/>
        <a:lstStyle/>
        <a:p>
          <a:r>
            <a:rPr lang="es-ES" dirty="0" smtClean="0">
              <a:ea typeface="ＭＳ Ｐゴシック" pitchFamily="34" charset="-128"/>
            </a:rPr>
            <a:t>La ubicación mediante el previo análisis para poder colocar la planta de almacenamiento y tratamiento de las aguas grises</a:t>
          </a:r>
          <a:endParaRPr lang="es-ES_tradnl" dirty="0" smtClean="0">
            <a:ea typeface="ＭＳ Ｐゴシック" pitchFamily="34" charset="-128"/>
          </a:endParaRPr>
        </a:p>
      </dgm:t>
    </dgm:pt>
    <dgm:pt modelId="{05CD4C65-8BB8-495F-BC55-9430930D717E}" type="parTrans" cxnId="{C887709F-02F9-4F35-AB9D-7313B9573202}">
      <dgm:prSet/>
      <dgm:spPr/>
      <dgm:t>
        <a:bodyPr/>
        <a:lstStyle/>
        <a:p>
          <a:endParaRPr lang="es-ES"/>
        </a:p>
      </dgm:t>
    </dgm:pt>
    <dgm:pt modelId="{99B535F0-B0BA-401F-9FD2-5343A9A2F8DB}" type="sibTrans" cxnId="{C887709F-02F9-4F35-AB9D-7313B9573202}">
      <dgm:prSet/>
      <dgm:spPr/>
      <dgm:t>
        <a:bodyPr/>
        <a:lstStyle/>
        <a:p>
          <a:endParaRPr lang="es-ES"/>
        </a:p>
      </dgm:t>
    </dgm:pt>
    <dgm:pt modelId="{B3A51359-16C2-45CB-8ABE-1E212096B0BE}">
      <dgm:prSet/>
      <dgm:spPr/>
      <dgm:t>
        <a:bodyPr/>
        <a:lstStyle/>
        <a:p>
          <a:r>
            <a:rPr lang="es-ES" dirty="0" smtClean="0">
              <a:ea typeface="ＭＳ Ｐゴシック" pitchFamily="34" charset="-128"/>
            </a:rPr>
            <a:t>Será en las inmediaciones del área de cadetes</a:t>
          </a:r>
          <a:endParaRPr lang="es-ES_tradnl" dirty="0" smtClean="0">
            <a:ea typeface="ＭＳ Ｐゴシック" pitchFamily="34" charset="-128"/>
          </a:endParaRPr>
        </a:p>
      </dgm:t>
    </dgm:pt>
    <dgm:pt modelId="{FE71320A-B804-4E1E-8B32-1ECBECBD094D}" type="parTrans" cxnId="{395B62A5-61FD-48DF-96BE-2FC91D6EAE9F}">
      <dgm:prSet/>
      <dgm:spPr/>
      <dgm:t>
        <a:bodyPr/>
        <a:lstStyle/>
        <a:p>
          <a:endParaRPr lang="es-ES"/>
        </a:p>
      </dgm:t>
    </dgm:pt>
    <dgm:pt modelId="{6D323666-FAFF-412E-9D21-140F463810CB}" type="sibTrans" cxnId="{395B62A5-61FD-48DF-96BE-2FC91D6EAE9F}">
      <dgm:prSet/>
      <dgm:spPr/>
      <dgm:t>
        <a:bodyPr/>
        <a:lstStyle/>
        <a:p>
          <a:endParaRPr lang="es-ES"/>
        </a:p>
      </dgm:t>
    </dgm:pt>
    <dgm:pt modelId="{8E52535B-DEC5-4675-A77F-48239BDF3105}">
      <dgm:prSet/>
      <dgm:spPr/>
      <dgm:t>
        <a:bodyPr/>
        <a:lstStyle/>
        <a:p>
          <a:r>
            <a:rPr lang="es-ES" dirty="0" smtClean="0">
              <a:ea typeface="ＭＳ Ｐゴシック" pitchFamily="34" charset="-128"/>
            </a:rPr>
            <a:t>En la parte lateral de la pista de cabos con un espacio similar a una cancha de básquet. </a:t>
          </a:r>
          <a:endParaRPr lang="es-ES_tradnl" dirty="0" smtClean="0">
            <a:ea typeface="ＭＳ Ｐゴシック" pitchFamily="34" charset="-128"/>
          </a:endParaRPr>
        </a:p>
      </dgm:t>
    </dgm:pt>
    <dgm:pt modelId="{E5040BAD-CCC6-423A-827C-1B36F9493F00}" type="parTrans" cxnId="{DEAB4C96-7F84-4609-94CA-8FD1C03EC770}">
      <dgm:prSet/>
      <dgm:spPr/>
      <dgm:t>
        <a:bodyPr/>
        <a:lstStyle/>
        <a:p>
          <a:endParaRPr lang="es-ES"/>
        </a:p>
      </dgm:t>
    </dgm:pt>
    <dgm:pt modelId="{0344269A-5ADB-4EC7-A9DC-6BE519C6E540}" type="sibTrans" cxnId="{DEAB4C96-7F84-4609-94CA-8FD1C03EC770}">
      <dgm:prSet/>
      <dgm:spPr/>
      <dgm:t>
        <a:bodyPr/>
        <a:lstStyle/>
        <a:p>
          <a:endParaRPr lang="es-ES"/>
        </a:p>
      </dgm:t>
    </dgm:pt>
    <dgm:pt modelId="{098506D1-35D9-4D19-96D9-40FA39ACDC8A}" type="pres">
      <dgm:prSet presAssocID="{87FC690A-0F8F-4785-8BA9-EEEC3E54B121}" presName="Name0" presStyleCnt="0">
        <dgm:presLayoutVars>
          <dgm:dir/>
          <dgm:resizeHandles val="exact"/>
        </dgm:presLayoutVars>
      </dgm:prSet>
      <dgm:spPr/>
      <dgm:t>
        <a:bodyPr/>
        <a:lstStyle/>
        <a:p>
          <a:endParaRPr lang="es-ES"/>
        </a:p>
      </dgm:t>
    </dgm:pt>
    <dgm:pt modelId="{91DC0D2E-C242-4BB4-9772-4AA42BF3FAC4}" type="pres">
      <dgm:prSet presAssocID="{EEA5F964-21CA-466A-98AF-2B8FD69FD34F}" presName="node" presStyleLbl="node1" presStyleIdx="0" presStyleCnt="3">
        <dgm:presLayoutVars>
          <dgm:bulletEnabled val="1"/>
        </dgm:presLayoutVars>
      </dgm:prSet>
      <dgm:spPr/>
      <dgm:t>
        <a:bodyPr/>
        <a:lstStyle/>
        <a:p>
          <a:endParaRPr lang="es-ES"/>
        </a:p>
      </dgm:t>
    </dgm:pt>
    <dgm:pt modelId="{1D8BB643-BE60-4FE4-BC70-7A2F18E8954B}" type="pres">
      <dgm:prSet presAssocID="{99B535F0-B0BA-401F-9FD2-5343A9A2F8DB}" presName="sibTrans" presStyleCnt="0"/>
      <dgm:spPr/>
    </dgm:pt>
    <dgm:pt modelId="{1B83C63C-D412-4FA8-B7B3-7B0383F56AD6}" type="pres">
      <dgm:prSet presAssocID="{B3A51359-16C2-45CB-8ABE-1E212096B0BE}" presName="node" presStyleLbl="node1" presStyleIdx="1" presStyleCnt="3">
        <dgm:presLayoutVars>
          <dgm:bulletEnabled val="1"/>
        </dgm:presLayoutVars>
      </dgm:prSet>
      <dgm:spPr/>
      <dgm:t>
        <a:bodyPr/>
        <a:lstStyle/>
        <a:p>
          <a:endParaRPr lang="es-ES"/>
        </a:p>
      </dgm:t>
    </dgm:pt>
    <dgm:pt modelId="{56B1C52A-5074-4873-BD9F-876FC25B5428}" type="pres">
      <dgm:prSet presAssocID="{6D323666-FAFF-412E-9D21-140F463810CB}" presName="sibTrans" presStyleCnt="0"/>
      <dgm:spPr/>
    </dgm:pt>
    <dgm:pt modelId="{FF20D152-275A-4E18-9456-4282E905220B}" type="pres">
      <dgm:prSet presAssocID="{8E52535B-DEC5-4675-A77F-48239BDF3105}" presName="node" presStyleLbl="node1" presStyleIdx="2" presStyleCnt="3">
        <dgm:presLayoutVars>
          <dgm:bulletEnabled val="1"/>
        </dgm:presLayoutVars>
      </dgm:prSet>
      <dgm:spPr/>
      <dgm:t>
        <a:bodyPr/>
        <a:lstStyle/>
        <a:p>
          <a:endParaRPr lang="es-ES"/>
        </a:p>
      </dgm:t>
    </dgm:pt>
  </dgm:ptLst>
  <dgm:cxnLst>
    <dgm:cxn modelId="{6A92867B-05B4-4F58-8651-E8AE11B08CA0}" type="presOf" srcId="{EEA5F964-21CA-466A-98AF-2B8FD69FD34F}" destId="{91DC0D2E-C242-4BB4-9772-4AA42BF3FAC4}" srcOrd="0" destOrd="0" presId="urn:microsoft.com/office/officeart/2005/8/layout/hList6"/>
    <dgm:cxn modelId="{F8D398F4-59CA-4B62-A12C-1FD9CA5C84FF}" type="presOf" srcId="{8E52535B-DEC5-4675-A77F-48239BDF3105}" destId="{FF20D152-275A-4E18-9456-4282E905220B}" srcOrd="0" destOrd="0" presId="urn:microsoft.com/office/officeart/2005/8/layout/hList6"/>
    <dgm:cxn modelId="{C887709F-02F9-4F35-AB9D-7313B9573202}" srcId="{87FC690A-0F8F-4785-8BA9-EEEC3E54B121}" destId="{EEA5F964-21CA-466A-98AF-2B8FD69FD34F}" srcOrd="0" destOrd="0" parTransId="{05CD4C65-8BB8-495F-BC55-9430930D717E}" sibTransId="{99B535F0-B0BA-401F-9FD2-5343A9A2F8DB}"/>
    <dgm:cxn modelId="{395B62A5-61FD-48DF-96BE-2FC91D6EAE9F}" srcId="{87FC690A-0F8F-4785-8BA9-EEEC3E54B121}" destId="{B3A51359-16C2-45CB-8ABE-1E212096B0BE}" srcOrd="1" destOrd="0" parTransId="{FE71320A-B804-4E1E-8B32-1ECBECBD094D}" sibTransId="{6D323666-FAFF-412E-9D21-140F463810CB}"/>
    <dgm:cxn modelId="{DEAB4C96-7F84-4609-94CA-8FD1C03EC770}" srcId="{87FC690A-0F8F-4785-8BA9-EEEC3E54B121}" destId="{8E52535B-DEC5-4675-A77F-48239BDF3105}" srcOrd="2" destOrd="0" parTransId="{E5040BAD-CCC6-423A-827C-1B36F9493F00}" sibTransId="{0344269A-5ADB-4EC7-A9DC-6BE519C6E540}"/>
    <dgm:cxn modelId="{1F89B6BD-80D4-47FF-A0B0-95166E381C5A}" type="presOf" srcId="{87FC690A-0F8F-4785-8BA9-EEEC3E54B121}" destId="{098506D1-35D9-4D19-96D9-40FA39ACDC8A}" srcOrd="0" destOrd="0" presId="urn:microsoft.com/office/officeart/2005/8/layout/hList6"/>
    <dgm:cxn modelId="{BA6E80FA-6648-4782-ACA3-B53AD3C9BBF2}" type="presOf" srcId="{B3A51359-16C2-45CB-8ABE-1E212096B0BE}" destId="{1B83C63C-D412-4FA8-B7B3-7B0383F56AD6}" srcOrd="0" destOrd="0" presId="urn:microsoft.com/office/officeart/2005/8/layout/hList6"/>
    <dgm:cxn modelId="{1AC228BF-ACEA-4120-921F-FE02DC9CE7A1}" type="presParOf" srcId="{098506D1-35D9-4D19-96D9-40FA39ACDC8A}" destId="{91DC0D2E-C242-4BB4-9772-4AA42BF3FAC4}" srcOrd="0" destOrd="0" presId="urn:microsoft.com/office/officeart/2005/8/layout/hList6"/>
    <dgm:cxn modelId="{DF99724C-1FAF-42D3-841C-2834D5275458}" type="presParOf" srcId="{098506D1-35D9-4D19-96D9-40FA39ACDC8A}" destId="{1D8BB643-BE60-4FE4-BC70-7A2F18E8954B}" srcOrd="1" destOrd="0" presId="urn:microsoft.com/office/officeart/2005/8/layout/hList6"/>
    <dgm:cxn modelId="{C0E58354-C042-4ACF-A7FC-7EEE13D8F81C}" type="presParOf" srcId="{098506D1-35D9-4D19-96D9-40FA39ACDC8A}" destId="{1B83C63C-D412-4FA8-B7B3-7B0383F56AD6}" srcOrd="2" destOrd="0" presId="urn:microsoft.com/office/officeart/2005/8/layout/hList6"/>
    <dgm:cxn modelId="{21DA0FDE-B9BB-45DF-B7E1-2E1F70D5243D}" type="presParOf" srcId="{098506D1-35D9-4D19-96D9-40FA39ACDC8A}" destId="{56B1C52A-5074-4873-BD9F-876FC25B5428}" srcOrd="3" destOrd="0" presId="urn:microsoft.com/office/officeart/2005/8/layout/hList6"/>
    <dgm:cxn modelId="{C5F8EA71-1A03-40A2-9A1C-7073DF35EDA1}" type="presParOf" srcId="{098506D1-35D9-4D19-96D9-40FA39ACDC8A}" destId="{FF20D152-275A-4E18-9456-4282E905220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CD20F27-27AD-46CD-A90F-EE1553B2E728}" type="doc">
      <dgm:prSet loTypeId="urn:microsoft.com/office/officeart/2005/8/layout/pyramid2" loCatId="list" qsTypeId="urn:microsoft.com/office/officeart/2005/8/quickstyle/simple1" qsCatId="simple" csTypeId="urn:microsoft.com/office/officeart/2005/8/colors/accent1_2" csCatId="accent1" phldr="1"/>
      <dgm:spPr/>
    </dgm:pt>
    <dgm:pt modelId="{30A405E6-EF54-4BDA-A528-277F25E69A0F}">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1800" dirty="0" smtClean="0">
              <a:ea typeface="ＭＳ Ｐゴシック" pitchFamily="34" charset="-128"/>
            </a:rPr>
            <a:t>Al llegar a la mínima del tanque de almacenamiento, el control de nivel envía una señal para arranque de la bomba.</a:t>
          </a:r>
          <a:endParaRPr lang="es-ES" sz="1800" dirty="0"/>
        </a:p>
      </dgm:t>
    </dgm:pt>
    <dgm:pt modelId="{D6774BA5-F1B9-406A-A2F5-B6FE25540016}" type="parTrans" cxnId="{6681F380-773E-4781-83ED-EEDE823893CF}">
      <dgm:prSet/>
      <dgm:spPr/>
      <dgm:t>
        <a:bodyPr/>
        <a:lstStyle/>
        <a:p>
          <a:endParaRPr lang="es-ES" sz="1800"/>
        </a:p>
      </dgm:t>
    </dgm:pt>
    <dgm:pt modelId="{54844217-A035-48BE-AC77-0E3C26CEEB18}" type="sibTrans" cxnId="{6681F380-773E-4781-83ED-EEDE823893CF}">
      <dgm:prSet/>
      <dgm:spPr/>
      <dgm:t>
        <a:bodyPr/>
        <a:lstStyle/>
        <a:p>
          <a:endParaRPr lang="es-ES" sz="1800"/>
        </a:p>
      </dgm:t>
    </dgm:pt>
    <dgm:pt modelId="{E355C421-74E1-43FE-80DA-E1DD312AB039}">
      <dgm:prSet phldrT="[Texto]" custT="1"/>
      <dgm:spPr/>
      <dgm:t>
        <a:bodyPr/>
        <a:lstStyle/>
        <a:p>
          <a:pPr algn="just"/>
          <a:r>
            <a:rPr lang="es-ES" sz="1800" dirty="0" smtClean="0">
              <a:ea typeface="ＭＳ Ｐゴシック" pitchFamily="34" charset="-128"/>
            </a:rPr>
            <a:t>Habilita a su vez las electroválvulas correspondientes hasta llegar a una máxima cota prefijada con el control de nivel.</a:t>
          </a:r>
          <a:endParaRPr lang="es-ES" sz="1800" dirty="0"/>
        </a:p>
      </dgm:t>
    </dgm:pt>
    <dgm:pt modelId="{E0AFFDAB-340F-4175-BF6A-75622DB92AAE}" type="parTrans" cxnId="{77582141-F655-43B9-A90A-01405F1B0F7D}">
      <dgm:prSet/>
      <dgm:spPr/>
      <dgm:t>
        <a:bodyPr/>
        <a:lstStyle/>
        <a:p>
          <a:endParaRPr lang="es-ES" sz="1800"/>
        </a:p>
      </dgm:t>
    </dgm:pt>
    <dgm:pt modelId="{4126C734-5996-490E-B834-272CFE10ED78}" type="sibTrans" cxnId="{77582141-F655-43B9-A90A-01405F1B0F7D}">
      <dgm:prSet/>
      <dgm:spPr/>
      <dgm:t>
        <a:bodyPr/>
        <a:lstStyle/>
        <a:p>
          <a:endParaRPr lang="es-ES" sz="1800"/>
        </a:p>
      </dgm:t>
    </dgm:pt>
    <dgm:pt modelId="{9F882189-AC32-4027-BD81-9B1E5B86D0C1}">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1800" dirty="0" smtClean="0">
              <a:ea typeface="ＭＳ Ｐゴシック" pitchFamily="34" charset="-128"/>
            </a:rPr>
            <a:t>Provoca la detención de la bomba y el cierre de las electroválvulas.</a:t>
          </a:r>
          <a:endParaRPr lang="es-ES" sz="1800" dirty="0"/>
        </a:p>
      </dgm:t>
    </dgm:pt>
    <dgm:pt modelId="{F6862B39-1D96-4F31-BE17-DA916C2884BB}" type="parTrans" cxnId="{E40C8F33-8D81-4763-95A2-EC1F835E37F7}">
      <dgm:prSet/>
      <dgm:spPr/>
      <dgm:t>
        <a:bodyPr/>
        <a:lstStyle/>
        <a:p>
          <a:endParaRPr lang="es-ES" sz="1800"/>
        </a:p>
      </dgm:t>
    </dgm:pt>
    <dgm:pt modelId="{0B7E17DF-D9E2-40F1-B625-96EC4CEF5ECE}" type="sibTrans" cxnId="{E40C8F33-8D81-4763-95A2-EC1F835E37F7}">
      <dgm:prSet/>
      <dgm:spPr/>
      <dgm:t>
        <a:bodyPr/>
        <a:lstStyle/>
        <a:p>
          <a:endParaRPr lang="es-ES" sz="1800"/>
        </a:p>
      </dgm:t>
    </dgm:pt>
    <dgm:pt modelId="{BA98AE24-4AEF-49E7-B7A0-F7A953485520}" type="pres">
      <dgm:prSet presAssocID="{4CD20F27-27AD-46CD-A90F-EE1553B2E728}" presName="compositeShape" presStyleCnt="0">
        <dgm:presLayoutVars>
          <dgm:dir/>
          <dgm:resizeHandles/>
        </dgm:presLayoutVars>
      </dgm:prSet>
      <dgm:spPr/>
    </dgm:pt>
    <dgm:pt modelId="{557A77E2-04D0-4F44-9FAE-035F81874A8D}" type="pres">
      <dgm:prSet presAssocID="{4CD20F27-27AD-46CD-A90F-EE1553B2E728}" presName="pyramid" presStyleLbl="node1" presStyleIdx="0" presStyleCnt="1" custScaleY="91781"/>
      <dgm:spPr/>
    </dgm:pt>
    <dgm:pt modelId="{B05A99B7-AB5E-4D27-85E6-B7021B24071C}" type="pres">
      <dgm:prSet presAssocID="{4CD20F27-27AD-46CD-A90F-EE1553B2E728}" presName="theList" presStyleCnt="0"/>
      <dgm:spPr/>
    </dgm:pt>
    <dgm:pt modelId="{EDA4BA34-201A-4A63-A619-5A6DBA4896B0}" type="pres">
      <dgm:prSet presAssocID="{30A405E6-EF54-4BDA-A528-277F25E69A0F}" presName="aNode" presStyleLbl="fgAcc1" presStyleIdx="0" presStyleCnt="3">
        <dgm:presLayoutVars>
          <dgm:bulletEnabled val="1"/>
        </dgm:presLayoutVars>
      </dgm:prSet>
      <dgm:spPr/>
      <dgm:t>
        <a:bodyPr/>
        <a:lstStyle/>
        <a:p>
          <a:endParaRPr lang="es-ES"/>
        </a:p>
      </dgm:t>
    </dgm:pt>
    <dgm:pt modelId="{A7D0F3ED-7ECE-40F7-94C5-1474D1D7CEEB}" type="pres">
      <dgm:prSet presAssocID="{30A405E6-EF54-4BDA-A528-277F25E69A0F}" presName="aSpace" presStyleCnt="0"/>
      <dgm:spPr/>
    </dgm:pt>
    <dgm:pt modelId="{CF3F7648-770B-4F36-9966-CC4D4B979216}" type="pres">
      <dgm:prSet presAssocID="{E355C421-74E1-43FE-80DA-E1DD312AB039}" presName="aNode" presStyleLbl="fgAcc1" presStyleIdx="1" presStyleCnt="3">
        <dgm:presLayoutVars>
          <dgm:bulletEnabled val="1"/>
        </dgm:presLayoutVars>
      </dgm:prSet>
      <dgm:spPr/>
      <dgm:t>
        <a:bodyPr/>
        <a:lstStyle/>
        <a:p>
          <a:endParaRPr lang="es-ES"/>
        </a:p>
      </dgm:t>
    </dgm:pt>
    <dgm:pt modelId="{77D59FC0-A55A-4920-A492-D03A407873B0}" type="pres">
      <dgm:prSet presAssocID="{E355C421-74E1-43FE-80DA-E1DD312AB039}" presName="aSpace" presStyleCnt="0"/>
      <dgm:spPr/>
    </dgm:pt>
    <dgm:pt modelId="{438D6A21-EDE7-4B6E-9414-33F1AC8D325F}" type="pres">
      <dgm:prSet presAssocID="{9F882189-AC32-4027-BD81-9B1E5B86D0C1}" presName="aNode" presStyleLbl="fgAcc1" presStyleIdx="2" presStyleCnt="3">
        <dgm:presLayoutVars>
          <dgm:bulletEnabled val="1"/>
        </dgm:presLayoutVars>
      </dgm:prSet>
      <dgm:spPr/>
      <dgm:t>
        <a:bodyPr/>
        <a:lstStyle/>
        <a:p>
          <a:endParaRPr lang="es-ES"/>
        </a:p>
      </dgm:t>
    </dgm:pt>
    <dgm:pt modelId="{9F64A46C-25ED-4BE6-8B71-78E702A220EB}" type="pres">
      <dgm:prSet presAssocID="{9F882189-AC32-4027-BD81-9B1E5B86D0C1}" presName="aSpace" presStyleCnt="0"/>
      <dgm:spPr/>
    </dgm:pt>
  </dgm:ptLst>
  <dgm:cxnLst>
    <dgm:cxn modelId="{6681F380-773E-4781-83ED-EEDE823893CF}" srcId="{4CD20F27-27AD-46CD-A90F-EE1553B2E728}" destId="{30A405E6-EF54-4BDA-A528-277F25E69A0F}" srcOrd="0" destOrd="0" parTransId="{D6774BA5-F1B9-406A-A2F5-B6FE25540016}" sibTransId="{54844217-A035-48BE-AC77-0E3C26CEEB18}"/>
    <dgm:cxn modelId="{0F96B363-3A91-4935-A427-FB7A488C19D5}" type="presOf" srcId="{E355C421-74E1-43FE-80DA-E1DD312AB039}" destId="{CF3F7648-770B-4F36-9966-CC4D4B979216}" srcOrd="0" destOrd="0" presId="urn:microsoft.com/office/officeart/2005/8/layout/pyramid2"/>
    <dgm:cxn modelId="{63D1CADE-44D1-4752-B50F-E37608676F79}" type="presOf" srcId="{30A405E6-EF54-4BDA-A528-277F25E69A0F}" destId="{EDA4BA34-201A-4A63-A619-5A6DBA4896B0}" srcOrd="0" destOrd="0" presId="urn:microsoft.com/office/officeart/2005/8/layout/pyramid2"/>
    <dgm:cxn modelId="{77582141-F655-43B9-A90A-01405F1B0F7D}" srcId="{4CD20F27-27AD-46CD-A90F-EE1553B2E728}" destId="{E355C421-74E1-43FE-80DA-E1DD312AB039}" srcOrd="1" destOrd="0" parTransId="{E0AFFDAB-340F-4175-BF6A-75622DB92AAE}" sibTransId="{4126C734-5996-490E-B834-272CFE10ED78}"/>
    <dgm:cxn modelId="{E40C8F33-8D81-4763-95A2-EC1F835E37F7}" srcId="{4CD20F27-27AD-46CD-A90F-EE1553B2E728}" destId="{9F882189-AC32-4027-BD81-9B1E5B86D0C1}" srcOrd="2" destOrd="0" parTransId="{F6862B39-1D96-4F31-BE17-DA916C2884BB}" sibTransId="{0B7E17DF-D9E2-40F1-B625-96EC4CEF5ECE}"/>
    <dgm:cxn modelId="{236FCB39-051B-4176-8E5C-7E3C52584A47}" type="presOf" srcId="{4CD20F27-27AD-46CD-A90F-EE1553B2E728}" destId="{BA98AE24-4AEF-49E7-B7A0-F7A953485520}" srcOrd="0" destOrd="0" presId="urn:microsoft.com/office/officeart/2005/8/layout/pyramid2"/>
    <dgm:cxn modelId="{17D60870-3023-49DA-AF34-5B1FA546C7C0}" type="presOf" srcId="{9F882189-AC32-4027-BD81-9B1E5B86D0C1}" destId="{438D6A21-EDE7-4B6E-9414-33F1AC8D325F}" srcOrd="0" destOrd="0" presId="urn:microsoft.com/office/officeart/2005/8/layout/pyramid2"/>
    <dgm:cxn modelId="{82E59A33-BAFA-48FC-B455-0E4F45B171B2}" type="presParOf" srcId="{BA98AE24-4AEF-49E7-B7A0-F7A953485520}" destId="{557A77E2-04D0-4F44-9FAE-035F81874A8D}" srcOrd="0" destOrd="0" presId="urn:microsoft.com/office/officeart/2005/8/layout/pyramid2"/>
    <dgm:cxn modelId="{47DD938E-4110-4B5F-9D72-A31AA5B6FF54}" type="presParOf" srcId="{BA98AE24-4AEF-49E7-B7A0-F7A953485520}" destId="{B05A99B7-AB5E-4D27-85E6-B7021B24071C}" srcOrd="1" destOrd="0" presId="urn:microsoft.com/office/officeart/2005/8/layout/pyramid2"/>
    <dgm:cxn modelId="{42A6DFEF-6FE9-447E-911F-680E6E14B055}" type="presParOf" srcId="{B05A99B7-AB5E-4D27-85E6-B7021B24071C}" destId="{EDA4BA34-201A-4A63-A619-5A6DBA4896B0}" srcOrd="0" destOrd="0" presId="urn:microsoft.com/office/officeart/2005/8/layout/pyramid2"/>
    <dgm:cxn modelId="{5EFECE35-4CD7-4123-AE50-F1F1D6F9BF14}" type="presParOf" srcId="{B05A99B7-AB5E-4D27-85E6-B7021B24071C}" destId="{A7D0F3ED-7ECE-40F7-94C5-1474D1D7CEEB}" srcOrd="1" destOrd="0" presId="urn:microsoft.com/office/officeart/2005/8/layout/pyramid2"/>
    <dgm:cxn modelId="{3103315E-18FA-4B4D-A088-F4986B835376}" type="presParOf" srcId="{B05A99B7-AB5E-4D27-85E6-B7021B24071C}" destId="{CF3F7648-770B-4F36-9966-CC4D4B979216}" srcOrd="2" destOrd="0" presId="urn:microsoft.com/office/officeart/2005/8/layout/pyramid2"/>
    <dgm:cxn modelId="{F6D3DA42-62D5-477E-9DBE-269A41713D19}" type="presParOf" srcId="{B05A99B7-AB5E-4D27-85E6-B7021B24071C}" destId="{77D59FC0-A55A-4920-A492-D03A407873B0}" srcOrd="3" destOrd="0" presId="urn:microsoft.com/office/officeart/2005/8/layout/pyramid2"/>
    <dgm:cxn modelId="{7B2DE012-4D2D-4E72-A6C7-FEA3E8196A73}" type="presParOf" srcId="{B05A99B7-AB5E-4D27-85E6-B7021B24071C}" destId="{438D6A21-EDE7-4B6E-9414-33F1AC8D325F}" srcOrd="4" destOrd="0" presId="urn:microsoft.com/office/officeart/2005/8/layout/pyramid2"/>
    <dgm:cxn modelId="{D7B2C208-C883-4D2A-B236-AD2D1E68FCD8}" type="presParOf" srcId="{B05A99B7-AB5E-4D27-85E6-B7021B24071C}" destId="{9F64A46C-25ED-4BE6-8B71-78E702A220E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30DAC96-D2AC-4D9E-91EA-EE5C12AB884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FF0A7E0E-323C-4628-B612-A1F1F570F59F}">
      <dgm:prSet phldrT="[Texto]" custT="1"/>
      <dgm:spPr/>
      <dgm:t>
        <a:bodyPr/>
        <a:lstStyle/>
        <a:p>
          <a:r>
            <a:rPr lang="es-ES" sz="1800" dirty="0" smtClean="0">
              <a:ea typeface="ＭＳ Ｐゴシック" pitchFamily="34" charset="-128"/>
            </a:rPr>
            <a:t>El control de riego tomará agua del tanque cisterna</a:t>
          </a:r>
          <a:endParaRPr lang="es-ES" sz="1800" dirty="0"/>
        </a:p>
      </dgm:t>
    </dgm:pt>
    <dgm:pt modelId="{8A7F5C54-6946-468B-8D78-6724563DBAFB}" type="parTrans" cxnId="{666EB2A0-C0F4-4200-82F3-CA29CFE3908B}">
      <dgm:prSet/>
      <dgm:spPr/>
      <dgm:t>
        <a:bodyPr/>
        <a:lstStyle/>
        <a:p>
          <a:endParaRPr lang="es-ES" sz="2000"/>
        </a:p>
      </dgm:t>
    </dgm:pt>
    <dgm:pt modelId="{E347A908-C1BE-4901-B057-E9477812C67C}" type="sibTrans" cxnId="{666EB2A0-C0F4-4200-82F3-CA29CFE3908B}">
      <dgm:prSet/>
      <dgm:spPr/>
      <dgm:t>
        <a:bodyPr/>
        <a:lstStyle/>
        <a:p>
          <a:endParaRPr lang="es-ES" sz="2000"/>
        </a:p>
      </dgm:t>
    </dgm:pt>
    <dgm:pt modelId="{11D13284-22DC-45E0-A2F1-B07DEE5C4E05}">
      <dgm:prSet phldrT="[Texto]" custT="1"/>
      <dgm:spPr/>
      <dgm:t>
        <a:bodyPr/>
        <a:lstStyle/>
        <a:p>
          <a:r>
            <a:rPr lang="es-ES" sz="1800" dirty="0" smtClean="0">
              <a:ea typeface="ＭＳ Ｐゴシック" pitchFamily="34" charset="-128"/>
            </a:rPr>
            <a:t>Contará con una bomba de aproximadamente 3 m3/hora</a:t>
          </a:r>
          <a:endParaRPr lang="es-ES" sz="1800" dirty="0"/>
        </a:p>
      </dgm:t>
    </dgm:pt>
    <dgm:pt modelId="{3A1D1986-AAE1-4170-B526-936060C4ABC5}" type="parTrans" cxnId="{41A570F1-BDF9-485A-9848-214F5C149D6B}">
      <dgm:prSet/>
      <dgm:spPr/>
      <dgm:t>
        <a:bodyPr/>
        <a:lstStyle/>
        <a:p>
          <a:endParaRPr lang="es-ES" sz="2000"/>
        </a:p>
      </dgm:t>
    </dgm:pt>
    <dgm:pt modelId="{BDAE6E04-A4CB-4CA4-9198-A797D59388B8}" type="sibTrans" cxnId="{41A570F1-BDF9-485A-9848-214F5C149D6B}">
      <dgm:prSet/>
      <dgm:spPr/>
      <dgm:t>
        <a:bodyPr/>
        <a:lstStyle/>
        <a:p>
          <a:endParaRPr lang="es-ES" sz="2000"/>
        </a:p>
      </dgm:t>
    </dgm:pt>
    <dgm:pt modelId="{DADD9BB5-33AD-4120-A5C3-49B1F727D9C5}">
      <dgm:prSet phldrT="[Texto]" custT="1"/>
      <dgm:spPr/>
      <dgm:t>
        <a:bodyPr/>
        <a:lstStyle/>
        <a:p>
          <a:r>
            <a:rPr lang="es-ES" sz="1800" dirty="0" smtClean="0">
              <a:ea typeface="ＭＳ Ｐゴシック" pitchFamily="34" charset="-128"/>
            </a:rPr>
            <a:t>Un programador temporizado de dos periodos de tiempo (mañana y tarde)</a:t>
          </a:r>
          <a:endParaRPr lang="es-ES" sz="1800" dirty="0"/>
        </a:p>
      </dgm:t>
    </dgm:pt>
    <dgm:pt modelId="{5E9B78E1-CA9A-421E-8FD8-BDB3CC9287F9}" type="parTrans" cxnId="{81FDA13B-72F8-4F49-8B54-193EF9C2D729}">
      <dgm:prSet/>
      <dgm:spPr/>
      <dgm:t>
        <a:bodyPr/>
        <a:lstStyle/>
        <a:p>
          <a:endParaRPr lang="es-ES" sz="2000"/>
        </a:p>
      </dgm:t>
    </dgm:pt>
    <dgm:pt modelId="{81714787-346F-4268-95C3-8972B728B4CA}" type="sibTrans" cxnId="{81FDA13B-72F8-4F49-8B54-193EF9C2D729}">
      <dgm:prSet/>
      <dgm:spPr/>
      <dgm:t>
        <a:bodyPr/>
        <a:lstStyle/>
        <a:p>
          <a:endParaRPr lang="es-ES" sz="2000"/>
        </a:p>
      </dgm:t>
    </dgm:pt>
    <dgm:pt modelId="{F29D294B-5FA1-48F8-8CEF-240F384C2F53}">
      <dgm:prSet phldrT="[Texto]" custT="1"/>
      <dgm:spPr/>
      <dgm:t>
        <a:bodyPr/>
        <a:lstStyle/>
        <a:p>
          <a:r>
            <a:rPr lang="es-ES" sz="1800" dirty="0" smtClean="0">
              <a:ea typeface="ＭＳ Ｐゴシック" pitchFamily="34" charset="-128"/>
            </a:rPr>
            <a:t>Durarán aproximadamente 10 minutos (200 litros aproximadamente).</a:t>
          </a:r>
          <a:endParaRPr lang="es-ES" sz="1800" dirty="0"/>
        </a:p>
      </dgm:t>
    </dgm:pt>
    <dgm:pt modelId="{699B0CDB-0E7E-4BE7-9485-9C5C3C476F05}" type="parTrans" cxnId="{2F05BCBE-D78A-4DB0-AF41-315F33E3B71D}">
      <dgm:prSet/>
      <dgm:spPr/>
      <dgm:t>
        <a:bodyPr/>
        <a:lstStyle/>
        <a:p>
          <a:endParaRPr lang="es-ES" sz="2000"/>
        </a:p>
      </dgm:t>
    </dgm:pt>
    <dgm:pt modelId="{B1C7D6F6-3E12-4734-B806-FE0B7F4AB432}" type="sibTrans" cxnId="{2F05BCBE-D78A-4DB0-AF41-315F33E3B71D}">
      <dgm:prSet/>
      <dgm:spPr/>
      <dgm:t>
        <a:bodyPr/>
        <a:lstStyle/>
        <a:p>
          <a:endParaRPr lang="es-ES" sz="2000"/>
        </a:p>
      </dgm:t>
    </dgm:pt>
    <dgm:pt modelId="{5731193C-7AC1-4620-A27F-BBE6732E1CDA}" type="pres">
      <dgm:prSet presAssocID="{530DAC96-D2AC-4D9E-91EA-EE5C12AB884C}" presName="Name0" presStyleCnt="0">
        <dgm:presLayoutVars>
          <dgm:dir/>
          <dgm:resizeHandles val="exact"/>
        </dgm:presLayoutVars>
      </dgm:prSet>
      <dgm:spPr/>
      <dgm:t>
        <a:bodyPr/>
        <a:lstStyle/>
        <a:p>
          <a:endParaRPr lang="es-ES"/>
        </a:p>
      </dgm:t>
    </dgm:pt>
    <dgm:pt modelId="{A8E50C97-3F13-4B61-86BB-3F26FBAF0628}" type="pres">
      <dgm:prSet presAssocID="{FF0A7E0E-323C-4628-B612-A1F1F570F59F}" presName="node" presStyleLbl="node1" presStyleIdx="0" presStyleCnt="4">
        <dgm:presLayoutVars>
          <dgm:bulletEnabled val="1"/>
        </dgm:presLayoutVars>
      </dgm:prSet>
      <dgm:spPr/>
      <dgm:t>
        <a:bodyPr/>
        <a:lstStyle/>
        <a:p>
          <a:endParaRPr lang="es-ES"/>
        </a:p>
      </dgm:t>
    </dgm:pt>
    <dgm:pt modelId="{2757E9D0-19C1-455C-8BAA-41B029343B37}" type="pres">
      <dgm:prSet presAssocID="{E347A908-C1BE-4901-B057-E9477812C67C}" presName="sibTrans" presStyleCnt="0"/>
      <dgm:spPr/>
    </dgm:pt>
    <dgm:pt modelId="{16AA0C78-7A28-4921-B4C2-500A8C3188D5}" type="pres">
      <dgm:prSet presAssocID="{11D13284-22DC-45E0-A2F1-B07DEE5C4E05}" presName="node" presStyleLbl="node1" presStyleIdx="1" presStyleCnt="4">
        <dgm:presLayoutVars>
          <dgm:bulletEnabled val="1"/>
        </dgm:presLayoutVars>
      </dgm:prSet>
      <dgm:spPr/>
      <dgm:t>
        <a:bodyPr/>
        <a:lstStyle/>
        <a:p>
          <a:endParaRPr lang="es-ES"/>
        </a:p>
      </dgm:t>
    </dgm:pt>
    <dgm:pt modelId="{E5BCECC2-505C-485B-ABE8-74D301615D14}" type="pres">
      <dgm:prSet presAssocID="{BDAE6E04-A4CB-4CA4-9198-A797D59388B8}" presName="sibTrans" presStyleCnt="0"/>
      <dgm:spPr/>
    </dgm:pt>
    <dgm:pt modelId="{E0FC854C-03A5-49D2-873D-37BAC3795C87}" type="pres">
      <dgm:prSet presAssocID="{DADD9BB5-33AD-4120-A5C3-49B1F727D9C5}" presName="node" presStyleLbl="node1" presStyleIdx="2" presStyleCnt="4">
        <dgm:presLayoutVars>
          <dgm:bulletEnabled val="1"/>
        </dgm:presLayoutVars>
      </dgm:prSet>
      <dgm:spPr/>
      <dgm:t>
        <a:bodyPr/>
        <a:lstStyle/>
        <a:p>
          <a:endParaRPr lang="es-ES"/>
        </a:p>
      </dgm:t>
    </dgm:pt>
    <dgm:pt modelId="{FF3C5D1B-594D-4F08-AADA-1F7B2965AB90}" type="pres">
      <dgm:prSet presAssocID="{81714787-346F-4268-95C3-8972B728B4CA}" presName="sibTrans" presStyleCnt="0"/>
      <dgm:spPr/>
    </dgm:pt>
    <dgm:pt modelId="{2344EAA6-A5B4-49F9-B2AB-99D73AE07D35}" type="pres">
      <dgm:prSet presAssocID="{F29D294B-5FA1-48F8-8CEF-240F384C2F53}" presName="node" presStyleLbl="node1" presStyleIdx="3" presStyleCnt="4" custScaleX="115066">
        <dgm:presLayoutVars>
          <dgm:bulletEnabled val="1"/>
        </dgm:presLayoutVars>
      </dgm:prSet>
      <dgm:spPr/>
      <dgm:t>
        <a:bodyPr/>
        <a:lstStyle/>
        <a:p>
          <a:endParaRPr lang="es-ES"/>
        </a:p>
      </dgm:t>
    </dgm:pt>
  </dgm:ptLst>
  <dgm:cxnLst>
    <dgm:cxn modelId="{666EB2A0-C0F4-4200-82F3-CA29CFE3908B}" srcId="{530DAC96-D2AC-4D9E-91EA-EE5C12AB884C}" destId="{FF0A7E0E-323C-4628-B612-A1F1F570F59F}" srcOrd="0" destOrd="0" parTransId="{8A7F5C54-6946-468B-8D78-6724563DBAFB}" sibTransId="{E347A908-C1BE-4901-B057-E9477812C67C}"/>
    <dgm:cxn modelId="{41A570F1-BDF9-485A-9848-214F5C149D6B}" srcId="{530DAC96-D2AC-4D9E-91EA-EE5C12AB884C}" destId="{11D13284-22DC-45E0-A2F1-B07DEE5C4E05}" srcOrd="1" destOrd="0" parTransId="{3A1D1986-AAE1-4170-B526-936060C4ABC5}" sibTransId="{BDAE6E04-A4CB-4CA4-9198-A797D59388B8}"/>
    <dgm:cxn modelId="{2B543E6F-8CF8-4979-BE8B-095E43534392}" type="presOf" srcId="{FF0A7E0E-323C-4628-B612-A1F1F570F59F}" destId="{A8E50C97-3F13-4B61-86BB-3F26FBAF0628}" srcOrd="0" destOrd="0" presId="urn:microsoft.com/office/officeart/2005/8/layout/hList6"/>
    <dgm:cxn modelId="{1B45D89C-9C43-4852-A830-D71937DDD8FC}" type="presOf" srcId="{DADD9BB5-33AD-4120-A5C3-49B1F727D9C5}" destId="{E0FC854C-03A5-49D2-873D-37BAC3795C87}" srcOrd="0" destOrd="0" presId="urn:microsoft.com/office/officeart/2005/8/layout/hList6"/>
    <dgm:cxn modelId="{81FDA13B-72F8-4F49-8B54-193EF9C2D729}" srcId="{530DAC96-D2AC-4D9E-91EA-EE5C12AB884C}" destId="{DADD9BB5-33AD-4120-A5C3-49B1F727D9C5}" srcOrd="2" destOrd="0" parTransId="{5E9B78E1-CA9A-421E-8FD8-BDB3CC9287F9}" sibTransId="{81714787-346F-4268-95C3-8972B728B4CA}"/>
    <dgm:cxn modelId="{3944AFAA-C058-4B4C-A7C7-DC6B1B0F0519}" type="presOf" srcId="{11D13284-22DC-45E0-A2F1-B07DEE5C4E05}" destId="{16AA0C78-7A28-4921-B4C2-500A8C3188D5}" srcOrd="0" destOrd="0" presId="urn:microsoft.com/office/officeart/2005/8/layout/hList6"/>
    <dgm:cxn modelId="{0C4FAA4B-BE6A-48E0-9A15-62BFA5773FF8}" type="presOf" srcId="{F29D294B-5FA1-48F8-8CEF-240F384C2F53}" destId="{2344EAA6-A5B4-49F9-B2AB-99D73AE07D35}" srcOrd="0" destOrd="0" presId="urn:microsoft.com/office/officeart/2005/8/layout/hList6"/>
    <dgm:cxn modelId="{2F7EDCF8-BCA9-4DE0-A3A7-A63A10B49067}" type="presOf" srcId="{530DAC96-D2AC-4D9E-91EA-EE5C12AB884C}" destId="{5731193C-7AC1-4620-A27F-BBE6732E1CDA}" srcOrd="0" destOrd="0" presId="urn:microsoft.com/office/officeart/2005/8/layout/hList6"/>
    <dgm:cxn modelId="{2F05BCBE-D78A-4DB0-AF41-315F33E3B71D}" srcId="{530DAC96-D2AC-4D9E-91EA-EE5C12AB884C}" destId="{F29D294B-5FA1-48F8-8CEF-240F384C2F53}" srcOrd="3" destOrd="0" parTransId="{699B0CDB-0E7E-4BE7-9485-9C5C3C476F05}" sibTransId="{B1C7D6F6-3E12-4734-B806-FE0B7F4AB432}"/>
    <dgm:cxn modelId="{C3879FF8-9D02-4D97-BD92-A31C5C65CFDB}" type="presParOf" srcId="{5731193C-7AC1-4620-A27F-BBE6732E1CDA}" destId="{A8E50C97-3F13-4B61-86BB-3F26FBAF0628}" srcOrd="0" destOrd="0" presId="urn:microsoft.com/office/officeart/2005/8/layout/hList6"/>
    <dgm:cxn modelId="{DB1955FE-44A1-499A-98B9-96B1A5BDE1F5}" type="presParOf" srcId="{5731193C-7AC1-4620-A27F-BBE6732E1CDA}" destId="{2757E9D0-19C1-455C-8BAA-41B029343B37}" srcOrd="1" destOrd="0" presId="urn:microsoft.com/office/officeart/2005/8/layout/hList6"/>
    <dgm:cxn modelId="{430DD7E2-EA0E-4750-85E7-93965E50EB41}" type="presParOf" srcId="{5731193C-7AC1-4620-A27F-BBE6732E1CDA}" destId="{16AA0C78-7A28-4921-B4C2-500A8C3188D5}" srcOrd="2" destOrd="0" presId="urn:microsoft.com/office/officeart/2005/8/layout/hList6"/>
    <dgm:cxn modelId="{CF31C44C-F15D-47FB-AE7E-C398EEBCCE77}" type="presParOf" srcId="{5731193C-7AC1-4620-A27F-BBE6732E1CDA}" destId="{E5BCECC2-505C-485B-ABE8-74D301615D14}" srcOrd="3" destOrd="0" presId="urn:microsoft.com/office/officeart/2005/8/layout/hList6"/>
    <dgm:cxn modelId="{C7F5BA83-01B4-42BD-86DE-476F380E7890}" type="presParOf" srcId="{5731193C-7AC1-4620-A27F-BBE6732E1CDA}" destId="{E0FC854C-03A5-49D2-873D-37BAC3795C87}" srcOrd="4" destOrd="0" presId="urn:microsoft.com/office/officeart/2005/8/layout/hList6"/>
    <dgm:cxn modelId="{1436B544-B0FE-4FCF-B815-689F2162D553}" type="presParOf" srcId="{5731193C-7AC1-4620-A27F-BBE6732E1CDA}" destId="{FF3C5D1B-594D-4F08-AADA-1F7B2965AB90}" srcOrd="5" destOrd="0" presId="urn:microsoft.com/office/officeart/2005/8/layout/hList6"/>
    <dgm:cxn modelId="{3495D122-CECD-4357-8137-3EE843D22E70}" type="presParOf" srcId="{5731193C-7AC1-4620-A27F-BBE6732E1CDA}" destId="{2344EAA6-A5B4-49F9-B2AB-99D73AE07D3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0EDEB-2F2A-44D9-B640-4D37B92593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F729841-2D58-4089-844E-69728325FA6F}">
      <dgm:prSet phldrT="[Texto]" custT="1"/>
      <dgm:spPr/>
      <dgm:t>
        <a:bodyPr/>
        <a:lstStyle/>
        <a:p>
          <a:r>
            <a:rPr lang="es-ES" sz="2000" dirty="0" smtClean="0"/>
            <a:t>La sociedad se ha visto envuelta en un marco de evolución y preservación  aprovechando los avances científicos para  conservar  y reutilizar los recursos vitales como el agua</a:t>
          </a:r>
          <a:endParaRPr lang="es-ES" sz="2000" dirty="0"/>
        </a:p>
      </dgm:t>
    </dgm:pt>
    <dgm:pt modelId="{E51E051E-E3E5-42CA-8EA3-83F271175B78}" type="parTrans" cxnId="{9AE81CA2-7626-48C2-9470-212FE8D31EFC}">
      <dgm:prSet/>
      <dgm:spPr/>
      <dgm:t>
        <a:bodyPr/>
        <a:lstStyle/>
        <a:p>
          <a:endParaRPr lang="es-ES" sz="2000"/>
        </a:p>
      </dgm:t>
    </dgm:pt>
    <dgm:pt modelId="{095D9C5D-B47F-461E-8DB1-431E6ED67919}" type="sibTrans" cxnId="{9AE81CA2-7626-48C2-9470-212FE8D31EFC}">
      <dgm:prSet/>
      <dgm:spPr/>
      <dgm:t>
        <a:bodyPr/>
        <a:lstStyle/>
        <a:p>
          <a:endParaRPr lang="es-ES" sz="2000"/>
        </a:p>
      </dgm:t>
    </dgm:pt>
    <dgm:pt modelId="{A8B48186-54C2-48A2-B28F-489D91FBBD14}">
      <dgm:prSet custT="1"/>
      <dgm:spPr/>
      <dgm:t>
        <a:bodyPr/>
        <a:lstStyle/>
        <a:p>
          <a:r>
            <a:rPr lang="es-ES" sz="2000" dirty="0" smtClean="0"/>
            <a:t>Sus efectos se ven materializados hoy en día en todo el mundo, reutilizando lo que antes se creía desecho y aprovechando en otras áreas optimizando recursos y ayudando a salvar nuestro propio planeta.</a:t>
          </a:r>
          <a:endParaRPr lang="es-EC" sz="2000" dirty="0" smtClean="0">
            <a:ea typeface="ＭＳ Ｐゴシック" pitchFamily="34" charset="-128"/>
          </a:endParaRPr>
        </a:p>
      </dgm:t>
    </dgm:pt>
    <dgm:pt modelId="{46EE9EC1-1851-42CC-AD64-915EB4B44C43}" type="parTrans" cxnId="{3F0162BF-EA6A-4AD9-91C1-455A184BA1B7}">
      <dgm:prSet/>
      <dgm:spPr/>
      <dgm:t>
        <a:bodyPr/>
        <a:lstStyle/>
        <a:p>
          <a:endParaRPr lang="es-ES" sz="2000"/>
        </a:p>
      </dgm:t>
    </dgm:pt>
    <dgm:pt modelId="{50E44F79-CD10-466A-A794-A48F296B77DA}" type="sibTrans" cxnId="{3F0162BF-EA6A-4AD9-91C1-455A184BA1B7}">
      <dgm:prSet/>
      <dgm:spPr/>
      <dgm:t>
        <a:bodyPr/>
        <a:lstStyle/>
        <a:p>
          <a:endParaRPr lang="es-ES" sz="2000"/>
        </a:p>
      </dgm:t>
    </dgm:pt>
    <dgm:pt modelId="{0C8E3F4D-0496-4DB3-AAE4-76AB02E508D4}" type="pres">
      <dgm:prSet presAssocID="{E300EDEB-2F2A-44D9-B640-4D37B925930C}" presName="linear" presStyleCnt="0">
        <dgm:presLayoutVars>
          <dgm:dir/>
          <dgm:animLvl val="lvl"/>
          <dgm:resizeHandles val="exact"/>
        </dgm:presLayoutVars>
      </dgm:prSet>
      <dgm:spPr/>
      <dgm:t>
        <a:bodyPr/>
        <a:lstStyle/>
        <a:p>
          <a:endParaRPr lang="es-ES"/>
        </a:p>
      </dgm:t>
    </dgm:pt>
    <dgm:pt modelId="{E99D2198-F55E-483A-9D26-AD0C4BCF8B3F}" type="pres">
      <dgm:prSet presAssocID="{4F729841-2D58-4089-844E-69728325FA6F}" presName="parentLin" presStyleCnt="0"/>
      <dgm:spPr/>
    </dgm:pt>
    <dgm:pt modelId="{BBF3FEAC-51DF-49CB-B6FD-516D91C03167}" type="pres">
      <dgm:prSet presAssocID="{4F729841-2D58-4089-844E-69728325FA6F}" presName="parentLeftMargin" presStyleLbl="node1" presStyleIdx="0" presStyleCnt="2"/>
      <dgm:spPr/>
      <dgm:t>
        <a:bodyPr/>
        <a:lstStyle/>
        <a:p>
          <a:endParaRPr lang="es-ES"/>
        </a:p>
      </dgm:t>
    </dgm:pt>
    <dgm:pt modelId="{ACEEF72A-41B4-4774-BA36-1FDC73AC6ED5}" type="pres">
      <dgm:prSet presAssocID="{4F729841-2D58-4089-844E-69728325FA6F}" presName="parentText" presStyleLbl="node1" presStyleIdx="0" presStyleCnt="2" custScaleX="120674" custScaleY="106878">
        <dgm:presLayoutVars>
          <dgm:chMax val="0"/>
          <dgm:bulletEnabled val="1"/>
        </dgm:presLayoutVars>
      </dgm:prSet>
      <dgm:spPr/>
      <dgm:t>
        <a:bodyPr/>
        <a:lstStyle/>
        <a:p>
          <a:endParaRPr lang="es-ES"/>
        </a:p>
      </dgm:t>
    </dgm:pt>
    <dgm:pt modelId="{DC99DB05-9468-448C-800C-B43E9D4E870F}" type="pres">
      <dgm:prSet presAssocID="{4F729841-2D58-4089-844E-69728325FA6F}" presName="negativeSpace" presStyleCnt="0"/>
      <dgm:spPr/>
    </dgm:pt>
    <dgm:pt modelId="{EFF235FD-870E-47AF-B251-A75BC97089FF}" type="pres">
      <dgm:prSet presAssocID="{4F729841-2D58-4089-844E-69728325FA6F}" presName="childText" presStyleLbl="conFgAcc1" presStyleIdx="0" presStyleCnt="2">
        <dgm:presLayoutVars>
          <dgm:bulletEnabled val="1"/>
        </dgm:presLayoutVars>
      </dgm:prSet>
      <dgm:spPr/>
    </dgm:pt>
    <dgm:pt modelId="{179F9E0B-4881-4EF4-BDD2-B3399BDD7018}" type="pres">
      <dgm:prSet presAssocID="{095D9C5D-B47F-461E-8DB1-431E6ED67919}" presName="spaceBetweenRectangles" presStyleCnt="0"/>
      <dgm:spPr/>
    </dgm:pt>
    <dgm:pt modelId="{D40FEFA6-7FED-4D07-B817-070874D1EA2D}" type="pres">
      <dgm:prSet presAssocID="{A8B48186-54C2-48A2-B28F-489D91FBBD14}" presName="parentLin" presStyleCnt="0"/>
      <dgm:spPr/>
    </dgm:pt>
    <dgm:pt modelId="{95F1B196-54A5-43A0-9337-34ACE8D9DBA5}" type="pres">
      <dgm:prSet presAssocID="{A8B48186-54C2-48A2-B28F-489D91FBBD14}" presName="parentLeftMargin" presStyleLbl="node1" presStyleIdx="0" presStyleCnt="2"/>
      <dgm:spPr/>
      <dgm:t>
        <a:bodyPr/>
        <a:lstStyle/>
        <a:p>
          <a:endParaRPr lang="es-ES"/>
        </a:p>
      </dgm:t>
    </dgm:pt>
    <dgm:pt modelId="{8780C5E5-9AFA-4148-B191-EF91484D6BC9}" type="pres">
      <dgm:prSet presAssocID="{A8B48186-54C2-48A2-B28F-489D91FBBD14}" presName="parentText" presStyleLbl="node1" presStyleIdx="1" presStyleCnt="2" custScaleX="115510" custScaleY="120668">
        <dgm:presLayoutVars>
          <dgm:chMax val="0"/>
          <dgm:bulletEnabled val="1"/>
        </dgm:presLayoutVars>
      </dgm:prSet>
      <dgm:spPr/>
      <dgm:t>
        <a:bodyPr/>
        <a:lstStyle/>
        <a:p>
          <a:endParaRPr lang="es-ES"/>
        </a:p>
      </dgm:t>
    </dgm:pt>
    <dgm:pt modelId="{65464EC1-C357-402B-B996-26626478BFE2}" type="pres">
      <dgm:prSet presAssocID="{A8B48186-54C2-48A2-B28F-489D91FBBD14}" presName="negativeSpace" presStyleCnt="0"/>
      <dgm:spPr/>
    </dgm:pt>
    <dgm:pt modelId="{AB1330C4-BCFC-4127-BEE2-8D0DCB56B6F6}" type="pres">
      <dgm:prSet presAssocID="{A8B48186-54C2-48A2-B28F-489D91FBBD14}" presName="childText" presStyleLbl="conFgAcc1" presStyleIdx="1" presStyleCnt="2">
        <dgm:presLayoutVars>
          <dgm:bulletEnabled val="1"/>
        </dgm:presLayoutVars>
      </dgm:prSet>
      <dgm:spPr/>
    </dgm:pt>
  </dgm:ptLst>
  <dgm:cxnLst>
    <dgm:cxn modelId="{3F0162BF-EA6A-4AD9-91C1-455A184BA1B7}" srcId="{E300EDEB-2F2A-44D9-B640-4D37B925930C}" destId="{A8B48186-54C2-48A2-B28F-489D91FBBD14}" srcOrd="1" destOrd="0" parTransId="{46EE9EC1-1851-42CC-AD64-915EB4B44C43}" sibTransId="{50E44F79-CD10-466A-A794-A48F296B77DA}"/>
    <dgm:cxn modelId="{0F8F3205-C729-4790-8D61-563328AD9A4C}" type="presOf" srcId="{4F729841-2D58-4089-844E-69728325FA6F}" destId="{BBF3FEAC-51DF-49CB-B6FD-516D91C03167}" srcOrd="0" destOrd="0" presId="urn:microsoft.com/office/officeart/2005/8/layout/list1"/>
    <dgm:cxn modelId="{3793EA3F-6F88-48EF-A9EA-6EC017FE7C5A}" type="presOf" srcId="{A8B48186-54C2-48A2-B28F-489D91FBBD14}" destId="{95F1B196-54A5-43A0-9337-34ACE8D9DBA5}" srcOrd="0" destOrd="0" presId="urn:microsoft.com/office/officeart/2005/8/layout/list1"/>
    <dgm:cxn modelId="{8BF91A83-5FBC-4221-9CA3-DD066A00FBB3}" type="presOf" srcId="{A8B48186-54C2-48A2-B28F-489D91FBBD14}" destId="{8780C5E5-9AFA-4148-B191-EF91484D6BC9}" srcOrd="1" destOrd="0" presId="urn:microsoft.com/office/officeart/2005/8/layout/list1"/>
    <dgm:cxn modelId="{6CE4D2CB-A14E-4153-B91C-6AD353B267C5}" type="presOf" srcId="{E300EDEB-2F2A-44D9-B640-4D37B925930C}" destId="{0C8E3F4D-0496-4DB3-AAE4-76AB02E508D4}" srcOrd="0" destOrd="0" presId="urn:microsoft.com/office/officeart/2005/8/layout/list1"/>
    <dgm:cxn modelId="{91C8B5FD-D765-4D5E-844D-B97EA972A28E}" type="presOf" srcId="{4F729841-2D58-4089-844E-69728325FA6F}" destId="{ACEEF72A-41B4-4774-BA36-1FDC73AC6ED5}" srcOrd="1" destOrd="0" presId="urn:microsoft.com/office/officeart/2005/8/layout/list1"/>
    <dgm:cxn modelId="{9AE81CA2-7626-48C2-9470-212FE8D31EFC}" srcId="{E300EDEB-2F2A-44D9-B640-4D37B925930C}" destId="{4F729841-2D58-4089-844E-69728325FA6F}" srcOrd="0" destOrd="0" parTransId="{E51E051E-E3E5-42CA-8EA3-83F271175B78}" sibTransId="{095D9C5D-B47F-461E-8DB1-431E6ED67919}"/>
    <dgm:cxn modelId="{0C1BEAE8-0D44-4664-A3E5-9C68C88869DD}" type="presParOf" srcId="{0C8E3F4D-0496-4DB3-AAE4-76AB02E508D4}" destId="{E99D2198-F55E-483A-9D26-AD0C4BCF8B3F}" srcOrd="0" destOrd="0" presId="urn:microsoft.com/office/officeart/2005/8/layout/list1"/>
    <dgm:cxn modelId="{1555A64D-E5F2-4EA8-8A76-F70EF8A70F04}" type="presParOf" srcId="{E99D2198-F55E-483A-9D26-AD0C4BCF8B3F}" destId="{BBF3FEAC-51DF-49CB-B6FD-516D91C03167}" srcOrd="0" destOrd="0" presId="urn:microsoft.com/office/officeart/2005/8/layout/list1"/>
    <dgm:cxn modelId="{781D5C52-1003-49DF-A188-A83402E1BC57}" type="presParOf" srcId="{E99D2198-F55E-483A-9D26-AD0C4BCF8B3F}" destId="{ACEEF72A-41B4-4774-BA36-1FDC73AC6ED5}" srcOrd="1" destOrd="0" presId="urn:microsoft.com/office/officeart/2005/8/layout/list1"/>
    <dgm:cxn modelId="{1580B36A-7D24-431D-AE4F-2B087132CB5F}" type="presParOf" srcId="{0C8E3F4D-0496-4DB3-AAE4-76AB02E508D4}" destId="{DC99DB05-9468-448C-800C-B43E9D4E870F}" srcOrd="1" destOrd="0" presId="urn:microsoft.com/office/officeart/2005/8/layout/list1"/>
    <dgm:cxn modelId="{3F74139D-24C6-476C-A894-1EF5EA33B0C2}" type="presParOf" srcId="{0C8E3F4D-0496-4DB3-AAE4-76AB02E508D4}" destId="{EFF235FD-870E-47AF-B251-A75BC97089FF}" srcOrd="2" destOrd="0" presId="urn:microsoft.com/office/officeart/2005/8/layout/list1"/>
    <dgm:cxn modelId="{306CE5E1-2175-4526-AD6C-2DB5E4EC2A7C}" type="presParOf" srcId="{0C8E3F4D-0496-4DB3-AAE4-76AB02E508D4}" destId="{179F9E0B-4881-4EF4-BDD2-B3399BDD7018}" srcOrd="3" destOrd="0" presId="urn:microsoft.com/office/officeart/2005/8/layout/list1"/>
    <dgm:cxn modelId="{A0C1E783-B609-4913-8765-62982807F33C}" type="presParOf" srcId="{0C8E3F4D-0496-4DB3-AAE4-76AB02E508D4}" destId="{D40FEFA6-7FED-4D07-B817-070874D1EA2D}" srcOrd="4" destOrd="0" presId="urn:microsoft.com/office/officeart/2005/8/layout/list1"/>
    <dgm:cxn modelId="{4870E893-E2F8-4646-B992-A82D4A1FD756}" type="presParOf" srcId="{D40FEFA6-7FED-4D07-B817-070874D1EA2D}" destId="{95F1B196-54A5-43A0-9337-34ACE8D9DBA5}" srcOrd="0" destOrd="0" presId="urn:microsoft.com/office/officeart/2005/8/layout/list1"/>
    <dgm:cxn modelId="{E25B7986-1DBB-490F-BB56-C86AA6DB37AA}" type="presParOf" srcId="{D40FEFA6-7FED-4D07-B817-070874D1EA2D}" destId="{8780C5E5-9AFA-4148-B191-EF91484D6BC9}" srcOrd="1" destOrd="0" presId="urn:microsoft.com/office/officeart/2005/8/layout/list1"/>
    <dgm:cxn modelId="{BDD291D7-64FA-49A8-B1B0-A74CFE7198E4}" type="presParOf" srcId="{0C8E3F4D-0496-4DB3-AAE4-76AB02E508D4}" destId="{65464EC1-C357-402B-B996-26626478BFE2}" srcOrd="5" destOrd="0" presId="urn:microsoft.com/office/officeart/2005/8/layout/list1"/>
    <dgm:cxn modelId="{72CDCF44-5934-4286-A1AB-CAC9ECE1FE05}" type="presParOf" srcId="{0C8E3F4D-0496-4DB3-AAE4-76AB02E508D4}" destId="{AB1330C4-BCFC-4127-BEE2-8D0DCB56B6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6F7047D-BD67-4A5D-838F-2F96BF65302F}" type="doc">
      <dgm:prSet loTypeId="urn:microsoft.com/office/officeart/2005/8/layout/pyramid2" loCatId="list" qsTypeId="urn:microsoft.com/office/officeart/2005/8/quickstyle/simple1" qsCatId="simple" csTypeId="urn:microsoft.com/office/officeart/2005/8/colors/accent1_2" csCatId="accent1" phldr="1"/>
      <dgm:spPr/>
    </dgm:pt>
    <dgm:pt modelId="{A2BDCC53-4070-4B94-88D0-0D559A8C4002}">
      <dgm:prSet phldrT="[Texto]" custT="1"/>
      <dgm:spPr/>
      <dgm:t>
        <a:bodyPr/>
        <a:lstStyle/>
        <a:p>
          <a:r>
            <a:rPr lang="es-ES" sz="1600" dirty="0" smtClean="0">
              <a:ea typeface="ＭＳ Ｐゴシック" pitchFamily="34" charset="-128"/>
            </a:rPr>
            <a:t>Se ubicará en la descarga de la bomba de llenado de tanques cisternas</a:t>
          </a:r>
          <a:endParaRPr lang="es-ES" sz="1600" dirty="0"/>
        </a:p>
      </dgm:t>
    </dgm:pt>
    <dgm:pt modelId="{5BF63E41-F0AE-49F6-B8F6-E93A2FF46AD9}" type="parTrans" cxnId="{E57CAEEC-4872-4E05-9873-9C3B7F861547}">
      <dgm:prSet/>
      <dgm:spPr/>
      <dgm:t>
        <a:bodyPr/>
        <a:lstStyle/>
        <a:p>
          <a:endParaRPr lang="es-ES" sz="2000"/>
        </a:p>
      </dgm:t>
    </dgm:pt>
    <dgm:pt modelId="{31992A43-C020-4B94-B5DC-4B1BBC0C3BC0}" type="sibTrans" cxnId="{E57CAEEC-4872-4E05-9873-9C3B7F861547}">
      <dgm:prSet/>
      <dgm:spPr/>
      <dgm:t>
        <a:bodyPr/>
        <a:lstStyle/>
        <a:p>
          <a:endParaRPr lang="es-ES" sz="2000"/>
        </a:p>
      </dgm:t>
    </dgm:pt>
    <dgm:pt modelId="{63846BF4-8FA4-4EC8-926A-2DCE938F7BD4}">
      <dgm:prSet phldrT="[Texto]" custT="1"/>
      <dgm:spPr/>
      <dgm:t>
        <a:bodyPr/>
        <a:lstStyle/>
        <a:p>
          <a:r>
            <a:rPr lang="es-ES" sz="1600" dirty="0" smtClean="0">
              <a:ea typeface="ＭＳ Ｐゴシック" pitchFamily="34" charset="-128"/>
            </a:rPr>
            <a:t>El mismo contará con una lámpara de desinfección de agua mediante radiación U.V eliminando el 99,9 % de los microrganismos patógenos.</a:t>
          </a:r>
          <a:endParaRPr lang="es-ES" sz="1600" dirty="0"/>
        </a:p>
      </dgm:t>
    </dgm:pt>
    <dgm:pt modelId="{1686AF95-5A23-427A-AACA-2A9E89F1D330}" type="parTrans" cxnId="{E84E73CF-9DA2-4437-AA49-07A48687A6EF}">
      <dgm:prSet/>
      <dgm:spPr/>
      <dgm:t>
        <a:bodyPr/>
        <a:lstStyle/>
        <a:p>
          <a:endParaRPr lang="es-ES" sz="2000"/>
        </a:p>
      </dgm:t>
    </dgm:pt>
    <dgm:pt modelId="{FB715227-27B7-48B1-AC83-6CAB53D1BB0E}" type="sibTrans" cxnId="{E84E73CF-9DA2-4437-AA49-07A48687A6EF}">
      <dgm:prSet/>
      <dgm:spPr/>
      <dgm:t>
        <a:bodyPr/>
        <a:lstStyle/>
        <a:p>
          <a:endParaRPr lang="es-ES" sz="2000"/>
        </a:p>
      </dgm:t>
    </dgm:pt>
    <dgm:pt modelId="{3167D600-4F6E-41CF-B381-090FF52CA631}" type="pres">
      <dgm:prSet presAssocID="{76F7047D-BD67-4A5D-838F-2F96BF65302F}" presName="compositeShape" presStyleCnt="0">
        <dgm:presLayoutVars>
          <dgm:dir/>
          <dgm:resizeHandles/>
        </dgm:presLayoutVars>
      </dgm:prSet>
      <dgm:spPr/>
    </dgm:pt>
    <dgm:pt modelId="{247B33F9-7994-48EB-B9BC-03251AA5B0F7}" type="pres">
      <dgm:prSet presAssocID="{76F7047D-BD67-4A5D-838F-2F96BF65302F}" presName="pyramid" presStyleLbl="node1" presStyleIdx="0" presStyleCnt="1" custScaleY="91667"/>
      <dgm:spPr/>
    </dgm:pt>
    <dgm:pt modelId="{362DCE4A-3231-426F-98CE-2DE0FF0A1755}" type="pres">
      <dgm:prSet presAssocID="{76F7047D-BD67-4A5D-838F-2F96BF65302F}" presName="theList" presStyleCnt="0"/>
      <dgm:spPr/>
    </dgm:pt>
    <dgm:pt modelId="{4DCCBCF7-B8E4-41F0-9696-5D67DB63F702}" type="pres">
      <dgm:prSet presAssocID="{A2BDCC53-4070-4B94-88D0-0D559A8C4002}" presName="aNode" presStyleLbl="fgAcc1" presStyleIdx="0" presStyleCnt="2">
        <dgm:presLayoutVars>
          <dgm:bulletEnabled val="1"/>
        </dgm:presLayoutVars>
      </dgm:prSet>
      <dgm:spPr/>
      <dgm:t>
        <a:bodyPr/>
        <a:lstStyle/>
        <a:p>
          <a:endParaRPr lang="es-ES"/>
        </a:p>
      </dgm:t>
    </dgm:pt>
    <dgm:pt modelId="{ADCF68EB-D3B2-4E05-9307-9AD30AFD5500}" type="pres">
      <dgm:prSet presAssocID="{A2BDCC53-4070-4B94-88D0-0D559A8C4002}" presName="aSpace" presStyleCnt="0"/>
      <dgm:spPr/>
    </dgm:pt>
    <dgm:pt modelId="{E410F910-6CA2-498F-825C-00A1F46B9A24}" type="pres">
      <dgm:prSet presAssocID="{63846BF4-8FA4-4EC8-926A-2DCE938F7BD4}" presName="aNode" presStyleLbl="fgAcc1" presStyleIdx="1" presStyleCnt="2">
        <dgm:presLayoutVars>
          <dgm:bulletEnabled val="1"/>
        </dgm:presLayoutVars>
      </dgm:prSet>
      <dgm:spPr/>
      <dgm:t>
        <a:bodyPr/>
        <a:lstStyle/>
        <a:p>
          <a:endParaRPr lang="es-ES"/>
        </a:p>
      </dgm:t>
    </dgm:pt>
    <dgm:pt modelId="{FE0118A6-E6F4-4F3C-9E6E-3EE1A96B103C}" type="pres">
      <dgm:prSet presAssocID="{63846BF4-8FA4-4EC8-926A-2DCE938F7BD4}" presName="aSpace" presStyleCnt="0"/>
      <dgm:spPr/>
    </dgm:pt>
  </dgm:ptLst>
  <dgm:cxnLst>
    <dgm:cxn modelId="{3565E5E6-F549-4FD3-9B7B-DCF5BA44D798}" type="presOf" srcId="{A2BDCC53-4070-4B94-88D0-0D559A8C4002}" destId="{4DCCBCF7-B8E4-41F0-9696-5D67DB63F702}" srcOrd="0" destOrd="0" presId="urn:microsoft.com/office/officeart/2005/8/layout/pyramid2"/>
    <dgm:cxn modelId="{E84E73CF-9DA2-4437-AA49-07A48687A6EF}" srcId="{76F7047D-BD67-4A5D-838F-2F96BF65302F}" destId="{63846BF4-8FA4-4EC8-926A-2DCE938F7BD4}" srcOrd="1" destOrd="0" parTransId="{1686AF95-5A23-427A-AACA-2A9E89F1D330}" sibTransId="{FB715227-27B7-48B1-AC83-6CAB53D1BB0E}"/>
    <dgm:cxn modelId="{858CB1C8-1871-45F4-8186-4B55BEE4C9F1}" type="presOf" srcId="{76F7047D-BD67-4A5D-838F-2F96BF65302F}" destId="{3167D600-4F6E-41CF-B381-090FF52CA631}" srcOrd="0" destOrd="0" presId="urn:microsoft.com/office/officeart/2005/8/layout/pyramid2"/>
    <dgm:cxn modelId="{A26BFDF9-7C30-4974-960D-6D3CFC5B95AF}" type="presOf" srcId="{63846BF4-8FA4-4EC8-926A-2DCE938F7BD4}" destId="{E410F910-6CA2-498F-825C-00A1F46B9A24}" srcOrd="0" destOrd="0" presId="urn:microsoft.com/office/officeart/2005/8/layout/pyramid2"/>
    <dgm:cxn modelId="{E57CAEEC-4872-4E05-9873-9C3B7F861547}" srcId="{76F7047D-BD67-4A5D-838F-2F96BF65302F}" destId="{A2BDCC53-4070-4B94-88D0-0D559A8C4002}" srcOrd="0" destOrd="0" parTransId="{5BF63E41-F0AE-49F6-B8F6-E93A2FF46AD9}" sibTransId="{31992A43-C020-4B94-B5DC-4B1BBC0C3BC0}"/>
    <dgm:cxn modelId="{A0594756-1076-48AF-8218-7AB87D08C035}" type="presParOf" srcId="{3167D600-4F6E-41CF-B381-090FF52CA631}" destId="{247B33F9-7994-48EB-B9BC-03251AA5B0F7}" srcOrd="0" destOrd="0" presId="urn:microsoft.com/office/officeart/2005/8/layout/pyramid2"/>
    <dgm:cxn modelId="{AE748BAD-17AA-4FB7-95C0-425A7C5F7865}" type="presParOf" srcId="{3167D600-4F6E-41CF-B381-090FF52CA631}" destId="{362DCE4A-3231-426F-98CE-2DE0FF0A1755}" srcOrd="1" destOrd="0" presId="urn:microsoft.com/office/officeart/2005/8/layout/pyramid2"/>
    <dgm:cxn modelId="{5108C136-661D-4EF8-BF0A-F08293C448B4}" type="presParOf" srcId="{362DCE4A-3231-426F-98CE-2DE0FF0A1755}" destId="{4DCCBCF7-B8E4-41F0-9696-5D67DB63F702}" srcOrd="0" destOrd="0" presId="urn:microsoft.com/office/officeart/2005/8/layout/pyramid2"/>
    <dgm:cxn modelId="{EA6F1EB9-F24B-4772-8C9D-D9487CD0DE8F}" type="presParOf" srcId="{362DCE4A-3231-426F-98CE-2DE0FF0A1755}" destId="{ADCF68EB-D3B2-4E05-9307-9AD30AFD5500}" srcOrd="1" destOrd="0" presId="urn:microsoft.com/office/officeart/2005/8/layout/pyramid2"/>
    <dgm:cxn modelId="{57459F94-DBD4-44C8-8CEC-76C5DDB3B967}" type="presParOf" srcId="{362DCE4A-3231-426F-98CE-2DE0FF0A1755}" destId="{E410F910-6CA2-498F-825C-00A1F46B9A24}" srcOrd="2" destOrd="0" presId="urn:microsoft.com/office/officeart/2005/8/layout/pyramid2"/>
    <dgm:cxn modelId="{3E19DE24-5631-40D2-80A6-7A890284C28D}" type="presParOf" srcId="{362DCE4A-3231-426F-98CE-2DE0FF0A1755}" destId="{FE0118A6-E6F4-4F3C-9E6E-3EE1A96B103C}"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5AEFC27-2FDA-4E06-BCCB-3AE011DAFC9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5B61990B-BB81-461B-9DEE-9FD65683D873}">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2400" dirty="0" smtClean="0">
              <a:ea typeface="ＭＳ Ｐゴシック" pitchFamily="34" charset="-128"/>
            </a:rPr>
            <a:t>La luz ultravioleta mata bacterias y virus en un efluente por destrucción de su material genético, previniendo así la replicación. </a:t>
          </a:r>
          <a:endParaRPr lang="es-ES_tradnl" sz="2400" dirty="0" smtClean="0">
            <a:ea typeface="ＭＳ Ｐゴシック" pitchFamily="34" charset="-128"/>
          </a:endParaRPr>
        </a:p>
        <a:p>
          <a:pPr defTabSz="844550">
            <a:lnSpc>
              <a:spcPct val="90000"/>
            </a:lnSpc>
            <a:spcBef>
              <a:spcPct val="0"/>
            </a:spcBef>
            <a:spcAft>
              <a:spcPct val="35000"/>
            </a:spcAft>
          </a:pPr>
          <a:endParaRPr lang="es-ES" sz="2400" dirty="0"/>
        </a:p>
      </dgm:t>
    </dgm:pt>
    <dgm:pt modelId="{1AAD8B31-B72A-490C-9601-897BC78D64CA}" type="parTrans" cxnId="{B125B8EF-EFE5-4600-A01A-ECBF278DBA80}">
      <dgm:prSet/>
      <dgm:spPr/>
      <dgm:t>
        <a:bodyPr/>
        <a:lstStyle/>
        <a:p>
          <a:endParaRPr lang="es-ES" sz="2400"/>
        </a:p>
      </dgm:t>
    </dgm:pt>
    <dgm:pt modelId="{CB1FEAA0-5F8E-45FE-BB9C-79EDBA0CA740}" type="sibTrans" cxnId="{B125B8EF-EFE5-4600-A01A-ECBF278DBA80}">
      <dgm:prSet/>
      <dgm:spPr/>
      <dgm:t>
        <a:bodyPr/>
        <a:lstStyle/>
        <a:p>
          <a:endParaRPr lang="es-ES" sz="2400"/>
        </a:p>
      </dgm:t>
    </dgm:pt>
    <dgm:pt modelId="{EA669687-AF36-4014-AE71-2003FDAE229B}">
      <dgm:prSet custT="1"/>
      <dgm:spPr/>
      <dgm:t>
        <a:bodyPr/>
        <a:lstStyle/>
        <a:p>
          <a:r>
            <a:rPr lang="es-ES" sz="2400" smtClean="0">
              <a:ea typeface="ＭＳ Ｐゴシック" pitchFamily="34" charset="-128"/>
            </a:rPr>
            <a:t>La efectividad de muerte de microrganismos depende de la intensidad de la luz y del tiempo de contacto. Cualquier condición que disminuya estos parámetros disminuirá la efectividad del método de desinfección.</a:t>
          </a:r>
          <a:endParaRPr lang="es-ES_tradnl" sz="2400" dirty="0" smtClean="0">
            <a:ea typeface="ＭＳ Ｐゴシック" pitchFamily="34" charset="-128"/>
          </a:endParaRPr>
        </a:p>
      </dgm:t>
    </dgm:pt>
    <dgm:pt modelId="{8DBE6CAB-D223-4F02-B621-4019A3ADEFC3}" type="parTrans" cxnId="{7DF4653D-3CB6-4E84-8A60-566CC1EDB838}">
      <dgm:prSet/>
      <dgm:spPr/>
      <dgm:t>
        <a:bodyPr/>
        <a:lstStyle/>
        <a:p>
          <a:endParaRPr lang="es-ES" sz="2400"/>
        </a:p>
      </dgm:t>
    </dgm:pt>
    <dgm:pt modelId="{0C7459B8-16DA-44DB-A634-DE2B8E107E59}" type="sibTrans" cxnId="{7DF4653D-3CB6-4E84-8A60-566CC1EDB838}">
      <dgm:prSet/>
      <dgm:spPr/>
      <dgm:t>
        <a:bodyPr/>
        <a:lstStyle/>
        <a:p>
          <a:endParaRPr lang="es-ES" sz="2400"/>
        </a:p>
      </dgm:t>
    </dgm:pt>
    <dgm:pt modelId="{C71A0D81-1B8A-4BBF-B88E-D7609755DE56}" type="pres">
      <dgm:prSet presAssocID="{65AEFC27-2FDA-4E06-BCCB-3AE011DAFC9F}" presName="Name0" presStyleCnt="0">
        <dgm:presLayoutVars>
          <dgm:dir/>
          <dgm:animLvl val="lvl"/>
          <dgm:resizeHandles val="exact"/>
        </dgm:presLayoutVars>
      </dgm:prSet>
      <dgm:spPr/>
      <dgm:t>
        <a:bodyPr/>
        <a:lstStyle/>
        <a:p>
          <a:endParaRPr lang="es-ES"/>
        </a:p>
      </dgm:t>
    </dgm:pt>
    <dgm:pt modelId="{FBC824ED-8347-4867-8146-C0B142A3D01E}" type="pres">
      <dgm:prSet presAssocID="{EA669687-AF36-4014-AE71-2003FDAE229B}" presName="boxAndChildren" presStyleCnt="0"/>
      <dgm:spPr/>
    </dgm:pt>
    <dgm:pt modelId="{266A1CA9-E421-4AF2-9A63-F4DD947E3B80}" type="pres">
      <dgm:prSet presAssocID="{EA669687-AF36-4014-AE71-2003FDAE229B}" presName="parentTextBox" presStyleLbl="node1" presStyleIdx="0" presStyleCnt="2"/>
      <dgm:spPr/>
      <dgm:t>
        <a:bodyPr/>
        <a:lstStyle/>
        <a:p>
          <a:endParaRPr lang="es-ES"/>
        </a:p>
      </dgm:t>
    </dgm:pt>
    <dgm:pt modelId="{D985169A-74FB-421B-9E77-C60454E898E3}" type="pres">
      <dgm:prSet presAssocID="{CB1FEAA0-5F8E-45FE-BB9C-79EDBA0CA740}" presName="sp" presStyleCnt="0"/>
      <dgm:spPr/>
    </dgm:pt>
    <dgm:pt modelId="{BF9F0419-B26B-4D35-9ABE-4C1021EB5416}" type="pres">
      <dgm:prSet presAssocID="{5B61990B-BB81-461B-9DEE-9FD65683D873}" presName="arrowAndChildren" presStyleCnt="0"/>
      <dgm:spPr/>
    </dgm:pt>
    <dgm:pt modelId="{ED9476E6-81ED-40B8-B100-BEAB72ED375A}" type="pres">
      <dgm:prSet presAssocID="{5B61990B-BB81-461B-9DEE-9FD65683D873}" presName="parentTextArrow" presStyleLbl="node1" presStyleIdx="1" presStyleCnt="2"/>
      <dgm:spPr/>
      <dgm:t>
        <a:bodyPr/>
        <a:lstStyle/>
        <a:p>
          <a:endParaRPr lang="es-ES"/>
        </a:p>
      </dgm:t>
    </dgm:pt>
  </dgm:ptLst>
  <dgm:cxnLst>
    <dgm:cxn modelId="{7DF4653D-3CB6-4E84-8A60-566CC1EDB838}" srcId="{65AEFC27-2FDA-4E06-BCCB-3AE011DAFC9F}" destId="{EA669687-AF36-4014-AE71-2003FDAE229B}" srcOrd="1" destOrd="0" parTransId="{8DBE6CAB-D223-4F02-B621-4019A3ADEFC3}" sibTransId="{0C7459B8-16DA-44DB-A634-DE2B8E107E59}"/>
    <dgm:cxn modelId="{B125B8EF-EFE5-4600-A01A-ECBF278DBA80}" srcId="{65AEFC27-2FDA-4E06-BCCB-3AE011DAFC9F}" destId="{5B61990B-BB81-461B-9DEE-9FD65683D873}" srcOrd="0" destOrd="0" parTransId="{1AAD8B31-B72A-490C-9601-897BC78D64CA}" sibTransId="{CB1FEAA0-5F8E-45FE-BB9C-79EDBA0CA740}"/>
    <dgm:cxn modelId="{720E6452-FD37-479B-8C23-366C2001788C}" type="presOf" srcId="{65AEFC27-2FDA-4E06-BCCB-3AE011DAFC9F}" destId="{C71A0D81-1B8A-4BBF-B88E-D7609755DE56}" srcOrd="0" destOrd="0" presId="urn:microsoft.com/office/officeart/2005/8/layout/process4"/>
    <dgm:cxn modelId="{72F2A5C2-2FAB-45BA-8E0A-3151A7C8D80A}" type="presOf" srcId="{5B61990B-BB81-461B-9DEE-9FD65683D873}" destId="{ED9476E6-81ED-40B8-B100-BEAB72ED375A}" srcOrd="0" destOrd="0" presId="urn:microsoft.com/office/officeart/2005/8/layout/process4"/>
    <dgm:cxn modelId="{D2102FBE-BC02-49ED-8226-41FE9D69A702}" type="presOf" srcId="{EA669687-AF36-4014-AE71-2003FDAE229B}" destId="{266A1CA9-E421-4AF2-9A63-F4DD947E3B80}" srcOrd="0" destOrd="0" presId="urn:microsoft.com/office/officeart/2005/8/layout/process4"/>
    <dgm:cxn modelId="{A4FDC6F2-19EE-47B7-90D6-9DBEDB819C6F}" type="presParOf" srcId="{C71A0D81-1B8A-4BBF-B88E-D7609755DE56}" destId="{FBC824ED-8347-4867-8146-C0B142A3D01E}" srcOrd="0" destOrd="0" presId="urn:microsoft.com/office/officeart/2005/8/layout/process4"/>
    <dgm:cxn modelId="{955A609C-4866-423D-9F14-1CC385E14402}" type="presParOf" srcId="{FBC824ED-8347-4867-8146-C0B142A3D01E}" destId="{266A1CA9-E421-4AF2-9A63-F4DD947E3B80}" srcOrd="0" destOrd="0" presId="urn:microsoft.com/office/officeart/2005/8/layout/process4"/>
    <dgm:cxn modelId="{65F3B6A1-4F34-41E5-A1C4-9961A941A56D}" type="presParOf" srcId="{C71A0D81-1B8A-4BBF-B88E-D7609755DE56}" destId="{D985169A-74FB-421B-9E77-C60454E898E3}" srcOrd="1" destOrd="0" presId="urn:microsoft.com/office/officeart/2005/8/layout/process4"/>
    <dgm:cxn modelId="{D31C087A-E96E-4245-9C9C-4ACAA18DC57D}" type="presParOf" srcId="{C71A0D81-1B8A-4BBF-B88E-D7609755DE56}" destId="{BF9F0419-B26B-4D35-9ABE-4C1021EB5416}" srcOrd="2" destOrd="0" presId="urn:microsoft.com/office/officeart/2005/8/layout/process4"/>
    <dgm:cxn modelId="{E0D7E739-D304-424F-942B-77A33E71C250}" type="presParOf" srcId="{BF9F0419-B26B-4D35-9ABE-4C1021EB5416}" destId="{ED9476E6-81ED-40B8-B100-BEAB72ED375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AD9BA6-F52C-47CD-ADCF-91673EDE4504}" type="doc">
      <dgm:prSet loTypeId="urn:microsoft.com/office/officeart/2008/layout/AlternatingPictureBlocks" loCatId="list" qsTypeId="urn:microsoft.com/office/officeart/2005/8/quickstyle/simple1" qsCatId="simple" csTypeId="urn:microsoft.com/office/officeart/2005/8/colors/colorful3" csCatId="colorful" phldr="1"/>
      <dgm:spPr/>
    </dgm:pt>
    <dgm:pt modelId="{5E97515E-3872-4631-94E8-6E302C526023}">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1800" dirty="0" smtClean="0">
              <a:ea typeface="ＭＳ Ｐゴシック" pitchFamily="34" charset="-128"/>
            </a:rPr>
            <a:t>Esta variable está inversamente relacionada a la velocidad del fluido, depende de la configuración de la lámpara (espaciamiento y tiempo de retención en el reactor mínimo 2 máximo 4horas).</a:t>
          </a:r>
          <a:endParaRPr lang="es-ES" dirty="0"/>
        </a:p>
      </dgm:t>
    </dgm:pt>
    <dgm:pt modelId="{8C4F72A0-E01A-4A98-A54B-F1A5F3A0F7EB}" type="parTrans" cxnId="{21495655-A00A-49AF-8477-33BD920139E2}">
      <dgm:prSet/>
      <dgm:spPr/>
      <dgm:t>
        <a:bodyPr/>
        <a:lstStyle/>
        <a:p>
          <a:endParaRPr lang="es-ES"/>
        </a:p>
      </dgm:t>
    </dgm:pt>
    <dgm:pt modelId="{EB888BDC-5B36-4962-9B43-E6F12A0BB199}" type="sibTrans" cxnId="{21495655-A00A-49AF-8477-33BD920139E2}">
      <dgm:prSet/>
      <dgm:spPr/>
      <dgm:t>
        <a:bodyPr/>
        <a:lstStyle/>
        <a:p>
          <a:endParaRPr lang="es-ES"/>
        </a:p>
      </dgm:t>
    </dgm:pt>
    <dgm:pt modelId="{7FC2C434-D192-4D20-BE6E-B9667A52D9A8}">
      <dgm:prSet phldrT="[Texto]" custT="1"/>
      <dgm:spPr/>
      <dgm:t>
        <a:bodyPr/>
        <a:lstStyle/>
        <a:p>
          <a:pPr algn="just"/>
          <a:r>
            <a:rPr lang="es-ES" sz="1800" dirty="0" smtClean="0">
              <a:ea typeface="ＭＳ Ｐゴシック" pitchFamily="34" charset="-128"/>
            </a:rPr>
            <a:t>Lámparas que estén con espaciamiento corto (muy juntas) tienen una mayor intensidad de radiación UV.</a:t>
          </a:r>
          <a:endParaRPr lang="es-ES" dirty="0"/>
        </a:p>
      </dgm:t>
    </dgm:pt>
    <dgm:pt modelId="{EC15245F-027B-4155-9F7F-C696EF38DA2A}" type="parTrans" cxnId="{12A779F6-9D2A-41C0-870F-95262CED56C2}">
      <dgm:prSet/>
      <dgm:spPr/>
      <dgm:t>
        <a:bodyPr/>
        <a:lstStyle/>
        <a:p>
          <a:endParaRPr lang="es-ES"/>
        </a:p>
      </dgm:t>
    </dgm:pt>
    <dgm:pt modelId="{BE7FE541-1F18-4F30-9CEF-8F3A4B68B9C4}" type="sibTrans" cxnId="{12A779F6-9D2A-41C0-870F-95262CED56C2}">
      <dgm:prSet/>
      <dgm:spPr/>
      <dgm:t>
        <a:bodyPr/>
        <a:lstStyle/>
        <a:p>
          <a:endParaRPr lang="es-ES"/>
        </a:p>
      </dgm:t>
    </dgm:pt>
    <dgm:pt modelId="{F92CD748-C9BC-4A6B-88FB-68D5CEF538D3}" type="pres">
      <dgm:prSet presAssocID="{D8AD9BA6-F52C-47CD-ADCF-91673EDE4504}" presName="linearFlow" presStyleCnt="0">
        <dgm:presLayoutVars>
          <dgm:dir/>
          <dgm:resizeHandles val="exact"/>
        </dgm:presLayoutVars>
      </dgm:prSet>
      <dgm:spPr/>
    </dgm:pt>
    <dgm:pt modelId="{43BB989C-4EEA-4EFB-90C1-4BCB9AC9351D}" type="pres">
      <dgm:prSet presAssocID="{5E97515E-3872-4631-94E8-6E302C526023}" presName="comp" presStyleCnt="0"/>
      <dgm:spPr/>
    </dgm:pt>
    <dgm:pt modelId="{13F49DFA-9B30-4ED5-A6C3-B2907DEF4E31}" type="pres">
      <dgm:prSet presAssocID="{5E97515E-3872-4631-94E8-6E302C526023}" presName="rect2" presStyleLbl="node1" presStyleIdx="0" presStyleCnt="2">
        <dgm:presLayoutVars>
          <dgm:bulletEnabled val="1"/>
        </dgm:presLayoutVars>
      </dgm:prSet>
      <dgm:spPr/>
      <dgm:t>
        <a:bodyPr/>
        <a:lstStyle/>
        <a:p>
          <a:endParaRPr lang="es-ES"/>
        </a:p>
      </dgm:t>
    </dgm:pt>
    <dgm:pt modelId="{44215E72-5039-4173-A152-615F258D697A}" type="pres">
      <dgm:prSet presAssocID="{5E97515E-3872-4631-94E8-6E302C526023}" presName="rect1" presStyleLbl="lnNode1" presStyleIdx="0" presStyleCnt="2"/>
      <dgm:spPr/>
    </dgm:pt>
    <dgm:pt modelId="{50AB828E-C588-4BB4-BD5F-FD58FB8460BB}" type="pres">
      <dgm:prSet presAssocID="{EB888BDC-5B36-4962-9B43-E6F12A0BB199}" presName="sibTrans" presStyleCnt="0"/>
      <dgm:spPr/>
    </dgm:pt>
    <dgm:pt modelId="{5E0AB5F4-BD08-48A5-AFFA-A86050FE3A6F}" type="pres">
      <dgm:prSet presAssocID="{7FC2C434-D192-4D20-BE6E-B9667A52D9A8}" presName="comp" presStyleCnt="0"/>
      <dgm:spPr/>
    </dgm:pt>
    <dgm:pt modelId="{A86BC378-0AC3-414D-9ED4-16A93283EC8B}" type="pres">
      <dgm:prSet presAssocID="{7FC2C434-D192-4D20-BE6E-B9667A52D9A8}" presName="rect2" presStyleLbl="node1" presStyleIdx="1" presStyleCnt="2">
        <dgm:presLayoutVars>
          <dgm:bulletEnabled val="1"/>
        </dgm:presLayoutVars>
      </dgm:prSet>
      <dgm:spPr/>
      <dgm:t>
        <a:bodyPr/>
        <a:lstStyle/>
        <a:p>
          <a:endParaRPr lang="es-ES"/>
        </a:p>
      </dgm:t>
    </dgm:pt>
    <dgm:pt modelId="{B08CB59D-46BF-4E30-8E28-447554C1D77C}" type="pres">
      <dgm:prSet presAssocID="{7FC2C434-D192-4D20-BE6E-B9667A52D9A8}" presName="rect1" presStyleLbl="lnNode1" presStyleIdx="1" presStyleCnt="2"/>
      <dgm:spPr/>
    </dgm:pt>
  </dgm:ptLst>
  <dgm:cxnLst>
    <dgm:cxn modelId="{12A779F6-9D2A-41C0-870F-95262CED56C2}" srcId="{D8AD9BA6-F52C-47CD-ADCF-91673EDE4504}" destId="{7FC2C434-D192-4D20-BE6E-B9667A52D9A8}" srcOrd="1" destOrd="0" parTransId="{EC15245F-027B-4155-9F7F-C696EF38DA2A}" sibTransId="{BE7FE541-1F18-4F30-9CEF-8F3A4B68B9C4}"/>
    <dgm:cxn modelId="{C73B79F1-A1B9-4F8D-B403-BE2D6B67E402}" type="presOf" srcId="{7FC2C434-D192-4D20-BE6E-B9667A52D9A8}" destId="{A86BC378-0AC3-414D-9ED4-16A93283EC8B}" srcOrd="0" destOrd="0" presId="urn:microsoft.com/office/officeart/2008/layout/AlternatingPictureBlocks"/>
    <dgm:cxn modelId="{AFD16714-B3BF-4B78-8F46-C5B2FE5D05E1}" type="presOf" srcId="{5E97515E-3872-4631-94E8-6E302C526023}" destId="{13F49DFA-9B30-4ED5-A6C3-B2907DEF4E31}" srcOrd="0" destOrd="0" presId="urn:microsoft.com/office/officeart/2008/layout/AlternatingPictureBlocks"/>
    <dgm:cxn modelId="{21495655-A00A-49AF-8477-33BD920139E2}" srcId="{D8AD9BA6-F52C-47CD-ADCF-91673EDE4504}" destId="{5E97515E-3872-4631-94E8-6E302C526023}" srcOrd="0" destOrd="0" parTransId="{8C4F72A0-E01A-4A98-A54B-F1A5F3A0F7EB}" sibTransId="{EB888BDC-5B36-4962-9B43-E6F12A0BB199}"/>
    <dgm:cxn modelId="{DF12E952-B32E-4568-96C5-174F8F705BD6}" type="presOf" srcId="{D8AD9BA6-F52C-47CD-ADCF-91673EDE4504}" destId="{F92CD748-C9BC-4A6B-88FB-68D5CEF538D3}" srcOrd="0" destOrd="0" presId="urn:microsoft.com/office/officeart/2008/layout/AlternatingPictureBlocks"/>
    <dgm:cxn modelId="{0201652A-1F5F-4D2D-9CE8-4341E5C5E2A6}" type="presParOf" srcId="{F92CD748-C9BC-4A6B-88FB-68D5CEF538D3}" destId="{43BB989C-4EEA-4EFB-90C1-4BCB9AC9351D}" srcOrd="0" destOrd="0" presId="urn:microsoft.com/office/officeart/2008/layout/AlternatingPictureBlocks"/>
    <dgm:cxn modelId="{DC8147F2-2472-48FE-BA05-0825ECA6D865}" type="presParOf" srcId="{43BB989C-4EEA-4EFB-90C1-4BCB9AC9351D}" destId="{13F49DFA-9B30-4ED5-A6C3-B2907DEF4E31}" srcOrd="0" destOrd="0" presId="urn:microsoft.com/office/officeart/2008/layout/AlternatingPictureBlocks"/>
    <dgm:cxn modelId="{83A73600-4294-407F-8207-1BFEC74E7605}" type="presParOf" srcId="{43BB989C-4EEA-4EFB-90C1-4BCB9AC9351D}" destId="{44215E72-5039-4173-A152-615F258D697A}" srcOrd="1" destOrd="0" presId="urn:microsoft.com/office/officeart/2008/layout/AlternatingPictureBlocks"/>
    <dgm:cxn modelId="{1BE622ED-1098-4C24-A504-3EEFA11D257F}" type="presParOf" srcId="{F92CD748-C9BC-4A6B-88FB-68D5CEF538D3}" destId="{50AB828E-C588-4BB4-BD5F-FD58FB8460BB}" srcOrd="1" destOrd="0" presId="urn:microsoft.com/office/officeart/2008/layout/AlternatingPictureBlocks"/>
    <dgm:cxn modelId="{40FCE982-361B-474B-99E2-4333A7393676}" type="presParOf" srcId="{F92CD748-C9BC-4A6B-88FB-68D5CEF538D3}" destId="{5E0AB5F4-BD08-48A5-AFFA-A86050FE3A6F}" srcOrd="2" destOrd="0" presId="urn:microsoft.com/office/officeart/2008/layout/AlternatingPictureBlocks"/>
    <dgm:cxn modelId="{2AAAF950-827A-4649-9A12-1CD462C53894}" type="presParOf" srcId="{5E0AB5F4-BD08-48A5-AFFA-A86050FE3A6F}" destId="{A86BC378-0AC3-414D-9ED4-16A93283EC8B}" srcOrd="0" destOrd="0" presId="urn:microsoft.com/office/officeart/2008/layout/AlternatingPictureBlocks"/>
    <dgm:cxn modelId="{E8AD1337-60DF-4487-ADDA-A9789F8B37EB}" type="presParOf" srcId="{5E0AB5F4-BD08-48A5-AFFA-A86050FE3A6F}" destId="{B08CB59D-46BF-4E30-8E28-447554C1D77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AAE76CD-82C0-44F1-9173-1B104024E5B5}" type="doc">
      <dgm:prSet loTypeId="urn:microsoft.com/office/officeart/2005/8/layout/lProcess1" loCatId="process" qsTypeId="urn:microsoft.com/office/officeart/2005/8/quickstyle/simple5" qsCatId="simple" csTypeId="urn:microsoft.com/office/officeart/2005/8/colors/colorful4" csCatId="colorful" phldr="1"/>
      <dgm:spPr/>
      <dgm:t>
        <a:bodyPr/>
        <a:lstStyle/>
        <a:p>
          <a:endParaRPr lang="es-ES"/>
        </a:p>
      </dgm:t>
    </dgm:pt>
    <dgm:pt modelId="{44A96FBA-E98C-45EA-979A-7AA07C6D805C}">
      <dgm:prSet phldrT="[Texto]"/>
      <dgm:spPr/>
      <dgm:t>
        <a:bodyPr/>
        <a:lstStyle/>
        <a:p>
          <a:r>
            <a:rPr lang="es-ES" dirty="0" smtClean="0">
              <a:ea typeface="ＭＳ Ｐゴシック" pitchFamily="34" charset="-128"/>
            </a:rPr>
            <a:t>Estimación de costos de la instalación.</a:t>
          </a:r>
          <a:endParaRPr lang="es-ES" dirty="0"/>
        </a:p>
      </dgm:t>
    </dgm:pt>
    <dgm:pt modelId="{810DDBEE-3C37-4B47-A825-90A8082FC83E}" type="parTrans" cxnId="{6213520A-B88B-4061-9A76-897F5FD3A50C}">
      <dgm:prSet/>
      <dgm:spPr/>
      <dgm:t>
        <a:bodyPr/>
        <a:lstStyle/>
        <a:p>
          <a:endParaRPr lang="es-ES"/>
        </a:p>
      </dgm:t>
    </dgm:pt>
    <dgm:pt modelId="{847F03DA-7BC5-4ECE-9F78-43AF99305301}" type="sibTrans" cxnId="{6213520A-B88B-4061-9A76-897F5FD3A50C}">
      <dgm:prSet/>
      <dgm:spPr/>
      <dgm:t>
        <a:bodyPr/>
        <a:lstStyle/>
        <a:p>
          <a:endParaRPr lang="es-ES"/>
        </a:p>
      </dgm:t>
    </dgm:pt>
    <dgm:pt modelId="{671DF50A-17F2-4E25-8F79-6FE06EF5EC3E}">
      <dgm:prSet/>
      <dgm:spPr/>
      <dgm:t>
        <a:bodyPr/>
        <a:lstStyle/>
        <a:p>
          <a:r>
            <a:rPr lang="es-ES" dirty="0" smtClean="0">
              <a:ea typeface="ＭＳ Ｐゴシック" pitchFamily="34" charset="-128"/>
            </a:rPr>
            <a:t>Estimación de la cantidad de agua reutilizada.</a:t>
          </a:r>
        </a:p>
      </dgm:t>
    </dgm:pt>
    <dgm:pt modelId="{6A0AB9C0-6315-4EB6-9710-B018F7A18EA6}" type="parTrans" cxnId="{3D84B601-1F93-41C9-8DD3-59DA819F5F94}">
      <dgm:prSet/>
      <dgm:spPr/>
      <dgm:t>
        <a:bodyPr/>
        <a:lstStyle/>
        <a:p>
          <a:endParaRPr lang="es-ES"/>
        </a:p>
      </dgm:t>
    </dgm:pt>
    <dgm:pt modelId="{20738184-60A1-47EB-9C91-F9ABCF093702}" type="sibTrans" cxnId="{3D84B601-1F93-41C9-8DD3-59DA819F5F94}">
      <dgm:prSet/>
      <dgm:spPr/>
      <dgm:t>
        <a:bodyPr/>
        <a:lstStyle/>
        <a:p>
          <a:endParaRPr lang="es-ES"/>
        </a:p>
      </dgm:t>
    </dgm:pt>
    <dgm:pt modelId="{702C3C93-B6CD-4BCA-8C58-24D3B99633C6}">
      <dgm:prSet/>
      <dgm:spPr/>
      <dgm:t>
        <a:bodyPr/>
        <a:lstStyle/>
        <a:p>
          <a:r>
            <a:rPr lang="es-ES" dirty="0" smtClean="0">
              <a:ea typeface="ＭＳ Ｐゴシック" pitchFamily="34" charset="-128"/>
            </a:rPr>
            <a:t>Estimación de la diferencia de descarga a la cloaca.</a:t>
          </a:r>
        </a:p>
      </dgm:t>
    </dgm:pt>
    <dgm:pt modelId="{F77D317E-62BA-45B5-9AC8-972DEF942553}" type="parTrans" cxnId="{E82A9295-4405-4DD1-A75A-BCE58C8D3EC9}">
      <dgm:prSet/>
      <dgm:spPr/>
      <dgm:t>
        <a:bodyPr/>
        <a:lstStyle/>
        <a:p>
          <a:endParaRPr lang="es-ES"/>
        </a:p>
      </dgm:t>
    </dgm:pt>
    <dgm:pt modelId="{93AC2F9C-0353-4188-83B9-A1F61E2F8B5F}" type="sibTrans" cxnId="{E82A9295-4405-4DD1-A75A-BCE58C8D3EC9}">
      <dgm:prSet/>
      <dgm:spPr/>
      <dgm:t>
        <a:bodyPr/>
        <a:lstStyle/>
        <a:p>
          <a:endParaRPr lang="es-ES"/>
        </a:p>
      </dgm:t>
    </dgm:pt>
    <dgm:pt modelId="{1F591EB4-13DD-4ED0-8E0F-F605DDDB101D}" type="pres">
      <dgm:prSet presAssocID="{1AAE76CD-82C0-44F1-9173-1B104024E5B5}" presName="Name0" presStyleCnt="0">
        <dgm:presLayoutVars>
          <dgm:dir/>
          <dgm:animLvl val="lvl"/>
          <dgm:resizeHandles val="exact"/>
        </dgm:presLayoutVars>
      </dgm:prSet>
      <dgm:spPr/>
      <dgm:t>
        <a:bodyPr/>
        <a:lstStyle/>
        <a:p>
          <a:endParaRPr lang="es-ES"/>
        </a:p>
      </dgm:t>
    </dgm:pt>
    <dgm:pt modelId="{43AEA4A3-57E0-4E9D-A3AB-E1F31F487CDD}" type="pres">
      <dgm:prSet presAssocID="{44A96FBA-E98C-45EA-979A-7AA07C6D805C}" presName="vertFlow" presStyleCnt="0"/>
      <dgm:spPr/>
    </dgm:pt>
    <dgm:pt modelId="{E8BADC89-BA8D-41B9-8B30-F599D41FB70F}" type="pres">
      <dgm:prSet presAssocID="{44A96FBA-E98C-45EA-979A-7AA07C6D805C}" presName="header" presStyleLbl="node1" presStyleIdx="0" presStyleCnt="1"/>
      <dgm:spPr/>
      <dgm:t>
        <a:bodyPr/>
        <a:lstStyle/>
        <a:p>
          <a:endParaRPr lang="es-ES"/>
        </a:p>
      </dgm:t>
    </dgm:pt>
    <dgm:pt modelId="{0DE2E825-E105-4EA2-9462-C650AF783134}" type="pres">
      <dgm:prSet presAssocID="{6A0AB9C0-6315-4EB6-9710-B018F7A18EA6}" presName="parTrans" presStyleLbl="sibTrans2D1" presStyleIdx="0" presStyleCnt="2"/>
      <dgm:spPr/>
      <dgm:t>
        <a:bodyPr/>
        <a:lstStyle/>
        <a:p>
          <a:endParaRPr lang="es-ES"/>
        </a:p>
      </dgm:t>
    </dgm:pt>
    <dgm:pt modelId="{EC5EDE58-9522-4E02-BFAF-53E2F23897DA}" type="pres">
      <dgm:prSet presAssocID="{671DF50A-17F2-4E25-8F79-6FE06EF5EC3E}" presName="child" presStyleLbl="alignAccFollowNode1" presStyleIdx="0" presStyleCnt="2">
        <dgm:presLayoutVars>
          <dgm:chMax val="0"/>
          <dgm:bulletEnabled val="1"/>
        </dgm:presLayoutVars>
      </dgm:prSet>
      <dgm:spPr/>
      <dgm:t>
        <a:bodyPr/>
        <a:lstStyle/>
        <a:p>
          <a:endParaRPr lang="es-ES"/>
        </a:p>
      </dgm:t>
    </dgm:pt>
    <dgm:pt modelId="{E9526DD6-30AA-40E8-B99A-DE5A2A739674}" type="pres">
      <dgm:prSet presAssocID="{20738184-60A1-47EB-9C91-F9ABCF093702}" presName="sibTrans" presStyleLbl="sibTrans2D1" presStyleIdx="1" presStyleCnt="2"/>
      <dgm:spPr/>
      <dgm:t>
        <a:bodyPr/>
        <a:lstStyle/>
        <a:p>
          <a:endParaRPr lang="es-ES"/>
        </a:p>
      </dgm:t>
    </dgm:pt>
    <dgm:pt modelId="{3AECC41C-5820-4654-8FEB-3F83A0FE217B}" type="pres">
      <dgm:prSet presAssocID="{702C3C93-B6CD-4BCA-8C58-24D3B99633C6}" presName="child" presStyleLbl="alignAccFollowNode1" presStyleIdx="1" presStyleCnt="2">
        <dgm:presLayoutVars>
          <dgm:chMax val="0"/>
          <dgm:bulletEnabled val="1"/>
        </dgm:presLayoutVars>
      </dgm:prSet>
      <dgm:spPr/>
      <dgm:t>
        <a:bodyPr/>
        <a:lstStyle/>
        <a:p>
          <a:endParaRPr lang="es-ES"/>
        </a:p>
      </dgm:t>
    </dgm:pt>
  </dgm:ptLst>
  <dgm:cxnLst>
    <dgm:cxn modelId="{601EAB49-0788-47A3-871A-7736FF317FCD}" type="presOf" srcId="{671DF50A-17F2-4E25-8F79-6FE06EF5EC3E}" destId="{EC5EDE58-9522-4E02-BFAF-53E2F23897DA}" srcOrd="0" destOrd="0" presId="urn:microsoft.com/office/officeart/2005/8/layout/lProcess1"/>
    <dgm:cxn modelId="{DE862880-113A-42FA-A5D9-B2C05A6CB907}" type="presOf" srcId="{702C3C93-B6CD-4BCA-8C58-24D3B99633C6}" destId="{3AECC41C-5820-4654-8FEB-3F83A0FE217B}" srcOrd="0" destOrd="0" presId="urn:microsoft.com/office/officeart/2005/8/layout/lProcess1"/>
    <dgm:cxn modelId="{6213520A-B88B-4061-9A76-897F5FD3A50C}" srcId="{1AAE76CD-82C0-44F1-9173-1B104024E5B5}" destId="{44A96FBA-E98C-45EA-979A-7AA07C6D805C}" srcOrd="0" destOrd="0" parTransId="{810DDBEE-3C37-4B47-A825-90A8082FC83E}" sibTransId="{847F03DA-7BC5-4ECE-9F78-43AF99305301}"/>
    <dgm:cxn modelId="{E82A9295-4405-4DD1-A75A-BCE58C8D3EC9}" srcId="{44A96FBA-E98C-45EA-979A-7AA07C6D805C}" destId="{702C3C93-B6CD-4BCA-8C58-24D3B99633C6}" srcOrd="1" destOrd="0" parTransId="{F77D317E-62BA-45B5-9AC8-972DEF942553}" sibTransId="{93AC2F9C-0353-4188-83B9-A1F61E2F8B5F}"/>
    <dgm:cxn modelId="{C57FEC68-F2FB-49DF-A56B-CEE25036F994}" type="presOf" srcId="{6A0AB9C0-6315-4EB6-9710-B018F7A18EA6}" destId="{0DE2E825-E105-4EA2-9462-C650AF783134}" srcOrd="0" destOrd="0" presId="urn:microsoft.com/office/officeart/2005/8/layout/lProcess1"/>
    <dgm:cxn modelId="{A52B95D2-C924-47BF-A382-F22FF75A919A}" type="presOf" srcId="{1AAE76CD-82C0-44F1-9173-1B104024E5B5}" destId="{1F591EB4-13DD-4ED0-8E0F-F605DDDB101D}" srcOrd="0" destOrd="0" presId="urn:microsoft.com/office/officeart/2005/8/layout/lProcess1"/>
    <dgm:cxn modelId="{3D84B601-1F93-41C9-8DD3-59DA819F5F94}" srcId="{44A96FBA-E98C-45EA-979A-7AA07C6D805C}" destId="{671DF50A-17F2-4E25-8F79-6FE06EF5EC3E}" srcOrd="0" destOrd="0" parTransId="{6A0AB9C0-6315-4EB6-9710-B018F7A18EA6}" sibTransId="{20738184-60A1-47EB-9C91-F9ABCF093702}"/>
    <dgm:cxn modelId="{3391B177-1EE1-45B4-97DE-49163CB9D0F1}" type="presOf" srcId="{44A96FBA-E98C-45EA-979A-7AA07C6D805C}" destId="{E8BADC89-BA8D-41B9-8B30-F599D41FB70F}" srcOrd="0" destOrd="0" presId="urn:microsoft.com/office/officeart/2005/8/layout/lProcess1"/>
    <dgm:cxn modelId="{20506187-CF99-4BF1-9113-BEA2DF455E20}" type="presOf" srcId="{20738184-60A1-47EB-9C91-F9ABCF093702}" destId="{E9526DD6-30AA-40E8-B99A-DE5A2A739674}" srcOrd="0" destOrd="0" presId="urn:microsoft.com/office/officeart/2005/8/layout/lProcess1"/>
    <dgm:cxn modelId="{0AC0233E-5BE2-4281-8E2D-FFF5B4B0D581}" type="presParOf" srcId="{1F591EB4-13DD-4ED0-8E0F-F605DDDB101D}" destId="{43AEA4A3-57E0-4E9D-A3AB-E1F31F487CDD}" srcOrd="0" destOrd="0" presId="urn:microsoft.com/office/officeart/2005/8/layout/lProcess1"/>
    <dgm:cxn modelId="{A50E5673-DD6B-4C93-8926-0A33356D3DAD}" type="presParOf" srcId="{43AEA4A3-57E0-4E9D-A3AB-E1F31F487CDD}" destId="{E8BADC89-BA8D-41B9-8B30-F599D41FB70F}" srcOrd="0" destOrd="0" presId="urn:microsoft.com/office/officeart/2005/8/layout/lProcess1"/>
    <dgm:cxn modelId="{359A9260-C362-47CE-90A5-0DCF671E837B}" type="presParOf" srcId="{43AEA4A3-57E0-4E9D-A3AB-E1F31F487CDD}" destId="{0DE2E825-E105-4EA2-9462-C650AF783134}" srcOrd="1" destOrd="0" presId="urn:microsoft.com/office/officeart/2005/8/layout/lProcess1"/>
    <dgm:cxn modelId="{EC2028B4-B123-456D-BCB4-935AB1E30844}" type="presParOf" srcId="{43AEA4A3-57E0-4E9D-A3AB-E1F31F487CDD}" destId="{EC5EDE58-9522-4E02-BFAF-53E2F23897DA}" srcOrd="2" destOrd="0" presId="urn:microsoft.com/office/officeart/2005/8/layout/lProcess1"/>
    <dgm:cxn modelId="{E146E2E4-3CF1-4340-A365-EC3298F108E8}" type="presParOf" srcId="{43AEA4A3-57E0-4E9D-A3AB-E1F31F487CDD}" destId="{E9526DD6-30AA-40E8-B99A-DE5A2A739674}" srcOrd="3" destOrd="0" presId="urn:microsoft.com/office/officeart/2005/8/layout/lProcess1"/>
    <dgm:cxn modelId="{42371BD8-01E4-40A3-8914-65D695E51FE8}" type="presParOf" srcId="{43AEA4A3-57E0-4E9D-A3AB-E1F31F487CDD}" destId="{3AECC41C-5820-4654-8FEB-3F83A0FE217B}"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10C040E-B9DB-4732-919B-F667FFA45CDD}"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ES"/>
        </a:p>
      </dgm:t>
    </dgm:pt>
    <dgm:pt modelId="{95427E48-0502-4929-9F80-9DE88CAB5025}">
      <dgm:prSet phldrT="[Texto]"/>
      <dgm:spPr/>
      <dgm:t>
        <a:bodyPr/>
        <a:lstStyle/>
        <a:p>
          <a:r>
            <a:rPr lang="es-ES" dirty="0" smtClean="0"/>
            <a:t>La Escuela Superior </a:t>
          </a:r>
          <a:r>
            <a:rPr lang="es-EC" dirty="0" smtClean="0"/>
            <a:t>Militar de Aviación “Cosme Rennella B.”</a:t>
          </a:r>
          <a:r>
            <a:rPr lang="es-ES" dirty="0" smtClean="0"/>
            <a:t>, no cuenta con un sistema de tratamiento de aguas grises, por lo que la  presente propuesta podría constituirse aplicado en lo posterior a nivel local y por qué no nacional.</a:t>
          </a:r>
          <a:endParaRPr lang="es-ES" dirty="0"/>
        </a:p>
      </dgm:t>
    </dgm:pt>
    <dgm:pt modelId="{BE53A7D7-D13A-4E2E-A2A0-9D39BFE692AC}" type="parTrans" cxnId="{D7F365EF-5BFC-41B5-83DE-9552691EF0E5}">
      <dgm:prSet/>
      <dgm:spPr/>
      <dgm:t>
        <a:bodyPr/>
        <a:lstStyle/>
        <a:p>
          <a:endParaRPr lang="es-ES"/>
        </a:p>
      </dgm:t>
    </dgm:pt>
    <dgm:pt modelId="{24C5A8B0-424C-42BD-A92B-D93B12EC026D}" type="sibTrans" cxnId="{D7F365EF-5BFC-41B5-83DE-9552691EF0E5}">
      <dgm:prSet/>
      <dgm:spPr/>
      <dgm:t>
        <a:bodyPr/>
        <a:lstStyle/>
        <a:p>
          <a:endParaRPr lang="es-ES"/>
        </a:p>
      </dgm:t>
    </dgm:pt>
    <dgm:pt modelId="{F0C47546-C4A2-43FD-B37B-5C0E60842D24}">
      <dgm:prSet/>
      <dgm:spPr/>
      <dgm:t>
        <a:bodyPr/>
        <a:lstStyle/>
        <a:p>
          <a:r>
            <a:rPr lang="es-EC" smtClean="0"/>
            <a:t>El sistema  de desinfección más adecuado constituye el de radiación U.V. que garantiza un mejor reciclaje y aprovechamiento de estas aguas, sin embargo, la adopción dependerá del análisis de la situación que se haga en cada caso.</a:t>
          </a:r>
          <a:endParaRPr lang="es-ES"/>
        </a:p>
      </dgm:t>
    </dgm:pt>
    <dgm:pt modelId="{35D313AD-328F-415A-9CF3-07A6B0888606}" type="parTrans" cxnId="{97DB4B31-BE74-4F6F-A203-180378367A25}">
      <dgm:prSet/>
      <dgm:spPr/>
      <dgm:t>
        <a:bodyPr/>
        <a:lstStyle/>
        <a:p>
          <a:endParaRPr lang="es-ES"/>
        </a:p>
      </dgm:t>
    </dgm:pt>
    <dgm:pt modelId="{1D44B85A-B786-41C2-B212-C2C2F9FCF4CF}" type="sibTrans" cxnId="{97DB4B31-BE74-4F6F-A203-180378367A25}">
      <dgm:prSet/>
      <dgm:spPr/>
      <dgm:t>
        <a:bodyPr/>
        <a:lstStyle/>
        <a:p>
          <a:endParaRPr lang="es-ES"/>
        </a:p>
      </dgm:t>
    </dgm:pt>
    <dgm:pt modelId="{34F8B43F-5593-4971-99FA-B3A39EB78EC5}" type="pres">
      <dgm:prSet presAssocID="{210C040E-B9DB-4732-919B-F667FFA45CDD}" presName="Name0" presStyleCnt="0">
        <dgm:presLayoutVars>
          <dgm:dir/>
          <dgm:resizeHandles val="exact"/>
        </dgm:presLayoutVars>
      </dgm:prSet>
      <dgm:spPr/>
      <dgm:t>
        <a:bodyPr/>
        <a:lstStyle/>
        <a:p>
          <a:endParaRPr lang="es-ES"/>
        </a:p>
      </dgm:t>
    </dgm:pt>
    <dgm:pt modelId="{26494B9D-ED2F-4B8D-BD20-E90C5EA10CD5}" type="pres">
      <dgm:prSet presAssocID="{95427E48-0502-4929-9F80-9DE88CAB5025}" presName="node" presStyleLbl="node1" presStyleIdx="0" presStyleCnt="2">
        <dgm:presLayoutVars>
          <dgm:bulletEnabled val="1"/>
        </dgm:presLayoutVars>
      </dgm:prSet>
      <dgm:spPr/>
      <dgm:t>
        <a:bodyPr/>
        <a:lstStyle/>
        <a:p>
          <a:endParaRPr lang="es-ES"/>
        </a:p>
      </dgm:t>
    </dgm:pt>
    <dgm:pt modelId="{42B050D7-AAA5-4535-8E08-79B53F5AF175}" type="pres">
      <dgm:prSet presAssocID="{24C5A8B0-424C-42BD-A92B-D93B12EC026D}" presName="sibTrans" presStyleCnt="0"/>
      <dgm:spPr/>
    </dgm:pt>
    <dgm:pt modelId="{5B40421A-40EA-4052-9897-28803DB3530D}" type="pres">
      <dgm:prSet presAssocID="{F0C47546-C4A2-43FD-B37B-5C0E60842D24}" presName="node" presStyleLbl="node1" presStyleIdx="1" presStyleCnt="2">
        <dgm:presLayoutVars>
          <dgm:bulletEnabled val="1"/>
        </dgm:presLayoutVars>
      </dgm:prSet>
      <dgm:spPr/>
      <dgm:t>
        <a:bodyPr/>
        <a:lstStyle/>
        <a:p>
          <a:endParaRPr lang="es-ES"/>
        </a:p>
      </dgm:t>
    </dgm:pt>
  </dgm:ptLst>
  <dgm:cxnLst>
    <dgm:cxn modelId="{97DB4B31-BE74-4F6F-A203-180378367A25}" srcId="{210C040E-B9DB-4732-919B-F667FFA45CDD}" destId="{F0C47546-C4A2-43FD-B37B-5C0E60842D24}" srcOrd="1" destOrd="0" parTransId="{35D313AD-328F-415A-9CF3-07A6B0888606}" sibTransId="{1D44B85A-B786-41C2-B212-C2C2F9FCF4CF}"/>
    <dgm:cxn modelId="{D7F365EF-5BFC-41B5-83DE-9552691EF0E5}" srcId="{210C040E-B9DB-4732-919B-F667FFA45CDD}" destId="{95427E48-0502-4929-9F80-9DE88CAB5025}" srcOrd="0" destOrd="0" parTransId="{BE53A7D7-D13A-4E2E-A2A0-9D39BFE692AC}" sibTransId="{24C5A8B0-424C-42BD-A92B-D93B12EC026D}"/>
    <dgm:cxn modelId="{F9CAB096-1D1C-4DFB-ACDD-F5EC905BC150}" type="presOf" srcId="{210C040E-B9DB-4732-919B-F667FFA45CDD}" destId="{34F8B43F-5593-4971-99FA-B3A39EB78EC5}" srcOrd="0" destOrd="0" presId="urn:microsoft.com/office/officeart/2005/8/layout/hList6"/>
    <dgm:cxn modelId="{52A4F7ED-70D9-4952-8A26-5F75DF2DF456}" type="presOf" srcId="{95427E48-0502-4929-9F80-9DE88CAB5025}" destId="{26494B9D-ED2F-4B8D-BD20-E90C5EA10CD5}" srcOrd="0" destOrd="0" presId="urn:microsoft.com/office/officeart/2005/8/layout/hList6"/>
    <dgm:cxn modelId="{EC42E9F6-DA1A-4971-859B-97E121FB0073}" type="presOf" srcId="{F0C47546-C4A2-43FD-B37B-5C0E60842D24}" destId="{5B40421A-40EA-4052-9897-28803DB3530D}" srcOrd="0" destOrd="0" presId="urn:microsoft.com/office/officeart/2005/8/layout/hList6"/>
    <dgm:cxn modelId="{BDD38503-5FF9-4E6B-9FBA-89DA3A1D6189}" type="presParOf" srcId="{34F8B43F-5593-4971-99FA-B3A39EB78EC5}" destId="{26494B9D-ED2F-4B8D-BD20-E90C5EA10CD5}" srcOrd="0" destOrd="0" presId="urn:microsoft.com/office/officeart/2005/8/layout/hList6"/>
    <dgm:cxn modelId="{5DD5DDBA-3BE7-45C1-8AB5-F53ECC799F4C}" type="presParOf" srcId="{34F8B43F-5593-4971-99FA-B3A39EB78EC5}" destId="{42B050D7-AAA5-4535-8E08-79B53F5AF175}" srcOrd="1" destOrd="0" presId="urn:microsoft.com/office/officeart/2005/8/layout/hList6"/>
    <dgm:cxn modelId="{C54667BA-667B-441D-81C4-55DAE432FD9D}" type="presParOf" srcId="{34F8B43F-5593-4971-99FA-B3A39EB78EC5}" destId="{5B40421A-40EA-4052-9897-28803DB3530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10C040E-B9DB-4732-919B-F667FFA45CDD}"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ES"/>
        </a:p>
      </dgm:t>
    </dgm:pt>
    <dgm:pt modelId="{95427E48-0502-4929-9F80-9DE88CAB5025}">
      <dgm:prSet phldrT="[Texto]" custT="1"/>
      <dgm:spPr/>
      <dgm:t>
        <a:bodyPr/>
        <a:lstStyle/>
        <a:p>
          <a:r>
            <a:rPr lang="es-EC" sz="2000" dirty="0" smtClean="0"/>
            <a:t>Con la aplicación de la propuesta, las viviendas construidas contarán con sistema de tubería y evacuación de aguas grises independiente lo que disminuiría los taponamientos de la red.</a:t>
          </a:r>
          <a:endParaRPr lang="es-ES" sz="2000" dirty="0"/>
        </a:p>
      </dgm:t>
    </dgm:pt>
    <dgm:pt modelId="{BE53A7D7-D13A-4E2E-A2A0-9D39BFE692AC}" type="parTrans" cxnId="{D7F365EF-5BFC-41B5-83DE-9552691EF0E5}">
      <dgm:prSet/>
      <dgm:spPr/>
      <dgm:t>
        <a:bodyPr/>
        <a:lstStyle/>
        <a:p>
          <a:endParaRPr lang="es-ES"/>
        </a:p>
      </dgm:t>
    </dgm:pt>
    <dgm:pt modelId="{24C5A8B0-424C-42BD-A92B-D93B12EC026D}" type="sibTrans" cxnId="{D7F365EF-5BFC-41B5-83DE-9552691EF0E5}">
      <dgm:prSet/>
      <dgm:spPr/>
      <dgm:t>
        <a:bodyPr/>
        <a:lstStyle/>
        <a:p>
          <a:endParaRPr lang="es-ES"/>
        </a:p>
      </dgm:t>
    </dgm:pt>
    <dgm:pt modelId="{F0C47546-C4A2-43FD-B37B-5C0E60842D24}">
      <dgm:prSet/>
      <dgm:spPr/>
      <dgm:t>
        <a:bodyPr/>
        <a:lstStyle/>
        <a:p>
          <a:r>
            <a:rPr lang="es-EC" dirty="0" smtClean="0"/>
            <a:t>Con la aplicación del proyecto se ha estimado un ahorro económico, así como varios beneficios a mediano plazo de acuerdo al siguiente análisis:</a:t>
          </a:r>
          <a:endParaRPr lang="es-ES" dirty="0" smtClean="0"/>
        </a:p>
        <a:p>
          <a:r>
            <a:rPr lang="es-ES" dirty="0" smtClean="0"/>
            <a:t>Ahorro por reducción en el consumo de agua: 2.104 m3 x 0,345 $/m3= $725 anuales.</a:t>
          </a:r>
        </a:p>
        <a:p>
          <a:r>
            <a:rPr lang="es-ES" dirty="0" smtClean="0"/>
            <a:t>Reducción de volumen de agua volcada a la cloaca: 30% aproximadamente.</a:t>
          </a:r>
        </a:p>
        <a:p>
          <a:r>
            <a:rPr lang="es-ES" dirty="0" smtClean="0"/>
            <a:t>Reducción en el consumo de agua potable: 40% aproximadamente.</a:t>
          </a:r>
          <a:endParaRPr lang="es-ES" dirty="0"/>
        </a:p>
      </dgm:t>
    </dgm:pt>
    <dgm:pt modelId="{35D313AD-328F-415A-9CF3-07A6B0888606}" type="parTrans" cxnId="{97DB4B31-BE74-4F6F-A203-180378367A25}">
      <dgm:prSet/>
      <dgm:spPr/>
      <dgm:t>
        <a:bodyPr/>
        <a:lstStyle/>
        <a:p>
          <a:endParaRPr lang="es-ES"/>
        </a:p>
      </dgm:t>
    </dgm:pt>
    <dgm:pt modelId="{1D44B85A-B786-41C2-B212-C2C2F9FCF4CF}" type="sibTrans" cxnId="{97DB4B31-BE74-4F6F-A203-180378367A25}">
      <dgm:prSet/>
      <dgm:spPr/>
      <dgm:t>
        <a:bodyPr/>
        <a:lstStyle/>
        <a:p>
          <a:endParaRPr lang="es-ES"/>
        </a:p>
      </dgm:t>
    </dgm:pt>
    <dgm:pt modelId="{34F8B43F-5593-4971-99FA-B3A39EB78EC5}" type="pres">
      <dgm:prSet presAssocID="{210C040E-B9DB-4732-919B-F667FFA45CDD}" presName="Name0" presStyleCnt="0">
        <dgm:presLayoutVars>
          <dgm:dir/>
          <dgm:resizeHandles val="exact"/>
        </dgm:presLayoutVars>
      </dgm:prSet>
      <dgm:spPr/>
      <dgm:t>
        <a:bodyPr/>
        <a:lstStyle/>
        <a:p>
          <a:endParaRPr lang="es-ES"/>
        </a:p>
      </dgm:t>
    </dgm:pt>
    <dgm:pt modelId="{26494B9D-ED2F-4B8D-BD20-E90C5EA10CD5}" type="pres">
      <dgm:prSet presAssocID="{95427E48-0502-4929-9F80-9DE88CAB5025}" presName="node" presStyleLbl="node1" presStyleIdx="0" presStyleCnt="2" custScaleX="60261">
        <dgm:presLayoutVars>
          <dgm:bulletEnabled val="1"/>
        </dgm:presLayoutVars>
      </dgm:prSet>
      <dgm:spPr/>
      <dgm:t>
        <a:bodyPr/>
        <a:lstStyle/>
        <a:p>
          <a:endParaRPr lang="es-ES"/>
        </a:p>
      </dgm:t>
    </dgm:pt>
    <dgm:pt modelId="{42B050D7-AAA5-4535-8E08-79B53F5AF175}" type="pres">
      <dgm:prSet presAssocID="{24C5A8B0-424C-42BD-A92B-D93B12EC026D}" presName="sibTrans" presStyleCnt="0"/>
      <dgm:spPr/>
    </dgm:pt>
    <dgm:pt modelId="{5B40421A-40EA-4052-9897-28803DB3530D}" type="pres">
      <dgm:prSet presAssocID="{F0C47546-C4A2-43FD-B37B-5C0E60842D24}" presName="node" presStyleLbl="node1" presStyleIdx="1" presStyleCnt="2">
        <dgm:presLayoutVars>
          <dgm:bulletEnabled val="1"/>
        </dgm:presLayoutVars>
      </dgm:prSet>
      <dgm:spPr/>
      <dgm:t>
        <a:bodyPr/>
        <a:lstStyle/>
        <a:p>
          <a:endParaRPr lang="es-ES"/>
        </a:p>
      </dgm:t>
    </dgm:pt>
  </dgm:ptLst>
  <dgm:cxnLst>
    <dgm:cxn modelId="{97DB4B31-BE74-4F6F-A203-180378367A25}" srcId="{210C040E-B9DB-4732-919B-F667FFA45CDD}" destId="{F0C47546-C4A2-43FD-B37B-5C0E60842D24}" srcOrd="1" destOrd="0" parTransId="{35D313AD-328F-415A-9CF3-07A6B0888606}" sibTransId="{1D44B85A-B786-41C2-B212-C2C2F9FCF4CF}"/>
    <dgm:cxn modelId="{D7F365EF-5BFC-41B5-83DE-9552691EF0E5}" srcId="{210C040E-B9DB-4732-919B-F667FFA45CDD}" destId="{95427E48-0502-4929-9F80-9DE88CAB5025}" srcOrd="0" destOrd="0" parTransId="{BE53A7D7-D13A-4E2E-A2A0-9D39BFE692AC}" sibTransId="{24C5A8B0-424C-42BD-A92B-D93B12EC026D}"/>
    <dgm:cxn modelId="{2A587BEC-1964-4658-A821-07E651E42F85}" type="presOf" srcId="{F0C47546-C4A2-43FD-B37B-5C0E60842D24}" destId="{5B40421A-40EA-4052-9897-28803DB3530D}" srcOrd="0" destOrd="0" presId="urn:microsoft.com/office/officeart/2005/8/layout/hList6"/>
    <dgm:cxn modelId="{87050766-7134-4260-9F21-8247CC241BA8}" type="presOf" srcId="{95427E48-0502-4929-9F80-9DE88CAB5025}" destId="{26494B9D-ED2F-4B8D-BD20-E90C5EA10CD5}" srcOrd="0" destOrd="0" presId="urn:microsoft.com/office/officeart/2005/8/layout/hList6"/>
    <dgm:cxn modelId="{6128FD3C-90D6-49BA-8D69-F9B79EC0F460}" type="presOf" srcId="{210C040E-B9DB-4732-919B-F667FFA45CDD}" destId="{34F8B43F-5593-4971-99FA-B3A39EB78EC5}" srcOrd="0" destOrd="0" presId="urn:microsoft.com/office/officeart/2005/8/layout/hList6"/>
    <dgm:cxn modelId="{1602AC36-EBC7-4917-9A79-3E7B4A652F0B}" type="presParOf" srcId="{34F8B43F-5593-4971-99FA-B3A39EB78EC5}" destId="{26494B9D-ED2F-4B8D-BD20-E90C5EA10CD5}" srcOrd="0" destOrd="0" presId="urn:microsoft.com/office/officeart/2005/8/layout/hList6"/>
    <dgm:cxn modelId="{93D3CFF3-FD81-4D00-A11A-CA4E20C35692}" type="presParOf" srcId="{34F8B43F-5593-4971-99FA-B3A39EB78EC5}" destId="{42B050D7-AAA5-4535-8E08-79B53F5AF175}" srcOrd="1" destOrd="0" presId="urn:microsoft.com/office/officeart/2005/8/layout/hList6"/>
    <dgm:cxn modelId="{68AD44D5-1141-4113-A021-0EC7663C5ADF}" type="presParOf" srcId="{34F8B43F-5593-4971-99FA-B3A39EB78EC5}" destId="{5B40421A-40EA-4052-9897-28803DB3530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10C040E-B9DB-4732-919B-F667FFA45CDD}"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ES"/>
        </a:p>
      </dgm:t>
    </dgm:pt>
    <dgm:pt modelId="{4806BB32-9D18-4CD4-96F9-84F3C1DECA8D}">
      <dgm:prSet/>
      <dgm:spPr/>
      <dgm:t>
        <a:bodyPr/>
        <a:lstStyle/>
        <a:p>
          <a:r>
            <a:rPr lang="es-EC" smtClean="0"/>
            <a:t>La provisión de agua será ininterrumpida debido a que el agua  gris generada se recicla p</a:t>
          </a:r>
          <a:r>
            <a:rPr lang="es-ES" smtClean="0"/>
            <a:t>ara riego y para el funcionamiento del inodoro. </a:t>
          </a:r>
          <a:endParaRPr lang="es-ES"/>
        </a:p>
      </dgm:t>
    </dgm:pt>
    <dgm:pt modelId="{12943AD2-F978-44E5-A4C1-228E720616DB}" type="parTrans" cxnId="{B52A6561-BA0C-41EB-9690-559BABCEDDC7}">
      <dgm:prSet/>
      <dgm:spPr/>
      <dgm:t>
        <a:bodyPr/>
        <a:lstStyle/>
        <a:p>
          <a:endParaRPr lang="es-ES"/>
        </a:p>
      </dgm:t>
    </dgm:pt>
    <dgm:pt modelId="{EF9A90F5-437B-4F1D-ABC5-F987705C40FF}" type="sibTrans" cxnId="{B52A6561-BA0C-41EB-9690-559BABCEDDC7}">
      <dgm:prSet/>
      <dgm:spPr/>
      <dgm:t>
        <a:bodyPr/>
        <a:lstStyle/>
        <a:p>
          <a:endParaRPr lang="es-ES"/>
        </a:p>
      </dgm:t>
    </dgm:pt>
    <dgm:pt modelId="{097B2608-FE13-4D6F-B565-D48ACCD7284D}">
      <dgm:prSet/>
      <dgm:spPr/>
      <dgm:t>
        <a:bodyPr/>
        <a:lstStyle/>
        <a:p>
          <a:r>
            <a:rPr lang="es-EC" smtClean="0"/>
            <a:t>Existiría la posibilidad de crear más áreas verdes y se daría un mantenimiento adecuado a las existentes, al tener agua de riego suficiente.</a:t>
          </a:r>
          <a:endParaRPr lang="es-ES"/>
        </a:p>
      </dgm:t>
    </dgm:pt>
    <dgm:pt modelId="{E8CE1210-83DD-4B30-99AC-A55CCB3F3217}" type="parTrans" cxnId="{FCF80AD7-1E4E-4220-9D7F-1B3A5558CC9C}">
      <dgm:prSet/>
      <dgm:spPr/>
      <dgm:t>
        <a:bodyPr/>
        <a:lstStyle/>
        <a:p>
          <a:endParaRPr lang="es-ES"/>
        </a:p>
      </dgm:t>
    </dgm:pt>
    <dgm:pt modelId="{4180A88A-CE97-4B1D-B357-F5202AFF6000}" type="sibTrans" cxnId="{FCF80AD7-1E4E-4220-9D7F-1B3A5558CC9C}">
      <dgm:prSet/>
      <dgm:spPr/>
      <dgm:t>
        <a:bodyPr/>
        <a:lstStyle/>
        <a:p>
          <a:endParaRPr lang="es-ES"/>
        </a:p>
      </dgm:t>
    </dgm:pt>
    <dgm:pt modelId="{34F8B43F-5593-4971-99FA-B3A39EB78EC5}" type="pres">
      <dgm:prSet presAssocID="{210C040E-B9DB-4732-919B-F667FFA45CDD}" presName="Name0" presStyleCnt="0">
        <dgm:presLayoutVars>
          <dgm:dir/>
          <dgm:resizeHandles val="exact"/>
        </dgm:presLayoutVars>
      </dgm:prSet>
      <dgm:spPr/>
      <dgm:t>
        <a:bodyPr/>
        <a:lstStyle/>
        <a:p>
          <a:endParaRPr lang="es-ES"/>
        </a:p>
      </dgm:t>
    </dgm:pt>
    <dgm:pt modelId="{A7243E2D-0DC5-4C9D-AA2D-4C5B6ADA8822}" type="pres">
      <dgm:prSet presAssocID="{4806BB32-9D18-4CD4-96F9-84F3C1DECA8D}" presName="node" presStyleLbl="node1" presStyleIdx="0" presStyleCnt="2">
        <dgm:presLayoutVars>
          <dgm:bulletEnabled val="1"/>
        </dgm:presLayoutVars>
      </dgm:prSet>
      <dgm:spPr/>
      <dgm:t>
        <a:bodyPr/>
        <a:lstStyle/>
        <a:p>
          <a:endParaRPr lang="es-ES"/>
        </a:p>
      </dgm:t>
    </dgm:pt>
    <dgm:pt modelId="{1545FB5D-F6DC-4618-8F84-0D6FCBDF2C94}" type="pres">
      <dgm:prSet presAssocID="{EF9A90F5-437B-4F1D-ABC5-F987705C40FF}" presName="sibTrans" presStyleCnt="0"/>
      <dgm:spPr/>
    </dgm:pt>
    <dgm:pt modelId="{A5554784-DB6B-4898-9B91-8391E2462ACA}" type="pres">
      <dgm:prSet presAssocID="{097B2608-FE13-4D6F-B565-D48ACCD7284D}" presName="node" presStyleLbl="node1" presStyleIdx="1" presStyleCnt="2">
        <dgm:presLayoutVars>
          <dgm:bulletEnabled val="1"/>
        </dgm:presLayoutVars>
      </dgm:prSet>
      <dgm:spPr/>
      <dgm:t>
        <a:bodyPr/>
        <a:lstStyle/>
        <a:p>
          <a:endParaRPr lang="es-ES"/>
        </a:p>
      </dgm:t>
    </dgm:pt>
  </dgm:ptLst>
  <dgm:cxnLst>
    <dgm:cxn modelId="{FCF80AD7-1E4E-4220-9D7F-1B3A5558CC9C}" srcId="{210C040E-B9DB-4732-919B-F667FFA45CDD}" destId="{097B2608-FE13-4D6F-B565-D48ACCD7284D}" srcOrd="1" destOrd="0" parTransId="{E8CE1210-83DD-4B30-99AC-A55CCB3F3217}" sibTransId="{4180A88A-CE97-4B1D-B357-F5202AFF6000}"/>
    <dgm:cxn modelId="{B52A6561-BA0C-41EB-9690-559BABCEDDC7}" srcId="{210C040E-B9DB-4732-919B-F667FFA45CDD}" destId="{4806BB32-9D18-4CD4-96F9-84F3C1DECA8D}" srcOrd="0" destOrd="0" parTransId="{12943AD2-F978-44E5-A4C1-228E720616DB}" sibTransId="{EF9A90F5-437B-4F1D-ABC5-F987705C40FF}"/>
    <dgm:cxn modelId="{6E96D196-BEFD-45DB-922D-3FF19986AA92}" type="presOf" srcId="{4806BB32-9D18-4CD4-96F9-84F3C1DECA8D}" destId="{A7243E2D-0DC5-4C9D-AA2D-4C5B6ADA8822}" srcOrd="0" destOrd="0" presId="urn:microsoft.com/office/officeart/2005/8/layout/hList6"/>
    <dgm:cxn modelId="{678D230D-B024-498A-89AA-51AC5FC637BE}" type="presOf" srcId="{210C040E-B9DB-4732-919B-F667FFA45CDD}" destId="{34F8B43F-5593-4971-99FA-B3A39EB78EC5}" srcOrd="0" destOrd="0" presId="urn:microsoft.com/office/officeart/2005/8/layout/hList6"/>
    <dgm:cxn modelId="{F4F3D775-7B1D-4AC8-A8A3-497081A364C3}" type="presOf" srcId="{097B2608-FE13-4D6F-B565-D48ACCD7284D}" destId="{A5554784-DB6B-4898-9B91-8391E2462ACA}" srcOrd="0" destOrd="0" presId="urn:microsoft.com/office/officeart/2005/8/layout/hList6"/>
    <dgm:cxn modelId="{3978302E-1E79-414B-8E16-BADA10833D6D}" type="presParOf" srcId="{34F8B43F-5593-4971-99FA-B3A39EB78EC5}" destId="{A7243E2D-0DC5-4C9D-AA2D-4C5B6ADA8822}" srcOrd="0" destOrd="0" presId="urn:microsoft.com/office/officeart/2005/8/layout/hList6"/>
    <dgm:cxn modelId="{DC215CDA-F6F4-4EAB-9B7F-049E9EBE2352}" type="presParOf" srcId="{34F8B43F-5593-4971-99FA-B3A39EB78EC5}" destId="{1545FB5D-F6DC-4618-8F84-0D6FCBDF2C94}" srcOrd="1" destOrd="0" presId="urn:microsoft.com/office/officeart/2005/8/layout/hList6"/>
    <dgm:cxn modelId="{A8FC3CAE-8FEB-4D93-877E-DEEA63F6B25B}" type="presParOf" srcId="{34F8B43F-5593-4971-99FA-B3A39EB78EC5}" destId="{A5554784-DB6B-4898-9B91-8391E2462AC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AAE76CD-82C0-44F1-9173-1B104024E5B5}" type="doc">
      <dgm:prSet loTypeId="urn:microsoft.com/office/officeart/2005/8/layout/lProcess1" loCatId="process" qsTypeId="urn:microsoft.com/office/officeart/2005/8/quickstyle/simple5" qsCatId="simple" csTypeId="urn:microsoft.com/office/officeart/2005/8/colors/colorful4" csCatId="colorful" phldr="1"/>
      <dgm:spPr/>
      <dgm:t>
        <a:bodyPr/>
        <a:lstStyle/>
        <a:p>
          <a:endParaRPr lang="es-ES"/>
        </a:p>
      </dgm:t>
    </dgm:pt>
    <dgm:pt modelId="{E79E94A5-9423-40BC-B467-E66AB96FEAE0}">
      <dgm:prSet/>
      <dgm:spPr/>
      <dgm:t>
        <a:bodyPr/>
        <a:lstStyle/>
        <a:p>
          <a:r>
            <a:rPr lang="es-ES" smtClean="0"/>
            <a:t>Una vez implementado el sistema y a fin de mantener en óptimas condiciones la operatividad del mismo se deberá realizar:</a:t>
          </a:r>
          <a:endParaRPr lang="es-ES"/>
        </a:p>
      </dgm:t>
    </dgm:pt>
    <dgm:pt modelId="{7795A41F-A92D-445C-9B9C-0B6448D16B20}" type="parTrans" cxnId="{1D94E98B-FC2A-4958-9974-DDD1927F79C1}">
      <dgm:prSet/>
      <dgm:spPr/>
      <dgm:t>
        <a:bodyPr/>
        <a:lstStyle/>
        <a:p>
          <a:endParaRPr lang="es-ES"/>
        </a:p>
      </dgm:t>
    </dgm:pt>
    <dgm:pt modelId="{A44CE778-61CB-4CD1-8B93-9FDAE26BF50C}" type="sibTrans" cxnId="{1D94E98B-FC2A-4958-9974-DDD1927F79C1}">
      <dgm:prSet/>
      <dgm:spPr/>
      <dgm:t>
        <a:bodyPr/>
        <a:lstStyle/>
        <a:p>
          <a:endParaRPr lang="es-ES"/>
        </a:p>
      </dgm:t>
    </dgm:pt>
    <dgm:pt modelId="{7E792C54-1F95-464E-85DC-CFA6D4CEC072}">
      <dgm:prSet/>
      <dgm:spPr/>
      <dgm:t>
        <a:bodyPr/>
        <a:lstStyle/>
        <a:p>
          <a:r>
            <a:rPr lang="es-ES" dirty="0" smtClean="0"/>
            <a:t>Mantenimiento semestral de la cámara séptica.</a:t>
          </a:r>
          <a:endParaRPr lang="es-ES" dirty="0"/>
        </a:p>
      </dgm:t>
    </dgm:pt>
    <dgm:pt modelId="{CB381600-F4CF-4509-B7B6-468874E6D20B}" type="parTrans" cxnId="{5CD3886E-448D-44AA-8C38-E8C1C1C1D4DA}">
      <dgm:prSet/>
      <dgm:spPr/>
      <dgm:t>
        <a:bodyPr/>
        <a:lstStyle/>
        <a:p>
          <a:endParaRPr lang="es-ES"/>
        </a:p>
      </dgm:t>
    </dgm:pt>
    <dgm:pt modelId="{287425B0-3E08-4866-A87E-D243EA2CBB59}" type="sibTrans" cxnId="{5CD3886E-448D-44AA-8C38-E8C1C1C1D4DA}">
      <dgm:prSet/>
      <dgm:spPr/>
      <dgm:t>
        <a:bodyPr/>
        <a:lstStyle/>
        <a:p>
          <a:endParaRPr lang="es-ES"/>
        </a:p>
      </dgm:t>
    </dgm:pt>
    <dgm:pt modelId="{35308CF7-3DBA-4A03-8CEE-E1A73F7E0851}">
      <dgm:prSet/>
      <dgm:spPr/>
      <dgm:t>
        <a:bodyPr/>
        <a:lstStyle/>
        <a:p>
          <a:r>
            <a:rPr lang="es-ES" dirty="0" smtClean="0"/>
            <a:t>Mantenimiento mensual de la cámara separadora de grasa.</a:t>
          </a:r>
          <a:endParaRPr lang="es-ES" dirty="0"/>
        </a:p>
      </dgm:t>
    </dgm:pt>
    <dgm:pt modelId="{DA1159B3-3B2E-458C-8CEF-65A2C0930325}" type="parTrans" cxnId="{50ED5C6E-78D3-4EC5-8DC6-37C711A06D9A}">
      <dgm:prSet/>
      <dgm:spPr/>
      <dgm:t>
        <a:bodyPr/>
        <a:lstStyle/>
        <a:p>
          <a:endParaRPr lang="es-ES"/>
        </a:p>
      </dgm:t>
    </dgm:pt>
    <dgm:pt modelId="{1ACD8820-268E-4DED-9EBA-54D726F1D3B6}" type="sibTrans" cxnId="{50ED5C6E-78D3-4EC5-8DC6-37C711A06D9A}">
      <dgm:prSet/>
      <dgm:spPr/>
      <dgm:t>
        <a:bodyPr/>
        <a:lstStyle/>
        <a:p>
          <a:endParaRPr lang="es-ES"/>
        </a:p>
      </dgm:t>
    </dgm:pt>
    <dgm:pt modelId="{7487FEC9-2AE9-4714-A74D-05847C269774}">
      <dgm:prSet/>
      <dgm:spPr/>
      <dgm:t>
        <a:bodyPr/>
        <a:lstStyle/>
        <a:p>
          <a:r>
            <a:rPr lang="es-EC" dirty="0" smtClean="0"/>
            <a:t>Capacitar y mantener un personal adecuado que realice chequeos periódicos.</a:t>
          </a:r>
          <a:endParaRPr lang="es-ES" dirty="0"/>
        </a:p>
      </dgm:t>
    </dgm:pt>
    <dgm:pt modelId="{A14A6F85-90B9-4912-8BCB-A09A78103912}" type="parTrans" cxnId="{6292521D-4A5C-4BFB-8267-A0D242679B03}">
      <dgm:prSet/>
      <dgm:spPr/>
      <dgm:t>
        <a:bodyPr/>
        <a:lstStyle/>
        <a:p>
          <a:endParaRPr lang="es-ES"/>
        </a:p>
      </dgm:t>
    </dgm:pt>
    <dgm:pt modelId="{D2F67CBE-2C5E-446E-910D-B402C362F595}" type="sibTrans" cxnId="{6292521D-4A5C-4BFB-8267-A0D242679B03}">
      <dgm:prSet/>
      <dgm:spPr/>
      <dgm:t>
        <a:bodyPr/>
        <a:lstStyle/>
        <a:p>
          <a:endParaRPr lang="es-ES"/>
        </a:p>
      </dgm:t>
    </dgm:pt>
    <dgm:pt modelId="{1F591EB4-13DD-4ED0-8E0F-F605DDDB101D}" type="pres">
      <dgm:prSet presAssocID="{1AAE76CD-82C0-44F1-9173-1B104024E5B5}" presName="Name0" presStyleCnt="0">
        <dgm:presLayoutVars>
          <dgm:dir/>
          <dgm:animLvl val="lvl"/>
          <dgm:resizeHandles val="exact"/>
        </dgm:presLayoutVars>
      </dgm:prSet>
      <dgm:spPr/>
      <dgm:t>
        <a:bodyPr/>
        <a:lstStyle/>
        <a:p>
          <a:endParaRPr lang="es-ES"/>
        </a:p>
      </dgm:t>
    </dgm:pt>
    <dgm:pt modelId="{27ED210D-9076-43F1-8B87-3BC9AF526208}" type="pres">
      <dgm:prSet presAssocID="{E79E94A5-9423-40BC-B467-E66AB96FEAE0}" presName="vertFlow" presStyleCnt="0"/>
      <dgm:spPr/>
    </dgm:pt>
    <dgm:pt modelId="{ECE4EFFA-DB2C-4865-BC62-4E7E3E27FCB9}" type="pres">
      <dgm:prSet presAssocID="{E79E94A5-9423-40BC-B467-E66AB96FEAE0}" presName="header" presStyleLbl="node1" presStyleIdx="0" presStyleCnt="1"/>
      <dgm:spPr/>
      <dgm:t>
        <a:bodyPr/>
        <a:lstStyle/>
        <a:p>
          <a:endParaRPr lang="es-ES"/>
        </a:p>
      </dgm:t>
    </dgm:pt>
    <dgm:pt modelId="{490F86A4-1B1E-404B-88FF-A1445832871B}" type="pres">
      <dgm:prSet presAssocID="{CB381600-F4CF-4509-B7B6-468874E6D20B}" presName="parTrans" presStyleLbl="sibTrans2D1" presStyleIdx="0" presStyleCnt="3"/>
      <dgm:spPr/>
      <dgm:t>
        <a:bodyPr/>
        <a:lstStyle/>
        <a:p>
          <a:endParaRPr lang="es-ES"/>
        </a:p>
      </dgm:t>
    </dgm:pt>
    <dgm:pt modelId="{6FDC01EA-4352-4149-84A0-5937F5CC5410}" type="pres">
      <dgm:prSet presAssocID="{7E792C54-1F95-464E-85DC-CFA6D4CEC072}" presName="child" presStyleLbl="alignAccFollowNode1" presStyleIdx="0" presStyleCnt="3">
        <dgm:presLayoutVars>
          <dgm:chMax val="0"/>
          <dgm:bulletEnabled val="1"/>
        </dgm:presLayoutVars>
      </dgm:prSet>
      <dgm:spPr/>
      <dgm:t>
        <a:bodyPr/>
        <a:lstStyle/>
        <a:p>
          <a:endParaRPr lang="es-ES"/>
        </a:p>
      </dgm:t>
    </dgm:pt>
    <dgm:pt modelId="{B370611E-B6D6-44CE-A4FA-04212FDF881D}" type="pres">
      <dgm:prSet presAssocID="{287425B0-3E08-4866-A87E-D243EA2CBB59}" presName="sibTrans" presStyleLbl="sibTrans2D1" presStyleIdx="1" presStyleCnt="3"/>
      <dgm:spPr/>
      <dgm:t>
        <a:bodyPr/>
        <a:lstStyle/>
        <a:p>
          <a:endParaRPr lang="es-ES"/>
        </a:p>
      </dgm:t>
    </dgm:pt>
    <dgm:pt modelId="{086E1378-7666-4E0C-B895-34AB9C97AE8C}" type="pres">
      <dgm:prSet presAssocID="{35308CF7-3DBA-4A03-8CEE-E1A73F7E0851}" presName="child" presStyleLbl="alignAccFollowNode1" presStyleIdx="1" presStyleCnt="3">
        <dgm:presLayoutVars>
          <dgm:chMax val="0"/>
          <dgm:bulletEnabled val="1"/>
        </dgm:presLayoutVars>
      </dgm:prSet>
      <dgm:spPr/>
      <dgm:t>
        <a:bodyPr/>
        <a:lstStyle/>
        <a:p>
          <a:endParaRPr lang="es-ES"/>
        </a:p>
      </dgm:t>
    </dgm:pt>
    <dgm:pt modelId="{C1D36590-8841-437C-B409-CFC07986D135}" type="pres">
      <dgm:prSet presAssocID="{1ACD8820-268E-4DED-9EBA-54D726F1D3B6}" presName="sibTrans" presStyleLbl="sibTrans2D1" presStyleIdx="2" presStyleCnt="3"/>
      <dgm:spPr/>
      <dgm:t>
        <a:bodyPr/>
        <a:lstStyle/>
        <a:p>
          <a:endParaRPr lang="es-ES"/>
        </a:p>
      </dgm:t>
    </dgm:pt>
    <dgm:pt modelId="{2FBBEC58-02E7-4728-BAB4-BD9C5E54484C}" type="pres">
      <dgm:prSet presAssocID="{7487FEC9-2AE9-4714-A74D-05847C269774}" presName="child" presStyleLbl="alignAccFollowNode1" presStyleIdx="2" presStyleCnt="3">
        <dgm:presLayoutVars>
          <dgm:chMax val="0"/>
          <dgm:bulletEnabled val="1"/>
        </dgm:presLayoutVars>
      </dgm:prSet>
      <dgm:spPr/>
      <dgm:t>
        <a:bodyPr/>
        <a:lstStyle/>
        <a:p>
          <a:endParaRPr lang="es-ES"/>
        </a:p>
      </dgm:t>
    </dgm:pt>
  </dgm:ptLst>
  <dgm:cxnLst>
    <dgm:cxn modelId="{74283C1E-E211-4E6F-8049-6F1631A9E5EE}" type="presOf" srcId="{35308CF7-3DBA-4A03-8CEE-E1A73F7E0851}" destId="{086E1378-7666-4E0C-B895-34AB9C97AE8C}" srcOrd="0" destOrd="0" presId="urn:microsoft.com/office/officeart/2005/8/layout/lProcess1"/>
    <dgm:cxn modelId="{F1E14A3F-A704-420E-A5C1-E891B2E2BBE2}" type="presOf" srcId="{E79E94A5-9423-40BC-B467-E66AB96FEAE0}" destId="{ECE4EFFA-DB2C-4865-BC62-4E7E3E27FCB9}" srcOrd="0" destOrd="0" presId="urn:microsoft.com/office/officeart/2005/8/layout/lProcess1"/>
    <dgm:cxn modelId="{06EFC6B6-0D56-4F57-89E6-A75BBB934A35}" type="presOf" srcId="{1ACD8820-268E-4DED-9EBA-54D726F1D3B6}" destId="{C1D36590-8841-437C-B409-CFC07986D135}" srcOrd="0" destOrd="0" presId="urn:microsoft.com/office/officeart/2005/8/layout/lProcess1"/>
    <dgm:cxn modelId="{6292521D-4A5C-4BFB-8267-A0D242679B03}" srcId="{E79E94A5-9423-40BC-B467-E66AB96FEAE0}" destId="{7487FEC9-2AE9-4714-A74D-05847C269774}" srcOrd="2" destOrd="0" parTransId="{A14A6F85-90B9-4912-8BCB-A09A78103912}" sibTransId="{D2F67CBE-2C5E-446E-910D-B402C362F595}"/>
    <dgm:cxn modelId="{8805B367-13F5-4DE4-A8D9-D01D1EEB5371}" type="presOf" srcId="{7487FEC9-2AE9-4714-A74D-05847C269774}" destId="{2FBBEC58-02E7-4728-BAB4-BD9C5E54484C}" srcOrd="0" destOrd="0" presId="urn:microsoft.com/office/officeart/2005/8/layout/lProcess1"/>
    <dgm:cxn modelId="{538BCB35-9010-46B7-8DC7-CFE7FF021387}" type="presOf" srcId="{7E792C54-1F95-464E-85DC-CFA6D4CEC072}" destId="{6FDC01EA-4352-4149-84A0-5937F5CC5410}" srcOrd="0" destOrd="0" presId="urn:microsoft.com/office/officeart/2005/8/layout/lProcess1"/>
    <dgm:cxn modelId="{0A4762E1-FD36-47FE-8003-EDB9F4CB83F4}" type="presOf" srcId="{287425B0-3E08-4866-A87E-D243EA2CBB59}" destId="{B370611E-B6D6-44CE-A4FA-04212FDF881D}" srcOrd="0" destOrd="0" presId="urn:microsoft.com/office/officeart/2005/8/layout/lProcess1"/>
    <dgm:cxn modelId="{50ED5C6E-78D3-4EC5-8DC6-37C711A06D9A}" srcId="{E79E94A5-9423-40BC-B467-E66AB96FEAE0}" destId="{35308CF7-3DBA-4A03-8CEE-E1A73F7E0851}" srcOrd="1" destOrd="0" parTransId="{DA1159B3-3B2E-458C-8CEF-65A2C0930325}" sibTransId="{1ACD8820-268E-4DED-9EBA-54D726F1D3B6}"/>
    <dgm:cxn modelId="{3FEB968E-F8A8-45E4-AE16-8222C2727AC1}" type="presOf" srcId="{CB381600-F4CF-4509-B7B6-468874E6D20B}" destId="{490F86A4-1B1E-404B-88FF-A1445832871B}" srcOrd="0" destOrd="0" presId="urn:microsoft.com/office/officeart/2005/8/layout/lProcess1"/>
    <dgm:cxn modelId="{5CD3886E-448D-44AA-8C38-E8C1C1C1D4DA}" srcId="{E79E94A5-9423-40BC-B467-E66AB96FEAE0}" destId="{7E792C54-1F95-464E-85DC-CFA6D4CEC072}" srcOrd="0" destOrd="0" parTransId="{CB381600-F4CF-4509-B7B6-468874E6D20B}" sibTransId="{287425B0-3E08-4866-A87E-D243EA2CBB59}"/>
    <dgm:cxn modelId="{1D94E98B-FC2A-4958-9974-DDD1927F79C1}" srcId="{1AAE76CD-82C0-44F1-9173-1B104024E5B5}" destId="{E79E94A5-9423-40BC-B467-E66AB96FEAE0}" srcOrd="0" destOrd="0" parTransId="{7795A41F-A92D-445C-9B9C-0B6448D16B20}" sibTransId="{A44CE778-61CB-4CD1-8B93-9FDAE26BF50C}"/>
    <dgm:cxn modelId="{674F0526-536D-4488-82B0-8BB4773F850D}" type="presOf" srcId="{1AAE76CD-82C0-44F1-9173-1B104024E5B5}" destId="{1F591EB4-13DD-4ED0-8E0F-F605DDDB101D}" srcOrd="0" destOrd="0" presId="urn:microsoft.com/office/officeart/2005/8/layout/lProcess1"/>
    <dgm:cxn modelId="{A7FB4900-3937-440F-A6BB-84A21EA3EF78}" type="presParOf" srcId="{1F591EB4-13DD-4ED0-8E0F-F605DDDB101D}" destId="{27ED210D-9076-43F1-8B87-3BC9AF526208}" srcOrd="0" destOrd="0" presId="urn:microsoft.com/office/officeart/2005/8/layout/lProcess1"/>
    <dgm:cxn modelId="{5CFF5FDB-C2A9-4AB9-881D-4D59777D909E}" type="presParOf" srcId="{27ED210D-9076-43F1-8B87-3BC9AF526208}" destId="{ECE4EFFA-DB2C-4865-BC62-4E7E3E27FCB9}" srcOrd="0" destOrd="0" presId="urn:microsoft.com/office/officeart/2005/8/layout/lProcess1"/>
    <dgm:cxn modelId="{75EEEA84-4EF2-4BFB-AD9A-E2C90E594025}" type="presParOf" srcId="{27ED210D-9076-43F1-8B87-3BC9AF526208}" destId="{490F86A4-1B1E-404B-88FF-A1445832871B}" srcOrd="1" destOrd="0" presId="urn:microsoft.com/office/officeart/2005/8/layout/lProcess1"/>
    <dgm:cxn modelId="{BDF42089-03C7-4995-9A32-DC8187F62954}" type="presParOf" srcId="{27ED210D-9076-43F1-8B87-3BC9AF526208}" destId="{6FDC01EA-4352-4149-84A0-5937F5CC5410}" srcOrd="2" destOrd="0" presId="urn:microsoft.com/office/officeart/2005/8/layout/lProcess1"/>
    <dgm:cxn modelId="{92392FE8-7FEC-485A-9938-C27C97E454FC}" type="presParOf" srcId="{27ED210D-9076-43F1-8B87-3BC9AF526208}" destId="{B370611E-B6D6-44CE-A4FA-04212FDF881D}" srcOrd="3" destOrd="0" presId="urn:microsoft.com/office/officeart/2005/8/layout/lProcess1"/>
    <dgm:cxn modelId="{D9FC0185-0646-4054-A7DC-5A0CA63EB570}" type="presParOf" srcId="{27ED210D-9076-43F1-8B87-3BC9AF526208}" destId="{086E1378-7666-4E0C-B895-34AB9C97AE8C}" srcOrd="4" destOrd="0" presId="urn:microsoft.com/office/officeart/2005/8/layout/lProcess1"/>
    <dgm:cxn modelId="{EF1EC0D8-658B-4BC0-AFB0-F9AE561D7C7E}" type="presParOf" srcId="{27ED210D-9076-43F1-8B87-3BC9AF526208}" destId="{C1D36590-8841-437C-B409-CFC07986D135}" srcOrd="5" destOrd="0" presId="urn:microsoft.com/office/officeart/2005/8/layout/lProcess1"/>
    <dgm:cxn modelId="{516BE7E3-365E-492F-91AC-84EC87B52F1A}" type="presParOf" srcId="{27ED210D-9076-43F1-8B87-3BC9AF526208}" destId="{2FBBEC58-02E7-4728-BAB4-BD9C5E54484C}"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D3F8E-9A5A-45B5-A953-9BDB73980DDE}"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E06556FA-B2D2-4050-9D28-4C05AB9F9ABA}">
      <dgm:prSet phldrT="[Texto]" custT="1"/>
      <dgm:spPr/>
      <dgm:t>
        <a:bodyPr/>
        <a:lstStyle/>
        <a:p>
          <a:r>
            <a:rPr lang="es-ES" sz="1600" dirty="0" smtClean="0">
              <a:solidFill>
                <a:schemeClr val="bg1"/>
              </a:solidFill>
              <a:ea typeface="ＭＳ Ｐゴシック" pitchFamily="34" charset="-128"/>
            </a:rPr>
            <a:t>La Tecnologías del reciclaje de las aguas grises han permitido llevar la globalidad del mundo</a:t>
          </a:r>
          <a:endParaRPr lang="es-ES" sz="1600" dirty="0">
            <a:solidFill>
              <a:schemeClr val="bg1"/>
            </a:solidFill>
          </a:endParaRPr>
        </a:p>
      </dgm:t>
    </dgm:pt>
    <dgm:pt modelId="{7750EE4D-C270-4925-B06C-2D8D2D228EBB}" type="parTrans" cxnId="{E3944EF3-3226-4862-A1BA-10B15E17B6D9}">
      <dgm:prSet/>
      <dgm:spPr/>
      <dgm:t>
        <a:bodyPr/>
        <a:lstStyle/>
        <a:p>
          <a:endParaRPr lang="es-ES" sz="1600">
            <a:solidFill>
              <a:schemeClr val="bg1"/>
            </a:solidFill>
          </a:endParaRPr>
        </a:p>
      </dgm:t>
    </dgm:pt>
    <dgm:pt modelId="{4E08B78D-76B1-46F2-92F1-17D021FDF6E3}" type="sibTrans" cxnId="{E3944EF3-3226-4862-A1BA-10B15E17B6D9}">
      <dgm:prSet/>
      <dgm:spPr/>
      <dgm:t>
        <a:bodyPr/>
        <a:lstStyle/>
        <a:p>
          <a:endParaRPr lang="es-ES" sz="1600">
            <a:solidFill>
              <a:schemeClr val="bg1"/>
            </a:solidFill>
          </a:endParaRPr>
        </a:p>
      </dgm:t>
    </dgm:pt>
    <dgm:pt modelId="{995EFB8C-3845-4B87-AB83-A0286F84EDA2}">
      <dgm:prSet phldrT="[Texto]" custT="1"/>
      <dgm:spPr/>
      <dgm:t>
        <a:bodyPr/>
        <a:lstStyle/>
        <a:p>
          <a:r>
            <a:rPr lang="es-ES" sz="1600" dirty="0" smtClean="0">
              <a:solidFill>
                <a:schemeClr val="bg1"/>
              </a:solidFill>
              <a:ea typeface="ＭＳ Ｐゴシック" pitchFamily="34" charset="-128"/>
            </a:rPr>
            <a:t>Mejorando estilo de preservación de la vida</a:t>
          </a:r>
          <a:endParaRPr lang="es-ES" sz="1600" dirty="0">
            <a:solidFill>
              <a:schemeClr val="bg1"/>
            </a:solidFill>
          </a:endParaRPr>
        </a:p>
      </dgm:t>
    </dgm:pt>
    <dgm:pt modelId="{88F6897B-D7C7-4D36-9DB4-55E9E09E19CA}" type="parTrans" cxnId="{8CB66A96-47CD-47D2-B6C7-DEB9DB988888}">
      <dgm:prSet/>
      <dgm:spPr/>
      <dgm:t>
        <a:bodyPr/>
        <a:lstStyle/>
        <a:p>
          <a:endParaRPr lang="es-ES" sz="1600">
            <a:solidFill>
              <a:schemeClr val="bg1"/>
            </a:solidFill>
          </a:endParaRPr>
        </a:p>
      </dgm:t>
    </dgm:pt>
    <dgm:pt modelId="{ED4268B6-A7CA-4F09-8455-74632E453706}" type="sibTrans" cxnId="{8CB66A96-47CD-47D2-B6C7-DEB9DB988888}">
      <dgm:prSet/>
      <dgm:spPr/>
      <dgm:t>
        <a:bodyPr/>
        <a:lstStyle/>
        <a:p>
          <a:endParaRPr lang="es-ES" sz="1600">
            <a:solidFill>
              <a:schemeClr val="bg1"/>
            </a:solidFill>
          </a:endParaRPr>
        </a:p>
      </dgm:t>
    </dgm:pt>
    <dgm:pt modelId="{8E345B09-64E3-44F3-B657-742BDC2E9226}">
      <dgm:prSet phldrT="[Texto]" custT="1"/>
      <dgm:spPr/>
      <dgm:t>
        <a:bodyPr/>
        <a:lstStyle/>
        <a:p>
          <a:r>
            <a:rPr lang="es-ES" sz="1600" dirty="0" smtClean="0">
              <a:solidFill>
                <a:schemeClr val="bg1"/>
              </a:solidFill>
              <a:ea typeface="ＭＳ Ｐゴシック" pitchFamily="34" charset="-128"/>
            </a:rPr>
            <a:t>Facilitando de muchas maneras y  mejorando los lugares donde los recursos vitales son escasos y primordiales para el desarrollo humano</a:t>
          </a:r>
          <a:endParaRPr lang="es-ES" sz="1600" dirty="0">
            <a:solidFill>
              <a:schemeClr val="bg1"/>
            </a:solidFill>
          </a:endParaRPr>
        </a:p>
      </dgm:t>
    </dgm:pt>
    <dgm:pt modelId="{6CEA8366-2E77-4800-BEC5-C0C29086C521}" type="parTrans" cxnId="{F5942E64-97F0-42CF-BDD9-08214759B0A3}">
      <dgm:prSet/>
      <dgm:spPr/>
      <dgm:t>
        <a:bodyPr/>
        <a:lstStyle/>
        <a:p>
          <a:endParaRPr lang="es-ES" sz="1600">
            <a:solidFill>
              <a:schemeClr val="bg1"/>
            </a:solidFill>
          </a:endParaRPr>
        </a:p>
      </dgm:t>
    </dgm:pt>
    <dgm:pt modelId="{2FCE1760-8B9F-4D2E-9243-2EE956EF936C}" type="sibTrans" cxnId="{F5942E64-97F0-42CF-BDD9-08214759B0A3}">
      <dgm:prSet/>
      <dgm:spPr/>
      <dgm:t>
        <a:bodyPr/>
        <a:lstStyle/>
        <a:p>
          <a:endParaRPr lang="es-ES" sz="1600">
            <a:solidFill>
              <a:schemeClr val="bg1"/>
            </a:solidFill>
          </a:endParaRPr>
        </a:p>
      </dgm:t>
    </dgm:pt>
    <dgm:pt modelId="{5CB73138-4DC4-4F74-AE89-1067D1305970}">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1600" dirty="0" smtClean="0">
              <a:solidFill>
                <a:schemeClr val="bg1"/>
              </a:solidFill>
              <a:ea typeface="ＭＳ Ｐゴシック" pitchFamily="34" charset="-128"/>
            </a:rPr>
            <a:t>Mediantes sistemas mecánicos y biológicos para el reciclaje de las aguas grises. </a:t>
          </a:r>
        </a:p>
        <a:p>
          <a:pPr defTabSz="1600200">
            <a:lnSpc>
              <a:spcPct val="90000"/>
            </a:lnSpc>
            <a:spcBef>
              <a:spcPct val="0"/>
            </a:spcBef>
            <a:spcAft>
              <a:spcPct val="35000"/>
            </a:spcAft>
          </a:pPr>
          <a:endParaRPr lang="es-ES" sz="1600" dirty="0">
            <a:solidFill>
              <a:schemeClr val="bg1"/>
            </a:solidFill>
          </a:endParaRPr>
        </a:p>
      </dgm:t>
    </dgm:pt>
    <dgm:pt modelId="{077FFDFD-30CA-4EDC-A7D2-CC1EE0428F74}" type="parTrans" cxnId="{FD805E5C-6922-4165-A8FC-3D186C5FC52B}">
      <dgm:prSet/>
      <dgm:spPr/>
      <dgm:t>
        <a:bodyPr/>
        <a:lstStyle/>
        <a:p>
          <a:endParaRPr lang="es-ES" sz="1600">
            <a:solidFill>
              <a:schemeClr val="bg1"/>
            </a:solidFill>
          </a:endParaRPr>
        </a:p>
      </dgm:t>
    </dgm:pt>
    <dgm:pt modelId="{E463BA7D-FE6C-4A87-8331-204162DC0171}" type="sibTrans" cxnId="{FD805E5C-6922-4165-A8FC-3D186C5FC52B}">
      <dgm:prSet/>
      <dgm:spPr/>
      <dgm:t>
        <a:bodyPr/>
        <a:lstStyle/>
        <a:p>
          <a:endParaRPr lang="es-ES" sz="1600">
            <a:solidFill>
              <a:schemeClr val="bg1"/>
            </a:solidFill>
          </a:endParaRPr>
        </a:p>
      </dgm:t>
    </dgm:pt>
    <dgm:pt modelId="{8CDA08D1-A762-46C5-828C-F3137296A678}" type="pres">
      <dgm:prSet presAssocID="{B5FD3F8E-9A5A-45B5-A953-9BDB73980DDE}" presName="rootnode" presStyleCnt="0">
        <dgm:presLayoutVars>
          <dgm:chMax/>
          <dgm:chPref/>
          <dgm:dir/>
          <dgm:animLvl val="lvl"/>
        </dgm:presLayoutVars>
      </dgm:prSet>
      <dgm:spPr/>
    </dgm:pt>
    <dgm:pt modelId="{81966991-CC64-4C75-A2DB-4A957C65B108}" type="pres">
      <dgm:prSet presAssocID="{E06556FA-B2D2-4050-9D28-4C05AB9F9ABA}" presName="composite" presStyleCnt="0"/>
      <dgm:spPr/>
    </dgm:pt>
    <dgm:pt modelId="{BD355EC1-8395-42CC-8C7E-9D52253E8867}" type="pres">
      <dgm:prSet presAssocID="{E06556FA-B2D2-4050-9D28-4C05AB9F9ABA}" presName="bentUpArrow1" presStyleLbl="alignImgPlace1" presStyleIdx="0" presStyleCnt="3"/>
      <dgm:spPr/>
    </dgm:pt>
    <dgm:pt modelId="{EAB9875B-D3F7-40E1-9161-57854BC1F1B7}" type="pres">
      <dgm:prSet presAssocID="{E06556FA-B2D2-4050-9D28-4C05AB9F9ABA}" presName="ParentText" presStyleLbl="node1" presStyleIdx="0" presStyleCnt="4">
        <dgm:presLayoutVars>
          <dgm:chMax val="1"/>
          <dgm:chPref val="1"/>
          <dgm:bulletEnabled val="1"/>
        </dgm:presLayoutVars>
      </dgm:prSet>
      <dgm:spPr/>
      <dgm:t>
        <a:bodyPr/>
        <a:lstStyle/>
        <a:p>
          <a:endParaRPr lang="es-ES"/>
        </a:p>
      </dgm:t>
    </dgm:pt>
    <dgm:pt modelId="{E1F7D2B3-3852-48DF-97DE-C8E53EC63CD3}" type="pres">
      <dgm:prSet presAssocID="{E06556FA-B2D2-4050-9D28-4C05AB9F9ABA}" presName="ChildText" presStyleLbl="revTx" presStyleIdx="0" presStyleCnt="3">
        <dgm:presLayoutVars>
          <dgm:chMax val="0"/>
          <dgm:chPref val="0"/>
          <dgm:bulletEnabled val="1"/>
        </dgm:presLayoutVars>
      </dgm:prSet>
      <dgm:spPr/>
    </dgm:pt>
    <dgm:pt modelId="{AE16CFE0-8912-4A4D-9CEE-07E77FA60AD1}" type="pres">
      <dgm:prSet presAssocID="{4E08B78D-76B1-46F2-92F1-17D021FDF6E3}" presName="sibTrans" presStyleCnt="0"/>
      <dgm:spPr/>
    </dgm:pt>
    <dgm:pt modelId="{6A5C180E-FF3E-4B33-9FA7-5B2C8AB26AFA}" type="pres">
      <dgm:prSet presAssocID="{995EFB8C-3845-4B87-AB83-A0286F84EDA2}" presName="composite" presStyleCnt="0"/>
      <dgm:spPr/>
    </dgm:pt>
    <dgm:pt modelId="{D2B3E2F3-B4A3-4D8F-A31F-D61A9D4F383E}" type="pres">
      <dgm:prSet presAssocID="{995EFB8C-3845-4B87-AB83-A0286F84EDA2}" presName="bentUpArrow1" presStyleLbl="alignImgPlace1" presStyleIdx="1" presStyleCnt="3"/>
      <dgm:spPr/>
    </dgm:pt>
    <dgm:pt modelId="{F1E4702C-0A28-46FC-B3EA-5D22184CEFC7}" type="pres">
      <dgm:prSet presAssocID="{995EFB8C-3845-4B87-AB83-A0286F84EDA2}" presName="ParentText" presStyleLbl="node1" presStyleIdx="1" presStyleCnt="4" custLinFactNeighborX="-8954" custLinFactNeighborY="-9960">
        <dgm:presLayoutVars>
          <dgm:chMax val="1"/>
          <dgm:chPref val="1"/>
          <dgm:bulletEnabled val="1"/>
        </dgm:presLayoutVars>
      </dgm:prSet>
      <dgm:spPr/>
      <dgm:t>
        <a:bodyPr/>
        <a:lstStyle/>
        <a:p>
          <a:endParaRPr lang="es-ES"/>
        </a:p>
      </dgm:t>
    </dgm:pt>
    <dgm:pt modelId="{D49C91EB-2F80-4FFF-A09D-B575A817E3A4}" type="pres">
      <dgm:prSet presAssocID="{995EFB8C-3845-4B87-AB83-A0286F84EDA2}" presName="ChildText" presStyleLbl="revTx" presStyleIdx="1" presStyleCnt="3">
        <dgm:presLayoutVars>
          <dgm:chMax val="0"/>
          <dgm:chPref val="0"/>
          <dgm:bulletEnabled val="1"/>
        </dgm:presLayoutVars>
      </dgm:prSet>
      <dgm:spPr/>
    </dgm:pt>
    <dgm:pt modelId="{805BA1C6-119A-42AF-B253-611872F0EE2D}" type="pres">
      <dgm:prSet presAssocID="{ED4268B6-A7CA-4F09-8455-74632E453706}" presName="sibTrans" presStyleCnt="0"/>
      <dgm:spPr/>
    </dgm:pt>
    <dgm:pt modelId="{80ABBE64-B3C0-4245-8694-3F0FC1583A1B}" type="pres">
      <dgm:prSet presAssocID="{8E345B09-64E3-44F3-B657-742BDC2E9226}" presName="composite" presStyleCnt="0"/>
      <dgm:spPr/>
    </dgm:pt>
    <dgm:pt modelId="{4A9725C6-7166-4658-AFC3-C5F32B1A3DCF}" type="pres">
      <dgm:prSet presAssocID="{8E345B09-64E3-44F3-B657-742BDC2E9226}" presName="bentUpArrow1" presStyleLbl="alignImgPlace1" presStyleIdx="2" presStyleCnt="3" custAng="16200000" custLinFactX="26449" custLinFactY="-48718" custLinFactNeighborX="100000" custLinFactNeighborY="-100000"/>
      <dgm:spPr/>
    </dgm:pt>
    <dgm:pt modelId="{DCB70ECB-9D6D-43B0-9E57-A7D641EC064E}" type="pres">
      <dgm:prSet presAssocID="{8E345B09-64E3-44F3-B657-742BDC2E9226}" presName="ParentText" presStyleLbl="node1" presStyleIdx="2" presStyleCnt="4" custScaleX="124432" custScaleY="109556" custLinFactNeighborX="-14920" custLinFactNeighborY="-17364">
        <dgm:presLayoutVars>
          <dgm:chMax val="1"/>
          <dgm:chPref val="1"/>
          <dgm:bulletEnabled val="1"/>
        </dgm:presLayoutVars>
      </dgm:prSet>
      <dgm:spPr/>
      <dgm:t>
        <a:bodyPr/>
        <a:lstStyle/>
        <a:p>
          <a:endParaRPr lang="es-ES"/>
        </a:p>
      </dgm:t>
    </dgm:pt>
    <dgm:pt modelId="{7D58D8D7-271E-4959-9261-FFD4160D9337}" type="pres">
      <dgm:prSet presAssocID="{8E345B09-64E3-44F3-B657-742BDC2E9226}" presName="ChildText" presStyleLbl="revTx" presStyleIdx="2" presStyleCnt="3">
        <dgm:presLayoutVars>
          <dgm:chMax val="0"/>
          <dgm:chPref val="0"/>
          <dgm:bulletEnabled val="1"/>
        </dgm:presLayoutVars>
      </dgm:prSet>
      <dgm:spPr/>
    </dgm:pt>
    <dgm:pt modelId="{70A32AD9-2B3D-46F3-ACE5-D4EA63443032}" type="pres">
      <dgm:prSet presAssocID="{2FCE1760-8B9F-4D2E-9243-2EE956EF936C}" presName="sibTrans" presStyleCnt="0"/>
      <dgm:spPr/>
    </dgm:pt>
    <dgm:pt modelId="{E9FCC723-9700-4C5A-870C-A0FFDC47C4E5}" type="pres">
      <dgm:prSet presAssocID="{5CB73138-4DC4-4F74-AE89-1067D1305970}" presName="composite" presStyleCnt="0"/>
      <dgm:spPr/>
    </dgm:pt>
    <dgm:pt modelId="{3402698C-B46D-45B8-A924-607A93651FB5}" type="pres">
      <dgm:prSet presAssocID="{5CB73138-4DC4-4F74-AE89-1067D1305970}" presName="ParentText" presStyleLbl="node1" presStyleIdx="3" presStyleCnt="4" custScaleX="120985" custLinFactY="-100000" custLinFactNeighborX="-919" custLinFactNeighborY="-154394">
        <dgm:presLayoutVars>
          <dgm:chMax val="1"/>
          <dgm:chPref val="1"/>
          <dgm:bulletEnabled val="1"/>
        </dgm:presLayoutVars>
      </dgm:prSet>
      <dgm:spPr/>
      <dgm:t>
        <a:bodyPr/>
        <a:lstStyle/>
        <a:p>
          <a:endParaRPr lang="es-ES"/>
        </a:p>
      </dgm:t>
    </dgm:pt>
  </dgm:ptLst>
  <dgm:cxnLst>
    <dgm:cxn modelId="{E3944EF3-3226-4862-A1BA-10B15E17B6D9}" srcId="{B5FD3F8E-9A5A-45B5-A953-9BDB73980DDE}" destId="{E06556FA-B2D2-4050-9D28-4C05AB9F9ABA}" srcOrd="0" destOrd="0" parTransId="{7750EE4D-C270-4925-B06C-2D8D2D228EBB}" sibTransId="{4E08B78D-76B1-46F2-92F1-17D021FDF6E3}"/>
    <dgm:cxn modelId="{8B43CFD3-A726-4A23-B52D-C48F72E3E08B}" type="presOf" srcId="{8E345B09-64E3-44F3-B657-742BDC2E9226}" destId="{DCB70ECB-9D6D-43B0-9E57-A7D641EC064E}" srcOrd="0" destOrd="0" presId="urn:microsoft.com/office/officeart/2005/8/layout/StepDownProcess"/>
    <dgm:cxn modelId="{8CB66A96-47CD-47D2-B6C7-DEB9DB988888}" srcId="{B5FD3F8E-9A5A-45B5-A953-9BDB73980DDE}" destId="{995EFB8C-3845-4B87-AB83-A0286F84EDA2}" srcOrd="1" destOrd="0" parTransId="{88F6897B-D7C7-4D36-9DB4-55E9E09E19CA}" sibTransId="{ED4268B6-A7CA-4F09-8455-74632E453706}"/>
    <dgm:cxn modelId="{F5942E64-97F0-42CF-BDD9-08214759B0A3}" srcId="{B5FD3F8E-9A5A-45B5-A953-9BDB73980DDE}" destId="{8E345B09-64E3-44F3-B657-742BDC2E9226}" srcOrd="2" destOrd="0" parTransId="{6CEA8366-2E77-4800-BEC5-C0C29086C521}" sibTransId="{2FCE1760-8B9F-4D2E-9243-2EE956EF936C}"/>
    <dgm:cxn modelId="{FD805E5C-6922-4165-A8FC-3D186C5FC52B}" srcId="{B5FD3F8E-9A5A-45B5-A953-9BDB73980DDE}" destId="{5CB73138-4DC4-4F74-AE89-1067D1305970}" srcOrd="3" destOrd="0" parTransId="{077FFDFD-30CA-4EDC-A7D2-CC1EE0428F74}" sibTransId="{E463BA7D-FE6C-4A87-8331-204162DC0171}"/>
    <dgm:cxn modelId="{6CBE461C-2EF7-4AA6-9AFE-4699E9BAD6A6}" type="presOf" srcId="{5CB73138-4DC4-4F74-AE89-1067D1305970}" destId="{3402698C-B46D-45B8-A924-607A93651FB5}" srcOrd="0" destOrd="0" presId="urn:microsoft.com/office/officeart/2005/8/layout/StepDownProcess"/>
    <dgm:cxn modelId="{AC8ADB61-34F2-4D36-B59C-9F1BBE9DF72C}" type="presOf" srcId="{E06556FA-B2D2-4050-9D28-4C05AB9F9ABA}" destId="{EAB9875B-D3F7-40E1-9161-57854BC1F1B7}" srcOrd="0" destOrd="0" presId="urn:microsoft.com/office/officeart/2005/8/layout/StepDownProcess"/>
    <dgm:cxn modelId="{D785A568-8529-4700-B221-3FD816FD04F7}" type="presOf" srcId="{B5FD3F8E-9A5A-45B5-A953-9BDB73980DDE}" destId="{8CDA08D1-A762-46C5-828C-F3137296A678}" srcOrd="0" destOrd="0" presId="urn:microsoft.com/office/officeart/2005/8/layout/StepDownProcess"/>
    <dgm:cxn modelId="{AAED27F9-8181-4CE0-BE3F-6833E62BD328}" type="presOf" srcId="{995EFB8C-3845-4B87-AB83-A0286F84EDA2}" destId="{F1E4702C-0A28-46FC-B3EA-5D22184CEFC7}" srcOrd="0" destOrd="0" presId="urn:microsoft.com/office/officeart/2005/8/layout/StepDownProcess"/>
    <dgm:cxn modelId="{CE9A7B37-ADFF-4203-B96F-2F1C726DE564}" type="presParOf" srcId="{8CDA08D1-A762-46C5-828C-F3137296A678}" destId="{81966991-CC64-4C75-A2DB-4A957C65B108}" srcOrd="0" destOrd="0" presId="urn:microsoft.com/office/officeart/2005/8/layout/StepDownProcess"/>
    <dgm:cxn modelId="{4503C5DD-C881-4EB6-97F5-D881FE04243C}" type="presParOf" srcId="{81966991-CC64-4C75-A2DB-4A957C65B108}" destId="{BD355EC1-8395-42CC-8C7E-9D52253E8867}" srcOrd="0" destOrd="0" presId="urn:microsoft.com/office/officeart/2005/8/layout/StepDownProcess"/>
    <dgm:cxn modelId="{62E2141A-C802-4925-A5FC-D47A425F4A67}" type="presParOf" srcId="{81966991-CC64-4C75-A2DB-4A957C65B108}" destId="{EAB9875B-D3F7-40E1-9161-57854BC1F1B7}" srcOrd="1" destOrd="0" presId="urn:microsoft.com/office/officeart/2005/8/layout/StepDownProcess"/>
    <dgm:cxn modelId="{DAE71C9D-2155-45C9-A910-94A04DD660BD}" type="presParOf" srcId="{81966991-CC64-4C75-A2DB-4A957C65B108}" destId="{E1F7D2B3-3852-48DF-97DE-C8E53EC63CD3}" srcOrd="2" destOrd="0" presId="urn:microsoft.com/office/officeart/2005/8/layout/StepDownProcess"/>
    <dgm:cxn modelId="{606766DE-92FF-4A8D-A2E4-2E58BFE4552C}" type="presParOf" srcId="{8CDA08D1-A762-46C5-828C-F3137296A678}" destId="{AE16CFE0-8912-4A4D-9CEE-07E77FA60AD1}" srcOrd="1" destOrd="0" presId="urn:microsoft.com/office/officeart/2005/8/layout/StepDownProcess"/>
    <dgm:cxn modelId="{E10B62DE-2FA1-4555-A581-D63D0EECB7F6}" type="presParOf" srcId="{8CDA08D1-A762-46C5-828C-F3137296A678}" destId="{6A5C180E-FF3E-4B33-9FA7-5B2C8AB26AFA}" srcOrd="2" destOrd="0" presId="urn:microsoft.com/office/officeart/2005/8/layout/StepDownProcess"/>
    <dgm:cxn modelId="{ABF485B8-F76E-4367-91FC-230A8426A123}" type="presParOf" srcId="{6A5C180E-FF3E-4B33-9FA7-5B2C8AB26AFA}" destId="{D2B3E2F3-B4A3-4D8F-A31F-D61A9D4F383E}" srcOrd="0" destOrd="0" presId="urn:microsoft.com/office/officeart/2005/8/layout/StepDownProcess"/>
    <dgm:cxn modelId="{AA4DDAC4-5DB1-4D66-8AAE-3BA48E9B6096}" type="presParOf" srcId="{6A5C180E-FF3E-4B33-9FA7-5B2C8AB26AFA}" destId="{F1E4702C-0A28-46FC-B3EA-5D22184CEFC7}" srcOrd="1" destOrd="0" presId="urn:microsoft.com/office/officeart/2005/8/layout/StepDownProcess"/>
    <dgm:cxn modelId="{73525CDA-FF7A-4135-84D6-376A83343A36}" type="presParOf" srcId="{6A5C180E-FF3E-4B33-9FA7-5B2C8AB26AFA}" destId="{D49C91EB-2F80-4FFF-A09D-B575A817E3A4}" srcOrd="2" destOrd="0" presId="urn:microsoft.com/office/officeart/2005/8/layout/StepDownProcess"/>
    <dgm:cxn modelId="{3D2A4700-8AEA-4806-A634-3A1771F15130}" type="presParOf" srcId="{8CDA08D1-A762-46C5-828C-F3137296A678}" destId="{805BA1C6-119A-42AF-B253-611872F0EE2D}" srcOrd="3" destOrd="0" presId="urn:microsoft.com/office/officeart/2005/8/layout/StepDownProcess"/>
    <dgm:cxn modelId="{3978C75F-C4C2-40C4-BD25-0FC2076C7E0A}" type="presParOf" srcId="{8CDA08D1-A762-46C5-828C-F3137296A678}" destId="{80ABBE64-B3C0-4245-8694-3F0FC1583A1B}" srcOrd="4" destOrd="0" presId="urn:microsoft.com/office/officeart/2005/8/layout/StepDownProcess"/>
    <dgm:cxn modelId="{D8F5ECAB-4902-4EB7-B490-2842C1F0E100}" type="presParOf" srcId="{80ABBE64-B3C0-4245-8694-3F0FC1583A1B}" destId="{4A9725C6-7166-4658-AFC3-C5F32B1A3DCF}" srcOrd="0" destOrd="0" presId="urn:microsoft.com/office/officeart/2005/8/layout/StepDownProcess"/>
    <dgm:cxn modelId="{302E5BFF-EB5D-48E9-A4A8-0F3E7D8F468D}" type="presParOf" srcId="{80ABBE64-B3C0-4245-8694-3F0FC1583A1B}" destId="{DCB70ECB-9D6D-43B0-9E57-A7D641EC064E}" srcOrd="1" destOrd="0" presId="urn:microsoft.com/office/officeart/2005/8/layout/StepDownProcess"/>
    <dgm:cxn modelId="{5CA432AB-51B2-4905-8CC5-20E735FB6326}" type="presParOf" srcId="{80ABBE64-B3C0-4245-8694-3F0FC1583A1B}" destId="{7D58D8D7-271E-4959-9261-FFD4160D9337}" srcOrd="2" destOrd="0" presId="urn:microsoft.com/office/officeart/2005/8/layout/StepDownProcess"/>
    <dgm:cxn modelId="{F4F35140-2164-437B-9E10-79716F47FC1B}" type="presParOf" srcId="{8CDA08D1-A762-46C5-828C-F3137296A678}" destId="{70A32AD9-2B3D-46F3-ACE5-D4EA63443032}" srcOrd="5" destOrd="0" presId="urn:microsoft.com/office/officeart/2005/8/layout/StepDownProcess"/>
    <dgm:cxn modelId="{AC577812-1405-4F02-B901-58A6DB2313E8}" type="presParOf" srcId="{8CDA08D1-A762-46C5-828C-F3137296A678}" destId="{E9FCC723-9700-4C5A-870C-A0FFDC47C4E5}" srcOrd="6" destOrd="0" presId="urn:microsoft.com/office/officeart/2005/8/layout/StepDownProcess"/>
    <dgm:cxn modelId="{C9B54606-34C8-4CCE-8E38-067DFBDC1199}" type="presParOf" srcId="{E9FCC723-9700-4C5A-870C-A0FFDC47C4E5}" destId="{3402698C-B46D-45B8-A924-607A93651FB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414A02-98FF-47B9-990C-AE5A3800FB64}" type="doc">
      <dgm:prSet loTypeId="urn:microsoft.com/office/officeart/2005/8/layout/hList6" loCatId="list" qsTypeId="urn:microsoft.com/office/officeart/2005/8/quickstyle/simple1" qsCatId="simple" csTypeId="urn:microsoft.com/office/officeart/2005/8/colors/colorful1#1" csCatId="colorful" phldr="1"/>
      <dgm:spPr/>
      <dgm:t>
        <a:bodyPr/>
        <a:lstStyle/>
        <a:p>
          <a:endParaRPr lang="es-ES"/>
        </a:p>
      </dgm:t>
    </dgm:pt>
    <dgm:pt modelId="{26072A4D-2B8A-46F5-B4EF-E592E293A91F}">
      <dgm:prSet phldrT="[Texto]"/>
      <dgm:spPr/>
      <dgm:t>
        <a:bodyPr/>
        <a:lstStyle/>
        <a:p>
          <a:r>
            <a:rPr lang="es-ES" dirty="0" smtClean="0">
              <a:ea typeface="ＭＳ Ｐゴシック" pitchFamily="34" charset="-128"/>
            </a:rPr>
            <a:t>Las constituyen las aguas domésticas sin tratamiento, que no han sido contaminadas por cualquier descarga de inodoro, ni por desechos corporales insalubres, no presentan una amenaza de contaminación incluyen: </a:t>
          </a:r>
          <a:endParaRPr lang="es-ES" dirty="0"/>
        </a:p>
      </dgm:t>
    </dgm:pt>
    <dgm:pt modelId="{6B9C46B9-EBF6-4BB5-89E1-7E421E825DB3}" type="parTrans" cxnId="{7A3669DE-8B88-472D-B342-9A9553000671}">
      <dgm:prSet/>
      <dgm:spPr/>
      <dgm:t>
        <a:bodyPr/>
        <a:lstStyle/>
        <a:p>
          <a:endParaRPr lang="es-ES"/>
        </a:p>
      </dgm:t>
    </dgm:pt>
    <dgm:pt modelId="{3C9A7373-7A90-41E0-B459-65FA8C5811D6}" type="sibTrans" cxnId="{7A3669DE-8B88-472D-B342-9A9553000671}">
      <dgm:prSet/>
      <dgm:spPr/>
      <dgm:t>
        <a:bodyPr/>
        <a:lstStyle/>
        <a:p>
          <a:endParaRPr lang="es-ES"/>
        </a:p>
      </dgm:t>
    </dgm:pt>
    <dgm:pt modelId="{883CCBEE-905A-4FC2-97C7-215589B685A5}">
      <dgm:prSet/>
      <dgm:spPr/>
      <dgm:t>
        <a:bodyPr/>
        <a:lstStyle/>
        <a:p>
          <a:r>
            <a:rPr lang="es-ES" dirty="0" smtClean="0">
              <a:ea typeface="ＭＳ Ｐゴシック" pitchFamily="34" charset="-128"/>
            </a:rPr>
            <a:t>Aguas de bañeras</a:t>
          </a:r>
        </a:p>
      </dgm:t>
    </dgm:pt>
    <dgm:pt modelId="{7C7670F6-E60E-4507-B896-74CF08AA0CD1}" type="parTrans" cxnId="{A3A3263A-7A62-4930-B497-76982D8C8FB1}">
      <dgm:prSet/>
      <dgm:spPr/>
      <dgm:t>
        <a:bodyPr/>
        <a:lstStyle/>
        <a:p>
          <a:endParaRPr lang="es-ES"/>
        </a:p>
      </dgm:t>
    </dgm:pt>
    <dgm:pt modelId="{8E014EC7-DDF0-4AA8-A77B-F2024F1C0099}" type="sibTrans" cxnId="{A3A3263A-7A62-4930-B497-76982D8C8FB1}">
      <dgm:prSet/>
      <dgm:spPr/>
      <dgm:t>
        <a:bodyPr/>
        <a:lstStyle/>
        <a:p>
          <a:endParaRPr lang="es-ES"/>
        </a:p>
      </dgm:t>
    </dgm:pt>
    <dgm:pt modelId="{9869180B-9F9C-44A0-9657-A02761E15BAF}">
      <dgm:prSet/>
      <dgm:spPr/>
      <dgm:t>
        <a:bodyPr/>
        <a:lstStyle/>
        <a:p>
          <a:r>
            <a:rPr lang="es-ES" dirty="0" smtClean="0">
              <a:ea typeface="ＭＳ Ｐゴシック" pitchFamily="34" charset="-128"/>
            </a:rPr>
            <a:t>Lavabos</a:t>
          </a:r>
          <a:endParaRPr lang="es-ES" dirty="0">
            <a:ea typeface="ＭＳ Ｐゴシック" pitchFamily="34" charset="-128"/>
          </a:endParaRPr>
        </a:p>
      </dgm:t>
    </dgm:pt>
    <dgm:pt modelId="{B52F1D08-B2F7-4481-B630-7A74972F1261}" type="parTrans" cxnId="{83B7929F-D37A-4210-A938-591327F282C0}">
      <dgm:prSet/>
      <dgm:spPr/>
      <dgm:t>
        <a:bodyPr/>
        <a:lstStyle/>
        <a:p>
          <a:endParaRPr lang="es-ES"/>
        </a:p>
      </dgm:t>
    </dgm:pt>
    <dgm:pt modelId="{AEB39FC7-F49E-4E81-BD59-3D677F961457}" type="sibTrans" cxnId="{83B7929F-D37A-4210-A938-591327F282C0}">
      <dgm:prSet/>
      <dgm:spPr/>
      <dgm:t>
        <a:bodyPr/>
        <a:lstStyle/>
        <a:p>
          <a:endParaRPr lang="es-ES"/>
        </a:p>
      </dgm:t>
    </dgm:pt>
    <dgm:pt modelId="{8A168318-BFA3-4884-BDA6-548C38B6BCAB}">
      <dgm:prSet/>
      <dgm:spPr/>
      <dgm:t>
        <a:bodyPr/>
        <a:lstStyle/>
        <a:p>
          <a:r>
            <a:rPr lang="es-ES" dirty="0" smtClean="0">
              <a:ea typeface="ＭＳ Ｐゴシック" pitchFamily="34" charset="-128"/>
            </a:rPr>
            <a:t>Lavadoras.</a:t>
          </a:r>
          <a:endParaRPr lang="es-ES" dirty="0"/>
        </a:p>
      </dgm:t>
    </dgm:pt>
    <dgm:pt modelId="{762B95F7-F305-4C5B-BFBA-9425EC347584}" type="parTrans" cxnId="{84AF1D94-3DB4-4AC2-BE7A-150FB8522F8D}">
      <dgm:prSet/>
      <dgm:spPr/>
      <dgm:t>
        <a:bodyPr/>
        <a:lstStyle/>
        <a:p>
          <a:endParaRPr lang="es-ES"/>
        </a:p>
      </dgm:t>
    </dgm:pt>
    <dgm:pt modelId="{8100F380-A536-462F-9B7E-5A5B3DB65479}" type="sibTrans" cxnId="{84AF1D94-3DB4-4AC2-BE7A-150FB8522F8D}">
      <dgm:prSet/>
      <dgm:spPr/>
      <dgm:t>
        <a:bodyPr/>
        <a:lstStyle/>
        <a:p>
          <a:endParaRPr lang="es-ES"/>
        </a:p>
      </dgm:t>
    </dgm:pt>
    <dgm:pt modelId="{6DB4269D-8B1F-4184-B16D-AC41ACEC213C}" type="pres">
      <dgm:prSet presAssocID="{B6414A02-98FF-47B9-990C-AE5A3800FB64}" presName="Name0" presStyleCnt="0">
        <dgm:presLayoutVars>
          <dgm:dir/>
          <dgm:resizeHandles val="exact"/>
        </dgm:presLayoutVars>
      </dgm:prSet>
      <dgm:spPr/>
      <dgm:t>
        <a:bodyPr/>
        <a:lstStyle/>
        <a:p>
          <a:endParaRPr lang="es-ES"/>
        </a:p>
      </dgm:t>
    </dgm:pt>
    <dgm:pt modelId="{3C678426-CF7F-4252-8D75-2945D4D51799}" type="pres">
      <dgm:prSet presAssocID="{26072A4D-2B8A-46F5-B4EF-E592E293A91F}" presName="node" presStyleLbl="node1" presStyleIdx="0" presStyleCnt="4" custScaleX="156870">
        <dgm:presLayoutVars>
          <dgm:bulletEnabled val="1"/>
        </dgm:presLayoutVars>
      </dgm:prSet>
      <dgm:spPr/>
      <dgm:t>
        <a:bodyPr/>
        <a:lstStyle/>
        <a:p>
          <a:endParaRPr lang="es-ES"/>
        </a:p>
      </dgm:t>
    </dgm:pt>
    <dgm:pt modelId="{CFCE3F6F-E06F-421E-95F5-DEEA7C204B1C}" type="pres">
      <dgm:prSet presAssocID="{3C9A7373-7A90-41E0-B459-65FA8C5811D6}" presName="sibTrans" presStyleCnt="0"/>
      <dgm:spPr/>
      <dgm:t>
        <a:bodyPr/>
        <a:lstStyle/>
        <a:p>
          <a:endParaRPr lang="es-ES"/>
        </a:p>
      </dgm:t>
    </dgm:pt>
    <dgm:pt modelId="{B44CB7D7-0633-49CF-B280-F10058D13C51}" type="pres">
      <dgm:prSet presAssocID="{883CCBEE-905A-4FC2-97C7-215589B685A5}" presName="node" presStyleLbl="node1" presStyleIdx="1" presStyleCnt="4" custScaleX="89258" custScaleY="91103">
        <dgm:presLayoutVars>
          <dgm:bulletEnabled val="1"/>
        </dgm:presLayoutVars>
      </dgm:prSet>
      <dgm:spPr/>
      <dgm:t>
        <a:bodyPr/>
        <a:lstStyle/>
        <a:p>
          <a:endParaRPr lang="es-ES"/>
        </a:p>
      </dgm:t>
    </dgm:pt>
    <dgm:pt modelId="{1FED6643-A879-4DF9-8919-CE5169267B2D}" type="pres">
      <dgm:prSet presAssocID="{8E014EC7-DDF0-4AA8-A77B-F2024F1C0099}" presName="sibTrans" presStyleCnt="0"/>
      <dgm:spPr/>
      <dgm:t>
        <a:bodyPr/>
        <a:lstStyle/>
        <a:p>
          <a:endParaRPr lang="es-ES"/>
        </a:p>
      </dgm:t>
    </dgm:pt>
    <dgm:pt modelId="{612337EC-4509-45E4-9565-8CD5A33FCD10}" type="pres">
      <dgm:prSet presAssocID="{9869180B-9F9C-44A0-9657-A02761E15BAF}" presName="node" presStyleLbl="node1" presStyleIdx="2" presStyleCnt="4" custScaleX="91750" custScaleY="85171" custLinFactNeighborX="14736" custLinFactNeighborY="-1483">
        <dgm:presLayoutVars>
          <dgm:bulletEnabled val="1"/>
        </dgm:presLayoutVars>
      </dgm:prSet>
      <dgm:spPr/>
      <dgm:t>
        <a:bodyPr/>
        <a:lstStyle/>
        <a:p>
          <a:endParaRPr lang="es-ES"/>
        </a:p>
      </dgm:t>
    </dgm:pt>
    <dgm:pt modelId="{971AA7DA-97F7-4C0E-B792-164DCB81B15D}" type="pres">
      <dgm:prSet presAssocID="{AEB39FC7-F49E-4E81-BD59-3D677F961457}" presName="sibTrans" presStyleCnt="0"/>
      <dgm:spPr/>
      <dgm:t>
        <a:bodyPr/>
        <a:lstStyle/>
        <a:p>
          <a:endParaRPr lang="es-ES"/>
        </a:p>
      </dgm:t>
    </dgm:pt>
    <dgm:pt modelId="{D9F5C4CC-D96F-4F06-8663-F0A6CEDE4584}" type="pres">
      <dgm:prSet presAssocID="{8A168318-BFA3-4884-BDA6-548C38B6BCAB}" presName="node" presStyleLbl="node1" presStyleIdx="3" presStyleCnt="4" custScaleX="85439" custScaleY="79240">
        <dgm:presLayoutVars>
          <dgm:bulletEnabled val="1"/>
        </dgm:presLayoutVars>
      </dgm:prSet>
      <dgm:spPr/>
      <dgm:t>
        <a:bodyPr/>
        <a:lstStyle/>
        <a:p>
          <a:endParaRPr lang="es-ES"/>
        </a:p>
      </dgm:t>
    </dgm:pt>
  </dgm:ptLst>
  <dgm:cxnLst>
    <dgm:cxn modelId="{0DDD5856-0F12-4CD5-952E-51482FF0ECDB}" type="presOf" srcId="{26072A4D-2B8A-46F5-B4EF-E592E293A91F}" destId="{3C678426-CF7F-4252-8D75-2945D4D51799}" srcOrd="0" destOrd="0" presId="urn:microsoft.com/office/officeart/2005/8/layout/hList6"/>
    <dgm:cxn modelId="{1753D0EA-4F39-4D6C-93BB-653340210D62}" type="presOf" srcId="{883CCBEE-905A-4FC2-97C7-215589B685A5}" destId="{B44CB7D7-0633-49CF-B280-F10058D13C51}" srcOrd="0" destOrd="0" presId="urn:microsoft.com/office/officeart/2005/8/layout/hList6"/>
    <dgm:cxn modelId="{A3A3263A-7A62-4930-B497-76982D8C8FB1}" srcId="{B6414A02-98FF-47B9-990C-AE5A3800FB64}" destId="{883CCBEE-905A-4FC2-97C7-215589B685A5}" srcOrd="1" destOrd="0" parTransId="{7C7670F6-E60E-4507-B896-74CF08AA0CD1}" sibTransId="{8E014EC7-DDF0-4AA8-A77B-F2024F1C0099}"/>
    <dgm:cxn modelId="{A217A285-6A82-4715-9112-8E0E2ACEDB1C}" type="presOf" srcId="{B6414A02-98FF-47B9-990C-AE5A3800FB64}" destId="{6DB4269D-8B1F-4184-B16D-AC41ACEC213C}" srcOrd="0" destOrd="0" presId="urn:microsoft.com/office/officeart/2005/8/layout/hList6"/>
    <dgm:cxn modelId="{83B7929F-D37A-4210-A938-591327F282C0}" srcId="{B6414A02-98FF-47B9-990C-AE5A3800FB64}" destId="{9869180B-9F9C-44A0-9657-A02761E15BAF}" srcOrd="2" destOrd="0" parTransId="{B52F1D08-B2F7-4481-B630-7A74972F1261}" sibTransId="{AEB39FC7-F49E-4E81-BD59-3D677F961457}"/>
    <dgm:cxn modelId="{7A3669DE-8B88-472D-B342-9A9553000671}" srcId="{B6414A02-98FF-47B9-990C-AE5A3800FB64}" destId="{26072A4D-2B8A-46F5-B4EF-E592E293A91F}" srcOrd="0" destOrd="0" parTransId="{6B9C46B9-EBF6-4BB5-89E1-7E421E825DB3}" sibTransId="{3C9A7373-7A90-41E0-B459-65FA8C5811D6}"/>
    <dgm:cxn modelId="{A23CC18E-1F96-490F-AAC9-200862171A30}" type="presOf" srcId="{9869180B-9F9C-44A0-9657-A02761E15BAF}" destId="{612337EC-4509-45E4-9565-8CD5A33FCD10}" srcOrd="0" destOrd="0" presId="urn:microsoft.com/office/officeart/2005/8/layout/hList6"/>
    <dgm:cxn modelId="{84AF1D94-3DB4-4AC2-BE7A-150FB8522F8D}" srcId="{B6414A02-98FF-47B9-990C-AE5A3800FB64}" destId="{8A168318-BFA3-4884-BDA6-548C38B6BCAB}" srcOrd="3" destOrd="0" parTransId="{762B95F7-F305-4C5B-BFBA-9425EC347584}" sibTransId="{8100F380-A536-462F-9B7E-5A5B3DB65479}"/>
    <dgm:cxn modelId="{24E3859F-D8A5-4DF6-AB1F-35F2EE0CDF04}" type="presOf" srcId="{8A168318-BFA3-4884-BDA6-548C38B6BCAB}" destId="{D9F5C4CC-D96F-4F06-8663-F0A6CEDE4584}" srcOrd="0" destOrd="0" presId="urn:microsoft.com/office/officeart/2005/8/layout/hList6"/>
    <dgm:cxn modelId="{63D1A770-BCC4-4FF3-9F3C-A1C76DD1C1F3}" type="presParOf" srcId="{6DB4269D-8B1F-4184-B16D-AC41ACEC213C}" destId="{3C678426-CF7F-4252-8D75-2945D4D51799}" srcOrd="0" destOrd="0" presId="urn:microsoft.com/office/officeart/2005/8/layout/hList6"/>
    <dgm:cxn modelId="{FD5E8A5D-5F25-49BA-A005-FFDB84089ECC}" type="presParOf" srcId="{6DB4269D-8B1F-4184-B16D-AC41ACEC213C}" destId="{CFCE3F6F-E06F-421E-95F5-DEEA7C204B1C}" srcOrd="1" destOrd="0" presId="urn:microsoft.com/office/officeart/2005/8/layout/hList6"/>
    <dgm:cxn modelId="{E8552E50-57A7-4965-8F6B-E407EA621EA3}" type="presParOf" srcId="{6DB4269D-8B1F-4184-B16D-AC41ACEC213C}" destId="{B44CB7D7-0633-49CF-B280-F10058D13C51}" srcOrd="2" destOrd="0" presId="urn:microsoft.com/office/officeart/2005/8/layout/hList6"/>
    <dgm:cxn modelId="{CF1611A6-B6F0-48DE-84FD-901579183A8D}" type="presParOf" srcId="{6DB4269D-8B1F-4184-B16D-AC41ACEC213C}" destId="{1FED6643-A879-4DF9-8919-CE5169267B2D}" srcOrd="3" destOrd="0" presId="urn:microsoft.com/office/officeart/2005/8/layout/hList6"/>
    <dgm:cxn modelId="{FE072AA1-5E21-4DFF-B9DC-EF6D7D757832}" type="presParOf" srcId="{6DB4269D-8B1F-4184-B16D-AC41ACEC213C}" destId="{612337EC-4509-45E4-9565-8CD5A33FCD10}" srcOrd="4" destOrd="0" presId="urn:microsoft.com/office/officeart/2005/8/layout/hList6"/>
    <dgm:cxn modelId="{8702EA50-732A-4926-ACB2-78AAEF2A2B66}" type="presParOf" srcId="{6DB4269D-8B1F-4184-B16D-AC41ACEC213C}" destId="{971AA7DA-97F7-4C0E-B792-164DCB81B15D}" srcOrd="5" destOrd="0" presId="urn:microsoft.com/office/officeart/2005/8/layout/hList6"/>
    <dgm:cxn modelId="{3CB0775A-6623-438B-ABF3-2314C21A22EB}" type="presParOf" srcId="{6DB4269D-8B1F-4184-B16D-AC41ACEC213C}" destId="{D9F5C4CC-D96F-4F06-8663-F0A6CEDE458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C336D3-9529-493D-A6DC-5F5C87541EC5}" type="doc">
      <dgm:prSet loTypeId="urn:microsoft.com/office/officeart/2008/layout/AlternatingPictureBlocks" loCatId="list" qsTypeId="urn:microsoft.com/office/officeart/2005/8/quickstyle/simple1" qsCatId="simple" csTypeId="urn:microsoft.com/office/officeart/2005/8/colors/colorful3" csCatId="colorful" phldr="1"/>
      <dgm:spPr/>
    </dgm:pt>
    <dgm:pt modelId="{8154F12A-2946-41EB-BCB0-F0357048A60C}">
      <dgm:prSet phldrT="[Texto]" custT="1"/>
      <dgm:spPr/>
      <dgm:t>
        <a:bodyPr/>
        <a:lstStyle/>
        <a:p>
          <a:r>
            <a:rPr lang="es-ES" sz="2000" dirty="0" smtClean="0">
              <a:ea typeface="ＭＳ Ｐゴシック" pitchFamily="34" charset="-128"/>
            </a:rPr>
            <a:t>El reciclaje es un sistema que permite utilizar el agua gris  para usos en los que no es imprescindible el agua potable, </a:t>
          </a:r>
          <a:endParaRPr lang="es-ES" sz="2000" dirty="0"/>
        </a:p>
      </dgm:t>
    </dgm:pt>
    <dgm:pt modelId="{AFB4265E-88B5-4BCC-9D0E-1AA3ED25CA79}" type="parTrans" cxnId="{C023A40C-39BC-47C0-A1FB-9A4D986597FA}">
      <dgm:prSet/>
      <dgm:spPr/>
      <dgm:t>
        <a:bodyPr/>
        <a:lstStyle/>
        <a:p>
          <a:endParaRPr lang="es-ES" sz="2000"/>
        </a:p>
      </dgm:t>
    </dgm:pt>
    <dgm:pt modelId="{E9C8B1EC-2133-4486-B5C6-9882F9EC1875}" type="sibTrans" cxnId="{C023A40C-39BC-47C0-A1FB-9A4D986597FA}">
      <dgm:prSet/>
      <dgm:spPr/>
      <dgm:t>
        <a:bodyPr/>
        <a:lstStyle/>
        <a:p>
          <a:endParaRPr lang="es-ES" sz="2000"/>
        </a:p>
      </dgm:t>
    </dgm:pt>
    <dgm:pt modelId="{63F83504-ADEB-4992-BFCD-CFCB31543EBA}">
      <dgm:prSet custT="1"/>
      <dgm:spPr/>
      <dgm:t>
        <a:bodyPr/>
        <a:lstStyle/>
        <a:p>
          <a:r>
            <a:rPr lang="es-ES" sz="2000" dirty="0" smtClean="0">
              <a:ea typeface="ＭＳ Ｐゴシック" pitchFamily="34" charset="-128"/>
            </a:rPr>
            <a:t>El agua resultante es agua limpia y completamente higiénica sin embargo, no recibe legalmente el estatus de agua potable.</a:t>
          </a:r>
        </a:p>
      </dgm:t>
    </dgm:pt>
    <dgm:pt modelId="{ABE320BA-3147-4540-9F61-B982C7E873AF}" type="parTrans" cxnId="{70517257-D3A6-444A-B185-C43BECDB6853}">
      <dgm:prSet/>
      <dgm:spPr/>
      <dgm:t>
        <a:bodyPr/>
        <a:lstStyle/>
        <a:p>
          <a:endParaRPr lang="es-ES" sz="2000"/>
        </a:p>
      </dgm:t>
    </dgm:pt>
    <dgm:pt modelId="{29C65137-1E6D-466C-9877-7045DFE50D8D}" type="sibTrans" cxnId="{70517257-D3A6-444A-B185-C43BECDB6853}">
      <dgm:prSet/>
      <dgm:spPr/>
      <dgm:t>
        <a:bodyPr/>
        <a:lstStyle/>
        <a:p>
          <a:endParaRPr lang="es-ES" sz="2000"/>
        </a:p>
      </dgm:t>
    </dgm:pt>
    <dgm:pt modelId="{71CEEF7F-CB2C-491A-9F37-446CEE309E3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dirty="0" smtClean="0">
              <a:ea typeface="ＭＳ Ｐゴシック" pitchFamily="34" charset="-128"/>
            </a:rPr>
            <a:t>Tales como inodoros, riego, lavadoras, limpieza de suelos o vehículos.</a:t>
          </a:r>
        </a:p>
      </dgm:t>
    </dgm:pt>
    <dgm:pt modelId="{28E527A1-711B-48CA-9915-ACBFEA785EF7}" type="sibTrans" cxnId="{098C405E-9004-4DC5-824E-DFC1EAB99BBF}">
      <dgm:prSet/>
      <dgm:spPr/>
      <dgm:t>
        <a:bodyPr/>
        <a:lstStyle/>
        <a:p>
          <a:endParaRPr lang="es-ES" sz="2000"/>
        </a:p>
      </dgm:t>
    </dgm:pt>
    <dgm:pt modelId="{3A96EC5D-FFE7-4E9D-B2C8-7CA93F620B91}" type="parTrans" cxnId="{098C405E-9004-4DC5-824E-DFC1EAB99BBF}">
      <dgm:prSet/>
      <dgm:spPr/>
      <dgm:t>
        <a:bodyPr/>
        <a:lstStyle/>
        <a:p>
          <a:endParaRPr lang="es-ES" sz="2000"/>
        </a:p>
      </dgm:t>
    </dgm:pt>
    <dgm:pt modelId="{9ACAEF83-FFC0-4846-95B1-B101F0599C4E}" type="pres">
      <dgm:prSet presAssocID="{C9C336D3-9529-493D-A6DC-5F5C87541EC5}" presName="linearFlow" presStyleCnt="0">
        <dgm:presLayoutVars>
          <dgm:dir/>
          <dgm:resizeHandles val="exact"/>
        </dgm:presLayoutVars>
      </dgm:prSet>
      <dgm:spPr/>
    </dgm:pt>
    <dgm:pt modelId="{C07796D7-B85B-434D-ADD5-5909E251E5AA}" type="pres">
      <dgm:prSet presAssocID="{8154F12A-2946-41EB-BCB0-F0357048A60C}" presName="comp" presStyleCnt="0"/>
      <dgm:spPr/>
    </dgm:pt>
    <dgm:pt modelId="{AEC18829-7FB6-4AA2-BD5C-6F23EA6710FC}" type="pres">
      <dgm:prSet presAssocID="{8154F12A-2946-41EB-BCB0-F0357048A60C}" presName="rect2" presStyleLbl="node1" presStyleIdx="0" presStyleCnt="3" custScaleX="114201" custScaleY="111935" custLinFactNeighborX="536" custLinFactNeighborY="12289">
        <dgm:presLayoutVars>
          <dgm:bulletEnabled val="1"/>
        </dgm:presLayoutVars>
      </dgm:prSet>
      <dgm:spPr/>
      <dgm:t>
        <a:bodyPr/>
        <a:lstStyle/>
        <a:p>
          <a:endParaRPr lang="es-ES"/>
        </a:p>
      </dgm:t>
    </dgm:pt>
    <dgm:pt modelId="{F8B5414A-3E53-41E4-A0FA-DC7FF49C3046}" type="pres">
      <dgm:prSet presAssocID="{8154F12A-2946-41EB-BCB0-F0357048A60C}" presName="rect1" presStyleLbl="lnNode1" presStyleIdx="0" presStyleCnt="3" custLinFactNeighborX="-42686" custLinFactNeighborY="990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21B461C-431F-41F1-B277-1FA324524ED5}" type="pres">
      <dgm:prSet presAssocID="{E9C8B1EC-2133-4486-B5C6-9882F9EC1875}" presName="sibTrans" presStyleCnt="0"/>
      <dgm:spPr/>
    </dgm:pt>
    <dgm:pt modelId="{FD33A0F6-3F46-4065-BE8B-8B03D68EF0EA}" type="pres">
      <dgm:prSet presAssocID="{71CEEF7F-CB2C-491A-9F37-446CEE309E33}" presName="comp" presStyleCnt="0"/>
      <dgm:spPr/>
    </dgm:pt>
    <dgm:pt modelId="{43CEB23B-73EC-4576-BDE7-C3786BF052ED}" type="pres">
      <dgm:prSet presAssocID="{71CEEF7F-CB2C-491A-9F37-446CEE309E33}" presName="rect2" presStyleLbl="node1" presStyleIdx="1" presStyleCnt="3" custScaleX="113665" custScaleY="73808" custLinFactNeighborX="-21782" custLinFactNeighborY="4094">
        <dgm:presLayoutVars>
          <dgm:bulletEnabled val="1"/>
        </dgm:presLayoutVars>
      </dgm:prSet>
      <dgm:spPr/>
      <dgm:t>
        <a:bodyPr/>
        <a:lstStyle/>
        <a:p>
          <a:endParaRPr lang="es-ES"/>
        </a:p>
      </dgm:t>
    </dgm:pt>
    <dgm:pt modelId="{67D103F5-F185-4A9C-A86B-80E904483E0E}" type="pres">
      <dgm:prSet presAssocID="{71CEEF7F-CB2C-491A-9F37-446CEE309E33}" presName="rect1" presStyleLbl="lnNode1" presStyleIdx="1" presStyleCnt="3" custScaleX="143697" custScaleY="61102" custLinFactNeighborX="-700" custLinFactNeighborY="265"/>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pt>
    <dgm:pt modelId="{C1389ACB-55E2-4F17-BF0C-BF5C81008FCF}" type="pres">
      <dgm:prSet presAssocID="{28E527A1-711B-48CA-9915-ACBFEA785EF7}" presName="sibTrans" presStyleCnt="0"/>
      <dgm:spPr/>
    </dgm:pt>
    <dgm:pt modelId="{1848583F-456E-47C1-9B07-F12AC0D33719}" type="pres">
      <dgm:prSet presAssocID="{63F83504-ADEB-4992-BFCD-CFCB31543EBA}" presName="comp" presStyleCnt="0"/>
      <dgm:spPr/>
    </dgm:pt>
    <dgm:pt modelId="{69E590FB-972F-43C3-8C45-F9EE97B0DB66}" type="pres">
      <dgm:prSet presAssocID="{63F83504-ADEB-4992-BFCD-CFCB31543EBA}" presName="rect2" presStyleLbl="node1" presStyleIdx="2" presStyleCnt="3" custScaleX="146557" custScaleY="79724">
        <dgm:presLayoutVars>
          <dgm:bulletEnabled val="1"/>
        </dgm:presLayoutVars>
      </dgm:prSet>
      <dgm:spPr/>
      <dgm:t>
        <a:bodyPr/>
        <a:lstStyle/>
        <a:p>
          <a:endParaRPr lang="es-ES"/>
        </a:p>
      </dgm:t>
    </dgm:pt>
    <dgm:pt modelId="{4C22816A-CC2D-469F-923A-0A7A1F7869B3}" type="pres">
      <dgm:prSet presAssocID="{63F83504-ADEB-4992-BFCD-CFCB31543EBA}" presName="rect1" presStyleLbl="lnNode1" presStyleIdx="2" presStyleCnt="3" custScaleX="87270" custScaleY="86484" custLinFactNeighborX="-53803" custLinFactNeighborY="-1009"/>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Lst>
  <dgm:cxnLst>
    <dgm:cxn modelId="{CF34C4D5-19C4-4CA6-B301-82230AF0E5CA}" type="presOf" srcId="{71CEEF7F-CB2C-491A-9F37-446CEE309E33}" destId="{43CEB23B-73EC-4576-BDE7-C3786BF052ED}" srcOrd="0" destOrd="0" presId="urn:microsoft.com/office/officeart/2008/layout/AlternatingPictureBlocks"/>
    <dgm:cxn modelId="{C023A40C-39BC-47C0-A1FB-9A4D986597FA}" srcId="{C9C336D3-9529-493D-A6DC-5F5C87541EC5}" destId="{8154F12A-2946-41EB-BCB0-F0357048A60C}" srcOrd="0" destOrd="0" parTransId="{AFB4265E-88B5-4BCC-9D0E-1AA3ED25CA79}" sibTransId="{E9C8B1EC-2133-4486-B5C6-9882F9EC1875}"/>
    <dgm:cxn modelId="{1C6CEA0D-668B-48F8-8786-480408FA9D02}" type="presOf" srcId="{63F83504-ADEB-4992-BFCD-CFCB31543EBA}" destId="{69E590FB-972F-43C3-8C45-F9EE97B0DB66}" srcOrd="0" destOrd="0" presId="urn:microsoft.com/office/officeart/2008/layout/AlternatingPictureBlocks"/>
    <dgm:cxn modelId="{4701C848-F799-4416-B16D-2F3A40A69689}" type="presOf" srcId="{8154F12A-2946-41EB-BCB0-F0357048A60C}" destId="{AEC18829-7FB6-4AA2-BD5C-6F23EA6710FC}" srcOrd="0" destOrd="0" presId="urn:microsoft.com/office/officeart/2008/layout/AlternatingPictureBlocks"/>
    <dgm:cxn modelId="{70517257-D3A6-444A-B185-C43BECDB6853}" srcId="{C9C336D3-9529-493D-A6DC-5F5C87541EC5}" destId="{63F83504-ADEB-4992-BFCD-CFCB31543EBA}" srcOrd="2" destOrd="0" parTransId="{ABE320BA-3147-4540-9F61-B982C7E873AF}" sibTransId="{29C65137-1E6D-466C-9877-7045DFE50D8D}"/>
    <dgm:cxn modelId="{D4C1CBE8-6D20-41E3-B372-2DC379D40509}" type="presOf" srcId="{C9C336D3-9529-493D-A6DC-5F5C87541EC5}" destId="{9ACAEF83-FFC0-4846-95B1-B101F0599C4E}" srcOrd="0" destOrd="0" presId="urn:microsoft.com/office/officeart/2008/layout/AlternatingPictureBlocks"/>
    <dgm:cxn modelId="{098C405E-9004-4DC5-824E-DFC1EAB99BBF}" srcId="{C9C336D3-9529-493D-A6DC-5F5C87541EC5}" destId="{71CEEF7F-CB2C-491A-9F37-446CEE309E33}" srcOrd="1" destOrd="0" parTransId="{3A96EC5D-FFE7-4E9D-B2C8-7CA93F620B91}" sibTransId="{28E527A1-711B-48CA-9915-ACBFEA785EF7}"/>
    <dgm:cxn modelId="{45015E21-D6A1-482B-8A2F-4D62AB8B2379}" type="presParOf" srcId="{9ACAEF83-FFC0-4846-95B1-B101F0599C4E}" destId="{C07796D7-B85B-434D-ADD5-5909E251E5AA}" srcOrd="0" destOrd="0" presId="urn:microsoft.com/office/officeart/2008/layout/AlternatingPictureBlocks"/>
    <dgm:cxn modelId="{103A1AD4-DAC6-4886-A518-40CA58092D97}" type="presParOf" srcId="{C07796D7-B85B-434D-ADD5-5909E251E5AA}" destId="{AEC18829-7FB6-4AA2-BD5C-6F23EA6710FC}" srcOrd="0" destOrd="0" presId="urn:microsoft.com/office/officeart/2008/layout/AlternatingPictureBlocks"/>
    <dgm:cxn modelId="{457B616E-307A-4AB8-AB91-FF263E619867}" type="presParOf" srcId="{C07796D7-B85B-434D-ADD5-5909E251E5AA}" destId="{F8B5414A-3E53-41E4-A0FA-DC7FF49C3046}" srcOrd="1" destOrd="0" presId="urn:microsoft.com/office/officeart/2008/layout/AlternatingPictureBlocks"/>
    <dgm:cxn modelId="{02036C2F-993C-409E-9034-3FE81C8E81F1}" type="presParOf" srcId="{9ACAEF83-FFC0-4846-95B1-B101F0599C4E}" destId="{721B461C-431F-41F1-B277-1FA324524ED5}" srcOrd="1" destOrd="0" presId="urn:microsoft.com/office/officeart/2008/layout/AlternatingPictureBlocks"/>
    <dgm:cxn modelId="{1D497BA0-B24A-48C0-9780-644FAE8DD69D}" type="presParOf" srcId="{9ACAEF83-FFC0-4846-95B1-B101F0599C4E}" destId="{FD33A0F6-3F46-4065-BE8B-8B03D68EF0EA}" srcOrd="2" destOrd="0" presId="urn:microsoft.com/office/officeart/2008/layout/AlternatingPictureBlocks"/>
    <dgm:cxn modelId="{85CBCBE7-3BFC-4C4C-AA0D-136FB62D28C0}" type="presParOf" srcId="{FD33A0F6-3F46-4065-BE8B-8B03D68EF0EA}" destId="{43CEB23B-73EC-4576-BDE7-C3786BF052ED}" srcOrd="0" destOrd="0" presId="urn:microsoft.com/office/officeart/2008/layout/AlternatingPictureBlocks"/>
    <dgm:cxn modelId="{A1026853-7832-4973-A0F7-85CBB5196C2D}" type="presParOf" srcId="{FD33A0F6-3F46-4065-BE8B-8B03D68EF0EA}" destId="{67D103F5-F185-4A9C-A86B-80E904483E0E}" srcOrd="1" destOrd="0" presId="urn:microsoft.com/office/officeart/2008/layout/AlternatingPictureBlocks"/>
    <dgm:cxn modelId="{FC5AAF24-D044-4246-874C-4B12627346E5}" type="presParOf" srcId="{9ACAEF83-FFC0-4846-95B1-B101F0599C4E}" destId="{C1389ACB-55E2-4F17-BF0C-BF5C81008FCF}" srcOrd="3" destOrd="0" presId="urn:microsoft.com/office/officeart/2008/layout/AlternatingPictureBlocks"/>
    <dgm:cxn modelId="{9018F147-4808-4F92-BF7E-32F6BEE09D05}" type="presParOf" srcId="{9ACAEF83-FFC0-4846-95B1-B101F0599C4E}" destId="{1848583F-456E-47C1-9B07-F12AC0D33719}" srcOrd="4" destOrd="0" presId="urn:microsoft.com/office/officeart/2008/layout/AlternatingPictureBlocks"/>
    <dgm:cxn modelId="{070B285A-6264-41F2-9F45-41BA9D57B920}" type="presParOf" srcId="{1848583F-456E-47C1-9B07-F12AC0D33719}" destId="{69E590FB-972F-43C3-8C45-F9EE97B0DB66}" srcOrd="0" destOrd="0" presId="urn:microsoft.com/office/officeart/2008/layout/AlternatingPictureBlocks"/>
    <dgm:cxn modelId="{DE759AD3-36AB-423B-8046-E7BD90D8D7BF}" type="presParOf" srcId="{1848583F-456E-47C1-9B07-F12AC0D33719}" destId="{4C22816A-CC2D-469F-923A-0A7A1F7869B3}"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48F156-CF1A-4765-BD29-386FE4814D1C}" type="doc">
      <dgm:prSet loTypeId="urn:microsoft.com/office/officeart/2005/8/layout/lProcess1" loCatId="process" qsTypeId="urn:microsoft.com/office/officeart/2005/8/quickstyle/simple2" qsCatId="simple" csTypeId="urn:microsoft.com/office/officeart/2005/8/colors/colorful2" csCatId="colorful" phldr="1"/>
      <dgm:spPr/>
      <dgm:t>
        <a:bodyPr/>
        <a:lstStyle/>
        <a:p>
          <a:endParaRPr lang="es-ES"/>
        </a:p>
      </dgm:t>
    </dgm:pt>
    <dgm:pt modelId="{A43F1FFF-D933-47CC-9D10-3A98264DA9F9}">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3200" dirty="0" smtClean="0">
              <a:ea typeface="ＭＳ Ｐゴシック" pitchFamily="34" charset="-128"/>
            </a:rPr>
            <a:t>Existen dos formas de reciclar estas aguas</a:t>
          </a:r>
          <a:endParaRPr lang="es-ES" sz="3200" dirty="0"/>
        </a:p>
      </dgm:t>
    </dgm:pt>
    <dgm:pt modelId="{B6E02110-7AD2-411B-B895-FEA1AC7013C7}" type="parTrans" cxnId="{FA741C1C-5291-4DE1-B843-CBBFA9AA811D}">
      <dgm:prSet/>
      <dgm:spPr/>
      <dgm:t>
        <a:bodyPr/>
        <a:lstStyle/>
        <a:p>
          <a:endParaRPr lang="es-ES" sz="2400"/>
        </a:p>
      </dgm:t>
    </dgm:pt>
    <dgm:pt modelId="{E0CF88E2-567E-48A3-9474-166D494AD3A5}" type="sibTrans" cxnId="{FA741C1C-5291-4DE1-B843-CBBFA9AA811D}">
      <dgm:prSet/>
      <dgm:spPr/>
      <dgm:t>
        <a:bodyPr/>
        <a:lstStyle/>
        <a:p>
          <a:endParaRPr lang="es-ES" sz="2400"/>
        </a:p>
      </dgm:t>
    </dgm:pt>
    <dgm:pt modelId="{14EB1611-C535-413E-BB5C-3FC97B0D5210}">
      <dgm:prSet phldrT="[Texto]" custT="1"/>
      <dgm:spPr/>
      <dgm:t>
        <a:bodyPr/>
        <a:lstStyle/>
        <a:p>
          <a:r>
            <a:rPr lang="es-ES" sz="2400" dirty="0" smtClean="0">
              <a:ea typeface="ＭＳ Ｐゴシック" pitchFamily="34" charset="-128"/>
            </a:rPr>
            <a:t>Reciclaje sin purificación que se utiliza en los viveros de árboles jardines e inodoro.</a:t>
          </a:r>
          <a:endParaRPr lang="es-ES" sz="2400" dirty="0"/>
        </a:p>
      </dgm:t>
    </dgm:pt>
    <dgm:pt modelId="{2FF5D3A3-B060-4506-AC84-D972CB3A1F02}" type="parTrans" cxnId="{09C982FC-B388-4CF2-AFED-509C2C151EEE}">
      <dgm:prSet/>
      <dgm:spPr/>
      <dgm:t>
        <a:bodyPr/>
        <a:lstStyle/>
        <a:p>
          <a:endParaRPr lang="es-ES" sz="2400"/>
        </a:p>
      </dgm:t>
    </dgm:pt>
    <dgm:pt modelId="{004F6DA6-812E-4DC3-983C-4B66C48E2026}" type="sibTrans" cxnId="{09C982FC-B388-4CF2-AFED-509C2C151EEE}">
      <dgm:prSet/>
      <dgm:spPr/>
      <dgm:t>
        <a:bodyPr/>
        <a:lstStyle/>
        <a:p>
          <a:endParaRPr lang="es-ES" sz="2400"/>
        </a:p>
      </dgm:t>
    </dgm:pt>
    <dgm:pt modelId="{9CD0C993-EB27-4F01-9AAE-550AA12E8879}">
      <dgm:prSet custT="1"/>
      <dgm:spPr/>
      <dgm:t>
        <a:bodyPr/>
        <a:lstStyle/>
        <a:p>
          <a:r>
            <a:rPr lang="es-ES" sz="2400" dirty="0" smtClean="0">
              <a:ea typeface="ＭＳ Ｐゴシック" pitchFamily="34" charset="-128"/>
            </a:rPr>
            <a:t>El reciclaje del agua con purificación que se trata de la filtración y tratamiento</a:t>
          </a:r>
          <a:endParaRPr lang="es-ES" sz="2400" dirty="0"/>
        </a:p>
      </dgm:t>
    </dgm:pt>
    <dgm:pt modelId="{42F431FD-E63B-496B-90C4-A5E9623DE17F}" type="parTrans" cxnId="{9FEBC3DB-A75E-4DB2-84A6-71F5F5C64CD2}">
      <dgm:prSet/>
      <dgm:spPr/>
      <dgm:t>
        <a:bodyPr/>
        <a:lstStyle/>
        <a:p>
          <a:endParaRPr lang="es-ES" sz="2400"/>
        </a:p>
      </dgm:t>
    </dgm:pt>
    <dgm:pt modelId="{78157CD2-3E18-4C5F-978A-A6C13DD582D2}" type="sibTrans" cxnId="{9FEBC3DB-A75E-4DB2-84A6-71F5F5C64CD2}">
      <dgm:prSet/>
      <dgm:spPr/>
      <dgm:t>
        <a:bodyPr/>
        <a:lstStyle/>
        <a:p>
          <a:endParaRPr lang="es-ES" sz="2400"/>
        </a:p>
      </dgm:t>
    </dgm:pt>
    <dgm:pt modelId="{C3F38BD1-01A0-41B3-8ED7-585DCC1057B4}" type="pres">
      <dgm:prSet presAssocID="{E248F156-CF1A-4765-BD29-386FE4814D1C}" presName="Name0" presStyleCnt="0">
        <dgm:presLayoutVars>
          <dgm:dir/>
          <dgm:animLvl val="lvl"/>
          <dgm:resizeHandles val="exact"/>
        </dgm:presLayoutVars>
      </dgm:prSet>
      <dgm:spPr/>
      <dgm:t>
        <a:bodyPr/>
        <a:lstStyle/>
        <a:p>
          <a:endParaRPr lang="es-ES"/>
        </a:p>
      </dgm:t>
    </dgm:pt>
    <dgm:pt modelId="{5F4B60D3-5E3A-4854-BC08-5823ACC1D2A7}" type="pres">
      <dgm:prSet presAssocID="{A43F1FFF-D933-47CC-9D10-3A98264DA9F9}" presName="vertFlow" presStyleCnt="0"/>
      <dgm:spPr/>
    </dgm:pt>
    <dgm:pt modelId="{0C93E735-EBF9-4DAE-80B2-9FADBE66CE5A}" type="pres">
      <dgm:prSet presAssocID="{A43F1FFF-D933-47CC-9D10-3A98264DA9F9}" presName="header" presStyleLbl="node1" presStyleIdx="0" presStyleCnt="1" custScaleY="54563"/>
      <dgm:spPr/>
      <dgm:t>
        <a:bodyPr/>
        <a:lstStyle/>
        <a:p>
          <a:endParaRPr lang="es-ES"/>
        </a:p>
      </dgm:t>
    </dgm:pt>
    <dgm:pt modelId="{709F5436-BEDA-4288-9FD5-B283C1C94336}" type="pres">
      <dgm:prSet presAssocID="{2FF5D3A3-B060-4506-AC84-D972CB3A1F02}" presName="parTrans" presStyleLbl="sibTrans2D1" presStyleIdx="0" presStyleCnt="2"/>
      <dgm:spPr/>
      <dgm:t>
        <a:bodyPr/>
        <a:lstStyle/>
        <a:p>
          <a:endParaRPr lang="es-ES"/>
        </a:p>
      </dgm:t>
    </dgm:pt>
    <dgm:pt modelId="{B9C1261A-E0AB-460A-81A8-855D523926E6}" type="pres">
      <dgm:prSet presAssocID="{14EB1611-C535-413E-BB5C-3FC97B0D5210}" presName="child" presStyleLbl="alignAccFollowNode1" presStyleIdx="0" presStyleCnt="2">
        <dgm:presLayoutVars>
          <dgm:chMax val="0"/>
          <dgm:bulletEnabled val="1"/>
        </dgm:presLayoutVars>
      </dgm:prSet>
      <dgm:spPr/>
      <dgm:t>
        <a:bodyPr/>
        <a:lstStyle/>
        <a:p>
          <a:endParaRPr lang="es-ES"/>
        </a:p>
      </dgm:t>
    </dgm:pt>
    <dgm:pt modelId="{85EF6A8F-F3D9-455D-8BCD-CBA97E7C3169}" type="pres">
      <dgm:prSet presAssocID="{004F6DA6-812E-4DC3-983C-4B66C48E2026}" presName="sibTrans" presStyleLbl="sibTrans2D1" presStyleIdx="1" presStyleCnt="2"/>
      <dgm:spPr/>
      <dgm:t>
        <a:bodyPr/>
        <a:lstStyle/>
        <a:p>
          <a:endParaRPr lang="es-ES"/>
        </a:p>
      </dgm:t>
    </dgm:pt>
    <dgm:pt modelId="{9211B711-2901-41E9-BA99-5D0EE17696D8}" type="pres">
      <dgm:prSet presAssocID="{9CD0C993-EB27-4F01-9AAE-550AA12E8879}" presName="child" presStyleLbl="alignAccFollowNode1" presStyleIdx="1" presStyleCnt="2">
        <dgm:presLayoutVars>
          <dgm:chMax val="0"/>
          <dgm:bulletEnabled val="1"/>
        </dgm:presLayoutVars>
      </dgm:prSet>
      <dgm:spPr/>
      <dgm:t>
        <a:bodyPr/>
        <a:lstStyle/>
        <a:p>
          <a:endParaRPr lang="es-ES"/>
        </a:p>
      </dgm:t>
    </dgm:pt>
  </dgm:ptLst>
  <dgm:cxnLst>
    <dgm:cxn modelId="{54F7206A-00C3-4ADA-85C4-05DF07C83B50}" type="presOf" srcId="{A43F1FFF-D933-47CC-9D10-3A98264DA9F9}" destId="{0C93E735-EBF9-4DAE-80B2-9FADBE66CE5A}" srcOrd="0" destOrd="0" presId="urn:microsoft.com/office/officeart/2005/8/layout/lProcess1"/>
    <dgm:cxn modelId="{9FEBC3DB-A75E-4DB2-84A6-71F5F5C64CD2}" srcId="{A43F1FFF-D933-47CC-9D10-3A98264DA9F9}" destId="{9CD0C993-EB27-4F01-9AAE-550AA12E8879}" srcOrd="1" destOrd="0" parTransId="{42F431FD-E63B-496B-90C4-A5E9623DE17F}" sibTransId="{78157CD2-3E18-4C5F-978A-A6C13DD582D2}"/>
    <dgm:cxn modelId="{066D592A-FE19-4180-BBEE-36CD371CB67A}" type="presOf" srcId="{E248F156-CF1A-4765-BD29-386FE4814D1C}" destId="{C3F38BD1-01A0-41B3-8ED7-585DCC1057B4}" srcOrd="0" destOrd="0" presId="urn:microsoft.com/office/officeart/2005/8/layout/lProcess1"/>
    <dgm:cxn modelId="{81EDC19A-FDB8-4C8D-A7F1-9E20C8CF4375}" type="presOf" srcId="{2FF5D3A3-B060-4506-AC84-D972CB3A1F02}" destId="{709F5436-BEDA-4288-9FD5-B283C1C94336}" srcOrd="0" destOrd="0" presId="urn:microsoft.com/office/officeart/2005/8/layout/lProcess1"/>
    <dgm:cxn modelId="{76A91B71-0899-49C5-8BFD-FF0477C9B2A5}" type="presOf" srcId="{004F6DA6-812E-4DC3-983C-4B66C48E2026}" destId="{85EF6A8F-F3D9-455D-8BCD-CBA97E7C3169}" srcOrd="0" destOrd="0" presId="urn:microsoft.com/office/officeart/2005/8/layout/lProcess1"/>
    <dgm:cxn modelId="{EE0ECA1F-F387-46B2-944C-B280008951D4}" type="presOf" srcId="{14EB1611-C535-413E-BB5C-3FC97B0D5210}" destId="{B9C1261A-E0AB-460A-81A8-855D523926E6}" srcOrd="0" destOrd="0" presId="urn:microsoft.com/office/officeart/2005/8/layout/lProcess1"/>
    <dgm:cxn modelId="{FA741C1C-5291-4DE1-B843-CBBFA9AA811D}" srcId="{E248F156-CF1A-4765-BD29-386FE4814D1C}" destId="{A43F1FFF-D933-47CC-9D10-3A98264DA9F9}" srcOrd="0" destOrd="0" parTransId="{B6E02110-7AD2-411B-B895-FEA1AC7013C7}" sibTransId="{E0CF88E2-567E-48A3-9474-166D494AD3A5}"/>
    <dgm:cxn modelId="{207F58B5-8521-4E30-87E9-DB5B3BBE37C3}" type="presOf" srcId="{9CD0C993-EB27-4F01-9AAE-550AA12E8879}" destId="{9211B711-2901-41E9-BA99-5D0EE17696D8}" srcOrd="0" destOrd="0" presId="urn:microsoft.com/office/officeart/2005/8/layout/lProcess1"/>
    <dgm:cxn modelId="{09C982FC-B388-4CF2-AFED-509C2C151EEE}" srcId="{A43F1FFF-D933-47CC-9D10-3A98264DA9F9}" destId="{14EB1611-C535-413E-BB5C-3FC97B0D5210}" srcOrd="0" destOrd="0" parTransId="{2FF5D3A3-B060-4506-AC84-D972CB3A1F02}" sibTransId="{004F6DA6-812E-4DC3-983C-4B66C48E2026}"/>
    <dgm:cxn modelId="{4EC1A3A9-A35A-4026-9561-364E891FEDC0}" type="presParOf" srcId="{C3F38BD1-01A0-41B3-8ED7-585DCC1057B4}" destId="{5F4B60D3-5E3A-4854-BC08-5823ACC1D2A7}" srcOrd="0" destOrd="0" presId="urn:microsoft.com/office/officeart/2005/8/layout/lProcess1"/>
    <dgm:cxn modelId="{5D53938A-45D0-4A77-B9C6-EF4DD9C6413F}" type="presParOf" srcId="{5F4B60D3-5E3A-4854-BC08-5823ACC1D2A7}" destId="{0C93E735-EBF9-4DAE-80B2-9FADBE66CE5A}" srcOrd="0" destOrd="0" presId="urn:microsoft.com/office/officeart/2005/8/layout/lProcess1"/>
    <dgm:cxn modelId="{89268993-7DDD-497C-813F-0D3A462E8EC7}" type="presParOf" srcId="{5F4B60D3-5E3A-4854-BC08-5823ACC1D2A7}" destId="{709F5436-BEDA-4288-9FD5-B283C1C94336}" srcOrd="1" destOrd="0" presId="urn:microsoft.com/office/officeart/2005/8/layout/lProcess1"/>
    <dgm:cxn modelId="{8567EDBD-6A7D-46CE-A252-AC606CC4AB7A}" type="presParOf" srcId="{5F4B60D3-5E3A-4854-BC08-5823ACC1D2A7}" destId="{B9C1261A-E0AB-460A-81A8-855D523926E6}" srcOrd="2" destOrd="0" presId="urn:microsoft.com/office/officeart/2005/8/layout/lProcess1"/>
    <dgm:cxn modelId="{2C80B411-0C39-4447-918F-4ACFF3048A0F}" type="presParOf" srcId="{5F4B60D3-5E3A-4854-BC08-5823ACC1D2A7}" destId="{85EF6A8F-F3D9-455D-8BCD-CBA97E7C3169}" srcOrd="3" destOrd="0" presId="urn:microsoft.com/office/officeart/2005/8/layout/lProcess1"/>
    <dgm:cxn modelId="{BCD24561-D371-41A5-981D-2E5A69242D14}" type="presParOf" srcId="{5F4B60D3-5E3A-4854-BC08-5823ACC1D2A7}" destId="{9211B711-2901-41E9-BA99-5D0EE17696D8}"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CF70D2-6627-4EB3-8611-F6289DD5245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S"/>
        </a:p>
      </dgm:t>
    </dgm:pt>
    <dgm:pt modelId="{23462403-1B42-462B-8AFA-AAD58A9EA1D2}">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3600" dirty="0" smtClean="0"/>
            <a:t>Tipos de sistemas</a:t>
          </a:r>
          <a:endParaRPr lang="es-ES" sz="3600" dirty="0"/>
        </a:p>
      </dgm:t>
    </dgm:pt>
    <dgm:pt modelId="{307DDF6A-7AF8-4219-AA94-79EC43E97063}" type="parTrans" cxnId="{54FC714A-7FB7-43BE-82B5-B70BF6355A53}">
      <dgm:prSet/>
      <dgm:spPr/>
      <dgm:t>
        <a:bodyPr/>
        <a:lstStyle/>
        <a:p>
          <a:pPr algn="ctr"/>
          <a:endParaRPr lang="es-ES" sz="2000"/>
        </a:p>
      </dgm:t>
    </dgm:pt>
    <dgm:pt modelId="{6993B123-562B-4B6B-96DA-43876B5A2916}" type="sibTrans" cxnId="{54FC714A-7FB7-43BE-82B5-B70BF6355A53}">
      <dgm:prSet/>
      <dgm:spPr/>
      <dgm:t>
        <a:bodyPr/>
        <a:lstStyle/>
        <a:p>
          <a:pPr algn="ctr"/>
          <a:endParaRPr lang="es-ES" sz="2000"/>
        </a:p>
      </dgm:t>
    </dgm:pt>
    <dgm:pt modelId="{F1F4BFEE-437E-4A3E-862C-051B053F4477}">
      <dgm:prSet phldrT="[Texto]" custT="1"/>
      <dgm:spPr/>
      <dgm:t>
        <a:bodyPr/>
        <a:lstStyle/>
        <a:p>
          <a:pPr algn="ctr"/>
          <a:r>
            <a:rPr lang="es-ES" sz="2800" dirty="0" smtClean="0">
              <a:ea typeface="ＭＳ Ｐゴシック" pitchFamily="34" charset="-128"/>
            </a:rPr>
            <a:t>Sistemas biológicos </a:t>
          </a:r>
          <a:endParaRPr lang="es-ES" sz="2800" dirty="0"/>
        </a:p>
      </dgm:t>
    </dgm:pt>
    <dgm:pt modelId="{AADD37F9-3E20-4CB7-A9E5-AB02E11C1625}" type="parTrans" cxnId="{0E6D2FA6-C9AB-4024-8509-85FC4FADCF2D}">
      <dgm:prSet/>
      <dgm:spPr/>
      <dgm:t>
        <a:bodyPr/>
        <a:lstStyle/>
        <a:p>
          <a:pPr algn="ctr"/>
          <a:endParaRPr lang="es-ES" sz="2000"/>
        </a:p>
      </dgm:t>
    </dgm:pt>
    <dgm:pt modelId="{C7772711-5FE0-4548-AE99-92D522DAA1E0}" type="sibTrans" cxnId="{0E6D2FA6-C9AB-4024-8509-85FC4FADCF2D}">
      <dgm:prSet/>
      <dgm:spPr/>
      <dgm:t>
        <a:bodyPr/>
        <a:lstStyle/>
        <a:p>
          <a:pPr algn="ctr"/>
          <a:endParaRPr lang="es-ES" sz="2000"/>
        </a:p>
      </dgm:t>
    </dgm:pt>
    <dgm:pt modelId="{F8DBC2D8-31F3-4E39-A456-6006FFCEC904}">
      <dgm:prSet phldrT="[Texto]" custT="1"/>
      <dgm:spPr/>
      <dgm:t>
        <a:bodyPr/>
        <a:lstStyle/>
        <a:p>
          <a:pPr algn="ctr"/>
          <a:r>
            <a:rPr lang="es-ES" sz="2800" dirty="0" smtClean="0">
              <a:solidFill>
                <a:srgbClr val="000000"/>
              </a:solidFill>
              <a:ea typeface="ＭＳ Ｐゴシック" pitchFamily="34" charset="-128"/>
            </a:rPr>
            <a:t>Sistemas mecánicos</a:t>
          </a:r>
          <a:endParaRPr lang="es-ES" sz="2800" dirty="0"/>
        </a:p>
      </dgm:t>
    </dgm:pt>
    <dgm:pt modelId="{6A9C7256-F039-453A-9EB5-79D52014AB85}" type="parTrans" cxnId="{1DF2D307-4E0B-4951-90E2-14747252C032}">
      <dgm:prSet/>
      <dgm:spPr/>
      <dgm:t>
        <a:bodyPr/>
        <a:lstStyle/>
        <a:p>
          <a:pPr algn="ctr"/>
          <a:endParaRPr lang="es-ES" sz="2000"/>
        </a:p>
      </dgm:t>
    </dgm:pt>
    <dgm:pt modelId="{4C4B3B6E-399D-4D4A-AFC0-E3C960ADC4E0}" type="sibTrans" cxnId="{1DF2D307-4E0B-4951-90E2-14747252C032}">
      <dgm:prSet/>
      <dgm:spPr/>
      <dgm:t>
        <a:bodyPr/>
        <a:lstStyle/>
        <a:p>
          <a:pPr algn="ctr"/>
          <a:endParaRPr lang="es-ES" sz="2000"/>
        </a:p>
      </dgm:t>
    </dgm:pt>
    <dgm:pt modelId="{A30A61E7-8512-4AD2-9AE5-8B1413C1B047}">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2000" dirty="0" smtClean="0">
              <a:solidFill>
                <a:srgbClr val="000000"/>
              </a:solidFill>
              <a:ea typeface="ＭＳ Ｐゴシック" pitchFamily="34" charset="-128"/>
            </a:rPr>
            <a:t>Filtración de arena, de filtro de lava y los sistemas basados en radiación ultravioleta.</a:t>
          </a:r>
        </a:p>
      </dgm:t>
    </dgm:pt>
    <dgm:pt modelId="{C4B577E1-F92C-4580-B6C5-548DD1F626A5}" type="parTrans" cxnId="{A75A4875-CB45-445F-A36B-DDD8D5B08439}">
      <dgm:prSet/>
      <dgm:spPr/>
      <dgm:t>
        <a:bodyPr/>
        <a:lstStyle/>
        <a:p>
          <a:pPr algn="ctr"/>
          <a:endParaRPr lang="es-ES" sz="2000"/>
        </a:p>
      </dgm:t>
    </dgm:pt>
    <dgm:pt modelId="{7E93CE4E-1056-4373-B5C8-35702484A9A6}" type="sibTrans" cxnId="{A75A4875-CB45-445F-A36B-DDD8D5B08439}">
      <dgm:prSet/>
      <dgm:spPr/>
      <dgm:t>
        <a:bodyPr/>
        <a:lstStyle/>
        <a:p>
          <a:pPr algn="ctr"/>
          <a:endParaRPr lang="es-ES" sz="2000"/>
        </a:p>
      </dgm:t>
    </dgm:pt>
    <dgm:pt modelId="{434EDEE5-A8CF-46AF-BF13-9607FEA5BBC1}">
      <dgm:prSet phldrT="[Texto]" custT="1"/>
      <dgm:spPr/>
      <dgm:t>
        <a:bodyPr/>
        <a:lstStyle/>
        <a:p>
          <a:pPr algn="ctr"/>
          <a:r>
            <a:rPr lang="es-ES" sz="2000" dirty="0" smtClean="0">
              <a:ea typeface="ＭＳ Ｐゴシック" pitchFamily="34" charset="-128"/>
            </a:rPr>
            <a:t>Tratamiento mediante estanques, humedales artificiales.</a:t>
          </a:r>
          <a:endParaRPr lang="es-ES" sz="2000" dirty="0"/>
        </a:p>
      </dgm:t>
    </dgm:pt>
    <dgm:pt modelId="{37BCAA36-39CF-4147-9383-B49F074902CD}" type="parTrans" cxnId="{68CD8DD2-1E55-4AC9-8F56-2382E43AE8F8}">
      <dgm:prSet/>
      <dgm:spPr/>
      <dgm:t>
        <a:bodyPr/>
        <a:lstStyle/>
        <a:p>
          <a:pPr algn="ctr"/>
          <a:endParaRPr lang="es-ES"/>
        </a:p>
      </dgm:t>
    </dgm:pt>
    <dgm:pt modelId="{D6FC5329-792E-4590-9854-5C50F525E809}" type="sibTrans" cxnId="{68CD8DD2-1E55-4AC9-8F56-2382E43AE8F8}">
      <dgm:prSet/>
      <dgm:spPr/>
      <dgm:t>
        <a:bodyPr/>
        <a:lstStyle/>
        <a:p>
          <a:pPr algn="ctr"/>
          <a:endParaRPr lang="es-ES"/>
        </a:p>
      </dgm:t>
    </dgm:pt>
    <dgm:pt modelId="{5554B293-9174-419A-B682-52B44A58055F}" type="pres">
      <dgm:prSet presAssocID="{03CF70D2-6627-4EB3-8611-F6289DD52458}" presName="Name0" presStyleCnt="0">
        <dgm:presLayoutVars>
          <dgm:dir/>
          <dgm:animLvl val="lvl"/>
          <dgm:resizeHandles val="exact"/>
        </dgm:presLayoutVars>
      </dgm:prSet>
      <dgm:spPr/>
      <dgm:t>
        <a:bodyPr/>
        <a:lstStyle/>
        <a:p>
          <a:endParaRPr lang="es-ES"/>
        </a:p>
      </dgm:t>
    </dgm:pt>
    <dgm:pt modelId="{257D1B69-50E6-4497-9292-0C5AEE18B84D}" type="pres">
      <dgm:prSet presAssocID="{23462403-1B42-462B-8AFA-AAD58A9EA1D2}" presName="vertFlow" presStyleCnt="0"/>
      <dgm:spPr/>
    </dgm:pt>
    <dgm:pt modelId="{BF609DA8-F59F-4CE1-983F-8DFA9B2C52F3}" type="pres">
      <dgm:prSet presAssocID="{23462403-1B42-462B-8AFA-AAD58A9EA1D2}" presName="header" presStyleLbl="node1" presStyleIdx="0" presStyleCnt="1" custScaleY="61127"/>
      <dgm:spPr/>
      <dgm:t>
        <a:bodyPr/>
        <a:lstStyle/>
        <a:p>
          <a:endParaRPr lang="es-ES"/>
        </a:p>
      </dgm:t>
    </dgm:pt>
    <dgm:pt modelId="{CB1CE0E2-384E-46EC-8F7A-87B7B885718A}" type="pres">
      <dgm:prSet presAssocID="{AADD37F9-3E20-4CB7-A9E5-AB02E11C1625}" presName="parTrans" presStyleLbl="sibTrans2D1" presStyleIdx="0" presStyleCnt="4"/>
      <dgm:spPr/>
      <dgm:t>
        <a:bodyPr/>
        <a:lstStyle/>
        <a:p>
          <a:endParaRPr lang="es-ES"/>
        </a:p>
      </dgm:t>
    </dgm:pt>
    <dgm:pt modelId="{E93E3433-BC9F-4FD6-9EEC-33E72343D8EA}" type="pres">
      <dgm:prSet presAssocID="{F1F4BFEE-437E-4A3E-862C-051B053F4477}" presName="child" presStyleLbl="alignAccFollowNode1" presStyleIdx="0" presStyleCnt="4">
        <dgm:presLayoutVars>
          <dgm:chMax val="0"/>
          <dgm:bulletEnabled val="1"/>
        </dgm:presLayoutVars>
      </dgm:prSet>
      <dgm:spPr/>
      <dgm:t>
        <a:bodyPr/>
        <a:lstStyle/>
        <a:p>
          <a:endParaRPr lang="es-ES"/>
        </a:p>
      </dgm:t>
    </dgm:pt>
    <dgm:pt modelId="{17889F2F-77F1-4AD7-84F8-7073270C57FF}" type="pres">
      <dgm:prSet presAssocID="{C7772711-5FE0-4548-AE99-92D522DAA1E0}" presName="sibTrans" presStyleLbl="sibTrans2D1" presStyleIdx="1" presStyleCnt="4"/>
      <dgm:spPr/>
      <dgm:t>
        <a:bodyPr/>
        <a:lstStyle/>
        <a:p>
          <a:endParaRPr lang="es-ES"/>
        </a:p>
      </dgm:t>
    </dgm:pt>
    <dgm:pt modelId="{F38DB134-A487-4F84-B0D0-55E54744A5DA}" type="pres">
      <dgm:prSet presAssocID="{434EDEE5-A8CF-46AF-BF13-9607FEA5BBC1}" presName="child" presStyleLbl="alignAccFollowNode1" presStyleIdx="1" presStyleCnt="4" custScaleY="105007">
        <dgm:presLayoutVars>
          <dgm:chMax val="0"/>
          <dgm:bulletEnabled val="1"/>
        </dgm:presLayoutVars>
      </dgm:prSet>
      <dgm:spPr/>
      <dgm:t>
        <a:bodyPr/>
        <a:lstStyle/>
        <a:p>
          <a:endParaRPr lang="es-ES"/>
        </a:p>
      </dgm:t>
    </dgm:pt>
    <dgm:pt modelId="{446C7C35-167C-4451-B188-AC934BD98B39}" type="pres">
      <dgm:prSet presAssocID="{D6FC5329-792E-4590-9854-5C50F525E809}" presName="sibTrans" presStyleLbl="sibTrans2D1" presStyleIdx="2" presStyleCnt="4"/>
      <dgm:spPr/>
      <dgm:t>
        <a:bodyPr/>
        <a:lstStyle/>
        <a:p>
          <a:endParaRPr lang="es-ES"/>
        </a:p>
      </dgm:t>
    </dgm:pt>
    <dgm:pt modelId="{E0032239-94B8-4E82-B951-065F7CE28364}" type="pres">
      <dgm:prSet presAssocID="{F8DBC2D8-31F3-4E39-A456-6006FFCEC904}" presName="child" presStyleLbl="alignAccFollowNode1" presStyleIdx="2" presStyleCnt="4">
        <dgm:presLayoutVars>
          <dgm:chMax val="0"/>
          <dgm:bulletEnabled val="1"/>
        </dgm:presLayoutVars>
      </dgm:prSet>
      <dgm:spPr/>
      <dgm:t>
        <a:bodyPr/>
        <a:lstStyle/>
        <a:p>
          <a:endParaRPr lang="es-ES"/>
        </a:p>
      </dgm:t>
    </dgm:pt>
    <dgm:pt modelId="{7668F2A2-D851-435E-84FB-A29F9B074AC3}" type="pres">
      <dgm:prSet presAssocID="{4C4B3B6E-399D-4D4A-AFC0-E3C960ADC4E0}" presName="sibTrans" presStyleLbl="sibTrans2D1" presStyleIdx="3" presStyleCnt="4"/>
      <dgm:spPr/>
      <dgm:t>
        <a:bodyPr/>
        <a:lstStyle/>
        <a:p>
          <a:endParaRPr lang="es-ES"/>
        </a:p>
      </dgm:t>
    </dgm:pt>
    <dgm:pt modelId="{D0A5AA71-D7F0-4864-9859-91FB4BC92418}" type="pres">
      <dgm:prSet presAssocID="{A30A61E7-8512-4AD2-9AE5-8B1413C1B047}" presName="child" presStyleLbl="alignAccFollowNode1" presStyleIdx="3" presStyleCnt="4">
        <dgm:presLayoutVars>
          <dgm:chMax val="0"/>
          <dgm:bulletEnabled val="1"/>
        </dgm:presLayoutVars>
      </dgm:prSet>
      <dgm:spPr/>
      <dgm:t>
        <a:bodyPr/>
        <a:lstStyle/>
        <a:p>
          <a:endParaRPr lang="es-ES"/>
        </a:p>
      </dgm:t>
    </dgm:pt>
  </dgm:ptLst>
  <dgm:cxnLst>
    <dgm:cxn modelId="{7B7E2BBD-CD7B-4AAC-86A1-88D449D2438A}" type="presOf" srcId="{A30A61E7-8512-4AD2-9AE5-8B1413C1B047}" destId="{D0A5AA71-D7F0-4864-9859-91FB4BC92418}" srcOrd="0" destOrd="0" presId="urn:microsoft.com/office/officeart/2005/8/layout/lProcess1"/>
    <dgm:cxn modelId="{D17209A5-691B-467D-89C1-5D80CBB9D4BA}" type="presOf" srcId="{23462403-1B42-462B-8AFA-AAD58A9EA1D2}" destId="{BF609DA8-F59F-4CE1-983F-8DFA9B2C52F3}" srcOrd="0" destOrd="0" presId="urn:microsoft.com/office/officeart/2005/8/layout/lProcess1"/>
    <dgm:cxn modelId="{0E6D2FA6-C9AB-4024-8509-85FC4FADCF2D}" srcId="{23462403-1B42-462B-8AFA-AAD58A9EA1D2}" destId="{F1F4BFEE-437E-4A3E-862C-051B053F4477}" srcOrd="0" destOrd="0" parTransId="{AADD37F9-3E20-4CB7-A9E5-AB02E11C1625}" sibTransId="{C7772711-5FE0-4548-AE99-92D522DAA1E0}"/>
    <dgm:cxn modelId="{E0ED2B13-9A95-426B-ABB0-7C028C50289C}" type="presOf" srcId="{F1F4BFEE-437E-4A3E-862C-051B053F4477}" destId="{E93E3433-BC9F-4FD6-9EEC-33E72343D8EA}" srcOrd="0" destOrd="0" presId="urn:microsoft.com/office/officeart/2005/8/layout/lProcess1"/>
    <dgm:cxn modelId="{39046471-14C4-4247-AE10-D7FF1F5610C6}" type="presOf" srcId="{C7772711-5FE0-4548-AE99-92D522DAA1E0}" destId="{17889F2F-77F1-4AD7-84F8-7073270C57FF}" srcOrd="0" destOrd="0" presId="urn:microsoft.com/office/officeart/2005/8/layout/lProcess1"/>
    <dgm:cxn modelId="{5A90B4F7-F8FA-4320-A1A6-4145A9BA5756}" type="presOf" srcId="{D6FC5329-792E-4590-9854-5C50F525E809}" destId="{446C7C35-167C-4451-B188-AC934BD98B39}" srcOrd="0" destOrd="0" presId="urn:microsoft.com/office/officeart/2005/8/layout/lProcess1"/>
    <dgm:cxn modelId="{1DF2D307-4E0B-4951-90E2-14747252C032}" srcId="{23462403-1B42-462B-8AFA-AAD58A9EA1D2}" destId="{F8DBC2D8-31F3-4E39-A456-6006FFCEC904}" srcOrd="2" destOrd="0" parTransId="{6A9C7256-F039-453A-9EB5-79D52014AB85}" sibTransId="{4C4B3B6E-399D-4D4A-AFC0-E3C960ADC4E0}"/>
    <dgm:cxn modelId="{FC70FC6E-E439-437E-9020-3E0FFB4D649A}" type="presOf" srcId="{F8DBC2D8-31F3-4E39-A456-6006FFCEC904}" destId="{E0032239-94B8-4E82-B951-065F7CE28364}" srcOrd="0" destOrd="0" presId="urn:microsoft.com/office/officeart/2005/8/layout/lProcess1"/>
    <dgm:cxn modelId="{A6949663-5045-4371-94D8-E003CFFF361B}" type="presOf" srcId="{4C4B3B6E-399D-4D4A-AFC0-E3C960ADC4E0}" destId="{7668F2A2-D851-435E-84FB-A29F9B074AC3}" srcOrd="0" destOrd="0" presId="urn:microsoft.com/office/officeart/2005/8/layout/lProcess1"/>
    <dgm:cxn modelId="{A75A4875-CB45-445F-A36B-DDD8D5B08439}" srcId="{23462403-1B42-462B-8AFA-AAD58A9EA1D2}" destId="{A30A61E7-8512-4AD2-9AE5-8B1413C1B047}" srcOrd="3" destOrd="0" parTransId="{C4B577E1-F92C-4580-B6C5-548DD1F626A5}" sibTransId="{7E93CE4E-1056-4373-B5C8-35702484A9A6}"/>
    <dgm:cxn modelId="{0AB28D68-7077-4F0A-9536-F58D23B56832}" type="presOf" srcId="{434EDEE5-A8CF-46AF-BF13-9607FEA5BBC1}" destId="{F38DB134-A487-4F84-B0D0-55E54744A5DA}" srcOrd="0" destOrd="0" presId="urn:microsoft.com/office/officeart/2005/8/layout/lProcess1"/>
    <dgm:cxn modelId="{56A42D54-532C-4FC7-B7FA-42696A0AF00C}" type="presOf" srcId="{AADD37F9-3E20-4CB7-A9E5-AB02E11C1625}" destId="{CB1CE0E2-384E-46EC-8F7A-87B7B885718A}" srcOrd="0" destOrd="0" presId="urn:microsoft.com/office/officeart/2005/8/layout/lProcess1"/>
    <dgm:cxn modelId="{B8B63DCB-80A1-4571-837B-F1202E01AD0E}" type="presOf" srcId="{03CF70D2-6627-4EB3-8611-F6289DD52458}" destId="{5554B293-9174-419A-B682-52B44A58055F}" srcOrd="0" destOrd="0" presId="urn:microsoft.com/office/officeart/2005/8/layout/lProcess1"/>
    <dgm:cxn modelId="{68CD8DD2-1E55-4AC9-8F56-2382E43AE8F8}" srcId="{23462403-1B42-462B-8AFA-AAD58A9EA1D2}" destId="{434EDEE5-A8CF-46AF-BF13-9607FEA5BBC1}" srcOrd="1" destOrd="0" parTransId="{37BCAA36-39CF-4147-9383-B49F074902CD}" sibTransId="{D6FC5329-792E-4590-9854-5C50F525E809}"/>
    <dgm:cxn modelId="{54FC714A-7FB7-43BE-82B5-B70BF6355A53}" srcId="{03CF70D2-6627-4EB3-8611-F6289DD52458}" destId="{23462403-1B42-462B-8AFA-AAD58A9EA1D2}" srcOrd="0" destOrd="0" parTransId="{307DDF6A-7AF8-4219-AA94-79EC43E97063}" sibTransId="{6993B123-562B-4B6B-96DA-43876B5A2916}"/>
    <dgm:cxn modelId="{22A33025-B58B-4970-A1C2-188E7B28C6A4}" type="presParOf" srcId="{5554B293-9174-419A-B682-52B44A58055F}" destId="{257D1B69-50E6-4497-9292-0C5AEE18B84D}" srcOrd="0" destOrd="0" presId="urn:microsoft.com/office/officeart/2005/8/layout/lProcess1"/>
    <dgm:cxn modelId="{577280D1-F8C0-44BA-A89C-D13EAF6626B5}" type="presParOf" srcId="{257D1B69-50E6-4497-9292-0C5AEE18B84D}" destId="{BF609DA8-F59F-4CE1-983F-8DFA9B2C52F3}" srcOrd="0" destOrd="0" presId="urn:microsoft.com/office/officeart/2005/8/layout/lProcess1"/>
    <dgm:cxn modelId="{CBCD2D56-1407-4BCE-8CCF-8A2378064641}" type="presParOf" srcId="{257D1B69-50E6-4497-9292-0C5AEE18B84D}" destId="{CB1CE0E2-384E-46EC-8F7A-87B7B885718A}" srcOrd="1" destOrd="0" presId="urn:microsoft.com/office/officeart/2005/8/layout/lProcess1"/>
    <dgm:cxn modelId="{26F5B5CF-654D-4E5E-AE82-79CF2092CB5C}" type="presParOf" srcId="{257D1B69-50E6-4497-9292-0C5AEE18B84D}" destId="{E93E3433-BC9F-4FD6-9EEC-33E72343D8EA}" srcOrd="2" destOrd="0" presId="urn:microsoft.com/office/officeart/2005/8/layout/lProcess1"/>
    <dgm:cxn modelId="{07C4DBC6-3B2F-4C41-AE2D-812983A282D3}" type="presParOf" srcId="{257D1B69-50E6-4497-9292-0C5AEE18B84D}" destId="{17889F2F-77F1-4AD7-84F8-7073270C57FF}" srcOrd="3" destOrd="0" presId="urn:microsoft.com/office/officeart/2005/8/layout/lProcess1"/>
    <dgm:cxn modelId="{E16DB813-6B06-4269-9FFB-EBBF6DF931F5}" type="presParOf" srcId="{257D1B69-50E6-4497-9292-0C5AEE18B84D}" destId="{F38DB134-A487-4F84-B0D0-55E54744A5DA}" srcOrd="4" destOrd="0" presId="urn:microsoft.com/office/officeart/2005/8/layout/lProcess1"/>
    <dgm:cxn modelId="{D67B4212-2CEF-4442-97AA-CF13DBD1A870}" type="presParOf" srcId="{257D1B69-50E6-4497-9292-0C5AEE18B84D}" destId="{446C7C35-167C-4451-B188-AC934BD98B39}" srcOrd="5" destOrd="0" presId="urn:microsoft.com/office/officeart/2005/8/layout/lProcess1"/>
    <dgm:cxn modelId="{9E8674B2-0380-46FD-A2DB-E083EF2AF13F}" type="presParOf" srcId="{257D1B69-50E6-4497-9292-0C5AEE18B84D}" destId="{E0032239-94B8-4E82-B951-065F7CE28364}" srcOrd="6" destOrd="0" presId="urn:microsoft.com/office/officeart/2005/8/layout/lProcess1"/>
    <dgm:cxn modelId="{AA43EB83-549C-41A6-9FDC-D7B5BDC68983}" type="presParOf" srcId="{257D1B69-50E6-4497-9292-0C5AEE18B84D}" destId="{7668F2A2-D851-435E-84FB-A29F9B074AC3}" srcOrd="7" destOrd="0" presId="urn:microsoft.com/office/officeart/2005/8/layout/lProcess1"/>
    <dgm:cxn modelId="{C4F128A3-3640-4B6C-A67C-AF628230D346}" type="presParOf" srcId="{257D1B69-50E6-4497-9292-0C5AEE18B84D}" destId="{D0A5AA71-D7F0-4864-9859-91FB4BC92418}"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AB5EFB-A0AD-47F0-8C51-9FC6B79D9DC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S"/>
        </a:p>
      </dgm:t>
    </dgm:pt>
    <dgm:pt modelId="{3B1422AD-30C2-4FF2-849A-DF03B657548A}">
      <dgm:prSet phldrT="[Texto]"/>
      <dgm:spPr/>
      <dgm:t>
        <a:bodyPr/>
        <a:lstStyle/>
        <a:p>
          <a:r>
            <a:rPr lang="es-EC" dirty="0" smtClean="0">
              <a:ea typeface="ＭＳ Ｐゴシック" pitchFamily="34" charset="-128"/>
            </a:rPr>
            <a:t>Sistema de drenaje separador</a:t>
          </a:r>
          <a:endParaRPr lang="es-ES" dirty="0"/>
        </a:p>
      </dgm:t>
    </dgm:pt>
    <dgm:pt modelId="{147E116B-5F80-48C4-BA7D-AD4906F70BE4}" type="parTrans" cxnId="{445EA678-CC4A-4214-9421-C04D1B5F4152}">
      <dgm:prSet/>
      <dgm:spPr/>
      <dgm:t>
        <a:bodyPr/>
        <a:lstStyle/>
        <a:p>
          <a:endParaRPr lang="es-ES"/>
        </a:p>
      </dgm:t>
    </dgm:pt>
    <dgm:pt modelId="{B7C1E651-1C21-4E2C-93BA-4145843469F4}" type="sibTrans" cxnId="{445EA678-CC4A-4214-9421-C04D1B5F4152}">
      <dgm:prSet/>
      <dgm:spPr/>
      <dgm:t>
        <a:bodyPr/>
        <a:lstStyle/>
        <a:p>
          <a:endParaRPr lang="es-ES"/>
        </a:p>
      </dgm:t>
    </dgm:pt>
    <dgm:pt modelId="{0542EB41-6D9A-403A-897C-54BBBAFCF004}">
      <dgm:prSet/>
      <dgm:spPr/>
      <dgm:t>
        <a:bodyPr/>
        <a:lstStyle/>
        <a:p>
          <a:r>
            <a:rPr lang="es-EC" dirty="0" smtClean="0">
              <a:ea typeface="ＭＳ Ｐゴシック" pitchFamily="34" charset="-128"/>
            </a:rPr>
            <a:t>Pozo colector</a:t>
          </a:r>
          <a:endParaRPr lang="es-ES" dirty="0" smtClean="0">
            <a:ea typeface="ＭＳ Ｐゴシック" pitchFamily="34" charset="-128"/>
          </a:endParaRPr>
        </a:p>
      </dgm:t>
    </dgm:pt>
    <dgm:pt modelId="{3505B366-0D07-4A82-BB50-D858129DA591}" type="parTrans" cxnId="{F1C72837-8832-4973-86EC-0C3DFE798A47}">
      <dgm:prSet/>
      <dgm:spPr/>
      <dgm:t>
        <a:bodyPr/>
        <a:lstStyle/>
        <a:p>
          <a:endParaRPr lang="es-ES"/>
        </a:p>
      </dgm:t>
    </dgm:pt>
    <dgm:pt modelId="{10844E54-A36F-4895-8A85-83D86FFE09C5}" type="sibTrans" cxnId="{F1C72837-8832-4973-86EC-0C3DFE798A47}">
      <dgm:prSet/>
      <dgm:spPr/>
      <dgm:t>
        <a:bodyPr/>
        <a:lstStyle/>
        <a:p>
          <a:endParaRPr lang="es-ES"/>
        </a:p>
      </dgm:t>
    </dgm:pt>
    <dgm:pt modelId="{E309EC06-FA86-4FE3-A3EF-69129B05441C}">
      <dgm:prSet/>
      <dgm:spPr/>
      <dgm:t>
        <a:bodyPr/>
        <a:lstStyle/>
        <a:p>
          <a:r>
            <a:rPr lang="es-EC" smtClean="0">
              <a:ea typeface="ＭＳ Ｐゴシック" pitchFamily="34" charset="-128"/>
            </a:rPr>
            <a:t>Tratamiento del agua</a:t>
          </a:r>
          <a:endParaRPr lang="es-ES" dirty="0" smtClean="0">
            <a:ea typeface="ＭＳ Ｐゴシック" pitchFamily="34" charset="-128"/>
          </a:endParaRPr>
        </a:p>
      </dgm:t>
    </dgm:pt>
    <dgm:pt modelId="{A03186FD-7827-4121-BA7A-F31990C1E8FC}" type="parTrans" cxnId="{6552A184-C7F3-433E-94FF-06A195F10854}">
      <dgm:prSet/>
      <dgm:spPr/>
      <dgm:t>
        <a:bodyPr/>
        <a:lstStyle/>
        <a:p>
          <a:endParaRPr lang="es-ES"/>
        </a:p>
      </dgm:t>
    </dgm:pt>
    <dgm:pt modelId="{26D0A61F-E104-41FE-9D95-B92641FA3E55}" type="sibTrans" cxnId="{6552A184-C7F3-433E-94FF-06A195F10854}">
      <dgm:prSet/>
      <dgm:spPr/>
      <dgm:t>
        <a:bodyPr/>
        <a:lstStyle/>
        <a:p>
          <a:endParaRPr lang="es-ES"/>
        </a:p>
      </dgm:t>
    </dgm:pt>
    <dgm:pt modelId="{9EFA8A59-0B95-4526-A333-C82D2F29C78B}">
      <dgm:prSet/>
      <dgm:spPr/>
      <dgm:t>
        <a:bodyPr/>
        <a:lstStyle/>
        <a:p>
          <a:r>
            <a:rPr lang="es-EC" dirty="0" smtClean="0">
              <a:ea typeface="ＭＳ Ｐゴシック" pitchFamily="34" charset="-128"/>
            </a:rPr>
            <a:t>Pozo de recolección del agua tratada</a:t>
          </a:r>
          <a:endParaRPr lang="es-ES" dirty="0" smtClean="0">
            <a:ea typeface="ＭＳ Ｐゴシック" pitchFamily="34" charset="-128"/>
          </a:endParaRPr>
        </a:p>
      </dgm:t>
    </dgm:pt>
    <dgm:pt modelId="{56C1F45F-4D19-4DF2-9CD1-1800E02E9197}" type="parTrans" cxnId="{47A33DDA-C57D-4E79-BDB3-00D7FE7E2A4F}">
      <dgm:prSet/>
      <dgm:spPr/>
      <dgm:t>
        <a:bodyPr/>
        <a:lstStyle/>
        <a:p>
          <a:endParaRPr lang="es-ES"/>
        </a:p>
      </dgm:t>
    </dgm:pt>
    <dgm:pt modelId="{48D47560-5F1C-4BFE-B50A-25441699CA40}" type="sibTrans" cxnId="{47A33DDA-C57D-4E79-BDB3-00D7FE7E2A4F}">
      <dgm:prSet/>
      <dgm:spPr/>
      <dgm:t>
        <a:bodyPr/>
        <a:lstStyle/>
        <a:p>
          <a:endParaRPr lang="es-ES"/>
        </a:p>
      </dgm:t>
    </dgm:pt>
    <dgm:pt modelId="{3F914D24-CC9E-48EC-83C0-3799EF5260E5}">
      <dgm:prSet/>
      <dgm:spPr/>
      <dgm:t>
        <a:bodyPr/>
        <a:lstStyle/>
        <a:p>
          <a:r>
            <a:rPr lang="es-ES" dirty="0" smtClean="0">
              <a:ea typeface="ＭＳ Ｐゴシック" pitchFamily="34" charset="-128"/>
            </a:rPr>
            <a:t>Sistemas de bombas impulsadoras</a:t>
          </a:r>
        </a:p>
      </dgm:t>
    </dgm:pt>
    <dgm:pt modelId="{2CAF396B-99B4-454F-97D0-D7CAE68EED14}" type="parTrans" cxnId="{478050F9-E81B-49D9-9B59-074DE8552CA1}">
      <dgm:prSet/>
      <dgm:spPr/>
      <dgm:t>
        <a:bodyPr/>
        <a:lstStyle/>
        <a:p>
          <a:endParaRPr lang="es-ES"/>
        </a:p>
      </dgm:t>
    </dgm:pt>
    <dgm:pt modelId="{AE320169-336A-4460-BFB2-BA825FAD43C3}" type="sibTrans" cxnId="{478050F9-E81B-49D9-9B59-074DE8552CA1}">
      <dgm:prSet/>
      <dgm:spPr/>
      <dgm:t>
        <a:bodyPr/>
        <a:lstStyle/>
        <a:p>
          <a:endParaRPr lang="es-ES"/>
        </a:p>
      </dgm:t>
    </dgm:pt>
    <dgm:pt modelId="{4AEAC1FF-56C0-4B9C-873C-49C4F2FE8986}">
      <dgm:prSet/>
      <dgm:spPr/>
      <dgm:t>
        <a:bodyPr/>
        <a:lstStyle/>
        <a:p>
          <a:r>
            <a:rPr lang="es-EC" dirty="0" smtClean="0">
              <a:ea typeface="ＭＳ Ｐゴシック" pitchFamily="34" charset="-128"/>
            </a:rPr>
            <a:t>Sistema de tubería para el consumo</a:t>
          </a:r>
          <a:endParaRPr lang="es-ES" dirty="0" smtClean="0">
            <a:ea typeface="ＭＳ Ｐゴシック" pitchFamily="34" charset="-128"/>
          </a:endParaRPr>
        </a:p>
      </dgm:t>
    </dgm:pt>
    <dgm:pt modelId="{C7ED1399-71F7-43D9-8490-25624C2C096F}" type="parTrans" cxnId="{5A9DF4EA-D554-4041-B790-3CF2ACB316B3}">
      <dgm:prSet/>
      <dgm:spPr/>
      <dgm:t>
        <a:bodyPr/>
        <a:lstStyle/>
        <a:p>
          <a:endParaRPr lang="es-ES"/>
        </a:p>
      </dgm:t>
    </dgm:pt>
    <dgm:pt modelId="{85C4723F-F058-4A18-AE7D-3BB08DE5FE77}" type="sibTrans" cxnId="{5A9DF4EA-D554-4041-B790-3CF2ACB316B3}">
      <dgm:prSet/>
      <dgm:spPr/>
      <dgm:t>
        <a:bodyPr/>
        <a:lstStyle/>
        <a:p>
          <a:endParaRPr lang="es-ES"/>
        </a:p>
      </dgm:t>
    </dgm:pt>
    <dgm:pt modelId="{97F0F339-AE67-4079-833A-3E39ECB98720}" type="pres">
      <dgm:prSet presAssocID="{D1AB5EFB-A0AD-47F0-8C51-9FC6B79D9DCD}" presName="Name0" presStyleCnt="0">
        <dgm:presLayoutVars>
          <dgm:dir/>
          <dgm:resizeHandles/>
        </dgm:presLayoutVars>
      </dgm:prSet>
      <dgm:spPr/>
      <dgm:t>
        <a:bodyPr/>
        <a:lstStyle/>
        <a:p>
          <a:endParaRPr lang="es-ES"/>
        </a:p>
      </dgm:t>
    </dgm:pt>
    <dgm:pt modelId="{BDB9E526-731A-47AF-AAFD-547C015039E9}" type="pres">
      <dgm:prSet presAssocID="{3B1422AD-30C2-4FF2-849A-DF03B657548A}" presName="compNode" presStyleCnt="0"/>
      <dgm:spPr/>
    </dgm:pt>
    <dgm:pt modelId="{B6E49A68-ED66-4E0E-A884-0ADB375BD585}" type="pres">
      <dgm:prSet presAssocID="{3B1422AD-30C2-4FF2-849A-DF03B657548A}" presName="dummyConnPt" presStyleCnt="0"/>
      <dgm:spPr/>
    </dgm:pt>
    <dgm:pt modelId="{E0C4B5F2-5A22-4623-844A-2E04B59E19BF}" type="pres">
      <dgm:prSet presAssocID="{3B1422AD-30C2-4FF2-849A-DF03B657548A}" presName="node" presStyleLbl="node1" presStyleIdx="0" presStyleCnt="6">
        <dgm:presLayoutVars>
          <dgm:bulletEnabled val="1"/>
        </dgm:presLayoutVars>
      </dgm:prSet>
      <dgm:spPr/>
      <dgm:t>
        <a:bodyPr/>
        <a:lstStyle/>
        <a:p>
          <a:endParaRPr lang="es-ES"/>
        </a:p>
      </dgm:t>
    </dgm:pt>
    <dgm:pt modelId="{D00B22E6-A962-46AF-B2CD-CF5E49C06C31}" type="pres">
      <dgm:prSet presAssocID="{B7C1E651-1C21-4E2C-93BA-4145843469F4}" presName="sibTrans" presStyleLbl="bgSibTrans2D1" presStyleIdx="0" presStyleCnt="5"/>
      <dgm:spPr/>
      <dgm:t>
        <a:bodyPr/>
        <a:lstStyle/>
        <a:p>
          <a:endParaRPr lang="es-ES"/>
        </a:p>
      </dgm:t>
    </dgm:pt>
    <dgm:pt modelId="{25264C12-7024-48CC-B44E-D1BA1DF82A6F}" type="pres">
      <dgm:prSet presAssocID="{0542EB41-6D9A-403A-897C-54BBBAFCF004}" presName="compNode" presStyleCnt="0"/>
      <dgm:spPr/>
    </dgm:pt>
    <dgm:pt modelId="{73F9AF3B-949E-4A0D-82A6-3F25F0317FF3}" type="pres">
      <dgm:prSet presAssocID="{0542EB41-6D9A-403A-897C-54BBBAFCF004}" presName="dummyConnPt" presStyleCnt="0"/>
      <dgm:spPr/>
    </dgm:pt>
    <dgm:pt modelId="{EE96C5AF-7C61-4AC7-B205-600A9FF6E013}" type="pres">
      <dgm:prSet presAssocID="{0542EB41-6D9A-403A-897C-54BBBAFCF004}" presName="node" presStyleLbl="node1" presStyleIdx="1" presStyleCnt="6">
        <dgm:presLayoutVars>
          <dgm:bulletEnabled val="1"/>
        </dgm:presLayoutVars>
      </dgm:prSet>
      <dgm:spPr/>
      <dgm:t>
        <a:bodyPr/>
        <a:lstStyle/>
        <a:p>
          <a:endParaRPr lang="es-ES"/>
        </a:p>
      </dgm:t>
    </dgm:pt>
    <dgm:pt modelId="{4A8EACD2-C80A-449A-9274-65FDC08F4665}" type="pres">
      <dgm:prSet presAssocID="{10844E54-A36F-4895-8A85-83D86FFE09C5}" presName="sibTrans" presStyleLbl="bgSibTrans2D1" presStyleIdx="1" presStyleCnt="5"/>
      <dgm:spPr/>
      <dgm:t>
        <a:bodyPr/>
        <a:lstStyle/>
        <a:p>
          <a:endParaRPr lang="es-ES"/>
        </a:p>
      </dgm:t>
    </dgm:pt>
    <dgm:pt modelId="{484CC85E-44CC-47B6-BBD6-C4D2E3E64B2A}" type="pres">
      <dgm:prSet presAssocID="{E309EC06-FA86-4FE3-A3EF-69129B05441C}" presName="compNode" presStyleCnt="0"/>
      <dgm:spPr/>
    </dgm:pt>
    <dgm:pt modelId="{A35A2FCE-5488-44EE-A352-656F6B2FA463}" type="pres">
      <dgm:prSet presAssocID="{E309EC06-FA86-4FE3-A3EF-69129B05441C}" presName="dummyConnPt" presStyleCnt="0"/>
      <dgm:spPr/>
    </dgm:pt>
    <dgm:pt modelId="{87963E0B-E7B8-4BD8-AC3F-6F8898893953}" type="pres">
      <dgm:prSet presAssocID="{E309EC06-FA86-4FE3-A3EF-69129B05441C}" presName="node" presStyleLbl="node1" presStyleIdx="2" presStyleCnt="6">
        <dgm:presLayoutVars>
          <dgm:bulletEnabled val="1"/>
        </dgm:presLayoutVars>
      </dgm:prSet>
      <dgm:spPr/>
      <dgm:t>
        <a:bodyPr/>
        <a:lstStyle/>
        <a:p>
          <a:endParaRPr lang="es-ES"/>
        </a:p>
      </dgm:t>
    </dgm:pt>
    <dgm:pt modelId="{B4B50341-C4B1-4692-A6AB-94DB3F5A6782}" type="pres">
      <dgm:prSet presAssocID="{26D0A61F-E104-41FE-9D95-B92641FA3E55}" presName="sibTrans" presStyleLbl="bgSibTrans2D1" presStyleIdx="2" presStyleCnt="5"/>
      <dgm:spPr/>
      <dgm:t>
        <a:bodyPr/>
        <a:lstStyle/>
        <a:p>
          <a:endParaRPr lang="es-ES"/>
        </a:p>
      </dgm:t>
    </dgm:pt>
    <dgm:pt modelId="{34899327-2E67-403F-8576-B2C063289351}" type="pres">
      <dgm:prSet presAssocID="{9EFA8A59-0B95-4526-A333-C82D2F29C78B}" presName="compNode" presStyleCnt="0"/>
      <dgm:spPr/>
    </dgm:pt>
    <dgm:pt modelId="{BC9C5C05-5FDD-454F-A395-98E43B2ADA1D}" type="pres">
      <dgm:prSet presAssocID="{9EFA8A59-0B95-4526-A333-C82D2F29C78B}" presName="dummyConnPt" presStyleCnt="0"/>
      <dgm:spPr/>
    </dgm:pt>
    <dgm:pt modelId="{BA2D29E9-9D8D-49B2-84BA-0DF6325D9A21}" type="pres">
      <dgm:prSet presAssocID="{9EFA8A59-0B95-4526-A333-C82D2F29C78B}" presName="node" presStyleLbl="node1" presStyleIdx="3" presStyleCnt="6">
        <dgm:presLayoutVars>
          <dgm:bulletEnabled val="1"/>
        </dgm:presLayoutVars>
      </dgm:prSet>
      <dgm:spPr/>
      <dgm:t>
        <a:bodyPr/>
        <a:lstStyle/>
        <a:p>
          <a:endParaRPr lang="es-ES"/>
        </a:p>
      </dgm:t>
    </dgm:pt>
    <dgm:pt modelId="{060440AE-5471-4FB3-9D61-49A9F83B0C1F}" type="pres">
      <dgm:prSet presAssocID="{48D47560-5F1C-4BFE-B50A-25441699CA40}" presName="sibTrans" presStyleLbl="bgSibTrans2D1" presStyleIdx="3" presStyleCnt="5"/>
      <dgm:spPr/>
      <dgm:t>
        <a:bodyPr/>
        <a:lstStyle/>
        <a:p>
          <a:endParaRPr lang="es-ES"/>
        </a:p>
      </dgm:t>
    </dgm:pt>
    <dgm:pt modelId="{AA676910-29D6-44D3-9CB2-6178B1699806}" type="pres">
      <dgm:prSet presAssocID="{3F914D24-CC9E-48EC-83C0-3799EF5260E5}" presName="compNode" presStyleCnt="0"/>
      <dgm:spPr/>
    </dgm:pt>
    <dgm:pt modelId="{2B876F92-910E-4972-BE2E-08603E56BE36}" type="pres">
      <dgm:prSet presAssocID="{3F914D24-CC9E-48EC-83C0-3799EF5260E5}" presName="dummyConnPt" presStyleCnt="0"/>
      <dgm:spPr/>
    </dgm:pt>
    <dgm:pt modelId="{37001526-8F44-4D7C-AF29-BFCE91916A57}" type="pres">
      <dgm:prSet presAssocID="{3F914D24-CC9E-48EC-83C0-3799EF5260E5}" presName="node" presStyleLbl="node1" presStyleIdx="4" presStyleCnt="6">
        <dgm:presLayoutVars>
          <dgm:bulletEnabled val="1"/>
        </dgm:presLayoutVars>
      </dgm:prSet>
      <dgm:spPr/>
      <dgm:t>
        <a:bodyPr/>
        <a:lstStyle/>
        <a:p>
          <a:endParaRPr lang="es-ES"/>
        </a:p>
      </dgm:t>
    </dgm:pt>
    <dgm:pt modelId="{01AC54C5-C9EE-451C-B91F-5D77FF21BE44}" type="pres">
      <dgm:prSet presAssocID="{AE320169-336A-4460-BFB2-BA825FAD43C3}" presName="sibTrans" presStyleLbl="bgSibTrans2D1" presStyleIdx="4" presStyleCnt="5"/>
      <dgm:spPr/>
      <dgm:t>
        <a:bodyPr/>
        <a:lstStyle/>
        <a:p>
          <a:endParaRPr lang="es-ES"/>
        </a:p>
      </dgm:t>
    </dgm:pt>
    <dgm:pt modelId="{1EEC7FAB-B382-4413-A582-856BE6F405B3}" type="pres">
      <dgm:prSet presAssocID="{4AEAC1FF-56C0-4B9C-873C-49C4F2FE8986}" presName="compNode" presStyleCnt="0"/>
      <dgm:spPr/>
    </dgm:pt>
    <dgm:pt modelId="{564692EF-9A42-453D-950C-E8E0D80F48BC}" type="pres">
      <dgm:prSet presAssocID="{4AEAC1FF-56C0-4B9C-873C-49C4F2FE8986}" presName="dummyConnPt" presStyleCnt="0"/>
      <dgm:spPr/>
    </dgm:pt>
    <dgm:pt modelId="{FCC7D11B-7FAD-4575-A3BD-E50CE6DFCFED}" type="pres">
      <dgm:prSet presAssocID="{4AEAC1FF-56C0-4B9C-873C-49C4F2FE8986}" presName="node" presStyleLbl="node1" presStyleIdx="5" presStyleCnt="6">
        <dgm:presLayoutVars>
          <dgm:bulletEnabled val="1"/>
        </dgm:presLayoutVars>
      </dgm:prSet>
      <dgm:spPr/>
      <dgm:t>
        <a:bodyPr/>
        <a:lstStyle/>
        <a:p>
          <a:endParaRPr lang="es-ES"/>
        </a:p>
      </dgm:t>
    </dgm:pt>
  </dgm:ptLst>
  <dgm:cxnLst>
    <dgm:cxn modelId="{5A9DF4EA-D554-4041-B790-3CF2ACB316B3}" srcId="{D1AB5EFB-A0AD-47F0-8C51-9FC6B79D9DCD}" destId="{4AEAC1FF-56C0-4B9C-873C-49C4F2FE8986}" srcOrd="5" destOrd="0" parTransId="{C7ED1399-71F7-43D9-8490-25624C2C096F}" sibTransId="{85C4723F-F058-4A18-AE7D-3BB08DE5FE77}"/>
    <dgm:cxn modelId="{42F799BB-F94E-4CE5-922B-350FF0DA29F7}" type="presOf" srcId="{3B1422AD-30C2-4FF2-849A-DF03B657548A}" destId="{E0C4B5F2-5A22-4623-844A-2E04B59E19BF}" srcOrd="0" destOrd="0" presId="urn:microsoft.com/office/officeart/2005/8/layout/bProcess4"/>
    <dgm:cxn modelId="{6552A184-C7F3-433E-94FF-06A195F10854}" srcId="{D1AB5EFB-A0AD-47F0-8C51-9FC6B79D9DCD}" destId="{E309EC06-FA86-4FE3-A3EF-69129B05441C}" srcOrd="2" destOrd="0" parTransId="{A03186FD-7827-4121-BA7A-F31990C1E8FC}" sibTransId="{26D0A61F-E104-41FE-9D95-B92641FA3E55}"/>
    <dgm:cxn modelId="{9B2CCA5C-073E-4310-A14C-15FE8226108D}" type="presOf" srcId="{3F914D24-CC9E-48EC-83C0-3799EF5260E5}" destId="{37001526-8F44-4D7C-AF29-BFCE91916A57}" srcOrd="0" destOrd="0" presId="urn:microsoft.com/office/officeart/2005/8/layout/bProcess4"/>
    <dgm:cxn modelId="{2CADCF9A-AF4C-47AF-814B-D672F02959D6}" type="presOf" srcId="{48D47560-5F1C-4BFE-B50A-25441699CA40}" destId="{060440AE-5471-4FB3-9D61-49A9F83B0C1F}" srcOrd="0" destOrd="0" presId="urn:microsoft.com/office/officeart/2005/8/layout/bProcess4"/>
    <dgm:cxn modelId="{67F4C836-9FD7-447B-9AEE-0EE2FE3376DB}" type="presOf" srcId="{26D0A61F-E104-41FE-9D95-B92641FA3E55}" destId="{B4B50341-C4B1-4692-A6AB-94DB3F5A6782}" srcOrd="0" destOrd="0" presId="urn:microsoft.com/office/officeart/2005/8/layout/bProcess4"/>
    <dgm:cxn modelId="{9749FFBC-4E06-4E79-9868-18124BC48038}" type="presOf" srcId="{10844E54-A36F-4895-8A85-83D86FFE09C5}" destId="{4A8EACD2-C80A-449A-9274-65FDC08F4665}" srcOrd="0" destOrd="0" presId="urn:microsoft.com/office/officeart/2005/8/layout/bProcess4"/>
    <dgm:cxn modelId="{D06D4CA1-18EF-45D9-BCEF-7392D1FB851F}" type="presOf" srcId="{9EFA8A59-0B95-4526-A333-C82D2F29C78B}" destId="{BA2D29E9-9D8D-49B2-84BA-0DF6325D9A21}" srcOrd="0" destOrd="0" presId="urn:microsoft.com/office/officeart/2005/8/layout/bProcess4"/>
    <dgm:cxn modelId="{4403B086-E192-4E97-9C5A-A8EFF1A2C7E3}" type="presOf" srcId="{AE320169-336A-4460-BFB2-BA825FAD43C3}" destId="{01AC54C5-C9EE-451C-B91F-5D77FF21BE44}" srcOrd="0" destOrd="0" presId="urn:microsoft.com/office/officeart/2005/8/layout/bProcess4"/>
    <dgm:cxn modelId="{47A33DDA-C57D-4E79-BDB3-00D7FE7E2A4F}" srcId="{D1AB5EFB-A0AD-47F0-8C51-9FC6B79D9DCD}" destId="{9EFA8A59-0B95-4526-A333-C82D2F29C78B}" srcOrd="3" destOrd="0" parTransId="{56C1F45F-4D19-4DF2-9CD1-1800E02E9197}" sibTransId="{48D47560-5F1C-4BFE-B50A-25441699CA40}"/>
    <dgm:cxn modelId="{8AA1AB68-8AD4-4772-BFEF-D61FCABCA19E}" type="presOf" srcId="{4AEAC1FF-56C0-4B9C-873C-49C4F2FE8986}" destId="{FCC7D11B-7FAD-4575-A3BD-E50CE6DFCFED}" srcOrd="0" destOrd="0" presId="urn:microsoft.com/office/officeart/2005/8/layout/bProcess4"/>
    <dgm:cxn modelId="{478050F9-E81B-49D9-9B59-074DE8552CA1}" srcId="{D1AB5EFB-A0AD-47F0-8C51-9FC6B79D9DCD}" destId="{3F914D24-CC9E-48EC-83C0-3799EF5260E5}" srcOrd="4" destOrd="0" parTransId="{2CAF396B-99B4-454F-97D0-D7CAE68EED14}" sibTransId="{AE320169-336A-4460-BFB2-BA825FAD43C3}"/>
    <dgm:cxn modelId="{0B7BA8B1-4792-4B1B-B629-5E903FA36BF8}" type="presOf" srcId="{0542EB41-6D9A-403A-897C-54BBBAFCF004}" destId="{EE96C5AF-7C61-4AC7-B205-600A9FF6E013}" srcOrd="0" destOrd="0" presId="urn:microsoft.com/office/officeart/2005/8/layout/bProcess4"/>
    <dgm:cxn modelId="{C2E25B2D-9C37-4792-8326-C5C1243C3A53}" type="presOf" srcId="{D1AB5EFB-A0AD-47F0-8C51-9FC6B79D9DCD}" destId="{97F0F339-AE67-4079-833A-3E39ECB98720}" srcOrd="0" destOrd="0" presId="urn:microsoft.com/office/officeart/2005/8/layout/bProcess4"/>
    <dgm:cxn modelId="{445EA678-CC4A-4214-9421-C04D1B5F4152}" srcId="{D1AB5EFB-A0AD-47F0-8C51-9FC6B79D9DCD}" destId="{3B1422AD-30C2-4FF2-849A-DF03B657548A}" srcOrd="0" destOrd="0" parTransId="{147E116B-5F80-48C4-BA7D-AD4906F70BE4}" sibTransId="{B7C1E651-1C21-4E2C-93BA-4145843469F4}"/>
    <dgm:cxn modelId="{B0FE0D6A-3511-4880-8491-8118FE9691BE}" type="presOf" srcId="{B7C1E651-1C21-4E2C-93BA-4145843469F4}" destId="{D00B22E6-A962-46AF-B2CD-CF5E49C06C31}" srcOrd="0" destOrd="0" presId="urn:microsoft.com/office/officeart/2005/8/layout/bProcess4"/>
    <dgm:cxn modelId="{F1C72837-8832-4973-86EC-0C3DFE798A47}" srcId="{D1AB5EFB-A0AD-47F0-8C51-9FC6B79D9DCD}" destId="{0542EB41-6D9A-403A-897C-54BBBAFCF004}" srcOrd="1" destOrd="0" parTransId="{3505B366-0D07-4A82-BB50-D858129DA591}" sibTransId="{10844E54-A36F-4895-8A85-83D86FFE09C5}"/>
    <dgm:cxn modelId="{03B6F722-E5ED-451D-808D-4CBE7328B341}" type="presOf" srcId="{E309EC06-FA86-4FE3-A3EF-69129B05441C}" destId="{87963E0B-E7B8-4BD8-AC3F-6F8898893953}" srcOrd="0" destOrd="0" presId="urn:microsoft.com/office/officeart/2005/8/layout/bProcess4"/>
    <dgm:cxn modelId="{6D7C78B3-474A-42D6-BD0A-55044277F1C2}" type="presParOf" srcId="{97F0F339-AE67-4079-833A-3E39ECB98720}" destId="{BDB9E526-731A-47AF-AAFD-547C015039E9}" srcOrd="0" destOrd="0" presId="urn:microsoft.com/office/officeart/2005/8/layout/bProcess4"/>
    <dgm:cxn modelId="{D4BADA27-E0C0-49D9-869F-B4FEB1A7F910}" type="presParOf" srcId="{BDB9E526-731A-47AF-AAFD-547C015039E9}" destId="{B6E49A68-ED66-4E0E-A884-0ADB375BD585}" srcOrd="0" destOrd="0" presId="urn:microsoft.com/office/officeart/2005/8/layout/bProcess4"/>
    <dgm:cxn modelId="{01DAA8FA-3A1C-4812-A6F1-BEA8F97141C7}" type="presParOf" srcId="{BDB9E526-731A-47AF-AAFD-547C015039E9}" destId="{E0C4B5F2-5A22-4623-844A-2E04B59E19BF}" srcOrd="1" destOrd="0" presId="urn:microsoft.com/office/officeart/2005/8/layout/bProcess4"/>
    <dgm:cxn modelId="{DEF9C17C-88C4-4A3E-8153-A50B2D2C1252}" type="presParOf" srcId="{97F0F339-AE67-4079-833A-3E39ECB98720}" destId="{D00B22E6-A962-46AF-B2CD-CF5E49C06C31}" srcOrd="1" destOrd="0" presId="urn:microsoft.com/office/officeart/2005/8/layout/bProcess4"/>
    <dgm:cxn modelId="{9CB451A7-005E-486F-A10C-A58F3AFA6DC3}" type="presParOf" srcId="{97F0F339-AE67-4079-833A-3E39ECB98720}" destId="{25264C12-7024-48CC-B44E-D1BA1DF82A6F}" srcOrd="2" destOrd="0" presId="urn:microsoft.com/office/officeart/2005/8/layout/bProcess4"/>
    <dgm:cxn modelId="{C1C98209-32E8-4009-8B95-3659BA842CBF}" type="presParOf" srcId="{25264C12-7024-48CC-B44E-D1BA1DF82A6F}" destId="{73F9AF3B-949E-4A0D-82A6-3F25F0317FF3}" srcOrd="0" destOrd="0" presId="urn:microsoft.com/office/officeart/2005/8/layout/bProcess4"/>
    <dgm:cxn modelId="{219878FB-C9E5-4013-8582-D90CFDCC2C3A}" type="presParOf" srcId="{25264C12-7024-48CC-B44E-D1BA1DF82A6F}" destId="{EE96C5AF-7C61-4AC7-B205-600A9FF6E013}" srcOrd="1" destOrd="0" presId="urn:microsoft.com/office/officeart/2005/8/layout/bProcess4"/>
    <dgm:cxn modelId="{79A23B52-3CFC-44F7-8D26-03A78F5C8AF8}" type="presParOf" srcId="{97F0F339-AE67-4079-833A-3E39ECB98720}" destId="{4A8EACD2-C80A-449A-9274-65FDC08F4665}" srcOrd="3" destOrd="0" presId="urn:microsoft.com/office/officeart/2005/8/layout/bProcess4"/>
    <dgm:cxn modelId="{DAF642BD-E51B-4988-9C8C-6D519CE65B49}" type="presParOf" srcId="{97F0F339-AE67-4079-833A-3E39ECB98720}" destId="{484CC85E-44CC-47B6-BBD6-C4D2E3E64B2A}" srcOrd="4" destOrd="0" presId="urn:microsoft.com/office/officeart/2005/8/layout/bProcess4"/>
    <dgm:cxn modelId="{CB6D58C5-CAAD-4D12-9413-326EF2592A90}" type="presParOf" srcId="{484CC85E-44CC-47B6-BBD6-C4D2E3E64B2A}" destId="{A35A2FCE-5488-44EE-A352-656F6B2FA463}" srcOrd="0" destOrd="0" presId="urn:microsoft.com/office/officeart/2005/8/layout/bProcess4"/>
    <dgm:cxn modelId="{EA7CD4F7-422F-49FA-8840-C55A529D73E0}" type="presParOf" srcId="{484CC85E-44CC-47B6-BBD6-C4D2E3E64B2A}" destId="{87963E0B-E7B8-4BD8-AC3F-6F8898893953}" srcOrd="1" destOrd="0" presId="urn:microsoft.com/office/officeart/2005/8/layout/bProcess4"/>
    <dgm:cxn modelId="{8682A588-7AFF-4457-B585-7319C9917DA1}" type="presParOf" srcId="{97F0F339-AE67-4079-833A-3E39ECB98720}" destId="{B4B50341-C4B1-4692-A6AB-94DB3F5A6782}" srcOrd="5" destOrd="0" presId="urn:microsoft.com/office/officeart/2005/8/layout/bProcess4"/>
    <dgm:cxn modelId="{82639AF4-733C-4FF2-A418-ED2374688915}" type="presParOf" srcId="{97F0F339-AE67-4079-833A-3E39ECB98720}" destId="{34899327-2E67-403F-8576-B2C063289351}" srcOrd="6" destOrd="0" presId="urn:microsoft.com/office/officeart/2005/8/layout/bProcess4"/>
    <dgm:cxn modelId="{223C1D52-1E5B-4B60-B38E-2A75F7282FB7}" type="presParOf" srcId="{34899327-2E67-403F-8576-B2C063289351}" destId="{BC9C5C05-5FDD-454F-A395-98E43B2ADA1D}" srcOrd="0" destOrd="0" presId="urn:microsoft.com/office/officeart/2005/8/layout/bProcess4"/>
    <dgm:cxn modelId="{3AB2BECF-AB2A-4032-8A44-A52902ED97DC}" type="presParOf" srcId="{34899327-2E67-403F-8576-B2C063289351}" destId="{BA2D29E9-9D8D-49B2-84BA-0DF6325D9A21}" srcOrd="1" destOrd="0" presId="urn:microsoft.com/office/officeart/2005/8/layout/bProcess4"/>
    <dgm:cxn modelId="{5D5F1A28-A766-4BE6-9D3E-AC07484C500A}" type="presParOf" srcId="{97F0F339-AE67-4079-833A-3E39ECB98720}" destId="{060440AE-5471-4FB3-9D61-49A9F83B0C1F}" srcOrd="7" destOrd="0" presId="urn:microsoft.com/office/officeart/2005/8/layout/bProcess4"/>
    <dgm:cxn modelId="{7E83FAC4-FBF5-46C9-837E-AFD74158A863}" type="presParOf" srcId="{97F0F339-AE67-4079-833A-3E39ECB98720}" destId="{AA676910-29D6-44D3-9CB2-6178B1699806}" srcOrd="8" destOrd="0" presId="urn:microsoft.com/office/officeart/2005/8/layout/bProcess4"/>
    <dgm:cxn modelId="{47D0E658-F560-4EDF-9640-0CE0280CD1DA}" type="presParOf" srcId="{AA676910-29D6-44D3-9CB2-6178B1699806}" destId="{2B876F92-910E-4972-BE2E-08603E56BE36}" srcOrd="0" destOrd="0" presId="urn:microsoft.com/office/officeart/2005/8/layout/bProcess4"/>
    <dgm:cxn modelId="{282D0463-F8D1-4F5E-BB14-1E154484C1A5}" type="presParOf" srcId="{AA676910-29D6-44D3-9CB2-6178B1699806}" destId="{37001526-8F44-4D7C-AF29-BFCE91916A57}" srcOrd="1" destOrd="0" presId="urn:microsoft.com/office/officeart/2005/8/layout/bProcess4"/>
    <dgm:cxn modelId="{98D368DC-7A69-4414-841E-1A4A20B16598}" type="presParOf" srcId="{97F0F339-AE67-4079-833A-3E39ECB98720}" destId="{01AC54C5-C9EE-451C-B91F-5D77FF21BE44}" srcOrd="9" destOrd="0" presId="urn:microsoft.com/office/officeart/2005/8/layout/bProcess4"/>
    <dgm:cxn modelId="{BB21D07C-B21B-4D77-8C0C-AAC2F69A5758}" type="presParOf" srcId="{97F0F339-AE67-4079-833A-3E39ECB98720}" destId="{1EEC7FAB-B382-4413-A582-856BE6F405B3}" srcOrd="10" destOrd="0" presId="urn:microsoft.com/office/officeart/2005/8/layout/bProcess4"/>
    <dgm:cxn modelId="{C77C00B3-6B8B-4629-A0F8-15A993C8FCF9}" type="presParOf" srcId="{1EEC7FAB-B382-4413-A582-856BE6F405B3}" destId="{564692EF-9A42-453D-950C-E8E0D80F48BC}" srcOrd="0" destOrd="0" presId="urn:microsoft.com/office/officeart/2005/8/layout/bProcess4"/>
    <dgm:cxn modelId="{FCCA6959-7821-442B-A589-090342F34DA7}" type="presParOf" srcId="{1EEC7FAB-B382-4413-A582-856BE6F405B3}" destId="{FCC7D11B-7FAD-4575-A3BD-E50CE6DFCFE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26E9-37B4-4966-9AF8-EB97FE142EB2}">
      <dsp:nvSpPr>
        <dsp:cNvPr id="0" name=""/>
        <dsp:cNvSpPr/>
      </dsp:nvSpPr>
      <dsp:spPr>
        <a:xfrm>
          <a:off x="0" y="0"/>
          <a:ext cx="6552728" cy="136095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C" sz="4500" b="1" kern="1200" dirty="0" smtClean="0">
              <a:ea typeface="ＭＳ Ｐゴシック" pitchFamily="34" charset="-128"/>
            </a:rPr>
            <a:t>Principales consecuencias</a:t>
          </a:r>
          <a:endParaRPr lang="es-ES" sz="4500" kern="1200" dirty="0"/>
        </a:p>
      </dsp:txBody>
      <dsp:txXfrm>
        <a:off x="0" y="0"/>
        <a:ext cx="6552728" cy="1360951"/>
      </dsp:txXfrm>
    </dsp:sp>
    <dsp:sp modelId="{98CE40CF-DFE9-4CD1-9FCA-90585C9721AE}">
      <dsp:nvSpPr>
        <dsp:cNvPr id="0" name=""/>
        <dsp:cNvSpPr/>
      </dsp:nvSpPr>
      <dsp:spPr>
        <a:xfrm>
          <a:off x="0" y="1360951"/>
          <a:ext cx="3276363" cy="2857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400" kern="1200" dirty="0" smtClean="0">
              <a:ea typeface="ＭＳ Ｐゴシック" pitchFamily="34" charset="-128"/>
            </a:rPr>
            <a:t>Incumplimiento de los objetivos de calidad de las PTAR (Aprovechamiento, Tratamiento de Aguas Residuales).</a:t>
          </a:r>
          <a:endParaRPr lang="es-ES" sz="2400" kern="1200" dirty="0" smtClean="0">
            <a:ea typeface="ＭＳ Ｐゴシック" pitchFamily="34" charset="-128"/>
          </a:endParaRPr>
        </a:p>
        <a:p>
          <a:pPr lvl="0" algn="ctr" defTabSz="2089150">
            <a:lnSpc>
              <a:spcPct val="90000"/>
            </a:lnSpc>
            <a:spcBef>
              <a:spcPct val="0"/>
            </a:spcBef>
            <a:spcAft>
              <a:spcPct val="35000"/>
            </a:spcAft>
          </a:pPr>
          <a:endParaRPr lang="es-ES" sz="2400" kern="1200" dirty="0"/>
        </a:p>
      </dsp:txBody>
      <dsp:txXfrm>
        <a:off x="0" y="1360951"/>
        <a:ext cx="3276363" cy="2857997"/>
      </dsp:txXfrm>
    </dsp:sp>
    <dsp:sp modelId="{83448E29-8B8B-402A-8E5D-4E04C296585D}">
      <dsp:nvSpPr>
        <dsp:cNvPr id="0" name=""/>
        <dsp:cNvSpPr/>
      </dsp:nvSpPr>
      <dsp:spPr>
        <a:xfrm>
          <a:off x="3276364" y="1360951"/>
          <a:ext cx="3276363" cy="2857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ea typeface="ＭＳ Ｐゴシック" pitchFamily="34" charset="-128"/>
            </a:rPr>
            <a:t>Bajo volumen de aguas residuales tratadas.</a:t>
          </a:r>
          <a:endParaRPr lang="es-ES" sz="2400" kern="1200" dirty="0" smtClean="0">
            <a:ea typeface="ＭＳ Ｐゴシック" pitchFamily="34" charset="-128"/>
          </a:endParaRPr>
        </a:p>
        <a:p>
          <a:pPr lvl="0" algn="ctr" defTabSz="1066800">
            <a:lnSpc>
              <a:spcPct val="90000"/>
            </a:lnSpc>
            <a:spcBef>
              <a:spcPct val="0"/>
            </a:spcBef>
            <a:spcAft>
              <a:spcPct val="35000"/>
            </a:spcAft>
          </a:pPr>
          <a:endParaRPr lang="es-ES" sz="2400" kern="1200" dirty="0" smtClean="0"/>
        </a:p>
        <a:p>
          <a:pPr lvl="0" algn="ctr" defTabSz="1066800">
            <a:lnSpc>
              <a:spcPct val="90000"/>
            </a:lnSpc>
            <a:spcBef>
              <a:spcPct val="0"/>
            </a:spcBef>
            <a:spcAft>
              <a:spcPct val="35000"/>
            </a:spcAft>
          </a:pPr>
          <a:endParaRPr lang="es-ES" sz="2400" kern="1200" dirty="0"/>
        </a:p>
      </dsp:txBody>
      <dsp:txXfrm>
        <a:off x="3276364" y="1360951"/>
        <a:ext cx="3276363" cy="2857997"/>
      </dsp:txXfrm>
    </dsp:sp>
    <dsp:sp modelId="{F2733753-EAB5-48D8-A6D9-190E6719421C}">
      <dsp:nvSpPr>
        <dsp:cNvPr id="0" name=""/>
        <dsp:cNvSpPr/>
      </dsp:nvSpPr>
      <dsp:spPr>
        <a:xfrm>
          <a:off x="0" y="4218948"/>
          <a:ext cx="6552728" cy="3175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8961B-B537-410C-88E3-E52B35B40AA6}">
      <dsp:nvSpPr>
        <dsp:cNvPr id="0" name=""/>
        <dsp:cNvSpPr/>
      </dsp:nvSpPr>
      <dsp:spPr>
        <a:xfrm>
          <a:off x="504053" y="0"/>
          <a:ext cx="7629286" cy="476830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54528-9E46-457A-B326-772E5D6B8E0E}">
      <dsp:nvSpPr>
        <dsp:cNvPr id="0" name=""/>
        <dsp:cNvSpPr/>
      </dsp:nvSpPr>
      <dsp:spPr>
        <a:xfrm>
          <a:off x="1538584" y="3291083"/>
          <a:ext cx="198361" cy="1983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F0808-2469-48EE-807C-F9BDE1FE2FA3}">
      <dsp:nvSpPr>
        <dsp:cNvPr id="0" name=""/>
        <dsp:cNvSpPr/>
      </dsp:nvSpPr>
      <dsp:spPr>
        <a:xfrm>
          <a:off x="-108954" y="3616173"/>
          <a:ext cx="7629294" cy="80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08"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ea typeface="ＭＳ Ｐゴシック" pitchFamily="34" charset="-128"/>
            </a:rPr>
            <a:t>Determinar los costos de la instalación en comparación con el complejo de villas de los cadetes y su área académica.</a:t>
          </a:r>
          <a:endParaRPr lang="es-ES" kern="1200" dirty="0"/>
        </a:p>
      </dsp:txBody>
      <dsp:txXfrm>
        <a:off x="-108954" y="3616173"/>
        <a:ext cx="7629294" cy="801977"/>
      </dsp:txXfrm>
    </dsp:sp>
    <dsp:sp modelId="{25F8B96C-1D6B-4082-AB97-1A43B5AD381F}">
      <dsp:nvSpPr>
        <dsp:cNvPr id="0" name=""/>
        <dsp:cNvSpPr/>
      </dsp:nvSpPr>
      <dsp:spPr>
        <a:xfrm>
          <a:off x="3289506" y="1995058"/>
          <a:ext cx="358576" cy="358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09CAE-FEF1-4EE4-89E7-CE37D437B421}">
      <dsp:nvSpPr>
        <dsp:cNvPr id="0" name=""/>
        <dsp:cNvSpPr/>
      </dsp:nvSpPr>
      <dsp:spPr>
        <a:xfrm>
          <a:off x="1763246" y="2536061"/>
          <a:ext cx="5171594" cy="422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2"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ea typeface="ＭＳ Ｐゴシック" pitchFamily="34" charset="-128"/>
            </a:rPr>
            <a:t>Estimar la cantidad de agua reutilizada.</a:t>
          </a:r>
          <a:endParaRPr lang="es-ES" kern="1200" dirty="0"/>
        </a:p>
      </dsp:txBody>
      <dsp:txXfrm>
        <a:off x="1763246" y="2536061"/>
        <a:ext cx="5171594" cy="422218"/>
      </dsp:txXfrm>
    </dsp:sp>
    <dsp:sp modelId="{F9BDBFB9-C41F-4B94-BD36-C9C09FDFBCAD}">
      <dsp:nvSpPr>
        <dsp:cNvPr id="0" name=""/>
        <dsp:cNvSpPr/>
      </dsp:nvSpPr>
      <dsp:spPr>
        <a:xfrm>
          <a:off x="5395189" y="1206380"/>
          <a:ext cx="495903" cy="495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7CACA-85C6-4D14-9797-86A904CC57F0}">
      <dsp:nvSpPr>
        <dsp:cNvPr id="0" name=""/>
        <dsp:cNvSpPr/>
      </dsp:nvSpPr>
      <dsp:spPr>
        <a:xfrm>
          <a:off x="3312360" y="1743957"/>
          <a:ext cx="4868540" cy="57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769"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ea typeface="ＭＳ Ｐゴシック" pitchFamily="34" charset="-128"/>
            </a:rPr>
            <a:t>Analizar los periodos de mantenimiento de  aguas grises.</a:t>
          </a:r>
        </a:p>
      </dsp:txBody>
      <dsp:txXfrm>
        <a:off x="3312360" y="1743957"/>
        <a:ext cx="4868540" cy="5776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235FD-870E-47AF-B251-A75BC97089FF}">
      <dsp:nvSpPr>
        <dsp:cNvPr id="0" name=""/>
        <dsp:cNvSpPr/>
      </dsp:nvSpPr>
      <dsp:spPr>
        <a:xfrm>
          <a:off x="0" y="732640"/>
          <a:ext cx="796820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EF72A-41B4-4774-BA36-1FDC73AC6ED5}">
      <dsp:nvSpPr>
        <dsp:cNvPr id="0" name=""/>
        <dsp:cNvSpPr/>
      </dsp:nvSpPr>
      <dsp:spPr>
        <a:xfrm>
          <a:off x="398410" y="44234"/>
          <a:ext cx="6730888" cy="1293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26" tIns="0" rIns="210826" bIns="0" numCol="1" spcCol="1270" anchor="ctr" anchorCtr="0">
          <a:noAutofit/>
        </a:bodyPr>
        <a:lstStyle/>
        <a:p>
          <a:pPr lvl="0" algn="l" defTabSz="889000">
            <a:lnSpc>
              <a:spcPct val="90000"/>
            </a:lnSpc>
            <a:spcBef>
              <a:spcPct val="0"/>
            </a:spcBef>
            <a:spcAft>
              <a:spcPct val="35000"/>
            </a:spcAft>
          </a:pPr>
          <a:r>
            <a:rPr lang="es-ES" sz="2000" kern="1200" dirty="0" smtClean="0"/>
            <a:t>La sociedad se ha visto envuelta en un marco de evolución y preservación  aprovechando los avances científicos para  conservar  y reutilizar los recursos vitales como el agua</a:t>
          </a:r>
          <a:endParaRPr lang="es-ES" sz="2000" kern="1200" dirty="0"/>
        </a:p>
      </dsp:txBody>
      <dsp:txXfrm>
        <a:off x="461557" y="107381"/>
        <a:ext cx="6604594" cy="1167271"/>
      </dsp:txXfrm>
    </dsp:sp>
    <dsp:sp modelId="{AB1330C4-BCFC-4127-BEE2-8D0DCB56B6F6}">
      <dsp:nvSpPr>
        <dsp:cNvPr id="0" name=""/>
        <dsp:cNvSpPr/>
      </dsp:nvSpPr>
      <dsp:spPr>
        <a:xfrm>
          <a:off x="0" y="2842549"/>
          <a:ext cx="796820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0C5E5-9AFA-4148-B191-EF91484D6BC9}">
      <dsp:nvSpPr>
        <dsp:cNvPr id="0" name=""/>
        <dsp:cNvSpPr/>
      </dsp:nvSpPr>
      <dsp:spPr>
        <a:xfrm>
          <a:off x="398410" y="1987240"/>
          <a:ext cx="6442853" cy="1460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26" tIns="0" rIns="210826" bIns="0" numCol="1" spcCol="1270" anchor="ctr" anchorCtr="0">
          <a:noAutofit/>
        </a:bodyPr>
        <a:lstStyle/>
        <a:p>
          <a:pPr lvl="0" algn="l" defTabSz="889000">
            <a:lnSpc>
              <a:spcPct val="90000"/>
            </a:lnSpc>
            <a:spcBef>
              <a:spcPct val="0"/>
            </a:spcBef>
            <a:spcAft>
              <a:spcPct val="35000"/>
            </a:spcAft>
          </a:pPr>
          <a:r>
            <a:rPr lang="es-ES" sz="2000" kern="1200" dirty="0" smtClean="0"/>
            <a:t>Sus efectos se ven materializados hoy en día en todo el mundo, reutilizando lo que antes se creía desecho y aprovechando en otras áreas optimizando recursos y ayudando a salvar nuestro propio planeta.</a:t>
          </a:r>
          <a:endParaRPr lang="es-EC" sz="2000" kern="1200" dirty="0" smtClean="0">
            <a:ea typeface="ＭＳ Ｐゴシック" pitchFamily="34" charset="-128"/>
          </a:endParaRPr>
        </a:p>
      </dsp:txBody>
      <dsp:txXfrm>
        <a:off x="469704" y="2058534"/>
        <a:ext cx="6300265" cy="13178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55EC1-8395-42CC-8C7E-9D52253E8867}">
      <dsp:nvSpPr>
        <dsp:cNvPr id="0" name=""/>
        <dsp:cNvSpPr/>
      </dsp:nvSpPr>
      <dsp:spPr>
        <a:xfrm rot="5400000">
          <a:off x="739321" y="1345881"/>
          <a:ext cx="1181997" cy="13456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9875B-D3F7-40E1-9161-57854BC1F1B7}">
      <dsp:nvSpPr>
        <dsp:cNvPr id="0" name=""/>
        <dsp:cNvSpPr/>
      </dsp:nvSpPr>
      <dsp:spPr>
        <a:xfrm>
          <a:off x="426164" y="35612"/>
          <a:ext cx="1989788" cy="13927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ea typeface="ＭＳ Ｐゴシック" pitchFamily="34" charset="-128"/>
            </a:rPr>
            <a:t>La Tecnologías del reciclaje de las aguas grises han permitido llevar la globalidad del mundo</a:t>
          </a:r>
          <a:endParaRPr lang="es-ES" sz="1600" kern="1200" dirty="0">
            <a:solidFill>
              <a:schemeClr val="bg1"/>
            </a:solidFill>
          </a:endParaRPr>
        </a:p>
      </dsp:txBody>
      <dsp:txXfrm>
        <a:off x="494166" y="103614"/>
        <a:ext cx="1853784" cy="1256783"/>
      </dsp:txXfrm>
    </dsp:sp>
    <dsp:sp modelId="{E1F7D2B3-3852-48DF-97DE-C8E53EC63CD3}">
      <dsp:nvSpPr>
        <dsp:cNvPr id="0" name=""/>
        <dsp:cNvSpPr/>
      </dsp:nvSpPr>
      <dsp:spPr>
        <a:xfrm>
          <a:off x="2415952" y="168446"/>
          <a:ext cx="1447182" cy="1125712"/>
        </a:xfrm>
        <a:prstGeom prst="rect">
          <a:avLst/>
        </a:prstGeom>
        <a:noFill/>
        <a:ln>
          <a:noFill/>
        </a:ln>
        <a:effectLst/>
      </dsp:spPr>
      <dsp:style>
        <a:lnRef idx="0">
          <a:scrgbClr r="0" g="0" b="0"/>
        </a:lnRef>
        <a:fillRef idx="0">
          <a:scrgbClr r="0" g="0" b="0"/>
        </a:fillRef>
        <a:effectRef idx="0">
          <a:scrgbClr r="0" g="0" b="0"/>
        </a:effectRef>
        <a:fontRef idx="minor"/>
      </dsp:style>
    </dsp:sp>
    <dsp:sp modelId="{D2B3E2F3-B4A3-4D8F-A31F-D61A9D4F383E}">
      <dsp:nvSpPr>
        <dsp:cNvPr id="0" name=""/>
        <dsp:cNvSpPr/>
      </dsp:nvSpPr>
      <dsp:spPr>
        <a:xfrm rot="5400000">
          <a:off x="2389067" y="2910440"/>
          <a:ext cx="1181997" cy="13456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4702C-0A28-46FC-B3EA-5D22184CEFC7}">
      <dsp:nvSpPr>
        <dsp:cNvPr id="0" name=""/>
        <dsp:cNvSpPr/>
      </dsp:nvSpPr>
      <dsp:spPr>
        <a:xfrm>
          <a:off x="1897744" y="1461451"/>
          <a:ext cx="1989788" cy="13927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ea typeface="ＭＳ Ｐゴシック" pitchFamily="34" charset="-128"/>
            </a:rPr>
            <a:t>Mejorando estilo de preservación de la vida</a:t>
          </a:r>
          <a:endParaRPr lang="es-ES" sz="1600" kern="1200" dirty="0">
            <a:solidFill>
              <a:schemeClr val="bg1"/>
            </a:solidFill>
          </a:endParaRPr>
        </a:p>
      </dsp:txBody>
      <dsp:txXfrm>
        <a:off x="1965746" y="1529453"/>
        <a:ext cx="1853784" cy="1256783"/>
      </dsp:txXfrm>
    </dsp:sp>
    <dsp:sp modelId="{D49C91EB-2F80-4FFF-A09D-B575A817E3A4}">
      <dsp:nvSpPr>
        <dsp:cNvPr id="0" name=""/>
        <dsp:cNvSpPr/>
      </dsp:nvSpPr>
      <dsp:spPr>
        <a:xfrm>
          <a:off x="4065698" y="1733006"/>
          <a:ext cx="1447182" cy="1125712"/>
        </a:xfrm>
        <a:prstGeom prst="rect">
          <a:avLst/>
        </a:prstGeom>
        <a:noFill/>
        <a:ln>
          <a:noFill/>
        </a:ln>
        <a:effectLst/>
      </dsp:spPr>
      <dsp:style>
        <a:lnRef idx="0">
          <a:scrgbClr r="0" g="0" b="0"/>
        </a:lnRef>
        <a:fillRef idx="0">
          <a:scrgbClr r="0" g="0" b="0"/>
        </a:fillRef>
        <a:effectRef idx="0">
          <a:scrgbClr r="0" g="0" b="0"/>
        </a:effectRef>
        <a:fontRef idx="minor"/>
      </dsp:style>
    </dsp:sp>
    <dsp:sp modelId="{4A9725C6-7166-4658-AFC3-C5F32B1A3DCF}">
      <dsp:nvSpPr>
        <dsp:cNvPr id="0" name=""/>
        <dsp:cNvSpPr/>
      </dsp:nvSpPr>
      <dsp:spPr>
        <a:xfrm>
          <a:off x="5983463" y="2783704"/>
          <a:ext cx="1181997" cy="13456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B70ECB-9D6D-43B0-9E57-A7D641EC064E}">
      <dsp:nvSpPr>
        <dsp:cNvPr id="0" name=""/>
        <dsp:cNvSpPr/>
      </dsp:nvSpPr>
      <dsp:spPr>
        <a:xfrm>
          <a:off x="3428779" y="2922888"/>
          <a:ext cx="2475933" cy="15258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ea typeface="ＭＳ Ｐゴシック" pitchFamily="34" charset="-128"/>
            </a:rPr>
            <a:t>Facilitando de muchas maneras y  mejorando los lugares donde los recursos vitales son escasos y primordiales para el desarrollo humano</a:t>
          </a:r>
          <a:endParaRPr lang="es-ES" sz="1600" kern="1200" dirty="0">
            <a:solidFill>
              <a:schemeClr val="bg1"/>
            </a:solidFill>
          </a:endParaRPr>
        </a:p>
      </dsp:txBody>
      <dsp:txXfrm>
        <a:off x="3503280" y="2997389"/>
        <a:ext cx="2326931" cy="1376880"/>
      </dsp:txXfrm>
    </dsp:sp>
    <dsp:sp modelId="{7D58D8D7-271E-4959-9261-FFD4160D9337}">
      <dsp:nvSpPr>
        <dsp:cNvPr id="0" name=""/>
        <dsp:cNvSpPr/>
      </dsp:nvSpPr>
      <dsp:spPr>
        <a:xfrm>
          <a:off x="5958517" y="3364113"/>
          <a:ext cx="1447182" cy="1125712"/>
        </a:xfrm>
        <a:prstGeom prst="rect">
          <a:avLst/>
        </a:prstGeom>
        <a:noFill/>
        <a:ln>
          <a:noFill/>
        </a:ln>
        <a:effectLst/>
      </dsp:spPr>
      <dsp:style>
        <a:lnRef idx="0">
          <a:scrgbClr r="0" g="0" b="0"/>
        </a:lnRef>
        <a:fillRef idx="0">
          <a:scrgbClr r="0" g="0" b="0"/>
        </a:fillRef>
        <a:effectRef idx="0">
          <a:scrgbClr r="0" g="0" b="0"/>
        </a:effectRef>
        <a:fontRef idx="minor"/>
      </dsp:style>
    </dsp:sp>
    <dsp:sp modelId="{3402698C-B46D-45B8-A924-607A93651FB5}">
      <dsp:nvSpPr>
        <dsp:cNvPr id="0" name=""/>
        <dsp:cNvSpPr/>
      </dsp:nvSpPr>
      <dsp:spPr>
        <a:xfrm>
          <a:off x="5357116" y="1252672"/>
          <a:ext cx="2407345" cy="13927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1600" kern="1200" dirty="0" smtClean="0">
              <a:solidFill>
                <a:schemeClr val="bg1"/>
              </a:solidFill>
              <a:ea typeface="ＭＳ Ｐゴシック" pitchFamily="34" charset="-128"/>
            </a:rPr>
            <a:t>Mediantes sistemas mecánicos y biológicos para el reciclaje de las aguas grises. </a:t>
          </a:r>
        </a:p>
        <a:p>
          <a:pPr lvl="0" defTabSz="1600200">
            <a:lnSpc>
              <a:spcPct val="90000"/>
            </a:lnSpc>
            <a:spcBef>
              <a:spcPct val="0"/>
            </a:spcBef>
            <a:spcAft>
              <a:spcPct val="35000"/>
            </a:spcAft>
          </a:pPr>
          <a:endParaRPr lang="es-ES" sz="1600" kern="1200" dirty="0">
            <a:solidFill>
              <a:schemeClr val="bg1"/>
            </a:solidFill>
          </a:endParaRPr>
        </a:p>
      </dsp:txBody>
      <dsp:txXfrm>
        <a:off x="5425118" y="1320674"/>
        <a:ext cx="2271341" cy="1256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8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Arial" charset="0"/>
                <a:ea typeface="+mn-ea"/>
                <a:cs typeface="+mn-cs"/>
              </a:defRPr>
            </a:lvl1pPr>
          </a:lstStyle>
          <a:p>
            <a:pPr>
              <a:defRPr/>
            </a:pPr>
            <a:endParaRPr lang="es-ES"/>
          </a:p>
        </p:txBody>
      </p:sp>
      <p:sp>
        <p:nvSpPr>
          <p:cNvPr id="948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vl1pPr>
          </a:lstStyle>
          <a:p>
            <a:fld id="{4731ECA4-4B08-4A77-A73D-99D2CF08B2BE}" type="datetimeFigureOut">
              <a:rPr lang="es-ES"/>
              <a:pPr/>
              <a:t>16/10/2013</a:t>
            </a:fld>
            <a:endParaRPr lang="es-ES"/>
          </a:p>
        </p:txBody>
      </p:sp>
      <p:sp>
        <p:nvSpPr>
          <p:cNvPr id="948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Arial" charset="0"/>
                <a:ea typeface="+mn-ea"/>
                <a:cs typeface="+mn-cs"/>
              </a:defRPr>
            </a:lvl1pPr>
          </a:lstStyle>
          <a:p>
            <a:pPr>
              <a:defRPr/>
            </a:pPr>
            <a:endParaRPr lang="es-ES"/>
          </a:p>
        </p:txBody>
      </p:sp>
      <p:sp>
        <p:nvSpPr>
          <p:cNvPr id="948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vl1pPr>
          </a:lstStyle>
          <a:p>
            <a:fld id="{EB22EFF0-0475-4214-8EFA-0010B4088EFF}" type="slidenum">
              <a:rPr lang="es-ES"/>
              <a:pPr/>
              <a:t>‹Nº›</a:t>
            </a:fld>
            <a:endParaRPr lang="es-ES"/>
          </a:p>
        </p:txBody>
      </p:sp>
    </p:spTree>
    <p:extLst>
      <p:ext uri="{BB962C8B-B14F-4D97-AF65-F5344CB8AC3E}">
        <p14:creationId xmlns:p14="http://schemas.microsoft.com/office/powerpoint/2010/main" val="3937808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Arial" charset="0"/>
                <a:ea typeface="+mn-ea"/>
                <a:cs typeface="+mn-cs"/>
              </a:defRPr>
            </a:lvl1pPr>
          </a:lstStyle>
          <a:p>
            <a:pPr>
              <a:defRPr/>
            </a:pPr>
            <a:endParaRPr lang="es-E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vl1pPr>
          </a:lstStyle>
          <a:p>
            <a:fld id="{1A93748E-9387-47BD-A7AA-73CAFD8C959F}" type="datetimeFigureOut">
              <a:rPr lang="es-ES"/>
              <a:pPr/>
              <a:t>16/10/2013</a:t>
            </a:fld>
            <a:endParaRPr lang="es-E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Arial" charset="0"/>
                <a:ea typeface="+mn-ea"/>
                <a:cs typeface="+mn-cs"/>
              </a:defRPr>
            </a:lvl1pPr>
          </a:lstStyle>
          <a:p>
            <a:pPr>
              <a:defRPr/>
            </a:pPr>
            <a:endParaRPr lang="es-E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vl1pPr>
          </a:lstStyle>
          <a:p>
            <a:fld id="{10C6C101-6E29-4F33-A33F-6550606FB839}" type="slidenum">
              <a:rPr lang="es-ES"/>
              <a:pPr/>
              <a:t>‹Nº›</a:t>
            </a:fld>
            <a:endParaRPr lang="es-ES"/>
          </a:p>
        </p:txBody>
      </p:sp>
    </p:spTree>
    <p:extLst>
      <p:ext uri="{BB962C8B-B14F-4D97-AF65-F5344CB8AC3E}">
        <p14:creationId xmlns:p14="http://schemas.microsoft.com/office/powerpoint/2010/main" val="1073811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t>Las partículas de mayor grosor son filtradas previamente. La función automática de lavado elimina los </a:t>
            </a:r>
            <a:r>
              <a:rPr lang="es-EC" sz="1200" dirty="0" smtClean="0"/>
              <a:t>residuos</a:t>
            </a:r>
            <a:r>
              <a:rPr lang="es-ES" sz="1200" dirty="0" smtClean="0"/>
              <a:t> por el alcantarillado y facilita la conservación del filtro.</a:t>
            </a:r>
          </a:p>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29</a:t>
            </a:fld>
            <a:endParaRPr lang="es-ES"/>
          </a:p>
        </p:txBody>
      </p:sp>
    </p:spTree>
    <p:extLst>
      <p:ext uri="{BB962C8B-B14F-4D97-AF65-F5344CB8AC3E}">
        <p14:creationId xmlns:p14="http://schemas.microsoft.com/office/powerpoint/2010/main" val="403799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C" sz="1200" dirty="0" smtClean="0"/>
              <a:t>Por lo que la cantidad de agua generada es bastante considerable y se la podría aprovechar  por medio de sistemas de recolección y tratamiento, que en principio o como plan piloto, solo se tomará la villa de los cadetes, de esta forma se contribuirá al mantenimiento del medioambiente  y se evitará la extinción de las zonas verdes de la institución y ayudará a la creación de nuevas áreas verdes fomentando una reforestación que comenzará en las áreas asignadas a los cadetes.</a:t>
            </a:r>
            <a:endParaRPr lang="es-ES" sz="1200" dirty="0" smtClean="0"/>
          </a:p>
          <a:p>
            <a:pPr eaLnBrk="1" hangingPunct="1"/>
            <a:endParaRPr lang="es-EC"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dirty="0" smtClean="0"/>
              <a:t>Tomando el análisis y la propuesta de cada una de estas, se diagnostica que al implementar un sistema de canalización y tratamiento de aguas residuales nos ayudaría en gran manera a mejorar el ambiente interno y activamente el cuidado, protección del medio ambiente y recursos renovables.</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39</a:t>
            </a:fld>
            <a:endParaRPr lang="es-ES"/>
          </a:p>
        </p:txBody>
      </p:sp>
    </p:spTree>
    <p:extLst>
      <p:ext uri="{BB962C8B-B14F-4D97-AF65-F5344CB8AC3E}">
        <p14:creationId xmlns:p14="http://schemas.microsoft.com/office/powerpoint/2010/main" val="395144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b="1" kern="1200" dirty="0" smtClean="0">
                <a:solidFill>
                  <a:schemeClr val="tx1"/>
                </a:solidFill>
                <a:effectLst/>
                <a:latin typeface="Calibri" pitchFamily="34" charset="0"/>
                <a:ea typeface="ＭＳ Ｐゴシック" charset="0"/>
                <a:cs typeface="ＭＳ Ｐゴシック" charset="0"/>
              </a:rPr>
              <a:t>Exploratorio</a:t>
            </a:r>
            <a:r>
              <a:rPr lang="es-EC" sz="1200" kern="1200" dirty="0" smtClean="0">
                <a:solidFill>
                  <a:schemeClr val="tx1"/>
                </a:solidFill>
                <a:effectLst/>
                <a:latin typeface="Calibri" pitchFamily="34" charset="0"/>
                <a:ea typeface="ＭＳ Ｐゴシック" charset="0"/>
                <a:cs typeface="ＭＳ Ｐゴシック" charset="0"/>
              </a:rPr>
              <a:t>, consistió en el acercamiento del escenario donde se ubicó la   problemática para auscultarlo.</a:t>
            </a:r>
            <a:endParaRPr lang="es-ES" sz="1200" kern="1200" dirty="0" smtClean="0">
              <a:solidFill>
                <a:schemeClr val="tx1"/>
              </a:solidFill>
              <a:effectLst/>
              <a:latin typeface="Calibri" pitchFamily="34" charset="0"/>
              <a:ea typeface="ＭＳ Ｐゴシック" charset="0"/>
              <a:cs typeface="ＭＳ Ｐゴシック" charset="0"/>
            </a:endParaRPr>
          </a:p>
          <a:p>
            <a:pPr lvl="0"/>
            <a:r>
              <a:rPr lang="es-EC" sz="1200" b="1" kern="1200" dirty="0" smtClean="0">
                <a:solidFill>
                  <a:schemeClr val="tx1"/>
                </a:solidFill>
                <a:effectLst/>
                <a:latin typeface="Calibri" pitchFamily="34" charset="0"/>
                <a:ea typeface="ＭＳ Ｐゴシック" charset="0"/>
                <a:cs typeface="ＭＳ Ｐゴシック" charset="0"/>
              </a:rPr>
              <a:t>Descriptivo</a:t>
            </a:r>
            <a:r>
              <a:rPr lang="es-EC" sz="1200" kern="1200" dirty="0" smtClean="0">
                <a:solidFill>
                  <a:schemeClr val="tx1"/>
                </a:solidFill>
                <a:effectLst/>
                <a:latin typeface="Calibri" pitchFamily="34" charset="0"/>
                <a:ea typeface="ＭＳ Ｐゴシック" charset="0"/>
                <a:cs typeface="ＭＳ Ｐゴシック" charset="0"/>
              </a:rPr>
              <a:t>, porque se describe un problema, es decir comprende la descripción del proceso de la forma como se adquiere el agua potable; así, como se la utiliza en el aseo y mantenimiento para los cadetes de la Escuela Superior Militar de Aviación “Cosme Rennella B.”</a:t>
            </a:r>
            <a:endParaRPr lang="es-ES" sz="1200" kern="1200" dirty="0" smtClean="0">
              <a:solidFill>
                <a:schemeClr val="tx1"/>
              </a:solidFill>
              <a:effectLst/>
              <a:latin typeface="Calibri" pitchFamily="34" charset="0"/>
              <a:ea typeface="ＭＳ Ｐゴシック" charset="0"/>
              <a:cs typeface="ＭＳ Ｐゴシック" charset="0"/>
            </a:endParaRPr>
          </a:p>
          <a:p>
            <a:pPr lvl="0"/>
            <a:r>
              <a:rPr lang="es-EC" sz="1200" b="1" kern="1200" dirty="0" smtClean="0">
                <a:solidFill>
                  <a:schemeClr val="tx1"/>
                </a:solidFill>
                <a:effectLst/>
                <a:latin typeface="Calibri" pitchFamily="34" charset="0"/>
                <a:ea typeface="ＭＳ Ｐゴシック" charset="0"/>
                <a:cs typeface="ＭＳ Ｐゴシック" charset="0"/>
              </a:rPr>
              <a:t>Analítico,</a:t>
            </a:r>
            <a:r>
              <a:rPr lang="es-EC" sz="1200" kern="1200" dirty="0" smtClean="0">
                <a:solidFill>
                  <a:schemeClr val="tx1"/>
                </a:solidFill>
                <a:effectLst/>
                <a:latin typeface="Calibri" pitchFamily="34" charset="0"/>
                <a:ea typeface="ＭＳ Ｐゴシック" charset="0"/>
                <a:cs typeface="ＭＳ Ｐゴシック" charset="0"/>
              </a:rPr>
              <a:t> porque se basa en la relación a criterios emitidos por las causas y los efectos, realizando  el análisis de los resultados, que permitirán establecer comparaciones de datos estadísticos.</a:t>
            </a:r>
            <a:endParaRPr lang="es-ES" sz="1200" kern="1200" dirty="0" smtClean="0">
              <a:solidFill>
                <a:schemeClr val="tx1"/>
              </a:solidFill>
              <a:effectLst/>
              <a:latin typeface="Calibri" pitchFamily="34" charset="0"/>
              <a:ea typeface="ＭＳ Ｐゴシック" charset="0"/>
              <a:cs typeface="ＭＳ Ｐゴシック" charset="0"/>
            </a:endParaRPr>
          </a:p>
          <a:p>
            <a:pPr lvl="0"/>
            <a:r>
              <a:rPr lang="es-EC" sz="1200" b="1" kern="1200" dirty="0" smtClean="0">
                <a:solidFill>
                  <a:schemeClr val="tx1"/>
                </a:solidFill>
                <a:effectLst/>
                <a:latin typeface="Calibri" pitchFamily="34" charset="0"/>
                <a:ea typeface="ＭＳ Ｐゴシック" charset="0"/>
                <a:cs typeface="ＭＳ Ｐゴシック" charset="0"/>
              </a:rPr>
              <a:t>Sintético,</a:t>
            </a:r>
            <a:r>
              <a:rPr lang="es-EC" sz="1200" kern="1200" dirty="0" smtClean="0">
                <a:solidFill>
                  <a:schemeClr val="tx1"/>
                </a:solidFill>
                <a:effectLst/>
                <a:latin typeface="Calibri" pitchFamily="34" charset="0"/>
                <a:ea typeface="ＭＳ Ｐゴシック" charset="0"/>
                <a:cs typeface="ＭＳ Ｐゴシック" charset="0"/>
              </a:rPr>
              <a:t> porque el trabajo de investigación permitió hacer conclusiones.</a:t>
            </a:r>
            <a:endParaRPr lang="es-ES" sz="1200" kern="1200" dirty="0" smtClean="0">
              <a:solidFill>
                <a:schemeClr val="tx1"/>
              </a:solidFill>
              <a:effectLst/>
              <a:latin typeface="Calibri" pitchFamily="34" charset="0"/>
              <a:ea typeface="ＭＳ Ｐゴシック" charset="0"/>
              <a:cs typeface="ＭＳ Ｐゴシック" charset="0"/>
            </a:endParaRPr>
          </a:p>
          <a:p>
            <a:pPr lvl="0"/>
            <a:r>
              <a:rPr lang="es-EC" sz="1200" b="1" kern="1200" dirty="0" smtClean="0">
                <a:solidFill>
                  <a:schemeClr val="tx1"/>
                </a:solidFill>
                <a:effectLst/>
                <a:latin typeface="Calibri" pitchFamily="34" charset="0"/>
                <a:ea typeface="ＭＳ Ｐゴシック" charset="0"/>
                <a:cs typeface="ＭＳ Ｐゴシック" charset="0"/>
              </a:rPr>
              <a:t>Propositivo,</a:t>
            </a:r>
            <a:r>
              <a:rPr lang="es-EC" sz="1200" kern="1200" dirty="0" smtClean="0">
                <a:solidFill>
                  <a:schemeClr val="tx1"/>
                </a:solidFill>
                <a:effectLst/>
                <a:latin typeface="Calibri" pitchFamily="34" charset="0"/>
                <a:ea typeface="ＭＳ Ｐゴシック" charset="0"/>
                <a:cs typeface="ＭＳ Ｐゴシック" charset="0"/>
              </a:rPr>
              <a:t> porque permitió elaborar una propuesta alternativa de solución a la problemática existente.</a:t>
            </a:r>
            <a:endParaRPr lang="es-ES" sz="1200" kern="1200" dirty="0">
              <a:solidFill>
                <a:schemeClr val="tx1"/>
              </a:solidFill>
              <a:effectLst/>
              <a:latin typeface="Calibri" pitchFamily="34" charset="0"/>
              <a:ea typeface="ＭＳ Ｐゴシック" charset="0"/>
              <a:cs typeface="ＭＳ Ｐゴシック" charset="0"/>
            </a:endParaRPr>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40</a:t>
            </a:fld>
            <a:endParaRPr lang="es-ES"/>
          </a:p>
        </p:txBody>
      </p:sp>
    </p:spTree>
    <p:extLst>
      <p:ext uri="{BB962C8B-B14F-4D97-AF65-F5344CB8AC3E}">
        <p14:creationId xmlns:p14="http://schemas.microsoft.com/office/powerpoint/2010/main" val="102486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Calibri" pitchFamily="34" charset="0"/>
                <a:ea typeface="ＭＳ Ｐゴシック" charset="0"/>
                <a:cs typeface="ＭＳ Ｐゴシック" charset="0"/>
              </a:rPr>
              <a:t>El sistema de reutilización de aguas grises consiste en conducir por medio de la red de drenaje con tubería de PVC, las aguas procedentes de cocina con restos de alimentos y materia orgánica hacia una trampa de grasa la cual elimina las grasas, que tienden a formar grasas, tapar las rejillas fijas, obstruir los filtros. </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Calibri" pitchFamily="34" charset="0"/>
                <a:ea typeface="ＭＳ Ｐゴシック" charset="0"/>
                <a:cs typeface="ＭＳ Ｐゴシック" charset="0"/>
              </a:rPr>
              <a:t>A la vez la tubería procedente de lavadoras, bañeras y duchas con detergentes y la que viene de la trampa de grasa es conducida hacia el depósito acumulador donde servirá para abastecer los tanques de los inodoros.</a:t>
            </a:r>
            <a:endParaRPr lang="es-ES" sz="1200" kern="1200" dirty="0" smtClean="0">
              <a:solidFill>
                <a:schemeClr val="tx1"/>
              </a:solidFill>
              <a:effectLst/>
              <a:latin typeface="Calibri" pitchFamily="34"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Calibri" pitchFamily="34" charset="0"/>
              <a:ea typeface="ＭＳ Ｐゴシック" charset="0"/>
              <a:cs typeface="ＭＳ Ｐゴシック" charset="0"/>
            </a:endParaRPr>
          </a:p>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50</a:t>
            </a:fld>
            <a:endParaRPr lang="es-ES"/>
          </a:p>
        </p:txBody>
      </p:sp>
    </p:spTree>
    <p:extLst>
      <p:ext uri="{BB962C8B-B14F-4D97-AF65-F5344CB8AC3E}">
        <p14:creationId xmlns:p14="http://schemas.microsoft.com/office/powerpoint/2010/main" val="59797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ea typeface="ＭＳ Ｐゴシック" pitchFamily="34" charset="-128"/>
              </a:rPr>
              <a:t>Las aguas de descarga de los artefactos anteriormente señalados serán conducidas hasta una cámara separadora de grasas, la </a:t>
            </a:r>
            <a:r>
              <a:rPr lang="es-EC" sz="1200" dirty="0" smtClean="0">
                <a:ea typeface="ＭＳ Ｐゴシック" pitchFamily="34" charset="-128"/>
              </a:rPr>
              <a:t>cual</a:t>
            </a:r>
            <a:r>
              <a:rPr lang="es-ES" sz="1200" dirty="0" smtClean="0">
                <a:ea typeface="ＭＳ Ｐゴシック" pitchFamily="34" charset="-128"/>
              </a:rPr>
              <a:t> deberá limpiarse periódicamente; luego las aguas así desgrasadas, serán conducidas hasta una cámara séptica, en la cual se producirá las reducción de la materia orgánica presente.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ea typeface="ＭＳ Ｐゴシック" pitchFamily="34" charset="-128"/>
              </a:rPr>
              <a:t>Una vez ingresada el agua en los 6 tanques cisterna (de 6.8m3 subterráneos, total almacenado 40.8m3) donde serán expuestas a los rayos UV para su desinfección, una parte será bombeada a los tanques de reserva adicionales (de 500 lts) instalados en la cubierta de cada villa de cadetes, del cual serán alimentados los inodoros de las viviendas; y otra será reutilizada para riego.</a:t>
            </a:r>
            <a:endParaRPr lang="es-ES_tradnl"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dirty="0" smtClean="0">
              <a:ea typeface="ＭＳ Ｐゴシック" pitchFamily="34" charset="-128"/>
            </a:endParaRPr>
          </a:p>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59</a:t>
            </a:fld>
            <a:endParaRPr lang="es-ES"/>
          </a:p>
        </p:txBody>
      </p:sp>
    </p:spTree>
    <p:extLst>
      <p:ext uri="{BB962C8B-B14F-4D97-AF65-F5344CB8AC3E}">
        <p14:creationId xmlns:p14="http://schemas.microsoft.com/office/powerpoint/2010/main" val="262656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204 m3</a:t>
            </a:r>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61</a:t>
            </a:fld>
            <a:endParaRPr lang="es-ES"/>
          </a:p>
        </p:txBody>
      </p:sp>
    </p:spTree>
    <p:extLst>
      <p:ext uri="{BB962C8B-B14F-4D97-AF65-F5344CB8AC3E}">
        <p14:creationId xmlns:p14="http://schemas.microsoft.com/office/powerpoint/2010/main" val="1137797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83</a:t>
            </a:fld>
            <a:endParaRPr lang="es-ES"/>
          </a:p>
        </p:txBody>
      </p:sp>
    </p:spTree>
    <p:extLst>
      <p:ext uri="{BB962C8B-B14F-4D97-AF65-F5344CB8AC3E}">
        <p14:creationId xmlns:p14="http://schemas.microsoft.com/office/powerpoint/2010/main" val="307467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smtClean="0"/>
              <a:t>En esta actividad tenemos que seleccionar el espacio adecuado donde se va a realizar la recolección de las aguas grises para poder tener cabida a todo el líquido que sale de las instalaciones de los cadetes.</a:t>
            </a:r>
            <a:endParaRPr lang="es-ES" dirty="0" smtClean="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86</a:t>
            </a:fld>
            <a:endParaRPr lang="es-ES"/>
          </a:p>
        </p:txBody>
      </p:sp>
    </p:spTree>
    <p:extLst>
      <p:ext uri="{BB962C8B-B14F-4D97-AF65-F5344CB8AC3E}">
        <p14:creationId xmlns:p14="http://schemas.microsoft.com/office/powerpoint/2010/main" val="124709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problema</a:t>
            </a:r>
            <a:r>
              <a:rPr lang="es-ES" baseline="0" dirty="0" smtClean="0"/>
              <a:t> es el no aprovechar con un sistema de tratamiento el gran volumen de agua gris que </a:t>
            </a:r>
            <a:r>
              <a:rPr lang="es-ES" baseline="0" dirty="0" err="1" smtClean="0"/>
              <a:t>podria</a:t>
            </a:r>
            <a:r>
              <a:rPr lang="es-ES" baseline="0" dirty="0" smtClean="0"/>
              <a:t> ser reutilizado y empleado en otras actividades que no se utilice agua potable.</a:t>
            </a:r>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3</a:t>
            </a:fld>
            <a:endParaRPr lang="es-ES"/>
          </a:p>
        </p:txBody>
      </p:sp>
    </p:spTree>
    <p:extLst>
      <p:ext uri="{BB962C8B-B14F-4D97-AF65-F5344CB8AC3E}">
        <p14:creationId xmlns:p14="http://schemas.microsoft.com/office/powerpoint/2010/main" val="34993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problema</a:t>
            </a:r>
            <a:r>
              <a:rPr lang="es-ES" baseline="0" dirty="0" smtClean="0"/>
              <a:t> es el no aprovechar con un sistema de tratamiento el gran volumen de agua gris que </a:t>
            </a:r>
            <a:r>
              <a:rPr lang="es-ES" baseline="0" dirty="0" err="1" smtClean="0"/>
              <a:t>podria</a:t>
            </a:r>
            <a:r>
              <a:rPr lang="es-ES" baseline="0" dirty="0" smtClean="0"/>
              <a:t> ser reutilizado y empleado en otras actividades que no se utilice agua potable.</a:t>
            </a:r>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5</a:t>
            </a:fld>
            <a:endParaRPr lang="es-ES"/>
          </a:p>
        </p:txBody>
      </p:sp>
    </p:spTree>
    <p:extLst>
      <p:ext uri="{BB962C8B-B14F-4D97-AF65-F5344CB8AC3E}">
        <p14:creationId xmlns:p14="http://schemas.microsoft.com/office/powerpoint/2010/main" val="34993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indent="448945" algn="just">
              <a:lnSpc>
                <a:spcPct val="200000"/>
              </a:lnSpc>
              <a:spcAft>
                <a:spcPts val="0"/>
              </a:spcAft>
            </a:pPr>
            <a:r>
              <a:rPr lang="es-ES" sz="1200" spc="-15" dirty="0" smtClean="0">
                <a:effectLst/>
                <a:latin typeface="Arial"/>
                <a:ea typeface="Times New Roman"/>
              </a:rPr>
              <a:t>La Escuela Superior Militar de Aviación “Cosme Rennella B” está situada en la Provincia de Santa Elena en el Cantón Salinas que por su clima, terreno y escases de agua carece de áreas verdes, para lo cual se plantea el proyecto de diseño de tratamiento y reciclaje de las aguas grises que son provenientes de lavabos, duchas de todas las áreas administrativas y de vivienda de los diferentes instalaciones de la ESMA</a:t>
            </a:r>
            <a:endParaRPr lang="es-ES" sz="1200" dirty="0" smtClean="0">
              <a:effectLst/>
              <a:latin typeface="Arial"/>
              <a:ea typeface="Times New Roman"/>
            </a:endParaRPr>
          </a:p>
          <a:p>
            <a:pPr indent="448945" algn="just">
              <a:lnSpc>
                <a:spcPct val="200000"/>
              </a:lnSpc>
              <a:spcAft>
                <a:spcPts val="0"/>
              </a:spcAft>
            </a:pPr>
            <a:r>
              <a:rPr lang="es-ES" sz="1200" spc="-15" dirty="0" smtClean="0">
                <a:effectLst/>
                <a:latin typeface="Arial"/>
                <a:ea typeface="Times New Roman"/>
              </a:rPr>
              <a:t>El promedio anual de precipitación en Salinas es de 150 mm, siendo una de las ciudades más áridas, tiene dos tipos de temporadas la lluviosa y la seca, estas aguas pueden ser de mucha utilidad en el campo del radio ecológico.</a:t>
            </a:r>
            <a:endParaRPr lang="es-ES" sz="1200" dirty="0" smtClean="0">
              <a:effectLst/>
              <a:latin typeface="Arial"/>
              <a:ea typeface="Times New Roman"/>
            </a:endParaRPr>
          </a:p>
          <a:p>
            <a:pPr indent="448945" algn="just">
              <a:lnSpc>
                <a:spcPct val="200000"/>
              </a:lnSpc>
              <a:spcAft>
                <a:spcPts val="0"/>
              </a:spcAft>
            </a:pPr>
            <a:r>
              <a:rPr lang="es-ES" sz="1200" spc="-15" dirty="0" smtClean="0">
                <a:effectLst/>
                <a:latin typeface="Arial"/>
                <a:ea typeface="Times New Roman"/>
              </a:rPr>
              <a:t>Reutilizando las aguas grises  o las de lluvia, ahorraremos miles de litros de agua potable al año, puesto que utilizamos el agua reciclada para todos aquellos usos en los que no es indispensable el agua potable. Es decir, todos, menos cocinar, beber y ducharnos.</a:t>
            </a:r>
            <a:endParaRPr lang="es-ES" sz="1200" dirty="0" smtClean="0">
              <a:effectLst/>
              <a:latin typeface="Arial"/>
              <a:ea typeface="Times New Roman"/>
            </a:endParaRPr>
          </a:p>
          <a:p>
            <a:pPr indent="450215" algn="just">
              <a:lnSpc>
                <a:spcPct val="200000"/>
              </a:lnSpc>
              <a:spcAft>
                <a:spcPts val="0"/>
              </a:spcAft>
            </a:pPr>
            <a:r>
              <a:rPr lang="es-ES" sz="1200" spc="-15" dirty="0" smtClean="0">
                <a:effectLst/>
                <a:latin typeface="Arial"/>
                <a:ea typeface="Times New Roman"/>
              </a:rPr>
              <a:t>Muchos se interesan únicamente por un sólo tipo de reciclaje, puesto que el volumen de agua que se generaría al llevar a la práctica el tratamiento de los tres tipos de agua residual, gris y lluvia superaría la demanda de agua en los usos que se le da a este recurso. El tratamiento de estas aguas </a:t>
            </a:r>
            <a:r>
              <a:rPr lang="es-ES" sz="1200" b="1" spc="-15" dirty="0" smtClean="0">
                <a:effectLst/>
                <a:latin typeface="Arial"/>
                <a:ea typeface="Times New Roman"/>
              </a:rPr>
              <a:t>no genera agua potable</a:t>
            </a:r>
            <a:r>
              <a:rPr lang="es-ES" sz="1200" spc="-15" dirty="0" smtClean="0">
                <a:effectLst/>
                <a:latin typeface="Arial"/>
                <a:ea typeface="Times New Roman"/>
              </a:rPr>
              <a:t>, cuya consecución sería más compleja; por eso se aprovecha mayormente para la limpieza de suelos, lavado de autos entre otros y en nuestro caso se lo emplearía para regar las áreas verdes que se pretende fomentar y los jardines ya existentes.</a:t>
            </a:r>
            <a:endParaRPr lang="es-ES" sz="1200" dirty="0" smtClean="0">
              <a:effectLst/>
              <a:latin typeface="Arial"/>
              <a:ea typeface="Times New Roman"/>
            </a:endParaRPr>
          </a:p>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6</a:t>
            </a:fld>
            <a:endParaRPr lang="es-ES"/>
          </a:p>
        </p:txBody>
      </p:sp>
    </p:spTree>
    <p:extLst>
      <p:ext uri="{BB962C8B-B14F-4D97-AF65-F5344CB8AC3E}">
        <p14:creationId xmlns:p14="http://schemas.microsoft.com/office/powerpoint/2010/main" val="369740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Fundamentos </a:t>
            </a:r>
            <a:r>
              <a:rPr lang="es-ES" dirty="0" err="1" smtClean="0"/>
              <a:t>teoricos</a:t>
            </a:r>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14</a:t>
            </a:fld>
            <a:endParaRPr lang="es-ES"/>
          </a:p>
        </p:txBody>
      </p:sp>
    </p:spTree>
    <p:extLst>
      <p:ext uri="{BB962C8B-B14F-4D97-AF65-F5344CB8AC3E}">
        <p14:creationId xmlns:p14="http://schemas.microsoft.com/office/powerpoint/2010/main" val="322402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dirty="0" smtClean="0">
                <a:ea typeface="ＭＳ Ｐゴシック" pitchFamily="34" charset="-128"/>
              </a:rPr>
              <a:t>Reciclaje sin purificación que se utiliza en los viveros de árboles jardines e inodoro donde el agua potable no es necesaria</a:t>
            </a:r>
            <a:endParaRPr lang="es-ES" sz="1200" dirty="0" smtClean="0"/>
          </a:p>
          <a:p>
            <a:endParaRPr lang="es-E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dirty="0" smtClean="0">
                <a:ea typeface="ＭＳ Ｐゴシック" pitchFamily="34" charset="-128"/>
              </a:rPr>
              <a:t>El reciclaje del agua con purificación que se trata de la filtración y tratamiento en convertirlas en aguas limpias pero no potables.</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18</a:t>
            </a:fld>
            <a:endParaRPr lang="es-ES"/>
          </a:p>
        </p:txBody>
      </p:sp>
    </p:spTree>
    <p:extLst>
      <p:ext uri="{BB962C8B-B14F-4D97-AF65-F5344CB8AC3E}">
        <p14:creationId xmlns:p14="http://schemas.microsoft.com/office/powerpoint/2010/main" val="181503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0C6C101-6E29-4F33-A33F-6550606FB839}" type="slidenum">
              <a:rPr lang="es-ES" smtClean="0"/>
              <a:pPr/>
              <a:t>20</a:t>
            </a:fld>
            <a:endParaRPr lang="es-ES"/>
          </a:p>
        </p:txBody>
      </p:sp>
    </p:spTree>
    <p:extLst>
      <p:ext uri="{BB962C8B-B14F-4D97-AF65-F5344CB8AC3E}">
        <p14:creationId xmlns:p14="http://schemas.microsoft.com/office/powerpoint/2010/main" val="3424937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4" descr="ESMA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2875"/>
            <a:ext cx="1071563" cy="107156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01554113"/>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6305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O ESPE ORIGINAL"/>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06388"/>
            <a:ext cx="2611438"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722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ESPE ORIGIN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59563" y="5949950"/>
            <a:ext cx="23050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Lst>
  <p:transition spd="med">
    <p:randomBar dir="vert"/>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9" r:id="rId1"/>
  </p:sldLayoutIdLst>
  <p:transition spd="med">
    <p:randomBar dir="vert"/>
  </p:transition>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cs typeface="ＭＳ Ｐゴシック" charset="0"/>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cs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cs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cs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cs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bg1"/>
          </a:solidFill>
          <a:latin typeface="Arial" charset="0"/>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Arial" charset="0"/>
          <a:ea typeface="ＭＳ Ｐゴシック" charset="0"/>
        </a:defRPr>
      </a:lvl3pPr>
      <a:lvl4pPr marL="1600200" indent="-228600" algn="l" rtl="0" eaLnBrk="0" fontAlgn="base" hangingPunct="0">
        <a:spcBef>
          <a:spcPct val="20000"/>
        </a:spcBef>
        <a:spcAft>
          <a:spcPct val="0"/>
        </a:spcAft>
        <a:buChar char="–"/>
        <a:defRPr sz="2400">
          <a:solidFill>
            <a:schemeClr val="bg1"/>
          </a:solidFill>
          <a:latin typeface="Arial" charset="0"/>
          <a:ea typeface="ＭＳ Ｐゴシック" charset="0"/>
        </a:defRPr>
      </a:lvl4pPr>
      <a:lvl5pPr marL="2057400" indent="-228600" algn="l" rtl="0" eaLnBrk="0" fontAlgn="base" hangingPunct="0">
        <a:spcBef>
          <a:spcPct val="20000"/>
        </a:spcBef>
        <a:spcAft>
          <a:spcPct val="0"/>
        </a:spcAft>
        <a:buChar char="»"/>
        <a:defRPr sz="2400">
          <a:solidFill>
            <a:schemeClr val="bg1"/>
          </a:solidFill>
          <a:latin typeface="Arial" charset="0"/>
          <a:ea typeface="ＭＳ Ｐゴシック" charset="0"/>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gif"/><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teqma.com/wp-content/uploads/UV-Flujos.jpg"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eqma.com/wp-content/uploads/UV-LOngitidunal-flow2.jp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10.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3.xml.rels><?xml version="1.0" encoding="UTF-8" standalone="yes"?>
<Relationships xmlns="http://schemas.openxmlformats.org/package/2006/relationships"><Relationship Id="rId3" Type="http://schemas.openxmlformats.org/officeDocument/2006/relationships/hyperlink" Target="PRESENTACION/Reutilizaci&#243;n%20de%20Agua%20-%20YouTube%20-%20copia.mp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8.png"/><Relationship Id="rId7" Type="http://schemas.openxmlformats.org/officeDocument/2006/relationships/diagramColors" Target="../diagrams/colors1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7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2.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043608" y="1556792"/>
            <a:ext cx="78124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buClr>
                <a:srgbClr val="418200"/>
              </a:buClr>
            </a:pPr>
            <a:r>
              <a:rPr lang="es-ES" sz="3200" b="1" i="0" dirty="0" smtClean="0">
                <a:solidFill>
                  <a:srgbClr val="2C5800"/>
                </a:solidFill>
              </a:rPr>
              <a:t>Escuela Superior Militar de Aviación “Cosme Renella Barbato</a:t>
            </a:r>
            <a:r>
              <a:rPr lang="es-EC" sz="3200" b="1" i="0" dirty="0" smtClean="0">
                <a:solidFill>
                  <a:srgbClr val="2C5800"/>
                </a:solidFill>
              </a:rPr>
              <a:t>”</a:t>
            </a:r>
            <a:endParaRPr lang="es-ES" sz="3200" i="0" dirty="0">
              <a:solidFill>
                <a:srgbClr val="2C5800"/>
              </a:solidFill>
            </a:endParaRPr>
          </a:p>
        </p:txBody>
      </p:sp>
      <p:pic>
        <p:nvPicPr>
          <p:cNvPr id="4099" name="Imagen 4" descr="ESM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338361"/>
            <a:ext cx="714375" cy="7143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373982" y="3429000"/>
            <a:ext cx="6912768"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b="1" i="0" u="sng" dirty="0" smtClean="0"/>
              <a:t>“La </a:t>
            </a:r>
            <a:r>
              <a:rPr lang="es-ES" sz="2400" b="1" i="0" u="sng" dirty="0"/>
              <a:t>persona inteligente se recupera de un fracaso, la que no lo es nunca se recupera de un </a:t>
            </a:r>
            <a:r>
              <a:rPr lang="es-ES" sz="2400" b="1" i="0" u="sng" dirty="0" smtClean="0"/>
              <a:t>éxito</a:t>
            </a:r>
            <a:r>
              <a:rPr lang="es-ES" sz="2400" b="1" u="sng" dirty="0" smtClean="0"/>
              <a:t>”.</a:t>
            </a:r>
            <a:endParaRPr lang="es-ES" sz="2400" b="1" u="sng" dirty="0"/>
          </a:p>
        </p:txBody>
      </p:sp>
    </p:spTree>
    <p:extLst>
      <p:ext uri="{BB962C8B-B14F-4D97-AF65-F5344CB8AC3E}">
        <p14:creationId xmlns:p14="http://schemas.microsoft.com/office/powerpoint/2010/main" val="3353594608"/>
      </p:ext>
    </p:extLst>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libre"/>
          <p:cNvSpPr/>
          <p:nvPr/>
        </p:nvSpPr>
        <p:spPr>
          <a:xfrm>
            <a:off x="1907704" y="3212976"/>
            <a:ext cx="6096000" cy="2218372"/>
          </a:xfrm>
          <a:custGeom>
            <a:avLst/>
            <a:gdLst>
              <a:gd name="connsiteX0" fmla="*/ 0 w 6096000"/>
              <a:gd name="connsiteY0" fmla="*/ 0 h 1609328"/>
              <a:gd name="connsiteX1" fmla="*/ 6096000 w 6096000"/>
              <a:gd name="connsiteY1" fmla="*/ 0 h 1609328"/>
              <a:gd name="connsiteX2" fmla="*/ 6096000 w 6096000"/>
              <a:gd name="connsiteY2" fmla="*/ 1609328 h 1609328"/>
              <a:gd name="connsiteX3" fmla="*/ 0 w 6096000"/>
              <a:gd name="connsiteY3" fmla="*/ 1609328 h 1609328"/>
              <a:gd name="connsiteX4" fmla="*/ 0 w 6096000"/>
              <a:gd name="connsiteY4" fmla="*/ 0 h 160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09328">
                <a:moveTo>
                  <a:pt x="0" y="0"/>
                </a:moveTo>
                <a:lnTo>
                  <a:pt x="6096000" y="0"/>
                </a:lnTo>
                <a:lnTo>
                  <a:pt x="6096000" y="1609328"/>
                </a:lnTo>
                <a:lnTo>
                  <a:pt x="0" y="16093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itchFamily="34" charset="0"/>
              <a:buNone/>
            </a:pPr>
            <a:r>
              <a:rPr lang="es-ES" sz="2400" dirty="0">
                <a:ea typeface="ＭＳ Ｐゴシック" pitchFamily="34" charset="-128"/>
              </a:rPr>
              <a:t>R</a:t>
            </a:r>
            <a:r>
              <a:rPr lang="es-ES" sz="2400" kern="1200" dirty="0" smtClean="0">
                <a:ea typeface="ＭＳ Ｐゴシック" pitchFamily="34" charset="-128"/>
              </a:rPr>
              <a:t>eutilizar </a:t>
            </a:r>
            <a:r>
              <a:rPr lang="es-ES" sz="2400" kern="1200" dirty="0" smtClean="0">
                <a:ea typeface="ＭＳ Ｐゴシック" pitchFamily="34" charset="-128"/>
              </a:rPr>
              <a:t>las aguas de ducha y lavadero, generadas en el área de cadetes e incorporarlas al sistema de </a:t>
            </a:r>
            <a:r>
              <a:rPr lang="es-ES" sz="2400" kern="1200" dirty="0" smtClean="0">
                <a:ea typeface="ＭＳ Ｐゴシック" pitchFamily="34" charset="-128"/>
              </a:rPr>
              <a:t>riego, </a:t>
            </a:r>
            <a:r>
              <a:rPr lang="es-ES" sz="2400" kern="1200" dirty="0" smtClean="0">
                <a:ea typeface="ＭＳ Ｐゴシック" pitchFamily="34" charset="-128"/>
              </a:rPr>
              <a:t>mediante un sistema básico de filtración.</a:t>
            </a:r>
            <a:endParaRPr lang="es-ES" sz="2400" kern="1200" dirty="0"/>
          </a:p>
        </p:txBody>
      </p:sp>
      <p:sp>
        <p:nvSpPr>
          <p:cNvPr id="6" name="5 Forma libre"/>
          <p:cNvSpPr/>
          <p:nvPr/>
        </p:nvSpPr>
        <p:spPr>
          <a:xfrm>
            <a:off x="1907704" y="1124744"/>
            <a:ext cx="6096000" cy="1872208"/>
          </a:xfrm>
          <a:custGeom>
            <a:avLst/>
            <a:gdLst>
              <a:gd name="connsiteX0" fmla="*/ 0 w 6096000"/>
              <a:gd name="connsiteY0" fmla="*/ 866870 h 2475146"/>
              <a:gd name="connsiteX1" fmla="*/ 2738607 w 6096000"/>
              <a:gd name="connsiteY1" fmla="*/ 866870 h 2475146"/>
              <a:gd name="connsiteX2" fmla="*/ 2738607 w 6096000"/>
              <a:gd name="connsiteY2" fmla="*/ 618787 h 2475146"/>
              <a:gd name="connsiteX3" fmla="*/ 2429214 w 6096000"/>
              <a:gd name="connsiteY3" fmla="*/ 618787 h 2475146"/>
              <a:gd name="connsiteX4" fmla="*/ 3048000 w 6096000"/>
              <a:gd name="connsiteY4" fmla="*/ 0 h 2475146"/>
              <a:gd name="connsiteX5" fmla="*/ 3666787 w 6096000"/>
              <a:gd name="connsiteY5" fmla="*/ 618787 h 2475146"/>
              <a:gd name="connsiteX6" fmla="*/ 3357393 w 6096000"/>
              <a:gd name="connsiteY6" fmla="*/ 618787 h 2475146"/>
              <a:gd name="connsiteX7" fmla="*/ 3357393 w 6096000"/>
              <a:gd name="connsiteY7" fmla="*/ 866870 h 2475146"/>
              <a:gd name="connsiteX8" fmla="*/ 6096000 w 6096000"/>
              <a:gd name="connsiteY8" fmla="*/ 866870 h 2475146"/>
              <a:gd name="connsiteX9" fmla="*/ 6096000 w 6096000"/>
              <a:gd name="connsiteY9" fmla="*/ 2475146 h 2475146"/>
              <a:gd name="connsiteX10" fmla="*/ 0 w 6096000"/>
              <a:gd name="connsiteY10" fmla="*/ 2475146 h 2475146"/>
              <a:gd name="connsiteX11" fmla="*/ 0 w 6096000"/>
              <a:gd name="connsiteY11" fmla="*/ 866870 h 24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2475146">
                <a:moveTo>
                  <a:pt x="6096000" y="1608276"/>
                </a:moveTo>
                <a:lnTo>
                  <a:pt x="3357393" y="1608276"/>
                </a:lnTo>
                <a:lnTo>
                  <a:pt x="3357393" y="1856359"/>
                </a:lnTo>
                <a:lnTo>
                  <a:pt x="3666786" y="1856359"/>
                </a:lnTo>
                <a:lnTo>
                  <a:pt x="3048000" y="2475145"/>
                </a:lnTo>
                <a:lnTo>
                  <a:pt x="2429213" y="1856359"/>
                </a:lnTo>
                <a:lnTo>
                  <a:pt x="2738607" y="1856359"/>
                </a:lnTo>
                <a:lnTo>
                  <a:pt x="2738607" y="1608276"/>
                </a:lnTo>
                <a:lnTo>
                  <a:pt x="0" y="1608276"/>
                </a:lnTo>
                <a:lnTo>
                  <a:pt x="0" y="1"/>
                </a:lnTo>
                <a:lnTo>
                  <a:pt x="6096000" y="1"/>
                </a:lnTo>
                <a:lnTo>
                  <a:pt x="6096000" y="16082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369825" rIns="369824" bIns="12366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4400" kern="1200" dirty="0" smtClean="0">
                <a:ea typeface="ＭＳ Ｐゴシック" pitchFamily="34" charset="-128"/>
              </a:rPr>
              <a:t>OBJETIVO GENERAL</a:t>
            </a:r>
          </a:p>
        </p:txBody>
      </p:sp>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468313" y="10525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ea typeface="ＭＳ Ｐゴシック" pitchFamily="34" charset="-128"/>
              </a:rPr>
              <a:t>OBJETIVOS ESPECÍFICOS</a:t>
            </a:r>
          </a:p>
        </p:txBody>
      </p:sp>
      <p:sp>
        <p:nvSpPr>
          <p:cNvPr id="3" name="Content Placeholder 2"/>
          <p:cNvSpPr>
            <a:spLocks noGrp="1"/>
          </p:cNvSpPr>
          <p:nvPr>
            <p:ph idx="1"/>
          </p:nvPr>
        </p:nvSpPr>
        <p:spPr>
          <a:xfrm>
            <a:off x="468313" y="2420938"/>
            <a:ext cx="8229600" cy="4525962"/>
          </a:xfrm>
        </p:spPr>
        <p:txBody>
          <a:bodyPr vert="horz" wrap="square" lIns="91440" tIns="45720" rIns="91440" bIns="45720" numCol="1" anchor="t" anchorCtr="0" compatLnSpc="1">
            <a:prstTxWarp prst="textNoShape">
              <a:avLst/>
            </a:prstTxWarp>
          </a:bodyPr>
          <a:lstStyle/>
          <a:p>
            <a:pPr algn="just"/>
            <a:endParaRPr lang="es-ES" sz="2400" dirty="0" smtClean="0">
              <a:ea typeface="ＭＳ Ｐゴシック" pitchFamily="34" charset="-128"/>
            </a:endParaRPr>
          </a:p>
          <a:p>
            <a:pPr algn="just"/>
            <a:endParaRPr lang="es-ES" sz="2400" dirty="0" smtClean="0">
              <a:ea typeface="ＭＳ Ｐゴシック" pitchFamily="34" charset="-128"/>
            </a:endParaRPr>
          </a:p>
          <a:p>
            <a:pPr>
              <a:buFont typeface="Arial" pitchFamily="34" charset="0"/>
              <a:buNone/>
            </a:pPr>
            <a:endParaRPr lang="en-US" dirty="0" smtClean="0">
              <a:ea typeface="ＭＳ Ｐゴシック" pitchFamily="34" charset="-128"/>
            </a:endParaRPr>
          </a:p>
        </p:txBody>
      </p:sp>
      <p:graphicFrame>
        <p:nvGraphicFramePr>
          <p:cNvPr id="2" name="1 Diagrama"/>
          <p:cNvGraphicFramePr/>
          <p:nvPr>
            <p:extLst>
              <p:ext uri="{D42A27DB-BD31-4B8C-83A1-F6EECF244321}">
                <p14:modId xmlns:p14="http://schemas.microsoft.com/office/powerpoint/2010/main" val="3680125557"/>
              </p:ext>
            </p:extLst>
          </p:nvPr>
        </p:nvGraphicFramePr>
        <p:xfrm>
          <a:off x="611560" y="1397000"/>
          <a:ext cx="7704856"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Ricardo\Desktop\imagenes de aguas gris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68524"/>
            <a:ext cx="7632848" cy="5121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3781588251"/>
              </p:ext>
            </p:extLst>
          </p:nvPr>
        </p:nvGraphicFramePr>
        <p:xfrm>
          <a:off x="611560" y="1988840"/>
          <a:ext cx="7968208" cy="391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a:spLocks noGrp="1"/>
          </p:cNvSpPr>
          <p:nvPr>
            <p:ph idx="1"/>
          </p:nvPr>
        </p:nvSpPr>
        <p:spPr bwMode="auto">
          <a:xfrm>
            <a:off x="734888" y="620688"/>
            <a:ext cx="8229600" cy="2113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b="1" i="1" smtClean="0">
                <a:ea typeface="ＭＳ Ｐゴシック" pitchFamily="34" charset="-128"/>
              </a:rPr>
              <a:t>ANTECEDENTES</a:t>
            </a:r>
          </a:p>
        </p:txBody>
      </p:sp>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C:\Users\Ricardo\Desktop\imagenes de aguas grises\3720008958_e183c888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7"/>
            <a:ext cx="8352928" cy="4560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969947649"/>
              </p:ext>
            </p:extLst>
          </p:nvPr>
        </p:nvGraphicFramePr>
        <p:xfrm>
          <a:off x="755576" y="1525240"/>
          <a:ext cx="8208912" cy="622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idx="1"/>
          </p:nvPr>
        </p:nvSpPr>
        <p:spPr bwMode="auto">
          <a:xfrm>
            <a:off x="611560" y="476672"/>
            <a:ext cx="8229600" cy="1080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5400" b="1" i="1" dirty="0" smtClean="0">
                <a:ea typeface="ＭＳ Ｐゴシック" pitchFamily="34" charset="-128"/>
              </a:rPr>
              <a:t>ENFOQUE TEÓRICO</a:t>
            </a:r>
          </a:p>
        </p:txBody>
      </p:sp>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Ricardo\Desktop\imagenes de aguas grises\recicla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560" y="476672"/>
            <a:ext cx="5487466" cy="5487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817" name="Content Placeholder 2"/>
          <p:cNvSpPr>
            <a:spLocks noGrp="1"/>
          </p:cNvSpPr>
          <p:nvPr>
            <p:ph idx="1"/>
          </p:nvPr>
        </p:nvSpPr>
        <p:spPr bwMode="auto">
          <a:xfrm>
            <a:off x="468313" y="2636838"/>
            <a:ext cx="8229600" cy="1152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ＭＳ Ｐゴシック" pitchFamily="34" charset="-128"/>
              </a:rPr>
              <a:t>AGUAS GRISES</a:t>
            </a:r>
          </a:p>
        </p:txBody>
      </p:sp>
    </p:spTree>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C:\Users\Ricardo\Desktop\imagenes de aguas grises\tratamiento-aguas-gri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04448" cy="6192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722377353"/>
              </p:ext>
            </p:extLst>
          </p:nvPr>
        </p:nvGraphicFramePr>
        <p:xfrm>
          <a:off x="539552" y="1052736"/>
          <a:ext cx="7978393"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icardo\Desktop\imagenes de aguas grises\Depuracin_y_tratamiento_de_aguas_residuale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48729"/>
            <a:ext cx="7056784" cy="5286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6865" name="Content Placeholder 2"/>
          <p:cNvSpPr>
            <a:spLocks noGrp="1"/>
          </p:cNvSpPr>
          <p:nvPr>
            <p:ph idx="1"/>
          </p:nvPr>
        </p:nvSpPr>
        <p:spPr bwMode="auto">
          <a:xfrm>
            <a:off x="457200" y="2887843"/>
            <a:ext cx="8229600" cy="1008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pitchFamily="34" charset="-128"/>
              </a:rPr>
              <a:t>RECICLAJE</a:t>
            </a:r>
          </a:p>
        </p:txBody>
      </p: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26789304"/>
              </p:ext>
            </p:extLst>
          </p:nvPr>
        </p:nvGraphicFramePr>
        <p:xfrm>
          <a:off x="611560" y="476672"/>
          <a:ext cx="8184232" cy="55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287968269"/>
              </p:ext>
            </p:extLst>
          </p:nvPr>
        </p:nvGraphicFramePr>
        <p:xfrm>
          <a:off x="611560" y="404664"/>
          <a:ext cx="775218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523988"/>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Ricardo\Desktop\imagenes de aguas grises\grey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26" t="5021" r="12544" b="6605"/>
          <a:stretch/>
        </p:blipFill>
        <p:spPr bwMode="auto">
          <a:xfrm rot="20851658">
            <a:off x="1415117" y="622940"/>
            <a:ext cx="6120301" cy="5442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567519961"/>
              </p:ext>
            </p:extLst>
          </p:nvPr>
        </p:nvGraphicFramePr>
        <p:xfrm>
          <a:off x="539552" y="260648"/>
          <a:ext cx="7992888"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394520"/>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3"/>
          <p:cNvSpPr txBox="1">
            <a:spLocks noChangeArrowheads="1"/>
          </p:cNvSpPr>
          <p:nvPr/>
        </p:nvSpPr>
        <p:spPr bwMode="auto">
          <a:xfrm>
            <a:off x="1475656" y="1196752"/>
            <a:ext cx="69847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perspectiveRight"/>
              <a:lightRig rig="threePt" dir="t"/>
            </a:scene3d>
            <a:sp3d extrusionH="57150">
              <a:bevelT w="38100" h="38100" prst="convex"/>
            </a:sp3d>
          </a:bodyPr>
          <a:lstStyle>
            <a:lvl1pPr marL="342900" indent="-342900" eaLnBrk="0" hangingPunct="0">
              <a:defRPr sz="2400" i="1">
                <a:solidFill>
                  <a:schemeClr val="tx1"/>
                </a:solidFill>
                <a:latin typeface="Arial" pitchFamily="34" charset="0"/>
                <a:ea typeface="ＭＳ Ｐゴシック" pitchFamily="34" charset="-128"/>
              </a:defRPr>
            </a:lvl1pPr>
            <a:lvl2pPr marL="742950" indent="-285750" eaLnBrk="0" hangingPunct="0">
              <a:defRPr sz="2400" i="1">
                <a:solidFill>
                  <a:schemeClr val="tx1"/>
                </a:solidFill>
                <a:latin typeface="Arial" pitchFamily="34" charset="0"/>
                <a:ea typeface="ＭＳ Ｐゴシック" pitchFamily="34" charset="-128"/>
              </a:defRPr>
            </a:lvl2pPr>
            <a:lvl3pPr marL="1143000" indent="-228600" eaLnBrk="0" hangingPunct="0">
              <a:defRPr sz="2400" i="1">
                <a:solidFill>
                  <a:schemeClr val="tx1"/>
                </a:solidFill>
                <a:latin typeface="Arial" pitchFamily="34" charset="0"/>
                <a:ea typeface="ＭＳ Ｐゴシック" pitchFamily="34" charset="-128"/>
              </a:defRPr>
            </a:lvl3pPr>
            <a:lvl4pPr marL="1600200" indent="-228600" eaLnBrk="0" hangingPunct="0">
              <a:defRPr sz="2400" i="1">
                <a:solidFill>
                  <a:schemeClr val="tx1"/>
                </a:solidFill>
                <a:latin typeface="Arial" pitchFamily="34" charset="0"/>
                <a:ea typeface="ＭＳ Ｐゴシック" pitchFamily="34" charset="-128"/>
              </a:defRPr>
            </a:lvl4pPr>
            <a:lvl5pPr marL="2057400" indent="-228600" eaLnBrk="0" hangingPunct="0">
              <a:defRPr sz="2400"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pitchFamily="34" charset="0"/>
                <a:ea typeface="ＭＳ Ｐゴシック" pitchFamily="34" charset="-128"/>
              </a:defRPr>
            </a:lvl9pPr>
          </a:lstStyle>
          <a:p>
            <a:pPr eaLnBrk="1" hangingPunct="1">
              <a:spcBef>
                <a:spcPct val="50000"/>
              </a:spcBef>
              <a:buClr>
                <a:srgbClr val="418200"/>
              </a:buClr>
              <a:buFontTx/>
              <a:buAutoNum type="arabicPeriod"/>
            </a:pPr>
            <a:r>
              <a:rPr lang="es-ES" b="1" i="0" dirty="0" smtClean="0">
                <a:solidFill>
                  <a:srgbClr val="285000"/>
                </a:solidFill>
                <a:effectLst>
                  <a:outerShdw blurRad="60007" dist="310007" dir="7680000" sy="30000" kx="1300200" algn="ctr" rotWithShape="0">
                    <a:prstClr val="black">
                      <a:alpha val="32000"/>
                    </a:prstClr>
                  </a:outerShdw>
                </a:effectLst>
              </a:rPr>
              <a:t>TEMA</a:t>
            </a:r>
          </a:p>
          <a:p>
            <a:pPr eaLnBrk="1" hangingPunct="1">
              <a:spcBef>
                <a:spcPct val="50000"/>
              </a:spcBef>
              <a:buClr>
                <a:srgbClr val="418200"/>
              </a:buClr>
              <a:buFontTx/>
              <a:buAutoNum type="arabicPeriod"/>
            </a:pPr>
            <a:r>
              <a:rPr lang="es-ES" b="1" i="0" dirty="0" smtClean="0">
                <a:solidFill>
                  <a:srgbClr val="285000"/>
                </a:solidFill>
                <a:effectLst>
                  <a:outerShdw blurRad="60007" dist="310007" dir="7680000" sy="30000" kx="1300200" algn="ctr" rotWithShape="0">
                    <a:prstClr val="black">
                      <a:alpha val="32000"/>
                    </a:prstClr>
                  </a:outerShdw>
                </a:effectLst>
              </a:rPr>
              <a:t>PROBLEMA</a:t>
            </a:r>
          </a:p>
          <a:p>
            <a:pPr eaLnBrk="1" hangingPunct="1">
              <a:spcBef>
                <a:spcPct val="50000"/>
              </a:spcBef>
              <a:buClr>
                <a:srgbClr val="418200"/>
              </a:buClr>
              <a:buFontTx/>
              <a:buAutoNum type="arabicPeriod"/>
            </a:pPr>
            <a:r>
              <a:rPr lang="es-ES" b="1" i="0" dirty="0" smtClean="0">
                <a:solidFill>
                  <a:srgbClr val="285000"/>
                </a:solidFill>
                <a:effectLst>
                  <a:outerShdw blurRad="60007" dist="310007" dir="7680000" sy="30000" kx="1300200" algn="ctr" rotWithShape="0">
                    <a:prstClr val="black">
                      <a:alpha val="32000"/>
                    </a:prstClr>
                  </a:outerShdw>
                </a:effectLst>
              </a:rPr>
              <a:t> OBJETIVO </a:t>
            </a:r>
            <a:r>
              <a:rPr lang="es-ES" b="1" i="0" dirty="0">
                <a:solidFill>
                  <a:srgbClr val="285000"/>
                </a:solidFill>
                <a:effectLst>
                  <a:outerShdw blurRad="60007" dist="310007" dir="7680000" sy="30000" kx="1300200" algn="ctr" rotWithShape="0">
                    <a:prstClr val="black">
                      <a:alpha val="32000"/>
                    </a:prstClr>
                  </a:outerShdw>
                </a:effectLst>
              </a:rPr>
              <a:t>GENERAL Y ESPECÍFICOS</a:t>
            </a:r>
          </a:p>
          <a:p>
            <a:pPr eaLnBrk="1" hangingPunct="1">
              <a:spcBef>
                <a:spcPct val="50000"/>
              </a:spcBef>
              <a:buClr>
                <a:srgbClr val="418200"/>
              </a:buClr>
              <a:buFontTx/>
              <a:buAutoNum type="arabicPeriod"/>
            </a:pPr>
            <a:r>
              <a:rPr lang="es-ES" b="1" i="0" dirty="0">
                <a:solidFill>
                  <a:srgbClr val="285000"/>
                </a:solidFill>
                <a:effectLst>
                  <a:outerShdw blurRad="60007" dist="310007" dir="7680000" sy="30000" kx="1300200" algn="ctr" rotWithShape="0">
                    <a:prstClr val="black">
                      <a:alpha val="32000"/>
                    </a:prstClr>
                  </a:outerShdw>
                </a:effectLst>
              </a:rPr>
              <a:t>CAPÍTULO I </a:t>
            </a:r>
            <a:r>
              <a:rPr lang="es-ES" b="1" i="0" dirty="0" smtClean="0">
                <a:solidFill>
                  <a:srgbClr val="285000"/>
                </a:solidFill>
                <a:effectLst>
                  <a:outerShdw blurRad="60007" dist="310007" dir="7680000" sy="30000" kx="1300200" algn="ctr" rotWithShape="0">
                    <a:prstClr val="black">
                      <a:alpha val="32000"/>
                    </a:prstClr>
                  </a:outerShdw>
                </a:effectLst>
              </a:rPr>
              <a:t>(ANTECEDENTES </a:t>
            </a:r>
            <a:r>
              <a:rPr lang="es-ES" b="1" i="0" dirty="0">
                <a:solidFill>
                  <a:srgbClr val="285000"/>
                </a:solidFill>
                <a:effectLst>
                  <a:outerShdw blurRad="60007" dist="310007" dir="7680000" sy="30000" kx="1300200" algn="ctr" rotWithShape="0">
                    <a:prstClr val="black">
                      <a:alpha val="32000"/>
                    </a:prstClr>
                  </a:outerShdw>
                </a:effectLst>
              </a:rPr>
              <a:t>Y MARCO TEÓRICO)</a:t>
            </a:r>
          </a:p>
          <a:p>
            <a:pPr eaLnBrk="1" hangingPunct="1">
              <a:spcBef>
                <a:spcPct val="50000"/>
              </a:spcBef>
              <a:buClr>
                <a:srgbClr val="418200"/>
              </a:buClr>
              <a:buFontTx/>
              <a:buAutoNum type="arabicPeriod"/>
            </a:pPr>
            <a:r>
              <a:rPr lang="es-ES" b="1" i="0" dirty="0">
                <a:solidFill>
                  <a:srgbClr val="285000"/>
                </a:solidFill>
                <a:effectLst>
                  <a:outerShdw blurRad="60007" dist="310007" dir="7680000" sy="30000" kx="1300200" algn="ctr" rotWithShape="0">
                    <a:prstClr val="black">
                      <a:alpha val="32000"/>
                    </a:prstClr>
                  </a:outerShdw>
                </a:effectLst>
              </a:rPr>
              <a:t>CAPÍTULO II (SITUACIÓN ACTUAL Y DIAGNÓSTICO).</a:t>
            </a:r>
          </a:p>
          <a:p>
            <a:pPr eaLnBrk="1" hangingPunct="1">
              <a:spcBef>
                <a:spcPct val="50000"/>
              </a:spcBef>
              <a:buClr>
                <a:srgbClr val="418200"/>
              </a:buClr>
              <a:buFontTx/>
              <a:buAutoNum type="arabicPeriod"/>
            </a:pPr>
            <a:r>
              <a:rPr lang="es-ES" b="1" i="0" dirty="0">
                <a:solidFill>
                  <a:srgbClr val="285000"/>
                </a:solidFill>
                <a:effectLst>
                  <a:outerShdw blurRad="60007" dist="310007" dir="7680000" sy="30000" kx="1300200" algn="ctr" rotWithShape="0">
                    <a:prstClr val="black">
                      <a:alpha val="32000"/>
                    </a:prstClr>
                  </a:outerShdw>
                </a:effectLst>
              </a:rPr>
              <a:t> PROPUESTA</a:t>
            </a:r>
          </a:p>
          <a:p>
            <a:pPr eaLnBrk="1" hangingPunct="1">
              <a:spcBef>
                <a:spcPct val="50000"/>
              </a:spcBef>
              <a:buClr>
                <a:srgbClr val="418200"/>
              </a:buClr>
              <a:buFontTx/>
              <a:buAutoNum type="arabicPeriod"/>
            </a:pPr>
            <a:r>
              <a:rPr lang="es-ES" b="1" i="0" dirty="0">
                <a:solidFill>
                  <a:srgbClr val="285000"/>
                </a:solidFill>
                <a:effectLst>
                  <a:outerShdw blurRad="60007" dist="310007" dir="7680000" sy="30000" kx="1300200" algn="ctr" rotWithShape="0">
                    <a:prstClr val="black">
                      <a:alpha val="32000"/>
                    </a:prstClr>
                  </a:outerShdw>
                </a:effectLst>
              </a:rPr>
              <a:t>CONCLUSIONES Y </a:t>
            </a:r>
            <a:r>
              <a:rPr lang="es-ES" b="1" i="0" dirty="0" smtClean="0">
                <a:solidFill>
                  <a:srgbClr val="285000"/>
                </a:solidFill>
                <a:effectLst>
                  <a:outerShdw blurRad="60007" dist="310007" dir="7680000" sy="30000" kx="1300200" algn="ctr" rotWithShape="0">
                    <a:prstClr val="black">
                      <a:alpha val="32000"/>
                    </a:prstClr>
                  </a:outerShdw>
                </a:effectLst>
              </a:rPr>
              <a:t>RECOMENDACIONES</a:t>
            </a:r>
            <a:endParaRPr lang="es-ES" b="1" i="0" dirty="0">
              <a:solidFill>
                <a:srgbClr val="285000"/>
              </a:solidFill>
              <a:effectLst>
                <a:outerShdw blurRad="60007" dist="310007" dir="7680000" sy="30000" kx="1300200" algn="ctr" rotWithShape="0">
                  <a:prstClr val="black">
                    <a:alpha val="32000"/>
                  </a:prstClr>
                </a:outerShdw>
              </a:effectLst>
            </a:endParaRPr>
          </a:p>
        </p:txBody>
      </p:sp>
    </p:spTree>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Ricardo\Desktop\imagenes de aguas grises\4.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87624" y="704106"/>
            <a:ext cx="7632848" cy="5121184"/>
          </a:xfrm>
          <a:prstGeom prst="rect">
            <a:avLst/>
          </a:prstGeom>
          <a:noFill/>
          <a:effectLst>
            <a:glow>
              <a:schemeClr val="accent1">
                <a:alpha val="60000"/>
              </a:schemeClr>
            </a:glow>
          </a:effectLst>
          <a:extLst>
            <a:ext uri="{909E8E84-426E-40DD-AFC4-6F175D3DCCD1}">
              <a14:hiddenFill xmlns:a14="http://schemas.microsoft.com/office/drawing/2010/main">
                <a:solidFill>
                  <a:srgbClr val="FFFFFF"/>
                </a:solidFill>
              </a14:hiddenFill>
            </a:ext>
          </a:extLst>
        </p:spPr>
      </p:pic>
      <p:sp>
        <p:nvSpPr>
          <p:cNvPr id="38913" name="Content Placeholder 2"/>
          <p:cNvSpPr>
            <a:spLocks noGrp="1"/>
          </p:cNvSpPr>
          <p:nvPr>
            <p:ph idx="1"/>
          </p:nvPr>
        </p:nvSpPr>
        <p:spPr bwMode="auto">
          <a:xfrm>
            <a:off x="468313" y="2332038"/>
            <a:ext cx="8229600" cy="1601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Font typeface="Arial" pitchFamily="34" charset="0"/>
              <a:buNone/>
            </a:pP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itchFamily="34" charset="-128"/>
              </a:rPr>
              <a:t>DISEÑO DE UN SISTEMA DE RECICLAJE</a:t>
            </a:r>
          </a:p>
          <a:p>
            <a:pPr marL="0" indent="0">
              <a:buFont typeface="Arial" pitchFamily="34" charse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bwMode="auto">
          <a:xfrm>
            <a:off x="611560"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sz="3200" dirty="0" smtClean="0">
                <a:ea typeface="ＭＳ Ｐゴシック" pitchFamily="34" charset="-128"/>
              </a:rPr>
              <a:t>Una planta de Reciclaje de aguas grises está conformada por los siguientes módulos:</a:t>
            </a:r>
            <a:r>
              <a:rPr lang="es-ES" sz="3200" dirty="0" smtClean="0">
                <a:ea typeface="ＭＳ Ｐゴシック" pitchFamily="34" charset="-128"/>
              </a:rPr>
              <a:t/>
            </a:r>
            <a:br>
              <a:rPr lang="es-ES" sz="3200" dirty="0" smtClean="0">
                <a:ea typeface="ＭＳ Ｐゴシック" pitchFamily="34" charset="-128"/>
              </a:rPr>
            </a:br>
            <a:endParaRPr lang="en-US" sz="3200" dirty="0" smtClean="0">
              <a:ea typeface="ＭＳ Ｐゴシック" pitchFamily="34" charset="-128"/>
            </a:endParaRPr>
          </a:p>
        </p:txBody>
      </p:sp>
      <p:sp>
        <p:nvSpPr>
          <p:cNvPr id="39938" name="2 Marcador de contenido"/>
          <p:cNvSpPr>
            <a:spLocks noGrp="1"/>
          </p:cNvSpPr>
          <p:nvPr>
            <p:ph idx="1"/>
          </p:nvPr>
        </p:nvSpPr>
        <p:spPr bwMode="auto">
          <a:xfrm>
            <a:off x="468313" y="16287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endParaRPr lang="es-ES" sz="2000" dirty="0" smtClean="0">
              <a:ea typeface="ＭＳ Ｐゴシック" pitchFamily="34" charset="-128"/>
            </a:endParaRPr>
          </a:p>
        </p:txBody>
      </p:sp>
      <p:graphicFrame>
        <p:nvGraphicFramePr>
          <p:cNvPr id="2" name="1 Diagrama"/>
          <p:cNvGraphicFramePr/>
          <p:nvPr>
            <p:extLst>
              <p:ext uri="{D42A27DB-BD31-4B8C-83A1-F6EECF244321}">
                <p14:modId xmlns:p14="http://schemas.microsoft.com/office/powerpoint/2010/main" val="1991698646"/>
              </p:ext>
            </p:extLst>
          </p:nvPr>
        </p:nvGraphicFramePr>
        <p:xfrm>
          <a:off x="395536" y="1556792"/>
          <a:ext cx="806489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Ricardo\Desktop\imagenes de aguas grises\Publicidad-curso-Reciclaje-de-agua-lluvi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5"/>
            <a:ext cx="8097068" cy="5356371"/>
          </a:xfrm>
          <a:prstGeom prst="rect">
            <a:avLst/>
          </a:prstGeom>
          <a:noFill/>
          <a:extLst>
            <a:ext uri="{909E8E84-426E-40DD-AFC4-6F175D3DCCD1}">
              <a14:hiddenFill xmlns:a14="http://schemas.microsoft.com/office/drawing/2010/main">
                <a:solidFill>
                  <a:srgbClr val="FFFFFF"/>
                </a:solidFill>
              </a14:hiddenFill>
            </a:ext>
          </a:extLst>
        </p:spPr>
      </p:pic>
      <p:sp>
        <p:nvSpPr>
          <p:cNvPr id="40961" name="Content Placeholder 2"/>
          <p:cNvSpPr>
            <a:spLocks noGrp="1"/>
          </p:cNvSpPr>
          <p:nvPr>
            <p:ph idx="1"/>
          </p:nvPr>
        </p:nvSpPr>
        <p:spPr bwMode="auto">
          <a:xfrm>
            <a:off x="683568" y="2636912"/>
            <a:ext cx="8229600" cy="10081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pitchFamily="34" charset="-128"/>
              </a:rPr>
              <a:t>TIPOS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pitchFamily="34" charset="-128"/>
              </a:rPr>
              <a:t>DE </a:t>
            </a:r>
            <a:r>
              <a:rPr lang="es-E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pitchFamily="34" charset="-128"/>
              </a:rPr>
              <a:t>TRATAMIENTO</a:t>
            </a:r>
          </a:p>
          <a:p>
            <a:pPr marL="0" indent="0">
              <a:buFont typeface="Arial" pitchFamily="34" charset="0"/>
              <a:buNone/>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C:\Users\Ricardo\Desktop\imagenes de aguas grises\220px-Day_36_Occupy_Wall_Street_October_21_2011_Shankbon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48630"/>
            <a:ext cx="4536504" cy="56706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402132679"/>
              </p:ext>
            </p:extLst>
          </p:nvPr>
        </p:nvGraphicFramePr>
        <p:xfrm>
          <a:off x="107504" y="260648"/>
          <a:ext cx="885698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3113095"/>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Biofiltración</a:t>
            </a:r>
            <a:endParaRPr lang="es-ES" dirty="0"/>
          </a:p>
        </p:txBody>
      </p:sp>
      <p:sp>
        <p:nvSpPr>
          <p:cNvPr id="3" name="2 Marcador de contenido"/>
          <p:cNvSpPr>
            <a:spLocks noGrp="1"/>
          </p:cNvSpPr>
          <p:nvPr>
            <p:ph idx="1"/>
          </p:nvPr>
        </p:nvSpPr>
        <p:spPr>
          <a:xfrm>
            <a:off x="755576" y="1412776"/>
            <a:ext cx="7704856" cy="1612775"/>
          </a:xfrm>
          <a:prstGeom prst="roundRect">
            <a:avLst/>
          </a:prstGeom>
        </p:spPr>
        <p:style>
          <a:lnRef idx="3">
            <a:schemeClr val="lt1"/>
          </a:lnRef>
          <a:fillRef idx="1">
            <a:schemeClr val="accent2"/>
          </a:fillRef>
          <a:effectRef idx="1">
            <a:schemeClr val="accent2"/>
          </a:effectRef>
          <a:fontRef idx="minor">
            <a:schemeClr val="lt1"/>
          </a:fontRef>
        </p:style>
        <p:txBody>
          <a:bodyPr/>
          <a:lstStyle/>
          <a:p>
            <a:pPr algn="ctr"/>
            <a:r>
              <a:rPr lang="es-EC" sz="2400" dirty="0" smtClean="0"/>
              <a:t>Es </a:t>
            </a:r>
            <a:r>
              <a:rPr lang="es-EC" sz="2400" dirty="0"/>
              <a:t>un humedal construido que elimina una cantidad significativa de contaminantes de las aguas grises antes de que desemboque al agua subterránea, el río, o humedal natural. </a:t>
            </a:r>
            <a:endParaRPr lang="es-ES" sz="2400" dirty="0"/>
          </a:p>
        </p:txBody>
      </p:sp>
      <p:pic>
        <p:nvPicPr>
          <p:cNvPr id="4" name="Picture 2"/>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1187624" y="3284984"/>
            <a:ext cx="6840760" cy="2906653"/>
          </a:xfrm>
          <a:prstGeom prst="rect">
            <a:avLst/>
          </a:prstGeom>
          <a:ln>
            <a:solidFill>
              <a:schemeClr val="tx1"/>
            </a:solidFill>
          </a:ln>
          <a:effectLst>
            <a:softEdge rad="112500"/>
          </a:effectLst>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pic="http://schemas.openxmlformats.org/drawingml/2006/picture" xmlns:arto="http://schemas.microsoft.com/office/word/2006/arto"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pi="http://schemas.microsoft.com/office/word/2010/wordprocessingInk" xmlns:wpg="http://schemas.microsoft.com/office/word/2010/wordprocessingGroup" xmlns:w14="http://schemas.microsoft.com/office/word/2010/wordml" xmlns:wp14="http://schemas.microsoft.com/office/word/2010/wordprocessingDrawing" xmlns:mc="http://schemas.openxmlformats.org/markup-compatibility/2006" xmlns:wpc="http://schemas.microsoft.com/office/word/2010/wordprocessingCanvas" xmlns:lc="http://schemas.openxmlformats.org/drawingml/2006/lockedCanvas"/>
            </a:ext>
          </a:extLst>
        </p:spPr>
      </p:pic>
    </p:spTree>
    <p:extLst>
      <p:ext uri="{BB962C8B-B14F-4D97-AF65-F5344CB8AC3E}">
        <p14:creationId xmlns:p14="http://schemas.microsoft.com/office/powerpoint/2010/main" val="1783735"/>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8229600" cy="850106"/>
          </a:xfrm>
        </p:spPr>
        <p:txBody>
          <a:bodyPr/>
          <a:lstStyle/>
          <a:p>
            <a:r>
              <a:rPr lang="es-EC" b="1" dirty="0"/>
              <a:t>Sistemas de drenajes </a:t>
            </a:r>
            <a:r>
              <a:rPr lang="es-EC" b="1" dirty="0" smtClean="0"/>
              <a:t>enramados</a:t>
            </a:r>
            <a:endParaRPr lang="es-ES" dirty="0"/>
          </a:p>
        </p:txBody>
      </p:sp>
      <p:sp>
        <p:nvSpPr>
          <p:cNvPr id="3" name="2 Marcador de contenido"/>
          <p:cNvSpPr>
            <a:spLocks noGrp="1"/>
          </p:cNvSpPr>
          <p:nvPr>
            <p:ph idx="1"/>
          </p:nvPr>
        </p:nvSpPr>
        <p:spPr>
          <a:xfrm>
            <a:off x="611560" y="1196753"/>
            <a:ext cx="8229600" cy="1512167"/>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algn="ctr"/>
            <a:r>
              <a:rPr lang="es-EC" sz="2800" dirty="0"/>
              <a:t>El agua gris se puede </a:t>
            </a:r>
            <a:r>
              <a:rPr lang="es-EC" sz="2800" dirty="0" smtClean="0"/>
              <a:t>utilizar dentro de 24 horas y se puede </a:t>
            </a:r>
            <a:r>
              <a:rPr lang="es-EC" sz="2800" dirty="0"/>
              <a:t>directamente en el paisaje para el riego de árboles frutales cerca de la casa. </a:t>
            </a:r>
            <a:endParaRPr lang="es-ES" sz="2800" dirty="0"/>
          </a:p>
        </p:txBody>
      </p:sp>
      <p:pic>
        <p:nvPicPr>
          <p:cNvPr id="4" name="3 Imagen" descr="http://www.tierramor.org/permacultura/imagenes%20permacultura/drenajenramado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852936"/>
            <a:ext cx="4464496" cy="3312368"/>
          </a:xfrm>
          <a:prstGeom prst="rect">
            <a:avLst/>
          </a:prstGeom>
          <a:ln>
            <a:noFill/>
          </a:ln>
          <a:effectLst>
            <a:softEdge rad="112500"/>
          </a:effectLst>
        </p:spPr>
      </p:pic>
    </p:spTree>
    <p:extLst>
      <p:ext uri="{BB962C8B-B14F-4D97-AF65-F5344CB8AC3E}">
        <p14:creationId xmlns:p14="http://schemas.microsoft.com/office/powerpoint/2010/main" val="3689061947"/>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Circulo de plátanos</a:t>
            </a:r>
            <a:endParaRPr lang="es-ES" dirty="0"/>
          </a:p>
        </p:txBody>
      </p:sp>
      <p:pic>
        <p:nvPicPr>
          <p:cNvPr id="4" name="3 Imagen" descr="http://www.tierramor.org/permacultura/imagenes%20permacultura/circuloplatano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08920"/>
            <a:ext cx="6017532" cy="3076357"/>
          </a:xfrm>
          <a:prstGeom prst="rect">
            <a:avLst/>
          </a:prstGeom>
          <a:ln>
            <a:noFill/>
          </a:ln>
          <a:effectLst>
            <a:softEdge rad="112500"/>
          </a:effectLst>
        </p:spPr>
      </p:pic>
      <p:pic>
        <p:nvPicPr>
          <p:cNvPr id="5" name="4 Imagen" descr="http://www.tierramor.org/permacultura/imagenes%20permacultura/circuloplatan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459" y="980728"/>
            <a:ext cx="2775865" cy="2381948"/>
          </a:xfrm>
          <a:prstGeom prst="rect">
            <a:avLst/>
          </a:prstGeom>
          <a:ln>
            <a:noFill/>
          </a:ln>
          <a:effectLst>
            <a:softEdge rad="112500"/>
          </a:effectLst>
        </p:spPr>
      </p:pic>
    </p:spTree>
    <p:extLst>
      <p:ext uri="{BB962C8B-B14F-4D97-AF65-F5344CB8AC3E}">
        <p14:creationId xmlns:p14="http://schemas.microsoft.com/office/powerpoint/2010/main" val="1283450451"/>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1296144"/>
          </a:xfrm>
        </p:spPr>
        <p:txBody>
          <a:bodyPr/>
          <a:lstStyle/>
          <a:p>
            <a:r>
              <a:rPr lang="es-ES" sz="3600" b="1" dirty="0"/>
              <a:t>SISTEMAS DE TRATAMIENTO CON DESINFECCION </a:t>
            </a:r>
            <a:r>
              <a:rPr lang="es-ES" sz="3600" b="1" dirty="0" smtClean="0"/>
              <a:t>ULTRAVIOLETA</a:t>
            </a:r>
            <a:br>
              <a:rPr lang="es-ES" sz="3600" b="1" dirty="0" smtClean="0"/>
            </a:br>
            <a:r>
              <a:rPr lang="es-ES" sz="3600" dirty="0"/>
              <a:t/>
            </a:r>
            <a:br>
              <a:rPr lang="es-ES" sz="3600" dirty="0"/>
            </a:br>
            <a:endParaRPr lang="es-ES" sz="3600" dirty="0"/>
          </a:p>
        </p:txBody>
      </p:sp>
      <p:pic>
        <p:nvPicPr>
          <p:cNvPr id="4" name="3 Imagen" descr="UV Flujos">
            <a:hlinkClick r:id="rId2" tooltip="&quot;&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784" y="3284984"/>
            <a:ext cx="3024336" cy="2871756"/>
          </a:xfrm>
          <a:prstGeom prst="rect">
            <a:avLst/>
          </a:prstGeom>
          <a:ln>
            <a:noFill/>
          </a:ln>
          <a:effectLst>
            <a:softEdge rad="112500"/>
          </a:effectLst>
        </p:spPr>
      </p:pic>
      <p:sp>
        <p:nvSpPr>
          <p:cNvPr id="5" name="4 Rectángulo redondeado"/>
          <p:cNvSpPr/>
          <p:nvPr/>
        </p:nvSpPr>
        <p:spPr>
          <a:xfrm>
            <a:off x="1096402" y="1772816"/>
            <a:ext cx="7344816" cy="16561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000" dirty="0" smtClean="0"/>
              <a:t>Un sistema de desinfección ultravioleta es conceptualmente simple. Consta de una cámara de radiación UV, una o más lámparas ultravioleta instaladas en el interior de tubos protectores de cuarzo en contacto con el agua, sensores y un armario eléctrico para alimentación y control del sistema.</a:t>
            </a:r>
            <a:endParaRPr lang="es-ES" sz="2000" dirty="0"/>
          </a:p>
        </p:txBody>
      </p:sp>
    </p:spTree>
    <p:extLst>
      <p:ext uri="{BB962C8B-B14F-4D97-AF65-F5344CB8AC3E}">
        <p14:creationId xmlns:p14="http://schemas.microsoft.com/office/powerpoint/2010/main" val="2812352867"/>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infección_aguas_teqma">
            <a:hlinkClick r:id="rId2" tooltip="&quot;&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666529"/>
            <a:ext cx="5112568" cy="4138735"/>
          </a:xfrm>
          <a:prstGeom prst="rect">
            <a:avLst/>
          </a:prstGeom>
          <a:ln>
            <a:noFill/>
          </a:ln>
          <a:effectLst>
            <a:softEdge rad="112500"/>
          </a:effectLst>
        </p:spPr>
      </p:pic>
      <p:sp>
        <p:nvSpPr>
          <p:cNvPr id="2" name="1 Título"/>
          <p:cNvSpPr>
            <a:spLocks noGrp="1"/>
          </p:cNvSpPr>
          <p:nvPr>
            <p:ph type="title"/>
          </p:nvPr>
        </p:nvSpPr>
        <p:spPr>
          <a:xfrm>
            <a:off x="709228" y="692696"/>
            <a:ext cx="8229600" cy="850032"/>
          </a:xfrm>
        </p:spPr>
        <p:style>
          <a:lnRef idx="3">
            <a:schemeClr val="lt1"/>
          </a:lnRef>
          <a:fillRef idx="1">
            <a:schemeClr val="accent2"/>
          </a:fillRef>
          <a:effectRef idx="1">
            <a:schemeClr val="accent2"/>
          </a:effectRef>
          <a:fontRef idx="minor">
            <a:schemeClr val="lt1"/>
          </a:fontRef>
        </p:style>
        <p:txBody>
          <a:bodyPr/>
          <a:lstStyle/>
          <a:p>
            <a:r>
              <a:rPr lang="es-EC" b="1" dirty="0"/>
              <a:t>FUNCIONAMIENTO DEL </a:t>
            </a:r>
            <a:r>
              <a:rPr lang="es-EC" b="1" dirty="0" smtClean="0"/>
              <a:t>SISTEMA</a:t>
            </a:r>
            <a:endParaRPr lang="es-ES" dirty="0"/>
          </a:p>
        </p:txBody>
      </p:sp>
    </p:spTree>
    <p:extLst>
      <p:ext uri="{BB962C8B-B14F-4D97-AF65-F5344CB8AC3E}">
        <p14:creationId xmlns:p14="http://schemas.microsoft.com/office/powerpoint/2010/main" val="3975782165"/>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83327619"/>
              </p:ext>
            </p:extLst>
          </p:nvPr>
        </p:nvGraphicFramePr>
        <p:xfrm>
          <a:off x="683568" y="692696"/>
          <a:ext cx="8280920"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3152403440"/>
              </p:ext>
            </p:extLst>
          </p:nvPr>
        </p:nvGraphicFramePr>
        <p:xfrm>
          <a:off x="683568" y="1916832"/>
          <a:ext cx="8280920"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4 Diagrama"/>
          <p:cNvGraphicFramePr/>
          <p:nvPr>
            <p:extLst>
              <p:ext uri="{D42A27DB-BD31-4B8C-83A1-F6EECF244321}">
                <p14:modId xmlns:p14="http://schemas.microsoft.com/office/powerpoint/2010/main" val="2165290067"/>
              </p:ext>
            </p:extLst>
          </p:nvPr>
        </p:nvGraphicFramePr>
        <p:xfrm>
          <a:off x="611560" y="2276872"/>
          <a:ext cx="8352928" cy="24482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5 Diagrama"/>
          <p:cNvGraphicFramePr/>
          <p:nvPr>
            <p:extLst>
              <p:ext uri="{D42A27DB-BD31-4B8C-83A1-F6EECF244321}">
                <p14:modId xmlns:p14="http://schemas.microsoft.com/office/powerpoint/2010/main" val="2366545589"/>
              </p:ext>
            </p:extLst>
          </p:nvPr>
        </p:nvGraphicFramePr>
        <p:xfrm>
          <a:off x="611560" y="3429000"/>
          <a:ext cx="8352928" cy="3600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368446860"/>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bwMode="auto">
          <a:xfrm>
            <a:off x="2699792" y="2492896"/>
            <a:ext cx="4269160" cy="1080120"/>
          </a:xfrm>
          <a:prstGeom prst="roundRect">
            <a:avLst/>
          </a:prstGeom>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dirty="0" smtClean="0">
                <a:ea typeface="ＭＳ Ｐゴシック" pitchFamily="34" charset="-128"/>
                <a:hlinkClick r:id="rId3" action="ppaction://hlinkfile"/>
              </a:rPr>
              <a:t>TEMA</a:t>
            </a:r>
            <a:endParaRPr lang="en-US" sz="60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Ricardo\Desktop\Pontos.jpg"/>
          <p:cNvPicPr>
            <a:picLocks noGrp="1"/>
          </p:cNvPicPr>
          <p:nvPr>
            <p:ph idx="1"/>
          </p:nvPr>
        </p:nvPicPr>
        <p:blipFill rotWithShape="1">
          <a:blip r:embed="rId2" cstate="print">
            <a:extLst>
              <a:ext uri="{28A0092B-C50C-407E-A947-70E740481C1C}">
                <a14:useLocalDpi xmlns:a14="http://schemas.microsoft.com/office/drawing/2010/main" val="0"/>
              </a:ext>
            </a:extLst>
          </a:blip>
          <a:srcRect l="11302" t="6281" r="10074" b="5289"/>
          <a:stretch/>
        </p:blipFill>
        <p:spPr bwMode="auto">
          <a:xfrm>
            <a:off x="827584" y="1556792"/>
            <a:ext cx="7632848" cy="4248472"/>
          </a:xfrm>
          <a:prstGeom prst="rect">
            <a:avLst/>
          </a:prstGeom>
          <a:noFill/>
          <a:ln>
            <a:noFill/>
          </a:ln>
          <a:extLst>
            <a:ext uri="{53640926-AAD7-44D8-BBD7-CCE9431645EC}">
              <a14:shadowObscured xmlns:a14="http://schemas.microsoft.com/office/drawing/2010/main"/>
            </a:ext>
          </a:extLst>
        </p:spPr>
      </p:pic>
      <p:sp>
        <p:nvSpPr>
          <p:cNvPr id="5" name="4 Rectángulo redondeado"/>
          <p:cNvSpPr/>
          <p:nvPr/>
        </p:nvSpPr>
        <p:spPr>
          <a:xfrm>
            <a:off x="683568" y="1196752"/>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i="0" baseline="0" dirty="0" smtClean="0"/>
              <a:t>Unidad de filtrado con auto lavado a contracorriente controlado electrónicamente.</a:t>
            </a:r>
            <a:endParaRPr lang="es-ES" sz="1200" b="1" i="0" baseline="0" dirty="0"/>
          </a:p>
        </p:txBody>
      </p:sp>
      <p:sp>
        <p:nvSpPr>
          <p:cNvPr id="6" name="5 Rectángulo redondeado"/>
          <p:cNvSpPr/>
          <p:nvPr/>
        </p:nvSpPr>
        <p:spPr>
          <a:xfrm>
            <a:off x="2483768" y="5146615"/>
            <a:ext cx="3204356" cy="489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i="0" baseline="0" dirty="0" smtClean="0"/>
              <a:t>Mecanismo automático de absorción de sedimentos.</a:t>
            </a:r>
            <a:endParaRPr lang="es-ES" sz="1200" b="1" i="0" baseline="0" dirty="0"/>
          </a:p>
        </p:txBody>
      </p:sp>
      <p:sp>
        <p:nvSpPr>
          <p:cNvPr id="8" name="7 Rectángulo redondeado"/>
          <p:cNvSpPr/>
          <p:nvPr/>
        </p:nvSpPr>
        <p:spPr>
          <a:xfrm>
            <a:off x="6228184" y="692696"/>
            <a:ext cx="2577264"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aseline="0" dirty="0" smtClean="0"/>
              <a:t>Suministro continuo de agua potable con activación automática según necesidad.</a:t>
            </a:r>
            <a:endParaRPr lang="es-ES" sz="1200" baseline="0" dirty="0"/>
          </a:p>
        </p:txBody>
      </p:sp>
      <p:sp>
        <p:nvSpPr>
          <p:cNvPr id="9" name="8 Rectángulo redondeado"/>
          <p:cNvSpPr/>
          <p:nvPr/>
        </p:nvSpPr>
        <p:spPr>
          <a:xfrm>
            <a:off x="6196781" y="4940233"/>
            <a:ext cx="2844316" cy="561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200" b="1" i="0" baseline="0" dirty="0" smtClean="0"/>
              <a:t>Lámpara ultravioleta para la eliminación de gérmenes. </a:t>
            </a:r>
            <a:endParaRPr lang="es-ES" sz="1200" b="1" i="0" baseline="0" dirty="0"/>
          </a:p>
        </p:txBody>
      </p:sp>
      <p:sp>
        <p:nvSpPr>
          <p:cNvPr id="10" name="9 Rectángulo redondeado"/>
          <p:cNvSpPr/>
          <p:nvPr/>
        </p:nvSpPr>
        <p:spPr>
          <a:xfrm>
            <a:off x="6651732" y="3293890"/>
            <a:ext cx="2412268" cy="567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i="0" baseline="0" dirty="0" smtClean="0"/>
              <a:t>Cámara para el almacenaje de agua para</a:t>
            </a:r>
            <a:r>
              <a:rPr lang="es-ES" sz="1200" b="1" i="0" dirty="0" smtClean="0"/>
              <a:t> </a:t>
            </a:r>
            <a:r>
              <a:rPr lang="es-ES" sz="1200" b="1" i="0" baseline="0" dirty="0" smtClean="0"/>
              <a:t>su posterior utilización.</a:t>
            </a:r>
            <a:endParaRPr lang="es-ES" sz="1200" b="1" i="0" baseline="0" dirty="0"/>
          </a:p>
        </p:txBody>
      </p:sp>
      <p:sp>
        <p:nvSpPr>
          <p:cNvPr id="11" name="10 Rectángulo redondeado"/>
          <p:cNvSpPr/>
          <p:nvPr/>
        </p:nvSpPr>
        <p:spPr>
          <a:xfrm>
            <a:off x="107504" y="4220153"/>
            <a:ext cx="219573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baseline="0" dirty="0" smtClean="0"/>
              <a:t>Control de sencillo manejo con funciones de autocomprobación y ahorro energético.</a:t>
            </a:r>
            <a:endParaRPr lang="es-ES" sz="1200" b="1" baseline="0" dirty="0"/>
          </a:p>
        </p:txBody>
      </p:sp>
      <p:sp>
        <p:nvSpPr>
          <p:cNvPr id="12" name="11 Rectángulo redondeado"/>
          <p:cNvSpPr/>
          <p:nvPr/>
        </p:nvSpPr>
        <p:spPr>
          <a:xfrm>
            <a:off x="2166092" y="1916832"/>
            <a:ext cx="2837955" cy="627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dirty="0"/>
              <a:t>Cámara previa (limpieza inicial) y cámara principal de reciclaje para la segunda fase de la limpieza</a:t>
            </a:r>
          </a:p>
        </p:txBody>
      </p:sp>
      <p:sp>
        <p:nvSpPr>
          <p:cNvPr id="13" name="12 Rectángulo redondeado"/>
          <p:cNvSpPr/>
          <p:nvPr/>
        </p:nvSpPr>
        <p:spPr>
          <a:xfrm>
            <a:off x="1691680" y="224644"/>
            <a:ext cx="4289077" cy="846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i="0" dirty="0" smtClean="0"/>
              <a:t>COMPONENTES DEL SISTEMA</a:t>
            </a:r>
            <a:endParaRPr lang="es-ES" sz="2400" b="1" i="0" baseline="0" dirty="0"/>
          </a:p>
        </p:txBody>
      </p:sp>
      <p:cxnSp>
        <p:nvCxnSpPr>
          <p:cNvPr id="15" name="14 Conector recto de flecha"/>
          <p:cNvCxnSpPr/>
          <p:nvPr/>
        </p:nvCxnSpPr>
        <p:spPr>
          <a:xfrm>
            <a:off x="1205372" y="1916832"/>
            <a:ext cx="0" cy="3138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15 Conector recto de flecha"/>
          <p:cNvCxnSpPr/>
          <p:nvPr/>
        </p:nvCxnSpPr>
        <p:spPr>
          <a:xfrm flipH="1" flipV="1">
            <a:off x="1583668" y="3969269"/>
            <a:ext cx="216024" cy="2156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18 Conector recto de flecha"/>
          <p:cNvCxnSpPr/>
          <p:nvPr/>
        </p:nvCxnSpPr>
        <p:spPr>
          <a:xfrm>
            <a:off x="2843808" y="2636912"/>
            <a:ext cx="0" cy="4578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21 Conector recto de flecha"/>
          <p:cNvCxnSpPr/>
          <p:nvPr/>
        </p:nvCxnSpPr>
        <p:spPr>
          <a:xfrm>
            <a:off x="7292656" y="1448779"/>
            <a:ext cx="0" cy="3138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22 Conector recto de flecha"/>
          <p:cNvCxnSpPr/>
          <p:nvPr/>
        </p:nvCxnSpPr>
        <p:spPr>
          <a:xfrm flipV="1">
            <a:off x="4085946" y="4783305"/>
            <a:ext cx="342038" cy="2298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25 Conector recto de flecha"/>
          <p:cNvCxnSpPr/>
          <p:nvPr/>
        </p:nvCxnSpPr>
        <p:spPr>
          <a:xfrm flipH="1" flipV="1">
            <a:off x="6804248" y="2980315"/>
            <a:ext cx="288032" cy="2289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28 Conector recto de flecha"/>
          <p:cNvCxnSpPr/>
          <p:nvPr/>
        </p:nvCxnSpPr>
        <p:spPr>
          <a:xfrm flipH="1" flipV="1">
            <a:off x="7047550" y="4671880"/>
            <a:ext cx="404770" cy="26835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276028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par>
                                <p:cTn id="31" presetID="26"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80">
                                          <p:stCondLst>
                                            <p:cond delay="0"/>
                                          </p:stCondLst>
                                        </p:cTn>
                                        <p:tgtEl>
                                          <p:spTgt spid="22"/>
                                        </p:tgtEl>
                                      </p:cBhvr>
                                    </p:animEffect>
                                    <p:anim calcmode="lin" valueType="num">
                                      <p:cBhvr>
                                        <p:cTn id="3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9" dur="26">
                                          <p:stCondLst>
                                            <p:cond delay="650"/>
                                          </p:stCondLst>
                                        </p:cTn>
                                        <p:tgtEl>
                                          <p:spTgt spid="22"/>
                                        </p:tgtEl>
                                      </p:cBhvr>
                                      <p:to x="100000" y="60000"/>
                                    </p:animScale>
                                    <p:animScale>
                                      <p:cBhvr>
                                        <p:cTn id="40" dur="166" decel="50000">
                                          <p:stCondLst>
                                            <p:cond delay="676"/>
                                          </p:stCondLst>
                                        </p:cTn>
                                        <p:tgtEl>
                                          <p:spTgt spid="22"/>
                                        </p:tgtEl>
                                      </p:cBhvr>
                                      <p:to x="100000" y="100000"/>
                                    </p:animScale>
                                    <p:animScale>
                                      <p:cBhvr>
                                        <p:cTn id="41" dur="26">
                                          <p:stCondLst>
                                            <p:cond delay="1312"/>
                                          </p:stCondLst>
                                        </p:cTn>
                                        <p:tgtEl>
                                          <p:spTgt spid="22"/>
                                        </p:tgtEl>
                                      </p:cBhvr>
                                      <p:to x="100000" y="80000"/>
                                    </p:animScale>
                                    <p:animScale>
                                      <p:cBhvr>
                                        <p:cTn id="42" dur="166" decel="50000">
                                          <p:stCondLst>
                                            <p:cond delay="1338"/>
                                          </p:stCondLst>
                                        </p:cTn>
                                        <p:tgtEl>
                                          <p:spTgt spid="22"/>
                                        </p:tgtEl>
                                      </p:cBhvr>
                                      <p:to x="100000" y="100000"/>
                                    </p:animScale>
                                    <p:animScale>
                                      <p:cBhvr>
                                        <p:cTn id="43" dur="26">
                                          <p:stCondLst>
                                            <p:cond delay="1642"/>
                                          </p:stCondLst>
                                        </p:cTn>
                                        <p:tgtEl>
                                          <p:spTgt spid="22"/>
                                        </p:tgtEl>
                                      </p:cBhvr>
                                      <p:to x="100000" y="90000"/>
                                    </p:animScale>
                                    <p:animScale>
                                      <p:cBhvr>
                                        <p:cTn id="44" dur="166" decel="50000">
                                          <p:stCondLst>
                                            <p:cond delay="1668"/>
                                          </p:stCondLst>
                                        </p:cTn>
                                        <p:tgtEl>
                                          <p:spTgt spid="22"/>
                                        </p:tgtEl>
                                      </p:cBhvr>
                                      <p:to x="100000" y="100000"/>
                                    </p:animScale>
                                    <p:animScale>
                                      <p:cBhvr>
                                        <p:cTn id="45" dur="26">
                                          <p:stCondLst>
                                            <p:cond delay="1808"/>
                                          </p:stCondLst>
                                        </p:cTn>
                                        <p:tgtEl>
                                          <p:spTgt spid="22"/>
                                        </p:tgtEl>
                                      </p:cBhvr>
                                      <p:to x="100000" y="95000"/>
                                    </p:animScale>
                                    <p:animScale>
                                      <p:cBhvr>
                                        <p:cTn id="46" dur="166" decel="50000">
                                          <p:stCondLst>
                                            <p:cond delay="1834"/>
                                          </p:stCondLst>
                                        </p:cTn>
                                        <p:tgtEl>
                                          <p:spTgt spid="22"/>
                                        </p:tgtEl>
                                      </p:cBhvr>
                                      <p:to x="100000" y="100000"/>
                                    </p:animScale>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par>
                                <p:cTn id="71" presetID="42"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195736" y="332656"/>
            <a:ext cx="53285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SITUACION ACTUAL</a:t>
            </a:r>
            <a:endParaRPr lang="es-ES" sz="2800" dirty="0"/>
          </a:p>
        </p:txBody>
      </p:sp>
      <p:pic>
        <p:nvPicPr>
          <p:cNvPr id="716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10" t="11925" r="1513" b="18210"/>
          <a:stretch/>
        </p:blipFill>
        <p:spPr bwMode="auto">
          <a:xfrm>
            <a:off x="493079" y="1196752"/>
            <a:ext cx="8426902" cy="45722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rot="20865139">
            <a:off x="5825372" y="4033025"/>
            <a:ext cx="1546480" cy="62460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rot="2370253">
            <a:off x="7293330" y="3745519"/>
            <a:ext cx="1546480" cy="62460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rot="20865139">
            <a:off x="824114" y="2662786"/>
            <a:ext cx="1364927" cy="79261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rot="20865139">
            <a:off x="2346921" y="2376656"/>
            <a:ext cx="1764453" cy="79261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rot="19811219">
            <a:off x="3654207" y="4300635"/>
            <a:ext cx="1364927" cy="35095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rot="19811219">
            <a:off x="4116380" y="3441863"/>
            <a:ext cx="538546" cy="35095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p:nvSpPr>
        <p:spPr>
          <a:xfrm rot="19811219">
            <a:off x="4116380" y="2883614"/>
            <a:ext cx="538546" cy="35095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rot="21107146">
            <a:off x="4356512" y="1928889"/>
            <a:ext cx="1019327" cy="35095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9" name="18 Diagrama"/>
          <p:cNvGraphicFramePr/>
          <p:nvPr>
            <p:extLst>
              <p:ext uri="{D42A27DB-BD31-4B8C-83A1-F6EECF244321}">
                <p14:modId xmlns:p14="http://schemas.microsoft.com/office/powerpoint/2010/main" val="1863888349"/>
              </p:ext>
            </p:extLst>
          </p:nvPr>
        </p:nvGraphicFramePr>
        <p:xfrm>
          <a:off x="251520" y="1052736"/>
          <a:ext cx="9120336" cy="5000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tángulo redondeado"/>
          <p:cNvSpPr/>
          <p:nvPr/>
        </p:nvSpPr>
        <p:spPr>
          <a:xfrm>
            <a:off x="3851920" y="3548969"/>
            <a:ext cx="1358666" cy="8624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Total 770</a:t>
            </a:r>
            <a:endParaRPr lang="es-ES" b="1" dirty="0"/>
          </a:p>
        </p:txBody>
      </p:sp>
    </p:spTree>
    <p:extLst>
      <p:ext uri="{BB962C8B-B14F-4D97-AF65-F5344CB8AC3E}">
        <p14:creationId xmlns:p14="http://schemas.microsoft.com/office/powerpoint/2010/main" val="393342195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1682"/>
                                        </p:tgtEl>
                                        <p:attrNameLst>
                                          <p:attrName>ppt_x</p:attrName>
                                        </p:attrNameLst>
                                      </p:cBhvr>
                                      <p:tavLst>
                                        <p:tav tm="0">
                                          <p:val>
                                            <p:strVal val="ppt_x"/>
                                          </p:val>
                                        </p:tav>
                                        <p:tav tm="100000">
                                          <p:val>
                                            <p:strVal val="ppt_x"/>
                                          </p:val>
                                        </p:tav>
                                      </p:tavLst>
                                    </p:anim>
                                    <p:anim calcmode="lin" valueType="num">
                                      <p:cBhvr additive="base">
                                        <p:cTn id="13" dur="500"/>
                                        <p:tgtEl>
                                          <p:spTgt spid="71682"/>
                                        </p:tgtEl>
                                        <p:attrNameLst>
                                          <p:attrName>ppt_y</p:attrName>
                                        </p:attrNameLst>
                                      </p:cBhvr>
                                      <p:tavLst>
                                        <p:tav tm="0">
                                          <p:val>
                                            <p:strVal val="ppt_y"/>
                                          </p:val>
                                        </p:tav>
                                        <p:tav tm="100000">
                                          <p:val>
                                            <p:strVal val="1+ppt_h/2"/>
                                          </p:val>
                                        </p:tav>
                                      </p:tavLst>
                                    </p:anim>
                                    <p:set>
                                      <p:cBhvr>
                                        <p:cTn id="14" dur="1" fill="hold">
                                          <p:stCondLst>
                                            <p:cond delay="499"/>
                                          </p:stCondLst>
                                        </p:cTn>
                                        <p:tgtEl>
                                          <p:spTgt spid="71682"/>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9"/>
                                        </p:tgtEl>
                                        <p:attrNameLst>
                                          <p:attrName>ppt_x</p:attrName>
                                        </p:attrNameLst>
                                      </p:cBhvr>
                                      <p:tavLst>
                                        <p:tav tm="0">
                                          <p:val>
                                            <p:strVal val="ppt_x"/>
                                          </p:val>
                                        </p:tav>
                                        <p:tav tm="100000">
                                          <p:val>
                                            <p:strVal val="ppt_x"/>
                                          </p:val>
                                        </p:tav>
                                      </p:tavLst>
                                    </p:anim>
                                    <p:anim calcmode="lin" valueType="num">
                                      <p:cBhvr additive="base">
                                        <p:cTn id="23" dur="500"/>
                                        <p:tgtEl>
                                          <p:spTgt spid="19"/>
                                        </p:tgtEl>
                                        <p:attrNameLst>
                                          <p:attrName>ppt_y</p:attrName>
                                        </p:attrNameLst>
                                      </p:cBhvr>
                                      <p:tavLst>
                                        <p:tav tm="0">
                                          <p:val>
                                            <p:strVal val="ppt_y"/>
                                          </p:val>
                                        </p:tav>
                                        <p:tav tm="100000">
                                          <p:val>
                                            <p:strVal val="1+ppt_h/2"/>
                                          </p:val>
                                        </p:tav>
                                      </p:tavLst>
                                    </p:anim>
                                    <p:set>
                                      <p:cBhvr>
                                        <p:cTn id="24" dur="1" fill="hold">
                                          <p:stCondLst>
                                            <p:cond delay="499"/>
                                          </p:stCondLst>
                                        </p:cTn>
                                        <p:tgtEl>
                                          <p:spTgt spid="19"/>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4"/>
                                        </p:tgtEl>
                                        <p:attrNameLst>
                                          <p:attrName>ppt_x</p:attrName>
                                        </p:attrNameLst>
                                      </p:cBhvr>
                                      <p:tavLst>
                                        <p:tav tm="0">
                                          <p:val>
                                            <p:strVal val="ppt_x"/>
                                          </p:val>
                                        </p:tav>
                                        <p:tav tm="100000">
                                          <p:val>
                                            <p:strVal val="ppt_x"/>
                                          </p:val>
                                        </p:tav>
                                      </p:tavLst>
                                    </p:anim>
                                    <p:anim calcmode="lin" valueType="num">
                                      <p:cBhvr additive="base">
                                        <p:cTn id="32" dur="500"/>
                                        <p:tgtEl>
                                          <p:spTgt spid="4"/>
                                        </p:tgtEl>
                                        <p:attrNameLst>
                                          <p:attrName>ppt_y</p:attrName>
                                        </p:attrNameLst>
                                      </p:cBhvr>
                                      <p:tavLst>
                                        <p:tav tm="0">
                                          <p:val>
                                            <p:strVal val="ppt_y"/>
                                          </p:val>
                                        </p:tav>
                                        <p:tav tm="100000">
                                          <p:val>
                                            <p:strVal val="1+ppt_h/2"/>
                                          </p:val>
                                        </p:tav>
                                      </p:tavLst>
                                    </p:anim>
                                    <p:set>
                                      <p:cBhvr>
                                        <p:cTn id="33" dur="1" fill="hold">
                                          <p:stCondLst>
                                            <p:cond delay="499"/>
                                          </p:stCondLst>
                                        </p:cTn>
                                        <p:tgtEl>
                                          <p:spTgt spid="4"/>
                                        </p:tgtEl>
                                        <p:attrNameLst>
                                          <p:attrName>style.visibility</p:attrName>
                                        </p:attrNameLst>
                                      </p:cBhvr>
                                      <p:to>
                                        <p:strVal val="hidden"/>
                                      </p:to>
                                    </p:set>
                                  </p:childTnLst>
                                </p:cTn>
                              </p:par>
                              <p:par>
                                <p:cTn id="34" presetID="14" presetClass="entr" presetSubtype="10" fill="hold" nodeType="withEffect">
                                  <p:stCondLst>
                                    <p:cond delay="0"/>
                                  </p:stCondLst>
                                  <p:childTnLst>
                                    <p:set>
                                      <p:cBhvr>
                                        <p:cTn id="35" dur="1" fill="hold">
                                          <p:stCondLst>
                                            <p:cond delay="0"/>
                                          </p:stCondLst>
                                        </p:cTn>
                                        <p:tgtEl>
                                          <p:spTgt spid="71682"/>
                                        </p:tgtEl>
                                        <p:attrNameLst>
                                          <p:attrName>style.visibility</p:attrName>
                                        </p:attrNameLst>
                                      </p:cBhvr>
                                      <p:to>
                                        <p:strVal val="visible"/>
                                      </p:to>
                                    </p:set>
                                    <p:animEffect transition="in" filter="randombar(horizontal)">
                                      <p:cBhvr>
                                        <p:cTn id="36" dur="500"/>
                                        <p:tgtEl>
                                          <p:spTgt spid="7168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animBg="1"/>
      <p:bldP spid="14" grpId="0" animBg="1"/>
      <p:bldP spid="15" grpId="0" animBg="1"/>
      <p:bldP spid="16" grpId="0" animBg="1"/>
      <p:bldGraphic spid="19" grpId="0">
        <p:bldAsOne/>
      </p:bldGraphic>
      <p:bldGraphic spid="19" grpId="1">
        <p:bldAsOne/>
      </p:bldGraphic>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76672"/>
            <a:ext cx="7657668" cy="792088"/>
          </a:xfrm>
          <a:prstGeom prst="roundRect">
            <a:avLst/>
          </a:prstGeom>
        </p:spPr>
        <p:style>
          <a:lnRef idx="1">
            <a:schemeClr val="accent2"/>
          </a:lnRef>
          <a:fillRef idx="3">
            <a:schemeClr val="accent2"/>
          </a:fillRef>
          <a:effectRef idx="2">
            <a:schemeClr val="accent2"/>
          </a:effectRef>
          <a:fontRef idx="minor">
            <a:schemeClr val="lt1"/>
          </a:fontRef>
        </p:style>
        <p:txBody>
          <a:bodyPr/>
          <a:lstStyle/>
          <a:p>
            <a:r>
              <a:rPr lang="es-ES" dirty="0" smtClean="0"/>
              <a:t>SISTEMA ÚNICO DE DRENAJE</a:t>
            </a:r>
            <a:endParaRPr lang="es-ES" dirty="0"/>
          </a:p>
        </p:txBody>
      </p:sp>
      <p:pic>
        <p:nvPicPr>
          <p:cNvPr id="4" name="3 Marcador de contenido" descr="C:\Users\Ricardo\Downloads\20070822klpingtcn_75.Ees.SCO.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3712" y="1351309"/>
            <a:ext cx="6156640" cy="4525963"/>
          </a:xfrm>
          <a:prstGeom prst="rect">
            <a:avLst/>
          </a:prstGeom>
          <a:noFill/>
          <a:ln>
            <a:noFill/>
          </a:ln>
        </p:spPr>
      </p:pic>
    </p:spTree>
    <p:extLst>
      <p:ext uri="{BB962C8B-B14F-4D97-AF65-F5344CB8AC3E}">
        <p14:creationId xmlns:p14="http://schemas.microsoft.com/office/powerpoint/2010/main" val="2299402501"/>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2"/>
            <a:r>
              <a:rPr lang="es-ES" sz="3200" b="1" dirty="0" smtClean="0"/>
              <a:t> </a:t>
            </a:r>
            <a:r>
              <a:rPr lang="es-ES" sz="3200" dirty="0" smtClean="0"/>
              <a:t/>
            </a:r>
            <a:br>
              <a:rPr lang="es-ES" sz="3200" dirty="0" smtClean="0"/>
            </a:br>
            <a:endParaRPr lang="es-ES" sz="3200" dirty="0"/>
          </a:p>
        </p:txBody>
      </p:sp>
      <p:sp>
        <p:nvSpPr>
          <p:cNvPr id="7" name="6 Forma libre"/>
          <p:cNvSpPr/>
          <p:nvPr/>
        </p:nvSpPr>
        <p:spPr>
          <a:xfrm rot="14209024">
            <a:off x="5482287" y="3799044"/>
            <a:ext cx="737447" cy="103183"/>
          </a:xfrm>
          <a:custGeom>
            <a:avLst/>
            <a:gdLst>
              <a:gd name="connsiteX0" fmla="*/ 0 w 619280"/>
              <a:gd name="connsiteY0" fmla="*/ 45720 h 91440"/>
              <a:gd name="connsiteX1" fmla="*/ 619280 w 619280"/>
              <a:gd name="connsiteY1" fmla="*/ 45720 h 91440"/>
            </a:gdLst>
            <a:ahLst/>
            <a:cxnLst>
              <a:cxn ang="0">
                <a:pos x="connsiteX0" y="connsiteY0"/>
              </a:cxn>
              <a:cxn ang="0">
                <a:pos x="connsiteX1" y="connsiteY1"/>
              </a:cxn>
            </a:cxnLst>
            <a:rect l="l" t="t" r="r" b="b"/>
            <a:pathLst>
              <a:path w="619280" h="91440">
                <a:moveTo>
                  <a:pt x="0" y="45720"/>
                </a:moveTo>
                <a:lnTo>
                  <a:pt x="6192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6858" tIns="30237" rIns="306858" bIns="30239" numCol="1" spcCol="1270" anchor="ctr" anchorCtr="0">
            <a:noAutofit/>
          </a:bodyPr>
          <a:lstStyle/>
          <a:p>
            <a:pPr lvl="0" algn="ctr" defTabSz="222250">
              <a:lnSpc>
                <a:spcPct val="90000"/>
              </a:lnSpc>
              <a:spcBef>
                <a:spcPct val="0"/>
              </a:spcBef>
              <a:spcAft>
                <a:spcPct val="35000"/>
              </a:spcAft>
            </a:pPr>
            <a:endParaRPr lang="es-ES" sz="500" kern="1200"/>
          </a:p>
        </p:txBody>
      </p:sp>
      <p:sp>
        <p:nvSpPr>
          <p:cNvPr id="8" name="7 Forma libre"/>
          <p:cNvSpPr/>
          <p:nvPr/>
        </p:nvSpPr>
        <p:spPr>
          <a:xfrm rot="4789661">
            <a:off x="3722300" y="2022467"/>
            <a:ext cx="619280" cy="91440"/>
          </a:xfrm>
          <a:custGeom>
            <a:avLst/>
            <a:gdLst>
              <a:gd name="connsiteX0" fmla="*/ 0 w 619280"/>
              <a:gd name="connsiteY0" fmla="*/ 45720 h 91440"/>
              <a:gd name="connsiteX1" fmla="*/ 619280 w 619280"/>
              <a:gd name="connsiteY1" fmla="*/ 45720 h 91440"/>
            </a:gdLst>
            <a:ahLst/>
            <a:cxnLst>
              <a:cxn ang="0">
                <a:pos x="connsiteX0" y="connsiteY0"/>
              </a:cxn>
              <a:cxn ang="0">
                <a:pos x="connsiteX1" y="connsiteY1"/>
              </a:cxn>
            </a:cxnLst>
            <a:rect l="l" t="t" r="r" b="b"/>
            <a:pathLst>
              <a:path w="619280" h="91440">
                <a:moveTo>
                  <a:pt x="0" y="45720"/>
                </a:moveTo>
                <a:lnTo>
                  <a:pt x="619280"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6858" tIns="30237" rIns="306858" bIns="30239" numCol="1" spcCol="1270" anchor="ctr" anchorCtr="0">
            <a:noAutofit/>
          </a:bodyPr>
          <a:lstStyle/>
          <a:p>
            <a:pPr lvl="0" algn="ctr" defTabSz="222250">
              <a:lnSpc>
                <a:spcPct val="90000"/>
              </a:lnSpc>
              <a:spcBef>
                <a:spcPct val="0"/>
              </a:spcBef>
              <a:spcAft>
                <a:spcPct val="35000"/>
              </a:spcAft>
            </a:pPr>
            <a:endParaRPr lang="es-ES" sz="500" kern="1200"/>
          </a:p>
        </p:txBody>
      </p:sp>
      <p:sp>
        <p:nvSpPr>
          <p:cNvPr id="9" name="8 Forma libre"/>
          <p:cNvSpPr/>
          <p:nvPr/>
        </p:nvSpPr>
        <p:spPr>
          <a:xfrm>
            <a:off x="1547664" y="908720"/>
            <a:ext cx="4968552" cy="944024"/>
          </a:xfrm>
          <a:custGeom>
            <a:avLst/>
            <a:gdLst>
              <a:gd name="connsiteX0" fmla="*/ 0 w 4968552"/>
              <a:gd name="connsiteY0" fmla="*/ 0 h 944024"/>
              <a:gd name="connsiteX1" fmla="*/ 4968552 w 4968552"/>
              <a:gd name="connsiteY1" fmla="*/ 0 h 944024"/>
              <a:gd name="connsiteX2" fmla="*/ 4968552 w 4968552"/>
              <a:gd name="connsiteY2" fmla="*/ 944024 h 944024"/>
              <a:gd name="connsiteX3" fmla="*/ 0 w 4968552"/>
              <a:gd name="connsiteY3" fmla="*/ 944024 h 944024"/>
              <a:gd name="connsiteX4" fmla="*/ 0 w 4968552"/>
              <a:gd name="connsiteY4" fmla="*/ 0 h 94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552" h="944024">
                <a:moveTo>
                  <a:pt x="0" y="0"/>
                </a:moveTo>
                <a:lnTo>
                  <a:pt x="4968552" y="0"/>
                </a:lnTo>
                <a:lnTo>
                  <a:pt x="4968552" y="944024"/>
                </a:lnTo>
                <a:lnTo>
                  <a:pt x="0" y="9440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t>SITUACION DE LAS VILLAS DE CADETES</a:t>
            </a:r>
            <a:r>
              <a:rPr lang="es-ES" sz="2400" kern="1200" dirty="0" smtClean="0"/>
              <a:t/>
            </a:r>
            <a:br>
              <a:rPr lang="es-ES" sz="2400" kern="1200" dirty="0" smtClean="0"/>
            </a:br>
            <a:r>
              <a:rPr lang="es-ES" sz="2400" b="1" kern="1200" dirty="0" smtClean="0"/>
              <a:t>Villa #1 y Villa #2</a:t>
            </a:r>
            <a:endParaRPr lang="es-ES" sz="2400" kern="1200" dirty="0"/>
          </a:p>
        </p:txBody>
      </p:sp>
      <p:sp>
        <p:nvSpPr>
          <p:cNvPr id="10" name="9 Forma libre"/>
          <p:cNvSpPr/>
          <p:nvPr/>
        </p:nvSpPr>
        <p:spPr>
          <a:xfrm>
            <a:off x="3173050" y="2348880"/>
            <a:ext cx="3096401" cy="944024"/>
          </a:xfrm>
          <a:custGeom>
            <a:avLst/>
            <a:gdLst>
              <a:gd name="connsiteX0" fmla="*/ 0 w 3096401"/>
              <a:gd name="connsiteY0" fmla="*/ 0 h 944024"/>
              <a:gd name="connsiteX1" fmla="*/ 3096401 w 3096401"/>
              <a:gd name="connsiteY1" fmla="*/ 0 h 944024"/>
              <a:gd name="connsiteX2" fmla="*/ 3096401 w 3096401"/>
              <a:gd name="connsiteY2" fmla="*/ 944024 h 944024"/>
              <a:gd name="connsiteX3" fmla="*/ 0 w 3096401"/>
              <a:gd name="connsiteY3" fmla="*/ 944024 h 944024"/>
              <a:gd name="connsiteX4" fmla="*/ 0 w 3096401"/>
              <a:gd name="connsiteY4" fmla="*/ 0 h 94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01" h="944024">
                <a:moveTo>
                  <a:pt x="0" y="0"/>
                </a:moveTo>
                <a:lnTo>
                  <a:pt x="3096401" y="0"/>
                </a:lnTo>
                <a:lnTo>
                  <a:pt x="3096401" y="944024"/>
                </a:lnTo>
                <a:lnTo>
                  <a:pt x="0" y="9440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Constan de 4 alas distribuidas cada una con 8 piezas (piezas o habitaciones)</a:t>
            </a:r>
            <a:endParaRPr lang="es-ES" sz="2000" kern="1200" dirty="0"/>
          </a:p>
        </p:txBody>
      </p:sp>
      <p:sp>
        <p:nvSpPr>
          <p:cNvPr id="11" name="10 Forma libre"/>
          <p:cNvSpPr/>
          <p:nvPr/>
        </p:nvSpPr>
        <p:spPr>
          <a:xfrm>
            <a:off x="5148074" y="4090515"/>
            <a:ext cx="3096401" cy="944024"/>
          </a:xfrm>
          <a:custGeom>
            <a:avLst/>
            <a:gdLst>
              <a:gd name="connsiteX0" fmla="*/ 0 w 3096401"/>
              <a:gd name="connsiteY0" fmla="*/ 0 h 944024"/>
              <a:gd name="connsiteX1" fmla="*/ 3096401 w 3096401"/>
              <a:gd name="connsiteY1" fmla="*/ 0 h 944024"/>
              <a:gd name="connsiteX2" fmla="*/ 3096401 w 3096401"/>
              <a:gd name="connsiteY2" fmla="*/ 944024 h 944024"/>
              <a:gd name="connsiteX3" fmla="*/ 0 w 3096401"/>
              <a:gd name="connsiteY3" fmla="*/ 944024 h 944024"/>
              <a:gd name="connsiteX4" fmla="*/ 0 w 3096401"/>
              <a:gd name="connsiteY4" fmla="*/ 0 h 94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01" h="944024">
                <a:moveTo>
                  <a:pt x="0" y="0"/>
                </a:moveTo>
                <a:lnTo>
                  <a:pt x="3096401" y="0"/>
                </a:lnTo>
                <a:lnTo>
                  <a:pt x="3096401" y="944024"/>
                </a:lnTo>
                <a:lnTo>
                  <a:pt x="0" y="9440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De las cuales tienes 4 baños cada uno con dos lavamanos, una ducha y un inodoro. </a:t>
            </a:r>
            <a:endParaRPr lang="es-ES" sz="2000" kern="1200" dirty="0"/>
          </a:p>
        </p:txBody>
      </p:sp>
    </p:spTree>
    <p:extLst>
      <p:ext uri="{BB962C8B-B14F-4D97-AF65-F5344CB8AC3E}">
        <p14:creationId xmlns:p14="http://schemas.microsoft.com/office/powerpoint/2010/main" val="497823259"/>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96044880"/>
              </p:ext>
            </p:extLst>
          </p:nvPr>
        </p:nvGraphicFramePr>
        <p:xfrm>
          <a:off x="1043608" y="620688"/>
          <a:ext cx="78488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1686508" y="260648"/>
            <a:ext cx="6203032" cy="562074"/>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1"/>
            <a:r>
              <a:rPr lang="es-ES" sz="3200" b="1" dirty="0" smtClean="0"/>
              <a:t>Situación de la Villa #3 </a:t>
            </a:r>
            <a:endParaRPr lang="es-ES" sz="5400" dirty="0"/>
          </a:p>
        </p:txBody>
      </p:sp>
    </p:spTree>
    <p:extLst>
      <p:ext uri="{BB962C8B-B14F-4D97-AF65-F5344CB8AC3E}">
        <p14:creationId xmlns:p14="http://schemas.microsoft.com/office/powerpoint/2010/main" val="24189684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980728"/>
            <a:ext cx="8229600" cy="1872208"/>
          </a:xfrm>
          <a:prstGeom prst="round2SameRect">
            <a:avLst/>
          </a:prstGeom>
        </p:spPr>
        <p:style>
          <a:lnRef idx="3">
            <a:schemeClr val="lt1"/>
          </a:lnRef>
          <a:fillRef idx="1">
            <a:schemeClr val="accent2"/>
          </a:fillRef>
          <a:effectRef idx="1">
            <a:schemeClr val="accent2"/>
          </a:effectRef>
          <a:fontRef idx="minor">
            <a:schemeClr val="lt1"/>
          </a:fontRef>
        </p:style>
        <p:txBody>
          <a:bodyPr/>
          <a:lstStyle/>
          <a:p>
            <a:r>
              <a:rPr lang="es-EC" sz="2800" dirty="0" smtClean="0"/>
              <a:t>Esta </a:t>
            </a:r>
            <a:r>
              <a:rPr lang="es-EC" sz="2800" dirty="0"/>
              <a:t>villa es diferente en su estructura de distribución habitacional además posee una sección de baños en sus extremos y habitaciones separadas para los antiguos de ala</a:t>
            </a:r>
            <a:r>
              <a:rPr lang="es-EC" sz="2800" dirty="0" smtClean="0"/>
              <a:t>.</a:t>
            </a:r>
            <a:endParaRPr lang="es-ES" sz="2800" dirty="0"/>
          </a:p>
          <a:p>
            <a:endParaRPr lang="es-ES" sz="2800" dirty="0"/>
          </a:p>
        </p:txBody>
      </p:sp>
      <p:grpSp>
        <p:nvGrpSpPr>
          <p:cNvPr id="13" name="12 Grupo"/>
          <p:cNvGrpSpPr/>
          <p:nvPr/>
        </p:nvGrpSpPr>
        <p:grpSpPr>
          <a:xfrm>
            <a:off x="755576" y="3212976"/>
            <a:ext cx="8208912" cy="1080120"/>
            <a:chOff x="755576" y="3212976"/>
            <a:chExt cx="8208912" cy="1080120"/>
          </a:xfrm>
        </p:grpSpPr>
        <p:grpSp>
          <p:nvGrpSpPr>
            <p:cNvPr id="12" name="11 Grupo"/>
            <p:cNvGrpSpPr/>
            <p:nvPr/>
          </p:nvGrpSpPr>
          <p:grpSpPr>
            <a:xfrm>
              <a:off x="755576" y="3212976"/>
              <a:ext cx="8208912" cy="1080120"/>
              <a:chOff x="395536" y="3481849"/>
              <a:chExt cx="8208912" cy="1080120"/>
            </a:xfrm>
          </p:grpSpPr>
          <p:sp>
            <p:nvSpPr>
              <p:cNvPr id="8" name="7 Rectángulo"/>
              <p:cNvSpPr/>
              <p:nvPr/>
            </p:nvSpPr>
            <p:spPr>
              <a:xfrm>
                <a:off x="395536" y="3481849"/>
                <a:ext cx="8208912" cy="10801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4" name="3 Rectángulo"/>
              <p:cNvSpPr/>
              <p:nvPr/>
            </p:nvSpPr>
            <p:spPr>
              <a:xfrm>
                <a:off x="1835696" y="3481849"/>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Piezas  </a:t>
                </a:r>
                <a:endParaRPr lang="es-ES" dirty="0"/>
              </a:p>
            </p:txBody>
          </p:sp>
          <p:sp>
            <p:nvSpPr>
              <p:cNvPr id="5" name="4 Rectángulo"/>
              <p:cNvSpPr/>
              <p:nvPr/>
            </p:nvSpPr>
            <p:spPr>
              <a:xfrm>
                <a:off x="4788024" y="3481849"/>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Piezas </a:t>
                </a:r>
                <a:endParaRPr lang="es-ES" dirty="0"/>
              </a:p>
            </p:txBody>
          </p:sp>
          <p:sp>
            <p:nvSpPr>
              <p:cNvPr id="6" name="5 Rectángulo"/>
              <p:cNvSpPr/>
              <p:nvPr/>
            </p:nvSpPr>
            <p:spPr>
              <a:xfrm>
                <a:off x="395536" y="3481849"/>
                <a:ext cx="1152128"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Baños </a:t>
                </a:r>
                <a:endParaRPr lang="es-ES" dirty="0"/>
              </a:p>
            </p:txBody>
          </p:sp>
        </p:grpSp>
        <p:sp>
          <p:nvSpPr>
            <p:cNvPr id="7" name="6 Rectángulo"/>
            <p:cNvSpPr/>
            <p:nvPr/>
          </p:nvSpPr>
          <p:spPr>
            <a:xfrm>
              <a:off x="7812360" y="3212976"/>
              <a:ext cx="1152128"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Baños</a:t>
              </a:r>
              <a:endParaRPr lang="es-ES" dirty="0"/>
            </a:p>
          </p:txBody>
        </p:sp>
      </p:grpSp>
      <p:pic>
        <p:nvPicPr>
          <p:cNvPr id="9" name="3 Marcador de contenido" descr="C:\Users\Ricardo\Desktop\109CANON\IMG_0905.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36712"/>
            <a:ext cx="7632847" cy="4752528"/>
          </a:xfrm>
          <a:prstGeom prst="rect">
            <a:avLst/>
          </a:prstGeom>
          <a:ln>
            <a:noFill/>
          </a:ln>
          <a:effectLst>
            <a:softEdge rad="112500"/>
          </a:effectLst>
        </p:spPr>
      </p:pic>
      <p:pic>
        <p:nvPicPr>
          <p:cNvPr id="10" name="3 Marcador de contenido" descr="C:\Users\Ricardo\Desktop\109CANON\IMG_0906.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699" y="949994"/>
            <a:ext cx="6034617" cy="4525963"/>
          </a:xfrm>
          <a:prstGeom prst="rect">
            <a:avLst/>
          </a:prstGeom>
          <a:noFill/>
          <a:ln>
            <a:noFill/>
          </a:ln>
        </p:spPr>
      </p:pic>
      <p:pic>
        <p:nvPicPr>
          <p:cNvPr id="11" name="3 Marcador de contenido" descr="C:\Users\Ricardo\Desktop\109CANON\IMG_0907.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6698" y="949993"/>
            <a:ext cx="6034617" cy="4525963"/>
          </a:xfrm>
          <a:prstGeom prst="rect">
            <a:avLst/>
          </a:prstGeom>
          <a:noFill/>
          <a:ln>
            <a:noFill/>
          </a:ln>
        </p:spPr>
      </p:pic>
      <p:sp>
        <p:nvSpPr>
          <p:cNvPr id="14" name="13 Título"/>
          <p:cNvSpPr>
            <a:spLocks noGrp="1"/>
          </p:cNvSpPr>
          <p:nvPr>
            <p:ph type="title"/>
          </p:nvPr>
        </p:nvSpPr>
        <p:spPr/>
        <p:txBody>
          <a:bodyPr/>
          <a:lstStyle/>
          <a:p>
            <a:endParaRPr lang="es-ES"/>
          </a:p>
        </p:txBody>
      </p:sp>
    </p:spTree>
    <p:extLst>
      <p:ext uri="{BB962C8B-B14F-4D97-AF65-F5344CB8AC3E}">
        <p14:creationId xmlns:p14="http://schemas.microsoft.com/office/powerpoint/2010/main" val="28606570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9"/>
                                        </p:tgtEl>
                                      </p:cBhvr>
                                    </p:animEffect>
                                    <p:anim calcmode="lin" valueType="num">
                                      <p:cBhvr>
                                        <p:cTn id="23" dur="1000"/>
                                        <p:tgtEl>
                                          <p:spTgt spid="9"/>
                                        </p:tgtEl>
                                        <p:attrNameLst>
                                          <p:attrName>ppt_x</p:attrName>
                                        </p:attrNameLst>
                                      </p:cBhvr>
                                      <p:tavLst>
                                        <p:tav tm="0">
                                          <p:val>
                                            <p:strVal val="ppt_x"/>
                                          </p:val>
                                        </p:tav>
                                        <p:tav tm="100000">
                                          <p:val>
                                            <p:strVal val="ppt_x"/>
                                          </p:val>
                                        </p:tav>
                                      </p:tavLst>
                                    </p:anim>
                                    <p:anim calcmode="lin" valueType="num">
                                      <p:cBhvr>
                                        <p:cTn id="24" dur="1000"/>
                                        <p:tgtEl>
                                          <p:spTgt spid="9"/>
                                        </p:tgtEl>
                                        <p:attrNameLst>
                                          <p:attrName>ppt_y</p:attrName>
                                        </p:attrNameLst>
                                      </p:cBhvr>
                                      <p:tavLst>
                                        <p:tav tm="0">
                                          <p:val>
                                            <p:strVal val="ppt_y"/>
                                          </p:val>
                                        </p:tav>
                                        <p:tav tm="100000">
                                          <p:val>
                                            <p:strVal val="ppt_y+.1"/>
                                          </p:val>
                                        </p:tav>
                                      </p:tavLst>
                                    </p:anim>
                                    <p:set>
                                      <p:cBhvr>
                                        <p:cTn id="25" dur="1" fill="hold">
                                          <p:stCondLst>
                                            <p:cond delay="9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nodeType="clickEffect">
                                  <p:stCondLst>
                                    <p:cond delay="0"/>
                                  </p:stCondLst>
                                  <p:childTnLst>
                                    <p:animEffect transition="out" filter="randombar(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09421607"/>
              </p:ext>
            </p:extLst>
          </p:nvPr>
        </p:nvGraphicFramePr>
        <p:xfrm>
          <a:off x="1043608" y="620688"/>
          <a:ext cx="78488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1115616" y="562670"/>
            <a:ext cx="7355160" cy="706090"/>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1"/>
            <a:r>
              <a:rPr lang="es-ES" sz="3200" b="1" dirty="0" smtClean="0"/>
              <a:t>Situación del área administrativa   </a:t>
            </a:r>
            <a:endParaRPr lang="es-ES" sz="5400" dirty="0"/>
          </a:p>
        </p:txBody>
      </p:sp>
    </p:spTree>
    <p:extLst>
      <p:ext uri="{BB962C8B-B14F-4D97-AF65-F5344CB8AC3E}">
        <p14:creationId xmlns:p14="http://schemas.microsoft.com/office/powerpoint/2010/main" val="39409064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15616" y="562670"/>
            <a:ext cx="7355160" cy="706090"/>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1"/>
            <a:r>
              <a:rPr lang="es-ES" sz="3200" b="1" dirty="0" smtClean="0"/>
              <a:t>Situación del área administrativa   </a:t>
            </a:r>
            <a:endParaRPr lang="es-ES" sz="5400" dirty="0"/>
          </a:p>
        </p:txBody>
      </p:sp>
      <p:pic>
        <p:nvPicPr>
          <p:cNvPr id="72706" name="Picture 2" descr="C:\Users\Ricardo\Desktop\Foto12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08038"/>
            <a:ext cx="3351925" cy="4469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682" name="Picture 2" descr="C:\Users\Ricardo\Desktop\IMG-20131007-WA0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250" b="18939"/>
          <a:stretch/>
        </p:blipFill>
        <p:spPr bwMode="auto">
          <a:xfrm rot="16200000">
            <a:off x="1867213" y="928523"/>
            <a:ext cx="2172134" cy="3099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683" name="Picture 3" descr="C:\Users\Ricardo\Desktop\IMG-20131007-WA00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33" t="8056" b="11519"/>
          <a:stretch/>
        </p:blipFill>
        <p:spPr bwMode="auto">
          <a:xfrm>
            <a:off x="487650" y="3501008"/>
            <a:ext cx="4047113" cy="2538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5220072" y="4712837"/>
            <a:ext cx="3493435" cy="905384"/>
          </a:xfrm>
          <a:prstGeom prst="roundRect">
            <a:avLst/>
          </a:prstGeom>
        </p:spPr>
        <p:style>
          <a:lnRef idx="3">
            <a:schemeClr val="lt1"/>
          </a:lnRef>
          <a:fillRef idx="1">
            <a:schemeClr val="accent5"/>
          </a:fillRef>
          <a:effectRef idx="1">
            <a:schemeClr val="accent5"/>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s-ES" sz="2800" b="1" dirty="0" smtClean="0"/>
              <a:t>Baños del corredor de los salones de clase.</a:t>
            </a:r>
            <a:endParaRPr lang="es-ES" sz="4800" dirty="0"/>
          </a:p>
        </p:txBody>
      </p:sp>
      <p:sp>
        <p:nvSpPr>
          <p:cNvPr id="7" name="1 Título"/>
          <p:cNvSpPr txBox="1">
            <a:spLocks/>
          </p:cNvSpPr>
          <p:nvPr/>
        </p:nvSpPr>
        <p:spPr>
          <a:xfrm>
            <a:off x="1009477" y="3356992"/>
            <a:ext cx="3493435" cy="648072"/>
          </a:xfrm>
          <a:prstGeom prst="roundRect">
            <a:avLst/>
          </a:prstGeom>
        </p:spPr>
        <p:style>
          <a:lnRef idx="3">
            <a:schemeClr val="lt1"/>
          </a:lnRef>
          <a:fillRef idx="1">
            <a:schemeClr val="accent5"/>
          </a:fillRef>
          <a:effectRef idx="1">
            <a:schemeClr val="accent5"/>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s-ES" sz="2800" b="1" dirty="0" smtClean="0"/>
              <a:t>Baños del académico.</a:t>
            </a:r>
            <a:endParaRPr lang="es-ES" sz="4800" dirty="0"/>
          </a:p>
        </p:txBody>
      </p:sp>
    </p:spTree>
    <p:extLst>
      <p:ext uri="{BB962C8B-B14F-4D97-AF65-F5344CB8AC3E}">
        <p14:creationId xmlns:p14="http://schemas.microsoft.com/office/powerpoint/2010/main" val="31206713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Ricardo\Desktop\imagenes de aguas grise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704856" cy="5221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2062799978"/>
              </p:ext>
            </p:extLst>
          </p:nvPr>
        </p:nvGraphicFramePr>
        <p:xfrm>
          <a:off x="1403648" y="1337356"/>
          <a:ext cx="6396372" cy="457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redondeado"/>
          <p:cNvSpPr/>
          <p:nvPr/>
        </p:nvSpPr>
        <p:spPr>
          <a:xfrm>
            <a:off x="2592914" y="329244"/>
            <a:ext cx="41044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ANÁLISIS PARA LA OBTENCION DE AGUAS GRISES</a:t>
            </a:r>
            <a:endParaRPr lang="es-ES" sz="2400" dirty="0"/>
          </a:p>
        </p:txBody>
      </p:sp>
    </p:spTree>
    <p:extLst>
      <p:ext uri="{BB962C8B-B14F-4D97-AF65-F5344CB8AC3E}">
        <p14:creationId xmlns:p14="http://schemas.microsoft.com/office/powerpoint/2010/main" val="2536891732"/>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260648"/>
            <a:ext cx="2952328" cy="504056"/>
          </a:xfrm>
          <a:prstGeom prst="roundRect">
            <a:avLst/>
          </a:prstGeom>
        </p:spPr>
        <p:style>
          <a:lnRef idx="3">
            <a:schemeClr val="lt1"/>
          </a:lnRef>
          <a:fillRef idx="1">
            <a:schemeClr val="accent1"/>
          </a:fillRef>
          <a:effectRef idx="1">
            <a:schemeClr val="accent1"/>
          </a:effectRef>
          <a:fontRef idx="minor">
            <a:schemeClr val="lt1"/>
          </a:fontRef>
        </p:style>
        <p:txBody>
          <a:bodyPr/>
          <a:lstStyle/>
          <a:p>
            <a:pPr marL="57150" indent="0" algn="ctr">
              <a:buNone/>
            </a:pPr>
            <a:r>
              <a:rPr lang="es-ES" sz="2400" b="1" dirty="0" smtClean="0"/>
              <a:t>DIAGNOSTICO</a:t>
            </a:r>
            <a:endParaRPr lang="es-ES" sz="2400" dirty="0"/>
          </a:p>
        </p:txBody>
      </p:sp>
      <p:graphicFrame>
        <p:nvGraphicFramePr>
          <p:cNvPr id="4" name="3 Diagrama"/>
          <p:cNvGraphicFramePr/>
          <p:nvPr>
            <p:extLst>
              <p:ext uri="{D42A27DB-BD31-4B8C-83A1-F6EECF244321}">
                <p14:modId xmlns:p14="http://schemas.microsoft.com/office/powerpoint/2010/main" val="3049913659"/>
              </p:ext>
            </p:extLst>
          </p:nvPr>
        </p:nvGraphicFramePr>
        <p:xfrm>
          <a:off x="179512" y="2708920"/>
          <a:ext cx="878497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2286000" y="1196752"/>
            <a:ext cx="4572000" cy="132802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r>
              <a:rPr lang="es-EC" sz="1800" dirty="0" smtClean="0"/>
              <a:t>La investigación se centró en determinar el sistema de drenaje y la distribución de cada una de las villas de acuerdo al número de personas:</a:t>
            </a:r>
            <a:endParaRPr lang="es-ES" sz="1800" dirty="0" smtClean="0"/>
          </a:p>
        </p:txBody>
      </p:sp>
    </p:spTree>
    <p:extLst>
      <p:ext uri="{BB962C8B-B14F-4D97-AF65-F5344CB8AC3E}">
        <p14:creationId xmlns:p14="http://schemas.microsoft.com/office/powerpoint/2010/main" val="2326131464"/>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403350" y="1335088"/>
            <a:ext cx="75247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buClr>
                <a:srgbClr val="418200"/>
              </a:buClr>
            </a:pPr>
            <a:r>
              <a:rPr lang="es-ES" sz="3200" b="1" i="0" dirty="0" smtClean="0">
                <a:solidFill>
                  <a:srgbClr val="2C5800"/>
                </a:solidFill>
              </a:rPr>
              <a:t>“</a:t>
            </a:r>
            <a:r>
              <a:rPr lang="es-EC" sz="3200" b="1" i="0" dirty="0">
                <a:solidFill>
                  <a:srgbClr val="2C5800"/>
                </a:solidFill>
              </a:rPr>
              <a:t>DIAGNOSTICO DEL TRATAMIENTO DE LAS AGUAS GRISES DE LA INFRAESTRUCTURA HABITACIONAL Y ACADÉMICA DE LOS CADETES ESMA 2010-2012 Y PROPUESTA PARA LA REUTILIZACIÓN Y CREACIÓN DE ÁREAS VERDES</a:t>
            </a:r>
            <a:r>
              <a:rPr lang="es-EC" sz="3200" b="1" i="0" dirty="0" smtClean="0">
                <a:solidFill>
                  <a:srgbClr val="2C5800"/>
                </a:solidFill>
              </a:rPr>
              <a:t>”.</a:t>
            </a:r>
            <a:endParaRPr lang="es-ES" sz="3200" i="0" dirty="0">
              <a:solidFill>
                <a:srgbClr val="2C5800"/>
              </a:solidFill>
            </a:endParaRPr>
          </a:p>
        </p:txBody>
      </p:sp>
      <p:pic>
        <p:nvPicPr>
          <p:cNvPr id="4099" name="Imagen 4" descr="ESM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0" y="338361"/>
            <a:ext cx="714375" cy="7143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723999"/>
      </p:ext>
    </p:extLst>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457200" y="1589773"/>
            <a:ext cx="8218168" cy="4647539"/>
            <a:chOff x="457200" y="1578674"/>
            <a:chExt cx="8218168" cy="4647539"/>
          </a:xfrm>
        </p:grpSpPr>
        <p:sp>
          <p:nvSpPr>
            <p:cNvPr id="9" name="8 Forma libre"/>
            <p:cNvSpPr/>
            <p:nvPr/>
          </p:nvSpPr>
          <p:spPr>
            <a:xfrm>
              <a:off x="496094" y="1578674"/>
              <a:ext cx="3291839" cy="1745141"/>
            </a:xfrm>
            <a:custGeom>
              <a:avLst/>
              <a:gdLst>
                <a:gd name="connsiteX0" fmla="*/ 0 w 3291839"/>
                <a:gd name="connsiteY0" fmla="*/ 359123 h 2154694"/>
                <a:gd name="connsiteX1" fmla="*/ 359123 w 3291839"/>
                <a:gd name="connsiteY1" fmla="*/ 0 h 2154694"/>
                <a:gd name="connsiteX2" fmla="*/ 2932716 w 3291839"/>
                <a:gd name="connsiteY2" fmla="*/ 0 h 2154694"/>
                <a:gd name="connsiteX3" fmla="*/ 3291839 w 3291839"/>
                <a:gd name="connsiteY3" fmla="*/ 359123 h 2154694"/>
                <a:gd name="connsiteX4" fmla="*/ 3291839 w 3291839"/>
                <a:gd name="connsiteY4" fmla="*/ 1795571 h 2154694"/>
                <a:gd name="connsiteX5" fmla="*/ 2932716 w 3291839"/>
                <a:gd name="connsiteY5" fmla="*/ 2154694 h 2154694"/>
                <a:gd name="connsiteX6" fmla="*/ 359123 w 3291839"/>
                <a:gd name="connsiteY6" fmla="*/ 2154694 h 2154694"/>
                <a:gd name="connsiteX7" fmla="*/ 0 w 3291839"/>
                <a:gd name="connsiteY7" fmla="*/ 1795571 h 2154694"/>
                <a:gd name="connsiteX8" fmla="*/ 0 w 3291839"/>
                <a:gd name="connsiteY8" fmla="*/ 359123 h 21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39" h="2154694">
                  <a:moveTo>
                    <a:pt x="0" y="359123"/>
                  </a:moveTo>
                  <a:cubicBezTo>
                    <a:pt x="0" y="160785"/>
                    <a:pt x="160785" y="0"/>
                    <a:pt x="359123" y="0"/>
                  </a:cubicBezTo>
                  <a:lnTo>
                    <a:pt x="2932716" y="0"/>
                  </a:lnTo>
                  <a:cubicBezTo>
                    <a:pt x="3131054" y="0"/>
                    <a:pt x="3291839" y="160785"/>
                    <a:pt x="3291839" y="359123"/>
                  </a:cubicBezTo>
                  <a:lnTo>
                    <a:pt x="3291839" y="1795571"/>
                  </a:lnTo>
                  <a:cubicBezTo>
                    <a:pt x="3291839" y="1993909"/>
                    <a:pt x="3131054" y="2154694"/>
                    <a:pt x="2932716" y="2154694"/>
                  </a:cubicBezTo>
                  <a:lnTo>
                    <a:pt x="359123" y="2154694"/>
                  </a:lnTo>
                  <a:cubicBezTo>
                    <a:pt x="160785" y="2154694"/>
                    <a:pt x="0" y="1993909"/>
                    <a:pt x="0" y="1795571"/>
                  </a:cubicBezTo>
                  <a:lnTo>
                    <a:pt x="0" y="35912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53773" tIns="179478" rIns="253773" bIns="179478" numCol="1" spcCol="1270" anchor="ctr" anchorCtr="0">
              <a:noAutofit/>
            </a:bodyPr>
            <a:lstStyle/>
            <a:p>
              <a:pPr lvl="0" algn="ctr" defTabSz="1733550">
                <a:lnSpc>
                  <a:spcPct val="90000"/>
                </a:lnSpc>
                <a:spcBef>
                  <a:spcPct val="0"/>
                </a:spcBef>
                <a:spcAft>
                  <a:spcPct val="35000"/>
                </a:spcAft>
              </a:pPr>
              <a:r>
                <a:rPr lang="es-ES" sz="3900" kern="1200" dirty="0" smtClean="0"/>
                <a:t>Investigación de campo</a:t>
              </a:r>
              <a:endParaRPr lang="es-ES" sz="3900" kern="1200" dirty="0"/>
            </a:p>
          </p:txBody>
        </p:sp>
        <p:sp>
          <p:nvSpPr>
            <p:cNvPr id="10" name="9 Forma libre"/>
            <p:cNvSpPr/>
            <p:nvPr/>
          </p:nvSpPr>
          <p:spPr>
            <a:xfrm>
              <a:off x="3737608" y="3422163"/>
              <a:ext cx="4937760" cy="2804050"/>
            </a:xfrm>
            <a:custGeom>
              <a:avLst/>
              <a:gdLst>
                <a:gd name="connsiteX0" fmla="*/ 0 w 4937760"/>
                <a:gd name="connsiteY0" fmla="*/ 269337 h 2154694"/>
                <a:gd name="connsiteX1" fmla="*/ 3860413 w 4937760"/>
                <a:gd name="connsiteY1" fmla="*/ 269337 h 2154694"/>
                <a:gd name="connsiteX2" fmla="*/ 3860413 w 4937760"/>
                <a:gd name="connsiteY2" fmla="*/ 0 h 2154694"/>
                <a:gd name="connsiteX3" fmla="*/ 4937760 w 4937760"/>
                <a:gd name="connsiteY3" fmla="*/ 1077347 h 2154694"/>
                <a:gd name="connsiteX4" fmla="*/ 3860413 w 4937760"/>
                <a:gd name="connsiteY4" fmla="*/ 2154694 h 2154694"/>
                <a:gd name="connsiteX5" fmla="*/ 3860413 w 4937760"/>
                <a:gd name="connsiteY5" fmla="*/ 1885357 h 2154694"/>
                <a:gd name="connsiteX6" fmla="*/ 0 w 4937760"/>
                <a:gd name="connsiteY6" fmla="*/ 1885357 h 2154694"/>
                <a:gd name="connsiteX7" fmla="*/ 0 w 4937760"/>
                <a:gd name="connsiteY7" fmla="*/ 269337 h 21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7760" h="2154694">
                  <a:moveTo>
                    <a:pt x="0" y="269337"/>
                  </a:moveTo>
                  <a:lnTo>
                    <a:pt x="3860413" y="269337"/>
                  </a:lnTo>
                  <a:lnTo>
                    <a:pt x="3860413" y="0"/>
                  </a:lnTo>
                  <a:lnTo>
                    <a:pt x="4937760" y="1077347"/>
                  </a:lnTo>
                  <a:lnTo>
                    <a:pt x="3860413" y="2154694"/>
                  </a:lnTo>
                  <a:lnTo>
                    <a:pt x="3860413" y="1885357"/>
                  </a:lnTo>
                  <a:lnTo>
                    <a:pt x="0" y="1885357"/>
                  </a:lnTo>
                  <a:lnTo>
                    <a:pt x="0" y="269337"/>
                  </a:lnTo>
                  <a:close/>
                </a:path>
              </a:pathLst>
            </a:cu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2385" tIns="301722" rIns="840395" bIns="301722" numCol="1" spcCol="1270" anchor="t" anchorCtr="0">
              <a:noAutofit/>
            </a:bodyPr>
            <a:lstStyle/>
            <a:p>
              <a:pPr marL="285750" lvl="1" indent="-285750" algn="l" defTabSz="2266950">
                <a:lnSpc>
                  <a:spcPct val="90000"/>
                </a:lnSpc>
                <a:spcBef>
                  <a:spcPct val="0"/>
                </a:spcBef>
                <a:spcAft>
                  <a:spcPct val="15000"/>
                </a:spcAft>
                <a:buChar char="••"/>
              </a:pPr>
              <a:r>
                <a:rPr lang="es-ES" sz="2800" kern="1200" dirty="0" smtClean="0"/>
                <a:t>Exploratorio</a:t>
              </a:r>
            </a:p>
            <a:p>
              <a:pPr marL="285750" lvl="1" indent="-285750" algn="l" defTabSz="2266950">
                <a:lnSpc>
                  <a:spcPct val="90000"/>
                </a:lnSpc>
                <a:spcBef>
                  <a:spcPct val="0"/>
                </a:spcBef>
                <a:spcAft>
                  <a:spcPct val="15000"/>
                </a:spcAft>
                <a:buChar char="••"/>
              </a:pPr>
              <a:r>
                <a:rPr lang="es-ES" sz="2800" dirty="0" smtClean="0"/>
                <a:t>Descriptivo</a:t>
              </a:r>
            </a:p>
            <a:p>
              <a:pPr marL="285750" lvl="1" indent="-285750" algn="l" defTabSz="2266950">
                <a:lnSpc>
                  <a:spcPct val="90000"/>
                </a:lnSpc>
                <a:spcBef>
                  <a:spcPct val="0"/>
                </a:spcBef>
                <a:spcAft>
                  <a:spcPct val="15000"/>
                </a:spcAft>
                <a:buChar char="••"/>
              </a:pPr>
              <a:r>
                <a:rPr lang="es-ES" sz="2800" kern="1200" dirty="0" smtClean="0"/>
                <a:t>Analítico </a:t>
              </a:r>
            </a:p>
            <a:p>
              <a:pPr marL="285750" lvl="1" indent="-285750" algn="l" defTabSz="2266950">
                <a:lnSpc>
                  <a:spcPct val="90000"/>
                </a:lnSpc>
                <a:spcBef>
                  <a:spcPct val="0"/>
                </a:spcBef>
                <a:spcAft>
                  <a:spcPct val="15000"/>
                </a:spcAft>
                <a:buChar char="••"/>
              </a:pPr>
              <a:r>
                <a:rPr lang="es-ES" sz="2800" dirty="0" smtClean="0"/>
                <a:t>Sintético</a:t>
              </a:r>
            </a:p>
            <a:p>
              <a:pPr marL="285750" lvl="1" indent="-285750" algn="l" defTabSz="2266950">
                <a:lnSpc>
                  <a:spcPct val="90000"/>
                </a:lnSpc>
                <a:spcBef>
                  <a:spcPct val="0"/>
                </a:spcBef>
                <a:spcAft>
                  <a:spcPct val="15000"/>
                </a:spcAft>
                <a:buChar char="••"/>
              </a:pPr>
              <a:r>
                <a:rPr lang="es-ES" sz="2800" kern="1200" dirty="0" smtClean="0"/>
                <a:t>Propositivo</a:t>
              </a:r>
              <a:endParaRPr lang="es-ES" sz="2800" kern="1200" dirty="0"/>
            </a:p>
          </p:txBody>
        </p:sp>
        <p:sp>
          <p:nvSpPr>
            <p:cNvPr id="11" name="10 Forma libre"/>
            <p:cNvSpPr/>
            <p:nvPr/>
          </p:nvSpPr>
          <p:spPr>
            <a:xfrm>
              <a:off x="457200" y="3755446"/>
              <a:ext cx="3291839" cy="2154694"/>
            </a:xfrm>
            <a:custGeom>
              <a:avLst/>
              <a:gdLst>
                <a:gd name="connsiteX0" fmla="*/ 0 w 3291839"/>
                <a:gd name="connsiteY0" fmla="*/ 359123 h 2154694"/>
                <a:gd name="connsiteX1" fmla="*/ 359123 w 3291839"/>
                <a:gd name="connsiteY1" fmla="*/ 0 h 2154694"/>
                <a:gd name="connsiteX2" fmla="*/ 2932716 w 3291839"/>
                <a:gd name="connsiteY2" fmla="*/ 0 h 2154694"/>
                <a:gd name="connsiteX3" fmla="*/ 3291839 w 3291839"/>
                <a:gd name="connsiteY3" fmla="*/ 359123 h 2154694"/>
                <a:gd name="connsiteX4" fmla="*/ 3291839 w 3291839"/>
                <a:gd name="connsiteY4" fmla="*/ 1795571 h 2154694"/>
                <a:gd name="connsiteX5" fmla="*/ 2932716 w 3291839"/>
                <a:gd name="connsiteY5" fmla="*/ 2154694 h 2154694"/>
                <a:gd name="connsiteX6" fmla="*/ 359123 w 3291839"/>
                <a:gd name="connsiteY6" fmla="*/ 2154694 h 2154694"/>
                <a:gd name="connsiteX7" fmla="*/ 0 w 3291839"/>
                <a:gd name="connsiteY7" fmla="*/ 1795571 h 2154694"/>
                <a:gd name="connsiteX8" fmla="*/ 0 w 3291839"/>
                <a:gd name="connsiteY8" fmla="*/ 359123 h 21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39" h="2154694">
                  <a:moveTo>
                    <a:pt x="0" y="359123"/>
                  </a:moveTo>
                  <a:cubicBezTo>
                    <a:pt x="0" y="160785"/>
                    <a:pt x="160785" y="0"/>
                    <a:pt x="359123" y="0"/>
                  </a:cubicBezTo>
                  <a:lnTo>
                    <a:pt x="2932716" y="0"/>
                  </a:lnTo>
                  <a:cubicBezTo>
                    <a:pt x="3131054" y="0"/>
                    <a:pt x="3291839" y="160785"/>
                    <a:pt x="3291839" y="359123"/>
                  </a:cubicBezTo>
                  <a:lnTo>
                    <a:pt x="3291839" y="1795571"/>
                  </a:lnTo>
                  <a:cubicBezTo>
                    <a:pt x="3291839" y="1993909"/>
                    <a:pt x="3131054" y="2154694"/>
                    <a:pt x="2932716" y="2154694"/>
                  </a:cubicBezTo>
                  <a:lnTo>
                    <a:pt x="359123" y="2154694"/>
                  </a:lnTo>
                  <a:cubicBezTo>
                    <a:pt x="160785" y="2154694"/>
                    <a:pt x="0" y="1993909"/>
                    <a:pt x="0" y="1795571"/>
                  </a:cubicBezTo>
                  <a:lnTo>
                    <a:pt x="0" y="359123"/>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53773" tIns="179478" rIns="253773" bIns="179478" numCol="1" spcCol="1270" anchor="ctr" anchorCtr="0">
              <a:noAutofit/>
            </a:bodyPr>
            <a:lstStyle/>
            <a:p>
              <a:pPr lvl="0" algn="ctr" defTabSz="1733550">
                <a:lnSpc>
                  <a:spcPct val="90000"/>
                </a:lnSpc>
                <a:spcBef>
                  <a:spcPct val="0"/>
                </a:spcBef>
                <a:spcAft>
                  <a:spcPct val="35000"/>
                </a:spcAft>
              </a:pPr>
              <a:r>
                <a:rPr lang="es-ES" sz="3900" dirty="0" smtClean="0"/>
                <a:t>Métodos</a:t>
              </a:r>
              <a:endParaRPr lang="es-ES" sz="3900" kern="1200" dirty="0"/>
            </a:p>
          </p:txBody>
        </p:sp>
      </p:grpSp>
      <p:sp>
        <p:nvSpPr>
          <p:cNvPr id="5" name="2 Marcador de contenido"/>
          <p:cNvSpPr>
            <a:spLocks noGrp="1"/>
          </p:cNvSpPr>
          <p:nvPr>
            <p:ph type="title"/>
          </p:nvPr>
        </p:nvSpPr>
        <p:spPr>
          <a:xfrm>
            <a:off x="1331640" y="274638"/>
            <a:ext cx="7355160" cy="634082"/>
          </a:xfrm>
          <a:prstGeom prst="roundRect">
            <a:avLst/>
          </a:prstGeom>
        </p:spPr>
        <p:style>
          <a:lnRef idx="3">
            <a:schemeClr val="lt1"/>
          </a:lnRef>
          <a:fillRef idx="1">
            <a:schemeClr val="accent1"/>
          </a:fillRef>
          <a:effectRef idx="1">
            <a:schemeClr val="accent1"/>
          </a:effectRef>
          <a:fontRef idx="minor">
            <a:schemeClr val="lt1"/>
          </a:fontRef>
        </p:style>
        <p:txBody>
          <a:bodyPr/>
          <a:lstStyle/>
          <a:p>
            <a:pPr marL="57150" indent="0" algn="ctr">
              <a:buNone/>
            </a:pPr>
            <a:r>
              <a:rPr lang="es-ES" sz="2800" b="1" dirty="0" smtClean="0"/>
              <a:t>TIPO DE INVESTIGACION</a:t>
            </a:r>
            <a:endParaRPr lang="es-ES" sz="2800" dirty="0"/>
          </a:p>
        </p:txBody>
      </p:sp>
      <p:sp>
        <p:nvSpPr>
          <p:cNvPr id="14" name="13 Forma libre"/>
          <p:cNvSpPr/>
          <p:nvPr/>
        </p:nvSpPr>
        <p:spPr>
          <a:xfrm>
            <a:off x="4560568" y="1589772"/>
            <a:ext cx="3291839" cy="1745141"/>
          </a:xfrm>
          <a:custGeom>
            <a:avLst/>
            <a:gdLst>
              <a:gd name="connsiteX0" fmla="*/ 0 w 3291839"/>
              <a:gd name="connsiteY0" fmla="*/ 359123 h 2154694"/>
              <a:gd name="connsiteX1" fmla="*/ 359123 w 3291839"/>
              <a:gd name="connsiteY1" fmla="*/ 0 h 2154694"/>
              <a:gd name="connsiteX2" fmla="*/ 2932716 w 3291839"/>
              <a:gd name="connsiteY2" fmla="*/ 0 h 2154694"/>
              <a:gd name="connsiteX3" fmla="*/ 3291839 w 3291839"/>
              <a:gd name="connsiteY3" fmla="*/ 359123 h 2154694"/>
              <a:gd name="connsiteX4" fmla="*/ 3291839 w 3291839"/>
              <a:gd name="connsiteY4" fmla="*/ 1795571 h 2154694"/>
              <a:gd name="connsiteX5" fmla="*/ 2932716 w 3291839"/>
              <a:gd name="connsiteY5" fmla="*/ 2154694 h 2154694"/>
              <a:gd name="connsiteX6" fmla="*/ 359123 w 3291839"/>
              <a:gd name="connsiteY6" fmla="*/ 2154694 h 2154694"/>
              <a:gd name="connsiteX7" fmla="*/ 0 w 3291839"/>
              <a:gd name="connsiteY7" fmla="*/ 1795571 h 2154694"/>
              <a:gd name="connsiteX8" fmla="*/ 0 w 3291839"/>
              <a:gd name="connsiteY8" fmla="*/ 359123 h 21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39" h="2154694">
                <a:moveTo>
                  <a:pt x="0" y="359123"/>
                </a:moveTo>
                <a:cubicBezTo>
                  <a:pt x="0" y="160785"/>
                  <a:pt x="160785" y="0"/>
                  <a:pt x="359123" y="0"/>
                </a:cubicBezTo>
                <a:lnTo>
                  <a:pt x="2932716" y="0"/>
                </a:lnTo>
                <a:cubicBezTo>
                  <a:pt x="3131054" y="0"/>
                  <a:pt x="3291839" y="160785"/>
                  <a:pt x="3291839" y="359123"/>
                </a:cubicBezTo>
                <a:lnTo>
                  <a:pt x="3291839" y="1795571"/>
                </a:lnTo>
                <a:cubicBezTo>
                  <a:pt x="3291839" y="1993909"/>
                  <a:pt x="3131054" y="2154694"/>
                  <a:pt x="2932716" y="2154694"/>
                </a:cubicBezTo>
                <a:lnTo>
                  <a:pt x="359123" y="2154694"/>
                </a:lnTo>
                <a:cubicBezTo>
                  <a:pt x="160785" y="2154694"/>
                  <a:pt x="0" y="1993909"/>
                  <a:pt x="0" y="1795571"/>
                </a:cubicBezTo>
                <a:lnTo>
                  <a:pt x="0" y="35912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53773" tIns="179478" rIns="253773" bIns="179478" numCol="1" spcCol="1270" anchor="ctr" anchorCtr="0">
            <a:noAutofit/>
          </a:bodyPr>
          <a:lstStyle/>
          <a:p>
            <a:pPr lvl="0" algn="ctr" defTabSz="1733550">
              <a:lnSpc>
                <a:spcPct val="90000"/>
              </a:lnSpc>
              <a:spcBef>
                <a:spcPct val="0"/>
              </a:spcBef>
              <a:spcAft>
                <a:spcPct val="35000"/>
              </a:spcAft>
            </a:pPr>
            <a:r>
              <a:rPr lang="es-ES" sz="3900" kern="1200" dirty="0" smtClean="0"/>
              <a:t>Observación directa</a:t>
            </a:r>
            <a:endParaRPr lang="es-ES" sz="3900" kern="1200" dirty="0"/>
          </a:p>
        </p:txBody>
      </p:sp>
    </p:spTree>
    <p:extLst>
      <p:ext uri="{BB962C8B-B14F-4D97-AF65-F5344CB8AC3E}">
        <p14:creationId xmlns:p14="http://schemas.microsoft.com/office/powerpoint/2010/main" val="112054969"/>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157170322"/>
              </p:ext>
            </p:extLst>
          </p:nvPr>
        </p:nvGraphicFramePr>
        <p:xfrm>
          <a:off x="971600" y="692696"/>
          <a:ext cx="741682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37791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07153856"/>
              </p:ext>
            </p:extLst>
          </p:nvPr>
        </p:nvGraphicFramePr>
        <p:xfrm>
          <a:off x="611560" y="692696"/>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793921"/>
      </p:ext>
    </p:extLst>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63688" y="980728"/>
            <a:ext cx="5544616" cy="7200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marL="0" lvl="0" indent="0" algn="ctr">
              <a:buNone/>
            </a:pPr>
            <a:r>
              <a:rPr lang="es-EC" dirty="0" smtClean="0"/>
              <a:t>Al de personal entrevistado </a:t>
            </a:r>
            <a:endParaRPr lang="es-ES" dirty="0"/>
          </a:p>
        </p:txBody>
      </p:sp>
      <p:graphicFrame>
        <p:nvGraphicFramePr>
          <p:cNvPr id="5" name="4 Diagrama"/>
          <p:cNvGraphicFramePr/>
          <p:nvPr>
            <p:extLst>
              <p:ext uri="{D42A27DB-BD31-4B8C-83A1-F6EECF244321}">
                <p14:modId xmlns:p14="http://schemas.microsoft.com/office/powerpoint/2010/main" val="3593924963"/>
              </p:ext>
            </p:extLst>
          </p:nvPr>
        </p:nvGraphicFramePr>
        <p:xfrm>
          <a:off x="1500336" y="18852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268763"/>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24745"/>
            <a:ext cx="8229600" cy="1080120"/>
          </a:xfrm>
          <a:prstGeom prst="roundRect">
            <a:avLst/>
          </a:prstGeom>
        </p:spPr>
        <p:style>
          <a:lnRef idx="3">
            <a:schemeClr val="lt1"/>
          </a:lnRef>
          <a:fillRef idx="1">
            <a:schemeClr val="accent3"/>
          </a:fillRef>
          <a:effectRef idx="1">
            <a:schemeClr val="accent3"/>
          </a:effectRef>
          <a:fontRef idx="minor">
            <a:schemeClr val="lt1"/>
          </a:fontRef>
        </p:style>
        <p:txBody>
          <a:bodyPr/>
          <a:lstStyle/>
          <a:p>
            <a:pPr marL="342900" lvl="3" indent="-342900">
              <a:buFont typeface="Arial" pitchFamily="34" charset="0"/>
              <a:buChar char="•"/>
            </a:pPr>
            <a:r>
              <a:rPr lang="es-EC" dirty="0"/>
              <a:t>De los datos proporcionados por la Sección Infraestructura de la ESMA, </a:t>
            </a:r>
            <a:r>
              <a:rPr lang="es-EC" dirty="0" smtClean="0"/>
              <a:t>para </a:t>
            </a:r>
            <a:r>
              <a:rPr lang="es-EC" dirty="0"/>
              <a:t>el año 2013 como referencia del consumo que se lleva hasta le mes de julio</a:t>
            </a:r>
            <a:r>
              <a:rPr lang="es-EC" dirty="0" smtClean="0"/>
              <a:t>:</a:t>
            </a:r>
            <a:endParaRPr lang="es-ES" dirty="0" smtClean="0"/>
          </a:p>
          <a:p>
            <a:pPr marL="342900" lvl="3" indent="-342900">
              <a:buFont typeface="Arial" pitchFamily="34" charset="0"/>
              <a:buChar char="•"/>
            </a:pP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3406182757"/>
              </p:ext>
            </p:extLst>
          </p:nvPr>
        </p:nvGraphicFramePr>
        <p:xfrm>
          <a:off x="2411760" y="2433840"/>
          <a:ext cx="4392488" cy="3587448"/>
        </p:xfrm>
        <a:graphic>
          <a:graphicData uri="http://schemas.openxmlformats.org/drawingml/2006/table">
            <a:tbl>
              <a:tblPr firstRow="1" firstCol="1" bandRow="1">
                <a:tableStyleId>{5C22544A-7EE6-4342-B048-85BDC9FD1C3A}</a:tableStyleId>
              </a:tblPr>
              <a:tblGrid>
                <a:gridCol w="2075026"/>
                <a:gridCol w="2317462"/>
              </a:tblGrid>
              <a:tr h="448431">
                <a:tc>
                  <a:txBody>
                    <a:bodyPr/>
                    <a:lstStyle/>
                    <a:p>
                      <a:pPr algn="just">
                        <a:lnSpc>
                          <a:spcPct val="200000"/>
                        </a:lnSpc>
                        <a:spcAft>
                          <a:spcPts val="0"/>
                        </a:spcAft>
                        <a:tabLst>
                          <a:tab pos="1170305" algn="l"/>
                        </a:tabLst>
                      </a:pPr>
                      <a:r>
                        <a:rPr lang="es-EC" sz="1400" dirty="0">
                          <a:effectLst/>
                        </a:rPr>
                        <a:t>MESES DEL AÑO 2013</a:t>
                      </a:r>
                      <a:endParaRPr lang="es-ES" sz="1400" dirty="0">
                        <a:effectLst/>
                        <a:latin typeface="Arial"/>
                        <a:ea typeface="Times New Roman"/>
                        <a:cs typeface="Times New Roman"/>
                      </a:endParaRPr>
                    </a:p>
                  </a:txBody>
                  <a:tcPr marL="68580" marR="68580" marT="0" marB="0"/>
                </a:tc>
                <a:tc>
                  <a:txBody>
                    <a:bodyPr/>
                    <a:lstStyle/>
                    <a:p>
                      <a:pPr marL="396240" algn="just">
                        <a:lnSpc>
                          <a:spcPct val="200000"/>
                        </a:lnSpc>
                        <a:spcAft>
                          <a:spcPts val="0"/>
                        </a:spcAft>
                        <a:tabLst>
                          <a:tab pos="1170305" algn="l"/>
                        </a:tabLst>
                      </a:pPr>
                      <a:r>
                        <a:rPr lang="es-EC" sz="1400">
                          <a:effectLst/>
                        </a:rPr>
                        <a:t>Consumo (m3)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ENERO</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a:effectLst/>
                        </a:rPr>
                        <a:t>5228m3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FEBRERO</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a:effectLst/>
                        </a:rPr>
                        <a:t>4861m3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MARZO</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a:effectLst/>
                        </a:rPr>
                        <a:t>4345m3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ABRIL</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a:effectLst/>
                        </a:rPr>
                        <a:t>5680m3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MAYO</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a:effectLst/>
                        </a:rPr>
                        <a:t>7878m3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JUNIO</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a:effectLst/>
                        </a:rPr>
                        <a:t>4937m3</a:t>
                      </a:r>
                      <a:endParaRPr lang="es-ES" sz="1400">
                        <a:effectLst/>
                        <a:latin typeface="Arial"/>
                        <a:ea typeface="Times New Roman"/>
                        <a:cs typeface="Times New Roman"/>
                      </a:endParaRPr>
                    </a:p>
                  </a:txBody>
                  <a:tcPr marL="68580" marR="68580" marT="0" marB="0"/>
                </a:tc>
              </a:tr>
              <a:tr h="448431">
                <a:tc>
                  <a:txBody>
                    <a:bodyPr/>
                    <a:lstStyle/>
                    <a:p>
                      <a:pPr marL="572135" algn="just">
                        <a:lnSpc>
                          <a:spcPct val="200000"/>
                        </a:lnSpc>
                        <a:spcAft>
                          <a:spcPts val="0"/>
                        </a:spcAft>
                        <a:tabLst>
                          <a:tab pos="1170305" algn="l"/>
                        </a:tabLst>
                      </a:pPr>
                      <a:r>
                        <a:rPr lang="es-EC" sz="1400">
                          <a:effectLst/>
                        </a:rPr>
                        <a:t>JULIO</a:t>
                      </a:r>
                      <a:endParaRPr lang="es-ES" sz="1400">
                        <a:effectLst/>
                        <a:latin typeface="Arial"/>
                        <a:ea typeface="Times New Roman"/>
                        <a:cs typeface="Times New Roman"/>
                      </a:endParaRPr>
                    </a:p>
                  </a:txBody>
                  <a:tcPr marL="68580" marR="68580" marT="0" marB="0"/>
                </a:tc>
                <a:tc>
                  <a:txBody>
                    <a:bodyPr/>
                    <a:lstStyle/>
                    <a:p>
                      <a:pPr marL="572135" algn="just">
                        <a:lnSpc>
                          <a:spcPct val="200000"/>
                        </a:lnSpc>
                        <a:spcAft>
                          <a:spcPts val="0"/>
                        </a:spcAft>
                        <a:tabLst>
                          <a:tab pos="1170305" algn="l"/>
                        </a:tabLst>
                      </a:pPr>
                      <a:r>
                        <a:rPr lang="es-EC" sz="1400" dirty="0">
                          <a:effectLst/>
                        </a:rPr>
                        <a:t>4672m3</a:t>
                      </a:r>
                      <a:endParaRPr lang="es-ES" sz="1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19135753"/>
      </p:ext>
    </p:extLst>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82154"/>
          </a:xfrm>
        </p:spPr>
        <p:txBody>
          <a:bodyPr/>
          <a:lstStyle/>
          <a:p>
            <a:r>
              <a:rPr lang="es-EC" b="1" dirty="0"/>
              <a:t>ENCUESTA A DIRIGIDA AL PERSONAL DE CADETES</a:t>
            </a:r>
            <a:r>
              <a:rPr lang="es-ES" dirty="0"/>
              <a:t/>
            </a:r>
            <a:br>
              <a:rPr lang="es-ES" dirty="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91236175"/>
              </p:ext>
            </p:extLst>
          </p:nvPr>
        </p:nvGraphicFramePr>
        <p:xfrm>
          <a:off x="467544" y="2996952"/>
          <a:ext cx="3965575" cy="1371600"/>
        </p:xfrm>
        <a:graphic>
          <a:graphicData uri="http://schemas.openxmlformats.org/drawingml/2006/table">
            <a:tbl>
              <a:tblPr firstRow="1" firstCol="1" bandRow="1">
                <a:tableStyleId>{5C22544A-7EE6-4342-B048-85BDC9FD1C3A}</a:tableStyleId>
              </a:tblPr>
              <a:tblGrid>
                <a:gridCol w="1350645"/>
                <a:gridCol w="1529715"/>
                <a:gridCol w="1085215"/>
              </a:tblGrid>
              <a:tr h="0">
                <a:tc>
                  <a:txBody>
                    <a:bodyPr/>
                    <a:lstStyle/>
                    <a:p>
                      <a:pPr algn="ctr">
                        <a:lnSpc>
                          <a:spcPct val="150000"/>
                        </a:lnSpc>
                        <a:spcAft>
                          <a:spcPts val="0"/>
                        </a:spcAft>
                      </a:pPr>
                      <a:r>
                        <a:rPr lang="es-EC" sz="1200" dirty="0">
                          <a:effectLst/>
                        </a:rPr>
                        <a:t>ALTERNATIVAS</a:t>
                      </a:r>
                      <a:endParaRPr lang="es-ES" sz="1200" dirty="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N°</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Siempre</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50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25</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 veces</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120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60</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Nunca</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30</a:t>
                      </a:r>
                      <a:endParaRPr lang="es-ES" sz="1200" dirty="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15</a:t>
                      </a:r>
                      <a:endParaRPr lang="es-ES" sz="1200" dirty="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TOTAL</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200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100</a:t>
                      </a:r>
                      <a:endParaRPr lang="es-ES" sz="1200" dirty="0">
                        <a:effectLst/>
                        <a:latin typeface="Arial"/>
                        <a:ea typeface="Times New Roman"/>
                        <a:cs typeface="Times New Roman"/>
                      </a:endParaRPr>
                    </a:p>
                  </a:txBody>
                  <a:tcPr marL="68580" marR="68580" marT="0" marB="0" anchor="ctr"/>
                </a:tc>
              </a:tr>
            </a:tbl>
          </a:graphicData>
        </a:graphic>
      </p:graphicFrame>
      <p:sp>
        <p:nvSpPr>
          <p:cNvPr id="5" name="Rectangle 1"/>
          <p:cNvSpPr>
            <a:spLocks noChangeArrowheads="1"/>
          </p:cNvSpPr>
          <p:nvPr/>
        </p:nvSpPr>
        <p:spPr bwMode="auto">
          <a:xfrm>
            <a:off x="971600" y="1608476"/>
            <a:ext cx="72728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79725" algn="ctr"/>
              </a:tabLst>
            </a:pP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Pregunta N° 1 ¿Controla los consumos de agua para uso personal, en su planificación semanal y mensual de la infraestructura destinada a usted?</a:t>
            </a:r>
            <a:endParaRPr kumimoji="0" lang="es-EC" sz="2000" b="0" i="0" u="none" strike="noStrike" cap="none" normalizeH="0" baseline="0" dirty="0" smtClean="0">
              <a:ln>
                <a:noFill/>
              </a:ln>
              <a:solidFill>
                <a:schemeClr val="tx1"/>
              </a:solidFill>
              <a:effectLst/>
              <a:cs typeface="Arial" pitchFamily="34" charset="0"/>
            </a:endParaRPr>
          </a:p>
        </p:txBody>
      </p:sp>
      <p:graphicFrame>
        <p:nvGraphicFramePr>
          <p:cNvPr id="6" name="5 Gráfico"/>
          <p:cNvGraphicFramePr/>
          <p:nvPr>
            <p:extLst>
              <p:ext uri="{D42A27DB-BD31-4B8C-83A1-F6EECF244321}">
                <p14:modId xmlns:p14="http://schemas.microsoft.com/office/powerpoint/2010/main" val="3416715855"/>
              </p:ext>
            </p:extLst>
          </p:nvPr>
        </p:nvGraphicFramePr>
        <p:xfrm>
          <a:off x="4518569" y="292494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395536" y="4482986"/>
            <a:ext cx="4032448" cy="175432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EC" i="0" dirty="0"/>
              <a:t>Esto significa que el personal de  cadetes a veces controlan los consumos de agua para uso personal, en su planificación semanal y mensual de la infraestructura destinada a ellos ya esta opción tiene el mayor número de encuestados.</a:t>
            </a:r>
            <a:endParaRPr lang="es-ES" i="0" dirty="0"/>
          </a:p>
        </p:txBody>
      </p:sp>
    </p:spTree>
    <p:extLst>
      <p:ext uri="{BB962C8B-B14F-4D97-AF65-F5344CB8AC3E}">
        <p14:creationId xmlns:p14="http://schemas.microsoft.com/office/powerpoint/2010/main" val="585412349"/>
      </p:ext>
    </p:extLst>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4670778"/>
              </p:ext>
            </p:extLst>
          </p:nvPr>
        </p:nvGraphicFramePr>
        <p:xfrm>
          <a:off x="323528" y="1844824"/>
          <a:ext cx="3965575" cy="1097280"/>
        </p:xfrm>
        <a:graphic>
          <a:graphicData uri="http://schemas.openxmlformats.org/drawingml/2006/table">
            <a:tbl>
              <a:tblPr firstRow="1" firstCol="1" bandRow="1">
                <a:tableStyleId>{5C22544A-7EE6-4342-B048-85BDC9FD1C3A}</a:tableStyleId>
              </a:tblPr>
              <a:tblGrid>
                <a:gridCol w="1350645"/>
                <a:gridCol w="1529715"/>
                <a:gridCol w="1085215"/>
              </a:tblGrid>
              <a:tr h="0">
                <a:tc>
                  <a:txBody>
                    <a:bodyPr/>
                    <a:lstStyle/>
                    <a:p>
                      <a:pPr algn="ctr">
                        <a:lnSpc>
                          <a:spcPct val="150000"/>
                        </a:lnSpc>
                        <a:spcAft>
                          <a:spcPts val="0"/>
                        </a:spcAft>
                      </a:pPr>
                      <a:r>
                        <a:rPr lang="es-EC" sz="1200" dirty="0">
                          <a:effectLst/>
                        </a:rPr>
                        <a:t>ALTERNATIVAS</a:t>
                      </a:r>
                      <a:endParaRPr lang="es-ES" sz="1200" dirty="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N°</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Conoce</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30</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Desconoce</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140</a:t>
                      </a:r>
                      <a:endParaRPr lang="es-ES" sz="1200" dirty="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70</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TOTAL</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200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100</a:t>
                      </a:r>
                      <a:endParaRPr lang="es-ES" sz="1200" dirty="0">
                        <a:effectLst/>
                        <a:latin typeface="Arial"/>
                        <a:ea typeface="Times New Roman"/>
                        <a:cs typeface="Times New Roman"/>
                      </a:endParaRPr>
                    </a:p>
                  </a:txBody>
                  <a:tcPr marL="68580" marR="68580" marT="0" marB="0" anchor="ctr"/>
                </a:tc>
              </a:tr>
            </a:tbl>
          </a:graphicData>
        </a:graphic>
      </p:graphicFrame>
      <p:graphicFrame>
        <p:nvGraphicFramePr>
          <p:cNvPr id="5" name="4 Gráfico"/>
          <p:cNvGraphicFramePr/>
          <p:nvPr>
            <p:extLst>
              <p:ext uri="{D42A27DB-BD31-4B8C-83A1-F6EECF244321}">
                <p14:modId xmlns:p14="http://schemas.microsoft.com/office/powerpoint/2010/main" val="361146208"/>
              </p:ext>
            </p:extLst>
          </p:nvPr>
        </p:nvGraphicFramePr>
        <p:xfrm>
          <a:off x="4572000" y="177281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123 Cuadro de texto"/>
          <p:cNvSpPr txBox="1">
            <a:spLocks/>
          </p:cNvSpPr>
          <p:nvPr/>
        </p:nvSpPr>
        <p:spPr>
          <a:xfrm>
            <a:off x="3732213" y="7675563"/>
            <a:ext cx="4802187" cy="55245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s-EC" sz="1200" b="1">
                <a:effectLst/>
                <a:latin typeface="Times New Roman"/>
                <a:ea typeface="Times New Roman"/>
              </a:rPr>
              <a:t>Fuente:</a:t>
            </a:r>
            <a:r>
              <a:rPr lang="es-EC" sz="1200">
                <a:effectLst/>
                <a:latin typeface="Times New Roman"/>
                <a:ea typeface="Times New Roman"/>
              </a:rPr>
              <a:t> personal de cadetes</a:t>
            </a:r>
            <a:endParaRPr lang="es-ES" sz="1200">
              <a:effectLst/>
              <a:latin typeface="Arial"/>
              <a:ea typeface="Times New Roman"/>
            </a:endParaRPr>
          </a:p>
          <a:p>
            <a:pPr algn="ctr">
              <a:lnSpc>
                <a:spcPct val="150000"/>
              </a:lnSpc>
              <a:spcAft>
                <a:spcPts val="0"/>
              </a:spcAft>
            </a:pPr>
            <a:r>
              <a:rPr lang="es-EC" sz="1200" b="1">
                <a:effectLst/>
                <a:latin typeface="Times New Roman"/>
                <a:ea typeface="Times New Roman"/>
              </a:rPr>
              <a:t>Elaborado por:</a:t>
            </a:r>
            <a:r>
              <a:rPr lang="es-EC" sz="1200">
                <a:effectLst/>
                <a:latin typeface="Times New Roman"/>
                <a:ea typeface="Times New Roman"/>
              </a:rPr>
              <a:t> Propias del autor</a:t>
            </a:r>
            <a:endParaRPr lang="es-ES" sz="1200">
              <a:effectLst/>
              <a:latin typeface="Arial"/>
              <a:ea typeface="Times New Roman"/>
            </a:endParaRPr>
          </a:p>
        </p:txBody>
      </p:sp>
      <p:sp>
        <p:nvSpPr>
          <p:cNvPr id="7" name="Rectangle 3"/>
          <p:cNvSpPr>
            <a:spLocks noChangeArrowheads="1"/>
          </p:cNvSpPr>
          <p:nvPr/>
        </p:nvSpPr>
        <p:spPr bwMode="auto">
          <a:xfrm>
            <a:off x="2051720" y="711368"/>
            <a:ext cx="5449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tabLst>
                <a:tab pos="2879725" algn="ctr"/>
              </a:tabLst>
            </a:pPr>
            <a:r>
              <a:rPr lang="es-EC" sz="2000" i="0" dirty="0">
                <a:latin typeface="Times New Roman" pitchFamily="18" charset="0"/>
                <a:ea typeface="Times New Roman" pitchFamily="18" charset="0"/>
                <a:cs typeface="Times New Roman" pitchFamily="18" charset="0"/>
              </a:rPr>
              <a:t>Pregunta N° 3 ¿Conocen cuál es el origen y costos del agua que proveen a la ESMA?</a:t>
            </a:r>
            <a:endParaRPr lang="es-ES" sz="2000" i="0" dirty="0">
              <a:latin typeface="Times New Roman" pitchFamily="18" charset="0"/>
              <a:ea typeface="Times New Roman" pitchFamily="18" charset="0"/>
              <a:cs typeface="Times New Roman" pitchFamily="18" charset="0"/>
            </a:endParaRPr>
          </a:p>
        </p:txBody>
      </p:sp>
      <p:sp>
        <p:nvSpPr>
          <p:cNvPr id="8" name="Rectangle 5"/>
          <p:cNvSpPr>
            <a:spLocks noChangeArrowheads="1"/>
          </p:cNvSpPr>
          <p:nvPr/>
        </p:nvSpPr>
        <p:spPr bwMode="auto">
          <a:xfrm>
            <a:off x="2589213"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2589213" y="652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303213" y="4437112"/>
            <a:ext cx="4572000"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s-EC" i="0" dirty="0">
                <a:solidFill>
                  <a:schemeClr val="lt1"/>
                </a:solidFill>
                <a:latin typeface="+mn-lt"/>
                <a:ea typeface="+mn-ea"/>
              </a:rPr>
              <a:t>Esto significa que los personal de cadetes, consideran desconocer cuál es el origen y costos del agua que proveen a la ESMA ya que esta opción tiene el mayor número de encuestados.</a:t>
            </a:r>
            <a:endParaRPr lang="es-ES" i="0" dirty="0">
              <a:solidFill>
                <a:schemeClr val="lt1"/>
              </a:solidFill>
              <a:latin typeface="+mn-lt"/>
              <a:ea typeface="+mn-ea"/>
            </a:endParaRPr>
          </a:p>
        </p:txBody>
      </p:sp>
    </p:spTree>
    <p:extLst>
      <p:ext uri="{BB962C8B-B14F-4D97-AF65-F5344CB8AC3E}">
        <p14:creationId xmlns:p14="http://schemas.microsoft.com/office/powerpoint/2010/main" val="2628258034"/>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03927563"/>
              </p:ext>
            </p:extLst>
          </p:nvPr>
        </p:nvGraphicFramePr>
        <p:xfrm>
          <a:off x="177800" y="1848918"/>
          <a:ext cx="4394200" cy="1097280"/>
        </p:xfrm>
        <a:graphic>
          <a:graphicData uri="http://schemas.openxmlformats.org/drawingml/2006/table">
            <a:tbl>
              <a:tblPr firstRow="1" firstCol="1" bandRow="1">
                <a:tableStyleId>{5C22544A-7EE6-4342-B048-85BDC9FD1C3A}</a:tableStyleId>
              </a:tblPr>
              <a:tblGrid>
                <a:gridCol w="1779270"/>
                <a:gridCol w="1529715"/>
                <a:gridCol w="1085215"/>
              </a:tblGrid>
              <a:tr h="0">
                <a:tc>
                  <a:txBody>
                    <a:bodyPr/>
                    <a:lstStyle/>
                    <a:p>
                      <a:pPr algn="ctr">
                        <a:lnSpc>
                          <a:spcPct val="150000"/>
                        </a:lnSpc>
                        <a:spcAft>
                          <a:spcPts val="0"/>
                        </a:spcAft>
                      </a:pPr>
                      <a:r>
                        <a:rPr lang="es-EC" sz="1200">
                          <a:effectLst/>
                        </a:rPr>
                        <a:t>ALTERNATIVAS</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N°</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Si</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70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35</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No</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130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65</a:t>
                      </a:r>
                      <a:endParaRPr lang="es-ES" sz="1200">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TOTAL</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200</a:t>
                      </a:r>
                      <a:endParaRPr lang="es-ES" sz="1200">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100</a:t>
                      </a:r>
                      <a:endParaRPr lang="es-ES" sz="1200" dirty="0">
                        <a:effectLst/>
                        <a:latin typeface="Arial"/>
                        <a:ea typeface="Times New Roman"/>
                        <a:cs typeface="Times New Roman"/>
                      </a:endParaRPr>
                    </a:p>
                  </a:txBody>
                  <a:tcPr marL="68580" marR="68580" marT="0" marB="0" anchor="ctr"/>
                </a:tc>
              </a:tr>
            </a:tbl>
          </a:graphicData>
        </a:graphic>
      </p:graphicFrame>
      <p:graphicFrame>
        <p:nvGraphicFramePr>
          <p:cNvPr id="5" name="4 Gráfico"/>
          <p:cNvGraphicFramePr/>
          <p:nvPr>
            <p:extLst>
              <p:ext uri="{D42A27DB-BD31-4B8C-83A1-F6EECF244321}">
                <p14:modId xmlns:p14="http://schemas.microsoft.com/office/powerpoint/2010/main" val="104333464"/>
              </p:ext>
            </p:extLst>
          </p:nvPr>
        </p:nvGraphicFramePr>
        <p:xfrm>
          <a:off x="4572000" y="170080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123 Cuadro de texto"/>
          <p:cNvSpPr txBox="1">
            <a:spLocks/>
          </p:cNvSpPr>
          <p:nvPr/>
        </p:nvSpPr>
        <p:spPr>
          <a:xfrm>
            <a:off x="3908425" y="9207500"/>
            <a:ext cx="4802188" cy="55245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s-EC" sz="1200" b="1">
                <a:effectLst/>
                <a:latin typeface="Times New Roman"/>
                <a:ea typeface="Times New Roman"/>
              </a:rPr>
              <a:t>Fuente:</a:t>
            </a:r>
            <a:r>
              <a:rPr lang="es-EC" sz="1200">
                <a:effectLst/>
                <a:latin typeface="Times New Roman"/>
                <a:ea typeface="Times New Roman"/>
              </a:rPr>
              <a:t> personal de cadetes</a:t>
            </a:r>
            <a:endParaRPr lang="es-ES" sz="1200">
              <a:effectLst/>
              <a:latin typeface="Arial"/>
              <a:ea typeface="Times New Roman"/>
            </a:endParaRPr>
          </a:p>
          <a:p>
            <a:pPr algn="ctr">
              <a:lnSpc>
                <a:spcPct val="150000"/>
              </a:lnSpc>
              <a:spcAft>
                <a:spcPts val="0"/>
              </a:spcAft>
            </a:pPr>
            <a:r>
              <a:rPr lang="es-EC" sz="1200" b="1">
                <a:effectLst/>
                <a:latin typeface="Times New Roman"/>
                <a:ea typeface="Times New Roman"/>
              </a:rPr>
              <a:t>Elaborado por:</a:t>
            </a:r>
            <a:r>
              <a:rPr lang="es-EC" sz="1200">
                <a:effectLst/>
                <a:latin typeface="Times New Roman"/>
                <a:ea typeface="Times New Roman"/>
              </a:rPr>
              <a:t> Propias del autor</a:t>
            </a:r>
            <a:endParaRPr lang="es-ES" sz="1200">
              <a:effectLst/>
              <a:latin typeface="Arial"/>
              <a:ea typeface="Times New Roman"/>
            </a:endParaRPr>
          </a:p>
        </p:txBody>
      </p:sp>
      <p:sp>
        <p:nvSpPr>
          <p:cNvPr id="7" name="Rectangle 3"/>
          <p:cNvSpPr>
            <a:spLocks noChangeArrowheads="1"/>
          </p:cNvSpPr>
          <p:nvPr/>
        </p:nvSpPr>
        <p:spPr bwMode="auto">
          <a:xfrm>
            <a:off x="1547664" y="613137"/>
            <a:ext cx="65527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tabLst>
                <a:tab pos="2879725" algn="ctr"/>
              </a:tabLst>
            </a:pPr>
            <a:r>
              <a:rPr lang="es-EC" sz="2000" i="0" dirty="0">
                <a:latin typeface="Times New Roman" pitchFamily="18" charset="0"/>
                <a:ea typeface="Times New Roman" pitchFamily="18" charset="0"/>
                <a:cs typeface="Times New Roman" pitchFamily="18" charset="0"/>
              </a:rPr>
              <a:t>Pregunta N° 4 ¿Conoce usted acerca de un sistema de reciclaje adecuado y tratamiento de aguas grises?</a:t>
            </a:r>
            <a:endParaRPr lang="es-ES" sz="2000" i="0" dirty="0">
              <a:latin typeface="Times New Roman" pitchFamily="18" charset="0"/>
              <a:ea typeface="Times New Roman" pitchFamily="18" charset="0"/>
              <a:cs typeface="Times New Roman" pitchFamily="18" charset="0"/>
            </a:endParaRPr>
          </a:p>
          <a:p>
            <a:pPr algn="ctr">
              <a:tabLst>
                <a:tab pos="2879725" algn="ctr"/>
              </a:tabLst>
            </a:pPr>
            <a:endParaRPr lang="es-ES" sz="2000" i="0" dirty="0">
              <a:latin typeface="Times New Roman" pitchFamily="18" charset="0"/>
              <a:ea typeface="Times New Roman" pitchFamily="18" charset="0"/>
              <a:cs typeface="Times New Roman" pitchFamily="18" charset="0"/>
            </a:endParaRPr>
          </a:p>
        </p:txBody>
      </p:sp>
      <p:sp>
        <p:nvSpPr>
          <p:cNvPr id="8" name="Rectangle 5"/>
          <p:cNvSpPr>
            <a:spLocks noChangeArrowheads="1"/>
          </p:cNvSpPr>
          <p:nvPr/>
        </p:nvSpPr>
        <p:spPr bwMode="auto">
          <a:xfrm>
            <a:off x="2374900"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2374900" y="652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88900" y="3933056"/>
            <a:ext cx="4572000" cy="175432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C" i="0" dirty="0">
                <a:solidFill>
                  <a:schemeClr val="lt1"/>
                </a:solidFill>
                <a:latin typeface="+mn-lt"/>
                <a:ea typeface="+mn-ea"/>
              </a:rPr>
              <a:t>Esto significa que los personal de cadetes consideran que no conocen que los cadetes de la ESMA, han sufrido alguna enfermedad o  por la falta de un sistema de reciclaje adecuado y tratamiento de aguas grises ya que esta opción tiene el mayor número de encuestados.</a:t>
            </a:r>
            <a:endParaRPr lang="es-ES" i="0" dirty="0">
              <a:solidFill>
                <a:schemeClr val="lt1"/>
              </a:solidFill>
              <a:latin typeface="+mn-lt"/>
              <a:ea typeface="+mn-ea"/>
            </a:endParaRPr>
          </a:p>
        </p:txBody>
      </p:sp>
    </p:spTree>
    <p:extLst>
      <p:ext uri="{BB962C8B-B14F-4D97-AF65-F5344CB8AC3E}">
        <p14:creationId xmlns:p14="http://schemas.microsoft.com/office/powerpoint/2010/main" val="2332576118"/>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libre"/>
          <p:cNvSpPr/>
          <p:nvPr/>
        </p:nvSpPr>
        <p:spPr>
          <a:xfrm>
            <a:off x="899592" y="4221088"/>
            <a:ext cx="7848872" cy="1800200"/>
          </a:xfrm>
          <a:custGeom>
            <a:avLst/>
            <a:gdLst>
              <a:gd name="connsiteX0" fmla="*/ 0 w 6096000"/>
              <a:gd name="connsiteY0" fmla="*/ 0 h 1609328"/>
              <a:gd name="connsiteX1" fmla="*/ 6096000 w 6096000"/>
              <a:gd name="connsiteY1" fmla="*/ 0 h 1609328"/>
              <a:gd name="connsiteX2" fmla="*/ 6096000 w 6096000"/>
              <a:gd name="connsiteY2" fmla="*/ 1609328 h 1609328"/>
              <a:gd name="connsiteX3" fmla="*/ 0 w 6096000"/>
              <a:gd name="connsiteY3" fmla="*/ 1609328 h 1609328"/>
              <a:gd name="connsiteX4" fmla="*/ 0 w 6096000"/>
              <a:gd name="connsiteY4" fmla="*/ 0 h 160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09328">
                <a:moveTo>
                  <a:pt x="0" y="0"/>
                </a:moveTo>
                <a:lnTo>
                  <a:pt x="6096000" y="0"/>
                </a:lnTo>
                <a:lnTo>
                  <a:pt x="6096000" y="1609328"/>
                </a:lnTo>
                <a:lnTo>
                  <a:pt x="0" y="16093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algn="ctr"/>
            <a:r>
              <a:rPr lang="es-EC" sz="2400" dirty="0"/>
              <a:t>No se incorporan los avances tecnológicos en la medida necesaria, acorde con los avances mundiales; porque  no se tiene una evaluación nacional de su volumen real y la necesidad de compensar el déficit de uso de aguas superficiales. </a:t>
            </a:r>
            <a:endParaRPr lang="es-ES" sz="2400" dirty="0"/>
          </a:p>
        </p:txBody>
      </p:sp>
      <p:sp>
        <p:nvSpPr>
          <p:cNvPr id="6" name="5 Forma libre"/>
          <p:cNvSpPr/>
          <p:nvPr/>
        </p:nvSpPr>
        <p:spPr>
          <a:xfrm>
            <a:off x="1691680" y="188640"/>
            <a:ext cx="6096000" cy="1656184"/>
          </a:xfrm>
          <a:custGeom>
            <a:avLst/>
            <a:gdLst>
              <a:gd name="connsiteX0" fmla="*/ 0 w 6096000"/>
              <a:gd name="connsiteY0" fmla="*/ 866870 h 2475146"/>
              <a:gd name="connsiteX1" fmla="*/ 2738607 w 6096000"/>
              <a:gd name="connsiteY1" fmla="*/ 866870 h 2475146"/>
              <a:gd name="connsiteX2" fmla="*/ 2738607 w 6096000"/>
              <a:gd name="connsiteY2" fmla="*/ 618787 h 2475146"/>
              <a:gd name="connsiteX3" fmla="*/ 2429214 w 6096000"/>
              <a:gd name="connsiteY3" fmla="*/ 618787 h 2475146"/>
              <a:gd name="connsiteX4" fmla="*/ 3048000 w 6096000"/>
              <a:gd name="connsiteY4" fmla="*/ 0 h 2475146"/>
              <a:gd name="connsiteX5" fmla="*/ 3666787 w 6096000"/>
              <a:gd name="connsiteY5" fmla="*/ 618787 h 2475146"/>
              <a:gd name="connsiteX6" fmla="*/ 3357393 w 6096000"/>
              <a:gd name="connsiteY6" fmla="*/ 618787 h 2475146"/>
              <a:gd name="connsiteX7" fmla="*/ 3357393 w 6096000"/>
              <a:gd name="connsiteY7" fmla="*/ 866870 h 2475146"/>
              <a:gd name="connsiteX8" fmla="*/ 6096000 w 6096000"/>
              <a:gd name="connsiteY8" fmla="*/ 866870 h 2475146"/>
              <a:gd name="connsiteX9" fmla="*/ 6096000 w 6096000"/>
              <a:gd name="connsiteY9" fmla="*/ 2475146 h 2475146"/>
              <a:gd name="connsiteX10" fmla="*/ 0 w 6096000"/>
              <a:gd name="connsiteY10" fmla="*/ 2475146 h 2475146"/>
              <a:gd name="connsiteX11" fmla="*/ 0 w 6096000"/>
              <a:gd name="connsiteY11" fmla="*/ 866870 h 24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2475146">
                <a:moveTo>
                  <a:pt x="6096000" y="1608276"/>
                </a:moveTo>
                <a:lnTo>
                  <a:pt x="3357393" y="1608276"/>
                </a:lnTo>
                <a:lnTo>
                  <a:pt x="3357393" y="1856359"/>
                </a:lnTo>
                <a:lnTo>
                  <a:pt x="3666786" y="1856359"/>
                </a:lnTo>
                <a:lnTo>
                  <a:pt x="3048000" y="2475145"/>
                </a:lnTo>
                <a:lnTo>
                  <a:pt x="2429213" y="1856359"/>
                </a:lnTo>
                <a:lnTo>
                  <a:pt x="2738607" y="1856359"/>
                </a:lnTo>
                <a:lnTo>
                  <a:pt x="2738607" y="1608276"/>
                </a:lnTo>
                <a:lnTo>
                  <a:pt x="0" y="1608276"/>
                </a:lnTo>
                <a:lnTo>
                  <a:pt x="0" y="1"/>
                </a:lnTo>
                <a:lnTo>
                  <a:pt x="6096000" y="1"/>
                </a:lnTo>
                <a:lnTo>
                  <a:pt x="6096000" y="16082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369825" rIns="369824" bIns="12366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4400" kern="1200" dirty="0" smtClean="0">
                <a:ea typeface="ＭＳ Ｐゴシック" pitchFamily="34" charset="-128"/>
              </a:rPr>
              <a:t>IMPACTO AMBIENTAL</a:t>
            </a:r>
          </a:p>
        </p:txBody>
      </p:sp>
      <p:sp>
        <p:nvSpPr>
          <p:cNvPr id="4" name="3 Forma libre"/>
          <p:cNvSpPr/>
          <p:nvPr/>
        </p:nvSpPr>
        <p:spPr>
          <a:xfrm>
            <a:off x="395536" y="1844452"/>
            <a:ext cx="8640960" cy="1728192"/>
          </a:xfrm>
          <a:custGeom>
            <a:avLst/>
            <a:gdLst>
              <a:gd name="connsiteX0" fmla="*/ 0 w 6096000"/>
              <a:gd name="connsiteY0" fmla="*/ 0 h 1609328"/>
              <a:gd name="connsiteX1" fmla="*/ 6096000 w 6096000"/>
              <a:gd name="connsiteY1" fmla="*/ 0 h 1609328"/>
              <a:gd name="connsiteX2" fmla="*/ 6096000 w 6096000"/>
              <a:gd name="connsiteY2" fmla="*/ 1609328 h 1609328"/>
              <a:gd name="connsiteX3" fmla="*/ 0 w 6096000"/>
              <a:gd name="connsiteY3" fmla="*/ 1609328 h 1609328"/>
              <a:gd name="connsiteX4" fmla="*/ 0 w 6096000"/>
              <a:gd name="connsiteY4" fmla="*/ 0 h 160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09328">
                <a:moveTo>
                  <a:pt x="0" y="0"/>
                </a:moveTo>
                <a:lnTo>
                  <a:pt x="6096000" y="0"/>
                </a:lnTo>
                <a:lnTo>
                  <a:pt x="6096000" y="1609328"/>
                </a:lnTo>
                <a:lnTo>
                  <a:pt x="0" y="16093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algn="ctr"/>
            <a:r>
              <a:rPr lang="es-EC" sz="2400" dirty="0" smtClean="0"/>
              <a:t>Se puede </a:t>
            </a:r>
            <a:r>
              <a:rPr lang="es-EC" sz="2400" dirty="0"/>
              <a:t>causar el uso de aguas residuales sin tratamiento con fines agrícolas es que ponen en riesgo a la salud de las poblaciones. </a:t>
            </a:r>
            <a:endParaRPr lang="es-ES" sz="2400" dirty="0"/>
          </a:p>
        </p:txBody>
      </p:sp>
    </p:spTree>
    <p:extLst>
      <p:ext uri="{BB962C8B-B14F-4D97-AF65-F5344CB8AC3E}">
        <p14:creationId xmlns:p14="http://schemas.microsoft.com/office/powerpoint/2010/main" val="663646301"/>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2 Marcador de contenido"/>
          <p:cNvSpPr>
            <a:spLocks noGrp="1"/>
          </p:cNvSpPr>
          <p:nvPr>
            <p:ph idx="1"/>
          </p:nvPr>
        </p:nvSpPr>
        <p:spPr bwMode="auto">
          <a:xfrm>
            <a:off x="468313" y="27082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b="1" i="1" smtClean="0">
                <a:ea typeface="ＭＳ Ｐゴシック" pitchFamily="34" charset="-128"/>
              </a:rPr>
              <a:t>CAPÍTULO III</a:t>
            </a:r>
          </a:p>
        </p:txBody>
      </p:sp>
    </p:spTree>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bwMode="auto">
          <a:xfrm>
            <a:off x="971600" y="2492896"/>
            <a:ext cx="7509520" cy="1080120"/>
          </a:xfrm>
          <a:prstGeom prst="roundRect">
            <a:avLst/>
          </a:prstGeom>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dirty="0" smtClean="0">
                <a:ea typeface="ＭＳ Ｐゴシック" pitchFamily="34" charset="-128"/>
              </a:rPr>
              <a:t>PROBLEMA</a:t>
            </a:r>
          </a:p>
        </p:txBody>
      </p:sp>
    </p:spTree>
    <p:extLst>
      <p:ext uri="{BB962C8B-B14F-4D97-AF65-F5344CB8AC3E}">
        <p14:creationId xmlns:p14="http://schemas.microsoft.com/office/powerpoint/2010/main" val="2365777025"/>
      </p:ext>
    </p:extLst>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2 Marcador de contenido"/>
          <p:cNvSpPr>
            <a:spLocks noGrp="1"/>
          </p:cNvSpPr>
          <p:nvPr>
            <p:ph idx="1"/>
          </p:nvPr>
        </p:nvSpPr>
        <p:spPr bwMode="auto">
          <a:xfrm>
            <a:off x="468313" y="20605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C" sz="5000" b="1" dirty="0" smtClean="0">
                <a:ea typeface="ＭＳ Ｐゴシック" pitchFamily="34" charset="-128"/>
              </a:rPr>
              <a:t>PROPUESTA DE TRATAMIENTO DE AGUAS GRISES</a:t>
            </a:r>
            <a:endParaRPr lang="es-ES_tradnl" sz="5000" dirty="0" smtClean="0">
              <a:ea typeface="ＭＳ Ｐゴシック" pitchFamily="34" charset="-128"/>
            </a:endParaRPr>
          </a:p>
          <a:p>
            <a:pPr marL="0" indent="0">
              <a:buFont typeface="Arial" pitchFamily="34" charset="0"/>
              <a:buNone/>
            </a:pPr>
            <a:endParaRPr lang="en-US"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bwMode="auto">
          <a:xfrm>
            <a:off x="467544" y="1916832"/>
            <a:ext cx="8229600" cy="1656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endParaRPr lang="es-EC" sz="2000" dirty="0" smtClean="0">
              <a:ea typeface="ＭＳ Ｐゴシック" pitchFamily="34" charset="-128"/>
            </a:endParaRPr>
          </a:p>
          <a:p>
            <a:pPr algn="just">
              <a:buFont typeface="Arial" pitchFamily="34" charset="0"/>
              <a:buNone/>
            </a:pPr>
            <a:endParaRPr lang="es-ES_tradnl" sz="2000" dirty="0" smtClean="0">
              <a:ea typeface="ＭＳ Ｐゴシック" pitchFamily="34" charset="-128"/>
            </a:endParaRPr>
          </a:p>
          <a:p>
            <a:pPr marL="0" indent="0">
              <a:buNone/>
            </a:pPr>
            <a:endParaRPr lang="en-US" sz="1600" dirty="0" smtClean="0">
              <a:ea typeface="ＭＳ Ｐゴシック" pitchFamily="34" charset="-128"/>
            </a:endParaRPr>
          </a:p>
        </p:txBody>
      </p:sp>
      <p:graphicFrame>
        <p:nvGraphicFramePr>
          <p:cNvPr id="4" name="3 Diagrama"/>
          <p:cNvGraphicFramePr/>
          <p:nvPr>
            <p:extLst>
              <p:ext uri="{D42A27DB-BD31-4B8C-83A1-F6EECF244321}">
                <p14:modId xmlns:p14="http://schemas.microsoft.com/office/powerpoint/2010/main" val="1075155084"/>
              </p:ext>
            </p:extLst>
          </p:nvPr>
        </p:nvGraphicFramePr>
        <p:xfrm>
          <a:off x="827584" y="980728"/>
          <a:ext cx="7416824" cy="429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844824"/>
            <a:ext cx="8229600" cy="2260848"/>
          </a:xfrm>
        </p:spPr>
        <p:txBody>
          <a:bodyPr/>
          <a:lstStyle/>
          <a:p>
            <a:pPr algn="ctr"/>
            <a:r>
              <a:rPr lang="es-ES" dirty="0" smtClean="0"/>
              <a:t>Se </a:t>
            </a:r>
            <a:r>
              <a:rPr lang="es-EC" dirty="0"/>
              <a:t>independizará  </a:t>
            </a:r>
            <a:r>
              <a:rPr lang="es-ES" dirty="0"/>
              <a:t>las aguas grises de las aguas negras y serán depositadas en los tanques de reserva, la cámara séptica y demás elementos necesarios para el objeto del proyecto.</a:t>
            </a:r>
          </a:p>
          <a:p>
            <a:pPr algn="ctr"/>
            <a:endParaRPr lang="es-ES" dirty="0"/>
          </a:p>
        </p:txBody>
      </p:sp>
      <p:sp>
        <p:nvSpPr>
          <p:cNvPr id="5" name="4 Rectángulo"/>
          <p:cNvSpPr/>
          <p:nvPr/>
        </p:nvSpPr>
        <p:spPr>
          <a:xfrm>
            <a:off x="2286000" y="620688"/>
            <a:ext cx="4572000"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s-EC" sz="2400" b="1" dirty="0"/>
              <a:t>Proyectos relacionados y/o complementarios</a:t>
            </a:r>
            <a:endParaRPr lang="es-ES" sz="2400" dirty="0"/>
          </a:p>
        </p:txBody>
      </p:sp>
      <p:sp>
        <p:nvSpPr>
          <p:cNvPr id="6" name="2 Marcador de contenido"/>
          <p:cNvSpPr txBox="1">
            <a:spLocks/>
          </p:cNvSpPr>
          <p:nvPr/>
        </p:nvSpPr>
        <p:spPr>
          <a:xfrm>
            <a:off x="457200" y="4077072"/>
            <a:ext cx="8229600" cy="168478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ES" i="0" dirty="0" smtClean="0"/>
              <a:t>Se asignara un presupuesto por zonas de áreas verdes con un porcentaje de agua para emplearse adecuadamente.</a:t>
            </a:r>
            <a:endParaRPr lang="es-ES" i="0" dirty="0"/>
          </a:p>
        </p:txBody>
      </p:sp>
    </p:spTree>
    <p:extLst>
      <p:ext uri="{BB962C8B-B14F-4D97-AF65-F5344CB8AC3E}">
        <p14:creationId xmlns:p14="http://schemas.microsoft.com/office/powerpoint/2010/main" val="14254367"/>
      </p:ext>
    </p:extLst>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24277710"/>
              </p:ext>
            </p:extLst>
          </p:nvPr>
        </p:nvGraphicFramePr>
        <p:xfrm>
          <a:off x="18328" y="260648"/>
          <a:ext cx="89461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78933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2 Marcador de contenido"/>
          <p:cNvSpPr>
            <a:spLocks noGrp="1"/>
          </p:cNvSpPr>
          <p:nvPr>
            <p:ph idx="1"/>
          </p:nvPr>
        </p:nvSpPr>
        <p:spPr bwMode="auto">
          <a:xfrm>
            <a:off x="539552" y="2852936"/>
            <a:ext cx="8229600" cy="110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lgn="ctr">
              <a:buNone/>
            </a:pPr>
            <a:r>
              <a:rPr lang="es-EC" sz="6000" b="1" dirty="0"/>
              <a:t>Factibilidad</a:t>
            </a:r>
            <a:endParaRPr lang="en-US" dirty="0" smtClean="0">
              <a:ea typeface="ＭＳ Ｐゴシック" pitchFamily="34" charset="-128"/>
            </a:endParaRPr>
          </a:p>
        </p:txBody>
      </p:sp>
    </p:spTree>
    <p:extLst>
      <p:ext uri="{BB962C8B-B14F-4D97-AF65-F5344CB8AC3E}">
        <p14:creationId xmlns:p14="http://schemas.microsoft.com/office/powerpoint/2010/main" val="1304976147"/>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5"/>
            <a:ext cx="8229600" cy="3672408"/>
          </a:xfrm>
        </p:spPr>
        <p:style>
          <a:lnRef idx="0">
            <a:schemeClr val="accent2"/>
          </a:lnRef>
          <a:fillRef idx="3">
            <a:schemeClr val="accent2"/>
          </a:fillRef>
          <a:effectRef idx="3">
            <a:schemeClr val="accent2"/>
          </a:effectRef>
          <a:fontRef idx="minor">
            <a:schemeClr val="lt1"/>
          </a:fontRef>
        </p:style>
        <p:txBody>
          <a:bodyPr/>
          <a:lstStyle/>
          <a:p>
            <a:pPr algn="ctr"/>
            <a:r>
              <a:rPr lang="es-EC" sz="2800" dirty="0"/>
              <a:t>Al observar los resultados de las encuestas, y entrevistas </a:t>
            </a:r>
            <a:r>
              <a:rPr lang="es-EC" sz="2800" dirty="0" smtClean="0"/>
              <a:t>se evidencia </a:t>
            </a:r>
            <a:r>
              <a:rPr lang="es-EC" sz="2800" dirty="0"/>
              <a:t>la necesidad de </a:t>
            </a:r>
            <a:r>
              <a:rPr lang="es-EC" sz="2800" dirty="0" smtClean="0"/>
              <a:t>implementar </a:t>
            </a:r>
            <a:r>
              <a:rPr lang="es-EC" sz="2800" dirty="0"/>
              <a:t>de un sistema de recolección, separación y tratamiento de las aguas </a:t>
            </a:r>
            <a:r>
              <a:rPr lang="es-EC" sz="2800" dirty="0" smtClean="0"/>
              <a:t>grises, que se produce por </a:t>
            </a:r>
            <a:r>
              <a:rPr lang="es-EC" sz="2800" dirty="0"/>
              <a:t>el uso de agua para consumo humano y para el aseo diarios de los cadetes y todo el personal que allí labora y por la escasez de este elemento </a:t>
            </a:r>
            <a:r>
              <a:rPr lang="es-EC" sz="2800" dirty="0" smtClean="0"/>
              <a:t>más </a:t>
            </a:r>
            <a:r>
              <a:rPr lang="es-EC" sz="2800" dirty="0"/>
              <a:t>difícil de obtenerlo a bajo costo</a:t>
            </a:r>
            <a:endParaRPr lang="es-ES" sz="2800" dirty="0"/>
          </a:p>
        </p:txBody>
      </p:sp>
    </p:spTree>
    <p:extLst>
      <p:ext uri="{BB962C8B-B14F-4D97-AF65-F5344CB8AC3E}">
        <p14:creationId xmlns:p14="http://schemas.microsoft.com/office/powerpoint/2010/main" val="3488964267"/>
      </p:ext>
    </p:extLst>
  </p:cSld>
  <p:clrMapOvr>
    <a:masterClrMapping/>
  </p:clrMapOvr>
  <p:transition spd="med">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2 Marcador de contenido"/>
          <p:cNvSpPr>
            <a:spLocks noGrp="1"/>
          </p:cNvSpPr>
          <p:nvPr>
            <p:ph idx="1"/>
          </p:nvPr>
        </p:nvSpPr>
        <p:spPr bwMode="auto">
          <a:xfrm>
            <a:off x="468313" y="24923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lgn="ctr">
              <a:buFont typeface="Arial" pitchFamily="34" charset="0"/>
              <a:buNone/>
            </a:pPr>
            <a:r>
              <a:rPr lang="es-ES" sz="6000" b="1" dirty="0" smtClean="0">
                <a:ea typeface="ＭＳ Ｐゴシック" pitchFamily="34" charset="-128"/>
              </a:rPr>
              <a:t>FUNDAMENTACIÓN</a:t>
            </a:r>
            <a:endParaRPr lang="es-ES_tradnl" sz="6000" b="1" dirty="0" smtClean="0">
              <a:ea typeface="ＭＳ Ｐゴシック" pitchFamily="34" charset="-128"/>
            </a:endParaRPr>
          </a:p>
          <a:p>
            <a:pPr marL="0" indent="0">
              <a:buFont typeface="Arial" pitchFamily="34" charset="0"/>
              <a:buNone/>
            </a:pPr>
            <a:endParaRPr lang="en-US"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114269676"/>
              </p:ext>
            </p:extLst>
          </p:nvPr>
        </p:nvGraphicFramePr>
        <p:xfrm>
          <a:off x="1331640" y="692696"/>
          <a:ext cx="6960096" cy="50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 Marcador de contenido"/>
          <p:cNvSpPr>
            <a:spLocks noGrp="1"/>
          </p:cNvSpPr>
          <p:nvPr>
            <p:ph idx="1"/>
          </p:nvPr>
        </p:nvSpPr>
        <p:spPr bwMode="auto">
          <a:xfrm>
            <a:off x="539552" y="919262"/>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lgn="ctr">
              <a:buFont typeface="Arial" pitchFamily="34" charset="0"/>
              <a:buNone/>
            </a:pPr>
            <a:endParaRPr lang="es-ES" sz="6000" b="1" dirty="0" smtClean="0">
              <a:ea typeface="ＭＳ Ｐゴシック" pitchFamily="34" charset="-128"/>
            </a:endParaRPr>
          </a:p>
          <a:p>
            <a:pPr marL="0" lvl="1" indent="0" algn="ctr">
              <a:buFont typeface="Arial" pitchFamily="34" charset="0"/>
              <a:buNone/>
            </a:pPr>
            <a:r>
              <a:rPr lang="es-ES" sz="6000" b="1" dirty="0" smtClean="0">
                <a:ea typeface="ＭＳ Ｐゴシック" pitchFamily="34" charset="-128"/>
              </a:rPr>
              <a:t>DESCRIPCIÓN DEL PROYECTO</a:t>
            </a:r>
            <a:endParaRPr lang="en-US"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ea typeface="ＭＳ Ｐゴシック" pitchFamily="34" charset="-128"/>
            </a:endParaRP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2090476578"/>
              </p:ext>
            </p:extLst>
          </p:nvPr>
        </p:nvGraphicFramePr>
        <p:xfrm>
          <a:off x="971599" y="332656"/>
          <a:ext cx="7726313" cy="553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8010" t="11925" r="1513" b="18210"/>
          <a:stretch/>
        </p:blipFill>
        <p:spPr bwMode="auto">
          <a:xfrm>
            <a:off x="539552" y="1340768"/>
            <a:ext cx="8229600" cy="44652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2195736" y="620688"/>
            <a:ext cx="53285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ESCUELA SUPERIOR MILITAR DE AVIACION</a:t>
            </a:r>
            <a:endParaRPr lang="es-ES" dirty="0"/>
          </a:p>
        </p:txBody>
      </p:sp>
    </p:spTree>
    <p:extLst>
      <p:ext uri="{BB962C8B-B14F-4D97-AF65-F5344CB8AC3E}">
        <p14:creationId xmlns:p14="http://schemas.microsoft.com/office/powerpoint/2010/main" val="1302647141"/>
      </p:ext>
    </p:extLst>
  </p:cSld>
  <p:clrMapOvr>
    <a:masterClrMapping/>
  </p:clrMapOvr>
  <p:transition spd="med">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ea typeface="ＭＳ Ｐゴシック" pitchFamily="34" charset="-128"/>
            </a:endParaRPr>
          </a:p>
        </p:txBody>
      </p:sp>
      <p:sp>
        <p:nvSpPr>
          <p:cNvPr id="61442" name="2 Marcador de contenido"/>
          <p:cNvSpPr>
            <a:spLocks noGrp="1"/>
          </p:cNvSpPr>
          <p:nvPr>
            <p:ph idx="1"/>
          </p:nvPr>
        </p:nvSpPr>
        <p:spPr bwMode="auto">
          <a:xfrm>
            <a:off x="468313" y="28527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2" indent="0" algn="ctr">
              <a:buFont typeface="Arial" pitchFamily="34" charset="0"/>
              <a:buNone/>
            </a:pPr>
            <a:r>
              <a:rPr lang="es-ES" sz="3200" b="1" dirty="0" smtClean="0">
                <a:ea typeface="ＭＳ Ｐゴシック" pitchFamily="34" charset="-128"/>
              </a:rPr>
              <a:t>Estimación de Consumo – Dimensionamiento del Sistema</a:t>
            </a:r>
            <a:endParaRPr lang="es-ES_tradnl" sz="3200" dirty="0" smtClean="0">
              <a:ea typeface="ＭＳ Ｐゴシック" pitchFamily="34" charset="-128"/>
            </a:endParaRPr>
          </a:p>
          <a:p>
            <a:endParaRPr lang="en-US" sz="40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Tabla"/>
          <p:cNvGraphicFramePr>
            <a:graphicFrameLocks noGrp="1"/>
          </p:cNvGraphicFramePr>
          <p:nvPr>
            <p:extLst>
              <p:ext uri="{D42A27DB-BD31-4B8C-83A1-F6EECF244321}">
                <p14:modId xmlns:p14="http://schemas.microsoft.com/office/powerpoint/2010/main" val="2606647694"/>
              </p:ext>
            </p:extLst>
          </p:nvPr>
        </p:nvGraphicFramePr>
        <p:xfrm>
          <a:off x="1187624" y="332654"/>
          <a:ext cx="6336704" cy="5648369"/>
        </p:xfrm>
        <a:graphic>
          <a:graphicData uri="http://schemas.openxmlformats.org/drawingml/2006/table">
            <a:tbl>
              <a:tblPr firstRow="1" firstCol="1" bandRow="1">
                <a:tableStyleId>{5C22544A-7EE6-4342-B048-85BDC9FD1C3A}</a:tableStyleId>
              </a:tblPr>
              <a:tblGrid>
                <a:gridCol w="2691841"/>
                <a:gridCol w="1771122"/>
                <a:gridCol w="1873741"/>
              </a:tblGrid>
              <a:tr h="560188">
                <a:tc gridSpan="3">
                  <a:txBody>
                    <a:bodyPr/>
                    <a:lstStyle/>
                    <a:p>
                      <a:pPr marL="457200" indent="-449580" algn="ctr">
                        <a:lnSpc>
                          <a:spcPct val="200000"/>
                        </a:lnSpc>
                        <a:spcAft>
                          <a:spcPts val="0"/>
                        </a:spcAft>
                        <a:tabLst>
                          <a:tab pos="1170305" algn="l"/>
                        </a:tabLst>
                      </a:pPr>
                      <a:r>
                        <a:rPr lang="es-ES" sz="1800" dirty="0">
                          <a:effectLst/>
                        </a:rPr>
                        <a:t>CONSUMO PROMEDIO DE AGUA</a:t>
                      </a:r>
                      <a:endParaRPr lang="es-ES" sz="2000" dirty="0">
                        <a:effectLst/>
                        <a:latin typeface="Arial"/>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r>
              <a:tr h="1114014">
                <a:tc gridSpan="3">
                  <a:txBody>
                    <a:bodyPr/>
                    <a:lstStyle/>
                    <a:p>
                      <a:pPr algn="ctr">
                        <a:lnSpc>
                          <a:spcPct val="200000"/>
                        </a:lnSpc>
                        <a:spcAft>
                          <a:spcPts val="0"/>
                        </a:spcAft>
                        <a:tabLst>
                          <a:tab pos="1170305" algn="l"/>
                        </a:tabLst>
                      </a:pPr>
                      <a:r>
                        <a:rPr lang="es-ES" sz="1800">
                          <a:effectLst/>
                        </a:rPr>
                        <a:t>Consumos promedio de agua potable, por día, de 4 integrantes, en invierno y verano</a:t>
                      </a:r>
                      <a:endParaRPr lang="es-ES" sz="2000">
                        <a:effectLst/>
                        <a:latin typeface="Arial"/>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r>
              <a:tr h="560188">
                <a:tc>
                  <a:txBody>
                    <a:bodyPr/>
                    <a:lstStyle/>
                    <a:p>
                      <a:pPr indent="-449580" algn="ctr">
                        <a:lnSpc>
                          <a:spcPct val="200000"/>
                        </a:lnSpc>
                        <a:spcAft>
                          <a:spcPts val="0"/>
                        </a:spcAft>
                        <a:tabLst>
                          <a:tab pos="1170305" algn="l"/>
                        </a:tabLst>
                      </a:pPr>
                      <a:r>
                        <a:rPr lang="es-ES" sz="1800">
                          <a:effectLst/>
                        </a:rPr>
                        <a:t>Uso</a:t>
                      </a:r>
                      <a:endParaRPr lang="es-ES" sz="2000">
                        <a:effectLst/>
                        <a:latin typeface="Arial"/>
                        <a:ea typeface="Times New Roman"/>
                        <a:cs typeface="Times New Roman"/>
                      </a:endParaRPr>
                    </a:p>
                  </a:txBody>
                  <a:tcPr marL="68580" marR="68580" marT="0" marB="0"/>
                </a:tc>
                <a:tc>
                  <a:txBody>
                    <a:bodyPr/>
                    <a:lstStyle/>
                    <a:p>
                      <a:pPr marL="457200" indent="-449580" algn="ctr">
                        <a:lnSpc>
                          <a:spcPct val="200000"/>
                        </a:lnSpc>
                        <a:spcAft>
                          <a:spcPts val="0"/>
                        </a:spcAft>
                        <a:tabLst>
                          <a:tab pos="1170305" algn="l"/>
                        </a:tabLst>
                      </a:pPr>
                      <a:r>
                        <a:rPr lang="es-ES" sz="1800">
                          <a:effectLst/>
                        </a:rPr>
                        <a:t>Invierno</a:t>
                      </a:r>
                      <a:endParaRPr lang="es-ES" sz="2000">
                        <a:effectLst/>
                        <a:latin typeface="Arial"/>
                        <a:ea typeface="Times New Roman"/>
                        <a:cs typeface="Times New Roman"/>
                      </a:endParaRPr>
                    </a:p>
                  </a:txBody>
                  <a:tcPr marL="68580" marR="68580" marT="0" marB="0"/>
                </a:tc>
                <a:tc>
                  <a:txBody>
                    <a:bodyPr/>
                    <a:lstStyle/>
                    <a:p>
                      <a:pPr marL="457200" indent="-449580" algn="ctr">
                        <a:lnSpc>
                          <a:spcPct val="200000"/>
                        </a:lnSpc>
                        <a:spcAft>
                          <a:spcPts val="0"/>
                        </a:spcAft>
                        <a:tabLst>
                          <a:tab pos="328930" algn="ctr"/>
                        </a:tabLst>
                      </a:pPr>
                      <a:r>
                        <a:rPr lang="es-ES" sz="1800" dirty="0">
                          <a:effectLst/>
                        </a:rPr>
                        <a:t>	Verano</a:t>
                      </a:r>
                      <a:endParaRPr lang="es-ES" sz="2000" dirty="0">
                        <a:effectLst/>
                        <a:latin typeface="Arial"/>
                        <a:ea typeface="Times New Roman"/>
                        <a:cs typeface="Times New Roman"/>
                      </a:endParaRPr>
                    </a:p>
                  </a:txBody>
                  <a:tcPr marL="68580" marR="68580" marT="0" marB="0"/>
                </a:tc>
              </a:tr>
              <a:tr h="514056">
                <a:tc>
                  <a:txBody>
                    <a:bodyPr/>
                    <a:lstStyle/>
                    <a:p>
                      <a:pPr marL="457200" indent="-449580" algn="ctr">
                        <a:lnSpc>
                          <a:spcPct val="200000"/>
                        </a:lnSpc>
                        <a:spcAft>
                          <a:spcPts val="0"/>
                        </a:spcAft>
                        <a:tabLst>
                          <a:tab pos="1170305" algn="l"/>
                        </a:tabLst>
                      </a:pPr>
                      <a:r>
                        <a:rPr lang="es-ES" sz="1800">
                          <a:effectLst/>
                        </a:rPr>
                        <a:t>Duchas</a:t>
                      </a:r>
                      <a:endParaRPr lang="es-ES" sz="2000">
                        <a:effectLst/>
                        <a:latin typeface="Arial"/>
                        <a:ea typeface="Times New Roman"/>
                        <a:cs typeface="Times New Roman"/>
                      </a:endParaRPr>
                    </a:p>
                  </a:txBody>
                  <a:tcPr marL="68580" marR="68580" marT="0" marB="0"/>
                </a:tc>
                <a:tc>
                  <a:txBody>
                    <a:bodyPr/>
                    <a:lstStyle/>
                    <a:p>
                      <a:pPr marL="457200" indent="-449580" algn="ctr">
                        <a:lnSpc>
                          <a:spcPct val="200000"/>
                        </a:lnSpc>
                        <a:spcAft>
                          <a:spcPts val="0"/>
                        </a:spcAft>
                        <a:tabLst>
                          <a:tab pos="1170305" algn="l"/>
                        </a:tabLst>
                      </a:pPr>
                      <a:r>
                        <a:rPr lang="es-ES" sz="1800">
                          <a:effectLst/>
                        </a:rPr>
                        <a:t>350 litros</a:t>
                      </a:r>
                      <a:endParaRPr lang="es-ES" sz="2000">
                        <a:effectLst/>
                        <a:latin typeface="Arial"/>
                        <a:ea typeface="Times New Roman"/>
                        <a:cs typeface="Times New Roman"/>
                      </a:endParaRPr>
                    </a:p>
                  </a:txBody>
                  <a:tcPr marL="68580" marR="68580" marT="0" marB="0"/>
                </a:tc>
                <a:tc>
                  <a:txBody>
                    <a:bodyPr/>
                    <a:lstStyle/>
                    <a:p>
                      <a:pPr indent="-449580" algn="ctr">
                        <a:lnSpc>
                          <a:spcPct val="200000"/>
                        </a:lnSpc>
                        <a:spcAft>
                          <a:spcPts val="0"/>
                        </a:spcAft>
                        <a:tabLst>
                          <a:tab pos="1170305" algn="l"/>
                        </a:tabLst>
                      </a:pPr>
                      <a:r>
                        <a:rPr lang="es-ES" sz="1800">
                          <a:effectLst/>
                        </a:rPr>
                        <a:t>450 litros</a:t>
                      </a:r>
                      <a:endParaRPr lang="es-ES" sz="2000">
                        <a:effectLst/>
                        <a:latin typeface="Arial"/>
                        <a:ea typeface="Times New Roman"/>
                        <a:cs typeface="Times New Roman"/>
                      </a:endParaRPr>
                    </a:p>
                  </a:txBody>
                  <a:tcPr marL="68580" marR="68580" marT="0" marB="0"/>
                </a:tc>
              </a:tr>
              <a:tr h="514056">
                <a:tc>
                  <a:txBody>
                    <a:bodyPr/>
                    <a:lstStyle/>
                    <a:p>
                      <a:pPr marL="457200" indent="-449580" algn="ctr">
                        <a:lnSpc>
                          <a:spcPct val="200000"/>
                        </a:lnSpc>
                        <a:spcAft>
                          <a:spcPts val="0"/>
                        </a:spcAft>
                        <a:tabLst>
                          <a:tab pos="1170305" algn="l"/>
                        </a:tabLst>
                      </a:pPr>
                      <a:r>
                        <a:rPr lang="es-ES" sz="1800">
                          <a:effectLst/>
                        </a:rPr>
                        <a:t>Aseo lavatorio</a:t>
                      </a:r>
                      <a:endParaRPr lang="es-ES" sz="2000">
                        <a:effectLst/>
                        <a:latin typeface="Arial"/>
                        <a:ea typeface="Times New Roman"/>
                        <a:cs typeface="Times New Roman"/>
                      </a:endParaRPr>
                    </a:p>
                  </a:txBody>
                  <a:tcPr marL="68580" marR="68580" marT="0" marB="0"/>
                </a:tc>
                <a:tc>
                  <a:txBody>
                    <a:bodyPr/>
                    <a:lstStyle/>
                    <a:p>
                      <a:pPr marL="457200" indent="-449580" algn="ctr">
                        <a:lnSpc>
                          <a:spcPct val="200000"/>
                        </a:lnSpc>
                        <a:spcAft>
                          <a:spcPts val="0"/>
                        </a:spcAft>
                        <a:tabLst>
                          <a:tab pos="1170305" algn="l"/>
                        </a:tabLst>
                      </a:pPr>
                      <a:r>
                        <a:rPr lang="es-ES" sz="1800">
                          <a:effectLst/>
                        </a:rPr>
                        <a:t>100 litros</a:t>
                      </a:r>
                      <a:endParaRPr lang="es-ES" sz="2000">
                        <a:effectLst/>
                        <a:latin typeface="Arial"/>
                        <a:ea typeface="Times New Roman"/>
                        <a:cs typeface="Times New Roman"/>
                      </a:endParaRPr>
                    </a:p>
                  </a:txBody>
                  <a:tcPr marL="68580" marR="68580" marT="0" marB="0"/>
                </a:tc>
                <a:tc>
                  <a:txBody>
                    <a:bodyPr/>
                    <a:lstStyle/>
                    <a:p>
                      <a:pPr indent="-449580" algn="ctr">
                        <a:lnSpc>
                          <a:spcPct val="200000"/>
                        </a:lnSpc>
                        <a:spcAft>
                          <a:spcPts val="0"/>
                        </a:spcAft>
                        <a:tabLst>
                          <a:tab pos="1170305" algn="l"/>
                        </a:tabLst>
                      </a:pPr>
                      <a:r>
                        <a:rPr lang="es-ES" sz="1800">
                          <a:effectLst/>
                        </a:rPr>
                        <a:t>120 litros</a:t>
                      </a:r>
                      <a:endParaRPr lang="es-ES" sz="2000">
                        <a:effectLst/>
                        <a:latin typeface="Arial"/>
                        <a:ea typeface="Times New Roman"/>
                        <a:cs typeface="Times New Roman"/>
                      </a:endParaRPr>
                    </a:p>
                  </a:txBody>
                  <a:tcPr marL="68580" marR="68580" marT="0" marB="0"/>
                </a:tc>
              </a:tr>
              <a:tr h="560188">
                <a:tc>
                  <a:txBody>
                    <a:bodyPr/>
                    <a:lstStyle/>
                    <a:p>
                      <a:pPr marL="457200" indent="-449580" algn="ctr">
                        <a:lnSpc>
                          <a:spcPct val="200000"/>
                        </a:lnSpc>
                        <a:spcAft>
                          <a:spcPts val="0"/>
                        </a:spcAft>
                        <a:tabLst>
                          <a:tab pos="1170305" algn="l"/>
                        </a:tabLst>
                      </a:pPr>
                      <a:r>
                        <a:rPr lang="es-ES" sz="1800">
                          <a:effectLst/>
                        </a:rPr>
                        <a:t>Descarga WC</a:t>
                      </a:r>
                      <a:endParaRPr lang="es-ES" sz="2000">
                        <a:effectLst/>
                        <a:latin typeface="Arial"/>
                        <a:ea typeface="Times New Roman"/>
                        <a:cs typeface="Times New Roman"/>
                      </a:endParaRPr>
                    </a:p>
                  </a:txBody>
                  <a:tcPr marL="68580" marR="68580" marT="0" marB="0"/>
                </a:tc>
                <a:tc>
                  <a:txBody>
                    <a:bodyPr/>
                    <a:lstStyle/>
                    <a:p>
                      <a:pPr marL="457200" indent="-449580" algn="ctr">
                        <a:lnSpc>
                          <a:spcPct val="200000"/>
                        </a:lnSpc>
                        <a:spcAft>
                          <a:spcPts val="0"/>
                        </a:spcAft>
                        <a:tabLst>
                          <a:tab pos="1170305" algn="l"/>
                        </a:tabLst>
                      </a:pPr>
                      <a:r>
                        <a:rPr lang="es-ES" sz="1800">
                          <a:effectLst/>
                        </a:rPr>
                        <a:t>500 litros</a:t>
                      </a:r>
                      <a:endParaRPr lang="es-ES" sz="2000">
                        <a:effectLst/>
                        <a:latin typeface="Arial"/>
                        <a:ea typeface="Times New Roman"/>
                        <a:cs typeface="Times New Roman"/>
                      </a:endParaRPr>
                    </a:p>
                  </a:txBody>
                  <a:tcPr marL="68580" marR="68580" marT="0" marB="0"/>
                </a:tc>
                <a:tc>
                  <a:txBody>
                    <a:bodyPr/>
                    <a:lstStyle/>
                    <a:p>
                      <a:pPr indent="-449580" algn="ctr">
                        <a:lnSpc>
                          <a:spcPct val="200000"/>
                        </a:lnSpc>
                        <a:spcAft>
                          <a:spcPts val="0"/>
                        </a:spcAft>
                        <a:tabLst>
                          <a:tab pos="1170305" algn="l"/>
                        </a:tabLst>
                      </a:pPr>
                      <a:r>
                        <a:rPr lang="es-ES" sz="1800">
                          <a:effectLst/>
                        </a:rPr>
                        <a:t>500 litros</a:t>
                      </a:r>
                      <a:endParaRPr lang="es-ES" sz="2000">
                        <a:effectLst/>
                        <a:latin typeface="Arial"/>
                        <a:ea typeface="Times New Roman"/>
                        <a:cs typeface="Times New Roman"/>
                      </a:endParaRPr>
                    </a:p>
                  </a:txBody>
                  <a:tcPr marL="68580" marR="68580" marT="0" marB="0"/>
                </a:tc>
              </a:tr>
              <a:tr h="514056">
                <a:tc>
                  <a:txBody>
                    <a:bodyPr/>
                    <a:lstStyle/>
                    <a:p>
                      <a:pPr marL="457200" indent="-449580" algn="ctr">
                        <a:lnSpc>
                          <a:spcPct val="200000"/>
                        </a:lnSpc>
                        <a:spcAft>
                          <a:spcPts val="0"/>
                        </a:spcAft>
                        <a:tabLst>
                          <a:tab pos="1170305" algn="l"/>
                        </a:tabLst>
                      </a:pPr>
                      <a:r>
                        <a:rPr lang="es-ES" sz="1800">
                          <a:effectLst/>
                        </a:rPr>
                        <a:t>Riego</a:t>
                      </a:r>
                      <a:endParaRPr lang="es-ES" sz="2000">
                        <a:effectLst/>
                        <a:latin typeface="Arial"/>
                        <a:ea typeface="Times New Roman"/>
                        <a:cs typeface="Times New Roman"/>
                      </a:endParaRPr>
                    </a:p>
                  </a:txBody>
                  <a:tcPr marL="68580" marR="68580" marT="0" marB="0"/>
                </a:tc>
                <a:tc>
                  <a:txBody>
                    <a:bodyPr/>
                    <a:lstStyle/>
                    <a:p>
                      <a:pPr marL="457200" indent="-449580" algn="ctr">
                        <a:lnSpc>
                          <a:spcPct val="200000"/>
                        </a:lnSpc>
                        <a:spcAft>
                          <a:spcPts val="0"/>
                        </a:spcAft>
                        <a:tabLst>
                          <a:tab pos="1170305" algn="l"/>
                        </a:tabLst>
                      </a:pPr>
                      <a:r>
                        <a:rPr lang="es-ES" sz="1800">
                          <a:effectLst/>
                        </a:rPr>
                        <a:t>70 litros</a:t>
                      </a:r>
                      <a:endParaRPr lang="es-ES" sz="2000">
                        <a:effectLst/>
                        <a:latin typeface="Arial"/>
                        <a:ea typeface="Times New Roman"/>
                        <a:cs typeface="Times New Roman"/>
                      </a:endParaRPr>
                    </a:p>
                  </a:txBody>
                  <a:tcPr marL="68580" marR="68580" marT="0" marB="0"/>
                </a:tc>
                <a:tc>
                  <a:txBody>
                    <a:bodyPr/>
                    <a:lstStyle/>
                    <a:p>
                      <a:pPr indent="-449580" algn="ctr">
                        <a:lnSpc>
                          <a:spcPct val="200000"/>
                        </a:lnSpc>
                        <a:spcAft>
                          <a:spcPts val="0"/>
                        </a:spcAft>
                        <a:tabLst>
                          <a:tab pos="1170305" algn="l"/>
                        </a:tabLst>
                      </a:pPr>
                      <a:r>
                        <a:rPr lang="es-ES" sz="1800">
                          <a:effectLst/>
                        </a:rPr>
                        <a:t>190 litros</a:t>
                      </a:r>
                      <a:endParaRPr lang="es-ES" sz="2000">
                        <a:effectLst/>
                        <a:latin typeface="Arial"/>
                        <a:ea typeface="Times New Roman"/>
                        <a:cs typeface="Times New Roman"/>
                      </a:endParaRPr>
                    </a:p>
                  </a:txBody>
                  <a:tcPr marL="68580" marR="68580" marT="0" marB="0"/>
                </a:tc>
              </a:tr>
              <a:tr h="607913">
                <a:tc>
                  <a:txBody>
                    <a:bodyPr/>
                    <a:lstStyle/>
                    <a:p>
                      <a:pPr marL="457200" indent="-449580" algn="ctr">
                        <a:lnSpc>
                          <a:spcPct val="200000"/>
                        </a:lnSpc>
                        <a:spcAft>
                          <a:spcPts val="0"/>
                        </a:spcAft>
                        <a:tabLst>
                          <a:tab pos="1170305" algn="l"/>
                        </a:tabLst>
                      </a:pPr>
                      <a:r>
                        <a:rPr lang="es-ES" sz="1800">
                          <a:effectLst/>
                        </a:rPr>
                        <a:t>TOTAL DIARIO</a:t>
                      </a:r>
                      <a:endParaRPr lang="es-ES" sz="2000">
                        <a:effectLst/>
                        <a:latin typeface="Arial"/>
                        <a:ea typeface="Times New Roman"/>
                        <a:cs typeface="Times New Roman"/>
                      </a:endParaRPr>
                    </a:p>
                  </a:txBody>
                  <a:tcPr marL="68580" marR="68580" marT="0" marB="0"/>
                </a:tc>
                <a:tc>
                  <a:txBody>
                    <a:bodyPr/>
                    <a:lstStyle/>
                    <a:p>
                      <a:pPr algn="ctr">
                        <a:spcAft>
                          <a:spcPts val="0"/>
                        </a:spcAft>
                      </a:pPr>
                      <a:r>
                        <a:rPr lang="es-ES" sz="1800">
                          <a:effectLst/>
                        </a:rPr>
                        <a:t>1.020 litros por día</a:t>
                      </a:r>
                      <a:endParaRPr lang="es-ES" sz="2000">
                        <a:effectLst/>
                        <a:latin typeface="Arial"/>
                        <a:ea typeface="Times New Roman"/>
                        <a:cs typeface="Times New Roman"/>
                      </a:endParaRPr>
                    </a:p>
                  </a:txBody>
                  <a:tcPr marL="68580" marR="68580" marT="0" marB="0"/>
                </a:tc>
                <a:tc>
                  <a:txBody>
                    <a:bodyPr/>
                    <a:lstStyle/>
                    <a:p>
                      <a:pPr algn="ctr">
                        <a:spcAft>
                          <a:spcPts val="0"/>
                        </a:spcAft>
                      </a:pPr>
                      <a:r>
                        <a:rPr lang="es-ES" sz="1800">
                          <a:effectLst/>
                        </a:rPr>
                        <a:t>1.260 litros por día</a:t>
                      </a:r>
                      <a:endParaRPr lang="es-ES" sz="2000">
                        <a:effectLst/>
                        <a:latin typeface="Arial"/>
                        <a:ea typeface="Times New Roman"/>
                        <a:cs typeface="Times New Roman"/>
                      </a:endParaRPr>
                    </a:p>
                  </a:txBody>
                  <a:tcPr marL="68580" marR="68580" marT="0" marB="0"/>
                </a:tc>
              </a:tr>
              <a:tr h="599958">
                <a:tc>
                  <a:txBody>
                    <a:bodyPr/>
                    <a:lstStyle/>
                    <a:p>
                      <a:pPr marL="457200" indent="-449580" algn="ctr">
                        <a:lnSpc>
                          <a:spcPct val="200000"/>
                        </a:lnSpc>
                        <a:spcAft>
                          <a:spcPts val="0"/>
                        </a:spcAft>
                        <a:tabLst>
                          <a:tab pos="1170305" algn="l"/>
                        </a:tabLst>
                      </a:pPr>
                      <a:r>
                        <a:rPr lang="es-ES" sz="1800">
                          <a:effectLst/>
                        </a:rPr>
                        <a:t>TOTAL MENSUAL</a:t>
                      </a:r>
                      <a:endParaRPr lang="es-ES" sz="2000">
                        <a:effectLst/>
                        <a:latin typeface="Arial"/>
                        <a:ea typeface="Times New Roman"/>
                        <a:cs typeface="Times New Roman"/>
                      </a:endParaRPr>
                    </a:p>
                  </a:txBody>
                  <a:tcPr marL="68580" marR="68580" marT="0" marB="0"/>
                </a:tc>
                <a:tc>
                  <a:txBody>
                    <a:bodyPr/>
                    <a:lstStyle/>
                    <a:p>
                      <a:pPr algn="ctr">
                        <a:spcAft>
                          <a:spcPts val="0"/>
                        </a:spcAft>
                      </a:pPr>
                      <a:r>
                        <a:rPr lang="es-ES" sz="1800">
                          <a:effectLst/>
                        </a:rPr>
                        <a:t>30.600 litros por mes</a:t>
                      </a:r>
                      <a:endParaRPr lang="es-ES" sz="2000">
                        <a:effectLst/>
                        <a:latin typeface="Arial"/>
                        <a:ea typeface="Times New Roman"/>
                        <a:cs typeface="Times New Roman"/>
                      </a:endParaRPr>
                    </a:p>
                  </a:txBody>
                  <a:tcPr marL="68580" marR="68580" marT="0" marB="0"/>
                </a:tc>
                <a:tc>
                  <a:txBody>
                    <a:bodyPr/>
                    <a:lstStyle/>
                    <a:p>
                      <a:pPr algn="ctr">
                        <a:spcAft>
                          <a:spcPts val="0"/>
                        </a:spcAft>
                      </a:pPr>
                      <a:r>
                        <a:rPr lang="es-ES" sz="1800" dirty="0">
                          <a:effectLst/>
                        </a:rPr>
                        <a:t>37.800 litros por mes</a:t>
                      </a:r>
                      <a:endParaRPr lang="es-ES" sz="20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88706898"/>
      </p:ext>
    </p:extLst>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48420861"/>
              </p:ext>
            </p:extLst>
          </p:nvPr>
        </p:nvGraphicFramePr>
        <p:xfrm>
          <a:off x="1115616" y="620688"/>
          <a:ext cx="75608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2 Marcador de contenido"/>
          <p:cNvSpPr>
            <a:spLocks noGrp="1"/>
          </p:cNvSpPr>
          <p:nvPr>
            <p:ph idx="1"/>
          </p:nvPr>
        </p:nvSpPr>
        <p:spPr bwMode="auto">
          <a:xfrm>
            <a:off x="468313" y="256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2" indent="0" algn="ctr">
              <a:buFont typeface="Arial" pitchFamily="34" charset="0"/>
              <a:buNone/>
            </a:pPr>
            <a:r>
              <a:rPr lang="es-ES" sz="3600" b="1" dirty="0" smtClean="0">
                <a:ea typeface="ＭＳ Ｐゴシック" pitchFamily="34" charset="-128"/>
              </a:rPr>
              <a:t>Detalle de los Componentes del Sistema</a:t>
            </a:r>
            <a:endParaRPr lang="es-ES_tradnl" sz="36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icardo\Pictures\Image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57338"/>
            <a:ext cx="716280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286000" y="620688"/>
            <a:ext cx="4572000"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s-EC" sz="2400" b="1" dirty="0" smtClean="0"/>
              <a:t>TRAMPA DE GRASA</a:t>
            </a:r>
            <a:endParaRPr lang="es-ES" sz="2400" dirty="0"/>
          </a:p>
        </p:txBody>
      </p:sp>
      <p:pic>
        <p:nvPicPr>
          <p:cNvPr id="76803" name="Picture 3" descr="C:\Users\Ricardo\Pictures\Trampa para gras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52" y="1563628"/>
            <a:ext cx="7048648" cy="3737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fade">
                                      <p:cBhvr>
                                        <p:cTn id="7" dur="5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76803"/>
                                        </p:tgtEl>
                                        <p:attrNameLst>
                                          <p:attrName>ppt_w</p:attrName>
                                        </p:attrNameLst>
                                      </p:cBhvr>
                                      <p:tavLst>
                                        <p:tav tm="0">
                                          <p:val>
                                            <p:strVal val="ppt_w"/>
                                          </p:val>
                                        </p:tav>
                                        <p:tav tm="100000">
                                          <p:val>
                                            <p:fltVal val="0"/>
                                          </p:val>
                                        </p:tav>
                                      </p:tavLst>
                                    </p:anim>
                                    <p:anim calcmode="lin" valueType="num">
                                      <p:cBhvr>
                                        <p:cTn id="12" dur="1000"/>
                                        <p:tgtEl>
                                          <p:spTgt spid="76803"/>
                                        </p:tgtEl>
                                        <p:attrNameLst>
                                          <p:attrName>ppt_h</p:attrName>
                                        </p:attrNameLst>
                                      </p:cBhvr>
                                      <p:tavLst>
                                        <p:tav tm="0">
                                          <p:val>
                                            <p:strVal val="ppt_h"/>
                                          </p:val>
                                        </p:tav>
                                        <p:tav tm="100000">
                                          <p:val>
                                            <p:fltVal val="0"/>
                                          </p:val>
                                        </p:tav>
                                      </p:tavLst>
                                    </p:anim>
                                    <p:anim calcmode="lin" valueType="num">
                                      <p:cBhvr>
                                        <p:cTn id="13" dur="1000"/>
                                        <p:tgtEl>
                                          <p:spTgt spid="76803"/>
                                        </p:tgtEl>
                                        <p:attrNameLst>
                                          <p:attrName>style.rotation</p:attrName>
                                        </p:attrNameLst>
                                      </p:cBhvr>
                                      <p:tavLst>
                                        <p:tav tm="0">
                                          <p:val>
                                            <p:fltVal val="0"/>
                                          </p:val>
                                        </p:tav>
                                        <p:tav tm="100000">
                                          <p:val>
                                            <p:fltVal val="90"/>
                                          </p:val>
                                        </p:tav>
                                      </p:tavLst>
                                    </p:anim>
                                    <p:animEffect transition="out" filter="fade">
                                      <p:cBhvr>
                                        <p:cTn id="14" dur="1000"/>
                                        <p:tgtEl>
                                          <p:spTgt spid="76803"/>
                                        </p:tgtEl>
                                      </p:cBhvr>
                                    </p:animEffect>
                                    <p:set>
                                      <p:cBhvr>
                                        <p:cTn id="15" dur="1" fill="hold">
                                          <p:stCondLst>
                                            <p:cond delay="999"/>
                                          </p:stCondLst>
                                        </p:cTn>
                                        <p:tgtEl>
                                          <p:spTgt spid="7680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6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434195" y="2780928"/>
            <a:ext cx="6840760" cy="1736646"/>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S" sz="2400" dirty="0"/>
              <a:t>La cámara séptica será de 3,00m por 1,00m, teniendo en cuenta que solo recibirá aguas grises y no cloacales. Será construida de hormigón con tabique central.</a:t>
            </a:r>
          </a:p>
        </p:txBody>
      </p:sp>
      <p:sp>
        <p:nvSpPr>
          <p:cNvPr id="3" name="2 Marcador de contenido"/>
          <p:cNvSpPr>
            <a:spLocks noGrp="1"/>
          </p:cNvSpPr>
          <p:nvPr>
            <p:ph idx="1"/>
          </p:nvPr>
        </p:nvSpPr>
        <p:spPr bwMode="auto">
          <a:xfrm>
            <a:off x="2021495" y="1268760"/>
            <a:ext cx="5666160" cy="864096"/>
          </a:xfrm>
          <a:prstGeom prst="round2DiagRect">
            <a:avLst/>
          </a:prstGeom>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4400" b="1" dirty="0" smtClean="0">
                <a:ea typeface="ＭＳ Ｐゴシック" pitchFamily="34" charset="-128"/>
              </a:rPr>
              <a:t>Cámara Séptica</a:t>
            </a:r>
            <a:r>
              <a:rPr lang="es-ES_tradnl" sz="4400" dirty="0" smtClean="0">
                <a:ea typeface="ＭＳ Ｐゴシック" pitchFamily="34" charset="-128"/>
              </a:rPr>
              <a:t> </a:t>
            </a:r>
            <a:endParaRPr lang="en-US" sz="4400" dirty="0" smtClean="0">
              <a:ea typeface="ＭＳ Ｐゴシック" pitchFamily="34" charset="-128"/>
            </a:endParaRPr>
          </a:p>
        </p:txBody>
      </p:sp>
    </p:spTree>
    <p:extLst>
      <p:ext uri="{BB962C8B-B14F-4D97-AF65-F5344CB8AC3E}">
        <p14:creationId xmlns:p14="http://schemas.microsoft.com/office/powerpoint/2010/main" val="3968322659"/>
      </p:ext>
    </p:extLst>
  </p:cSld>
  <p:clrMapOvr>
    <a:masterClrMapping/>
  </p:clrMapOvr>
  <p:transition spd="med">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Ricardo\Pictures\18.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065632"/>
            <a:ext cx="7164796" cy="4776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bwMode="auto">
          <a:xfrm>
            <a:off x="481013" y="1484784"/>
            <a:ext cx="8229600" cy="1368425"/>
          </a:xfrm>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2000" dirty="0" smtClean="0">
                <a:ea typeface="ＭＳ Ｐゴシック" pitchFamily="34" charset="-128"/>
              </a:rPr>
              <a:t>Recibe las aguas tratadas provenientes de la cámara séptica. El sistema cuenta con 6 tanques de PVC de 6.800 litros cada uno, vinculados por vasos comunicantes en su parte inferior, para brindarle al sistema una capacidad de 40.800 litros.</a:t>
            </a:r>
            <a:endParaRPr lang="es-ES_tradnl" sz="2000" dirty="0" smtClean="0">
              <a:ea typeface="ＭＳ Ｐゴシック" pitchFamily="34" charset="-128"/>
            </a:endParaRPr>
          </a:p>
        </p:txBody>
      </p:sp>
      <p:pic>
        <p:nvPicPr>
          <p:cNvPr id="77827" name="Imagen 18" descr="C:\Users\Ricardo\Desktop\oferta-duraplas-6800-lts-201307251137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3140968"/>
            <a:ext cx="3505200" cy="2628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1763688" y="548680"/>
            <a:ext cx="6069360" cy="720081"/>
          </a:xfrm>
          <a:prstGeom prst="snip2DiagRect">
            <a:avLst/>
          </a:prstGeom>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ES" sz="4400" b="1" smtClean="0">
                <a:ea typeface="ＭＳ Ｐゴシック" pitchFamily="34" charset="-128"/>
              </a:rPr>
              <a:t>Tanques Cisterna</a:t>
            </a:r>
            <a:r>
              <a:rPr lang="es-ES_tradnl" sz="4400" b="1" smtClean="0">
                <a:ea typeface="ＭＳ Ｐゴシック" pitchFamily="34" charset="-128"/>
              </a:rPr>
              <a:t> </a:t>
            </a:r>
            <a:endParaRPr lang="en-US" sz="4400" b="1" dirty="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91270706"/>
              </p:ext>
            </p:extLst>
          </p:nvPr>
        </p:nvGraphicFramePr>
        <p:xfrm>
          <a:off x="827584" y="692696"/>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30781" y="260648"/>
            <a:ext cx="8229600" cy="648071"/>
          </a:xfrm>
        </p:spPr>
        <p:txBody>
          <a:bodyPr/>
          <a:lstStyle/>
          <a:p>
            <a:pPr marL="0" indent="0" algn="ctr">
              <a:buFont typeface="Arial" charset="0"/>
              <a:buNone/>
              <a:defRPr/>
            </a:pPr>
            <a:r>
              <a:rPr lang="es-ES" sz="3600" b="1" dirty="0" smtClean="0"/>
              <a:t>Tanques de Almacenamiento Individual</a:t>
            </a:r>
            <a:endParaRPr lang="es-ES_tradnl" sz="3600" dirty="0" smtClean="0"/>
          </a:p>
          <a:p>
            <a:pPr>
              <a:buFont typeface="Arial" charset="0"/>
              <a:buChar char="•"/>
              <a:defRPr/>
            </a:pPr>
            <a:endParaRPr lang="en-US" sz="2800" dirty="0"/>
          </a:p>
        </p:txBody>
      </p:sp>
    </p:spTree>
  </p:cSld>
  <p:clrMapOvr>
    <a:masterClrMapping/>
  </p:clrMapOvr>
  <p:transition spd="med">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01478594"/>
              </p:ext>
            </p:extLst>
          </p:nvPr>
        </p:nvGraphicFramePr>
        <p:xfrm>
          <a:off x="395536" y="1340768"/>
          <a:ext cx="83529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a:spLocks noGrp="1"/>
          </p:cNvSpPr>
          <p:nvPr>
            <p:ph type="title"/>
          </p:nvPr>
        </p:nvSpPr>
        <p:spPr bwMode="auto">
          <a:xfrm>
            <a:off x="1331640" y="188640"/>
            <a:ext cx="7128792" cy="936104"/>
          </a:xfrm>
          <a:prstGeom prst="roundRect">
            <a:avLst/>
          </a:prstGeom>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4800" b="1" dirty="0" smtClean="0">
                <a:ea typeface="ＭＳ Ｐゴシック" pitchFamily="34" charset="-128"/>
              </a:rPr>
              <a:t>Bomba Control De Riego</a:t>
            </a:r>
            <a:r>
              <a:rPr lang="es-ES_tradnl" sz="4800" dirty="0" smtClean="0">
                <a:ea typeface="ＭＳ Ｐゴシック" pitchFamily="34" charset="-128"/>
              </a:rPr>
              <a:t> </a:t>
            </a:r>
            <a:endParaRPr lang="en-US" sz="48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bwMode="auto">
          <a:xfrm>
            <a:off x="2483768" y="692696"/>
            <a:ext cx="4104456" cy="7920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r>
              <a:rPr lang="es-EC" b="1" dirty="0" smtClean="0">
                <a:ea typeface="ＭＳ Ｐゴシック" pitchFamily="34" charset="-128"/>
              </a:rPr>
              <a:t>Causas:</a:t>
            </a:r>
            <a:endParaRPr lang="en-US" dirty="0" smtClean="0">
              <a:ea typeface="ＭＳ Ｐゴシック" pitchFamily="34" charset="-128"/>
            </a:endParaRPr>
          </a:p>
        </p:txBody>
      </p:sp>
      <p:sp>
        <p:nvSpPr>
          <p:cNvPr id="16386" name="2 Marcador de contenido"/>
          <p:cNvSpPr>
            <a:spLocks noGrp="1"/>
          </p:cNvSpPr>
          <p:nvPr>
            <p:ph idx="1"/>
          </p:nvPr>
        </p:nvSpPr>
        <p:spPr bwMode="auto">
          <a:xfrm>
            <a:off x="456928" y="134076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es-EC" sz="2000" b="1" dirty="0" smtClean="0">
                <a:ea typeface="ＭＳ Ｐゴシック" pitchFamily="34" charset="-128"/>
              </a:rPr>
              <a:t>		</a:t>
            </a:r>
            <a:endParaRPr lang="es-ES" sz="2000" dirty="0" smtClean="0">
              <a:ea typeface="ＭＳ Ｐゴシック" pitchFamily="34" charset="-128"/>
            </a:endParaRPr>
          </a:p>
          <a:p>
            <a:pPr algn="just">
              <a:buFont typeface="Arial" pitchFamily="34" charset="0"/>
              <a:buNone/>
            </a:pPr>
            <a:endParaRPr lang="es-ES" sz="2000" dirty="0" smtClean="0">
              <a:ea typeface="ＭＳ Ｐゴシック" pitchFamily="34" charset="-128"/>
            </a:endParaRPr>
          </a:p>
        </p:txBody>
      </p:sp>
      <p:sp>
        <p:nvSpPr>
          <p:cNvPr id="4" name="1 Título"/>
          <p:cNvSpPr txBox="1">
            <a:spLocks/>
          </p:cNvSpPr>
          <p:nvPr/>
        </p:nvSpPr>
        <p:spPr bwMode="auto">
          <a:xfrm>
            <a:off x="251520" y="1628800"/>
            <a:ext cx="7138864" cy="9361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s-EC" sz="2400" dirty="0" smtClean="0">
                <a:ea typeface="ＭＳ Ｐゴシック" pitchFamily="34" charset="-128"/>
              </a:rPr>
              <a:t>Insuficiente investigación y desarrollo tecnológico sobre este tema para aplicación en la ESMA.</a:t>
            </a:r>
            <a:endParaRPr lang="es-ES" sz="2400" dirty="0" smtClean="0">
              <a:ea typeface="ＭＳ Ｐゴシック" pitchFamily="34" charset="-128"/>
            </a:endParaRPr>
          </a:p>
          <a:p>
            <a:endParaRPr lang="en-US" sz="2400" dirty="0" smtClean="0">
              <a:ea typeface="ＭＳ Ｐゴシック" pitchFamily="34" charset="-128"/>
            </a:endParaRPr>
          </a:p>
        </p:txBody>
      </p:sp>
      <p:sp>
        <p:nvSpPr>
          <p:cNvPr id="9" name="1 Título"/>
          <p:cNvSpPr txBox="1">
            <a:spLocks/>
          </p:cNvSpPr>
          <p:nvPr/>
        </p:nvSpPr>
        <p:spPr bwMode="auto">
          <a:xfrm>
            <a:off x="2005136" y="2636912"/>
            <a:ext cx="7138864" cy="9361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s-EC" sz="2400" dirty="0" smtClean="0">
                <a:ea typeface="ＭＳ Ｐゴシック" pitchFamily="34" charset="-128"/>
              </a:rPr>
              <a:t>Acción parcial y desarticulada de las organizaciones militares dentro del sector.</a:t>
            </a:r>
            <a:endParaRPr lang="es-ES" sz="2400" dirty="0" smtClean="0">
              <a:ea typeface="ＭＳ Ｐゴシック" pitchFamily="34" charset="-128"/>
            </a:endParaRPr>
          </a:p>
          <a:p>
            <a:endParaRPr lang="en-US" sz="2400" dirty="0" smtClean="0">
              <a:ea typeface="ＭＳ Ｐゴシック" pitchFamily="34" charset="-128"/>
            </a:endParaRPr>
          </a:p>
        </p:txBody>
      </p:sp>
      <p:sp>
        <p:nvSpPr>
          <p:cNvPr id="10" name="1 Título"/>
          <p:cNvSpPr txBox="1">
            <a:spLocks/>
          </p:cNvSpPr>
          <p:nvPr/>
        </p:nvSpPr>
        <p:spPr bwMode="auto">
          <a:xfrm>
            <a:off x="323528" y="3645024"/>
            <a:ext cx="7138864" cy="13167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s-EC" sz="2400" dirty="0" smtClean="0">
                <a:ea typeface="ＭＳ Ｐゴシック" pitchFamily="34" charset="-128"/>
              </a:rPr>
              <a:t>Escasos recursos económicos destinados para una operación y mantenimiento de Plantas de Tratamiento de Aguas Grises. </a:t>
            </a:r>
          </a:p>
          <a:p>
            <a:endParaRPr lang="en-US" sz="2400" dirty="0" smtClean="0">
              <a:ea typeface="ＭＳ Ｐゴシック" pitchFamily="34" charset="-128"/>
            </a:endParaRPr>
          </a:p>
        </p:txBody>
      </p:sp>
      <p:sp>
        <p:nvSpPr>
          <p:cNvPr id="11" name="1 Título"/>
          <p:cNvSpPr txBox="1">
            <a:spLocks/>
          </p:cNvSpPr>
          <p:nvPr/>
        </p:nvSpPr>
        <p:spPr bwMode="auto">
          <a:xfrm>
            <a:off x="1835696" y="5013176"/>
            <a:ext cx="7138864" cy="9361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s-EC" sz="2400" dirty="0" smtClean="0">
                <a:ea typeface="ＭＳ Ｐゴシック" pitchFamily="34" charset="-128"/>
              </a:rPr>
              <a:t>La no aplicación del tratamiento de las PTAR (Aprovechamiento, tratamiento de aguas grises).</a:t>
            </a:r>
            <a:endParaRPr lang="es-ES" sz="2400" dirty="0" smtClean="0">
              <a:ea typeface="ＭＳ Ｐゴシック" pitchFamily="34" charset="-128"/>
            </a:endParaRPr>
          </a:p>
          <a:p>
            <a:endParaRPr lang="en-US" sz="24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508835311"/>
              </p:ext>
            </p:extLst>
          </p:nvPr>
        </p:nvGraphicFramePr>
        <p:xfrm>
          <a:off x="755576" y="836712"/>
          <a:ext cx="80648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a:spLocks noGrp="1"/>
          </p:cNvSpPr>
          <p:nvPr>
            <p:ph idx="1"/>
          </p:nvPr>
        </p:nvSpPr>
        <p:spPr bwMode="auto">
          <a:xfrm>
            <a:off x="1187624" y="44624"/>
            <a:ext cx="6912768" cy="792088"/>
          </a:xfrm>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4800" b="1" dirty="0" smtClean="0">
                <a:ea typeface="ＭＳ Ｐゴシック" pitchFamily="34" charset="-128"/>
              </a:rPr>
              <a:t>Sistema de Desinfección</a:t>
            </a:r>
            <a:r>
              <a:rPr lang="es-ES_tradnl" sz="4800" dirty="0" smtClean="0">
                <a:ea typeface="ＭＳ Ｐゴシック" pitchFamily="34" charset="-128"/>
              </a:rPr>
              <a:t> </a:t>
            </a:r>
            <a:endParaRPr lang="en-US" sz="48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1"/>
          </p:nvPr>
        </p:nvSpPr>
        <p:spPr bwMode="auto">
          <a:xfrm>
            <a:off x="468313" y="24209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lgn="ctr">
              <a:buFont typeface="Arial" pitchFamily="34" charset="0"/>
              <a:buNone/>
            </a:pPr>
            <a:r>
              <a:rPr lang="es-ES" sz="5400" b="1" dirty="0" smtClean="0">
                <a:ea typeface="ＭＳ Ｐゴシック" pitchFamily="34" charset="-128"/>
              </a:rPr>
              <a:t>FUNDAMENTOS DEL FUNCIONAMIENTO</a:t>
            </a:r>
            <a:endParaRPr lang="es-ES_tradnl" sz="5400" dirty="0" smtClean="0">
              <a:ea typeface="ＭＳ Ｐゴシック" pitchFamily="34" charset="-128"/>
            </a:endParaRPr>
          </a:p>
          <a:p>
            <a:pPr marL="0" indent="0">
              <a:buFont typeface="Arial" pitchFamily="34" charset="0"/>
              <a:buNone/>
            </a:pPr>
            <a:endParaRPr lang="en-US"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ea typeface="ＭＳ Ｐゴシック" pitchFamily="34" charset="-128"/>
            </a:endParaRPr>
          </a:p>
        </p:txBody>
      </p:sp>
      <p:sp>
        <p:nvSpPr>
          <p:cNvPr id="3" name="Content Placeholder 2"/>
          <p:cNvSpPr>
            <a:spLocks noGrp="1"/>
          </p:cNvSpPr>
          <p:nvPr>
            <p:ph idx="1"/>
          </p:nvPr>
        </p:nvSpPr>
        <p:spPr>
          <a:xfrm>
            <a:off x="468313" y="1268413"/>
            <a:ext cx="8229600" cy="4525962"/>
          </a:xfrm>
        </p:spPr>
        <p:txBody>
          <a:bodyPr vert="horz" wrap="square" lIns="91440" tIns="45720" rIns="91440" bIns="45720" numCol="1" anchor="t" anchorCtr="0" compatLnSpc="1">
            <a:prstTxWarp prst="textNoShape">
              <a:avLst/>
            </a:prstTxWarp>
          </a:bodyPr>
          <a:lstStyle/>
          <a:p>
            <a:pPr marL="0" indent="0">
              <a:buFont typeface="Arial" pitchFamily="34" charset="0"/>
              <a:buNone/>
            </a:pPr>
            <a:endParaRPr lang="es-ES_tradnl" sz="2400" dirty="0" smtClean="0">
              <a:ea typeface="ＭＳ Ｐゴシック" pitchFamily="34" charset="-128"/>
            </a:endParaRPr>
          </a:p>
          <a:p>
            <a:pPr marL="0" indent="0" algn="just"/>
            <a:endParaRPr lang="es-ES_tradnl" sz="2400" dirty="0" smtClean="0">
              <a:ea typeface="ＭＳ Ｐゴシック" pitchFamily="34" charset="-128"/>
            </a:endParaRPr>
          </a:p>
          <a:p>
            <a:pPr marL="0" indent="0"/>
            <a:endParaRPr lang="en-US" sz="2400" dirty="0" smtClean="0">
              <a:ea typeface="ＭＳ Ｐゴシック" pitchFamily="34" charset="-128"/>
            </a:endParaRPr>
          </a:p>
        </p:txBody>
      </p:sp>
      <p:graphicFrame>
        <p:nvGraphicFramePr>
          <p:cNvPr id="2" name="1 Diagrama"/>
          <p:cNvGraphicFramePr/>
          <p:nvPr>
            <p:extLst>
              <p:ext uri="{D42A27DB-BD31-4B8C-83A1-F6EECF244321}">
                <p14:modId xmlns:p14="http://schemas.microsoft.com/office/powerpoint/2010/main" val="2990725480"/>
              </p:ext>
            </p:extLst>
          </p:nvPr>
        </p:nvGraphicFramePr>
        <p:xfrm>
          <a:off x="611560" y="1412776"/>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1043608" y="188640"/>
            <a:ext cx="7560840" cy="1008112"/>
          </a:xfrm>
          <a:prstGeom prst="roundRect">
            <a:avLst/>
          </a:prstGeom>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ES" sz="4400" b="1" smtClean="0">
                <a:ea typeface="ＭＳ Ｐゴシック" pitchFamily="34" charset="-128"/>
              </a:rPr>
              <a:t>Irradiación por Luz Ultravioleta</a:t>
            </a:r>
            <a:r>
              <a:rPr lang="es-ES_tradnl" sz="4400" smtClean="0">
                <a:ea typeface="ＭＳ Ｐゴシック" pitchFamily="34" charset="-128"/>
              </a:rPr>
              <a:t> </a:t>
            </a:r>
            <a:endParaRPr lang="en-US" sz="44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ea typeface="ＭＳ Ｐゴシック" pitchFamily="34" charset="-128"/>
            </a:endParaRPr>
          </a:p>
        </p:txBody>
      </p:sp>
      <p:graphicFrame>
        <p:nvGraphicFramePr>
          <p:cNvPr id="2" name="1 Diagrama"/>
          <p:cNvGraphicFramePr/>
          <p:nvPr>
            <p:extLst>
              <p:ext uri="{D42A27DB-BD31-4B8C-83A1-F6EECF244321}">
                <p14:modId xmlns:p14="http://schemas.microsoft.com/office/powerpoint/2010/main" val="3482037201"/>
              </p:ext>
            </p:extLst>
          </p:nvPr>
        </p:nvGraphicFramePr>
        <p:xfrm>
          <a:off x="539552" y="1309216"/>
          <a:ext cx="8424936"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a:spLocks noGrp="1"/>
          </p:cNvSpPr>
          <p:nvPr>
            <p:ph idx="1"/>
          </p:nvPr>
        </p:nvSpPr>
        <p:spPr bwMode="auto">
          <a:xfrm>
            <a:off x="1691680" y="332135"/>
            <a:ext cx="5854104" cy="792609"/>
          </a:xfrm>
          <a:prstGeom prst="roundRect">
            <a:avLst/>
          </a:prstGeom>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4000" b="1" dirty="0" smtClean="0">
                <a:ea typeface="ＭＳ Ｐゴシック" pitchFamily="34" charset="-128"/>
              </a:rPr>
              <a:t>TIEMPO DE EXPOSICIÓN</a:t>
            </a:r>
            <a:r>
              <a:rPr lang="es-ES_tradnl" sz="4000" dirty="0" smtClean="0">
                <a:ea typeface="ＭＳ Ｐゴシック" pitchFamily="34" charset="-128"/>
              </a:rPr>
              <a:t> </a:t>
            </a:r>
            <a:endParaRPr lang="en-US" sz="40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30770729"/>
              </p:ext>
            </p:extLst>
          </p:nvPr>
        </p:nvGraphicFramePr>
        <p:xfrm>
          <a:off x="1187624" y="1124744"/>
          <a:ext cx="712879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bwMode="auto">
          <a:xfrm>
            <a:off x="1187624" y="116632"/>
            <a:ext cx="7416824" cy="720080"/>
          </a:xfrm>
          <a:prstGeom prst="roundRect">
            <a:avLst/>
          </a:prstGeom>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indent="0" algn="ctr">
              <a:buNone/>
            </a:pPr>
            <a:r>
              <a:rPr lang="es-ES" sz="4000" b="1" dirty="0">
                <a:solidFill>
                  <a:schemeClr val="lt1"/>
                </a:solidFill>
                <a:ea typeface="ＭＳ Ｐゴシック" pitchFamily="34" charset="-128"/>
                <a:cs typeface="+mn-cs"/>
              </a:rPr>
              <a:t>Balance Económico del Sistema</a:t>
            </a:r>
            <a:endParaRPr lang="es-ES_tradnl" sz="4000" b="1" dirty="0">
              <a:solidFill>
                <a:schemeClr val="lt1"/>
              </a:solidFill>
              <a:ea typeface="ＭＳ Ｐゴシック" pitchFamily="34" charset="-128"/>
              <a:cs typeface="+mn-cs"/>
            </a:endParaRPr>
          </a:p>
          <a:p>
            <a:pPr marL="0" indent="0" algn="ctr">
              <a:buNone/>
            </a:pPr>
            <a:endParaRPr lang="en-US" sz="4000" b="1" dirty="0">
              <a:solidFill>
                <a:schemeClr val="lt1"/>
              </a:solidFill>
              <a:ea typeface="ＭＳ Ｐゴシック" pitchFamily="34" charset="-128"/>
              <a:cs typeface="+mn-cs"/>
            </a:endParaRPr>
          </a:p>
        </p:txBody>
      </p:sp>
    </p:spTree>
  </p:cSld>
  <p:clrMapOvr>
    <a:masterClrMapping/>
  </p:clrMapOvr>
  <p:transition spd="med">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p:cNvSpPr>
            <a:spLocks noGrp="1"/>
          </p:cNvSpPr>
          <p:nvPr>
            <p:ph idx="1"/>
          </p:nvPr>
        </p:nvSpPr>
        <p:spPr bwMode="auto">
          <a:xfrm>
            <a:off x="914400" y="260648"/>
            <a:ext cx="8229600" cy="720080"/>
          </a:xfrm>
          <a:prstGeom prst="roundRect">
            <a:avLst/>
          </a:prstGeom>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3600" b="1" dirty="0" smtClean="0">
                <a:ea typeface="ＭＳ Ｐゴシック" pitchFamily="34" charset="-128"/>
              </a:rPr>
              <a:t>Estimación de Costos de la Instalación</a:t>
            </a:r>
            <a:endParaRPr lang="en-US" dirty="0" smtClean="0">
              <a:ea typeface="ＭＳ Ｐゴシック" pitchFamily="34" charset="-128"/>
            </a:endParaRPr>
          </a:p>
        </p:txBody>
      </p:sp>
      <p:graphicFrame>
        <p:nvGraphicFramePr>
          <p:cNvPr id="3" name="2 Tabla"/>
          <p:cNvGraphicFramePr>
            <a:graphicFrameLocks noGrp="1"/>
          </p:cNvGraphicFramePr>
          <p:nvPr>
            <p:extLst>
              <p:ext uri="{D42A27DB-BD31-4B8C-83A1-F6EECF244321}">
                <p14:modId xmlns:p14="http://schemas.microsoft.com/office/powerpoint/2010/main" val="1181187985"/>
              </p:ext>
            </p:extLst>
          </p:nvPr>
        </p:nvGraphicFramePr>
        <p:xfrm>
          <a:off x="395536" y="1209401"/>
          <a:ext cx="8640960" cy="4667871"/>
        </p:xfrm>
        <a:graphic>
          <a:graphicData uri="http://schemas.openxmlformats.org/drawingml/2006/table">
            <a:tbl>
              <a:tblPr firstRow="1" firstCol="1" bandRow="1">
                <a:tableStyleId>{5C22544A-7EE6-4342-B048-85BDC9FD1C3A}</a:tableStyleId>
              </a:tblPr>
              <a:tblGrid>
                <a:gridCol w="2246194"/>
                <a:gridCol w="1687370"/>
                <a:gridCol w="1687370"/>
                <a:gridCol w="1510013"/>
                <a:gridCol w="1510013"/>
              </a:tblGrid>
              <a:tr h="316133">
                <a:tc rowSpan="2">
                  <a:txBody>
                    <a:bodyPr/>
                    <a:lstStyle/>
                    <a:p>
                      <a:pPr algn="ctr">
                        <a:spcAft>
                          <a:spcPts val="0"/>
                        </a:spcAft>
                      </a:pPr>
                      <a:r>
                        <a:rPr lang="es-EC" sz="2400" dirty="0">
                          <a:effectLst/>
                        </a:rPr>
                        <a:t>ACTIVIDADES</a:t>
                      </a:r>
                      <a:endParaRPr lang="es-ES" sz="2400" dirty="0">
                        <a:solidFill>
                          <a:srgbClr val="000000"/>
                        </a:solidFill>
                        <a:effectLst/>
                        <a:latin typeface="Arial"/>
                        <a:ea typeface="Times New Roman"/>
                        <a:cs typeface="Times New Roman"/>
                      </a:endParaRPr>
                    </a:p>
                  </a:txBody>
                  <a:tcPr marL="68580" marR="68580" marT="0" marB="0"/>
                </a:tc>
                <a:tc gridSpan="3">
                  <a:txBody>
                    <a:bodyPr/>
                    <a:lstStyle/>
                    <a:p>
                      <a:pPr algn="ctr">
                        <a:spcAft>
                          <a:spcPts val="0"/>
                        </a:spcAft>
                      </a:pPr>
                      <a:r>
                        <a:rPr lang="es-EC" sz="2400">
                          <a:effectLst/>
                        </a:rPr>
                        <a:t>45 DIAS</a:t>
                      </a:r>
                      <a:endParaRPr lang="es-ES" sz="2400">
                        <a:solidFill>
                          <a:srgbClr val="000000"/>
                        </a:solidFill>
                        <a:effectLst/>
                        <a:latin typeface="Arial"/>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c rowSpan="2">
                  <a:txBody>
                    <a:bodyPr/>
                    <a:lstStyle/>
                    <a:p>
                      <a:pPr algn="ctr">
                        <a:spcAft>
                          <a:spcPts val="0"/>
                        </a:spcAft>
                      </a:pPr>
                      <a:r>
                        <a:rPr lang="es-EC" sz="2400">
                          <a:effectLst/>
                        </a:rPr>
                        <a:t>PRESUPUESTO</a:t>
                      </a:r>
                      <a:endParaRPr lang="es-ES" sz="2400">
                        <a:solidFill>
                          <a:srgbClr val="000000"/>
                        </a:solidFill>
                        <a:effectLst/>
                        <a:latin typeface="Arial"/>
                        <a:ea typeface="Times New Roman"/>
                        <a:cs typeface="Times New Roman"/>
                      </a:endParaRPr>
                    </a:p>
                  </a:txBody>
                  <a:tcPr marL="68580" marR="68580" marT="0" marB="0"/>
                </a:tc>
              </a:tr>
              <a:tr h="316133">
                <a:tc vMerge="1">
                  <a:txBody>
                    <a:bodyPr/>
                    <a:lstStyle/>
                    <a:p>
                      <a:endParaRPr lang="es-ES"/>
                    </a:p>
                  </a:txBody>
                  <a:tcPr/>
                </a:tc>
                <a:tc>
                  <a:txBody>
                    <a:bodyPr/>
                    <a:lstStyle/>
                    <a:p>
                      <a:pPr algn="ctr">
                        <a:spcAft>
                          <a:spcPts val="0"/>
                        </a:spcAft>
                      </a:pPr>
                      <a:r>
                        <a:rPr lang="es-EC" sz="2400">
                          <a:effectLst/>
                        </a:rPr>
                        <a:t>15 días</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15 días</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15 días</a:t>
                      </a:r>
                      <a:endParaRPr lang="es-ES" sz="2400">
                        <a:solidFill>
                          <a:srgbClr val="000000"/>
                        </a:solidFill>
                        <a:effectLst/>
                        <a:latin typeface="Arial"/>
                        <a:ea typeface="Times New Roman"/>
                        <a:cs typeface="Times New Roman"/>
                      </a:endParaRPr>
                    </a:p>
                  </a:txBody>
                  <a:tcPr marL="68580" marR="68580" marT="0" marB="0"/>
                </a:tc>
                <a:tc vMerge="1">
                  <a:txBody>
                    <a:bodyPr/>
                    <a:lstStyle/>
                    <a:p>
                      <a:endParaRPr lang="es-ES"/>
                    </a:p>
                  </a:txBody>
                  <a:tcPr/>
                </a:tc>
              </a:tr>
              <a:tr h="526888">
                <a:tc>
                  <a:txBody>
                    <a:bodyPr/>
                    <a:lstStyle/>
                    <a:p>
                      <a:pPr algn="ctr">
                        <a:spcAft>
                          <a:spcPts val="0"/>
                        </a:spcAft>
                      </a:pPr>
                      <a:r>
                        <a:rPr lang="es-EC" sz="1600" dirty="0">
                          <a:effectLst/>
                        </a:rPr>
                        <a:t>REDISEÑO DE LA RED HIDROSANITARIA</a:t>
                      </a:r>
                      <a:endParaRPr lang="es-ES" sz="2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X</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4.500,00</a:t>
                      </a:r>
                      <a:endParaRPr lang="es-ES" sz="2400">
                        <a:solidFill>
                          <a:srgbClr val="000000"/>
                        </a:solidFill>
                        <a:effectLst/>
                        <a:latin typeface="Arial"/>
                        <a:ea typeface="Times New Roman"/>
                        <a:cs typeface="Times New Roman"/>
                      </a:endParaRPr>
                    </a:p>
                  </a:txBody>
                  <a:tcPr marL="68580" marR="68580" marT="0" marB="0"/>
                </a:tc>
              </a:tr>
              <a:tr h="632265">
                <a:tc>
                  <a:txBody>
                    <a:bodyPr/>
                    <a:lstStyle/>
                    <a:p>
                      <a:pPr algn="ctr">
                        <a:spcAft>
                          <a:spcPts val="0"/>
                        </a:spcAft>
                      </a:pPr>
                      <a:r>
                        <a:rPr lang="es-EC" sz="1600" dirty="0">
                          <a:effectLst/>
                        </a:rPr>
                        <a:t>SISTEMA DE SEPARACION DE AGUAS</a:t>
                      </a:r>
                      <a:endParaRPr lang="es-ES" sz="2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X</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6829,00</a:t>
                      </a:r>
                      <a:endParaRPr lang="es-ES" sz="2400">
                        <a:effectLst/>
                      </a:endParaRPr>
                    </a:p>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r>
              <a:tr h="316133">
                <a:tc>
                  <a:txBody>
                    <a:bodyPr/>
                    <a:lstStyle/>
                    <a:p>
                      <a:pPr algn="ctr">
                        <a:spcAft>
                          <a:spcPts val="0"/>
                        </a:spcAft>
                      </a:pPr>
                      <a:r>
                        <a:rPr lang="es-EC" sz="1600">
                          <a:effectLst/>
                        </a:rPr>
                        <a:t>RED DE AGUAS GRISES</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X</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6.383,00</a:t>
                      </a:r>
                      <a:endParaRPr lang="es-ES" sz="2400">
                        <a:solidFill>
                          <a:srgbClr val="000000"/>
                        </a:solidFill>
                        <a:effectLst/>
                        <a:latin typeface="Arial"/>
                        <a:ea typeface="Times New Roman"/>
                        <a:cs typeface="Times New Roman"/>
                      </a:endParaRPr>
                    </a:p>
                  </a:txBody>
                  <a:tcPr marL="68580" marR="68580" marT="0" marB="0"/>
                </a:tc>
              </a:tr>
              <a:tr h="526888">
                <a:tc>
                  <a:txBody>
                    <a:bodyPr/>
                    <a:lstStyle/>
                    <a:p>
                      <a:pPr algn="ctr">
                        <a:spcAft>
                          <a:spcPts val="0"/>
                        </a:spcAft>
                      </a:pPr>
                      <a:r>
                        <a:rPr lang="es-EC" sz="1600" dirty="0">
                          <a:effectLst/>
                        </a:rPr>
                        <a:t>RESERVORIO PARA TANQUE DE GRASAS</a:t>
                      </a:r>
                      <a:endParaRPr lang="es-ES" sz="2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X</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618,64</a:t>
                      </a:r>
                      <a:endParaRPr lang="es-ES" sz="2400">
                        <a:solidFill>
                          <a:srgbClr val="000000"/>
                        </a:solidFill>
                        <a:effectLst/>
                        <a:latin typeface="Arial"/>
                        <a:ea typeface="Times New Roman"/>
                        <a:cs typeface="Times New Roman"/>
                      </a:endParaRPr>
                    </a:p>
                  </a:txBody>
                  <a:tcPr marL="68580" marR="68580" marT="0" marB="0"/>
                </a:tc>
              </a:tr>
              <a:tr h="316133">
                <a:tc>
                  <a:txBody>
                    <a:bodyPr/>
                    <a:lstStyle/>
                    <a:p>
                      <a:pPr algn="ctr">
                        <a:spcAft>
                          <a:spcPts val="0"/>
                        </a:spcAft>
                      </a:pPr>
                      <a:r>
                        <a:rPr lang="es-EC" sz="1600" dirty="0">
                          <a:effectLst/>
                        </a:rPr>
                        <a:t>CAMARA SEPTICA</a:t>
                      </a:r>
                      <a:endParaRPr lang="es-ES" sz="2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X</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3.084,64</a:t>
                      </a:r>
                      <a:endParaRPr lang="es-ES" sz="2400">
                        <a:solidFill>
                          <a:srgbClr val="000000"/>
                        </a:solidFill>
                        <a:effectLst/>
                        <a:latin typeface="Arial"/>
                        <a:ea typeface="Times New Roman"/>
                        <a:cs typeface="Times New Roman"/>
                      </a:endParaRPr>
                    </a:p>
                  </a:txBody>
                  <a:tcPr marL="68580" marR="68580" marT="0" marB="0"/>
                </a:tc>
              </a:tr>
              <a:tr h="1053775">
                <a:tc>
                  <a:txBody>
                    <a:bodyPr/>
                    <a:lstStyle/>
                    <a:p>
                      <a:pPr algn="ctr">
                        <a:spcAft>
                          <a:spcPts val="0"/>
                        </a:spcAft>
                      </a:pPr>
                      <a:r>
                        <a:rPr lang="es-EC" sz="1600" dirty="0">
                          <a:effectLst/>
                        </a:rPr>
                        <a:t>TANQUES DEL SISTEMA DE DESINFECCIÓN, ALMACENAMIENTO Y DISTRIBUCIÓN</a:t>
                      </a:r>
                      <a:endParaRPr lang="es-ES" sz="2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 </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X</a:t>
                      </a:r>
                      <a:endParaRPr lang="es-ES" sz="2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a:effectLst/>
                        </a:rPr>
                        <a:t>60.200,00</a:t>
                      </a:r>
                      <a:endParaRPr lang="es-ES" sz="2400">
                        <a:solidFill>
                          <a:srgbClr val="000000"/>
                        </a:solidFill>
                        <a:effectLst/>
                        <a:latin typeface="Arial"/>
                        <a:ea typeface="Times New Roman"/>
                        <a:cs typeface="Times New Roman"/>
                      </a:endParaRPr>
                    </a:p>
                  </a:txBody>
                  <a:tcPr marL="68580" marR="68580" marT="0" marB="0"/>
                </a:tc>
              </a:tr>
              <a:tr h="316133">
                <a:tc gridSpan="4">
                  <a:txBody>
                    <a:bodyPr/>
                    <a:lstStyle/>
                    <a:p>
                      <a:pPr algn="ctr">
                        <a:spcAft>
                          <a:spcPts val="0"/>
                        </a:spcAft>
                      </a:pPr>
                      <a:r>
                        <a:rPr lang="es-EC" sz="2400" dirty="0">
                          <a:effectLst/>
                        </a:rPr>
                        <a:t>TOTAL</a:t>
                      </a:r>
                      <a:endParaRPr lang="es-ES" sz="2400" dirty="0">
                        <a:solidFill>
                          <a:srgbClr val="000000"/>
                        </a:solidFill>
                        <a:effectLst/>
                        <a:latin typeface="Arial"/>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s-EC" sz="1600" dirty="0">
                          <a:effectLst/>
                        </a:rPr>
                        <a:t>81.615,28</a:t>
                      </a:r>
                      <a:endParaRPr lang="es-ES" sz="2400" dirty="0">
                        <a:solidFill>
                          <a:srgbClr val="000000"/>
                        </a:solidFill>
                        <a:effectLst/>
                        <a:latin typeface="Arial"/>
                        <a:ea typeface="Times New Roman"/>
                        <a:cs typeface="Times New Roman"/>
                      </a:endParaRPr>
                    </a:p>
                  </a:txBody>
                  <a:tcPr marL="68580" marR="68580" marT="0" marB="0"/>
                </a:tc>
              </a:tr>
            </a:tbl>
          </a:graphicData>
        </a:graphic>
      </p:graphicFrame>
    </p:spTree>
  </p:cSld>
  <p:clrMapOvr>
    <a:masterClrMapping/>
  </p:clrMapOvr>
  <p:transition spd="med">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1440160"/>
          </a:xfrm>
          <a:prstGeom prst="round2DiagRect">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3600" b="1" dirty="0" smtClean="0">
                <a:ea typeface="ＭＳ Ｐゴシック" pitchFamily="34" charset="-128"/>
              </a:rPr>
              <a:t>Ubicación  de cómo </a:t>
            </a:r>
            <a:r>
              <a:rPr lang="es-ES" sz="3600" b="1" dirty="0">
                <a:ea typeface="ＭＳ Ｐゴシック" pitchFamily="34" charset="-128"/>
              </a:rPr>
              <a:t>e</a:t>
            </a:r>
            <a:r>
              <a:rPr lang="es-ES" sz="3600" b="1" dirty="0" smtClean="0">
                <a:ea typeface="ＭＳ Ｐゴシック" pitchFamily="34" charset="-128"/>
              </a:rPr>
              <a:t>sta concebida La propuesta </a:t>
            </a:r>
            <a:endParaRPr lang="es-ES_tradnl" sz="3600" dirty="0" smtClean="0">
              <a:ea typeface="ＭＳ Ｐゴシック" pitchFamily="34" charset="-128"/>
            </a:endParaRPr>
          </a:p>
          <a:p>
            <a:pPr marL="0" indent="0"/>
            <a:endParaRPr lang="en-US" sz="2000"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858" t="23031" r="19851" b="33067"/>
          <a:stretch/>
        </p:blipFill>
        <p:spPr bwMode="auto">
          <a:xfrm>
            <a:off x="1115616" y="687658"/>
            <a:ext cx="7328177" cy="511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468313" y="11969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sz="3600" b="1" smtClean="0">
                <a:ea typeface="ＭＳ Ｐゴシック" pitchFamily="34" charset="-128"/>
              </a:rPr>
              <a:t>Estimación de la Cantidad de Agua Reutilizada</a:t>
            </a:r>
            <a:endParaRPr lang="es-ES_tradnl" sz="3600" smtClean="0">
              <a:ea typeface="ＭＳ Ｐゴシック" pitchFamily="34" charset="-128"/>
            </a:endParaRPr>
          </a:p>
        </p:txBody>
      </p:sp>
      <p:graphicFrame>
        <p:nvGraphicFramePr>
          <p:cNvPr id="69634" name="Object 6"/>
          <p:cNvGraphicFramePr>
            <a:graphicFrameLocks noChangeAspect="1"/>
          </p:cNvGraphicFramePr>
          <p:nvPr>
            <p:extLst>
              <p:ext uri="{D42A27DB-BD31-4B8C-83A1-F6EECF244321}">
                <p14:modId xmlns:p14="http://schemas.microsoft.com/office/powerpoint/2010/main" val="1664493561"/>
              </p:ext>
            </p:extLst>
          </p:nvPr>
        </p:nvGraphicFramePr>
        <p:xfrm>
          <a:off x="468313" y="2852738"/>
          <a:ext cx="8402637" cy="2952750"/>
        </p:xfrm>
        <a:graphic>
          <a:graphicData uri="http://schemas.openxmlformats.org/presentationml/2006/ole">
            <mc:AlternateContent xmlns:mc="http://schemas.openxmlformats.org/markup-compatibility/2006">
              <mc:Choice xmlns:v="urn:schemas-microsoft-com:vml" Requires="v">
                <p:oleObj spid="_x0000_s69785" name="Document" r:id="rId3" imgW="5622840" imgH="1965600" progId="Word.Document.12">
                  <p:link updateAutomatic="1"/>
                </p:oleObj>
              </mc:Choice>
              <mc:Fallback>
                <p:oleObj name="Document" r:id="rId3" imgW="5622840" imgH="1965600" progId="Word.Document.12">
                  <p:link updateAutomatic="1"/>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852738"/>
                        <a:ext cx="8402637" cy="295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468313" y="11969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sz="3600" b="1" smtClean="0">
                <a:ea typeface="ＭＳ Ｐゴシック" pitchFamily="34" charset="-128"/>
              </a:rPr>
              <a:t>Estimación de la Diferencia de Descarga   a la Cloaca</a:t>
            </a:r>
            <a:endParaRPr lang="es-ES_tradnl" sz="3600" smtClean="0">
              <a:ea typeface="ＭＳ Ｐゴシック" pitchFamily="34" charset="-128"/>
            </a:endParaRPr>
          </a:p>
        </p:txBody>
      </p:sp>
      <p:graphicFrame>
        <p:nvGraphicFramePr>
          <p:cNvPr id="70658" name="Object 5"/>
          <p:cNvGraphicFramePr>
            <a:graphicFrameLocks noChangeAspect="1"/>
          </p:cNvGraphicFramePr>
          <p:nvPr>
            <p:extLst>
              <p:ext uri="{D42A27DB-BD31-4B8C-83A1-F6EECF244321}">
                <p14:modId xmlns:p14="http://schemas.microsoft.com/office/powerpoint/2010/main" val="3789186510"/>
              </p:ext>
            </p:extLst>
          </p:nvPr>
        </p:nvGraphicFramePr>
        <p:xfrm>
          <a:off x="323850" y="2781300"/>
          <a:ext cx="8491538" cy="2447925"/>
        </p:xfrm>
        <a:graphic>
          <a:graphicData uri="http://schemas.openxmlformats.org/presentationml/2006/ole">
            <mc:AlternateContent xmlns:mc="http://schemas.openxmlformats.org/markup-compatibility/2006">
              <mc:Choice xmlns:v="urn:schemas-microsoft-com:vml" Requires="v">
                <p:oleObj spid="_x0000_s70809" name="Document" r:id="rId3" imgW="5622840" imgH="1618200" progId="Word.Document.12">
                  <p:link updateAutomatic="1"/>
                </p:oleObj>
              </mc:Choice>
              <mc:Fallback>
                <p:oleObj name="Document" r:id="rId3" imgW="5622840" imgH="1618200" progId="Word.Document.12">
                  <p:link updateAutomatic="1"/>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81300"/>
                        <a:ext cx="8491538"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08492439"/>
              </p:ext>
            </p:extLst>
          </p:nvPr>
        </p:nvGraphicFramePr>
        <p:xfrm>
          <a:off x="1475656" y="908720"/>
          <a:ext cx="65527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320998"/>
      </p:ext>
    </p:extLst>
  </p:cSld>
  <p:clrMapOvr>
    <a:masterClrMapping/>
  </p:clrMapOvr>
  <p:transition spd="med">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prstGeom prst="round2DiagRect">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S" sz="3600" b="1" dirty="0" smtClean="0">
                <a:ea typeface="ＭＳ Ｐゴシック" pitchFamily="34" charset="-128"/>
              </a:rPr>
              <a:t>Zonas de áreas verdes</a:t>
            </a:r>
            <a:endParaRPr lang="en-US" sz="2000" dirty="0" smtClean="0">
              <a:ea typeface="ＭＳ Ｐゴシック" pitchFamily="34" charset="-128"/>
            </a:endParaRPr>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1409452028"/>
                  </p:ext>
                </p:extLst>
              </p:nvPr>
            </p:nvGraphicFramePr>
            <p:xfrm>
              <a:off x="755576" y="1628800"/>
              <a:ext cx="7848872" cy="4274516"/>
            </p:xfrm>
            <a:graphic>
              <a:graphicData uri="http://schemas.openxmlformats.org/drawingml/2006/table">
                <a:tbl>
                  <a:tblPr firstRow="1" firstCol="1" bandRow="1">
                    <a:tableStyleId>{5C22544A-7EE6-4342-B048-85BDC9FD1C3A}</a:tableStyleId>
                  </a:tblPr>
                  <a:tblGrid>
                    <a:gridCol w="1517866"/>
                    <a:gridCol w="1088281"/>
                    <a:gridCol w="1090072"/>
                    <a:gridCol w="1138400"/>
                    <a:gridCol w="1110656"/>
                    <a:gridCol w="978200"/>
                    <a:gridCol w="925397"/>
                  </a:tblGrid>
                  <a:tr h="574521">
                    <a:tc>
                      <a:txBody>
                        <a:bodyPr/>
                        <a:lstStyle/>
                        <a:p>
                          <a:pPr algn="ctr">
                            <a:spcAft>
                              <a:spcPts val="0"/>
                            </a:spcAft>
                          </a:pPr>
                          <a:r>
                            <a:rPr lang="es-EC" sz="1600" kern="100" dirty="0">
                              <a:effectLst/>
                            </a:rPr>
                            <a:t>ZONA</a:t>
                          </a:r>
                          <a:endParaRPr lang="es-ES" sz="1200" kern="1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1</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3</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4</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5</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TOTAL</a:t>
                          </a:r>
                          <a:endParaRPr lang="es-ES" sz="1200" kern="100">
                            <a:solidFill>
                              <a:srgbClr val="000000"/>
                            </a:solidFill>
                            <a:effectLst/>
                            <a:latin typeface="Times New Roman"/>
                            <a:ea typeface="Times New Roman"/>
                            <a:cs typeface="Times New Roman"/>
                          </a:endParaRPr>
                        </a:p>
                      </a:txBody>
                      <a:tcPr marL="68580" marR="68580" marT="0" marB="0"/>
                    </a:tc>
                  </a:tr>
                  <a:tr h="490547">
                    <a:tc>
                      <a:txBody>
                        <a:bodyPr/>
                        <a:lstStyle/>
                        <a:p>
                          <a:pPr algn="ctr">
                            <a:spcAft>
                              <a:spcPts val="0"/>
                            </a:spcAft>
                          </a:pPr>
                          <a:r>
                            <a:rPr lang="es-EC" sz="1600" kern="100">
                              <a:effectLst/>
                            </a:rPr>
                            <a:t>COSTO</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2349.66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dirty="0">
                              <a:effectLst/>
                            </a:rPr>
                            <a:t>459.66</a:t>
                          </a:r>
                          <a:endParaRPr lang="es-ES" sz="1200" kern="1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401.66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399.66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479.66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4090.30</a:t>
                          </a:r>
                          <a:endParaRPr lang="es-ES" sz="1200" kern="100">
                            <a:solidFill>
                              <a:srgbClr val="000000"/>
                            </a:solidFill>
                            <a:effectLst/>
                            <a:latin typeface="Times New Roman"/>
                            <a:ea typeface="Times New Roman"/>
                            <a:cs typeface="Times New Roman"/>
                          </a:endParaRPr>
                        </a:p>
                      </a:txBody>
                      <a:tcPr marL="68580" marR="68580" marT="0" marB="0"/>
                    </a:tc>
                  </a:tr>
                  <a:tr h="494746">
                    <a:tc>
                      <a:txBody>
                        <a:bodyPr/>
                        <a:lstStyle/>
                        <a:p>
                          <a:pPr algn="ctr">
                            <a:spcAft>
                              <a:spcPts val="0"/>
                            </a:spcAft>
                          </a:pPr>
                          <a:r>
                            <a:rPr lang="es-EC" sz="1600" kern="100">
                              <a:effectLst/>
                            </a:rPr>
                            <a:t>TIEMPO</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8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9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8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9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9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5 AÑOS</a:t>
                          </a:r>
                          <a:endParaRPr lang="es-ES" sz="1200" kern="100">
                            <a:solidFill>
                              <a:srgbClr val="000000"/>
                            </a:solidFill>
                            <a:effectLst/>
                            <a:latin typeface="Times New Roman"/>
                            <a:ea typeface="Times New Roman"/>
                            <a:cs typeface="Times New Roman"/>
                          </a:endParaRPr>
                        </a:p>
                      </a:txBody>
                      <a:tcPr marL="68580" marR="68580" marT="0" marB="0"/>
                    </a:tc>
                  </a:tr>
                  <a:tr h="494746">
                    <a:tc>
                      <a:txBody>
                        <a:bodyPr/>
                        <a:lstStyle/>
                        <a:p>
                          <a:pPr algn="ctr">
                            <a:spcAft>
                              <a:spcPts val="0"/>
                            </a:spcAft>
                          </a:pPr>
                          <a:r>
                            <a:rPr lang="es-EC" sz="1600" kern="100">
                              <a:effectLst/>
                            </a:rPr>
                            <a:t>CONSUMO AGUA </a:t>
                          </a:r>
                          <a14:m>
                            <m:oMath xmlns:m="http://schemas.openxmlformats.org/officeDocument/2006/math">
                              <m:sSup>
                                <m:sSupPr>
                                  <m:ctrlPr>
                                    <a:rPr lang="es-ES" sz="1600" i="1" kern="100">
                                      <a:effectLst/>
                                      <a:latin typeface="Cambria Math"/>
                                    </a:rPr>
                                  </m:ctrlPr>
                                </m:sSupPr>
                                <m:e>
                                  <m:r>
                                    <a:rPr lang="es-EC" sz="1600" kern="100">
                                      <a:effectLst/>
                                      <a:latin typeface="Cambria Math"/>
                                    </a:rPr>
                                    <m:t>𝒎</m:t>
                                  </m:r>
                                </m:e>
                                <m:sup>
                                  <m:r>
                                    <a:rPr lang="es-EC" sz="1600" kern="100">
                                      <a:effectLst/>
                                      <a:latin typeface="Cambria Math"/>
                                    </a:rPr>
                                    <m:t>𝟑</m:t>
                                  </m:r>
                                </m:sup>
                              </m:sSup>
                            </m:oMath>
                          </a14:m>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24</a:t>
                          </a:r>
                          <a:endParaRPr lang="es-ES" sz="1200" kern="100">
                            <a:solidFill>
                              <a:srgbClr val="000000"/>
                            </a:solidFill>
                            <a:effectLst/>
                            <a:latin typeface="Times New Roman"/>
                            <a:ea typeface="Times New Roman"/>
                            <a:cs typeface="Times New Roman"/>
                          </a:endParaRPr>
                        </a:p>
                      </a:txBody>
                      <a:tcPr marL="68580" marR="68580" marT="0" marB="0"/>
                    </a:tc>
                  </a:tr>
                  <a:tr h="498945">
                    <a:tc>
                      <a:txBody>
                        <a:bodyPr/>
                        <a:lstStyle/>
                        <a:p>
                          <a:pPr algn="ctr">
                            <a:spcAft>
                              <a:spcPts val="0"/>
                            </a:spcAft>
                          </a:pPr>
                          <a:r>
                            <a:rPr lang="es-EC" sz="1600" kern="100">
                              <a:effectLst/>
                            </a:rPr>
                            <a:t>PERSONAL UTILIZADO</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15</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71</a:t>
                          </a:r>
                          <a:endParaRPr lang="es-ES" sz="1200" kern="100">
                            <a:solidFill>
                              <a:srgbClr val="000000"/>
                            </a:solidFill>
                            <a:effectLst/>
                            <a:latin typeface="Times New Roman"/>
                            <a:ea typeface="Times New Roman"/>
                            <a:cs typeface="Times New Roman"/>
                          </a:endParaRPr>
                        </a:p>
                      </a:txBody>
                      <a:tcPr marL="68580" marR="68580" marT="0" marB="0"/>
                    </a:tc>
                  </a:tr>
                  <a:tr h="492646">
                    <a:tc>
                      <a:txBody>
                        <a:bodyPr/>
                        <a:lstStyle/>
                        <a:p>
                          <a:pPr algn="ctr">
                            <a:spcAft>
                              <a:spcPts val="0"/>
                            </a:spcAft>
                          </a:pPr>
                          <a:r>
                            <a:rPr lang="es-EC" sz="1600" kern="100">
                              <a:effectLst/>
                            </a:rPr>
                            <a:t>PLANTAS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600</a:t>
                          </a:r>
                          <a:endParaRPr lang="es-ES" sz="1200" kern="100">
                            <a:solidFill>
                              <a:srgbClr val="000000"/>
                            </a:solidFill>
                            <a:effectLst/>
                            <a:latin typeface="Times New Roman"/>
                            <a:ea typeface="Times New Roman"/>
                            <a:cs typeface="Times New Roman"/>
                          </a:endParaRPr>
                        </a:p>
                      </a:txBody>
                      <a:tcPr marL="68580" marR="68580" marT="0" marB="0"/>
                    </a:tc>
                  </a:tr>
                  <a:tr h="705477">
                    <a:tc>
                      <a:txBody>
                        <a:bodyPr/>
                        <a:lstStyle/>
                        <a:p>
                          <a:pPr algn="ctr">
                            <a:spcAft>
                              <a:spcPts val="0"/>
                            </a:spcAft>
                          </a:pPr>
                          <a:r>
                            <a:rPr lang="es-EC" sz="1600" kern="100">
                              <a:effectLst/>
                            </a:rPr>
                            <a:t>GASTOS ADICIONALES 10%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43</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217</a:t>
                          </a:r>
                          <a:endParaRPr lang="es-ES" sz="1200" kern="100">
                            <a:solidFill>
                              <a:srgbClr val="000000"/>
                            </a:solidFill>
                            <a:effectLst/>
                            <a:latin typeface="Times New Roman"/>
                            <a:ea typeface="Times New Roman"/>
                            <a:cs typeface="Times New Roman"/>
                          </a:endParaRPr>
                        </a:p>
                      </a:txBody>
                      <a:tcPr marL="68580" marR="68580" marT="0" marB="0"/>
                    </a:tc>
                  </a:tr>
                  <a:tr h="496845">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dirty="0">
                              <a:effectLst/>
                            </a:rPr>
                            <a:t>4307.30</a:t>
                          </a:r>
                          <a:endParaRPr lang="es-ES" sz="1200" kern="100" dirty="0">
                            <a:solidFill>
                              <a:srgbClr val="000000"/>
                            </a:solidFill>
                            <a:effectLst/>
                            <a:latin typeface="Times New Roman"/>
                            <a:ea typeface="Times New Roman"/>
                            <a:cs typeface="Times New Roman"/>
                          </a:endParaRPr>
                        </a:p>
                      </a:txBody>
                      <a:tcPr marL="68580" marR="68580" marT="0" marB="0"/>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1409452028"/>
                  </p:ext>
                </p:extLst>
              </p:nvPr>
            </p:nvGraphicFramePr>
            <p:xfrm>
              <a:off x="755576" y="1628800"/>
              <a:ext cx="7848872" cy="4274516"/>
            </p:xfrm>
            <a:graphic>
              <a:graphicData uri="http://schemas.openxmlformats.org/drawingml/2006/table">
                <a:tbl>
                  <a:tblPr firstRow="1" firstCol="1" bandRow="1">
                    <a:tableStyleId>{5C22544A-7EE6-4342-B048-85BDC9FD1C3A}</a:tableStyleId>
                  </a:tblPr>
                  <a:tblGrid>
                    <a:gridCol w="1517866"/>
                    <a:gridCol w="1088281"/>
                    <a:gridCol w="1090072"/>
                    <a:gridCol w="1138400"/>
                    <a:gridCol w="1110656"/>
                    <a:gridCol w="978200"/>
                    <a:gridCol w="925397"/>
                  </a:tblGrid>
                  <a:tr h="574521">
                    <a:tc>
                      <a:txBody>
                        <a:bodyPr/>
                        <a:lstStyle/>
                        <a:p>
                          <a:pPr algn="ctr">
                            <a:spcAft>
                              <a:spcPts val="0"/>
                            </a:spcAft>
                          </a:pPr>
                          <a:r>
                            <a:rPr lang="es-EC" sz="1600" kern="100" dirty="0">
                              <a:effectLst/>
                            </a:rPr>
                            <a:t>ZONA</a:t>
                          </a:r>
                          <a:endParaRPr lang="es-ES" sz="1200" kern="1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1</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3</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4</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ZONA 5</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TOTAL</a:t>
                          </a:r>
                          <a:endParaRPr lang="es-ES" sz="1200" kern="100">
                            <a:solidFill>
                              <a:srgbClr val="000000"/>
                            </a:solidFill>
                            <a:effectLst/>
                            <a:latin typeface="Times New Roman"/>
                            <a:ea typeface="Times New Roman"/>
                            <a:cs typeface="Times New Roman"/>
                          </a:endParaRPr>
                        </a:p>
                      </a:txBody>
                      <a:tcPr marL="68580" marR="68580" marT="0" marB="0"/>
                    </a:tc>
                  </a:tr>
                  <a:tr h="490547">
                    <a:tc>
                      <a:txBody>
                        <a:bodyPr/>
                        <a:lstStyle/>
                        <a:p>
                          <a:pPr algn="ctr">
                            <a:spcAft>
                              <a:spcPts val="0"/>
                            </a:spcAft>
                          </a:pPr>
                          <a:r>
                            <a:rPr lang="es-EC" sz="1600" kern="100">
                              <a:effectLst/>
                            </a:rPr>
                            <a:t>COSTO</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2349.66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dirty="0">
                              <a:effectLst/>
                            </a:rPr>
                            <a:t>459.66</a:t>
                          </a:r>
                          <a:endParaRPr lang="es-ES" sz="1200" kern="1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401.66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399.66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479.66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4090.30</a:t>
                          </a:r>
                          <a:endParaRPr lang="es-ES" sz="1200" kern="100">
                            <a:solidFill>
                              <a:srgbClr val="000000"/>
                            </a:solidFill>
                            <a:effectLst/>
                            <a:latin typeface="Times New Roman"/>
                            <a:ea typeface="Times New Roman"/>
                            <a:cs typeface="Times New Roman"/>
                          </a:endParaRPr>
                        </a:p>
                      </a:txBody>
                      <a:tcPr marL="68580" marR="68580" marT="0" marB="0"/>
                    </a:tc>
                  </a:tr>
                  <a:tr h="494746">
                    <a:tc>
                      <a:txBody>
                        <a:bodyPr/>
                        <a:lstStyle/>
                        <a:p>
                          <a:pPr algn="ctr">
                            <a:spcAft>
                              <a:spcPts val="0"/>
                            </a:spcAft>
                          </a:pPr>
                          <a:r>
                            <a:rPr lang="es-EC" sz="1600" kern="100">
                              <a:effectLst/>
                            </a:rPr>
                            <a:t>TIEMPO</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8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9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8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9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9 MESES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5 AÑOS</a:t>
                          </a:r>
                          <a:endParaRPr lang="es-ES" sz="1200" kern="100">
                            <a:solidFill>
                              <a:srgbClr val="000000"/>
                            </a:solidFill>
                            <a:effectLst/>
                            <a:latin typeface="Times New Roman"/>
                            <a:ea typeface="Times New Roman"/>
                            <a:cs typeface="Times New Roman"/>
                          </a:endParaRPr>
                        </a:p>
                      </a:txBody>
                      <a:tcPr marL="68580" marR="68580" marT="0" marB="0"/>
                    </a:tc>
                  </a:tr>
                  <a:tr h="494746">
                    <a:tc>
                      <a:txBody>
                        <a:bodyPr/>
                        <a:lstStyle/>
                        <a:p>
                          <a:endParaRPr lang="es-ES"/>
                        </a:p>
                      </a:txBody>
                      <a:tcPr marL="68580" marR="68580" marT="0" marB="0">
                        <a:blipFill rotWithShape="1">
                          <a:blip r:embed="rId2"/>
                          <a:stretch>
                            <a:fillRect l="-402" t="-328395" r="-417269" b="-450617"/>
                          </a:stretch>
                        </a:blipFill>
                      </a:tcPr>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24</a:t>
                          </a:r>
                          <a:endParaRPr lang="es-ES" sz="1200" kern="100">
                            <a:solidFill>
                              <a:srgbClr val="000000"/>
                            </a:solidFill>
                            <a:effectLst/>
                            <a:latin typeface="Times New Roman"/>
                            <a:ea typeface="Times New Roman"/>
                            <a:cs typeface="Times New Roman"/>
                          </a:endParaRPr>
                        </a:p>
                      </a:txBody>
                      <a:tcPr marL="68580" marR="68580" marT="0" marB="0"/>
                    </a:tc>
                  </a:tr>
                  <a:tr h="498945">
                    <a:tc>
                      <a:txBody>
                        <a:bodyPr/>
                        <a:lstStyle/>
                        <a:p>
                          <a:pPr algn="ctr">
                            <a:spcAft>
                              <a:spcPts val="0"/>
                            </a:spcAft>
                          </a:pPr>
                          <a:r>
                            <a:rPr lang="es-EC" sz="1600" kern="100">
                              <a:effectLst/>
                            </a:rPr>
                            <a:t>PERSONAL UTILIZADO</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15</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71</a:t>
                          </a:r>
                          <a:endParaRPr lang="es-ES" sz="1200" kern="100">
                            <a:solidFill>
                              <a:srgbClr val="000000"/>
                            </a:solidFill>
                            <a:effectLst/>
                            <a:latin typeface="Times New Roman"/>
                            <a:ea typeface="Times New Roman"/>
                            <a:cs typeface="Times New Roman"/>
                          </a:endParaRPr>
                        </a:p>
                      </a:txBody>
                      <a:tcPr marL="68580" marR="68580" marT="0" marB="0"/>
                    </a:tc>
                  </a:tr>
                  <a:tr h="492646">
                    <a:tc>
                      <a:txBody>
                        <a:bodyPr/>
                        <a:lstStyle/>
                        <a:p>
                          <a:pPr algn="ctr">
                            <a:spcAft>
                              <a:spcPts val="0"/>
                            </a:spcAft>
                          </a:pPr>
                          <a:r>
                            <a:rPr lang="es-EC" sz="1600" kern="100">
                              <a:effectLst/>
                            </a:rPr>
                            <a:t>PLANTAS</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120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600</a:t>
                          </a:r>
                          <a:endParaRPr lang="es-ES" sz="1200" kern="100">
                            <a:solidFill>
                              <a:srgbClr val="000000"/>
                            </a:solidFill>
                            <a:effectLst/>
                            <a:latin typeface="Times New Roman"/>
                            <a:ea typeface="Times New Roman"/>
                            <a:cs typeface="Times New Roman"/>
                          </a:endParaRPr>
                        </a:p>
                      </a:txBody>
                      <a:tcPr marL="68580" marR="68580" marT="0" marB="0"/>
                    </a:tc>
                  </a:tr>
                  <a:tr h="731520">
                    <a:tc>
                      <a:txBody>
                        <a:bodyPr/>
                        <a:lstStyle/>
                        <a:p>
                          <a:pPr algn="ctr">
                            <a:spcAft>
                              <a:spcPts val="0"/>
                            </a:spcAft>
                          </a:pPr>
                          <a:r>
                            <a:rPr lang="es-EC" sz="1600" kern="100">
                              <a:effectLst/>
                            </a:rPr>
                            <a:t>GASTOS ADICIONALES 10%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43</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46</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40</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48</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217</a:t>
                          </a:r>
                          <a:endParaRPr lang="es-ES" sz="1200" kern="100">
                            <a:solidFill>
                              <a:srgbClr val="000000"/>
                            </a:solidFill>
                            <a:effectLst/>
                            <a:latin typeface="Times New Roman"/>
                            <a:ea typeface="Times New Roman"/>
                            <a:cs typeface="Times New Roman"/>
                          </a:endParaRPr>
                        </a:p>
                      </a:txBody>
                      <a:tcPr marL="68580" marR="68580" marT="0" marB="0"/>
                    </a:tc>
                  </a:tr>
                  <a:tr h="496845">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a:effectLst/>
                            </a:rPr>
                            <a:t> </a:t>
                          </a:r>
                          <a:endParaRPr lang="es-ES" sz="1200" kern="1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600" kern="100" dirty="0">
                              <a:effectLst/>
                            </a:rPr>
                            <a:t>4307.30</a:t>
                          </a:r>
                          <a:endParaRPr lang="es-ES" sz="1200" kern="100" dirty="0">
                            <a:solidFill>
                              <a:srgbClr val="000000"/>
                            </a:solidFill>
                            <a:effectLst/>
                            <a:latin typeface="Times New Roman"/>
                            <a:ea typeface="Times New Roman"/>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1488825974"/>
      </p:ext>
    </p:extLst>
  </p:cSld>
  <p:clrMapOvr>
    <a:masterClrMapping/>
  </p:clrMapOvr>
  <p:transition spd="med">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4" name="3 Marcador de contenido"/>
          <p:cNvSpPr>
            <a:spLocks noGrp="1"/>
          </p:cNvSpPr>
          <p:nvPr>
            <p:ph idx="1"/>
          </p:nvPr>
        </p:nvSpPr>
        <p:spPr/>
        <p:txBody>
          <a:bodyPr/>
          <a:lstStyle/>
          <a:p>
            <a:endParaRPr lang="es-ES" dirty="0"/>
          </a:p>
        </p:txBody>
      </p:sp>
      <p:pic>
        <p:nvPicPr>
          <p:cNvPr id="737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56" t="41500" r="32422" b="27500"/>
          <a:stretch/>
        </p:blipFill>
        <p:spPr bwMode="auto">
          <a:xfrm>
            <a:off x="723080" y="1153388"/>
            <a:ext cx="8025384" cy="479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836655"/>
      </p:ext>
    </p:extLst>
  </p:cSld>
  <p:clrMapOvr>
    <a:masterClrMapping/>
  </p:clrMapOvr>
  <p:transition spd="med">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2"/>
          <p:cNvSpPr>
            <a:spLocks noGrp="1"/>
          </p:cNvSpPr>
          <p:nvPr>
            <p:ph idx="1"/>
          </p:nvPr>
        </p:nvSpPr>
        <p:spPr bwMode="auto">
          <a:xfrm>
            <a:off x="395536" y="2708920"/>
            <a:ext cx="8229600" cy="648072"/>
          </a:xfrm>
          <a:prstGeom prst="roundRect">
            <a:avLst/>
          </a:prstGeom>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indent="0" algn="ctr">
              <a:buNone/>
            </a:pPr>
            <a:r>
              <a:rPr lang="es-EC" sz="3600" b="1" dirty="0">
                <a:solidFill>
                  <a:schemeClr val="lt1"/>
                </a:solidFill>
                <a:ea typeface="ＭＳ Ｐゴシック" pitchFamily="34" charset="-128"/>
                <a:cs typeface="+mn-cs"/>
              </a:rPr>
              <a:t>CONCLUSIONES Y RECOMENDACIONES</a:t>
            </a:r>
            <a:endParaRPr lang="es-ES_tradnl" sz="3600" b="1" dirty="0">
              <a:solidFill>
                <a:schemeClr val="lt1"/>
              </a:solidFill>
              <a:ea typeface="ＭＳ Ｐゴシック" pitchFamily="34" charset="-128"/>
              <a:cs typeface="+mn-cs"/>
            </a:endParaRPr>
          </a:p>
          <a:p>
            <a:pPr marL="0" indent="0" algn="ctr">
              <a:buNone/>
            </a:pPr>
            <a:endParaRPr lang="en-US" sz="3600" b="1" dirty="0">
              <a:solidFill>
                <a:schemeClr val="lt1"/>
              </a:solidFill>
              <a:ea typeface="ＭＳ Ｐゴシック" pitchFamily="34" charset="-128"/>
              <a:cs typeface="+mn-cs"/>
            </a:endParaRPr>
          </a:p>
        </p:txBody>
      </p:sp>
    </p:spTree>
  </p:cSld>
  <p:clrMapOvr>
    <a:masterClrMapping/>
  </p:clrMapOvr>
  <p:transition spd="med">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914255815"/>
              </p:ext>
            </p:extLst>
          </p:nvPr>
        </p:nvGraphicFramePr>
        <p:xfrm>
          <a:off x="1187624" y="1052736"/>
          <a:ext cx="7440488"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bwMode="auto">
          <a:xfrm>
            <a:off x="2411760" y="260648"/>
            <a:ext cx="4752528" cy="576064"/>
          </a:xfrm>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indent="0" algn="ctr">
              <a:buNone/>
            </a:pPr>
            <a:r>
              <a:rPr lang="es-EC" sz="3600" b="1" dirty="0">
                <a:solidFill>
                  <a:schemeClr val="lt1"/>
                </a:solidFill>
                <a:ea typeface="ＭＳ Ｐゴシック" pitchFamily="34" charset="-128"/>
                <a:cs typeface="+mn-cs"/>
              </a:rPr>
              <a:t>CONCLUSIONES</a:t>
            </a:r>
            <a:endParaRPr lang="en-US" sz="3600" b="1" dirty="0">
              <a:solidFill>
                <a:schemeClr val="lt1"/>
              </a:solidFill>
              <a:ea typeface="ＭＳ Ｐゴシック" pitchFamily="34" charset="-128"/>
              <a:cs typeface="+mn-cs"/>
            </a:endParaRPr>
          </a:p>
        </p:txBody>
      </p:sp>
    </p:spTree>
  </p:cSld>
  <p:clrMapOvr>
    <a:masterClrMapping/>
  </p:clrMapOvr>
  <p:transition spd="med">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31316993"/>
              </p:ext>
            </p:extLst>
          </p:nvPr>
        </p:nvGraphicFramePr>
        <p:xfrm>
          <a:off x="61156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804662"/>
      </p:ext>
    </p:extLst>
  </p:cSld>
  <p:clrMapOvr>
    <a:masterClrMapping/>
  </p:clrMapOvr>
  <p:transition spd="med">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22350021"/>
              </p:ext>
            </p:extLst>
          </p:nvPr>
        </p:nvGraphicFramePr>
        <p:xfrm>
          <a:off x="539552"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19627"/>
      </p:ext>
    </p:extLst>
  </p:cSld>
  <p:clrMapOvr>
    <a:masterClrMapping/>
  </p:clrMapOvr>
  <p:transition spd="med">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043608" y="1384260"/>
            <a:ext cx="7488831" cy="3729438"/>
            <a:chOff x="1043608" y="1384260"/>
            <a:chExt cx="7488831" cy="3729438"/>
          </a:xfrm>
        </p:grpSpPr>
        <p:sp>
          <p:nvSpPr>
            <p:cNvPr id="6" name="5 Rectángulo redondeado"/>
            <p:cNvSpPr/>
            <p:nvPr/>
          </p:nvSpPr>
          <p:spPr>
            <a:xfrm>
              <a:off x="2316709" y="3992664"/>
              <a:ext cx="6215730" cy="48339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4 Forma libre"/>
            <p:cNvSpPr/>
            <p:nvPr/>
          </p:nvSpPr>
          <p:spPr>
            <a:xfrm>
              <a:off x="1043608" y="1384260"/>
              <a:ext cx="6215730" cy="3729438"/>
            </a:xfrm>
            <a:custGeom>
              <a:avLst/>
              <a:gdLst>
                <a:gd name="connsiteX0" fmla="*/ 0 w 6215730"/>
                <a:gd name="connsiteY0" fmla="*/ 372944 h 3729438"/>
                <a:gd name="connsiteX1" fmla="*/ 372944 w 6215730"/>
                <a:gd name="connsiteY1" fmla="*/ 0 h 3729438"/>
                <a:gd name="connsiteX2" fmla="*/ 5842786 w 6215730"/>
                <a:gd name="connsiteY2" fmla="*/ 0 h 3729438"/>
                <a:gd name="connsiteX3" fmla="*/ 6215730 w 6215730"/>
                <a:gd name="connsiteY3" fmla="*/ 372944 h 3729438"/>
                <a:gd name="connsiteX4" fmla="*/ 6215730 w 6215730"/>
                <a:gd name="connsiteY4" fmla="*/ 3356494 h 3729438"/>
                <a:gd name="connsiteX5" fmla="*/ 5842786 w 6215730"/>
                <a:gd name="connsiteY5" fmla="*/ 3729438 h 3729438"/>
                <a:gd name="connsiteX6" fmla="*/ 372944 w 6215730"/>
                <a:gd name="connsiteY6" fmla="*/ 3729438 h 3729438"/>
                <a:gd name="connsiteX7" fmla="*/ 0 w 6215730"/>
                <a:gd name="connsiteY7" fmla="*/ 3356494 h 3729438"/>
                <a:gd name="connsiteX8" fmla="*/ 0 w 6215730"/>
                <a:gd name="connsiteY8" fmla="*/ 372944 h 372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5730" h="3729438">
                  <a:moveTo>
                    <a:pt x="0" y="372944"/>
                  </a:moveTo>
                  <a:cubicBezTo>
                    <a:pt x="0" y="166973"/>
                    <a:pt x="166973" y="0"/>
                    <a:pt x="372944" y="0"/>
                  </a:cubicBezTo>
                  <a:lnTo>
                    <a:pt x="5842786" y="0"/>
                  </a:lnTo>
                  <a:cubicBezTo>
                    <a:pt x="6048757" y="0"/>
                    <a:pt x="6215730" y="166973"/>
                    <a:pt x="6215730" y="372944"/>
                  </a:cubicBezTo>
                  <a:lnTo>
                    <a:pt x="6215730" y="3356494"/>
                  </a:lnTo>
                  <a:cubicBezTo>
                    <a:pt x="6215730" y="3562465"/>
                    <a:pt x="6048757" y="3729438"/>
                    <a:pt x="5842786" y="3729438"/>
                  </a:cubicBezTo>
                  <a:lnTo>
                    <a:pt x="372944" y="3729438"/>
                  </a:lnTo>
                  <a:cubicBezTo>
                    <a:pt x="166973" y="3729438"/>
                    <a:pt x="0" y="3562465"/>
                    <a:pt x="0" y="3356494"/>
                  </a:cubicBezTo>
                  <a:lnTo>
                    <a:pt x="0" y="372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319346"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smtClean="0"/>
                <a:t>Implementar el sistema de tratamiento de las aguas grises, lo que permitirá la reducción en los costos de gasto  y consumo de agua potable 40%, gestionando el financiamiento y la ejecución de la propuesta ante las autoridades locales, provinciales o nacionales, ya que el proyecto puede servir de referente para otras instituciones.</a:t>
              </a:r>
              <a:endParaRPr lang="es-ES" sz="2000" kern="1200" dirty="0"/>
            </a:p>
          </p:txBody>
        </p:sp>
      </p:grpSp>
      <p:sp>
        <p:nvSpPr>
          <p:cNvPr id="3" name="Content Placeholder 2"/>
          <p:cNvSpPr>
            <a:spLocks noGrp="1"/>
          </p:cNvSpPr>
          <p:nvPr>
            <p:ph idx="1"/>
          </p:nvPr>
        </p:nvSpPr>
        <p:spPr bwMode="auto">
          <a:xfrm>
            <a:off x="1475656" y="260648"/>
            <a:ext cx="6542083"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s-EC" sz="3600" b="1" dirty="0" smtClean="0">
                <a:ea typeface="ＭＳ Ｐゴシック" pitchFamily="34" charset="-128"/>
              </a:rPr>
              <a:t>RECOMENDACIONES</a:t>
            </a:r>
            <a:endParaRPr lang="es-ES_tradnl" sz="3600" dirty="0" smtClean="0">
              <a:ea typeface="ＭＳ Ｐゴシック" pitchFamily="34" charset="-128"/>
            </a:endParaRPr>
          </a:p>
          <a:p>
            <a:pPr marL="0" indent="0">
              <a:buFont typeface="Arial" pitchFamily="34" charset="0"/>
              <a:buNone/>
            </a:pPr>
            <a:endParaRPr lang="en-US" dirty="0" smtClean="0">
              <a:ea typeface="ＭＳ Ｐゴシック" pitchFamily="34" charset="-128"/>
            </a:endParaRPr>
          </a:p>
        </p:txBody>
      </p:sp>
    </p:spTree>
  </p:cSld>
  <p:clrMapOvr>
    <a:masterClrMapping/>
  </p:clrMapOvr>
  <p:transition spd="med">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92558293"/>
              </p:ext>
            </p:extLst>
          </p:nvPr>
        </p:nvGraphicFramePr>
        <p:xfrm>
          <a:off x="1043608" y="620688"/>
          <a:ext cx="712879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199699"/>
      </p:ext>
    </p:extLst>
  </p:cSld>
  <p:clrMapOvr>
    <a:masterClrMapping/>
  </p:clrMapOvr>
  <p:transition spd="med">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70951" y="1566825"/>
            <a:ext cx="8178178" cy="4155889"/>
            <a:chOff x="470951" y="1566825"/>
            <a:chExt cx="8178178" cy="4155889"/>
          </a:xfrm>
        </p:grpSpPr>
        <p:sp>
          <p:nvSpPr>
            <p:cNvPr id="8" name="7 Rectángulo redondeado"/>
            <p:cNvSpPr/>
            <p:nvPr/>
          </p:nvSpPr>
          <p:spPr>
            <a:xfrm>
              <a:off x="5724126" y="4003124"/>
              <a:ext cx="2925003" cy="154522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Forma libre"/>
            <p:cNvSpPr/>
            <p:nvPr/>
          </p:nvSpPr>
          <p:spPr>
            <a:xfrm>
              <a:off x="5169635" y="1566825"/>
              <a:ext cx="2925003" cy="2764799"/>
            </a:xfrm>
            <a:custGeom>
              <a:avLst/>
              <a:gdLst>
                <a:gd name="connsiteX0" fmla="*/ 0 w 2925003"/>
                <a:gd name="connsiteY0" fmla="*/ 276480 h 2764799"/>
                <a:gd name="connsiteX1" fmla="*/ 276480 w 2925003"/>
                <a:gd name="connsiteY1" fmla="*/ 0 h 2764799"/>
                <a:gd name="connsiteX2" fmla="*/ 2648523 w 2925003"/>
                <a:gd name="connsiteY2" fmla="*/ 0 h 2764799"/>
                <a:gd name="connsiteX3" fmla="*/ 2925003 w 2925003"/>
                <a:gd name="connsiteY3" fmla="*/ 276480 h 2764799"/>
                <a:gd name="connsiteX4" fmla="*/ 2925003 w 2925003"/>
                <a:gd name="connsiteY4" fmla="*/ 2488319 h 2764799"/>
                <a:gd name="connsiteX5" fmla="*/ 2648523 w 2925003"/>
                <a:gd name="connsiteY5" fmla="*/ 2764799 h 2764799"/>
                <a:gd name="connsiteX6" fmla="*/ 276480 w 2925003"/>
                <a:gd name="connsiteY6" fmla="*/ 2764799 h 2764799"/>
                <a:gd name="connsiteX7" fmla="*/ 0 w 2925003"/>
                <a:gd name="connsiteY7" fmla="*/ 2488319 h 2764799"/>
                <a:gd name="connsiteX8" fmla="*/ 0 w 2925003"/>
                <a:gd name="connsiteY8" fmla="*/ 276480 h 276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5003" h="2764799">
                  <a:moveTo>
                    <a:pt x="0" y="276480"/>
                  </a:moveTo>
                  <a:cubicBezTo>
                    <a:pt x="0" y="123784"/>
                    <a:pt x="123784" y="0"/>
                    <a:pt x="276480" y="0"/>
                  </a:cubicBezTo>
                  <a:lnTo>
                    <a:pt x="2648523" y="0"/>
                  </a:lnTo>
                  <a:cubicBezTo>
                    <a:pt x="2801219" y="0"/>
                    <a:pt x="2925003" y="123784"/>
                    <a:pt x="2925003" y="276480"/>
                  </a:cubicBezTo>
                  <a:lnTo>
                    <a:pt x="2925003" y="2488319"/>
                  </a:lnTo>
                  <a:cubicBezTo>
                    <a:pt x="2925003" y="2641015"/>
                    <a:pt x="2801219" y="2764799"/>
                    <a:pt x="2648523" y="2764799"/>
                  </a:cubicBezTo>
                  <a:lnTo>
                    <a:pt x="276480" y="2764799"/>
                  </a:lnTo>
                  <a:cubicBezTo>
                    <a:pt x="123784" y="2764799"/>
                    <a:pt x="0" y="2641015"/>
                    <a:pt x="0" y="2488319"/>
                  </a:cubicBezTo>
                  <a:lnTo>
                    <a:pt x="0" y="2764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66337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t>Pretender a que en el diseño de futuras construcciones, se independice las redes y tuberías de aguas grises, para que estas puedan ser aprovechadas con mayor facilidad.</a:t>
              </a:r>
              <a:endParaRPr lang="es-ES" sz="1800" kern="1200" dirty="0" smtClean="0"/>
            </a:p>
            <a:p>
              <a:pPr lvl="0" algn="ctr">
                <a:spcBef>
                  <a:spcPct val="0"/>
                </a:spcBef>
                <a:buFontTx/>
                <a:buNone/>
              </a:pPr>
              <a:endParaRPr lang="es-ES" kern="1200" dirty="0"/>
            </a:p>
          </p:txBody>
        </p:sp>
        <p:sp>
          <p:nvSpPr>
            <p:cNvPr id="5" name="4 Rectángulo redondeado"/>
            <p:cNvSpPr/>
            <p:nvPr/>
          </p:nvSpPr>
          <p:spPr>
            <a:xfrm>
              <a:off x="1114771" y="3660247"/>
              <a:ext cx="2925003" cy="206246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2 Forma libre"/>
            <p:cNvSpPr/>
            <p:nvPr/>
          </p:nvSpPr>
          <p:spPr>
            <a:xfrm>
              <a:off x="470951" y="1907305"/>
              <a:ext cx="2925003" cy="2000526"/>
            </a:xfrm>
            <a:custGeom>
              <a:avLst/>
              <a:gdLst>
                <a:gd name="connsiteX0" fmla="*/ 0 w 2925003"/>
                <a:gd name="connsiteY0" fmla="*/ 200053 h 2000526"/>
                <a:gd name="connsiteX1" fmla="*/ 200053 w 2925003"/>
                <a:gd name="connsiteY1" fmla="*/ 0 h 2000526"/>
                <a:gd name="connsiteX2" fmla="*/ 2724950 w 2925003"/>
                <a:gd name="connsiteY2" fmla="*/ 0 h 2000526"/>
                <a:gd name="connsiteX3" fmla="*/ 2925003 w 2925003"/>
                <a:gd name="connsiteY3" fmla="*/ 200053 h 2000526"/>
                <a:gd name="connsiteX4" fmla="*/ 2925003 w 2925003"/>
                <a:gd name="connsiteY4" fmla="*/ 1800473 h 2000526"/>
                <a:gd name="connsiteX5" fmla="*/ 2724950 w 2925003"/>
                <a:gd name="connsiteY5" fmla="*/ 2000526 h 2000526"/>
                <a:gd name="connsiteX6" fmla="*/ 200053 w 2925003"/>
                <a:gd name="connsiteY6" fmla="*/ 2000526 h 2000526"/>
                <a:gd name="connsiteX7" fmla="*/ 0 w 2925003"/>
                <a:gd name="connsiteY7" fmla="*/ 1800473 h 2000526"/>
                <a:gd name="connsiteX8" fmla="*/ 0 w 2925003"/>
                <a:gd name="connsiteY8" fmla="*/ 200053 h 20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5003" h="2000526">
                  <a:moveTo>
                    <a:pt x="0" y="200053"/>
                  </a:moveTo>
                  <a:cubicBezTo>
                    <a:pt x="0" y="89567"/>
                    <a:pt x="89567" y="0"/>
                    <a:pt x="200053" y="0"/>
                  </a:cubicBezTo>
                  <a:lnTo>
                    <a:pt x="2724950" y="0"/>
                  </a:lnTo>
                  <a:cubicBezTo>
                    <a:pt x="2835436" y="0"/>
                    <a:pt x="2925003" y="89567"/>
                    <a:pt x="2925003" y="200053"/>
                  </a:cubicBezTo>
                  <a:lnTo>
                    <a:pt x="2925003" y="1800473"/>
                  </a:lnTo>
                  <a:cubicBezTo>
                    <a:pt x="2925003" y="1910959"/>
                    <a:pt x="2835436" y="2000526"/>
                    <a:pt x="2724950" y="2000526"/>
                  </a:cubicBezTo>
                  <a:lnTo>
                    <a:pt x="200053" y="2000526"/>
                  </a:lnTo>
                  <a:cubicBezTo>
                    <a:pt x="89567" y="2000526"/>
                    <a:pt x="0" y="1910959"/>
                    <a:pt x="0" y="1800473"/>
                  </a:cubicBezTo>
                  <a:lnTo>
                    <a:pt x="0" y="2000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6416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000" kern="1200" dirty="0" smtClean="0"/>
                <a:t>En las áreas verdes a ser regadas con el reciclaje de aguas grises, deberán plantarse cultivos acorde a la zona y al ambiente.</a:t>
              </a:r>
              <a:endParaRPr lang="es-ES" sz="2000" kern="1200" dirty="0" smtClean="0"/>
            </a:p>
          </p:txBody>
        </p:sp>
        <p:sp>
          <p:nvSpPr>
            <p:cNvPr id="6" name="5 Forma libre"/>
            <p:cNvSpPr/>
            <p:nvPr/>
          </p:nvSpPr>
          <p:spPr>
            <a:xfrm rot="21554817">
              <a:off x="3839334" y="1818235"/>
              <a:ext cx="940131" cy="728241"/>
            </a:xfrm>
            <a:custGeom>
              <a:avLst/>
              <a:gdLst>
                <a:gd name="connsiteX0" fmla="*/ 0 w 940131"/>
                <a:gd name="connsiteY0" fmla="*/ 145648 h 728241"/>
                <a:gd name="connsiteX1" fmla="*/ 576011 w 940131"/>
                <a:gd name="connsiteY1" fmla="*/ 145648 h 728241"/>
                <a:gd name="connsiteX2" fmla="*/ 576011 w 940131"/>
                <a:gd name="connsiteY2" fmla="*/ 0 h 728241"/>
                <a:gd name="connsiteX3" fmla="*/ 940131 w 940131"/>
                <a:gd name="connsiteY3" fmla="*/ 364121 h 728241"/>
                <a:gd name="connsiteX4" fmla="*/ 576011 w 940131"/>
                <a:gd name="connsiteY4" fmla="*/ 728241 h 728241"/>
                <a:gd name="connsiteX5" fmla="*/ 576011 w 940131"/>
                <a:gd name="connsiteY5" fmla="*/ 582593 h 728241"/>
                <a:gd name="connsiteX6" fmla="*/ 0 w 940131"/>
                <a:gd name="connsiteY6" fmla="*/ 582593 h 728241"/>
                <a:gd name="connsiteX7" fmla="*/ 0 w 940131"/>
                <a:gd name="connsiteY7" fmla="*/ 145648 h 72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131" h="728241">
                  <a:moveTo>
                    <a:pt x="0" y="145648"/>
                  </a:moveTo>
                  <a:lnTo>
                    <a:pt x="576011" y="145648"/>
                  </a:lnTo>
                  <a:lnTo>
                    <a:pt x="576011" y="0"/>
                  </a:lnTo>
                  <a:lnTo>
                    <a:pt x="940131" y="364121"/>
                  </a:lnTo>
                  <a:lnTo>
                    <a:pt x="576011" y="728241"/>
                  </a:lnTo>
                  <a:lnTo>
                    <a:pt x="576011" y="582593"/>
                  </a:lnTo>
                  <a:lnTo>
                    <a:pt x="0" y="582593"/>
                  </a:lnTo>
                  <a:lnTo>
                    <a:pt x="0" y="14564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5648" rIns="218472" bIns="145647" numCol="1" spcCol="1270" anchor="ctr" anchorCtr="0">
              <a:noAutofit/>
            </a:bodyPr>
            <a:lstStyle/>
            <a:p>
              <a:pPr lvl="0" algn="ctr" defTabSz="1377950">
                <a:lnSpc>
                  <a:spcPct val="90000"/>
                </a:lnSpc>
                <a:spcBef>
                  <a:spcPct val="0"/>
                </a:spcBef>
                <a:spcAft>
                  <a:spcPct val="35000"/>
                </a:spcAft>
              </a:pPr>
              <a:endParaRPr lang="es-ES" sz="3100" kern="1200"/>
            </a:p>
          </p:txBody>
        </p:sp>
      </p:grpSp>
    </p:spTree>
    <p:extLst>
      <p:ext uri="{BB962C8B-B14F-4D97-AF65-F5344CB8AC3E}">
        <p14:creationId xmlns:p14="http://schemas.microsoft.com/office/powerpoint/2010/main" val="3515883376"/>
      </p:ext>
    </p:extLst>
  </p:cSld>
  <p:clrMapOvr>
    <a:masterClrMapping/>
  </p:clrMapOvr>
  <p:transition spd="med">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Ricardo\Downloads\bielik01_Chevaliers_du_ci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29" y="1556792"/>
            <a:ext cx="8657385" cy="367240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043743" y="3212976"/>
            <a:ext cx="2886755" cy="922114"/>
          </a:xfrm>
          <a:prstGeom prst="roundRect">
            <a:avLst/>
          </a:prstGeom>
        </p:spPr>
        <p:style>
          <a:lnRef idx="1">
            <a:schemeClr val="accent2"/>
          </a:lnRef>
          <a:fillRef idx="3">
            <a:schemeClr val="accent2"/>
          </a:fillRef>
          <a:effectRef idx="2">
            <a:schemeClr val="accent2"/>
          </a:effectRef>
          <a:fontRef idx="minor">
            <a:schemeClr val="lt1"/>
          </a:fontRef>
        </p:style>
        <p:txBody>
          <a:bodyPr/>
          <a:lstStyle/>
          <a:p>
            <a:r>
              <a:rPr lang="es-ES" dirty="0" smtClean="0"/>
              <a:t>GRACIAS</a:t>
            </a:r>
            <a:endParaRPr lang="es-ES" dirty="0"/>
          </a:p>
        </p:txBody>
      </p:sp>
    </p:spTree>
    <p:extLst>
      <p:ext uri="{BB962C8B-B14F-4D97-AF65-F5344CB8AC3E}">
        <p14:creationId xmlns:p14="http://schemas.microsoft.com/office/powerpoint/2010/main" val="229192389"/>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pic>
        <p:nvPicPr>
          <p:cNvPr id="71682" name="Picture 2" descr="C:\Users\Ricardo\Desktop\imagenes de aguas grises\Gee-Aguas-Residuales-Plantas-Tratadoras-Industria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150"/>
            <a:ext cx="8156426" cy="5417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409" name="Content Placeholder 2"/>
          <p:cNvSpPr>
            <a:spLocks noGrp="1"/>
          </p:cNvSpPr>
          <p:nvPr>
            <p:ph idx="1"/>
          </p:nvPr>
        </p:nvSpPr>
        <p:spPr bwMode="auto">
          <a:xfrm>
            <a:off x="1403648" y="2492896"/>
            <a:ext cx="6789440" cy="1008112"/>
          </a:xfrm>
          <a:prstGeom prst="roundRect">
            <a:avLst/>
          </a:prstGeom>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en-US" sz="6000" b="1" i="1" dirty="0" smtClean="0">
                <a:ea typeface="ＭＳ Ｐゴシック" pitchFamily="34" charset="-128"/>
              </a:rPr>
              <a:t>OBJETIVOS</a:t>
            </a:r>
          </a:p>
        </p:txBody>
      </p:sp>
    </p:spTree>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2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17884</TotalTime>
  <Words>3954</Words>
  <Application>Microsoft Office PowerPoint</Application>
  <PresentationFormat>Presentación en pantalla (4:3)</PresentationFormat>
  <Paragraphs>479</Paragraphs>
  <Slides>89</Slides>
  <Notes>18</Notes>
  <HiddenSlides>0</HiddenSlides>
  <MMClips>0</MMClips>
  <ScaleCrop>false</ScaleCrop>
  <HeadingPairs>
    <vt:vector size="6" baseType="variant">
      <vt:variant>
        <vt:lpstr>Tema</vt:lpstr>
      </vt:variant>
      <vt:variant>
        <vt:i4>2</vt:i4>
      </vt:variant>
      <vt:variant>
        <vt:lpstr>Vínculos</vt:lpstr>
      </vt:variant>
      <vt:variant>
        <vt:i4>2</vt:i4>
      </vt:variant>
      <vt:variant>
        <vt:lpstr>Títulos de diapositiva</vt:lpstr>
      </vt:variant>
      <vt:variant>
        <vt:i4>89</vt:i4>
      </vt:variant>
    </vt:vector>
  </HeadingPairs>
  <TitlesOfParts>
    <vt:vector size="93" baseType="lpstr">
      <vt:lpstr>Diseño personalizado</vt:lpstr>
      <vt:lpstr>2_Diseño predeterminado</vt:lpstr>
      <vt:lpstr>???</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Causas:</vt:lpstr>
      <vt:lpstr>Presentación de PowerPoint</vt:lpstr>
      <vt:lpstr>Presentación de PowerPoint</vt:lpstr>
      <vt:lpstr>Presentación de PowerPoint</vt:lpstr>
      <vt:lpstr>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Una planta de Reciclaje de aguas grises está conformada por los siguientes módulos: </vt:lpstr>
      <vt:lpstr>Presentación de PowerPoint</vt:lpstr>
      <vt:lpstr>Presentación de PowerPoint</vt:lpstr>
      <vt:lpstr>Biofiltración</vt:lpstr>
      <vt:lpstr>Sistemas de drenajes enramados</vt:lpstr>
      <vt:lpstr>Circulo de plátanos</vt:lpstr>
      <vt:lpstr>SISTEMAS DE TRATAMIENTO CON DESINFECCION ULTRAVIOLETA  </vt:lpstr>
      <vt:lpstr>FUNCIONAMIENTO DEL SISTEMA</vt:lpstr>
      <vt:lpstr>Presentación de PowerPoint</vt:lpstr>
      <vt:lpstr>Presentación de PowerPoint</vt:lpstr>
      <vt:lpstr>Presentación de PowerPoint</vt:lpstr>
      <vt:lpstr>SISTEMA ÚNICO DE DRENAJE</vt:lpstr>
      <vt:lpstr>  </vt:lpstr>
      <vt:lpstr>Situación de la Villa #3 </vt:lpstr>
      <vt:lpstr>Presentación de PowerPoint</vt:lpstr>
      <vt:lpstr>Situación del área administrativa   </vt:lpstr>
      <vt:lpstr>Situación del área administrativa   </vt:lpstr>
      <vt:lpstr>Presentación de PowerPoint</vt:lpstr>
      <vt:lpstr>Presentación de PowerPoint</vt:lpstr>
      <vt:lpstr>TIPO DE INVESTIGACION</vt:lpstr>
      <vt:lpstr>Presentación de PowerPoint</vt:lpstr>
      <vt:lpstr>Presentación de PowerPoint</vt:lpstr>
      <vt:lpstr>Presentación de PowerPoint</vt:lpstr>
      <vt:lpstr>Presentación de PowerPoint</vt:lpstr>
      <vt:lpstr>ENCUESTA A DIRIGIDA AL PERSONAL DE CADETES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Bomba Control De Riego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Estimación de la Cantidad de Agua Reutilizada</vt:lpstr>
      <vt:lpstr>Estimación de la Diferencia de Descarga   a la Cloaca</vt:lpstr>
      <vt:lpstr>Zonas de áreas verdes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Ricardo</cp:lastModifiedBy>
  <cp:revision>1037</cp:revision>
  <dcterms:created xsi:type="dcterms:W3CDTF">2008-02-13T16:07:44Z</dcterms:created>
  <dcterms:modified xsi:type="dcterms:W3CDTF">2013-10-18T11:29:53Z</dcterms:modified>
</cp:coreProperties>
</file>