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Override5.xml" ContentType="application/vnd.openxmlformats-officedocument.themeOverr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theme/themeOverride6.xml" ContentType="application/vnd.openxmlformats-officedocument.themeOverride+xml"/>
  <Override PartName="/ppt/notesSlides/notesSlide3.xml" ContentType="application/vnd.openxmlformats-officedocument.presentationml.notesSlide+xml"/>
  <Override PartName="/ppt/theme/themeOverride7.xml" ContentType="application/vnd.openxmlformats-officedocument.themeOverride+xml"/>
  <Override PartName="/ppt/theme/themeOverride8.xml" ContentType="application/vnd.openxmlformats-officedocument.themeOverride+xml"/>
  <Override PartName="/ppt/notesSlides/notesSlide4.xml" ContentType="application/vnd.openxmlformats-officedocument.presentationml.notesSlide+xml"/>
  <Override PartName="/ppt/theme/themeOverride9.xml" ContentType="application/vnd.openxmlformats-officedocument.themeOverride+xml"/>
  <Override PartName="/ppt/notesSlides/notesSlide5.xml" ContentType="application/vnd.openxmlformats-officedocument.presentationml.notesSlide+xml"/>
  <Override PartName="/ppt/theme/themeOverride10.xml" ContentType="application/vnd.openxmlformats-officedocument.themeOverride+xml"/>
  <Override PartName="/ppt/notesSlides/notesSlide6.xml" ContentType="application/vnd.openxmlformats-officedocument.presentationml.notesSlide+xml"/>
  <Override PartName="/ppt/theme/themeOverride11.xml" ContentType="application/vnd.openxmlformats-officedocument.themeOverride+xml"/>
  <Override PartName="/ppt/notesSlides/notesSlide7.xml" ContentType="application/vnd.openxmlformats-officedocument.presentationml.notesSlide+xml"/>
  <Override PartName="/ppt/theme/themeOverride12.xml" ContentType="application/vnd.openxmlformats-officedocument.themeOverride+xml"/>
  <Override PartName="/ppt/notesSlides/notesSlide8.xml" ContentType="application/vnd.openxmlformats-officedocument.presentationml.notesSlide+xml"/>
  <Override PartName="/ppt/theme/themeOverride13.xml" ContentType="application/vnd.openxmlformats-officedocument.themeOverride+xml"/>
  <Override PartName="/ppt/notesSlides/notesSlide9.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37"/>
  </p:notesMasterIdLst>
  <p:sldIdLst>
    <p:sldId id="257" r:id="rId2"/>
    <p:sldId id="258" r:id="rId3"/>
    <p:sldId id="259" r:id="rId4"/>
    <p:sldId id="260" r:id="rId5"/>
    <p:sldId id="266" r:id="rId6"/>
    <p:sldId id="261" r:id="rId7"/>
    <p:sldId id="262" r:id="rId8"/>
    <p:sldId id="267" r:id="rId9"/>
    <p:sldId id="268" r:id="rId10"/>
    <p:sldId id="263" r:id="rId11"/>
    <p:sldId id="269" r:id="rId12"/>
    <p:sldId id="289" r:id="rId13"/>
    <p:sldId id="290" r:id="rId14"/>
    <p:sldId id="291" r:id="rId15"/>
    <p:sldId id="272" r:id="rId16"/>
    <p:sldId id="281" r:id="rId17"/>
    <p:sldId id="283" r:id="rId18"/>
    <p:sldId id="282" r:id="rId19"/>
    <p:sldId id="284" r:id="rId20"/>
    <p:sldId id="292" r:id="rId21"/>
    <p:sldId id="285" r:id="rId22"/>
    <p:sldId id="294" r:id="rId23"/>
    <p:sldId id="286" r:id="rId24"/>
    <p:sldId id="280" r:id="rId25"/>
    <p:sldId id="287" r:id="rId26"/>
    <p:sldId id="295" r:id="rId27"/>
    <p:sldId id="270" r:id="rId28"/>
    <p:sldId id="296" r:id="rId29"/>
    <p:sldId id="297" r:id="rId30"/>
    <p:sldId id="277" r:id="rId31"/>
    <p:sldId id="278" r:id="rId32"/>
    <p:sldId id="279" r:id="rId33"/>
    <p:sldId id="288" r:id="rId34"/>
    <p:sldId id="276" r:id="rId35"/>
    <p:sldId id="274" r:id="rId3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1A73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0A1B5D5-9B99-4C35-A422-299274C87663}" styleName="Estilo medio 1 - Énfasis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327F97BB-C833-4FB7-BDE5-3F7075034690}" styleName="Estilo temático 2 - Énfasis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E8B1032C-EA38-4F05-BA0D-38AFFFC7BED3}" styleName="Estilo claro 3 - Acento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16D9F66E-5EB9-4882-86FB-DCBF35E3C3E4}" styleName="Estilo medio 4 - Énfasis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163" autoAdjust="0"/>
    <p:restoredTop sz="88018" autoAdjust="0"/>
  </p:normalViewPr>
  <p:slideViewPr>
    <p:cSldViewPr>
      <p:cViewPr>
        <p:scale>
          <a:sx n="60" d="100"/>
          <a:sy n="60" d="100"/>
        </p:scale>
        <p:origin x="-780" y="55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105D89B-AF09-4ACD-8E59-C47211C4CCD1}" type="doc">
      <dgm:prSet loTypeId="urn:microsoft.com/office/officeart/2005/8/layout/vProcess5" loCatId="process" qsTypeId="urn:microsoft.com/office/officeart/2005/8/quickstyle/simple1" qsCatId="simple" csTypeId="urn:microsoft.com/office/officeart/2005/8/colors/colorful5" csCatId="colorful" phldr="1"/>
      <dgm:spPr/>
      <dgm:t>
        <a:bodyPr/>
        <a:lstStyle/>
        <a:p>
          <a:endParaRPr lang="es-EC"/>
        </a:p>
      </dgm:t>
    </dgm:pt>
    <dgm:pt modelId="{8030024D-D306-49E1-ADAC-017DAA03AF7B}">
      <dgm:prSet phldrT="[Texto]"/>
      <dgm:spPr/>
      <dgm:t>
        <a:bodyPr/>
        <a:lstStyle/>
        <a:p>
          <a:r>
            <a:rPr lang="en-US" dirty="0" smtClean="0"/>
            <a:t>PRIORIZACIÓN DE PROCESOS</a:t>
          </a:r>
          <a:endParaRPr lang="es-EC" dirty="0"/>
        </a:p>
      </dgm:t>
    </dgm:pt>
    <dgm:pt modelId="{AEB0227A-35DE-44FD-88BD-32CFDD0DCB6C}" type="parTrans" cxnId="{EBAF9C3B-12E1-4DA7-AA4A-653DD08C8C3B}">
      <dgm:prSet/>
      <dgm:spPr/>
      <dgm:t>
        <a:bodyPr/>
        <a:lstStyle/>
        <a:p>
          <a:endParaRPr lang="es-EC"/>
        </a:p>
      </dgm:t>
    </dgm:pt>
    <dgm:pt modelId="{776F06A5-1EE7-4AF3-BB5F-65E15BBB3DB1}" type="sibTrans" cxnId="{EBAF9C3B-12E1-4DA7-AA4A-653DD08C8C3B}">
      <dgm:prSet/>
      <dgm:spPr/>
      <dgm:t>
        <a:bodyPr/>
        <a:lstStyle/>
        <a:p>
          <a:endParaRPr lang="es-EC"/>
        </a:p>
      </dgm:t>
    </dgm:pt>
    <dgm:pt modelId="{D8827778-748C-465D-A8FB-BF2AE365AF61}">
      <dgm:prSet phldrT="[Texto]"/>
      <dgm:spPr/>
      <dgm:t>
        <a:bodyPr/>
        <a:lstStyle/>
        <a:p>
          <a:r>
            <a:rPr lang="en-US" dirty="0" smtClean="0"/>
            <a:t>VALORES EVALUACIÓN DE LA CAPACIDAD</a:t>
          </a:r>
          <a:endParaRPr lang="es-EC" dirty="0"/>
        </a:p>
      </dgm:t>
    </dgm:pt>
    <dgm:pt modelId="{EEDE1164-F11E-4AC1-B567-6484BE3E5645}" type="parTrans" cxnId="{9137975D-4DC9-477F-89C8-B77989E92F9C}">
      <dgm:prSet/>
      <dgm:spPr/>
      <dgm:t>
        <a:bodyPr/>
        <a:lstStyle/>
        <a:p>
          <a:endParaRPr lang="es-EC"/>
        </a:p>
      </dgm:t>
    </dgm:pt>
    <dgm:pt modelId="{D16E8F4C-2051-4DB3-A959-C75FBF7D62D8}" type="sibTrans" cxnId="{9137975D-4DC9-477F-89C8-B77989E92F9C}">
      <dgm:prSet/>
      <dgm:spPr/>
      <dgm:t>
        <a:bodyPr/>
        <a:lstStyle/>
        <a:p>
          <a:endParaRPr lang="es-EC"/>
        </a:p>
      </dgm:t>
    </dgm:pt>
    <dgm:pt modelId="{D17471B3-3133-40AC-AE5B-DF4DEEBBF4C2}">
      <dgm:prSet phldrT="[Texto]"/>
      <dgm:spPr/>
      <dgm:t>
        <a:bodyPr/>
        <a:lstStyle/>
        <a:p>
          <a:r>
            <a:rPr lang="en-US" dirty="0" smtClean="0"/>
            <a:t>EVALUACIÓN DE CAPACIDAD NIVEL 1</a:t>
          </a:r>
          <a:endParaRPr lang="es-EC" dirty="0"/>
        </a:p>
      </dgm:t>
    </dgm:pt>
    <dgm:pt modelId="{4DE04F08-3D19-4927-B2E7-C36E49274498}" type="parTrans" cxnId="{4F0D4DD2-56D1-4E51-8C97-A57C68F87CAE}">
      <dgm:prSet/>
      <dgm:spPr/>
      <dgm:t>
        <a:bodyPr/>
        <a:lstStyle/>
        <a:p>
          <a:endParaRPr lang="es-EC"/>
        </a:p>
      </dgm:t>
    </dgm:pt>
    <dgm:pt modelId="{9799C187-2F1D-423F-90EC-A04E399DB132}" type="sibTrans" cxnId="{4F0D4DD2-56D1-4E51-8C97-A57C68F87CAE}">
      <dgm:prSet/>
      <dgm:spPr/>
      <dgm:t>
        <a:bodyPr/>
        <a:lstStyle/>
        <a:p>
          <a:endParaRPr lang="es-EC"/>
        </a:p>
      </dgm:t>
    </dgm:pt>
    <dgm:pt modelId="{FFCE7036-E735-4BB3-9E29-212F86FDAE86}">
      <dgm:prSet phldrT="[Texto]"/>
      <dgm:spPr/>
      <dgm:t>
        <a:bodyPr/>
        <a:lstStyle/>
        <a:p>
          <a:r>
            <a:rPr lang="en-US" dirty="0" smtClean="0"/>
            <a:t>EVALUACIÓN DE CAPACIDAD NIVELES 2 A 5</a:t>
          </a:r>
          <a:endParaRPr lang="es-EC" dirty="0"/>
        </a:p>
      </dgm:t>
    </dgm:pt>
    <dgm:pt modelId="{4DF78CD2-58C1-4400-B0B7-BCDA21E801FB}" type="parTrans" cxnId="{145CF9F7-2FC2-4D68-A866-91CF9BD812C0}">
      <dgm:prSet/>
      <dgm:spPr/>
      <dgm:t>
        <a:bodyPr/>
        <a:lstStyle/>
        <a:p>
          <a:endParaRPr lang="es-EC"/>
        </a:p>
      </dgm:t>
    </dgm:pt>
    <dgm:pt modelId="{48CDABB2-F030-4145-BB77-810EFF5373EF}" type="sibTrans" cxnId="{145CF9F7-2FC2-4D68-A866-91CF9BD812C0}">
      <dgm:prSet/>
      <dgm:spPr/>
      <dgm:t>
        <a:bodyPr/>
        <a:lstStyle/>
        <a:p>
          <a:endParaRPr lang="es-EC"/>
        </a:p>
      </dgm:t>
    </dgm:pt>
    <dgm:pt modelId="{CF0669E8-861C-47B0-9228-BF6A31F44846}">
      <dgm:prSet phldrT="[Texto]"/>
      <dgm:spPr/>
      <dgm:t>
        <a:bodyPr/>
        <a:lstStyle/>
        <a:p>
          <a:r>
            <a:rPr lang="en-US" dirty="0" smtClean="0"/>
            <a:t>DEFINICIÓN DE LOS NIVELES DE CAPACIDAD POR PROCESO</a:t>
          </a:r>
          <a:endParaRPr lang="es-EC" dirty="0"/>
        </a:p>
      </dgm:t>
    </dgm:pt>
    <dgm:pt modelId="{65BFDBCF-1073-4E41-BE16-72F4E9A2BF5C}" type="parTrans" cxnId="{A9742BB6-4B6F-4EB3-ACFE-CF79BCCB8B34}">
      <dgm:prSet/>
      <dgm:spPr/>
      <dgm:t>
        <a:bodyPr/>
        <a:lstStyle/>
        <a:p>
          <a:endParaRPr lang="es-EC"/>
        </a:p>
      </dgm:t>
    </dgm:pt>
    <dgm:pt modelId="{EDB4036C-686D-46A5-9335-1A1B8DFE5B51}" type="sibTrans" cxnId="{A9742BB6-4B6F-4EB3-ACFE-CF79BCCB8B34}">
      <dgm:prSet/>
      <dgm:spPr/>
      <dgm:t>
        <a:bodyPr/>
        <a:lstStyle/>
        <a:p>
          <a:endParaRPr lang="es-EC"/>
        </a:p>
      </dgm:t>
    </dgm:pt>
    <dgm:pt modelId="{94D29082-3AE5-4FDA-B338-608636EDF84B}" type="pres">
      <dgm:prSet presAssocID="{5105D89B-AF09-4ACD-8E59-C47211C4CCD1}" presName="outerComposite" presStyleCnt="0">
        <dgm:presLayoutVars>
          <dgm:chMax val="5"/>
          <dgm:dir/>
          <dgm:resizeHandles val="exact"/>
        </dgm:presLayoutVars>
      </dgm:prSet>
      <dgm:spPr/>
      <dgm:t>
        <a:bodyPr/>
        <a:lstStyle/>
        <a:p>
          <a:endParaRPr lang="es-EC"/>
        </a:p>
      </dgm:t>
    </dgm:pt>
    <dgm:pt modelId="{CB538A75-2602-4FB7-99BF-2A13218187C5}" type="pres">
      <dgm:prSet presAssocID="{5105D89B-AF09-4ACD-8E59-C47211C4CCD1}" presName="dummyMaxCanvas" presStyleCnt="0">
        <dgm:presLayoutVars/>
      </dgm:prSet>
      <dgm:spPr/>
      <dgm:t>
        <a:bodyPr/>
        <a:lstStyle/>
        <a:p>
          <a:endParaRPr lang="es-EC"/>
        </a:p>
      </dgm:t>
    </dgm:pt>
    <dgm:pt modelId="{11D46B5B-AD9E-4F20-817A-1E98EA92948A}" type="pres">
      <dgm:prSet presAssocID="{5105D89B-AF09-4ACD-8E59-C47211C4CCD1}" presName="FiveNodes_1" presStyleLbl="node1" presStyleIdx="0" presStyleCnt="5" custLinFactNeighborX="-35065" custLinFactNeighborY="-1069">
        <dgm:presLayoutVars>
          <dgm:bulletEnabled val="1"/>
        </dgm:presLayoutVars>
      </dgm:prSet>
      <dgm:spPr/>
      <dgm:t>
        <a:bodyPr/>
        <a:lstStyle/>
        <a:p>
          <a:endParaRPr lang="es-EC"/>
        </a:p>
      </dgm:t>
    </dgm:pt>
    <dgm:pt modelId="{C8BF7C93-C132-42AF-94BB-2A03BDFC2C4A}" type="pres">
      <dgm:prSet presAssocID="{5105D89B-AF09-4ACD-8E59-C47211C4CCD1}" presName="FiveNodes_2" presStyleLbl="node1" presStyleIdx="1" presStyleCnt="5">
        <dgm:presLayoutVars>
          <dgm:bulletEnabled val="1"/>
        </dgm:presLayoutVars>
      </dgm:prSet>
      <dgm:spPr/>
      <dgm:t>
        <a:bodyPr/>
        <a:lstStyle/>
        <a:p>
          <a:endParaRPr lang="es-EC"/>
        </a:p>
      </dgm:t>
    </dgm:pt>
    <dgm:pt modelId="{89BB4FEB-FACB-4250-BABA-A24EAED772EE}" type="pres">
      <dgm:prSet presAssocID="{5105D89B-AF09-4ACD-8E59-C47211C4CCD1}" presName="FiveNodes_3" presStyleLbl="node1" presStyleIdx="2" presStyleCnt="5">
        <dgm:presLayoutVars>
          <dgm:bulletEnabled val="1"/>
        </dgm:presLayoutVars>
      </dgm:prSet>
      <dgm:spPr/>
      <dgm:t>
        <a:bodyPr/>
        <a:lstStyle/>
        <a:p>
          <a:endParaRPr lang="es-EC"/>
        </a:p>
      </dgm:t>
    </dgm:pt>
    <dgm:pt modelId="{44E84167-DB38-43CE-9075-50754E8886B2}" type="pres">
      <dgm:prSet presAssocID="{5105D89B-AF09-4ACD-8E59-C47211C4CCD1}" presName="FiveNodes_4" presStyleLbl="node1" presStyleIdx="3" presStyleCnt="5">
        <dgm:presLayoutVars>
          <dgm:bulletEnabled val="1"/>
        </dgm:presLayoutVars>
      </dgm:prSet>
      <dgm:spPr/>
      <dgm:t>
        <a:bodyPr/>
        <a:lstStyle/>
        <a:p>
          <a:endParaRPr lang="es-EC"/>
        </a:p>
      </dgm:t>
    </dgm:pt>
    <dgm:pt modelId="{0F72F576-7DDD-4F7D-91AD-748EBED473BC}" type="pres">
      <dgm:prSet presAssocID="{5105D89B-AF09-4ACD-8E59-C47211C4CCD1}" presName="FiveNodes_5" presStyleLbl="node1" presStyleIdx="4" presStyleCnt="5">
        <dgm:presLayoutVars>
          <dgm:bulletEnabled val="1"/>
        </dgm:presLayoutVars>
      </dgm:prSet>
      <dgm:spPr/>
      <dgm:t>
        <a:bodyPr/>
        <a:lstStyle/>
        <a:p>
          <a:endParaRPr lang="es-EC"/>
        </a:p>
      </dgm:t>
    </dgm:pt>
    <dgm:pt modelId="{EE71D8F1-538C-422E-9FE7-EACE87EAF386}" type="pres">
      <dgm:prSet presAssocID="{5105D89B-AF09-4ACD-8E59-C47211C4CCD1}" presName="FiveConn_1-2" presStyleLbl="fgAccFollowNode1" presStyleIdx="0" presStyleCnt="4">
        <dgm:presLayoutVars>
          <dgm:bulletEnabled val="1"/>
        </dgm:presLayoutVars>
      </dgm:prSet>
      <dgm:spPr/>
      <dgm:t>
        <a:bodyPr/>
        <a:lstStyle/>
        <a:p>
          <a:endParaRPr lang="es-EC"/>
        </a:p>
      </dgm:t>
    </dgm:pt>
    <dgm:pt modelId="{4FAEBD22-F688-495B-B2AF-AA41DA7CA60E}" type="pres">
      <dgm:prSet presAssocID="{5105D89B-AF09-4ACD-8E59-C47211C4CCD1}" presName="FiveConn_2-3" presStyleLbl="fgAccFollowNode1" presStyleIdx="1" presStyleCnt="4">
        <dgm:presLayoutVars>
          <dgm:bulletEnabled val="1"/>
        </dgm:presLayoutVars>
      </dgm:prSet>
      <dgm:spPr/>
      <dgm:t>
        <a:bodyPr/>
        <a:lstStyle/>
        <a:p>
          <a:endParaRPr lang="es-EC"/>
        </a:p>
      </dgm:t>
    </dgm:pt>
    <dgm:pt modelId="{5948EBAB-94E8-4E83-A868-2261253AEA6C}" type="pres">
      <dgm:prSet presAssocID="{5105D89B-AF09-4ACD-8E59-C47211C4CCD1}" presName="FiveConn_3-4" presStyleLbl="fgAccFollowNode1" presStyleIdx="2" presStyleCnt="4">
        <dgm:presLayoutVars>
          <dgm:bulletEnabled val="1"/>
        </dgm:presLayoutVars>
      </dgm:prSet>
      <dgm:spPr/>
      <dgm:t>
        <a:bodyPr/>
        <a:lstStyle/>
        <a:p>
          <a:endParaRPr lang="es-EC"/>
        </a:p>
      </dgm:t>
    </dgm:pt>
    <dgm:pt modelId="{CB99E5C3-190D-49EE-8227-F7D0581A00C0}" type="pres">
      <dgm:prSet presAssocID="{5105D89B-AF09-4ACD-8E59-C47211C4CCD1}" presName="FiveConn_4-5" presStyleLbl="fgAccFollowNode1" presStyleIdx="3" presStyleCnt="4">
        <dgm:presLayoutVars>
          <dgm:bulletEnabled val="1"/>
        </dgm:presLayoutVars>
      </dgm:prSet>
      <dgm:spPr/>
      <dgm:t>
        <a:bodyPr/>
        <a:lstStyle/>
        <a:p>
          <a:endParaRPr lang="es-EC"/>
        </a:p>
      </dgm:t>
    </dgm:pt>
    <dgm:pt modelId="{CDBC57F9-3DE3-4278-9B31-9842B75EC871}" type="pres">
      <dgm:prSet presAssocID="{5105D89B-AF09-4ACD-8E59-C47211C4CCD1}" presName="FiveNodes_1_text" presStyleLbl="node1" presStyleIdx="4" presStyleCnt="5">
        <dgm:presLayoutVars>
          <dgm:bulletEnabled val="1"/>
        </dgm:presLayoutVars>
      </dgm:prSet>
      <dgm:spPr/>
      <dgm:t>
        <a:bodyPr/>
        <a:lstStyle/>
        <a:p>
          <a:endParaRPr lang="es-EC"/>
        </a:p>
      </dgm:t>
    </dgm:pt>
    <dgm:pt modelId="{2DB7E714-2A68-4E6C-9E9D-CD46618A6E71}" type="pres">
      <dgm:prSet presAssocID="{5105D89B-AF09-4ACD-8E59-C47211C4CCD1}" presName="FiveNodes_2_text" presStyleLbl="node1" presStyleIdx="4" presStyleCnt="5">
        <dgm:presLayoutVars>
          <dgm:bulletEnabled val="1"/>
        </dgm:presLayoutVars>
      </dgm:prSet>
      <dgm:spPr/>
      <dgm:t>
        <a:bodyPr/>
        <a:lstStyle/>
        <a:p>
          <a:endParaRPr lang="es-EC"/>
        </a:p>
      </dgm:t>
    </dgm:pt>
    <dgm:pt modelId="{21C876B1-93C6-4637-B7D0-F8845B66D9FB}" type="pres">
      <dgm:prSet presAssocID="{5105D89B-AF09-4ACD-8E59-C47211C4CCD1}" presName="FiveNodes_3_text" presStyleLbl="node1" presStyleIdx="4" presStyleCnt="5">
        <dgm:presLayoutVars>
          <dgm:bulletEnabled val="1"/>
        </dgm:presLayoutVars>
      </dgm:prSet>
      <dgm:spPr/>
      <dgm:t>
        <a:bodyPr/>
        <a:lstStyle/>
        <a:p>
          <a:endParaRPr lang="es-EC"/>
        </a:p>
      </dgm:t>
    </dgm:pt>
    <dgm:pt modelId="{C808EF53-40FC-4473-9630-1D0329CF14A7}" type="pres">
      <dgm:prSet presAssocID="{5105D89B-AF09-4ACD-8E59-C47211C4CCD1}" presName="FiveNodes_4_text" presStyleLbl="node1" presStyleIdx="4" presStyleCnt="5">
        <dgm:presLayoutVars>
          <dgm:bulletEnabled val="1"/>
        </dgm:presLayoutVars>
      </dgm:prSet>
      <dgm:spPr/>
      <dgm:t>
        <a:bodyPr/>
        <a:lstStyle/>
        <a:p>
          <a:endParaRPr lang="es-EC"/>
        </a:p>
      </dgm:t>
    </dgm:pt>
    <dgm:pt modelId="{F8D1EBE0-022D-48E6-8861-DB2D3E2CC4A0}" type="pres">
      <dgm:prSet presAssocID="{5105D89B-AF09-4ACD-8E59-C47211C4CCD1}" presName="FiveNodes_5_text" presStyleLbl="node1" presStyleIdx="4" presStyleCnt="5">
        <dgm:presLayoutVars>
          <dgm:bulletEnabled val="1"/>
        </dgm:presLayoutVars>
      </dgm:prSet>
      <dgm:spPr/>
      <dgm:t>
        <a:bodyPr/>
        <a:lstStyle/>
        <a:p>
          <a:endParaRPr lang="es-EC"/>
        </a:p>
      </dgm:t>
    </dgm:pt>
  </dgm:ptLst>
  <dgm:cxnLst>
    <dgm:cxn modelId="{145CF9F7-2FC2-4D68-A866-91CF9BD812C0}" srcId="{5105D89B-AF09-4ACD-8E59-C47211C4CCD1}" destId="{FFCE7036-E735-4BB3-9E29-212F86FDAE86}" srcOrd="3" destOrd="0" parTransId="{4DF78CD2-58C1-4400-B0B7-BCDA21E801FB}" sibTransId="{48CDABB2-F030-4145-BB77-810EFF5373EF}"/>
    <dgm:cxn modelId="{3CC2CFF9-2FB6-4E6D-9E66-B77888BA892E}" type="presOf" srcId="{FFCE7036-E735-4BB3-9E29-212F86FDAE86}" destId="{C808EF53-40FC-4473-9630-1D0329CF14A7}" srcOrd="1" destOrd="0" presId="urn:microsoft.com/office/officeart/2005/8/layout/vProcess5"/>
    <dgm:cxn modelId="{05623B71-9A24-4ACB-9753-E4A28FB281BE}" type="presOf" srcId="{D17471B3-3133-40AC-AE5B-DF4DEEBBF4C2}" destId="{21C876B1-93C6-4637-B7D0-F8845B66D9FB}" srcOrd="1" destOrd="0" presId="urn:microsoft.com/office/officeart/2005/8/layout/vProcess5"/>
    <dgm:cxn modelId="{CA2F7373-5486-40F7-84D0-3AF1ED711C31}" type="presOf" srcId="{FFCE7036-E735-4BB3-9E29-212F86FDAE86}" destId="{44E84167-DB38-43CE-9075-50754E8886B2}" srcOrd="0" destOrd="0" presId="urn:microsoft.com/office/officeart/2005/8/layout/vProcess5"/>
    <dgm:cxn modelId="{A834BFEE-FDF2-4608-9669-8041A725E560}" type="presOf" srcId="{D8827778-748C-465D-A8FB-BF2AE365AF61}" destId="{2DB7E714-2A68-4E6C-9E9D-CD46618A6E71}" srcOrd="1" destOrd="0" presId="urn:microsoft.com/office/officeart/2005/8/layout/vProcess5"/>
    <dgm:cxn modelId="{9137975D-4DC9-477F-89C8-B77989E92F9C}" srcId="{5105D89B-AF09-4ACD-8E59-C47211C4CCD1}" destId="{D8827778-748C-465D-A8FB-BF2AE365AF61}" srcOrd="1" destOrd="0" parTransId="{EEDE1164-F11E-4AC1-B567-6484BE3E5645}" sibTransId="{D16E8F4C-2051-4DB3-A959-C75FBF7D62D8}"/>
    <dgm:cxn modelId="{46A851EC-C9B5-48DC-8C88-D9314338748E}" type="presOf" srcId="{48CDABB2-F030-4145-BB77-810EFF5373EF}" destId="{CB99E5C3-190D-49EE-8227-F7D0581A00C0}" srcOrd="0" destOrd="0" presId="urn:microsoft.com/office/officeart/2005/8/layout/vProcess5"/>
    <dgm:cxn modelId="{F1FD0630-4C97-4FC9-A803-088E0F4BC9FA}" type="presOf" srcId="{CF0669E8-861C-47B0-9228-BF6A31F44846}" destId="{0F72F576-7DDD-4F7D-91AD-748EBED473BC}" srcOrd="0" destOrd="0" presId="urn:microsoft.com/office/officeart/2005/8/layout/vProcess5"/>
    <dgm:cxn modelId="{324A8FF2-B959-4488-B7D8-CC8FE1A34939}" type="presOf" srcId="{8030024D-D306-49E1-ADAC-017DAA03AF7B}" destId="{11D46B5B-AD9E-4F20-817A-1E98EA92948A}" srcOrd="0" destOrd="0" presId="urn:microsoft.com/office/officeart/2005/8/layout/vProcess5"/>
    <dgm:cxn modelId="{A9742BB6-4B6F-4EB3-ACFE-CF79BCCB8B34}" srcId="{5105D89B-AF09-4ACD-8E59-C47211C4CCD1}" destId="{CF0669E8-861C-47B0-9228-BF6A31F44846}" srcOrd="4" destOrd="0" parTransId="{65BFDBCF-1073-4E41-BE16-72F4E9A2BF5C}" sibTransId="{EDB4036C-686D-46A5-9335-1A1B8DFE5B51}"/>
    <dgm:cxn modelId="{BB8CE250-D5F8-4E43-98DE-10A867A3C7A7}" type="presOf" srcId="{D16E8F4C-2051-4DB3-A959-C75FBF7D62D8}" destId="{4FAEBD22-F688-495B-B2AF-AA41DA7CA60E}" srcOrd="0" destOrd="0" presId="urn:microsoft.com/office/officeart/2005/8/layout/vProcess5"/>
    <dgm:cxn modelId="{471D292D-B367-4916-91DD-8DDE9EC37F2F}" type="presOf" srcId="{5105D89B-AF09-4ACD-8E59-C47211C4CCD1}" destId="{94D29082-3AE5-4FDA-B338-608636EDF84B}" srcOrd="0" destOrd="0" presId="urn:microsoft.com/office/officeart/2005/8/layout/vProcess5"/>
    <dgm:cxn modelId="{EBAF9C3B-12E1-4DA7-AA4A-653DD08C8C3B}" srcId="{5105D89B-AF09-4ACD-8E59-C47211C4CCD1}" destId="{8030024D-D306-49E1-ADAC-017DAA03AF7B}" srcOrd="0" destOrd="0" parTransId="{AEB0227A-35DE-44FD-88BD-32CFDD0DCB6C}" sibTransId="{776F06A5-1EE7-4AF3-BB5F-65E15BBB3DB1}"/>
    <dgm:cxn modelId="{FE124163-BE1B-453B-8171-9DC3D24A2B04}" type="presOf" srcId="{8030024D-D306-49E1-ADAC-017DAA03AF7B}" destId="{CDBC57F9-3DE3-4278-9B31-9842B75EC871}" srcOrd="1" destOrd="0" presId="urn:microsoft.com/office/officeart/2005/8/layout/vProcess5"/>
    <dgm:cxn modelId="{900E02B9-E96B-4DCB-9FE6-449252C50B4C}" type="presOf" srcId="{776F06A5-1EE7-4AF3-BB5F-65E15BBB3DB1}" destId="{EE71D8F1-538C-422E-9FE7-EACE87EAF386}" srcOrd="0" destOrd="0" presId="urn:microsoft.com/office/officeart/2005/8/layout/vProcess5"/>
    <dgm:cxn modelId="{E244186F-5570-4EE0-BB36-B5D1277E6B2F}" type="presOf" srcId="{CF0669E8-861C-47B0-9228-BF6A31F44846}" destId="{F8D1EBE0-022D-48E6-8861-DB2D3E2CC4A0}" srcOrd="1" destOrd="0" presId="urn:microsoft.com/office/officeart/2005/8/layout/vProcess5"/>
    <dgm:cxn modelId="{4F0D4DD2-56D1-4E51-8C97-A57C68F87CAE}" srcId="{5105D89B-AF09-4ACD-8E59-C47211C4CCD1}" destId="{D17471B3-3133-40AC-AE5B-DF4DEEBBF4C2}" srcOrd="2" destOrd="0" parTransId="{4DE04F08-3D19-4927-B2E7-C36E49274498}" sibTransId="{9799C187-2F1D-423F-90EC-A04E399DB132}"/>
    <dgm:cxn modelId="{0CA59571-EE01-4518-97F2-5B585592E5E6}" type="presOf" srcId="{D17471B3-3133-40AC-AE5B-DF4DEEBBF4C2}" destId="{89BB4FEB-FACB-4250-BABA-A24EAED772EE}" srcOrd="0" destOrd="0" presId="urn:microsoft.com/office/officeart/2005/8/layout/vProcess5"/>
    <dgm:cxn modelId="{973A956E-B234-4F3F-8A10-A1A58DF17313}" type="presOf" srcId="{D8827778-748C-465D-A8FB-BF2AE365AF61}" destId="{C8BF7C93-C132-42AF-94BB-2A03BDFC2C4A}" srcOrd="0" destOrd="0" presId="urn:microsoft.com/office/officeart/2005/8/layout/vProcess5"/>
    <dgm:cxn modelId="{FA0422C9-A8E3-4B6B-B2C2-0FA62C0AD724}" type="presOf" srcId="{9799C187-2F1D-423F-90EC-A04E399DB132}" destId="{5948EBAB-94E8-4E83-A868-2261253AEA6C}" srcOrd="0" destOrd="0" presId="urn:microsoft.com/office/officeart/2005/8/layout/vProcess5"/>
    <dgm:cxn modelId="{5E4BAF07-84CC-4B6F-8D05-BED534438FA5}" type="presParOf" srcId="{94D29082-3AE5-4FDA-B338-608636EDF84B}" destId="{CB538A75-2602-4FB7-99BF-2A13218187C5}" srcOrd="0" destOrd="0" presId="urn:microsoft.com/office/officeart/2005/8/layout/vProcess5"/>
    <dgm:cxn modelId="{025AA614-1893-462A-A21F-4464436557CC}" type="presParOf" srcId="{94D29082-3AE5-4FDA-B338-608636EDF84B}" destId="{11D46B5B-AD9E-4F20-817A-1E98EA92948A}" srcOrd="1" destOrd="0" presId="urn:microsoft.com/office/officeart/2005/8/layout/vProcess5"/>
    <dgm:cxn modelId="{520BB57B-34AF-41DE-9810-8E32341C518D}" type="presParOf" srcId="{94D29082-3AE5-4FDA-B338-608636EDF84B}" destId="{C8BF7C93-C132-42AF-94BB-2A03BDFC2C4A}" srcOrd="2" destOrd="0" presId="urn:microsoft.com/office/officeart/2005/8/layout/vProcess5"/>
    <dgm:cxn modelId="{25309741-C9A1-4219-8E3B-23027D5D7AD7}" type="presParOf" srcId="{94D29082-3AE5-4FDA-B338-608636EDF84B}" destId="{89BB4FEB-FACB-4250-BABA-A24EAED772EE}" srcOrd="3" destOrd="0" presId="urn:microsoft.com/office/officeart/2005/8/layout/vProcess5"/>
    <dgm:cxn modelId="{A64D721F-FBA1-4FCA-B8DF-510F2BC138E5}" type="presParOf" srcId="{94D29082-3AE5-4FDA-B338-608636EDF84B}" destId="{44E84167-DB38-43CE-9075-50754E8886B2}" srcOrd="4" destOrd="0" presId="urn:microsoft.com/office/officeart/2005/8/layout/vProcess5"/>
    <dgm:cxn modelId="{C00EB098-9D9A-4E5E-B7BE-1B2A7C9C4E83}" type="presParOf" srcId="{94D29082-3AE5-4FDA-B338-608636EDF84B}" destId="{0F72F576-7DDD-4F7D-91AD-748EBED473BC}" srcOrd="5" destOrd="0" presId="urn:microsoft.com/office/officeart/2005/8/layout/vProcess5"/>
    <dgm:cxn modelId="{3E90730C-8D45-4398-A421-5804E5792D73}" type="presParOf" srcId="{94D29082-3AE5-4FDA-B338-608636EDF84B}" destId="{EE71D8F1-538C-422E-9FE7-EACE87EAF386}" srcOrd="6" destOrd="0" presId="urn:microsoft.com/office/officeart/2005/8/layout/vProcess5"/>
    <dgm:cxn modelId="{9E71A153-2AC8-4678-8FE4-2163212AAEED}" type="presParOf" srcId="{94D29082-3AE5-4FDA-B338-608636EDF84B}" destId="{4FAEBD22-F688-495B-B2AF-AA41DA7CA60E}" srcOrd="7" destOrd="0" presId="urn:microsoft.com/office/officeart/2005/8/layout/vProcess5"/>
    <dgm:cxn modelId="{A03813A3-74F7-4E33-861C-D300BBA44D45}" type="presParOf" srcId="{94D29082-3AE5-4FDA-B338-608636EDF84B}" destId="{5948EBAB-94E8-4E83-A868-2261253AEA6C}" srcOrd="8" destOrd="0" presId="urn:microsoft.com/office/officeart/2005/8/layout/vProcess5"/>
    <dgm:cxn modelId="{8784EAED-5F82-460E-8140-3C9244066612}" type="presParOf" srcId="{94D29082-3AE5-4FDA-B338-608636EDF84B}" destId="{CB99E5C3-190D-49EE-8227-F7D0581A00C0}" srcOrd="9" destOrd="0" presId="urn:microsoft.com/office/officeart/2005/8/layout/vProcess5"/>
    <dgm:cxn modelId="{74D658C6-5AAB-4A1D-9E70-D00C2352E558}" type="presParOf" srcId="{94D29082-3AE5-4FDA-B338-608636EDF84B}" destId="{CDBC57F9-3DE3-4278-9B31-9842B75EC871}" srcOrd="10" destOrd="0" presId="urn:microsoft.com/office/officeart/2005/8/layout/vProcess5"/>
    <dgm:cxn modelId="{69A6CE16-13B6-4E42-A202-BBDD2AACD556}" type="presParOf" srcId="{94D29082-3AE5-4FDA-B338-608636EDF84B}" destId="{2DB7E714-2A68-4E6C-9E9D-CD46618A6E71}" srcOrd="11" destOrd="0" presId="urn:microsoft.com/office/officeart/2005/8/layout/vProcess5"/>
    <dgm:cxn modelId="{55163BD4-DCA3-4921-90E2-93C4991F695F}" type="presParOf" srcId="{94D29082-3AE5-4FDA-B338-608636EDF84B}" destId="{21C876B1-93C6-4637-B7D0-F8845B66D9FB}" srcOrd="12" destOrd="0" presId="urn:microsoft.com/office/officeart/2005/8/layout/vProcess5"/>
    <dgm:cxn modelId="{DDF5B590-ECC7-4EC8-B4DB-15A8C3327AA3}" type="presParOf" srcId="{94D29082-3AE5-4FDA-B338-608636EDF84B}" destId="{C808EF53-40FC-4473-9630-1D0329CF14A7}" srcOrd="13" destOrd="0" presId="urn:microsoft.com/office/officeart/2005/8/layout/vProcess5"/>
    <dgm:cxn modelId="{790EE7EA-CDD4-4038-8987-8C1AA4966F1A}" type="presParOf" srcId="{94D29082-3AE5-4FDA-B338-608636EDF84B}" destId="{F8D1EBE0-022D-48E6-8861-DB2D3E2CC4A0}" srcOrd="14" destOrd="0" presId="urn:microsoft.com/office/officeart/2005/8/layout/vProcess5"/>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ABA4026-3BBE-43B5-A262-C1F1389E9300}" type="doc">
      <dgm:prSet loTypeId="urn:microsoft.com/office/officeart/2009/3/layout/RandomtoResultProcess" loCatId="process" qsTypeId="urn:microsoft.com/office/officeart/2005/8/quickstyle/3d1" qsCatId="3D" csTypeId="urn:microsoft.com/office/officeart/2005/8/colors/accent0_3" csCatId="mainScheme" phldr="1"/>
      <dgm:spPr/>
      <dgm:t>
        <a:bodyPr/>
        <a:lstStyle/>
        <a:p>
          <a:endParaRPr lang="es-EC"/>
        </a:p>
      </dgm:t>
    </dgm:pt>
    <dgm:pt modelId="{50684EC4-F8A6-4278-89CE-ED741C3BA7E2}">
      <dgm:prSet phldrT="[Texto]"/>
      <dgm:spPr/>
      <dgm:t>
        <a:bodyPr/>
        <a:lstStyle/>
        <a:p>
          <a:r>
            <a:rPr lang="en-US" dirty="0" smtClean="0"/>
            <a:t>CORRELACIÓN CAPACIDAD DE PROCESOS</a:t>
          </a:r>
          <a:endParaRPr lang="es-EC" dirty="0"/>
        </a:p>
      </dgm:t>
    </dgm:pt>
    <dgm:pt modelId="{C2241D89-49F0-476A-B858-5AB068E9DCEC}" type="parTrans" cxnId="{D23E458D-0533-4F15-94CB-D5668256CCBF}">
      <dgm:prSet/>
      <dgm:spPr/>
      <dgm:t>
        <a:bodyPr/>
        <a:lstStyle/>
        <a:p>
          <a:endParaRPr lang="es-EC"/>
        </a:p>
      </dgm:t>
    </dgm:pt>
    <dgm:pt modelId="{6ABBB0E5-433D-42F5-B1A8-E3E70B17E717}" type="sibTrans" cxnId="{D23E458D-0533-4F15-94CB-D5668256CCBF}">
      <dgm:prSet/>
      <dgm:spPr/>
      <dgm:t>
        <a:bodyPr/>
        <a:lstStyle/>
        <a:p>
          <a:endParaRPr lang="es-EC"/>
        </a:p>
      </dgm:t>
    </dgm:pt>
    <dgm:pt modelId="{D971EBA0-5048-4643-9F6B-A4FA3348CA8C}">
      <dgm:prSet phldrT="[Texto]"/>
      <dgm:spPr/>
      <dgm:t>
        <a:bodyPr/>
        <a:lstStyle/>
        <a:p>
          <a:r>
            <a:rPr lang="en-US" dirty="0" smtClean="0"/>
            <a:t>NIVEL DE MADUREZ</a:t>
          </a:r>
          <a:endParaRPr lang="es-EC" dirty="0"/>
        </a:p>
      </dgm:t>
    </dgm:pt>
    <dgm:pt modelId="{36DF1CC4-07F0-44B4-B980-4B46A7F5D463}" type="parTrans" cxnId="{A4CF7C93-C961-4D02-9861-70E5707F7AFA}">
      <dgm:prSet/>
      <dgm:spPr/>
      <dgm:t>
        <a:bodyPr/>
        <a:lstStyle/>
        <a:p>
          <a:endParaRPr lang="es-EC"/>
        </a:p>
      </dgm:t>
    </dgm:pt>
    <dgm:pt modelId="{E16EF229-57F4-49E9-91F6-D63E1C8B1897}" type="sibTrans" cxnId="{A4CF7C93-C961-4D02-9861-70E5707F7AFA}">
      <dgm:prSet/>
      <dgm:spPr/>
      <dgm:t>
        <a:bodyPr/>
        <a:lstStyle/>
        <a:p>
          <a:endParaRPr lang="es-EC"/>
        </a:p>
      </dgm:t>
    </dgm:pt>
    <dgm:pt modelId="{E613BE41-8325-4B14-8C8D-26B6569AA344}" type="pres">
      <dgm:prSet presAssocID="{3ABA4026-3BBE-43B5-A262-C1F1389E9300}" presName="Name0" presStyleCnt="0">
        <dgm:presLayoutVars>
          <dgm:dir/>
          <dgm:animOne val="branch"/>
          <dgm:animLvl val="lvl"/>
        </dgm:presLayoutVars>
      </dgm:prSet>
      <dgm:spPr/>
      <dgm:t>
        <a:bodyPr/>
        <a:lstStyle/>
        <a:p>
          <a:endParaRPr lang="es-EC"/>
        </a:p>
      </dgm:t>
    </dgm:pt>
    <dgm:pt modelId="{506F9B50-076D-415C-90A2-5EFAB1C3BCB7}" type="pres">
      <dgm:prSet presAssocID="{50684EC4-F8A6-4278-89CE-ED741C3BA7E2}" presName="chaos" presStyleCnt="0"/>
      <dgm:spPr/>
      <dgm:t>
        <a:bodyPr/>
        <a:lstStyle/>
        <a:p>
          <a:endParaRPr lang="es-EC"/>
        </a:p>
      </dgm:t>
    </dgm:pt>
    <dgm:pt modelId="{F70F2CFD-6CA8-40C0-9CD0-C487C26DF885}" type="pres">
      <dgm:prSet presAssocID="{50684EC4-F8A6-4278-89CE-ED741C3BA7E2}" presName="parTx1" presStyleLbl="revTx" presStyleIdx="0" presStyleCnt="1"/>
      <dgm:spPr/>
      <dgm:t>
        <a:bodyPr/>
        <a:lstStyle/>
        <a:p>
          <a:endParaRPr lang="es-EC"/>
        </a:p>
      </dgm:t>
    </dgm:pt>
    <dgm:pt modelId="{5A08B95D-71ED-4620-901A-7DDEECAE671D}" type="pres">
      <dgm:prSet presAssocID="{50684EC4-F8A6-4278-89CE-ED741C3BA7E2}" presName="c1" presStyleLbl="node1" presStyleIdx="0" presStyleCnt="19"/>
      <dgm:spPr/>
      <dgm:t>
        <a:bodyPr/>
        <a:lstStyle/>
        <a:p>
          <a:endParaRPr lang="es-EC"/>
        </a:p>
      </dgm:t>
    </dgm:pt>
    <dgm:pt modelId="{156DB4BC-56B2-42F5-8AE6-FC87BDBB8032}" type="pres">
      <dgm:prSet presAssocID="{50684EC4-F8A6-4278-89CE-ED741C3BA7E2}" presName="c2" presStyleLbl="node1" presStyleIdx="1" presStyleCnt="19"/>
      <dgm:spPr/>
      <dgm:t>
        <a:bodyPr/>
        <a:lstStyle/>
        <a:p>
          <a:endParaRPr lang="es-EC"/>
        </a:p>
      </dgm:t>
    </dgm:pt>
    <dgm:pt modelId="{84D4C479-BFFE-4F1D-B276-DCCFD7102CB7}" type="pres">
      <dgm:prSet presAssocID="{50684EC4-F8A6-4278-89CE-ED741C3BA7E2}" presName="c3" presStyleLbl="node1" presStyleIdx="2" presStyleCnt="19"/>
      <dgm:spPr/>
      <dgm:t>
        <a:bodyPr/>
        <a:lstStyle/>
        <a:p>
          <a:endParaRPr lang="es-EC"/>
        </a:p>
      </dgm:t>
    </dgm:pt>
    <dgm:pt modelId="{E5B85B25-7D07-46C9-B8C2-5BB1A9599C8D}" type="pres">
      <dgm:prSet presAssocID="{50684EC4-F8A6-4278-89CE-ED741C3BA7E2}" presName="c4" presStyleLbl="node1" presStyleIdx="3" presStyleCnt="19"/>
      <dgm:spPr/>
      <dgm:t>
        <a:bodyPr/>
        <a:lstStyle/>
        <a:p>
          <a:endParaRPr lang="es-EC"/>
        </a:p>
      </dgm:t>
    </dgm:pt>
    <dgm:pt modelId="{FEE7C920-B383-4F5C-B930-FEB95BA2642C}" type="pres">
      <dgm:prSet presAssocID="{50684EC4-F8A6-4278-89CE-ED741C3BA7E2}" presName="c5" presStyleLbl="node1" presStyleIdx="4" presStyleCnt="19"/>
      <dgm:spPr/>
      <dgm:t>
        <a:bodyPr/>
        <a:lstStyle/>
        <a:p>
          <a:endParaRPr lang="es-EC"/>
        </a:p>
      </dgm:t>
    </dgm:pt>
    <dgm:pt modelId="{BC0C3714-E53B-4CA0-B347-F16EF83D4D30}" type="pres">
      <dgm:prSet presAssocID="{50684EC4-F8A6-4278-89CE-ED741C3BA7E2}" presName="c6" presStyleLbl="node1" presStyleIdx="5" presStyleCnt="19"/>
      <dgm:spPr/>
      <dgm:t>
        <a:bodyPr/>
        <a:lstStyle/>
        <a:p>
          <a:endParaRPr lang="es-EC"/>
        </a:p>
      </dgm:t>
    </dgm:pt>
    <dgm:pt modelId="{9A6CC441-39F7-4F9E-9A31-1AAB8DCD298B}" type="pres">
      <dgm:prSet presAssocID="{50684EC4-F8A6-4278-89CE-ED741C3BA7E2}" presName="c7" presStyleLbl="node1" presStyleIdx="6" presStyleCnt="19"/>
      <dgm:spPr/>
      <dgm:t>
        <a:bodyPr/>
        <a:lstStyle/>
        <a:p>
          <a:endParaRPr lang="es-EC"/>
        </a:p>
      </dgm:t>
    </dgm:pt>
    <dgm:pt modelId="{E1C2F00F-9B39-4024-AD78-58CCCDC511D6}" type="pres">
      <dgm:prSet presAssocID="{50684EC4-F8A6-4278-89CE-ED741C3BA7E2}" presName="c8" presStyleLbl="node1" presStyleIdx="7" presStyleCnt="19"/>
      <dgm:spPr/>
      <dgm:t>
        <a:bodyPr/>
        <a:lstStyle/>
        <a:p>
          <a:endParaRPr lang="es-EC"/>
        </a:p>
      </dgm:t>
    </dgm:pt>
    <dgm:pt modelId="{188653E0-A6DD-4EEB-9CDB-F9015EE30D7A}" type="pres">
      <dgm:prSet presAssocID="{50684EC4-F8A6-4278-89CE-ED741C3BA7E2}" presName="c9" presStyleLbl="node1" presStyleIdx="8" presStyleCnt="19"/>
      <dgm:spPr/>
      <dgm:t>
        <a:bodyPr/>
        <a:lstStyle/>
        <a:p>
          <a:endParaRPr lang="es-EC"/>
        </a:p>
      </dgm:t>
    </dgm:pt>
    <dgm:pt modelId="{53955913-453A-473D-B0DE-401DD0AE9F9B}" type="pres">
      <dgm:prSet presAssocID="{50684EC4-F8A6-4278-89CE-ED741C3BA7E2}" presName="c10" presStyleLbl="node1" presStyleIdx="9" presStyleCnt="19"/>
      <dgm:spPr/>
      <dgm:t>
        <a:bodyPr/>
        <a:lstStyle/>
        <a:p>
          <a:endParaRPr lang="es-EC"/>
        </a:p>
      </dgm:t>
    </dgm:pt>
    <dgm:pt modelId="{329F1F40-3171-40E6-976C-3B976FE88F00}" type="pres">
      <dgm:prSet presAssocID="{50684EC4-F8A6-4278-89CE-ED741C3BA7E2}" presName="c11" presStyleLbl="node1" presStyleIdx="10" presStyleCnt="19"/>
      <dgm:spPr/>
      <dgm:t>
        <a:bodyPr/>
        <a:lstStyle/>
        <a:p>
          <a:endParaRPr lang="es-EC"/>
        </a:p>
      </dgm:t>
    </dgm:pt>
    <dgm:pt modelId="{911A06A6-4F53-4357-8CC3-177A939CD53B}" type="pres">
      <dgm:prSet presAssocID="{50684EC4-F8A6-4278-89CE-ED741C3BA7E2}" presName="c12" presStyleLbl="node1" presStyleIdx="11" presStyleCnt="19"/>
      <dgm:spPr/>
      <dgm:t>
        <a:bodyPr/>
        <a:lstStyle/>
        <a:p>
          <a:endParaRPr lang="es-EC"/>
        </a:p>
      </dgm:t>
    </dgm:pt>
    <dgm:pt modelId="{538E279D-7193-489C-A849-AEF9B1CC5745}" type="pres">
      <dgm:prSet presAssocID="{50684EC4-F8A6-4278-89CE-ED741C3BA7E2}" presName="c13" presStyleLbl="node1" presStyleIdx="12" presStyleCnt="19"/>
      <dgm:spPr/>
      <dgm:t>
        <a:bodyPr/>
        <a:lstStyle/>
        <a:p>
          <a:endParaRPr lang="es-EC"/>
        </a:p>
      </dgm:t>
    </dgm:pt>
    <dgm:pt modelId="{DB494298-B8A9-479E-9A57-7E9E1D5C6C1C}" type="pres">
      <dgm:prSet presAssocID="{50684EC4-F8A6-4278-89CE-ED741C3BA7E2}" presName="c14" presStyleLbl="node1" presStyleIdx="13" presStyleCnt="19"/>
      <dgm:spPr/>
      <dgm:t>
        <a:bodyPr/>
        <a:lstStyle/>
        <a:p>
          <a:endParaRPr lang="es-EC"/>
        </a:p>
      </dgm:t>
    </dgm:pt>
    <dgm:pt modelId="{F7014DB6-BE08-488E-97B8-9901C52E08A3}" type="pres">
      <dgm:prSet presAssocID="{50684EC4-F8A6-4278-89CE-ED741C3BA7E2}" presName="c15" presStyleLbl="node1" presStyleIdx="14" presStyleCnt="19"/>
      <dgm:spPr/>
      <dgm:t>
        <a:bodyPr/>
        <a:lstStyle/>
        <a:p>
          <a:endParaRPr lang="es-EC"/>
        </a:p>
      </dgm:t>
    </dgm:pt>
    <dgm:pt modelId="{33FC2392-A3FA-4D59-8AF4-EE5A7CE23B15}" type="pres">
      <dgm:prSet presAssocID="{50684EC4-F8A6-4278-89CE-ED741C3BA7E2}" presName="c16" presStyleLbl="node1" presStyleIdx="15" presStyleCnt="19"/>
      <dgm:spPr/>
      <dgm:t>
        <a:bodyPr/>
        <a:lstStyle/>
        <a:p>
          <a:endParaRPr lang="es-EC"/>
        </a:p>
      </dgm:t>
    </dgm:pt>
    <dgm:pt modelId="{9FC88BBA-96FA-45D9-84F8-C83E119C3E2E}" type="pres">
      <dgm:prSet presAssocID="{50684EC4-F8A6-4278-89CE-ED741C3BA7E2}" presName="c17" presStyleLbl="node1" presStyleIdx="16" presStyleCnt="19"/>
      <dgm:spPr/>
      <dgm:t>
        <a:bodyPr/>
        <a:lstStyle/>
        <a:p>
          <a:endParaRPr lang="es-EC"/>
        </a:p>
      </dgm:t>
    </dgm:pt>
    <dgm:pt modelId="{7C05D119-1936-44C8-B20E-D30652844224}" type="pres">
      <dgm:prSet presAssocID="{50684EC4-F8A6-4278-89CE-ED741C3BA7E2}" presName="c18" presStyleLbl="node1" presStyleIdx="17" presStyleCnt="19"/>
      <dgm:spPr/>
      <dgm:t>
        <a:bodyPr/>
        <a:lstStyle/>
        <a:p>
          <a:endParaRPr lang="es-EC"/>
        </a:p>
      </dgm:t>
    </dgm:pt>
    <dgm:pt modelId="{D073CE34-1D75-421C-9284-263942866F99}" type="pres">
      <dgm:prSet presAssocID="{6ABBB0E5-433D-42F5-B1A8-E3E70B17E717}" presName="chevronComposite1" presStyleCnt="0"/>
      <dgm:spPr/>
      <dgm:t>
        <a:bodyPr/>
        <a:lstStyle/>
        <a:p>
          <a:endParaRPr lang="es-EC"/>
        </a:p>
      </dgm:t>
    </dgm:pt>
    <dgm:pt modelId="{1D4DE5D3-EC47-4C41-B054-581CE4E9942A}" type="pres">
      <dgm:prSet presAssocID="{6ABBB0E5-433D-42F5-B1A8-E3E70B17E717}" presName="chevron1" presStyleLbl="sibTrans2D1" presStyleIdx="0" presStyleCnt="2"/>
      <dgm:spPr/>
      <dgm:t>
        <a:bodyPr/>
        <a:lstStyle/>
        <a:p>
          <a:endParaRPr lang="es-EC"/>
        </a:p>
      </dgm:t>
    </dgm:pt>
    <dgm:pt modelId="{CEA8FA6A-2C7F-43CF-9E7C-8E61D5FDFED8}" type="pres">
      <dgm:prSet presAssocID="{6ABBB0E5-433D-42F5-B1A8-E3E70B17E717}" presName="spChevron1" presStyleCnt="0"/>
      <dgm:spPr/>
      <dgm:t>
        <a:bodyPr/>
        <a:lstStyle/>
        <a:p>
          <a:endParaRPr lang="es-EC"/>
        </a:p>
      </dgm:t>
    </dgm:pt>
    <dgm:pt modelId="{8FE0F78F-BC8E-43A9-B32C-77DAA02C2044}" type="pres">
      <dgm:prSet presAssocID="{6ABBB0E5-433D-42F5-B1A8-E3E70B17E717}" presName="overlap" presStyleCnt="0"/>
      <dgm:spPr/>
      <dgm:t>
        <a:bodyPr/>
        <a:lstStyle/>
        <a:p>
          <a:endParaRPr lang="es-EC"/>
        </a:p>
      </dgm:t>
    </dgm:pt>
    <dgm:pt modelId="{3D121444-AE6D-40C8-82AC-5E48A103C1DA}" type="pres">
      <dgm:prSet presAssocID="{6ABBB0E5-433D-42F5-B1A8-E3E70B17E717}" presName="chevronComposite2" presStyleCnt="0"/>
      <dgm:spPr/>
      <dgm:t>
        <a:bodyPr/>
        <a:lstStyle/>
        <a:p>
          <a:endParaRPr lang="es-EC"/>
        </a:p>
      </dgm:t>
    </dgm:pt>
    <dgm:pt modelId="{98BBC638-F8C2-454D-A05B-34A8F46EB0AE}" type="pres">
      <dgm:prSet presAssocID="{6ABBB0E5-433D-42F5-B1A8-E3E70B17E717}" presName="chevron2" presStyleLbl="sibTrans2D1" presStyleIdx="1" presStyleCnt="2"/>
      <dgm:spPr/>
      <dgm:t>
        <a:bodyPr/>
        <a:lstStyle/>
        <a:p>
          <a:endParaRPr lang="es-EC"/>
        </a:p>
      </dgm:t>
    </dgm:pt>
    <dgm:pt modelId="{75C2A10D-AE9F-44F7-87B3-36891DD3B86E}" type="pres">
      <dgm:prSet presAssocID="{6ABBB0E5-433D-42F5-B1A8-E3E70B17E717}" presName="spChevron2" presStyleCnt="0"/>
      <dgm:spPr/>
      <dgm:t>
        <a:bodyPr/>
        <a:lstStyle/>
        <a:p>
          <a:endParaRPr lang="es-EC"/>
        </a:p>
      </dgm:t>
    </dgm:pt>
    <dgm:pt modelId="{ED625F2F-3141-493C-9D29-92EAF323F326}" type="pres">
      <dgm:prSet presAssocID="{D971EBA0-5048-4643-9F6B-A4FA3348CA8C}" presName="last" presStyleCnt="0"/>
      <dgm:spPr/>
      <dgm:t>
        <a:bodyPr/>
        <a:lstStyle/>
        <a:p>
          <a:endParaRPr lang="es-EC"/>
        </a:p>
      </dgm:t>
    </dgm:pt>
    <dgm:pt modelId="{7CCDED8A-358E-426E-B25F-925C8DB79131}" type="pres">
      <dgm:prSet presAssocID="{D971EBA0-5048-4643-9F6B-A4FA3348CA8C}" presName="circleTx" presStyleLbl="node1" presStyleIdx="18" presStyleCnt="19"/>
      <dgm:spPr/>
      <dgm:t>
        <a:bodyPr/>
        <a:lstStyle/>
        <a:p>
          <a:endParaRPr lang="es-EC"/>
        </a:p>
      </dgm:t>
    </dgm:pt>
    <dgm:pt modelId="{73FFFAD6-9180-459C-AB15-F6C50D456440}" type="pres">
      <dgm:prSet presAssocID="{D971EBA0-5048-4643-9F6B-A4FA3348CA8C}" presName="spN" presStyleCnt="0"/>
      <dgm:spPr/>
      <dgm:t>
        <a:bodyPr/>
        <a:lstStyle/>
        <a:p>
          <a:endParaRPr lang="es-EC"/>
        </a:p>
      </dgm:t>
    </dgm:pt>
  </dgm:ptLst>
  <dgm:cxnLst>
    <dgm:cxn modelId="{2A55F2B9-DE82-46E6-865B-10ED35238272}" type="presOf" srcId="{3ABA4026-3BBE-43B5-A262-C1F1389E9300}" destId="{E613BE41-8325-4B14-8C8D-26B6569AA344}" srcOrd="0" destOrd="0" presId="urn:microsoft.com/office/officeart/2009/3/layout/RandomtoResultProcess"/>
    <dgm:cxn modelId="{2FDF359C-7E4B-4C0B-B536-89A75B64F46B}" type="presOf" srcId="{50684EC4-F8A6-4278-89CE-ED741C3BA7E2}" destId="{F70F2CFD-6CA8-40C0-9CD0-C487C26DF885}" srcOrd="0" destOrd="0" presId="urn:microsoft.com/office/officeart/2009/3/layout/RandomtoResultProcess"/>
    <dgm:cxn modelId="{A4CF7C93-C961-4D02-9861-70E5707F7AFA}" srcId="{3ABA4026-3BBE-43B5-A262-C1F1389E9300}" destId="{D971EBA0-5048-4643-9F6B-A4FA3348CA8C}" srcOrd="1" destOrd="0" parTransId="{36DF1CC4-07F0-44B4-B980-4B46A7F5D463}" sibTransId="{E16EF229-57F4-49E9-91F6-D63E1C8B1897}"/>
    <dgm:cxn modelId="{D23E458D-0533-4F15-94CB-D5668256CCBF}" srcId="{3ABA4026-3BBE-43B5-A262-C1F1389E9300}" destId="{50684EC4-F8A6-4278-89CE-ED741C3BA7E2}" srcOrd="0" destOrd="0" parTransId="{C2241D89-49F0-476A-B858-5AB068E9DCEC}" sibTransId="{6ABBB0E5-433D-42F5-B1A8-E3E70B17E717}"/>
    <dgm:cxn modelId="{734F0F1C-8977-4ECD-BD40-1DD52D11A566}" type="presOf" srcId="{D971EBA0-5048-4643-9F6B-A4FA3348CA8C}" destId="{7CCDED8A-358E-426E-B25F-925C8DB79131}" srcOrd="0" destOrd="0" presId="urn:microsoft.com/office/officeart/2009/3/layout/RandomtoResultProcess"/>
    <dgm:cxn modelId="{809E999E-55D9-4553-9984-70EE934A15BF}" type="presParOf" srcId="{E613BE41-8325-4B14-8C8D-26B6569AA344}" destId="{506F9B50-076D-415C-90A2-5EFAB1C3BCB7}" srcOrd="0" destOrd="0" presId="urn:microsoft.com/office/officeart/2009/3/layout/RandomtoResultProcess"/>
    <dgm:cxn modelId="{EA5E3B8C-235D-4878-B15F-3522346AC98F}" type="presParOf" srcId="{506F9B50-076D-415C-90A2-5EFAB1C3BCB7}" destId="{F70F2CFD-6CA8-40C0-9CD0-C487C26DF885}" srcOrd="0" destOrd="0" presId="urn:microsoft.com/office/officeart/2009/3/layout/RandomtoResultProcess"/>
    <dgm:cxn modelId="{A99A1228-D793-426E-ABCC-2001A8C04017}" type="presParOf" srcId="{506F9B50-076D-415C-90A2-5EFAB1C3BCB7}" destId="{5A08B95D-71ED-4620-901A-7DDEECAE671D}" srcOrd="1" destOrd="0" presId="urn:microsoft.com/office/officeart/2009/3/layout/RandomtoResultProcess"/>
    <dgm:cxn modelId="{0876C8BB-1CE2-4D68-849C-61D5055D251A}" type="presParOf" srcId="{506F9B50-076D-415C-90A2-5EFAB1C3BCB7}" destId="{156DB4BC-56B2-42F5-8AE6-FC87BDBB8032}" srcOrd="2" destOrd="0" presId="urn:microsoft.com/office/officeart/2009/3/layout/RandomtoResultProcess"/>
    <dgm:cxn modelId="{EC06BBFF-4F1B-4486-8704-71BB729F8C87}" type="presParOf" srcId="{506F9B50-076D-415C-90A2-5EFAB1C3BCB7}" destId="{84D4C479-BFFE-4F1D-B276-DCCFD7102CB7}" srcOrd="3" destOrd="0" presId="urn:microsoft.com/office/officeart/2009/3/layout/RandomtoResultProcess"/>
    <dgm:cxn modelId="{DEF82550-E4A2-42F8-B751-D896D25BEAFC}" type="presParOf" srcId="{506F9B50-076D-415C-90A2-5EFAB1C3BCB7}" destId="{E5B85B25-7D07-46C9-B8C2-5BB1A9599C8D}" srcOrd="4" destOrd="0" presId="urn:microsoft.com/office/officeart/2009/3/layout/RandomtoResultProcess"/>
    <dgm:cxn modelId="{9315569B-2B29-46E3-B6A1-33918D8316FE}" type="presParOf" srcId="{506F9B50-076D-415C-90A2-5EFAB1C3BCB7}" destId="{FEE7C920-B383-4F5C-B930-FEB95BA2642C}" srcOrd="5" destOrd="0" presId="urn:microsoft.com/office/officeart/2009/3/layout/RandomtoResultProcess"/>
    <dgm:cxn modelId="{0A1046C9-73E3-4D2B-85EC-527D0D3E7034}" type="presParOf" srcId="{506F9B50-076D-415C-90A2-5EFAB1C3BCB7}" destId="{BC0C3714-E53B-4CA0-B347-F16EF83D4D30}" srcOrd="6" destOrd="0" presId="urn:microsoft.com/office/officeart/2009/3/layout/RandomtoResultProcess"/>
    <dgm:cxn modelId="{C314A82A-72CA-4998-8078-6D4CC1B0BDEC}" type="presParOf" srcId="{506F9B50-076D-415C-90A2-5EFAB1C3BCB7}" destId="{9A6CC441-39F7-4F9E-9A31-1AAB8DCD298B}" srcOrd="7" destOrd="0" presId="urn:microsoft.com/office/officeart/2009/3/layout/RandomtoResultProcess"/>
    <dgm:cxn modelId="{5C653F74-1C4E-495F-A458-EA040B18DEE2}" type="presParOf" srcId="{506F9B50-076D-415C-90A2-5EFAB1C3BCB7}" destId="{E1C2F00F-9B39-4024-AD78-58CCCDC511D6}" srcOrd="8" destOrd="0" presId="urn:microsoft.com/office/officeart/2009/3/layout/RandomtoResultProcess"/>
    <dgm:cxn modelId="{0BB238E9-C0B7-48B6-B193-6406D105D4CD}" type="presParOf" srcId="{506F9B50-076D-415C-90A2-5EFAB1C3BCB7}" destId="{188653E0-A6DD-4EEB-9CDB-F9015EE30D7A}" srcOrd="9" destOrd="0" presId="urn:microsoft.com/office/officeart/2009/3/layout/RandomtoResultProcess"/>
    <dgm:cxn modelId="{EC667C19-FA82-4BAE-BA3F-A1BF89DBF9B5}" type="presParOf" srcId="{506F9B50-076D-415C-90A2-5EFAB1C3BCB7}" destId="{53955913-453A-473D-B0DE-401DD0AE9F9B}" srcOrd="10" destOrd="0" presId="urn:microsoft.com/office/officeart/2009/3/layout/RandomtoResultProcess"/>
    <dgm:cxn modelId="{9ACCAAE5-A027-4842-B191-693FE146D4BF}" type="presParOf" srcId="{506F9B50-076D-415C-90A2-5EFAB1C3BCB7}" destId="{329F1F40-3171-40E6-976C-3B976FE88F00}" srcOrd="11" destOrd="0" presId="urn:microsoft.com/office/officeart/2009/3/layout/RandomtoResultProcess"/>
    <dgm:cxn modelId="{39EB935A-CD69-48BF-96A6-4E4D1D3072E1}" type="presParOf" srcId="{506F9B50-076D-415C-90A2-5EFAB1C3BCB7}" destId="{911A06A6-4F53-4357-8CC3-177A939CD53B}" srcOrd="12" destOrd="0" presId="urn:microsoft.com/office/officeart/2009/3/layout/RandomtoResultProcess"/>
    <dgm:cxn modelId="{7CB818C4-3033-4F9A-BDF6-4219BF473B2D}" type="presParOf" srcId="{506F9B50-076D-415C-90A2-5EFAB1C3BCB7}" destId="{538E279D-7193-489C-A849-AEF9B1CC5745}" srcOrd="13" destOrd="0" presId="urn:microsoft.com/office/officeart/2009/3/layout/RandomtoResultProcess"/>
    <dgm:cxn modelId="{8C201731-D534-44C2-A4A0-449AFCC5207F}" type="presParOf" srcId="{506F9B50-076D-415C-90A2-5EFAB1C3BCB7}" destId="{DB494298-B8A9-479E-9A57-7E9E1D5C6C1C}" srcOrd="14" destOrd="0" presId="urn:microsoft.com/office/officeart/2009/3/layout/RandomtoResultProcess"/>
    <dgm:cxn modelId="{8662E9F4-64BC-4576-9850-949F74914285}" type="presParOf" srcId="{506F9B50-076D-415C-90A2-5EFAB1C3BCB7}" destId="{F7014DB6-BE08-488E-97B8-9901C52E08A3}" srcOrd="15" destOrd="0" presId="urn:microsoft.com/office/officeart/2009/3/layout/RandomtoResultProcess"/>
    <dgm:cxn modelId="{7E214817-6D38-4166-8363-463B7659E152}" type="presParOf" srcId="{506F9B50-076D-415C-90A2-5EFAB1C3BCB7}" destId="{33FC2392-A3FA-4D59-8AF4-EE5A7CE23B15}" srcOrd="16" destOrd="0" presId="urn:microsoft.com/office/officeart/2009/3/layout/RandomtoResultProcess"/>
    <dgm:cxn modelId="{D489E018-B8BD-46BC-B953-F584D66A6B04}" type="presParOf" srcId="{506F9B50-076D-415C-90A2-5EFAB1C3BCB7}" destId="{9FC88BBA-96FA-45D9-84F8-C83E119C3E2E}" srcOrd="17" destOrd="0" presId="urn:microsoft.com/office/officeart/2009/3/layout/RandomtoResultProcess"/>
    <dgm:cxn modelId="{CEF15D85-A515-444F-A5ED-65E406986113}" type="presParOf" srcId="{506F9B50-076D-415C-90A2-5EFAB1C3BCB7}" destId="{7C05D119-1936-44C8-B20E-D30652844224}" srcOrd="18" destOrd="0" presId="urn:microsoft.com/office/officeart/2009/3/layout/RandomtoResultProcess"/>
    <dgm:cxn modelId="{662D0653-4A22-4AB2-A47E-E369C06791AD}" type="presParOf" srcId="{E613BE41-8325-4B14-8C8D-26B6569AA344}" destId="{D073CE34-1D75-421C-9284-263942866F99}" srcOrd="1" destOrd="0" presId="urn:microsoft.com/office/officeart/2009/3/layout/RandomtoResultProcess"/>
    <dgm:cxn modelId="{55D7D04E-23C6-4B76-8F99-9495204AE5D3}" type="presParOf" srcId="{D073CE34-1D75-421C-9284-263942866F99}" destId="{1D4DE5D3-EC47-4C41-B054-581CE4E9942A}" srcOrd="0" destOrd="0" presId="urn:microsoft.com/office/officeart/2009/3/layout/RandomtoResultProcess"/>
    <dgm:cxn modelId="{F1A9E5A9-34B6-4CF6-87DE-736451349C7F}" type="presParOf" srcId="{D073CE34-1D75-421C-9284-263942866F99}" destId="{CEA8FA6A-2C7F-43CF-9E7C-8E61D5FDFED8}" srcOrd="1" destOrd="0" presId="urn:microsoft.com/office/officeart/2009/3/layout/RandomtoResultProcess"/>
    <dgm:cxn modelId="{D054FC05-8B00-43FC-A942-B362D893BA9A}" type="presParOf" srcId="{E613BE41-8325-4B14-8C8D-26B6569AA344}" destId="{8FE0F78F-BC8E-43A9-B32C-77DAA02C2044}" srcOrd="2" destOrd="0" presId="urn:microsoft.com/office/officeart/2009/3/layout/RandomtoResultProcess"/>
    <dgm:cxn modelId="{B3BC71C8-41AD-4AC8-9C8A-3426658837D0}" type="presParOf" srcId="{E613BE41-8325-4B14-8C8D-26B6569AA344}" destId="{3D121444-AE6D-40C8-82AC-5E48A103C1DA}" srcOrd="3" destOrd="0" presId="urn:microsoft.com/office/officeart/2009/3/layout/RandomtoResultProcess"/>
    <dgm:cxn modelId="{4DB73D99-8C7D-4357-9DC4-F3CAE74FE80E}" type="presParOf" srcId="{3D121444-AE6D-40C8-82AC-5E48A103C1DA}" destId="{98BBC638-F8C2-454D-A05B-34A8F46EB0AE}" srcOrd="0" destOrd="0" presId="urn:microsoft.com/office/officeart/2009/3/layout/RandomtoResultProcess"/>
    <dgm:cxn modelId="{1AD48114-56CA-46EB-980C-8AA54E29137F}" type="presParOf" srcId="{3D121444-AE6D-40C8-82AC-5E48A103C1DA}" destId="{75C2A10D-AE9F-44F7-87B3-36891DD3B86E}" srcOrd="1" destOrd="0" presId="urn:microsoft.com/office/officeart/2009/3/layout/RandomtoResultProcess"/>
    <dgm:cxn modelId="{CEC0B0EE-F5FA-406F-90EE-469CD6BEADF3}" type="presParOf" srcId="{E613BE41-8325-4B14-8C8D-26B6569AA344}" destId="{ED625F2F-3141-493C-9D29-92EAF323F326}" srcOrd="4" destOrd="0" presId="urn:microsoft.com/office/officeart/2009/3/layout/RandomtoResultProcess"/>
    <dgm:cxn modelId="{061798D1-1FBB-40D6-8B33-DA5CCABE4B8B}" type="presParOf" srcId="{ED625F2F-3141-493C-9D29-92EAF323F326}" destId="{7CCDED8A-358E-426E-B25F-925C8DB79131}" srcOrd="0" destOrd="0" presId="urn:microsoft.com/office/officeart/2009/3/layout/RandomtoResultProcess"/>
    <dgm:cxn modelId="{F5DC897C-31CD-4730-AC70-45E4BEB9BF0A}" type="presParOf" srcId="{ED625F2F-3141-493C-9D29-92EAF323F326}" destId="{73FFFAD6-9180-459C-AB15-F6C50D456440}" srcOrd="1" destOrd="0" presId="urn:microsoft.com/office/officeart/2009/3/layout/RandomtoResultProces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1D46B5B-AD9E-4F20-817A-1E98EA92948A}">
      <dsp:nvSpPr>
        <dsp:cNvPr id="0" name=""/>
        <dsp:cNvSpPr/>
      </dsp:nvSpPr>
      <dsp:spPr>
        <a:xfrm>
          <a:off x="0" y="0"/>
          <a:ext cx="6102096" cy="750236"/>
        </a:xfrm>
        <a:prstGeom prst="roundRect">
          <a:avLst>
            <a:gd name="adj" fmla="val 10000"/>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en-US" sz="2000" kern="1200" dirty="0" smtClean="0"/>
            <a:t>PRIORIZACIÓN DE PROCESOS</a:t>
          </a:r>
          <a:endParaRPr lang="es-EC" sz="2000" kern="1200" dirty="0"/>
        </a:p>
      </dsp:txBody>
      <dsp:txXfrm>
        <a:off x="21974" y="21974"/>
        <a:ext cx="5204753" cy="706288"/>
      </dsp:txXfrm>
    </dsp:sp>
    <dsp:sp modelId="{C8BF7C93-C132-42AF-94BB-2A03BDFC2C4A}">
      <dsp:nvSpPr>
        <dsp:cNvPr id="0" name=""/>
        <dsp:cNvSpPr/>
      </dsp:nvSpPr>
      <dsp:spPr>
        <a:xfrm>
          <a:off x="455676" y="854436"/>
          <a:ext cx="6102096" cy="750236"/>
        </a:xfrm>
        <a:prstGeom prst="roundRect">
          <a:avLst>
            <a:gd name="adj" fmla="val 10000"/>
          </a:avLst>
        </a:prstGeom>
        <a:solidFill>
          <a:schemeClr val="accent5">
            <a:hueOff val="-462366"/>
            <a:satOff val="-138"/>
            <a:lumOff val="-4804"/>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en-US" sz="2000" kern="1200" dirty="0" smtClean="0"/>
            <a:t>VALORES EVALUACIÓN DE LA CAPACIDAD</a:t>
          </a:r>
          <a:endParaRPr lang="es-EC" sz="2000" kern="1200" dirty="0"/>
        </a:p>
      </dsp:txBody>
      <dsp:txXfrm>
        <a:off x="477650" y="876410"/>
        <a:ext cx="5114818" cy="706288"/>
      </dsp:txXfrm>
    </dsp:sp>
    <dsp:sp modelId="{89BB4FEB-FACB-4250-BABA-A24EAED772EE}">
      <dsp:nvSpPr>
        <dsp:cNvPr id="0" name=""/>
        <dsp:cNvSpPr/>
      </dsp:nvSpPr>
      <dsp:spPr>
        <a:xfrm>
          <a:off x="911351" y="1708872"/>
          <a:ext cx="6102096" cy="750236"/>
        </a:xfrm>
        <a:prstGeom prst="roundRect">
          <a:avLst>
            <a:gd name="adj" fmla="val 10000"/>
          </a:avLst>
        </a:prstGeom>
        <a:solidFill>
          <a:schemeClr val="accent5">
            <a:hueOff val="-924733"/>
            <a:satOff val="-275"/>
            <a:lumOff val="-960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en-US" sz="2000" kern="1200" dirty="0" smtClean="0"/>
            <a:t>EVALUACIÓN DE CAPACIDAD NIVEL 1</a:t>
          </a:r>
          <a:endParaRPr lang="es-EC" sz="2000" kern="1200" dirty="0"/>
        </a:p>
      </dsp:txBody>
      <dsp:txXfrm>
        <a:off x="933325" y="1730846"/>
        <a:ext cx="5114818" cy="706288"/>
      </dsp:txXfrm>
    </dsp:sp>
    <dsp:sp modelId="{44E84167-DB38-43CE-9075-50754E8886B2}">
      <dsp:nvSpPr>
        <dsp:cNvPr id="0" name=""/>
        <dsp:cNvSpPr/>
      </dsp:nvSpPr>
      <dsp:spPr>
        <a:xfrm>
          <a:off x="1367028" y="2563308"/>
          <a:ext cx="6102096" cy="750236"/>
        </a:xfrm>
        <a:prstGeom prst="roundRect">
          <a:avLst>
            <a:gd name="adj" fmla="val 10000"/>
          </a:avLst>
        </a:prstGeom>
        <a:solidFill>
          <a:schemeClr val="accent5">
            <a:hueOff val="-1387099"/>
            <a:satOff val="-413"/>
            <a:lumOff val="-14412"/>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en-US" sz="2000" kern="1200" dirty="0" smtClean="0"/>
            <a:t>EVALUACIÓN DE CAPACIDAD NIVELES 2 A 5</a:t>
          </a:r>
          <a:endParaRPr lang="es-EC" sz="2000" kern="1200" dirty="0"/>
        </a:p>
      </dsp:txBody>
      <dsp:txXfrm>
        <a:off x="1389002" y="2585282"/>
        <a:ext cx="5114818" cy="706288"/>
      </dsp:txXfrm>
    </dsp:sp>
    <dsp:sp modelId="{0F72F576-7DDD-4F7D-91AD-748EBED473BC}">
      <dsp:nvSpPr>
        <dsp:cNvPr id="0" name=""/>
        <dsp:cNvSpPr/>
      </dsp:nvSpPr>
      <dsp:spPr>
        <a:xfrm>
          <a:off x="1822703" y="3417744"/>
          <a:ext cx="6102096" cy="750236"/>
        </a:xfrm>
        <a:prstGeom prst="roundRect">
          <a:avLst>
            <a:gd name="adj" fmla="val 10000"/>
          </a:avLst>
        </a:prstGeom>
        <a:solidFill>
          <a:schemeClr val="accent5">
            <a:hueOff val="-1849465"/>
            <a:satOff val="-551"/>
            <a:lumOff val="-1921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en-US" sz="2000" kern="1200" dirty="0" smtClean="0"/>
            <a:t>DEFINICIÓN DE LOS NIVELES DE CAPACIDAD POR PROCESO</a:t>
          </a:r>
          <a:endParaRPr lang="es-EC" sz="2000" kern="1200" dirty="0"/>
        </a:p>
      </dsp:txBody>
      <dsp:txXfrm>
        <a:off x="1844677" y="3439718"/>
        <a:ext cx="5114818" cy="706288"/>
      </dsp:txXfrm>
    </dsp:sp>
    <dsp:sp modelId="{EE71D8F1-538C-422E-9FE7-EACE87EAF386}">
      <dsp:nvSpPr>
        <dsp:cNvPr id="0" name=""/>
        <dsp:cNvSpPr/>
      </dsp:nvSpPr>
      <dsp:spPr>
        <a:xfrm>
          <a:off x="5614442" y="548089"/>
          <a:ext cx="487653" cy="487653"/>
        </a:xfrm>
        <a:prstGeom prst="downArrow">
          <a:avLst>
            <a:gd name="adj1" fmla="val 55000"/>
            <a:gd name="adj2" fmla="val 45000"/>
          </a:avLst>
        </a:prstGeom>
        <a:solidFill>
          <a:schemeClr val="accent5">
            <a:tint val="40000"/>
            <a:alpha val="90000"/>
            <a:hueOff val="0"/>
            <a:satOff val="0"/>
            <a:lumOff val="0"/>
            <a:alphaOff val="0"/>
          </a:schemeClr>
        </a:solidFill>
        <a:ln w="25400" cap="flat" cmpd="sng" algn="ctr">
          <a:solidFill>
            <a:schemeClr val="accent5">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9210" tIns="29210" rIns="29210" bIns="29210" numCol="1" spcCol="1270" anchor="ctr" anchorCtr="0">
          <a:noAutofit/>
        </a:bodyPr>
        <a:lstStyle/>
        <a:p>
          <a:pPr lvl="0" algn="ctr" defTabSz="1022350">
            <a:lnSpc>
              <a:spcPct val="90000"/>
            </a:lnSpc>
            <a:spcBef>
              <a:spcPct val="0"/>
            </a:spcBef>
            <a:spcAft>
              <a:spcPct val="35000"/>
            </a:spcAft>
          </a:pPr>
          <a:endParaRPr lang="es-EC" sz="2300" kern="1200"/>
        </a:p>
      </dsp:txBody>
      <dsp:txXfrm>
        <a:off x="5724164" y="548089"/>
        <a:ext cx="268209" cy="366959"/>
      </dsp:txXfrm>
    </dsp:sp>
    <dsp:sp modelId="{4FAEBD22-F688-495B-B2AF-AA41DA7CA60E}">
      <dsp:nvSpPr>
        <dsp:cNvPr id="0" name=""/>
        <dsp:cNvSpPr/>
      </dsp:nvSpPr>
      <dsp:spPr>
        <a:xfrm>
          <a:off x="6070118" y="1402525"/>
          <a:ext cx="487653" cy="487653"/>
        </a:xfrm>
        <a:prstGeom prst="downArrow">
          <a:avLst>
            <a:gd name="adj1" fmla="val 55000"/>
            <a:gd name="adj2" fmla="val 45000"/>
          </a:avLst>
        </a:prstGeom>
        <a:solidFill>
          <a:schemeClr val="accent5">
            <a:tint val="40000"/>
            <a:alpha val="90000"/>
            <a:hueOff val="-555050"/>
            <a:satOff val="-2424"/>
            <a:lumOff val="-1362"/>
            <a:alphaOff val="0"/>
          </a:schemeClr>
        </a:solidFill>
        <a:ln w="25400" cap="flat" cmpd="sng" algn="ctr">
          <a:solidFill>
            <a:schemeClr val="accent5">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9210" tIns="29210" rIns="29210" bIns="29210" numCol="1" spcCol="1270" anchor="ctr" anchorCtr="0">
          <a:noAutofit/>
        </a:bodyPr>
        <a:lstStyle/>
        <a:p>
          <a:pPr lvl="0" algn="ctr" defTabSz="1022350">
            <a:lnSpc>
              <a:spcPct val="90000"/>
            </a:lnSpc>
            <a:spcBef>
              <a:spcPct val="0"/>
            </a:spcBef>
            <a:spcAft>
              <a:spcPct val="35000"/>
            </a:spcAft>
          </a:pPr>
          <a:endParaRPr lang="es-EC" sz="2300" kern="1200"/>
        </a:p>
      </dsp:txBody>
      <dsp:txXfrm>
        <a:off x="6179840" y="1402525"/>
        <a:ext cx="268209" cy="366959"/>
      </dsp:txXfrm>
    </dsp:sp>
    <dsp:sp modelId="{5948EBAB-94E8-4E83-A868-2261253AEA6C}">
      <dsp:nvSpPr>
        <dsp:cNvPr id="0" name=""/>
        <dsp:cNvSpPr/>
      </dsp:nvSpPr>
      <dsp:spPr>
        <a:xfrm>
          <a:off x="6525794" y="2244457"/>
          <a:ext cx="487653" cy="487653"/>
        </a:xfrm>
        <a:prstGeom prst="downArrow">
          <a:avLst>
            <a:gd name="adj1" fmla="val 55000"/>
            <a:gd name="adj2" fmla="val 45000"/>
          </a:avLst>
        </a:prstGeom>
        <a:solidFill>
          <a:schemeClr val="accent5">
            <a:tint val="40000"/>
            <a:alpha val="90000"/>
            <a:hueOff val="-1110100"/>
            <a:satOff val="-4849"/>
            <a:lumOff val="-2723"/>
            <a:alphaOff val="0"/>
          </a:schemeClr>
        </a:solidFill>
        <a:ln w="25400" cap="flat" cmpd="sng" algn="ctr">
          <a:solidFill>
            <a:schemeClr val="accent5">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9210" tIns="29210" rIns="29210" bIns="29210" numCol="1" spcCol="1270" anchor="ctr" anchorCtr="0">
          <a:noAutofit/>
        </a:bodyPr>
        <a:lstStyle/>
        <a:p>
          <a:pPr lvl="0" algn="ctr" defTabSz="1022350">
            <a:lnSpc>
              <a:spcPct val="90000"/>
            </a:lnSpc>
            <a:spcBef>
              <a:spcPct val="0"/>
            </a:spcBef>
            <a:spcAft>
              <a:spcPct val="35000"/>
            </a:spcAft>
          </a:pPr>
          <a:endParaRPr lang="es-EC" sz="2300" kern="1200"/>
        </a:p>
      </dsp:txBody>
      <dsp:txXfrm>
        <a:off x="6635516" y="2244457"/>
        <a:ext cx="268209" cy="366959"/>
      </dsp:txXfrm>
    </dsp:sp>
    <dsp:sp modelId="{CB99E5C3-190D-49EE-8227-F7D0581A00C0}">
      <dsp:nvSpPr>
        <dsp:cNvPr id="0" name=""/>
        <dsp:cNvSpPr/>
      </dsp:nvSpPr>
      <dsp:spPr>
        <a:xfrm>
          <a:off x="6981470" y="3107229"/>
          <a:ext cx="487653" cy="487653"/>
        </a:xfrm>
        <a:prstGeom prst="downArrow">
          <a:avLst>
            <a:gd name="adj1" fmla="val 55000"/>
            <a:gd name="adj2" fmla="val 45000"/>
          </a:avLst>
        </a:prstGeom>
        <a:solidFill>
          <a:schemeClr val="accent5">
            <a:tint val="40000"/>
            <a:alpha val="90000"/>
            <a:hueOff val="-1665150"/>
            <a:satOff val="-7273"/>
            <a:lumOff val="-4085"/>
            <a:alphaOff val="0"/>
          </a:schemeClr>
        </a:solidFill>
        <a:ln w="25400" cap="flat" cmpd="sng" algn="ctr">
          <a:solidFill>
            <a:schemeClr val="accent5">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9210" tIns="29210" rIns="29210" bIns="29210" numCol="1" spcCol="1270" anchor="ctr" anchorCtr="0">
          <a:noAutofit/>
        </a:bodyPr>
        <a:lstStyle/>
        <a:p>
          <a:pPr lvl="0" algn="ctr" defTabSz="1022350">
            <a:lnSpc>
              <a:spcPct val="90000"/>
            </a:lnSpc>
            <a:spcBef>
              <a:spcPct val="0"/>
            </a:spcBef>
            <a:spcAft>
              <a:spcPct val="35000"/>
            </a:spcAft>
          </a:pPr>
          <a:endParaRPr lang="es-EC" sz="2300" kern="1200"/>
        </a:p>
      </dsp:txBody>
      <dsp:txXfrm>
        <a:off x="7091192" y="3107229"/>
        <a:ext cx="268209" cy="36695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0F2CFD-6CA8-40C0-9CD0-C487C26DF885}">
      <dsp:nvSpPr>
        <dsp:cNvPr id="0" name=""/>
        <dsp:cNvSpPr/>
      </dsp:nvSpPr>
      <dsp:spPr>
        <a:xfrm>
          <a:off x="207681" y="1838757"/>
          <a:ext cx="3030169" cy="99857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9210" tIns="29210" rIns="29210" bIns="29210" numCol="1" spcCol="1270" anchor="ctr" anchorCtr="0">
          <a:noAutofit/>
        </a:bodyPr>
        <a:lstStyle/>
        <a:p>
          <a:pPr lvl="0" algn="ctr" defTabSz="1022350">
            <a:lnSpc>
              <a:spcPct val="90000"/>
            </a:lnSpc>
            <a:spcBef>
              <a:spcPct val="0"/>
            </a:spcBef>
            <a:spcAft>
              <a:spcPct val="35000"/>
            </a:spcAft>
          </a:pPr>
          <a:r>
            <a:rPr lang="en-US" sz="2300" kern="1200" dirty="0" smtClean="0"/>
            <a:t>CORRELACIÓN CAPACIDAD DE PROCESOS</a:t>
          </a:r>
          <a:endParaRPr lang="es-EC" sz="2300" kern="1200" dirty="0"/>
        </a:p>
      </dsp:txBody>
      <dsp:txXfrm>
        <a:off x="207681" y="1838757"/>
        <a:ext cx="3030169" cy="998578"/>
      </dsp:txXfrm>
    </dsp:sp>
    <dsp:sp modelId="{5A08B95D-71ED-4620-901A-7DDEECAE671D}">
      <dsp:nvSpPr>
        <dsp:cNvPr id="0" name=""/>
        <dsp:cNvSpPr/>
      </dsp:nvSpPr>
      <dsp:spPr>
        <a:xfrm>
          <a:off x="204238" y="1535052"/>
          <a:ext cx="241036" cy="241036"/>
        </a:xfrm>
        <a:prstGeom prst="ellipse">
          <a:avLst/>
        </a:prstGeom>
        <a:solidFill>
          <a:schemeClr val="dk2">
            <a:hueOff val="0"/>
            <a:satOff val="0"/>
            <a:lumOff val="0"/>
            <a:alphaOff val="0"/>
          </a:schemeClr>
        </a:solidFill>
        <a:ln>
          <a:noFill/>
        </a:ln>
        <a:effectLst>
          <a:outerShdw blurRad="50800" dist="25400" algn="bl" rotWithShape="0">
            <a:srgbClr val="000000">
              <a:alpha val="6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156DB4BC-56B2-42F5-8AE6-FC87BDBB8032}">
      <dsp:nvSpPr>
        <dsp:cNvPr id="0" name=""/>
        <dsp:cNvSpPr/>
      </dsp:nvSpPr>
      <dsp:spPr>
        <a:xfrm>
          <a:off x="372963" y="1197601"/>
          <a:ext cx="241036" cy="241036"/>
        </a:xfrm>
        <a:prstGeom prst="ellipse">
          <a:avLst/>
        </a:prstGeom>
        <a:solidFill>
          <a:schemeClr val="dk2">
            <a:hueOff val="0"/>
            <a:satOff val="0"/>
            <a:lumOff val="0"/>
            <a:alphaOff val="0"/>
          </a:schemeClr>
        </a:solidFill>
        <a:ln>
          <a:noFill/>
        </a:ln>
        <a:effectLst>
          <a:outerShdw blurRad="50800" dist="25400" algn="bl" rotWithShape="0">
            <a:srgbClr val="000000">
              <a:alpha val="6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84D4C479-BFFE-4F1D-B276-DCCFD7102CB7}">
      <dsp:nvSpPr>
        <dsp:cNvPr id="0" name=""/>
        <dsp:cNvSpPr/>
      </dsp:nvSpPr>
      <dsp:spPr>
        <a:xfrm>
          <a:off x="777904" y="1265091"/>
          <a:ext cx="378771" cy="378771"/>
        </a:xfrm>
        <a:prstGeom prst="ellipse">
          <a:avLst/>
        </a:prstGeom>
        <a:solidFill>
          <a:schemeClr val="dk2">
            <a:hueOff val="0"/>
            <a:satOff val="0"/>
            <a:lumOff val="0"/>
            <a:alphaOff val="0"/>
          </a:schemeClr>
        </a:solidFill>
        <a:ln>
          <a:noFill/>
        </a:ln>
        <a:effectLst>
          <a:outerShdw blurRad="50800" dist="25400" algn="bl" rotWithShape="0">
            <a:srgbClr val="000000">
              <a:alpha val="6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E5B85B25-7D07-46C9-B8C2-5BB1A9599C8D}">
      <dsp:nvSpPr>
        <dsp:cNvPr id="0" name=""/>
        <dsp:cNvSpPr/>
      </dsp:nvSpPr>
      <dsp:spPr>
        <a:xfrm>
          <a:off x="1115354" y="893896"/>
          <a:ext cx="241036" cy="241036"/>
        </a:xfrm>
        <a:prstGeom prst="ellipse">
          <a:avLst/>
        </a:prstGeom>
        <a:solidFill>
          <a:schemeClr val="dk2">
            <a:hueOff val="0"/>
            <a:satOff val="0"/>
            <a:lumOff val="0"/>
            <a:alphaOff val="0"/>
          </a:schemeClr>
        </a:solidFill>
        <a:ln>
          <a:noFill/>
        </a:ln>
        <a:effectLst>
          <a:outerShdw blurRad="50800" dist="25400" algn="bl" rotWithShape="0">
            <a:srgbClr val="000000">
              <a:alpha val="6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FEE7C920-B383-4F5C-B930-FEB95BA2642C}">
      <dsp:nvSpPr>
        <dsp:cNvPr id="0" name=""/>
        <dsp:cNvSpPr/>
      </dsp:nvSpPr>
      <dsp:spPr>
        <a:xfrm>
          <a:off x="1554040" y="758915"/>
          <a:ext cx="241036" cy="241036"/>
        </a:xfrm>
        <a:prstGeom prst="ellipse">
          <a:avLst/>
        </a:prstGeom>
        <a:solidFill>
          <a:schemeClr val="dk2">
            <a:hueOff val="0"/>
            <a:satOff val="0"/>
            <a:lumOff val="0"/>
            <a:alphaOff val="0"/>
          </a:schemeClr>
        </a:solidFill>
        <a:ln>
          <a:noFill/>
        </a:ln>
        <a:effectLst>
          <a:outerShdw blurRad="50800" dist="25400" algn="bl" rotWithShape="0">
            <a:srgbClr val="000000">
              <a:alpha val="6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BC0C3714-E53B-4CA0-B347-F16EF83D4D30}">
      <dsp:nvSpPr>
        <dsp:cNvPr id="0" name=""/>
        <dsp:cNvSpPr/>
      </dsp:nvSpPr>
      <dsp:spPr>
        <a:xfrm>
          <a:off x="2093961" y="995131"/>
          <a:ext cx="241036" cy="241036"/>
        </a:xfrm>
        <a:prstGeom prst="ellipse">
          <a:avLst/>
        </a:prstGeom>
        <a:solidFill>
          <a:schemeClr val="dk2">
            <a:hueOff val="0"/>
            <a:satOff val="0"/>
            <a:lumOff val="0"/>
            <a:alphaOff val="0"/>
          </a:schemeClr>
        </a:solidFill>
        <a:ln>
          <a:noFill/>
        </a:ln>
        <a:effectLst>
          <a:outerShdw blurRad="50800" dist="25400" algn="bl" rotWithShape="0">
            <a:srgbClr val="000000">
              <a:alpha val="6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9A6CC441-39F7-4F9E-9A31-1AAB8DCD298B}">
      <dsp:nvSpPr>
        <dsp:cNvPr id="0" name=""/>
        <dsp:cNvSpPr/>
      </dsp:nvSpPr>
      <dsp:spPr>
        <a:xfrm>
          <a:off x="2431412" y="1163856"/>
          <a:ext cx="378771" cy="378771"/>
        </a:xfrm>
        <a:prstGeom prst="ellipse">
          <a:avLst/>
        </a:prstGeom>
        <a:solidFill>
          <a:schemeClr val="dk2">
            <a:hueOff val="0"/>
            <a:satOff val="0"/>
            <a:lumOff val="0"/>
            <a:alphaOff val="0"/>
          </a:schemeClr>
        </a:solidFill>
        <a:ln>
          <a:noFill/>
        </a:ln>
        <a:effectLst>
          <a:outerShdw blurRad="50800" dist="25400" algn="bl" rotWithShape="0">
            <a:srgbClr val="000000">
              <a:alpha val="6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E1C2F00F-9B39-4024-AD78-58CCCDC511D6}">
      <dsp:nvSpPr>
        <dsp:cNvPr id="0" name=""/>
        <dsp:cNvSpPr/>
      </dsp:nvSpPr>
      <dsp:spPr>
        <a:xfrm>
          <a:off x="2903843" y="1535052"/>
          <a:ext cx="241036" cy="241036"/>
        </a:xfrm>
        <a:prstGeom prst="ellipse">
          <a:avLst/>
        </a:prstGeom>
        <a:solidFill>
          <a:schemeClr val="dk2">
            <a:hueOff val="0"/>
            <a:satOff val="0"/>
            <a:lumOff val="0"/>
            <a:alphaOff val="0"/>
          </a:schemeClr>
        </a:solidFill>
        <a:ln>
          <a:noFill/>
        </a:ln>
        <a:effectLst>
          <a:outerShdw blurRad="50800" dist="25400" algn="bl" rotWithShape="0">
            <a:srgbClr val="000000">
              <a:alpha val="6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188653E0-A6DD-4EEB-9CDB-F9015EE30D7A}">
      <dsp:nvSpPr>
        <dsp:cNvPr id="0" name=""/>
        <dsp:cNvSpPr/>
      </dsp:nvSpPr>
      <dsp:spPr>
        <a:xfrm>
          <a:off x="3106313" y="1906247"/>
          <a:ext cx="241036" cy="241036"/>
        </a:xfrm>
        <a:prstGeom prst="ellipse">
          <a:avLst/>
        </a:prstGeom>
        <a:solidFill>
          <a:schemeClr val="dk2">
            <a:hueOff val="0"/>
            <a:satOff val="0"/>
            <a:lumOff val="0"/>
            <a:alphaOff val="0"/>
          </a:schemeClr>
        </a:solidFill>
        <a:ln>
          <a:noFill/>
        </a:ln>
        <a:effectLst>
          <a:outerShdw blurRad="50800" dist="25400" algn="bl" rotWithShape="0">
            <a:srgbClr val="000000">
              <a:alpha val="6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53955913-453A-473D-B0DE-401DD0AE9F9B}">
      <dsp:nvSpPr>
        <dsp:cNvPr id="0" name=""/>
        <dsp:cNvSpPr/>
      </dsp:nvSpPr>
      <dsp:spPr>
        <a:xfrm>
          <a:off x="1351570" y="1197601"/>
          <a:ext cx="619807" cy="619807"/>
        </a:xfrm>
        <a:prstGeom prst="ellipse">
          <a:avLst/>
        </a:prstGeom>
        <a:solidFill>
          <a:schemeClr val="dk2">
            <a:hueOff val="0"/>
            <a:satOff val="0"/>
            <a:lumOff val="0"/>
            <a:alphaOff val="0"/>
          </a:schemeClr>
        </a:solidFill>
        <a:ln>
          <a:noFill/>
        </a:ln>
        <a:effectLst>
          <a:outerShdw blurRad="50800" dist="25400" algn="bl" rotWithShape="0">
            <a:srgbClr val="000000">
              <a:alpha val="6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329F1F40-3171-40E6-976C-3B976FE88F00}">
      <dsp:nvSpPr>
        <dsp:cNvPr id="0" name=""/>
        <dsp:cNvSpPr/>
      </dsp:nvSpPr>
      <dsp:spPr>
        <a:xfrm>
          <a:off x="35512" y="2479914"/>
          <a:ext cx="241036" cy="241036"/>
        </a:xfrm>
        <a:prstGeom prst="ellipse">
          <a:avLst/>
        </a:prstGeom>
        <a:solidFill>
          <a:schemeClr val="dk2">
            <a:hueOff val="0"/>
            <a:satOff val="0"/>
            <a:lumOff val="0"/>
            <a:alphaOff val="0"/>
          </a:schemeClr>
        </a:solidFill>
        <a:ln>
          <a:noFill/>
        </a:ln>
        <a:effectLst>
          <a:outerShdw blurRad="50800" dist="25400" algn="bl" rotWithShape="0">
            <a:srgbClr val="000000">
              <a:alpha val="6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911A06A6-4F53-4357-8CC3-177A939CD53B}">
      <dsp:nvSpPr>
        <dsp:cNvPr id="0" name=""/>
        <dsp:cNvSpPr/>
      </dsp:nvSpPr>
      <dsp:spPr>
        <a:xfrm>
          <a:off x="237983" y="2783619"/>
          <a:ext cx="378771" cy="378771"/>
        </a:xfrm>
        <a:prstGeom prst="ellipse">
          <a:avLst/>
        </a:prstGeom>
        <a:solidFill>
          <a:schemeClr val="dk2">
            <a:hueOff val="0"/>
            <a:satOff val="0"/>
            <a:lumOff val="0"/>
            <a:alphaOff val="0"/>
          </a:schemeClr>
        </a:solidFill>
        <a:ln>
          <a:noFill/>
        </a:ln>
        <a:effectLst>
          <a:outerShdw blurRad="50800" dist="25400" algn="bl" rotWithShape="0">
            <a:srgbClr val="000000">
              <a:alpha val="6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538E279D-7193-489C-A849-AEF9B1CC5745}">
      <dsp:nvSpPr>
        <dsp:cNvPr id="0" name=""/>
        <dsp:cNvSpPr/>
      </dsp:nvSpPr>
      <dsp:spPr>
        <a:xfrm>
          <a:off x="744159" y="3053580"/>
          <a:ext cx="550939" cy="550939"/>
        </a:xfrm>
        <a:prstGeom prst="ellipse">
          <a:avLst/>
        </a:prstGeom>
        <a:solidFill>
          <a:schemeClr val="dk2">
            <a:hueOff val="0"/>
            <a:satOff val="0"/>
            <a:lumOff val="0"/>
            <a:alphaOff val="0"/>
          </a:schemeClr>
        </a:solidFill>
        <a:ln>
          <a:noFill/>
        </a:ln>
        <a:effectLst>
          <a:outerShdw blurRad="50800" dist="25400" algn="bl" rotWithShape="0">
            <a:srgbClr val="000000">
              <a:alpha val="6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DB494298-B8A9-479E-9A57-7E9E1D5C6C1C}">
      <dsp:nvSpPr>
        <dsp:cNvPr id="0" name=""/>
        <dsp:cNvSpPr/>
      </dsp:nvSpPr>
      <dsp:spPr>
        <a:xfrm>
          <a:off x="1452805" y="3492265"/>
          <a:ext cx="241036" cy="241036"/>
        </a:xfrm>
        <a:prstGeom prst="ellipse">
          <a:avLst/>
        </a:prstGeom>
        <a:solidFill>
          <a:schemeClr val="dk2">
            <a:hueOff val="0"/>
            <a:satOff val="0"/>
            <a:lumOff val="0"/>
            <a:alphaOff val="0"/>
          </a:schemeClr>
        </a:solidFill>
        <a:ln>
          <a:noFill/>
        </a:ln>
        <a:effectLst>
          <a:outerShdw blurRad="50800" dist="25400" algn="bl" rotWithShape="0">
            <a:srgbClr val="000000">
              <a:alpha val="6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F7014DB6-BE08-488E-97B8-9901C52E08A3}">
      <dsp:nvSpPr>
        <dsp:cNvPr id="0" name=""/>
        <dsp:cNvSpPr/>
      </dsp:nvSpPr>
      <dsp:spPr>
        <a:xfrm>
          <a:off x="1587785" y="3053580"/>
          <a:ext cx="378771" cy="378771"/>
        </a:xfrm>
        <a:prstGeom prst="ellipse">
          <a:avLst/>
        </a:prstGeom>
        <a:solidFill>
          <a:schemeClr val="dk2">
            <a:hueOff val="0"/>
            <a:satOff val="0"/>
            <a:lumOff val="0"/>
            <a:alphaOff val="0"/>
          </a:schemeClr>
        </a:solidFill>
        <a:ln>
          <a:noFill/>
        </a:ln>
        <a:effectLst>
          <a:outerShdw blurRad="50800" dist="25400" algn="bl" rotWithShape="0">
            <a:srgbClr val="000000">
              <a:alpha val="6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33FC2392-A3FA-4D59-8AF4-EE5A7CE23B15}">
      <dsp:nvSpPr>
        <dsp:cNvPr id="0" name=""/>
        <dsp:cNvSpPr/>
      </dsp:nvSpPr>
      <dsp:spPr>
        <a:xfrm>
          <a:off x="1925236" y="3526011"/>
          <a:ext cx="241036" cy="241036"/>
        </a:xfrm>
        <a:prstGeom prst="ellipse">
          <a:avLst/>
        </a:prstGeom>
        <a:solidFill>
          <a:schemeClr val="dk2">
            <a:hueOff val="0"/>
            <a:satOff val="0"/>
            <a:lumOff val="0"/>
            <a:alphaOff val="0"/>
          </a:schemeClr>
        </a:solidFill>
        <a:ln>
          <a:noFill/>
        </a:ln>
        <a:effectLst>
          <a:outerShdw blurRad="50800" dist="25400" algn="bl" rotWithShape="0">
            <a:srgbClr val="000000">
              <a:alpha val="6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9FC88BBA-96FA-45D9-84F8-C83E119C3E2E}">
      <dsp:nvSpPr>
        <dsp:cNvPr id="0" name=""/>
        <dsp:cNvSpPr/>
      </dsp:nvSpPr>
      <dsp:spPr>
        <a:xfrm>
          <a:off x="2228942" y="2986090"/>
          <a:ext cx="550939" cy="550939"/>
        </a:xfrm>
        <a:prstGeom prst="ellipse">
          <a:avLst/>
        </a:prstGeom>
        <a:solidFill>
          <a:schemeClr val="dk2">
            <a:hueOff val="0"/>
            <a:satOff val="0"/>
            <a:lumOff val="0"/>
            <a:alphaOff val="0"/>
          </a:schemeClr>
        </a:solidFill>
        <a:ln>
          <a:noFill/>
        </a:ln>
        <a:effectLst>
          <a:outerShdw blurRad="50800" dist="25400" algn="bl" rotWithShape="0">
            <a:srgbClr val="000000">
              <a:alpha val="6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7C05D119-1936-44C8-B20E-D30652844224}">
      <dsp:nvSpPr>
        <dsp:cNvPr id="0" name=""/>
        <dsp:cNvSpPr/>
      </dsp:nvSpPr>
      <dsp:spPr>
        <a:xfrm>
          <a:off x="2971333" y="2851109"/>
          <a:ext cx="378771" cy="378771"/>
        </a:xfrm>
        <a:prstGeom prst="ellipse">
          <a:avLst/>
        </a:prstGeom>
        <a:solidFill>
          <a:schemeClr val="dk2">
            <a:hueOff val="0"/>
            <a:satOff val="0"/>
            <a:lumOff val="0"/>
            <a:alphaOff val="0"/>
          </a:schemeClr>
        </a:solidFill>
        <a:ln>
          <a:noFill/>
        </a:ln>
        <a:effectLst>
          <a:outerShdw blurRad="50800" dist="25400" algn="bl" rotWithShape="0">
            <a:srgbClr val="000000">
              <a:alpha val="6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1D4DE5D3-EC47-4C41-B054-581CE4E9942A}">
      <dsp:nvSpPr>
        <dsp:cNvPr id="0" name=""/>
        <dsp:cNvSpPr/>
      </dsp:nvSpPr>
      <dsp:spPr>
        <a:xfrm>
          <a:off x="3350104" y="1264530"/>
          <a:ext cx="1112396" cy="2123686"/>
        </a:xfrm>
        <a:prstGeom prst="chevron">
          <a:avLst>
            <a:gd name="adj" fmla="val 62310"/>
          </a:avLst>
        </a:prstGeom>
        <a:solidFill>
          <a:schemeClr val="dk2">
            <a:tint val="60000"/>
            <a:hueOff val="0"/>
            <a:satOff val="0"/>
            <a:lumOff val="0"/>
            <a:alphaOff val="0"/>
          </a:schemeClr>
        </a:solidFill>
        <a:ln>
          <a:noFill/>
        </a:ln>
        <a:effectLst>
          <a:outerShdw blurRad="50800" dist="25400" algn="bl" rotWithShape="0">
            <a:srgbClr val="000000">
              <a:alpha val="60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 modelId="{98BBC638-F8C2-454D-A05B-34A8F46EB0AE}">
      <dsp:nvSpPr>
        <dsp:cNvPr id="0" name=""/>
        <dsp:cNvSpPr/>
      </dsp:nvSpPr>
      <dsp:spPr>
        <a:xfrm>
          <a:off x="4260247" y="1264530"/>
          <a:ext cx="1112396" cy="2123686"/>
        </a:xfrm>
        <a:prstGeom prst="chevron">
          <a:avLst>
            <a:gd name="adj" fmla="val 62310"/>
          </a:avLst>
        </a:prstGeom>
        <a:solidFill>
          <a:schemeClr val="dk2">
            <a:tint val="60000"/>
            <a:hueOff val="0"/>
            <a:satOff val="0"/>
            <a:lumOff val="0"/>
            <a:alphaOff val="0"/>
          </a:schemeClr>
        </a:solidFill>
        <a:ln>
          <a:noFill/>
        </a:ln>
        <a:effectLst>
          <a:outerShdw blurRad="50800" dist="25400" algn="bl" rotWithShape="0">
            <a:srgbClr val="000000">
              <a:alpha val="60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 modelId="{7CCDED8A-358E-426E-B25F-925C8DB79131}">
      <dsp:nvSpPr>
        <dsp:cNvPr id="0" name=""/>
        <dsp:cNvSpPr/>
      </dsp:nvSpPr>
      <dsp:spPr>
        <a:xfrm>
          <a:off x="5493996" y="1089024"/>
          <a:ext cx="2578738" cy="2578738"/>
        </a:xfrm>
        <a:prstGeom prst="ellipse">
          <a:avLst/>
        </a:prstGeom>
        <a:solidFill>
          <a:schemeClr val="dk2">
            <a:hueOff val="0"/>
            <a:satOff val="0"/>
            <a:lumOff val="0"/>
            <a:alphaOff val="0"/>
          </a:schemeClr>
        </a:solidFill>
        <a:ln>
          <a:noFill/>
        </a:ln>
        <a:effectLst>
          <a:outerShdw blurRad="50800" dist="25400" algn="bl" rotWithShape="0">
            <a:srgbClr val="000000">
              <a:alpha val="6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1022350">
            <a:lnSpc>
              <a:spcPct val="90000"/>
            </a:lnSpc>
            <a:spcBef>
              <a:spcPct val="0"/>
            </a:spcBef>
            <a:spcAft>
              <a:spcPct val="35000"/>
            </a:spcAft>
          </a:pPr>
          <a:r>
            <a:rPr lang="en-US" sz="2300" kern="1200" dirty="0" smtClean="0"/>
            <a:t>NIVEL DE MADUREZ</a:t>
          </a:r>
          <a:endParaRPr lang="es-EC" sz="2300" kern="1200" dirty="0"/>
        </a:p>
      </dsp:txBody>
      <dsp:txXfrm>
        <a:off x="5871643" y="1466671"/>
        <a:ext cx="1823444" cy="1823444"/>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2.xml><?xml version="1.0" encoding="utf-8"?>
<dgm:layoutDef xmlns:dgm="http://schemas.openxmlformats.org/drawingml/2006/diagram" xmlns:a="http://schemas.openxmlformats.org/drawingml/2006/main" uniqueId="urn:microsoft.com/office/officeart/2009/3/layout/RandomtoResultProcess">
  <dgm:title val=""/>
  <dgm:desc val=""/>
  <dgm:catLst>
    <dgm:cat type="process" pri="1275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41" srcId="1" destId="11" srcOrd="0" destOrd="0"/>
        <dgm:cxn modelId="5" srcId="0" destId="2" srcOrd="0" destOrd="0"/>
        <dgm:cxn modelId="51" srcId="2" destId="21" srcOrd="0"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clrData>
  <dgm:layoutNode name="Name0">
    <dgm:varLst>
      <dgm:dir/>
      <dgm:animOne val="branch"/>
      <dgm:animLvl val="lvl"/>
    </dgm:varLst>
    <dgm:choose name="Name1">
      <dgm:if name="Name2" func="var" arg="dir" op="equ" val="norm">
        <dgm:alg type="lin">
          <dgm:param type="fallback" val="2D"/>
          <dgm:param type="nodeVertAlign" val="t"/>
        </dgm:alg>
      </dgm:if>
      <dgm:else name="Name3">
        <dgm:alg type="lin">
          <dgm:param type="fallback" val="2D"/>
          <dgm:param type="nodeVertAlign" val="t"/>
          <dgm:param type="linDir" val="fromR"/>
        </dgm:alg>
      </dgm:else>
    </dgm:choose>
    <dgm:shape xmlns:r="http://schemas.openxmlformats.org/officeDocument/2006/relationships" r:blip="">
      <dgm:adjLst/>
    </dgm:shape>
    <dgm:constrLst>
      <dgm:constr type="userH" refType="h" fact="2"/>
      <dgm:constr type="w" for="ch" forName="chaos" refType="userH" fact="0.681"/>
      <dgm:constr type="h" for="ch" forName="chaos" refType="userH"/>
      <dgm:constr type="w" for="ch" forName="middle" refType="userH" fact="0.6"/>
      <dgm:constr type="h" for="ch" forName="middle" refType="userH"/>
      <dgm:constr type="w" for="ch" forName="last" refType="userH" fact="0.6"/>
      <dgm:constr type="h" for="ch" forName="last" refType="userH"/>
      <dgm:constr type="w" for="ch" forName="chevronComposite1" refType="userH" fact="0.22"/>
      <dgm:constr type="h" for="ch" forName="chevronComposite1" refType="userH" fact="0.52"/>
      <dgm:constr type="w" for="ch" forName="chevronComposite2" refType="userH" fact="0.22"/>
      <dgm:constr type="h" for="ch" forName="chevronComposite2" refType="userH" fact="0.52"/>
      <dgm:constr type="w" for="ch" forName="overlap" refType="userH" fact="-0.04"/>
      <dgm:constr type="h" for="ch" forName="overlap" refType="userH" fact="0.06"/>
      <dgm:constr type="primFontSz" for="des" forName="parTx1" op="equ" val="65"/>
      <dgm:constr type="primFontSz" for="des" forName="parTxMid" refType="primFontSz" refFor="des" refForName="parTx1" op="equ"/>
      <dgm:constr type="primFontSz" for="des" forName="circleTx" refType="primFontSz" refFor="des" refForName="parTx1" op="equ"/>
      <dgm:constr type="primFontSz" for="des" forName="desTx1" op="equ" val="65"/>
      <dgm:constr type="primFontSz" for="des" forName="desTxMid" refType="primFontSz" refFor="des" refForName="desTx1" op="equ"/>
      <dgm:constr type="primFontSz" for="des" forName="desTxN" refType="primFontSz" refFor="des" refForName="desTx1" op="equ"/>
    </dgm:constrLst>
    <dgm:forEach name="Name4" axis="ch" ptType="node">
      <dgm:choose name="Name5">
        <dgm:if name="Name6" axis="self" ptType="node" func="pos" op="equ" val="1">
          <dgm:layoutNode name="chaos">
            <dgm:alg type="composite"/>
            <dgm:shape xmlns:r="http://schemas.openxmlformats.org/officeDocument/2006/relationships" r:blip="">
              <dgm:adjLst/>
            </dgm:shape>
            <dgm:presOf/>
            <dgm:constrLst>
              <dgm:constr type="ctrX" for="ch" forName="parTx1" refType="w" fact="0.5"/>
              <dgm:constr type="t" for="ch" forName="parTx1" refType="w" fact="0.32"/>
              <dgm:constr type="w" for="ch" forName="parTx1" refType="w" fact="0.88"/>
              <dgm:constr type="h" for="ch" forName="parTx1" refType="w" fact="0.29"/>
              <dgm:constr type="ctrX" for="ch" forName="desTx1" refType="w" fact="0.5"/>
              <dgm:constr type="b" for="ch" forName="desTx1" refType="h"/>
              <dgm:constr type="w" for="ch" forName="desTx1" refType="w" fact="0.88"/>
              <dgm:constr type="h" for="ch" forName="desTx1" refType="h" fact="0.37"/>
              <dgm:constr type="l" for="ch" forName="c1" refType="w" fact="0.05"/>
              <dgm:constr type="t" for="ch" forName="c1" refType="w" fact="0.23"/>
              <dgm:constr type="w" for="ch" forName="c1" refType="w" fact="0.07"/>
              <dgm:constr type="h" for="ch" forName="c1" refType="w" refFor="ch" refForName="c1"/>
              <dgm:constr type="l" for="ch" forName="c2" refType="w" fact="0.1"/>
              <dgm:constr type="t" for="ch" forName="c2" refType="w" fact="0.13"/>
              <dgm:constr type="w" for="ch" forName="c2" refType="w" fact="0.07"/>
              <dgm:constr type="h" for="ch" forName="c2" refType="w" refFor="ch" refForName="c2"/>
              <dgm:constr type="l" for="ch" forName="c3" refType="w" fact="0.22"/>
              <dgm:constr type="t" for="ch" forName="c3" refType="w" fact="0.15"/>
              <dgm:constr type="w" for="ch" forName="c3" refType="w" fact="0.11"/>
              <dgm:constr type="h" for="ch" forName="c3" refType="w" refFor="ch" refForName="c3"/>
              <dgm:constr type="l" for="ch" forName="c4" refType="w" fact="0.32"/>
              <dgm:constr type="t" for="ch" forName="c4" refType="w" fact="0.04"/>
              <dgm:constr type="w" for="ch" forName="c4" refType="w" fact="0.07"/>
              <dgm:constr type="h" for="ch" forName="c4" refType="w" refFor="ch" refForName="c4"/>
              <dgm:constr type="l" for="ch" forName="c5" refType="w" fact="0.45"/>
              <dgm:constr type="t" for="ch" forName="c5" refType="w" fact="0"/>
              <dgm:constr type="w" for="ch" forName="c5" refType="w" fact="0.07"/>
              <dgm:constr type="h" for="ch" forName="c5" refType="w" refFor="ch" refForName="c5"/>
              <dgm:constr type="l" for="ch" forName="c6" refType="w" fact="0.61"/>
              <dgm:constr type="t" for="ch" forName="c6" refType="w" fact="0.07"/>
              <dgm:constr type="w" for="ch" forName="c6" refType="w" fact="0.07"/>
              <dgm:constr type="h" for="ch" forName="c6" refType="w" refFor="ch" refForName="c6"/>
              <dgm:constr type="l" for="ch" forName="c7" refType="w" fact="0.71"/>
              <dgm:constr type="t" for="ch" forName="c7" refType="w" fact="0.12"/>
              <dgm:constr type="w" for="ch" forName="c7" refType="w" fact="0.11"/>
              <dgm:constr type="h" for="ch" forName="c7" refType="w" refFor="ch" refForName="c7"/>
              <dgm:constr type="l" for="ch" forName="c8" refType="w" fact="0.85"/>
              <dgm:constr type="t" for="ch" forName="c8" refType="w" fact="0.23"/>
              <dgm:constr type="w" for="ch" forName="c8" refType="w" fact="0.07"/>
              <dgm:constr type="h" for="ch" forName="c8" refType="w" refFor="ch" refForName="c8"/>
              <dgm:constr type="l" for="ch" forName="c9" refType="w" fact="0.91"/>
              <dgm:constr type="t" for="ch" forName="c9" refType="w" fact="0.34"/>
              <dgm:constr type="w" for="ch" forName="c9" refType="w" fact="0.07"/>
              <dgm:constr type="h" for="ch" forName="c9" refType="w" refFor="ch" refForName="c9"/>
              <dgm:constr type="l" for="ch" forName="c10" refType="w" fact="0.39"/>
              <dgm:constr type="t" for="ch" forName="c10" refType="w" fact="0.13"/>
              <dgm:constr type="w" for="ch" forName="c10" refType="w" fact="0.18"/>
              <dgm:constr type="h" for="ch" forName="c10" refType="w" refFor="ch" refForName="c10"/>
              <dgm:constr type="l" for="ch" forName="c11" refType="w" fact="0"/>
              <dgm:constr type="t" for="ch" forName="c11" refType="w" fact="0.51"/>
              <dgm:constr type="w" for="ch" forName="c11" refType="w" fact="0.07"/>
              <dgm:constr type="h" for="ch" forName="c11" refType="w" refFor="ch" refForName="c11"/>
              <dgm:constr type="l" for="ch" forName="c12" refType="w" fact="0.06"/>
              <dgm:constr type="t" for="ch" forName="c12" refType="w" fact="0.6"/>
              <dgm:constr type="w" for="ch" forName="c12" refType="w" fact="0.11"/>
              <dgm:constr type="h" for="ch" forName="c12" refType="w" refFor="ch" refForName="c12"/>
              <dgm:constr type="l" for="ch" forName="c13" refType="w" fact="0.21"/>
              <dgm:constr type="t" for="ch" forName="c13" refType="w" fact="0.68"/>
              <dgm:constr type="w" for="ch" forName="c13" refType="w" fact="0.16"/>
              <dgm:constr type="h" for="ch" forName="c13" refType="w" refFor="ch" refForName="c13"/>
              <dgm:constr type="l" for="ch" forName="c14" refType="w" fact="0.42"/>
              <dgm:constr type="t" for="ch" forName="c14" refType="w" fact="0.81"/>
              <dgm:constr type="w" for="ch" forName="c14" refType="w" fact="0.07"/>
              <dgm:constr type="h" for="ch" forName="c14" refType="w" refFor="ch" refForName="c14"/>
              <dgm:constr type="l" for="ch" forName="c15" refType="w" fact="0.46"/>
              <dgm:constr type="t" for="ch" forName="c15" refType="w" fact="0.68"/>
              <dgm:constr type="w" for="ch" forName="c15" refType="w" fact="0.11"/>
              <dgm:constr type="h" for="ch" forName="c15" refType="w" refFor="ch" refForName="c15"/>
              <dgm:constr type="l" for="ch" forName="c16" refType="w" fact="0.56"/>
              <dgm:constr type="t" for="ch" forName="c16" refType="w" fact="0.82"/>
              <dgm:constr type="w" for="ch" forName="c16" refType="w" fact="0.07"/>
              <dgm:constr type="h" for="ch" forName="c16" refType="w" refFor="ch" refForName="c16"/>
              <dgm:constr type="l" for="ch" forName="c17" refType="w" fact="0.65"/>
              <dgm:constr type="t" for="ch" forName="c17" refType="w" fact="0.66"/>
              <dgm:constr type="w" for="ch" forName="c17" refType="w" fact="0.16"/>
              <dgm:constr type="h" for="ch" forName="c17" refType="w" refFor="ch" refForName="c17"/>
              <dgm:constr type="l" for="ch" forName="c18" refType="w" fact="0.87"/>
              <dgm:constr type="t" for="ch" forName="c18" refType="w" fact="0.62"/>
              <dgm:constr type="w" for="ch" forName="c18" refType="w" fact="0.11"/>
              <dgm:constr type="h" for="ch" forName="c18" refType="w" refFor="ch" refForName="c18"/>
            </dgm:constrLst>
            <dgm:layoutNode name="parTx1" styleLbl="revTx">
              <dgm:alg type="tx"/>
              <dgm:shape xmlns:r="http://schemas.openxmlformats.org/officeDocument/2006/relationships" type="rect" r:blip="">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7">
              <dgm:if name="Name8" axis="ch" ptType="node" func="cnt" op="gte" val="1">
                <dgm:layoutNode name="desTx1" styleLbl="revTx">
                  <dgm:varLst>
                    <dgm:bulletEnabled val="1"/>
                  </dgm:varLst>
                  <dgm:choose name="Name9">
                    <dgm:if name="Name10" axis="ch" ptType="node" func="cnt" op="equ" val="1">
                      <dgm:alg type="tx">
                        <dgm:param type="shpTxLTRAlignCh" val="l"/>
                      </dgm:alg>
                    </dgm:if>
                    <dgm:else name="Name11">
                      <dgm:alg type="tx">
                        <dgm:param type="shpTxLTRAlignCh" val="l"/>
                        <dgm:param type="stBulletLvl" val="1"/>
                      </dgm:alg>
                    </dgm:else>
                  </dgm:choose>
                  <dgm:shape xmlns:r="http://schemas.openxmlformats.org/officeDocument/2006/relationships" type="rect" r:blip="">
                    <dgm:adjLst/>
                  </dgm:shape>
                  <dgm:presOf axis="des"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if>
              <dgm:else name="Name12"/>
            </dgm:choose>
            <dgm:layoutNode name="c1" styleLbl="node1">
              <dgm:alg type="sp"/>
              <dgm:shape xmlns:r="http://schemas.openxmlformats.org/officeDocument/2006/relationships" type="ellipse" r:blip="">
                <dgm:adjLst/>
              </dgm:shape>
              <dgm:presOf/>
            </dgm:layoutNode>
            <dgm:layoutNode name="c2" styleLbl="node1">
              <dgm:alg type="sp"/>
              <dgm:shape xmlns:r="http://schemas.openxmlformats.org/officeDocument/2006/relationships" type="ellipse" r:blip="">
                <dgm:adjLst/>
              </dgm:shape>
              <dgm:presOf/>
            </dgm:layoutNode>
            <dgm:layoutNode name="c3" styleLbl="node1">
              <dgm:alg type="sp"/>
              <dgm:shape xmlns:r="http://schemas.openxmlformats.org/officeDocument/2006/relationships" type="ellipse" r:blip="">
                <dgm:adjLst/>
              </dgm:shape>
              <dgm:presOf/>
            </dgm:layoutNode>
            <dgm:layoutNode name="c4" styleLbl="node1">
              <dgm:alg type="sp"/>
              <dgm:shape xmlns:r="http://schemas.openxmlformats.org/officeDocument/2006/relationships" type="ellipse" r:blip="">
                <dgm:adjLst/>
              </dgm:shape>
              <dgm:presOf/>
            </dgm:layoutNode>
            <dgm:layoutNode name="c5" styleLbl="node1">
              <dgm:alg type="sp"/>
              <dgm:shape xmlns:r="http://schemas.openxmlformats.org/officeDocument/2006/relationships" type="ellipse" r:blip="">
                <dgm:adjLst/>
              </dgm:shape>
              <dgm:presOf/>
            </dgm:layoutNode>
            <dgm:layoutNode name="c6" styleLbl="node1">
              <dgm:alg type="sp"/>
              <dgm:shape xmlns:r="http://schemas.openxmlformats.org/officeDocument/2006/relationships" type="ellipse" r:blip="">
                <dgm:adjLst/>
              </dgm:shape>
              <dgm:presOf/>
            </dgm:layoutNode>
            <dgm:layoutNode name="c7" styleLbl="node1">
              <dgm:alg type="sp"/>
              <dgm:shape xmlns:r="http://schemas.openxmlformats.org/officeDocument/2006/relationships" type="ellipse" r:blip="">
                <dgm:adjLst/>
              </dgm:shape>
              <dgm:presOf/>
            </dgm:layoutNode>
            <dgm:layoutNode name="c8" styleLbl="node1">
              <dgm:alg type="sp"/>
              <dgm:shape xmlns:r="http://schemas.openxmlformats.org/officeDocument/2006/relationships" type="ellipse" r:blip="">
                <dgm:adjLst/>
              </dgm:shape>
              <dgm:presOf/>
            </dgm:layoutNode>
            <dgm:layoutNode name="c9" styleLbl="node1">
              <dgm:alg type="sp"/>
              <dgm:shape xmlns:r="http://schemas.openxmlformats.org/officeDocument/2006/relationships" type="ellipse" r:blip="">
                <dgm:adjLst/>
              </dgm:shape>
              <dgm:presOf/>
            </dgm:layoutNode>
            <dgm:layoutNode name="c10" styleLbl="node1">
              <dgm:alg type="sp"/>
              <dgm:shape xmlns:r="http://schemas.openxmlformats.org/officeDocument/2006/relationships" type="ellipse" r:blip="">
                <dgm:adjLst/>
              </dgm:shape>
              <dgm:presOf/>
            </dgm:layoutNode>
            <dgm:layoutNode name="c11" styleLbl="node1">
              <dgm:alg type="sp"/>
              <dgm:shape xmlns:r="http://schemas.openxmlformats.org/officeDocument/2006/relationships" type="ellipse" r:blip="">
                <dgm:adjLst/>
              </dgm:shape>
              <dgm:presOf/>
            </dgm:layoutNode>
            <dgm:layoutNode name="c12" styleLbl="node1">
              <dgm:alg type="sp"/>
              <dgm:shape xmlns:r="http://schemas.openxmlformats.org/officeDocument/2006/relationships" type="ellipse" r:blip="">
                <dgm:adjLst/>
              </dgm:shape>
              <dgm:presOf/>
            </dgm:layoutNode>
            <dgm:layoutNode name="c13" styleLbl="node1">
              <dgm:alg type="sp"/>
              <dgm:shape xmlns:r="http://schemas.openxmlformats.org/officeDocument/2006/relationships" type="ellipse" r:blip="">
                <dgm:adjLst/>
              </dgm:shape>
              <dgm:presOf/>
            </dgm:layoutNode>
            <dgm:layoutNode name="c14" styleLbl="node1">
              <dgm:alg type="sp"/>
              <dgm:shape xmlns:r="http://schemas.openxmlformats.org/officeDocument/2006/relationships" type="ellipse" r:blip="">
                <dgm:adjLst/>
              </dgm:shape>
              <dgm:presOf/>
            </dgm:layoutNode>
            <dgm:layoutNode name="c15" styleLbl="node1">
              <dgm:alg type="sp"/>
              <dgm:shape xmlns:r="http://schemas.openxmlformats.org/officeDocument/2006/relationships" type="ellipse" r:blip="">
                <dgm:adjLst/>
              </dgm:shape>
              <dgm:presOf/>
            </dgm:layoutNode>
            <dgm:layoutNode name="c16" styleLbl="node1">
              <dgm:alg type="sp"/>
              <dgm:shape xmlns:r="http://schemas.openxmlformats.org/officeDocument/2006/relationships" type="ellipse" r:blip="">
                <dgm:adjLst/>
              </dgm:shape>
              <dgm:presOf/>
            </dgm:layoutNode>
            <dgm:layoutNode name="c17" styleLbl="node1">
              <dgm:alg type="sp"/>
              <dgm:shape xmlns:r="http://schemas.openxmlformats.org/officeDocument/2006/relationships" type="ellipse" r:blip="">
                <dgm:adjLst/>
              </dgm:shape>
              <dgm:presOf/>
            </dgm:layoutNode>
            <dgm:layoutNode name="c18" styleLbl="node1">
              <dgm:alg type="sp"/>
              <dgm:shape xmlns:r="http://schemas.openxmlformats.org/officeDocument/2006/relationships" type="ellipse" r:blip="">
                <dgm:adjLst/>
              </dgm:shape>
              <dgm:presOf/>
            </dgm:layoutNode>
          </dgm:layoutNode>
        </dgm:if>
        <dgm:if name="Name13" axis="self" ptType="node" func="revPos" op="equ" val="1">
          <dgm:layoutNode name="last">
            <dgm:alg type="composite"/>
            <dgm:shape xmlns:r="http://schemas.openxmlformats.org/officeDocument/2006/relationships" r:blip="">
              <dgm:adjLst/>
            </dgm:shape>
            <dgm:presOf/>
            <dgm:constrLst>
              <dgm:constr type="ctrX" for="ch" forName="circleTx" refType="w" fact="0.5"/>
              <dgm:constr type="t" for="ch" forName="circleTx" refType="w" fact="0.117"/>
              <dgm:constr type="w" for="ch" forName="circleTx" refType="h" refFor="ch" refForName="circleTx"/>
              <dgm:constr type="h" for="ch" forName="circleTx" refType="w" fact="0.85"/>
              <dgm:constr type="l" for="ch" forName="desTxN"/>
              <dgm:constr type="b" for="ch" forName="desTxN" refType="h"/>
              <dgm:constr type="w" for="ch" forName="desTxN" refType="w"/>
              <dgm:constr type="h" for="ch" forName="desTxN" refType="h" fact="0.37"/>
              <dgm:constr type="ctrX" for="ch" forName="spN" refType="w" fact="0.5"/>
              <dgm:constr type="t" for="ch" forName="spN"/>
              <dgm:constr type="w" for="ch" forName="spN" refType="w" fact="0.93"/>
              <dgm:constr type="h" for="ch" forName="spN" refType="h" fact="0.01"/>
            </dgm:constrLst>
            <dgm:layoutNode name="circleTx" styleLbl="node1">
              <dgm:alg type="tx"/>
              <dgm:shape xmlns:r="http://schemas.openxmlformats.org/officeDocument/2006/relationships" type="ellipse" r:blip="">
                <dgm:adjLst/>
              </dgm:shape>
              <dgm:presOf axis="self" ptType="node"/>
              <dgm:constrLst>
                <dgm:constr type="lMarg"/>
                <dgm:constr type="rMarg"/>
                <dgm:constr type="tMarg"/>
                <dgm:constr type="bMarg"/>
              </dgm:constrLst>
              <dgm:ruleLst>
                <dgm:rule type="primFontSz" val="5" fact="NaN" max="NaN"/>
              </dgm:ruleLst>
            </dgm:layoutNode>
            <dgm:choose name="Name14">
              <dgm:if name="Name15" axis="ch" ptType="node" func="cnt" op="gte" val="1">
                <dgm:layoutNode name="desTxN" styleLbl="revTx">
                  <dgm:varLst>
                    <dgm:bulletEnabled val="1"/>
                  </dgm:varLst>
                  <dgm:choose name="Name16">
                    <dgm:if name="Name17" axis="ch" ptType="node" func="cnt" op="equ" val="1">
                      <dgm:alg type="tx">
                        <dgm:param type="shpTxLTRAlignCh" val="l"/>
                      </dgm:alg>
                    </dgm:if>
                    <dgm:else name="Name18">
                      <dgm:alg type="tx">
                        <dgm:param type="shpTxLTRAlignCh" val="l"/>
                        <dgm:param type="stBulletLvl" val="1"/>
                      </dgm:alg>
                    </dgm:else>
                  </dgm:choose>
                  <dgm:shape xmlns:r="http://schemas.openxmlformats.org/officeDocument/2006/relationships" type="rect" r:blip="">
                    <dgm:adjLst/>
                  </dgm:shape>
                  <dgm:presOf axis="des"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if>
              <dgm:else name="Name19"/>
            </dgm:choose>
            <dgm:layoutNode name="spN">
              <dgm:alg type="sp"/>
              <dgm:shape xmlns:r="http://schemas.openxmlformats.org/officeDocument/2006/relationships" r:blip="">
                <dgm:adjLst/>
              </dgm:shape>
              <dgm:presOf/>
            </dgm:layoutNode>
          </dgm:layoutNode>
        </dgm:if>
        <dgm:else name="Name20">
          <dgm:layoutNode name="middle">
            <dgm:alg type="composite"/>
            <dgm:shape xmlns:r="http://schemas.openxmlformats.org/officeDocument/2006/relationships" r:blip="">
              <dgm:adjLst/>
            </dgm:shape>
            <dgm:presOf/>
            <dgm:constrLst>
              <dgm:constr type="l" for="ch" forName="parTxMid"/>
              <dgm:constr type="t" for="ch" forName="parTxMid" refType="w" fact="0.167"/>
              <dgm:constr type="w" for="ch" forName="parTxMid" refType="w"/>
              <dgm:constr type="h" for="ch" forName="parTxMid" refType="w" fact="0.7"/>
              <dgm:constr type="l" for="ch" forName="desTxMid"/>
              <dgm:constr type="b" for="ch" forName="desTxMid" refType="h"/>
              <dgm:constr type="w" for="ch" forName="desTxMid" refType="w"/>
              <dgm:constr type="h" for="ch" forName="desTxMid" refType="h" fact="0.37"/>
              <dgm:constr type="ctrX" for="ch" forName="spMid" refType="w" fact="0.5"/>
              <dgm:constr type="t" for="ch" forName="spMid"/>
              <dgm:constr type="w" for="ch" forName="spMid" refType="w" fact="0.01"/>
              <dgm:constr type="h" for="ch" forName="spMid" refType="h" fact="0.01"/>
            </dgm:constrLst>
            <dgm:layoutNode name="parTxMid" styleLbl="revTx">
              <dgm:alg type="tx"/>
              <dgm:shape xmlns:r="http://schemas.openxmlformats.org/officeDocument/2006/relationships" type="rect" r:blip="">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21">
              <dgm:if name="Name22" axis="ch" ptType="node" func="cnt" op="gte" val="1">
                <dgm:layoutNode name="desTxMid" styleLbl="revTx">
                  <dgm:varLst>
                    <dgm:bulletEnabled val="1"/>
                  </dgm:varLst>
                  <dgm:choose name="Name23">
                    <dgm:if name="Name24" axis="ch" ptType="node" func="cnt" op="equ" val="1">
                      <dgm:alg type="tx">
                        <dgm:param type="shpTxLTRAlignCh" val="l"/>
                      </dgm:alg>
                    </dgm:if>
                    <dgm:else name="Name25">
                      <dgm:alg type="tx">
                        <dgm:param type="shpTxLTRAlignCh" val="l"/>
                        <dgm:param type="stBulletLvl" val="1"/>
                      </dgm:alg>
                    </dgm:else>
                  </dgm:choose>
                  <dgm:shape xmlns:r="http://schemas.openxmlformats.org/officeDocument/2006/relationships" type="rect" r:blip="">
                    <dgm:adjLst/>
                  </dgm:shape>
                  <dgm:presOf axis="des"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if>
              <dgm:else name="Name26"/>
            </dgm:choose>
            <dgm:layoutNode name="spMid">
              <dgm:alg type="sp"/>
              <dgm:shape xmlns:r="http://schemas.openxmlformats.org/officeDocument/2006/relationships" r:blip="">
                <dgm:adjLst/>
              </dgm:shape>
              <dgm:presOf/>
            </dgm:layoutNode>
          </dgm:layoutNode>
        </dgm:else>
      </dgm:choose>
      <dgm:forEach name="Name27" axis="followSib" ptType="sibTrans" cnt="1">
        <dgm:layoutNode name="chevronComposite1" styleLbl="alignImgPlace1">
          <dgm:alg type="composite"/>
          <dgm:shape xmlns:r="http://schemas.openxmlformats.org/officeDocument/2006/relationships" r:blip="">
            <dgm:adjLst/>
          </dgm:shape>
          <dgm:presOf/>
          <dgm:constrLst>
            <dgm:constr type="l" for="ch" forName="chevron1"/>
            <dgm:constr type="t" for="ch" forName="chevron1" refType="h" fact="0.1923"/>
            <dgm:constr type="w" for="ch" forName="chevron1" refType="w"/>
            <dgm:constr type="b" for="ch" forName="chevron1" refType="h"/>
            <dgm:constr type="l" for="ch" forName="spChevron1"/>
            <dgm:constr type="t" for="ch" forName="spChevron1"/>
            <dgm:constr type="w" for="ch" forName="spChevron1" refType="w" fact="0.01"/>
            <dgm:constr type="h" for="ch" forName="spChevron1" refType="h" fact="0.01"/>
          </dgm:constrLst>
          <dgm:layoutNode name="chevron1">
            <dgm:alg type="sp"/>
            <dgm:choose name="Name28">
              <dgm:if name="Name29" func="var" arg="dir" op="equ" val="norm">
                <dgm:shape xmlns:r="http://schemas.openxmlformats.org/officeDocument/2006/relationships" type="chevron" r:blip="">
                  <dgm:adjLst>
                    <dgm:adj idx="1" val="0.6231"/>
                  </dgm:adjLst>
                </dgm:shape>
              </dgm:if>
              <dgm:else name="Name30">
                <dgm:shape xmlns:r="http://schemas.openxmlformats.org/officeDocument/2006/relationships" rot="180" type="chevron" r:blip="">
                  <dgm:adjLst>
                    <dgm:adj idx="1" val="0.6231"/>
                  </dgm:adjLst>
                </dgm:shape>
              </dgm:else>
            </dgm:choose>
            <dgm:presOf/>
          </dgm:layoutNode>
          <dgm:layoutNode name="spChevron1">
            <dgm:alg type="sp"/>
            <dgm:shape xmlns:r="http://schemas.openxmlformats.org/officeDocument/2006/relationships" r:blip="">
              <dgm:adjLst/>
            </dgm:shape>
            <dgm:presOf/>
          </dgm:layoutNode>
        </dgm:layoutNode>
        <dgm:choose name="Name31">
          <dgm:if name="Name32" axis="root ch" ptType="all node" func="cnt" op="equ" val="2">
            <dgm:layoutNode name="overlap">
              <dgm:alg type="sp"/>
              <dgm:shape xmlns:r="http://schemas.openxmlformats.org/officeDocument/2006/relationships" r:blip="">
                <dgm:adjLst/>
              </dgm:shape>
              <dgm:presOf/>
            </dgm:layoutNode>
            <dgm:layoutNode name="chevronComposite2" styleLbl="alignImgPlace1">
              <dgm:alg type="composite"/>
              <dgm:shape xmlns:r="http://schemas.openxmlformats.org/officeDocument/2006/relationships" r:blip="">
                <dgm:adjLst/>
              </dgm:shape>
              <dgm:presOf/>
              <dgm:constrLst>
                <dgm:constr type="l" for="ch" forName="chevron2"/>
                <dgm:constr type="t" for="ch" forName="chevron2" refType="h" fact="0.1923"/>
                <dgm:constr type="w" for="ch" forName="chevron2" refType="w"/>
                <dgm:constr type="b" for="ch" forName="chevron2" refType="h"/>
                <dgm:constr type="l" for="ch" forName="spChevron2"/>
                <dgm:constr type="t" for="ch" forName="spChevron2"/>
                <dgm:constr type="w" for="ch" forName="spChevron2" refType="w" fact="0.01"/>
                <dgm:constr type="h" for="ch" forName="spChevron2" refType="h" fact="0.01"/>
              </dgm:constrLst>
              <dgm:layoutNode name="chevron2">
                <dgm:alg type="sp"/>
                <dgm:choose name="Name33">
                  <dgm:if name="Name34" func="var" arg="dir" op="equ" val="norm">
                    <dgm:shape xmlns:r="http://schemas.openxmlformats.org/officeDocument/2006/relationships" type="chevron" r:blip="">
                      <dgm:adjLst>
                        <dgm:adj idx="1" val="0.6231"/>
                      </dgm:adjLst>
                    </dgm:shape>
                  </dgm:if>
                  <dgm:else name="Name35">
                    <dgm:shape xmlns:r="http://schemas.openxmlformats.org/officeDocument/2006/relationships" rot="180" type="chevron" r:blip="">
                      <dgm:adjLst>
                        <dgm:adj idx="1" val="0.6231"/>
                      </dgm:adjLst>
                    </dgm:shape>
                  </dgm:else>
                </dgm:choose>
                <dgm:presOf/>
              </dgm:layoutNode>
              <dgm:layoutNode name="spChevron2">
                <dgm:alg type="sp"/>
                <dgm:shape xmlns:r="http://schemas.openxmlformats.org/officeDocument/2006/relationships" r:blip="">
                  <dgm:adjLst/>
                </dgm:shape>
                <dgm:presOf/>
              </dgm:layoutNode>
            </dgm:layoutNode>
          </dgm:if>
          <dgm:else name="Name36"/>
        </dgm:choos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C"/>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836B670-4E2F-4A87-8F10-921018A58E5D}" type="datetimeFigureOut">
              <a:rPr lang="es-EC" smtClean="0"/>
              <a:t>29/04/2014</a:t>
            </a:fld>
            <a:endParaRPr lang="es-EC"/>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C"/>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C"/>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D458229-4E0F-43B6-9467-F7DF0362B720}" type="slidenum">
              <a:rPr lang="es-EC" smtClean="0"/>
              <a:t>‹Nº›</a:t>
            </a:fld>
            <a:endParaRPr lang="es-EC"/>
          </a:p>
        </p:txBody>
      </p:sp>
    </p:spTree>
    <p:extLst>
      <p:ext uri="{BB962C8B-B14F-4D97-AF65-F5344CB8AC3E}">
        <p14:creationId xmlns:p14="http://schemas.microsoft.com/office/powerpoint/2010/main" val="31784773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 sz="1200" dirty="0" smtClean="0">
                <a:gradFill>
                  <a:gsLst>
                    <a:gs pos="0">
                      <a:schemeClr val="tx1"/>
                    </a:gs>
                    <a:gs pos="40000">
                      <a:schemeClr val="tx1">
                        <a:lumMod val="75000"/>
                        <a:lumOff val="25000"/>
                      </a:schemeClr>
                    </a:gs>
                    <a:gs pos="100000">
                      <a:schemeClr val="tx2">
                        <a:alpha val="65000"/>
                      </a:schemeClr>
                    </a:gs>
                  </a:gsLst>
                  <a:lin ang="5400000" scaled="0"/>
                </a:gradFill>
              </a:rPr>
              <a:t>Las Áreas Clave de Gobierno y Gestión de COBIT 5, están cubiertas por 5 Dominios y dentro de estos existen 37 procesos</a:t>
            </a:r>
            <a:endParaRPr lang="en-US" sz="1200" dirty="0" smtClean="0">
              <a:gradFill>
                <a:gsLst>
                  <a:gs pos="0">
                    <a:schemeClr val="tx1"/>
                  </a:gs>
                  <a:gs pos="40000">
                    <a:schemeClr val="tx1">
                      <a:lumMod val="75000"/>
                      <a:lumOff val="25000"/>
                    </a:schemeClr>
                  </a:gs>
                  <a:gs pos="100000">
                    <a:schemeClr val="tx2">
                      <a:alpha val="65000"/>
                    </a:schemeClr>
                  </a:gs>
                </a:gsLst>
                <a:lin ang="5400000" scaled="0"/>
              </a:gradFill>
            </a:endParaRPr>
          </a:p>
          <a:p>
            <a:endParaRPr lang="en-US" dirty="0"/>
          </a:p>
        </p:txBody>
      </p:sp>
      <p:sp>
        <p:nvSpPr>
          <p:cNvPr id="4" name="3 Marcador de número de diapositiva"/>
          <p:cNvSpPr>
            <a:spLocks noGrp="1"/>
          </p:cNvSpPr>
          <p:nvPr>
            <p:ph type="sldNum" sz="quarter" idx="10"/>
          </p:nvPr>
        </p:nvSpPr>
        <p:spPr/>
        <p:txBody>
          <a:bodyPr/>
          <a:lstStyle/>
          <a:p>
            <a:fld id="{2D458229-4E0F-43B6-9467-F7DF0362B720}" type="slidenum">
              <a:rPr lang="es-EC" smtClean="0"/>
              <a:t>10</a:t>
            </a:fld>
            <a:endParaRPr lang="es-EC"/>
          </a:p>
        </p:txBody>
      </p:sp>
    </p:spTree>
    <p:extLst>
      <p:ext uri="{BB962C8B-B14F-4D97-AF65-F5344CB8AC3E}">
        <p14:creationId xmlns:p14="http://schemas.microsoft.com/office/powerpoint/2010/main" val="42053833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C" dirty="0"/>
          </a:p>
        </p:txBody>
      </p:sp>
      <p:sp>
        <p:nvSpPr>
          <p:cNvPr id="4" name="3 Marcador de número de diapositiva"/>
          <p:cNvSpPr>
            <a:spLocks noGrp="1"/>
          </p:cNvSpPr>
          <p:nvPr>
            <p:ph type="sldNum" sz="quarter" idx="10"/>
          </p:nvPr>
        </p:nvSpPr>
        <p:spPr/>
        <p:txBody>
          <a:bodyPr/>
          <a:lstStyle/>
          <a:p>
            <a:fld id="{2D458229-4E0F-43B6-9467-F7DF0362B720}" type="slidenum">
              <a:rPr lang="es-EC" smtClean="0"/>
              <a:t>15</a:t>
            </a:fld>
            <a:endParaRPr lang="es-EC"/>
          </a:p>
        </p:txBody>
      </p:sp>
    </p:spTree>
    <p:extLst>
      <p:ext uri="{BB962C8B-B14F-4D97-AF65-F5344CB8AC3E}">
        <p14:creationId xmlns:p14="http://schemas.microsoft.com/office/powerpoint/2010/main" val="1602225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r>
              <a:rPr lang="es-ES" sz="1200" kern="1200" dirty="0" smtClean="0">
                <a:solidFill>
                  <a:schemeClr val="tx1"/>
                </a:solidFill>
                <a:effectLst/>
                <a:latin typeface="+mn-lt"/>
                <a:ea typeface="+mn-ea"/>
                <a:cs typeface="+mn-cs"/>
              </a:rPr>
              <a:t>El riesgo operativo en una organización se entenderá como la posibilidad de que se ocasionen pérdidas financieras por eventos derivados de fallas o insuficiencias en los procesos, personas, tecnología de información y por eventos externos </a:t>
            </a:r>
          </a:p>
          <a:p>
            <a:r>
              <a:rPr lang="es-ES" sz="1200" kern="1200" dirty="0" smtClean="0">
                <a:solidFill>
                  <a:schemeClr val="tx1"/>
                </a:solidFill>
                <a:effectLst/>
                <a:latin typeface="+mn-lt"/>
                <a:ea typeface="+mn-ea"/>
                <a:cs typeface="+mn-cs"/>
              </a:rPr>
              <a:t>22 procesos a evaluar</a:t>
            </a:r>
            <a:endParaRPr lang="es-EC" dirty="0"/>
          </a:p>
        </p:txBody>
      </p:sp>
      <p:sp>
        <p:nvSpPr>
          <p:cNvPr id="4" name="3 Marcador de número de diapositiva"/>
          <p:cNvSpPr>
            <a:spLocks noGrp="1"/>
          </p:cNvSpPr>
          <p:nvPr>
            <p:ph type="sldNum" sz="quarter" idx="10"/>
          </p:nvPr>
        </p:nvSpPr>
        <p:spPr/>
        <p:txBody>
          <a:bodyPr/>
          <a:lstStyle/>
          <a:p>
            <a:fld id="{2D458229-4E0F-43B6-9467-F7DF0362B720}" type="slidenum">
              <a:rPr lang="es-EC" smtClean="0"/>
              <a:t>16</a:t>
            </a:fld>
            <a:endParaRPr lang="es-EC"/>
          </a:p>
        </p:txBody>
      </p:sp>
    </p:spTree>
    <p:extLst>
      <p:ext uri="{BB962C8B-B14F-4D97-AF65-F5344CB8AC3E}">
        <p14:creationId xmlns:p14="http://schemas.microsoft.com/office/powerpoint/2010/main" val="10655646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C" dirty="0"/>
          </a:p>
        </p:txBody>
      </p:sp>
      <p:sp>
        <p:nvSpPr>
          <p:cNvPr id="4" name="3 Marcador de número de diapositiva"/>
          <p:cNvSpPr>
            <a:spLocks noGrp="1"/>
          </p:cNvSpPr>
          <p:nvPr>
            <p:ph type="sldNum" sz="quarter" idx="10"/>
          </p:nvPr>
        </p:nvSpPr>
        <p:spPr/>
        <p:txBody>
          <a:bodyPr/>
          <a:lstStyle/>
          <a:p>
            <a:fld id="{2D458229-4E0F-43B6-9467-F7DF0362B720}" type="slidenum">
              <a:rPr lang="es-EC" smtClean="0"/>
              <a:t>18</a:t>
            </a:fld>
            <a:endParaRPr lang="es-EC"/>
          </a:p>
        </p:txBody>
      </p:sp>
    </p:spTree>
    <p:extLst>
      <p:ext uri="{BB962C8B-B14F-4D97-AF65-F5344CB8AC3E}">
        <p14:creationId xmlns:p14="http://schemas.microsoft.com/office/powerpoint/2010/main" val="225087735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C" dirty="0"/>
          </a:p>
        </p:txBody>
      </p:sp>
      <p:sp>
        <p:nvSpPr>
          <p:cNvPr id="4" name="3 Marcador de número de diapositiva"/>
          <p:cNvSpPr>
            <a:spLocks noGrp="1"/>
          </p:cNvSpPr>
          <p:nvPr>
            <p:ph type="sldNum" sz="quarter" idx="10"/>
          </p:nvPr>
        </p:nvSpPr>
        <p:spPr/>
        <p:txBody>
          <a:bodyPr/>
          <a:lstStyle/>
          <a:p>
            <a:fld id="{2D458229-4E0F-43B6-9467-F7DF0362B720}" type="slidenum">
              <a:rPr lang="es-EC" smtClean="0"/>
              <a:t>19</a:t>
            </a:fld>
            <a:endParaRPr lang="es-EC"/>
          </a:p>
        </p:txBody>
      </p:sp>
    </p:spTree>
    <p:extLst>
      <p:ext uri="{BB962C8B-B14F-4D97-AF65-F5344CB8AC3E}">
        <p14:creationId xmlns:p14="http://schemas.microsoft.com/office/powerpoint/2010/main" val="22508773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C" dirty="0"/>
          </a:p>
        </p:txBody>
      </p:sp>
      <p:sp>
        <p:nvSpPr>
          <p:cNvPr id="4" name="3 Marcador de número de diapositiva"/>
          <p:cNvSpPr>
            <a:spLocks noGrp="1"/>
          </p:cNvSpPr>
          <p:nvPr>
            <p:ph type="sldNum" sz="quarter" idx="10"/>
          </p:nvPr>
        </p:nvSpPr>
        <p:spPr/>
        <p:txBody>
          <a:bodyPr/>
          <a:lstStyle/>
          <a:p>
            <a:fld id="{2D458229-4E0F-43B6-9467-F7DF0362B720}" type="slidenum">
              <a:rPr lang="es-EC" smtClean="0"/>
              <a:t>20</a:t>
            </a:fld>
            <a:endParaRPr lang="es-EC"/>
          </a:p>
        </p:txBody>
      </p:sp>
    </p:spTree>
    <p:extLst>
      <p:ext uri="{BB962C8B-B14F-4D97-AF65-F5344CB8AC3E}">
        <p14:creationId xmlns:p14="http://schemas.microsoft.com/office/powerpoint/2010/main" val="225087735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C" dirty="0"/>
          </a:p>
        </p:txBody>
      </p:sp>
      <p:sp>
        <p:nvSpPr>
          <p:cNvPr id="4" name="3 Marcador de número de diapositiva"/>
          <p:cNvSpPr>
            <a:spLocks noGrp="1"/>
          </p:cNvSpPr>
          <p:nvPr>
            <p:ph type="sldNum" sz="quarter" idx="10"/>
          </p:nvPr>
        </p:nvSpPr>
        <p:spPr/>
        <p:txBody>
          <a:bodyPr/>
          <a:lstStyle/>
          <a:p>
            <a:fld id="{2D458229-4E0F-43B6-9467-F7DF0362B720}" type="slidenum">
              <a:rPr lang="es-EC" smtClean="0"/>
              <a:t>21</a:t>
            </a:fld>
            <a:endParaRPr lang="es-EC"/>
          </a:p>
        </p:txBody>
      </p:sp>
    </p:spTree>
    <p:extLst>
      <p:ext uri="{BB962C8B-B14F-4D97-AF65-F5344CB8AC3E}">
        <p14:creationId xmlns:p14="http://schemas.microsoft.com/office/powerpoint/2010/main" val="225087735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C" dirty="0"/>
          </a:p>
        </p:txBody>
      </p:sp>
      <p:sp>
        <p:nvSpPr>
          <p:cNvPr id="4" name="3 Marcador de número de diapositiva"/>
          <p:cNvSpPr>
            <a:spLocks noGrp="1"/>
          </p:cNvSpPr>
          <p:nvPr>
            <p:ph type="sldNum" sz="quarter" idx="10"/>
          </p:nvPr>
        </p:nvSpPr>
        <p:spPr/>
        <p:txBody>
          <a:bodyPr/>
          <a:lstStyle/>
          <a:p>
            <a:fld id="{2D458229-4E0F-43B6-9467-F7DF0362B720}" type="slidenum">
              <a:rPr lang="es-EC" smtClean="0"/>
              <a:t>22</a:t>
            </a:fld>
            <a:endParaRPr lang="es-EC"/>
          </a:p>
        </p:txBody>
      </p:sp>
    </p:spTree>
    <p:extLst>
      <p:ext uri="{BB962C8B-B14F-4D97-AF65-F5344CB8AC3E}">
        <p14:creationId xmlns:p14="http://schemas.microsoft.com/office/powerpoint/2010/main" val="225087735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C" dirty="0"/>
          </a:p>
        </p:txBody>
      </p:sp>
      <p:sp>
        <p:nvSpPr>
          <p:cNvPr id="4" name="3 Marcador de número de diapositiva"/>
          <p:cNvSpPr>
            <a:spLocks noGrp="1"/>
          </p:cNvSpPr>
          <p:nvPr>
            <p:ph type="sldNum" sz="quarter" idx="10"/>
          </p:nvPr>
        </p:nvSpPr>
        <p:spPr/>
        <p:txBody>
          <a:bodyPr/>
          <a:lstStyle/>
          <a:p>
            <a:fld id="{2D458229-4E0F-43B6-9467-F7DF0362B720}" type="slidenum">
              <a:rPr lang="es-EC" smtClean="0"/>
              <a:t>23</a:t>
            </a:fld>
            <a:endParaRPr lang="es-EC"/>
          </a:p>
        </p:txBody>
      </p:sp>
    </p:spTree>
    <p:extLst>
      <p:ext uri="{BB962C8B-B14F-4D97-AF65-F5344CB8AC3E}">
        <p14:creationId xmlns:p14="http://schemas.microsoft.com/office/powerpoint/2010/main" val="22508773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61EAF61E-7485-4A8F-8A0D-1F2952773A08}" type="datetimeFigureOut">
              <a:rPr lang="en-US" smtClean="0"/>
              <a:t>4/29/2014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2FF7A22-E038-4C50-801E-D07344FD443C}" type="slidenum">
              <a:rPr lang="en-US" smtClean="0"/>
              <a:t>‹Nº›</a:t>
            </a:fld>
            <a:endParaRPr lang="en-US" dirty="0"/>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es-ES" smtClean="0"/>
              <a:t>Haga clic para modificar el estilo de título del patrón</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61EAF61E-7485-4A8F-8A0D-1F2952773A08}" type="datetimeFigureOut">
              <a:rPr lang="en-US" smtClean="0"/>
              <a:t>4/29/2014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2FF7A22-E038-4C50-801E-D07344FD443C}" type="slidenum">
              <a:rPr lang="en-US" smtClean="0"/>
              <a:t>‹Nº›</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61EAF61E-7485-4A8F-8A0D-1F2952773A08}" type="datetimeFigureOut">
              <a:rPr lang="en-US" smtClean="0"/>
              <a:t>4/29/2014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2FF7A22-E038-4C50-801E-D07344FD443C}" type="slidenum">
              <a:rPr lang="en-US" smtClean="0"/>
              <a:t>‹Nº›</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61EAF61E-7485-4A8F-8A0D-1F2952773A08}" type="datetimeFigureOut">
              <a:rPr lang="en-US" smtClean="0"/>
              <a:t>4/29/2014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2FF7A22-E038-4C50-801E-D07344FD443C}" type="slidenum">
              <a:rPr lang="en-US" smtClean="0"/>
              <a:t>‹Nº›</a:t>
            </a:fld>
            <a:endParaRPr lang="en-US" dirty="0"/>
          </a:p>
        </p:txBody>
      </p:sp>
      <p:sp>
        <p:nvSpPr>
          <p:cNvPr id="8" name="Title 7"/>
          <p:cNvSpPr>
            <a:spLocks noGrp="1"/>
          </p:cNvSpPr>
          <p:nvPr>
            <p:ph type="title"/>
          </p:nvPr>
        </p:nvSpPr>
        <p:spPr/>
        <p:txBody>
          <a:bodyPr/>
          <a:lstStyle/>
          <a:p>
            <a:r>
              <a:rPr lang="es-ES" smtClean="0"/>
              <a:t>Haga clic para modificar el estilo de título del patrón</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61EAF61E-7485-4A8F-8A0D-1F2952773A08}" type="datetimeFigureOut">
              <a:rPr lang="en-US" smtClean="0"/>
              <a:t>4/29/2014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2FF7A22-E038-4C50-801E-D07344FD443C}" type="slidenum">
              <a:rPr lang="en-US" smtClean="0"/>
              <a:t>‹Nº›</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61EAF61E-7485-4A8F-8A0D-1F2952773A08}" type="datetimeFigureOut">
              <a:rPr lang="en-US" smtClean="0"/>
              <a:t>4/29/2014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2FF7A22-E038-4C50-801E-D07344FD443C}" type="slidenum">
              <a:rPr lang="en-US" smtClean="0"/>
              <a:t>‹Nº›</a:t>
            </a:fld>
            <a:endParaRPr lang="en-US" dirty="0"/>
          </a:p>
        </p:txBody>
      </p:sp>
      <p:sp>
        <p:nvSpPr>
          <p:cNvPr id="8" name="Title 7"/>
          <p:cNvSpPr>
            <a:spLocks noGrp="1"/>
          </p:cNvSpPr>
          <p:nvPr>
            <p:ph type="title"/>
          </p:nvPr>
        </p:nvSpPr>
        <p:spPr/>
        <p:txBody>
          <a:bodyPr/>
          <a:lstStyle/>
          <a:p>
            <a:r>
              <a:rPr lang="es-ES" smtClean="0"/>
              <a:t>Haga clic para modificar el estilo de título del patrón</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Tree>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es-ES" smtClean="0"/>
              <a:t>Haga clic para modificar el estilo de texto del patrón</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61EAF61E-7485-4A8F-8A0D-1F2952773A08}" type="datetimeFigureOut">
              <a:rPr lang="en-US" smtClean="0"/>
              <a:t>4/29/2014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2FF7A22-E038-4C50-801E-D07344FD443C}" type="slidenum">
              <a:rPr lang="en-US" smtClean="0"/>
              <a:t>‹Nº›</a:t>
            </a:fld>
            <a:endParaRPr lang="en-US" dirty="0"/>
          </a:p>
        </p:txBody>
      </p:sp>
      <p:sp>
        <p:nvSpPr>
          <p:cNvPr id="10" name="Title 9"/>
          <p:cNvSpPr>
            <a:spLocks noGrp="1"/>
          </p:cNvSpPr>
          <p:nvPr>
            <p:ph type="title"/>
          </p:nvPr>
        </p:nvSpPr>
        <p:spPr/>
        <p:txBody>
          <a:bodyPr/>
          <a:lstStyle/>
          <a:p>
            <a:r>
              <a:rPr lang="es-ES" smtClean="0"/>
              <a:t>Haga clic para modificar el estilo de título del patrón</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61EAF61E-7485-4A8F-8A0D-1F2952773A08}" type="datetimeFigureOut">
              <a:rPr lang="en-US" smtClean="0"/>
              <a:t>4/29/2014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2FF7A22-E038-4C50-801E-D07344FD443C}" type="slidenum">
              <a:rPr lang="en-US" smtClean="0"/>
              <a:t>‹Nº›</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1EAF61E-7485-4A8F-8A0D-1F2952773A08}" type="datetimeFigureOut">
              <a:rPr lang="en-US" smtClean="0"/>
              <a:t>4/29/2014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2FF7A22-E038-4C50-801E-D07344FD443C}" type="slidenum">
              <a:rPr lang="en-US" smtClean="0"/>
              <a:t>‹Nº›</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61EAF61E-7485-4A8F-8A0D-1F2952773A08}" type="datetimeFigureOut">
              <a:rPr lang="en-US" smtClean="0"/>
              <a:t>4/29/2014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2FF7A22-E038-4C50-801E-D07344FD443C}" type="slidenum">
              <a:rPr lang="en-US" smtClean="0"/>
              <a:t>‹Nº›</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dirty="0" smtClean="0"/>
              <a:t>Haga clic en el icono para agregar una imagen</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61EAF61E-7485-4A8F-8A0D-1F2952773A08}" type="datetimeFigureOut">
              <a:rPr lang="en-US" smtClean="0"/>
              <a:t>4/29/2014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2FF7A22-E038-4C50-801E-D07344FD443C}" type="slidenum">
              <a:rPr lang="en-US" smtClean="0"/>
              <a:t>‹Nº›</a:t>
            </a:fld>
            <a:endParaRPr lang="en-US" dirty="0"/>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es-ES" smtClean="0"/>
              <a:t>Haga clic para modificar el estilo de título del patrón</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61EAF61E-7485-4A8F-8A0D-1F2952773A08}" type="datetimeFigureOut">
              <a:rPr lang="en-US" smtClean="0"/>
              <a:t>4/29/2014</a:t>
            </a:fld>
            <a:endParaRPr lang="en-US" dirty="0"/>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en-US" dirty="0"/>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32FF7A22-E038-4C50-801E-D07344FD443C}" type="slidenum">
              <a:rPr lang="en-US" smtClean="0"/>
              <a:t>‹Nº›</a:t>
            </a:fld>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hemeOverride" Target="../theme/themeOverride1.xml"/><Relationship Id="rId4" Type="http://schemas.openxmlformats.org/officeDocument/2006/relationships/image" Target="../media/image1.png"/></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1.xml"/><Relationship Id="rId1" Type="http://schemas.openxmlformats.org/officeDocument/2006/relationships/themeOverride" Target="../theme/themeOverride2.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1.xml"/><Relationship Id="rId1" Type="http://schemas.openxmlformats.org/officeDocument/2006/relationships/themeOverride" Target="../theme/themeOverride3.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1.xml"/><Relationship Id="rId1" Type="http://schemas.openxmlformats.org/officeDocument/2006/relationships/themeOverride" Target="../theme/themeOverride4.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1.xml"/><Relationship Id="rId1" Type="http://schemas.openxmlformats.org/officeDocument/2006/relationships/themeOverride" Target="../theme/themeOverride5.xml"/></Relationships>
</file>

<file path=ppt/slides/_rels/slide15.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1.png"/><Relationship Id="rId7" Type="http://schemas.openxmlformats.org/officeDocument/2006/relationships/diagramColors" Target="../diagrams/colors1.xml"/><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xml"/><Relationship Id="rId1" Type="http://schemas.openxmlformats.org/officeDocument/2006/relationships/themeOverride" Target="../theme/themeOverride6.xml"/><Relationship Id="rId4" Type="http://schemas.openxmlformats.org/officeDocument/2006/relationships/image" Target="../media/image1.png"/></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1.xml"/><Relationship Id="rId1" Type="http://schemas.openxmlformats.org/officeDocument/2006/relationships/themeOverride" Target="../theme/themeOverride7.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1.xml"/><Relationship Id="rId1" Type="http://schemas.openxmlformats.org/officeDocument/2006/relationships/themeOverride" Target="../theme/themeOverride8.xml"/><Relationship Id="rId4" Type="http://schemas.openxmlformats.org/officeDocument/2006/relationships/image" Target="../media/image1.png"/></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1.xml"/><Relationship Id="rId1" Type="http://schemas.openxmlformats.org/officeDocument/2006/relationships/themeOverride" Target="../theme/themeOverride9.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1.xml"/><Relationship Id="rId1" Type="http://schemas.openxmlformats.org/officeDocument/2006/relationships/themeOverride" Target="../theme/themeOverride10.xml"/><Relationship Id="rId4" Type="http://schemas.openxmlformats.org/officeDocument/2006/relationships/image" Target="../media/image1.png"/></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1.xml"/><Relationship Id="rId1" Type="http://schemas.openxmlformats.org/officeDocument/2006/relationships/themeOverride" Target="../theme/themeOverride11.xml"/><Relationship Id="rId4" Type="http://schemas.openxmlformats.org/officeDocument/2006/relationships/image" Target="../media/image1.png"/></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1.xml"/><Relationship Id="rId1" Type="http://schemas.openxmlformats.org/officeDocument/2006/relationships/themeOverride" Target="../theme/themeOverride12.xml"/><Relationship Id="rId4" Type="http://schemas.openxmlformats.org/officeDocument/2006/relationships/image" Target="../media/image1.png"/></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1.xml"/><Relationship Id="rId1" Type="http://schemas.openxmlformats.org/officeDocument/2006/relationships/themeOverride" Target="../theme/themeOverride13.xml"/><Relationship Id="rId4" Type="http://schemas.openxmlformats.org/officeDocument/2006/relationships/image" Target="../media/image1.png"/></Relationships>
</file>

<file path=ppt/slides/_rels/slide24.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ubtítulo"/>
          <p:cNvSpPr>
            <a:spLocks noGrp="1"/>
          </p:cNvSpPr>
          <p:nvPr>
            <p:ph type="subTitle" idx="1"/>
          </p:nvPr>
        </p:nvSpPr>
        <p:spPr>
          <a:xfrm>
            <a:off x="1683570" y="3487266"/>
            <a:ext cx="5637010" cy="882119"/>
          </a:xfrm>
        </p:spPr>
        <p:txBody>
          <a:bodyPr>
            <a:noAutofit/>
          </a:bodyPr>
          <a:lstStyle/>
          <a:p>
            <a:r>
              <a:rPr lang="es-ES" sz="2000" b="1" dirty="0">
                <a:gradFill>
                  <a:gsLst>
                    <a:gs pos="0">
                      <a:schemeClr val="tx1"/>
                    </a:gs>
                    <a:gs pos="40000">
                      <a:schemeClr val="tx1">
                        <a:lumMod val="75000"/>
                        <a:lumOff val="25000"/>
                      </a:schemeClr>
                    </a:gs>
                    <a:gs pos="100000">
                      <a:schemeClr val="tx2">
                        <a:alpha val="65000"/>
                      </a:schemeClr>
                    </a:gs>
                  </a:gsLst>
                  <a:lin ang="5400000" scaled="0"/>
                </a:gradFill>
                <a:latin typeface="+mj-lt"/>
                <a:ea typeface="+mj-ea"/>
                <a:cs typeface="+mj-cs"/>
              </a:rPr>
              <a:t>AUTORES: 	BAYAS, MÓNICA ISABEL</a:t>
            </a:r>
            <a:endParaRPr lang="en-US" sz="2000" b="1" dirty="0">
              <a:gradFill>
                <a:gsLst>
                  <a:gs pos="0">
                    <a:schemeClr val="tx1"/>
                  </a:gs>
                  <a:gs pos="40000">
                    <a:schemeClr val="tx1">
                      <a:lumMod val="75000"/>
                      <a:lumOff val="25000"/>
                    </a:schemeClr>
                  </a:gs>
                  <a:gs pos="100000">
                    <a:schemeClr val="tx2">
                      <a:alpha val="65000"/>
                    </a:schemeClr>
                  </a:gs>
                </a:gsLst>
                <a:lin ang="5400000" scaled="0"/>
              </a:gradFill>
              <a:latin typeface="+mj-lt"/>
              <a:ea typeface="+mj-ea"/>
              <a:cs typeface="+mj-cs"/>
            </a:endParaRPr>
          </a:p>
          <a:p>
            <a:r>
              <a:rPr lang="es-ES" sz="2000" b="1" dirty="0">
                <a:gradFill>
                  <a:gsLst>
                    <a:gs pos="0">
                      <a:schemeClr val="tx1"/>
                    </a:gs>
                    <a:gs pos="40000">
                      <a:schemeClr val="tx1">
                        <a:lumMod val="75000"/>
                        <a:lumOff val="25000"/>
                      </a:schemeClr>
                    </a:gs>
                    <a:gs pos="100000">
                      <a:schemeClr val="tx2">
                        <a:alpha val="65000"/>
                      </a:schemeClr>
                    </a:gs>
                  </a:gsLst>
                  <a:lin ang="5400000" scaled="0"/>
                </a:gradFill>
                <a:latin typeface="+mj-lt"/>
                <a:ea typeface="+mj-ea"/>
                <a:cs typeface="+mj-cs"/>
              </a:rPr>
              <a:t>		LOZADA, WILLIAM GIOVANNY</a:t>
            </a:r>
            <a:endParaRPr lang="en-US" sz="2000" b="1" dirty="0">
              <a:gradFill>
                <a:gsLst>
                  <a:gs pos="0">
                    <a:schemeClr val="tx1"/>
                  </a:gs>
                  <a:gs pos="40000">
                    <a:schemeClr val="tx1">
                      <a:lumMod val="75000"/>
                      <a:lumOff val="25000"/>
                    </a:schemeClr>
                  </a:gs>
                  <a:gs pos="100000">
                    <a:schemeClr val="tx2">
                      <a:alpha val="65000"/>
                    </a:schemeClr>
                  </a:gs>
                </a:gsLst>
                <a:lin ang="5400000" scaled="0"/>
              </a:gradFill>
              <a:latin typeface="+mj-lt"/>
              <a:ea typeface="+mj-ea"/>
              <a:cs typeface="+mj-cs"/>
            </a:endParaRPr>
          </a:p>
          <a:p>
            <a:endParaRPr lang="en-US" sz="2000" b="1" dirty="0">
              <a:gradFill>
                <a:gsLst>
                  <a:gs pos="0">
                    <a:schemeClr val="tx1"/>
                  </a:gs>
                  <a:gs pos="40000">
                    <a:schemeClr val="tx1">
                      <a:lumMod val="75000"/>
                      <a:lumOff val="25000"/>
                    </a:schemeClr>
                  </a:gs>
                  <a:gs pos="100000">
                    <a:schemeClr val="tx2">
                      <a:alpha val="65000"/>
                    </a:schemeClr>
                  </a:gs>
                </a:gsLst>
                <a:lin ang="5400000" scaled="0"/>
              </a:gradFill>
              <a:latin typeface="+mj-lt"/>
              <a:ea typeface="+mj-ea"/>
              <a:cs typeface="+mj-cs"/>
            </a:endParaRPr>
          </a:p>
        </p:txBody>
      </p:sp>
      <p:sp>
        <p:nvSpPr>
          <p:cNvPr id="3" name="2 Título"/>
          <p:cNvSpPr>
            <a:spLocks noGrp="1"/>
          </p:cNvSpPr>
          <p:nvPr>
            <p:ph type="ctrTitle"/>
          </p:nvPr>
        </p:nvSpPr>
        <p:spPr>
          <a:xfrm>
            <a:off x="914400" y="2052478"/>
            <a:ext cx="7175351" cy="982510"/>
          </a:xfrm>
        </p:spPr>
        <p:txBody>
          <a:bodyPr/>
          <a:lstStyle/>
          <a:p>
            <a:pPr marL="182880" indent="0" algn="ctr">
              <a:buNone/>
            </a:pPr>
            <a:r>
              <a:rPr lang="es-ES" sz="2400" dirty="0" smtClean="0">
                <a:effectLst>
                  <a:outerShdw blurRad="38100" dist="38100" dir="2700000" algn="tl">
                    <a:srgbClr val="000000">
                      <a:alpha val="43137"/>
                    </a:srgbClr>
                  </a:outerShdw>
                </a:effectLst>
              </a:rPr>
              <a:t>TESIS DE GRADO DE MAESTRÍA EN EVALUACIÓN Y AUDITORIA EN SISTEMAS TECNOLÓGICOS</a:t>
            </a:r>
            <a:r>
              <a:rPr lang="en-US" sz="2400" dirty="0">
                <a:effectLst/>
              </a:rPr>
              <a:t>.</a:t>
            </a:r>
            <a:endParaRPr lang="en-US" sz="2400" dirty="0"/>
          </a:p>
        </p:txBody>
      </p:sp>
      <p:pic>
        <p:nvPicPr>
          <p:cNvPr id="5" name="4 Imagen" descr="C:\Users\william.lozada\Desktop\LOGO-PRINCIPAL5.png"/>
          <p:cNvPicPr/>
          <p:nvPr/>
        </p:nvPicPr>
        <p:blipFill rotWithShape="1">
          <a:blip r:embed="rId2" cstate="print"/>
          <a:srcRect l="-1" t="-1" r="-296" b="-676"/>
          <a:stretch/>
        </p:blipFill>
        <p:spPr bwMode="auto">
          <a:xfrm>
            <a:off x="1644575" y="457200"/>
            <a:ext cx="5715000" cy="1371600"/>
          </a:xfrm>
          <a:prstGeom prst="rect">
            <a:avLst/>
          </a:prstGeom>
          <a:noFill/>
          <a:ln>
            <a:noFill/>
          </a:ln>
          <a:extLst>
            <a:ext uri="{53640926-AAD7-44D8-BBD7-CCE9431645EC}">
              <a14:shadowObscured xmlns:a14="http://schemas.microsoft.com/office/drawing/2010/main"/>
            </a:ext>
          </a:extLst>
        </p:spPr>
      </p:pic>
      <p:sp>
        <p:nvSpPr>
          <p:cNvPr id="6" name="1 Subtítulo"/>
          <p:cNvSpPr txBox="1">
            <a:spLocks/>
          </p:cNvSpPr>
          <p:nvPr/>
        </p:nvSpPr>
        <p:spPr>
          <a:xfrm>
            <a:off x="1683570" y="4821663"/>
            <a:ext cx="5637010" cy="441059"/>
          </a:xfrm>
          <a:prstGeom prst="rect">
            <a:avLst/>
          </a:prstGeom>
        </p:spPr>
        <p:txBody>
          <a:bodyPr vert="horz" lIns="91440" tIns="45720" rIns="91440" bIns="45720" rtlCol="0">
            <a:normAutofit/>
          </a:bodyPr>
          <a:lstStyle>
            <a:lvl1pPr marL="0" indent="0" algn="l" defTabSz="914400" rtl="0" eaLnBrk="1" latinLnBrk="0" hangingPunct="1">
              <a:spcBef>
                <a:spcPct val="20000"/>
              </a:spcBef>
              <a:spcAft>
                <a:spcPts val="300"/>
              </a:spcAft>
              <a:buClr>
                <a:schemeClr val="accent6">
                  <a:lumMod val="75000"/>
                </a:schemeClr>
              </a:buClr>
              <a:buSzPct val="130000"/>
              <a:buFont typeface="Georgia" pitchFamily="18" charset="0"/>
              <a:buNone/>
              <a:defRPr sz="2200" kern="1200">
                <a:solidFill>
                  <a:schemeClr val="tx2"/>
                </a:solidFill>
                <a:latin typeface="+mn-lt"/>
                <a:ea typeface="+mn-ea"/>
                <a:cs typeface="+mn-cs"/>
              </a:defRPr>
            </a:lvl1pPr>
            <a:lvl2pPr marL="4572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2000" kern="1200">
                <a:solidFill>
                  <a:schemeClr val="tx1">
                    <a:tint val="75000"/>
                  </a:schemeClr>
                </a:solidFill>
                <a:latin typeface="+mn-lt"/>
                <a:ea typeface="+mn-ea"/>
                <a:cs typeface="+mn-cs"/>
              </a:defRPr>
            </a:lvl2pPr>
            <a:lvl3pPr marL="9144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1800" kern="1200">
                <a:solidFill>
                  <a:schemeClr val="tx1">
                    <a:tint val="75000"/>
                  </a:schemeClr>
                </a:solidFill>
                <a:latin typeface="+mn-lt"/>
                <a:ea typeface="+mn-ea"/>
                <a:cs typeface="+mn-cs"/>
              </a:defRPr>
            </a:lvl3pPr>
            <a:lvl4pPr marL="13716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1600" kern="1200">
                <a:solidFill>
                  <a:schemeClr val="tx1">
                    <a:tint val="75000"/>
                  </a:schemeClr>
                </a:solidFill>
                <a:latin typeface="+mn-lt"/>
                <a:ea typeface="+mn-ea"/>
                <a:cs typeface="+mn-cs"/>
              </a:defRPr>
            </a:lvl4pPr>
            <a:lvl5pPr marL="18288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1400" kern="1200">
                <a:solidFill>
                  <a:schemeClr val="tx1">
                    <a:tint val="75000"/>
                  </a:schemeClr>
                </a:solidFill>
                <a:latin typeface="+mn-lt"/>
                <a:ea typeface="+mn-ea"/>
                <a:cs typeface="+mn-cs"/>
              </a:defRPr>
            </a:lvl5pPr>
            <a:lvl6pPr marL="22860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1400" kern="1200">
                <a:solidFill>
                  <a:schemeClr val="tx1">
                    <a:tint val="75000"/>
                  </a:schemeClr>
                </a:solidFill>
                <a:latin typeface="+mn-lt"/>
                <a:ea typeface="+mn-ea"/>
                <a:cs typeface="+mn-cs"/>
              </a:defRPr>
            </a:lvl6pPr>
            <a:lvl7pPr marL="27432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1400" kern="1200">
                <a:solidFill>
                  <a:schemeClr val="tx1">
                    <a:tint val="75000"/>
                  </a:schemeClr>
                </a:solidFill>
                <a:latin typeface="+mn-lt"/>
                <a:ea typeface="+mn-ea"/>
                <a:cs typeface="+mn-cs"/>
              </a:defRPr>
            </a:lvl7pPr>
            <a:lvl8pPr marL="32004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1400" kern="1200">
                <a:solidFill>
                  <a:schemeClr val="tx1">
                    <a:tint val="75000"/>
                  </a:schemeClr>
                </a:solidFill>
                <a:latin typeface="+mn-lt"/>
                <a:ea typeface="+mn-ea"/>
                <a:cs typeface="+mn-cs"/>
              </a:defRPr>
            </a:lvl8pPr>
            <a:lvl9pPr marL="36576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1400" kern="1200">
                <a:solidFill>
                  <a:schemeClr val="tx1">
                    <a:tint val="75000"/>
                  </a:schemeClr>
                </a:solidFill>
                <a:latin typeface="+mn-lt"/>
                <a:ea typeface="+mn-ea"/>
                <a:cs typeface="+mn-cs"/>
              </a:defRPr>
            </a:lvl9pPr>
          </a:lstStyle>
          <a:p>
            <a:r>
              <a:rPr lang="es-ES" sz="2000" b="1" dirty="0">
                <a:gradFill>
                  <a:gsLst>
                    <a:gs pos="0">
                      <a:schemeClr val="tx1"/>
                    </a:gs>
                    <a:gs pos="40000">
                      <a:schemeClr val="tx1">
                        <a:lumMod val="75000"/>
                        <a:lumOff val="25000"/>
                      </a:schemeClr>
                    </a:gs>
                    <a:gs pos="100000">
                      <a:schemeClr val="tx2">
                        <a:alpha val="65000"/>
                      </a:schemeClr>
                    </a:gs>
                  </a:gsLst>
                  <a:lin ang="5400000" scaled="0"/>
                </a:gradFill>
                <a:latin typeface="+mj-lt"/>
                <a:ea typeface="+mj-ea"/>
                <a:cs typeface="+mj-cs"/>
              </a:rPr>
              <a:t>DIRECTOR: ING. TRUJILLO, NIKOLAY MBA. </a:t>
            </a:r>
            <a:endParaRPr lang="en-US" sz="2000" b="1" dirty="0">
              <a:gradFill>
                <a:gsLst>
                  <a:gs pos="0">
                    <a:schemeClr val="tx1"/>
                  </a:gs>
                  <a:gs pos="40000">
                    <a:schemeClr val="tx1">
                      <a:lumMod val="75000"/>
                      <a:lumOff val="25000"/>
                    </a:schemeClr>
                  </a:gs>
                  <a:gs pos="100000">
                    <a:schemeClr val="tx2">
                      <a:alpha val="65000"/>
                    </a:schemeClr>
                  </a:gs>
                </a:gsLst>
                <a:lin ang="5400000" scaled="0"/>
              </a:gradFill>
              <a:latin typeface="+mj-lt"/>
              <a:ea typeface="+mj-ea"/>
              <a:cs typeface="+mj-cs"/>
            </a:endParaRPr>
          </a:p>
        </p:txBody>
      </p:sp>
      <p:sp>
        <p:nvSpPr>
          <p:cNvPr id="7" name="1 Subtítulo"/>
          <p:cNvSpPr txBox="1">
            <a:spLocks/>
          </p:cNvSpPr>
          <p:nvPr/>
        </p:nvSpPr>
        <p:spPr>
          <a:xfrm>
            <a:off x="1683570" y="5715000"/>
            <a:ext cx="5637010" cy="882119"/>
          </a:xfrm>
          <a:prstGeom prst="rect">
            <a:avLst/>
          </a:prstGeom>
        </p:spPr>
        <p:txBody>
          <a:bodyPr vert="horz" lIns="91440" tIns="45720" rIns="91440" bIns="45720" rtlCol="0">
            <a:normAutofit/>
          </a:bodyPr>
          <a:lstStyle>
            <a:lvl1pPr marL="0" indent="0" algn="l" defTabSz="914400" rtl="0" eaLnBrk="1" latinLnBrk="0" hangingPunct="1">
              <a:spcBef>
                <a:spcPct val="20000"/>
              </a:spcBef>
              <a:spcAft>
                <a:spcPts val="300"/>
              </a:spcAft>
              <a:buClr>
                <a:schemeClr val="accent6">
                  <a:lumMod val="75000"/>
                </a:schemeClr>
              </a:buClr>
              <a:buSzPct val="130000"/>
              <a:buFont typeface="Georgia" pitchFamily="18" charset="0"/>
              <a:buNone/>
              <a:defRPr sz="2200" kern="1200">
                <a:solidFill>
                  <a:schemeClr val="tx2"/>
                </a:solidFill>
                <a:latin typeface="+mn-lt"/>
                <a:ea typeface="+mn-ea"/>
                <a:cs typeface="+mn-cs"/>
              </a:defRPr>
            </a:lvl1pPr>
            <a:lvl2pPr marL="4572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2000" kern="1200">
                <a:solidFill>
                  <a:schemeClr val="tx1">
                    <a:tint val="75000"/>
                  </a:schemeClr>
                </a:solidFill>
                <a:latin typeface="+mn-lt"/>
                <a:ea typeface="+mn-ea"/>
                <a:cs typeface="+mn-cs"/>
              </a:defRPr>
            </a:lvl2pPr>
            <a:lvl3pPr marL="9144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1800" kern="1200">
                <a:solidFill>
                  <a:schemeClr val="tx1">
                    <a:tint val="75000"/>
                  </a:schemeClr>
                </a:solidFill>
                <a:latin typeface="+mn-lt"/>
                <a:ea typeface="+mn-ea"/>
                <a:cs typeface="+mn-cs"/>
              </a:defRPr>
            </a:lvl3pPr>
            <a:lvl4pPr marL="13716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1600" kern="1200">
                <a:solidFill>
                  <a:schemeClr val="tx1">
                    <a:tint val="75000"/>
                  </a:schemeClr>
                </a:solidFill>
                <a:latin typeface="+mn-lt"/>
                <a:ea typeface="+mn-ea"/>
                <a:cs typeface="+mn-cs"/>
              </a:defRPr>
            </a:lvl4pPr>
            <a:lvl5pPr marL="18288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1400" kern="1200">
                <a:solidFill>
                  <a:schemeClr val="tx1">
                    <a:tint val="75000"/>
                  </a:schemeClr>
                </a:solidFill>
                <a:latin typeface="+mn-lt"/>
                <a:ea typeface="+mn-ea"/>
                <a:cs typeface="+mn-cs"/>
              </a:defRPr>
            </a:lvl5pPr>
            <a:lvl6pPr marL="22860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1400" kern="1200">
                <a:solidFill>
                  <a:schemeClr val="tx1">
                    <a:tint val="75000"/>
                  </a:schemeClr>
                </a:solidFill>
                <a:latin typeface="+mn-lt"/>
                <a:ea typeface="+mn-ea"/>
                <a:cs typeface="+mn-cs"/>
              </a:defRPr>
            </a:lvl6pPr>
            <a:lvl7pPr marL="27432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1400" kern="1200">
                <a:solidFill>
                  <a:schemeClr val="tx1">
                    <a:tint val="75000"/>
                  </a:schemeClr>
                </a:solidFill>
                <a:latin typeface="+mn-lt"/>
                <a:ea typeface="+mn-ea"/>
                <a:cs typeface="+mn-cs"/>
              </a:defRPr>
            </a:lvl7pPr>
            <a:lvl8pPr marL="32004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1400" kern="1200">
                <a:solidFill>
                  <a:schemeClr val="tx1">
                    <a:tint val="75000"/>
                  </a:schemeClr>
                </a:solidFill>
                <a:latin typeface="+mn-lt"/>
                <a:ea typeface="+mn-ea"/>
                <a:cs typeface="+mn-cs"/>
              </a:defRPr>
            </a:lvl8pPr>
            <a:lvl9pPr marL="36576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1400" kern="1200">
                <a:solidFill>
                  <a:schemeClr val="tx1">
                    <a:tint val="75000"/>
                  </a:schemeClr>
                </a:solidFill>
                <a:latin typeface="+mn-lt"/>
                <a:ea typeface="+mn-ea"/>
                <a:cs typeface="+mn-cs"/>
              </a:defRPr>
            </a:lvl9pPr>
          </a:lstStyle>
          <a:p>
            <a:pPr algn="ctr"/>
            <a:r>
              <a:rPr lang="es-ES" sz="2000" b="1" dirty="0">
                <a:gradFill>
                  <a:gsLst>
                    <a:gs pos="0">
                      <a:schemeClr val="tx1"/>
                    </a:gs>
                    <a:gs pos="40000">
                      <a:schemeClr val="tx1">
                        <a:lumMod val="75000"/>
                        <a:lumOff val="25000"/>
                      </a:schemeClr>
                    </a:gs>
                    <a:gs pos="100000">
                      <a:schemeClr val="tx2">
                        <a:alpha val="65000"/>
                      </a:schemeClr>
                    </a:gs>
                  </a:gsLst>
                  <a:lin ang="5400000" scaled="0"/>
                </a:gradFill>
                <a:latin typeface="+mj-lt"/>
                <a:ea typeface="+mj-ea"/>
                <a:cs typeface="+mj-cs"/>
              </a:rPr>
              <a:t>SANGOLQUÍ, ABRIL 2014.</a:t>
            </a:r>
            <a:endParaRPr lang="en-US" sz="2000" b="1" dirty="0">
              <a:gradFill>
                <a:gsLst>
                  <a:gs pos="0">
                    <a:schemeClr val="tx1"/>
                  </a:gs>
                  <a:gs pos="40000">
                    <a:schemeClr val="tx1">
                      <a:lumMod val="75000"/>
                      <a:lumOff val="25000"/>
                    </a:schemeClr>
                  </a:gs>
                  <a:gs pos="100000">
                    <a:schemeClr val="tx2">
                      <a:alpha val="65000"/>
                    </a:schemeClr>
                  </a:gs>
                </a:gsLst>
                <a:lin ang="5400000" scaled="0"/>
              </a:gradFill>
              <a:latin typeface="+mj-lt"/>
              <a:ea typeface="+mj-ea"/>
              <a:cs typeface="+mj-cs"/>
            </a:endParaRPr>
          </a:p>
          <a:p>
            <a:endParaRPr lang="en-US" dirty="0"/>
          </a:p>
        </p:txBody>
      </p:sp>
    </p:spTree>
    <p:extLst>
      <p:ext uri="{BB962C8B-B14F-4D97-AF65-F5344CB8AC3E}">
        <p14:creationId xmlns:p14="http://schemas.microsoft.com/office/powerpoint/2010/main" val="4107914005"/>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1 Subtítulo"/>
          <p:cNvSpPr>
            <a:spLocks noGrp="1"/>
          </p:cNvSpPr>
          <p:nvPr>
            <p:ph type="subTitle" idx="1"/>
          </p:nvPr>
        </p:nvSpPr>
        <p:spPr>
          <a:xfrm>
            <a:off x="762000" y="2286000"/>
            <a:ext cx="7620000" cy="3810000"/>
          </a:xfrm>
        </p:spPr>
        <p:txBody>
          <a:bodyPr>
            <a:normAutofit fontScale="92500"/>
          </a:bodyPr>
          <a:lstStyle/>
          <a:p>
            <a:pPr algn="just"/>
            <a:r>
              <a:rPr lang="es-ES" sz="2000" dirty="0" err="1">
                <a:gradFill>
                  <a:gsLst>
                    <a:gs pos="0">
                      <a:schemeClr val="tx1"/>
                    </a:gs>
                    <a:gs pos="40000">
                      <a:schemeClr val="tx1">
                        <a:lumMod val="75000"/>
                        <a:lumOff val="25000"/>
                      </a:schemeClr>
                    </a:gs>
                    <a:gs pos="100000">
                      <a:schemeClr val="tx2">
                        <a:alpha val="65000"/>
                      </a:schemeClr>
                    </a:gs>
                  </a:gsLst>
                  <a:lin ang="5400000" scaled="0"/>
                </a:gradFill>
                <a:latin typeface="+mj-lt"/>
                <a:ea typeface="+mj-ea"/>
                <a:cs typeface="+mj-cs"/>
              </a:rPr>
              <a:t>Cobit</a:t>
            </a:r>
            <a:r>
              <a:rPr lang="es-ES" sz="2000" dirty="0">
                <a:gradFill>
                  <a:gsLst>
                    <a:gs pos="0">
                      <a:schemeClr val="tx1"/>
                    </a:gs>
                    <a:gs pos="40000">
                      <a:schemeClr val="tx1">
                        <a:lumMod val="75000"/>
                        <a:lumOff val="25000"/>
                      </a:schemeClr>
                    </a:gs>
                    <a:gs pos="100000">
                      <a:schemeClr val="tx2">
                        <a:alpha val="65000"/>
                      </a:schemeClr>
                    </a:gs>
                  </a:gsLst>
                  <a:lin ang="5400000" scaled="0"/>
                </a:gradFill>
                <a:latin typeface="+mj-lt"/>
                <a:ea typeface="+mj-ea"/>
                <a:cs typeface="+mj-cs"/>
              </a:rPr>
              <a:t> es uno de los marcos de trabajo más importantes y aceptados a nivel mundial, para la adecuada implementación de Gobierno TI.  Además es un conjunto de buenas prácticas que permite el desarrollo de políticas claras en </a:t>
            </a:r>
            <a:r>
              <a:rPr lang="es-ES" sz="2000" dirty="0" smtClean="0">
                <a:gradFill>
                  <a:gsLst>
                    <a:gs pos="0">
                      <a:schemeClr val="tx1"/>
                    </a:gs>
                    <a:gs pos="40000">
                      <a:schemeClr val="tx1">
                        <a:lumMod val="75000"/>
                        <a:lumOff val="25000"/>
                      </a:schemeClr>
                    </a:gs>
                    <a:gs pos="100000">
                      <a:schemeClr val="tx2">
                        <a:alpha val="65000"/>
                      </a:schemeClr>
                    </a:gs>
                  </a:gsLst>
                  <a:lin ang="5400000" scaled="0"/>
                </a:gradFill>
                <a:latin typeface="+mj-lt"/>
                <a:ea typeface="+mj-ea"/>
                <a:cs typeface="+mj-cs"/>
              </a:rPr>
              <a:t>las organizaciones, diferenciando </a:t>
            </a:r>
            <a:r>
              <a:rPr lang="es-ES" sz="2000" dirty="0">
                <a:gradFill>
                  <a:gsLst>
                    <a:gs pos="0">
                      <a:schemeClr val="tx1"/>
                    </a:gs>
                    <a:gs pos="40000">
                      <a:schemeClr val="tx1">
                        <a:lumMod val="75000"/>
                        <a:lumOff val="25000"/>
                      </a:schemeClr>
                    </a:gs>
                    <a:gs pos="100000">
                      <a:schemeClr val="tx2">
                        <a:alpha val="65000"/>
                      </a:schemeClr>
                    </a:gs>
                  </a:gsLst>
                  <a:lin ang="5400000" scaled="0"/>
                </a:gradFill>
                <a:latin typeface="+mj-lt"/>
                <a:ea typeface="+mj-ea"/>
                <a:cs typeface="+mj-cs"/>
              </a:rPr>
              <a:t>claramente entre el Gobierno y la </a:t>
            </a:r>
            <a:r>
              <a:rPr lang="es-ES" sz="2000" dirty="0" smtClean="0">
                <a:gradFill>
                  <a:gsLst>
                    <a:gs pos="0">
                      <a:schemeClr val="tx1"/>
                    </a:gs>
                    <a:gs pos="40000">
                      <a:schemeClr val="tx1">
                        <a:lumMod val="75000"/>
                        <a:lumOff val="25000"/>
                      </a:schemeClr>
                    </a:gs>
                    <a:gs pos="100000">
                      <a:schemeClr val="tx2">
                        <a:alpha val="65000"/>
                      </a:schemeClr>
                    </a:gs>
                  </a:gsLst>
                  <a:lin ang="5400000" scaled="0"/>
                </a:gradFill>
                <a:latin typeface="+mj-lt"/>
                <a:ea typeface="+mj-ea"/>
                <a:cs typeface="+mj-cs"/>
              </a:rPr>
              <a:t>Gestión.</a:t>
            </a:r>
          </a:p>
          <a:p>
            <a:pPr marL="342900" indent="-342900" algn="just">
              <a:buFont typeface="Arial" pitchFamily="34" charset="0"/>
              <a:buChar char="•"/>
            </a:pPr>
            <a:r>
              <a:rPr lang="es-ES" sz="2100" dirty="0">
                <a:gradFill>
                  <a:gsLst>
                    <a:gs pos="0">
                      <a:schemeClr val="tx1"/>
                    </a:gs>
                    <a:gs pos="40000">
                      <a:schemeClr val="tx1">
                        <a:lumMod val="75000"/>
                        <a:lumOff val="25000"/>
                      </a:schemeClr>
                    </a:gs>
                    <a:gs pos="100000">
                      <a:schemeClr val="tx2">
                        <a:alpha val="65000"/>
                      </a:schemeClr>
                    </a:gs>
                  </a:gsLst>
                  <a:lin ang="5400000" scaled="0"/>
                </a:gradFill>
                <a:latin typeface="+mj-lt"/>
                <a:ea typeface="+mj-ea"/>
                <a:cs typeface="+mj-cs"/>
              </a:rPr>
              <a:t>Evaluación, orientación y supervisión (EDM).- contiene 5 procesos</a:t>
            </a:r>
          </a:p>
          <a:p>
            <a:pPr marL="342900" indent="-342900" algn="just">
              <a:buFont typeface="Arial" pitchFamily="34" charset="0"/>
              <a:buChar char="•"/>
            </a:pPr>
            <a:r>
              <a:rPr lang="es-ES" sz="2100" dirty="0">
                <a:gradFill>
                  <a:gsLst>
                    <a:gs pos="0">
                      <a:schemeClr val="tx1"/>
                    </a:gs>
                    <a:gs pos="40000">
                      <a:schemeClr val="tx1">
                        <a:lumMod val="75000"/>
                        <a:lumOff val="25000"/>
                      </a:schemeClr>
                    </a:gs>
                    <a:gs pos="100000">
                      <a:schemeClr val="tx2">
                        <a:alpha val="65000"/>
                      </a:schemeClr>
                    </a:gs>
                  </a:gsLst>
                  <a:lin ang="5400000" scaled="0"/>
                </a:gradFill>
                <a:latin typeface="+mj-lt"/>
                <a:ea typeface="+mj-ea"/>
                <a:cs typeface="+mj-cs"/>
              </a:rPr>
              <a:t>Alinear, Planificar y Organizar (APO).- contiene 13 procesos</a:t>
            </a:r>
          </a:p>
          <a:p>
            <a:pPr marL="342900" indent="-342900" algn="just">
              <a:buFont typeface="Arial" pitchFamily="34" charset="0"/>
              <a:buChar char="•"/>
            </a:pPr>
            <a:r>
              <a:rPr lang="es-ES" sz="2100" dirty="0">
                <a:gradFill>
                  <a:gsLst>
                    <a:gs pos="0">
                      <a:schemeClr val="tx1"/>
                    </a:gs>
                    <a:gs pos="40000">
                      <a:schemeClr val="tx1">
                        <a:lumMod val="75000"/>
                        <a:lumOff val="25000"/>
                      </a:schemeClr>
                    </a:gs>
                    <a:gs pos="100000">
                      <a:schemeClr val="tx2">
                        <a:alpha val="65000"/>
                      </a:schemeClr>
                    </a:gs>
                  </a:gsLst>
                  <a:lin ang="5400000" scaled="0"/>
                </a:gradFill>
                <a:latin typeface="+mj-lt"/>
                <a:ea typeface="+mj-ea"/>
                <a:cs typeface="+mj-cs"/>
              </a:rPr>
              <a:t>Construir, Adquirir e Implementar (BAI).- </a:t>
            </a:r>
            <a:r>
              <a:rPr lang="es-ES" sz="2100" dirty="0">
                <a:gradFill>
                  <a:gsLst>
                    <a:gs pos="0">
                      <a:schemeClr val="tx1"/>
                    </a:gs>
                    <a:gs pos="40000">
                      <a:schemeClr val="tx1">
                        <a:lumMod val="75000"/>
                        <a:lumOff val="25000"/>
                      </a:schemeClr>
                    </a:gs>
                    <a:gs pos="100000">
                      <a:schemeClr val="tx2">
                        <a:alpha val="65000"/>
                      </a:schemeClr>
                    </a:gs>
                  </a:gsLst>
                  <a:lin ang="5400000" scaled="0"/>
                </a:gradFill>
              </a:rPr>
              <a:t>contiene </a:t>
            </a:r>
            <a:r>
              <a:rPr lang="es-ES" sz="2100" dirty="0" smtClean="0">
                <a:gradFill>
                  <a:gsLst>
                    <a:gs pos="0">
                      <a:schemeClr val="tx1"/>
                    </a:gs>
                    <a:gs pos="40000">
                      <a:schemeClr val="tx1">
                        <a:lumMod val="75000"/>
                        <a:lumOff val="25000"/>
                      </a:schemeClr>
                    </a:gs>
                    <a:gs pos="100000">
                      <a:schemeClr val="tx2">
                        <a:alpha val="65000"/>
                      </a:schemeClr>
                    </a:gs>
                  </a:gsLst>
                  <a:lin ang="5400000" scaled="0"/>
                </a:gradFill>
                <a:latin typeface="+mj-lt"/>
                <a:ea typeface="+mj-ea"/>
                <a:cs typeface="+mj-cs"/>
              </a:rPr>
              <a:t>10 </a:t>
            </a:r>
            <a:r>
              <a:rPr lang="es-ES" sz="2100" dirty="0">
                <a:gradFill>
                  <a:gsLst>
                    <a:gs pos="0">
                      <a:schemeClr val="tx1"/>
                    </a:gs>
                    <a:gs pos="40000">
                      <a:schemeClr val="tx1">
                        <a:lumMod val="75000"/>
                        <a:lumOff val="25000"/>
                      </a:schemeClr>
                    </a:gs>
                    <a:gs pos="100000">
                      <a:schemeClr val="tx2">
                        <a:alpha val="65000"/>
                      </a:schemeClr>
                    </a:gs>
                  </a:gsLst>
                  <a:lin ang="5400000" scaled="0"/>
                </a:gradFill>
                <a:latin typeface="+mj-lt"/>
                <a:ea typeface="+mj-ea"/>
                <a:cs typeface="+mj-cs"/>
              </a:rPr>
              <a:t>procesos </a:t>
            </a:r>
          </a:p>
          <a:p>
            <a:pPr marL="342900" indent="-342900" algn="just">
              <a:buFont typeface="Arial" pitchFamily="34" charset="0"/>
              <a:buChar char="•"/>
            </a:pPr>
            <a:r>
              <a:rPr lang="es-ES" sz="2100" dirty="0">
                <a:gradFill>
                  <a:gsLst>
                    <a:gs pos="0">
                      <a:schemeClr val="tx1"/>
                    </a:gs>
                    <a:gs pos="40000">
                      <a:schemeClr val="tx1">
                        <a:lumMod val="75000"/>
                        <a:lumOff val="25000"/>
                      </a:schemeClr>
                    </a:gs>
                    <a:gs pos="100000">
                      <a:schemeClr val="tx2">
                        <a:alpha val="65000"/>
                      </a:schemeClr>
                    </a:gs>
                  </a:gsLst>
                  <a:lin ang="5400000" scaled="0"/>
                </a:gradFill>
                <a:latin typeface="+mj-lt"/>
                <a:ea typeface="+mj-ea"/>
                <a:cs typeface="+mj-cs"/>
              </a:rPr>
              <a:t>Entregar, Servicio y Soporte (DSS).- contiene 6 procesos</a:t>
            </a:r>
          </a:p>
          <a:p>
            <a:pPr marL="342900" indent="-342900" algn="just">
              <a:buFont typeface="Arial" pitchFamily="34" charset="0"/>
              <a:buChar char="•"/>
            </a:pPr>
            <a:r>
              <a:rPr lang="es-ES" sz="2100" dirty="0">
                <a:gradFill>
                  <a:gsLst>
                    <a:gs pos="0">
                      <a:schemeClr val="tx1"/>
                    </a:gs>
                    <a:gs pos="40000">
                      <a:schemeClr val="tx1">
                        <a:lumMod val="75000"/>
                        <a:lumOff val="25000"/>
                      </a:schemeClr>
                    </a:gs>
                    <a:gs pos="100000">
                      <a:schemeClr val="tx2">
                        <a:alpha val="65000"/>
                      </a:schemeClr>
                    </a:gs>
                  </a:gsLst>
                  <a:lin ang="5400000" scaled="0"/>
                </a:gradFill>
                <a:latin typeface="+mj-lt"/>
                <a:ea typeface="+mj-ea"/>
                <a:cs typeface="+mj-cs"/>
              </a:rPr>
              <a:t>Supervisar, Evaluar y Valorar (MEA).- contiene 3 procesos </a:t>
            </a:r>
            <a:endParaRPr lang="en-US" sz="2100" dirty="0">
              <a:gradFill>
                <a:gsLst>
                  <a:gs pos="0">
                    <a:schemeClr val="tx1"/>
                  </a:gs>
                  <a:gs pos="40000">
                    <a:schemeClr val="tx1">
                      <a:lumMod val="75000"/>
                      <a:lumOff val="25000"/>
                    </a:schemeClr>
                  </a:gs>
                  <a:gs pos="100000">
                    <a:schemeClr val="tx2">
                      <a:alpha val="65000"/>
                    </a:schemeClr>
                  </a:gs>
                </a:gsLst>
                <a:lin ang="5400000" scaled="0"/>
              </a:gradFill>
              <a:latin typeface="+mj-lt"/>
              <a:ea typeface="+mj-ea"/>
              <a:cs typeface="+mj-cs"/>
            </a:endParaRPr>
          </a:p>
        </p:txBody>
      </p:sp>
      <p:sp>
        <p:nvSpPr>
          <p:cNvPr id="3" name="2 Título"/>
          <p:cNvSpPr>
            <a:spLocks noGrp="1"/>
          </p:cNvSpPr>
          <p:nvPr>
            <p:ph type="ctrTitle"/>
          </p:nvPr>
        </p:nvSpPr>
        <p:spPr>
          <a:xfrm>
            <a:off x="3448050" y="1371600"/>
            <a:ext cx="2247900" cy="677709"/>
          </a:xfrm>
          <a:ln>
            <a:noFill/>
          </a:ln>
        </p:spPr>
        <p:txBody>
          <a:bodyPr/>
          <a:lstStyle/>
          <a:p>
            <a:pPr marL="182880" indent="0">
              <a:buNone/>
            </a:pPr>
            <a:r>
              <a:rPr lang="es-EC" sz="4000" dirty="0" smtClean="0"/>
              <a:t>COBIT 5</a:t>
            </a:r>
            <a:endParaRPr lang="en-US" sz="4000" dirty="0"/>
          </a:p>
        </p:txBody>
      </p:sp>
      <p:pic>
        <p:nvPicPr>
          <p:cNvPr id="5" name="4 Imagen" descr="C:\Users\william.lozada\Desktop\LOGO-PRINCIPAL5.png"/>
          <p:cNvPicPr/>
          <p:nvPr/>
        </p:nvPicPr>
        <p:blipFill rotWithShape="1">
          <a:blip r:embed="rId4" cstate="print"/>
          <a:srcRect l="-1" t="-1" r="-296" b="-676"/>
          <a:stretch/>
        </p:blipFill>
        <p:spPr bwMode="auto">
          <a:xfrm>
            <a:off x="5638800" y="152400"/>
            <a:ext cx="3360420" cy="838200"/>
          </a:xfrm>
          <a:prstGeom prst="rect">
            <a:avLst/>
          </a:prstGeom>
          <a:noFill/>
          <a:ln>
            <a:noFill/>
          </a:ln>
          <a:extLst>
            <a:ext uri="{53640926-AAD7-44D8-BBD7-CCE9431645EC}">
              <a14:shadowObscured xmlns:a14="http://schemas.microsoft.com/office/drawing/2010/main"/>
            </a:ext>
          </a:extLst>
        </p:spPr>
      </p:pic>
      <p:cxnSp>
        <p:nvCxnSpPr>
          <p:cNvPr id="6" name="5 Conector recto"/>
          <p:cNvCxnSpPr/>
          <p:nvPr/>
        </p:nvCxnSpPr>
        <p:spPr>
          <a:xfrm>
            <a:off x="0" y="1038225"/>
            <a:ext cx="9144000" cy="0"/>
          </a:xfrm>
          <a:prstGeom prst="line">
            <a:avLst/>
          </a:prstGeom>
          <a:ln>
            <a:solidFill>
              <a:srgbClr val="FF0000"/>
            </a:solidFill>
          </a:ln>
        </p:spPr>
        <p:style>
          <a:lnRef idx="2">
            <a:schemeClr val="accent6"/>
          </a:lnRef>
          <a:fillRef idx="0">
            <a:schemeClr val="accent6"/>
          </a:fillRef>
          <a:effectRef idx="1">
            <a:schemeClr val="accent6"/>
          </a:effectRef>
          <a:fontRef idx="minor">
            <a:schemeClr val="tx1"/>
          </a:fontRef>
        </p:style>
      </p:cxnSp>
      <p:cxnSp>
        <p:nvCxnSpPr>
          <p:cNvPr id="7" name="6 Conector recto"/>
          <p:cNvCxnSpPr/>
          <p:nvPr/>
        </p:nvCxnSpPr>
        <p:spPr>
          <a:xfrm>
            <a:off x="0" y="1095375"/>
            <a:ext cx="9144000" cy="0"/>
          </a:xfrm>
          <a:prstGeom prst="line">
            <a:avLst/>
          </a:prstGeom>
          <a:ln>
            <a:solidFill>
              <a:srgbClr val="21A73B"/>
            </a:solidFill>
          </a:ln>
        </p:spPr>
        <p:style>
          <a:lnRef idx="2">
            <a:schemeClr val="accent6"/>
          </a:lnRef>
          <a:fillRef idx="0">
            <a:schemeClr val="accent6"/>
          </a:fillRef>
          <a:effectRef idx="1">
            <a:schemeClr val="accent6"/>
          </a:effectRef>
          <a:fontRef idx="minor">
            <a:schemeClr val="tx1"/>
          </a:fontRef>
        </p:style>
      </p:cxnSp>
    </p:spTree>
    <p:extLst>
      <p:ext uri="{BB962C8B-B14F-4D97-AF65-F5344CB8AC3E}">
        <p14:creationId xmlns:p14="http://schemas.microsoft.com/office/powerpoint/2010/main" val="414396409"/>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1 Subtítulo"/>
          <p:cNvSpPr>
            <a:spLocks noGrp="1"/>
          </p:cNvSpPr>
          <p:nvPr>
            <p:ph type="subTitle" idx="1"/>
          </p:nvPr>
        </p:nvSpPr>
        <p:spPr>
          <a:xfrm>
            <a:off x="762000" y="2286000"/>
            <a:ext cx="7620000" cy="4114800"/>
          </a:xfrm>
        </p:spPr>
        <p:txBody>
          <a:bodyPr>
            <a:noAutofit/>
          </a:bodyPr>
          <a:lstStyle/>
          <a:p>
            <a:pPr algn="just"/>
            <a:r>
              <a:rPr lang="es-ES" sz="1800" b="1" dirty="0">
                <a:gradFill>
                  <a:gsLst>
                    <a:gs pos="0">
                      <a:schemeClr val="tx1"/>
                    </a:gs>
                    <a:gs pos="40000">
                      <a:schemeClr val="tx1">
                        <a:lumMod val="75000"/>
                        <a:lumOff val="25000"/>
                      </a:schemeClr>
                    </a:gs>
                    <a:gs pos="100000">
                      <a:schemeClr val="tx2">
                        <a:alpha val="65000"/>
                      </a:schemeClr>
                    </a:gs>
                  </a:gsLst>
                  <a:lin ang="5400000" scaled="0"/>
                </a:gradFill>
                <a:latin typeface="+mj-lt"/>
                <a:ea typeface="+mj-ea"/>
                <a:cs typeface="+mj-cs"/>
              </a:rPr>
              <a:t>Gobierno.- </a:t>
            </a:r>
            <a:r>
              <a:rPr lang="es-ES" sz="1800" dirty="0">
                <a:gradFill>
                  <a:gsLst>
                    <a:gs pos="0">
                      <a:schemeClr val="tx1"/>
                    </a:gs>
                    <a:gs pos="40000">
                      <a:schemeClr val="tx1">
                        <a:lumMod val="75000"/>
                        <a:lumOff val="25000"/>
                      </a:schemeClr>
                    </a:gs>
                    <a:gs pos="100000">
                      <a:schemeClr val="tx2">
                        <a:alpha val="65000"/>
                      </a:schemeClr>
                    </a:gs>
                  </a:gsLst>
                  <a:lin ang="5400000" scaled="0"/>
                </a:gradFill>
                <a:latin typeface="+mj-lt"/>
                <a:ea typeface="+mj-ea"/>
                <a:cs typeface="+mj-cs"/>
              </a:rPr>
              <a:t>evalúa las necesidades, condiciones y opciones de las partes interesadas para determinar el alcance de las metas corporativas (equilibradas y acordadas), estableciendo la dirección a través de la priorización y la toma de decisiones por medio de la medición  del rendimiento y el cumplimiento.</a:t>
            </a:r>
            <a:endParaRPr lang="en-US" sz="1800" dirty="0">
              <a:gradFill>
                <a:gsLst>
                  <a:gs pos="0">
                    <a:schemeClr val="tx1"/>
                  </a:gs>
                  <a:gs pos="40000">
                    <a:schemeClr val="tx1">
                      <a:lumMod val="75000"/>
                      <a:lumOff val="25000"/>
                    </a:schemeClr>
                  </a:gs>
                  <a:gs pos="100000">
                    <a:schemeClr val="tx2">
                      <a:alpha val="65000"/>
                    </a:schemeClr>
                  </a:gs>
                </a:gsLst>
                <a:lin ang="5400000" scaled="0"/>
              </a:gradFill>
              <a:latin typeface="+mj-lt"/>
              <a:ea typeface="+mj-ea"/>
              <a:cs typeface="+mj-cs"/>
            </a:endParaRPr>
          </a:p>
          <a:p>
            <a:pPr algn="just"/>
            <a:r>
              <a:rPr lang="es-ES" sz="1800" dirty="0">
                <a:gradFill>
                  <a:gsLst>
                    <a:gs pos="0">
                      <a:schemeClr val="tx1"/>
                    </a:gs>
                    <a:gs pos="40000">
                      <a:schemeClr val="tx1">
                        <a:lumMod val="75000"/>
                        <a:lumOff val="25000"/>
                      </a:schemeClr>
                    </a:gs>
                    <a:gs pos="100000">
                      <a:schemeClr val="tx2">
                        <a:alpha val="65000"/>
                      </a:schemeClr>
                    </a:gs>
                  </a:gsLst>
                  <a:lin ang="5400000" scaled="0"/>
                </a:gradFill>
                <a:latin typeface="+mj-lt"/>
                <a:ea typeface="+mj-ea"/>
                <a:cs typeface="+mj-cs"/>
              </a:rPr>
              <a:t> El gobierno es responsabilidad del consejo de administración bajo la dirección de su presidente.</a:t>
            </a:r>
            <a:endParaRPr lang="en-US" sz="1800" dirty="0">
              <a:gradFill>
                <a:gsLst>
                  <a:gs pos="0">
                    <a:schemeClr val="tx1"/>
                  </a:gs>
                  <a:gs pos="40000">
                    <a:schemeClr val="tx1">
                      <a:lumMod val="75000"/>
                      <a:lumOff val="25000"/>
                    </a:schemeClr>
                  </a:gs>
                  <a:gs pos="100000">
                    <a:schemeClr val="tx2">
                      <a:alpha val="65000"/>
                    </a:schemeClr>
                  </a:gs>
                </a:gsLst>
                <a:lin ang="5400000" scaled="0"/>
              </a:gradFill>
              <a:latin typeface="+mj-lt"/>
              <a:ea typeface="+mj-ea"/>
              <a:cs typeface="+mj-cs"/>
            </a:endParaRPr>
          </a:p>
          <a:p>
            <a:pPr algn="just"/>
            <a:r>
              <a:rPr lang="es-ES" sz="1800" dirty="0">
                <a:gradFill>
                  <a:gsLst>
                    <a:gs pos="0">
                      <a:schemeClr val="tx1"/>
                    </a:gs>
                    <a:gs pos="40000">
                      <a:schemeClr val="tx1">
                        <a:lumMod val="75000"/>
                        <a:lumOff val="25000"/>
                      </a:schemeClr>
                    </a:gs>
                    <a:gs pos="100000">
                      <a:schemeClr val="tx2">
                        <a:alpha val="65000"/>
                      </a:schemeClr>
                    </a:gs>
                  </a:gsLst>
                  <a:lin ang="5400000" scaled="0"/>
                </a:gradFill>
                <a:latin typeface="+mj-lt"/>
                <a:ea typeface="+mj-ea"/>
                <a:cs typeface="+mj-cs"/>
              </a:rPr>
              <a:t> </a:t>
            </a:r>
            <a:endParaRPr lang="en-US" sz="1800" dirty="0">
              <a:gradFill>
                <a:gsLst>
                  <a:gs pos="0">
                    <a:schemeClr val="tx1"/>
                  </a:gs>
                  <a:gs pos="40000">
                    <a:schemeClr val="tx1">
                      <a:lumMod val="75000"/>
                      <a:lumOff val="25000"/>
                    </a:schemeClr>
                  </a:gs>
                  <a:gs pos="100000">
                    <a:schemeClr val="tx2">
                      <a:alpha val="65000"/>
                    </a:schemeClr>
                  </a:gs>
                </a:gsLst>
                <a:lin ang="5400000" scaled="0"/>
              </a:gradFill>
              <a:latin typeface="+mj-lt"/>
              <a:ea typeface="+mj-ea"/>
              <a:cs typeface="+mj-cs"/>
            </a:endParaRPr>
          </a:p>
          <a:p>
            <a:pPr algn="just"/>
            <a:r>
              <a:rPr lang="es-ES" sz="1800" b="1" dirty="0" smtClean="0">
                <a:gradFill>
                  <a:gsLst>
                    <a:gs pos="0">
                      <a:schemeClr val="tx1"/>
                    </a:gs>
                    <a:gs pos="40000">
                      <a:schemeClr val="tx1">
                        <a:lumMod val="75000"/>
                        <a:lumOff val="25000"/>
                      </a:schemeClr>
                    </a:gs>
                    <a:gs pos="100000">
                      <a:schemeClr val="tx2">
                        <a:alpha val="65000"/>
                      </a:schemeClr>
                    </a:gs>
                  </a:gsLst>
                  <a:lin ang="5400000" scaled="0"/>
                </a:gradFill>
                <a:latin typeface="+mj-lt"/>
                <a:ea typeface="+mj-ea"/>
                <a:cs typeface="+mj-cs"/>
              </a:rPr>
              <a:t>Gestión</a:t>
            </a:r>
            <a:r>
              <a:rPr lang="es-ES" sz="1800" b="1" dirty="0">
                <a:gradFill>
                  <a:gsLst>
                    <a:gs pos="0">
                      <a:schemeClr val="tx1"/>
                    </a:gs>
                    <a:gs pos="40000">
                      <a:schemeClr val="tx1">
                        <a:lumMod val="75000"/>
                        <a:lumOff val="25000"/>
                      </a:schemeClr>
                    </a:gs>
                    <a:gs pos="100000">
                      <a:schemeClr val="tx2">
                        <a:alpha val="65000"/>
                      </a:schemeClr>
                    </a:gs>
                  </a:gsLst>
                  <a:lin ang="5400000" scaled="0"/>
                </a:gradFill>
                <a:latin typeface="+mj-lt"/>
                <a:ea typeface="+mj-ea"/>
                <a:cs typeface="+mj-cs"/>
              </a:rPr>
              <a:t>.- </a:t>
            </a:r>
            <a:r>
              <a:rPr lang="es-ES" sz="1800" dirty="0">
                <a:gradFill>
                  <a:gsLst>
                    <a:gs pos="0">
                      <a:schemeClr val="tx1"/>
                    </a:gs>
                    <a:gs pos="40000">
                      <a:schemeClr val="tx1">
                        <a:lumMod val="75000"/>
                        <a:lumOff val="25000"/>
                      </a:schemeClr>
                    </a:gs>
                    <a:gs pos="100000">
                      <a:schemeClr val="tx2">
                        <a:alpha val="65000"/>
                      </a:schemeClr>
                    </a:gs>
                  </a:gsLst>
                  <a:lin ang="5400000" scaled="0"/>
                </a:gradFill>
                <a:latin typeface="+mj-lt"/>
                <a:ea typeface="+mj-ea"/>
                <a:cs typeface="+mj-cs"/>
              </a:rPr>
              <a:t>La gestión planifica, construye, ejecuta y controla actividades alineadas con la dirección establecida por el gobierno para alcanzar las metas empresariales</a:t>
            </a:r>
            <a:r>
              <a:rPr lang="es-ES" sz="1800" dirty="0" smtClean="0">
                <a:gradFill>
                  <a:gsLst>
                    <a:gs pos="0">
                      <a:schemeClr val="tx1"/>
                    </a:gs>
                    <a:gs pos="40000">
                      <a:schemeClr val="tx1">
                        <a:lumMod val="75000"/>
                        <a:lumOff val="25000"/>
                      </a:schemeClr>
                    </a:gs>
                    <a:gs pos="100000">
                      <a:schemeClr val="tx2">
                        <a:alpha val="65000"/>
                      </a:schemeClr>
                    </a:gs>
                  </a:gsLst>
                  <a:lin ang="5400000" scaled="0"/>
                </a:gradFill>
                <a:latin typeface="+mj-lt"/>
                <a:ea typeface="+mj-ea"/>
                <a:cs typeface="+mj-cs"/>
              </a:rPr>
              <a:t>.</a:t>
            </a:r>
            <a:endParaRPr lang="en-US" sz="1800" dirty="0">
              <a:gradFill>
                <a:gsLst>
                  <a:gs pos="0">
                    <a:schemeClr val="tx1"/>
                  </a:gs>
                  <a:gs pos="40000">
                    <a:schemeClr val="tx1">
                      <a:lumMod val="75000"/>
                      <a:lumOff val="25000"/>
                    </a:schemeClr>
                  </a:gs>
                  <a:gs pos="100000">
                    <a:schemeClr val="tx2">
                      <a:alpha val="65000"/>
                    </a:schemeClr>
                  </a:gs>
                </a:gsLst>
                <a:lin ang="5400000" scaled="0"/>
              </a:gradFill>
              <a:latin typeface="+mj-lt"/>
              <a:ea typeface="+mj-ea"/>
              <a:cs typeface="+mj-cs"/>
            </a:endParaRPr>
          </a:p>
          <a:p>
            <a:pPr algn="just"/>
            <a:r>
              <a:rPr lang="es-ES" sz="1800" dirty="0">
                <a:gradFill>
                  <a:gsLst>
                    <a:gs pos="0">
                      <a:schemeClr val="tx1"/>
                    </a:gs>
                    <a:gs pos="40000">
                      <a:schemeClr val="tx1">
                        <a:lumMod val="75000"/>
                        <a:lumOff val="25000"/>
                      </a:schemeClr>
                    </a:gs>
                    <a:gs pos="100000">
                      <a:schemeClr val="tx2">
                        <a:alpha val="65000"/>
                      </a:schemeClr>
                    </a:gs>
                  </a:gsLst>
                  <a:lin ang="5400000" scaled="0"/>
                </a:gradFill>
                <a:latin typeface="+mj-lt"/>
                <a:ea typeface="+mj-ea"/>
                <a:cs typeface="+mj-cs"/>
              </a:rPr>
              <a:t> La gestión es responsabilidad de la dirección ejecutiva bajo la dirección del CEO o Gerente.</a:t>
            </a:r>
            <a:endParaRPr lang="en-US" sz="1800" dirty="0">
              <a:gradFill>
                <a:gsLst>
                  <a:gs pos="0">
                    <a:schemeClr val="tx1"/>
                  </a:gs>
                  <a:gs pos="40000">
                    <a:schemeClr val="tx1">
                      <a:lumMod val="75000"/>
                      <a:lumOff val="25000"/>
                    </a:schemeClr>
                  </a:gs>
                  <a:gs pos="100000">
                    <a:schemeClr val="tx2">
                      <a:alpha val="65000"/>
                    </a:schemeClr>
                  </a:gs>
                </a:gsLst>
                <a:lin ang="5400000" scaled="0"/>
              </a:gradFill>
              <a:latin typeface="+mj-lt"/>
              <a:ea typeface="+mj-ea"/>
              <a:cs typeface="+mj-cs"/>
            </a:endParaRPr>
          </a:p>
          <a:p>
            <a:pPr algn="just"/>
            <a:r>
              <a:rPr lang="es-ES" sz="1600" dirty="0">
                <a:gradFill>
                  <a:gsLst>
                    <a:gs pos="0">
                      <a:schemeClr val="tx1"/>
                    </a:gs>
                    <a:gs pos="40000">
                      <a:schemeClr val="tx1">
                        <a:lumMod val="75000"/>
                        <a:lumOff val="25000"/>
                      </a:schemeClr>
                    </a:gs>
                    <a:gs pos="100000">
                      <a:schemeClr val="tx2">
                        <a:alpha val="65000"/>
                      </a:schemeClr>
                    </a:gs>
                  </a:gsLst>
                  <a:lin ang="5400000" scaled="0"/>
                </a:gradFill>
                <a:latin typeface="+mj-lt"/>
                <a:ea typeface="+mj-ea"/>
                <a:cs typeface="+mj-cs"/>
              </a:rPr>
              <a:t> </a:t>
            </a:r>
            <a:endParaRPr lang="en-US" sz="1600" dirty="0">
              <a:gradFill>
                <a:gsLst>
                  <a:gs pos="0">
                    <a:schemeClr val="tx1"/>
                  </a:gs>
                  <a:gs pos="40000">
                    <a:schemeClr val="tx1">
                      <a:lumMod val="75000"/>
                      <a:lumOff val="25000"/>
                    </a:schemeClr>
                  </a:gs>
                  <a:gs pos="100000">
                    <a:schemeClr val="tx2">
                      <a:alpha val="65000"/>
                    </a:schemeClr>
                  </a:gs>
                </a:gsLst>
                <a:lin ang="5400000" scaled="0"/>
              </a:gradFill>
              <a:latin typeface="+mj-lt"/>
              <a:ea typeface="+mj-ea"/>
              <a:cs typeface="+mj-cs"/>
            </a:endParaRPr>
          </a:p>
          <a:p>
            <a:endParaRPr lang="en-US" sz="1600" dirty="0"/>
          </a:p>
        </p:txBody>
      </p:sp>
      <p:sp>
        <p:nvSpPr>
          <p:cNvPr id="3" name="2 Título"/>
          <p:cNvSpPr>
            <a:spLocks noGrp="1"/>
          </p:cNvSpPr>
          <p:nvPr>
            <p:ph type="ctrTitle"/>
          </p:nvPr>
        </p:nvSpPr>
        <p:spPr>
          <a:xfrm>
            <a:off x="3448050" y="1371600"/>
            <a:ext cx="2247900" cy="677709"/>
          </a:xfrm>
          <a:ln>
            <a:noFill/>
          </a:ln>
        </p:spPr>
        <p:txBody>
          <a:bodyPr/>
          <a:lstStyle/>
          <a:p>
            <a:pPr marL="182880" indent="0">
              <a:buNone/>
            </a:pPr>
            <a:r>
              <a:rPr lang="es-EC" sz="4000" dirty="0" smtClean="0"/>
              <a:t>COBIT 5</a:t>
            </a:r>
            <a:endParaRPr lang="en-US" sz="4000" dirty="0"/>
          </a:p>
        </p:txBody>
      </p:sp>
      <p:pic>
        <p:nvPicPr>
          <p:cNvPr id="5" name="4 Imagen" descr="C:\Users\william.lozada\Desktop\LOGO-PRINCIPAL5.png"/>
          <p:cNvPicPr/>
          <p:nvPr/>
        </p:nvPicPr>
        <p:blipFill rotWithShape="1">
          <a:blip r:embed="rId3" cstate="print"/>
          <a:srcRect l="-1" t="-1" r="-296" b="-676"/>
          <a:stretch/>
        </p:blipFill>
        <p:spPr bwMode="auto">
          <a:xfrm>
            <a:off x="5638800" y="152400"/>
            <a:ext cx="3360420" cy="838200"/>
          </a:xfrm>
          <a:prstGeom prst="rect">
            <a:avLst/>
          </a:prstGeom>
          <a:noFill/>
          <a:ln>
            <a:noFill/>
          </a:ln>
          <a:extLst>
            <a:ext uri="{53640926-AAD7-44D8-BBD7-CCE9431645EC}">
              <a14:shadowObscured xmlns:a14="http://schemas.microsoft.com/office/drawing/2010/main"/>
            </a:ext>
          </a:extLst>
        </p:spPr>
      </p:pic>
      <p:cxnSp>
        <p:nvCxnSpPr>
          <p:cNvPr id="6" name="5 Conector recto"/>
          <p:cNvCxnSpPr/>
          <p:nvPr/>
        </p:nvCxnSpPr>
        <p:spPr>
          <a:xfrm>
            <a:off x="0" y="1038225"/>
            <a:ext cx="9144000" cy="0"/>
          </a:xfrm>
          <a:prstGeom prst="line">
            <a:avLst/>
          </a:prstGeom>
          <a:ln>
            <a:solidFill>
              <a:srgbClr val="FF0000"/>
            </a:solidFill>
          </a:ln>
        </p:spPr>
        <p:style>
          <a:lnRef idx="2">
            <a:schemeClr val="accent6"/>
          </a:lnRef>
          <a:fillRef idx="0">
            <a:schemeClr val="accent6"/>
          </a:fillRef>
          <a:effectRef idx="1">
            <a:schemeClr val="accent6"/>
          </a:effectRef>
          <a:fontRef idx="minor">
            <a:schemeClr val="tx1"/>
          </a:fontRef>
        </p:style>
      </p:cxnSp>
      <p:cxnSp>
        <p:nvCxnSpPr>
          <p:cNvPr id="7" name="6 Conector recto"/>
          <p:cNvCxnSpPr/>
          <p:nvPr/>
        </p:nvCxnSpPr>
        <p:spPr>
          <a:xfrm>
            <a:off x="0" y="1095375"/>
            <a:ext cx="9144000" cy="0"/>
          </a:xfrm>
          <a:prstGeom prst="line">
            <a:avLst/>
          </a:prstGeom>
          <a:ln>
            <a:solidFill>
              <a:srgbClr val="21A73B"/>
            </a:solidFill>
          </a:ln>
        </p:spPr>
        <p:style>
          <a:lnRef idx="2">
            <a:schemeClr val="accent6"/>
          </a:lnRef>
          <a:fillRef idx="0">
            <a:schemeClr val="accent6"/>
          </a:fillRef>
          <a:effectRef idx="1">
            <a:schemeClr val="accent6"/>
          </a:effectRef>
          <a:fontRef idx="minor">
            <a:schemeClr val="tx1"/>
          </a:fontRef>
        </p:style>
      </p:cxnSp>
    </p:spTree>
    <p:extLst>
      <p:ext uri="{BB962C8B-B14F-4D97-AF65-F5344CB8AC3E}">
        <p14:creationId xmlns:p14="http://schemas.microsoft.com/office/powerpoint/2010/main" val="1504353734"/>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1 Subtítulo"/>
          <p:cNvSpPr>
            <a:spLocks noGrp="1"/>
          </p:cNvSpPr>
          <p:nvPr>
            <p:ph type="subTitle" idx="1"/>
          </p:nvPr>
        </p:nvSpPr>
        <p:spPr>
          <a:xfrm>
            <a:off x="762000" y="2286000"/>
            <a:ext cx="7620000" cy="4114800"/>
          </a:xfrm>
        </p:spPr>
        <p:txBody>
          <a:bodyPr>
            <a:noAutofit/>
          </a:bodyPr>
          <a:lstStyle/>
          <a:p>
            <a:pPr algn="just"/>
            <a:r>
              <a:rPr lang="es-ES" sz="1800" dirty="0" smtClean="0">
                <a:gradFill>
                  <a:gsLst>
                    <a:gs pos="0">
                      <a:schemeClr val="tx1"/>
                    </a:gs>
                    <a:gs pos="40000">
                      <a:schemeClr val="tx1">
                        <a:lumMod val="75000"/>
                        <a:lumOff val="25000"/>
                      </a:schemeClr>
                    </a:gs>
                    <a:gs pos="100000">
                      <a:schemeClr val="tx2">
                        <a:alpha val="65000"/>
                      </a:schemeClr>
                    </a:gs>
                  </a:gsLst>
                  <a:lin ang="5400000" scaled="0"/>
                </a:gradFill>
                <a:latin typeface="+mj-lt"/>
                <a:ea typeface="+mj-ea"/>
                <a:cs typeface="+mj-cs"/>
              </a:rPr>
              <a:t> </a:t>
            </a:r>
            <a:r>
              <a:rPr lang="es-ES" sz="2400" b="1" dirty="0" smtClean="0">
                <a:gradFill>
                  <a:gsLst>
                    <a:gs pos="0">
                      <a:schemeClr val="tx1"/>
                    </a:gs>
                    <a:gs pos="40000">
                      <a:schemeClr val="tx1">
                        <a:lumMod val="75000"/>
                        <a:lumOff val="25000"/>
                      </a:schemeClr>
                    </a:gs>
                    <a:gs pos="100000">
                      <a:schemeClr val="tx2">
                        <a:alpha val="65000"/>
                      </a:schemeClr>
                    </a:gs>
                  </a:gsLst>
                  <a:lin ang="5400000" scaled="0"/>
                </a:gradFill>
                <a:latin typeface="+mj-lt"/>
                <a:ea typeface="+mj-ea"/>
                <a:cs typeface="+mj-cs"/>
              </a:rPr>
              <a:t>MODELO DE CAPACIDAD  DE LOS PROCESOS:</a:t>
            </a:r>
            <a:endParaRPr lang="es-EC" sz="2400" b="1" dirty="0" smtClean="0">
              <a:gradFill>
                <a:gsLst>
                  <a:gs pos="0">
                    <a:schemeClr val="tx1"/>
                  </a:gs>
                  <a:gs pos="40000">
                    <a:schemeClr val="tx1">
                      <a:lumMod val="75000"/>
                      <a:lumOff val="25000"/>
                    </a:schemeClr>
                  </a:gs>
                  <a:gs pos="100000">
                    <a:schemeClr val="tx2">
                      <a:alpha val="65000"/>
                    </a:schemeClr>
                  </a:gs>
                </a:gsLst>
                <a:lin ang="5400000" scaled="0"/>
              </a:gradFill>
              <a:latin typeface="+mj-lt"/>
              <a:ea typeface="+mj-ea"/>
              <a:cs typeface="+mj-cs"/>
            </a:endParaRPr>
          </a:p>
          <a:p>
            <a:pPr algn="just"/>
            <a:r>
              <a:rPr lang="es-ES" sz="1800" dirty="0" smtClean="0">
                <a:gradFill>
                  <a:gsLst>
                    <a:gs pos="0">
                      <a:schemeClr val="tx1"/>
                    </a:gs>
                    <a:gs pos="40000">
                      <a:schemeClr val="tx1">
                        <a:lumMod val="75000"/>
                        <a:lumOff val="25000"/>
                      </a:schemeClr>
                    </a:gs>
                    <a:gs pos="100000">
                      <a:schemeClr val="tx2">
                        <a:alpha val="65000"/>
                      </a:schemeClr>
                    </a:gs>
                  </a:gsLst>
                  <a:lin ang="5400000" scaled="0"/>
                </a:gradFill>
                <a:latin typeface="+mj-lt"/>
                <a:ea typeface="+mj-ea"/>
                <a:cs typeface="+mj-cs"/>
              </a:rPr>
              <a:t>Los </a:t>
            </a:r>
            <a:r>
              <a:rPr lang="es-ES" sz="1800" dirty="0">
                <a:gradFill>
                  <a:gsLst>
                    <a:gs pos="0">
                      <a:schemeClr val="tx1"/>
                    </a:gs>
                    <a:gs pos="40000">
                      <a:schemeClr val="tx1">
                        <a:lumMod val="75000"/>
                        <a:lumOff val="25000"/>
                      </a:schemeClr>
                    </a:gs>
                    <a:gs pos="100000">
                      <a:schemeClr val="tx2">
                        <a:alpha val="65000"/>
                      </a:schemeClr>
                    </a:gs>
                  </a:gsLst>
                  <a:lin ang="5400000" scaled="0"/>
                </a:gradFill>
                <a:latin typeface="+mj-lt"/>
                <a:ea typeface="+mj-ea"/>
                <a:cs typeface="+mj-cs"/>
              </a:rPr>
              <a:t>niveles de capacidad para la evaluación de los procesos, definidos en Cobit 5 son:</a:t>
            </a:r>
            <a:endParaRPr lang="es-EC" sz="1800" dirty="0">
              <a:gradFill>
                <a:gsLst>
                  <a:gs pos="0">
                    <a:schemeClr val="tx1"/>
                  </a:gs>
                  <a:gs pos="40000">
                    <a:schemeClr val="tx1">
                      <a:lumMod val="75000"/>
                      <a:lumOff val="25000"/>
                    </a:schemeClr>
                  </a:gs>
                  <a:gs pos="100000">
                    <a:schemeClr val="tx2">
                      <a:alpha val="65000"/>
                    </a:schemeClr>
                  </a:gs>
                </a:gsLst>
                <a:lin ang="5400000" scaled="0"/>
              </a:gradFill>
              <a:latin typeface="+mj-lt"/>
              <a:ea typeface="+mj-ea"/>
              <a:cs typeface="+mj-cs"/>
            </a:endParaRPr>
          </a:p>
          <a:p>
            <a:pPr algn="just"/>
            <a:r>
              <a:rPr lang="es-ES" sz="1800" dirty="0">
                <a:gradFill>
                  <a:gsLst>
                    <a:gs pos="0">
                      <a:schemeClr val="tx1"/>
                    </a:gs>
                    <a:gs pos="40000">
                      <a:schemeClr val="tx1">
                        <a:lumMod val="75000"/>
                        <a:lumOff val="25000"/>
                      </a:schemeClr>
                    </a:gs>
                    <a:gs pos="100000">
                      <a:schemeClr val="tx2">
                        <a:alpha val="65000"/>
                      </a:schemeClr>
                    </a:gs>
                  </a:gsLst>
                  <a:lin ang="5400000" scaled="0"/>
                </a:gradFill>
                <a:latin typeface="+mj-lt"/>
                <a:ea typeface="+mj-ea"/>
                <a:cs typeface="+mj-cs"/>
              </a:rPr>
              <a:t>0. Proceso incompleto.- el proceso no se ejecuta o no es capaz de lograr su propósito. </a:t>
            </a:r>
            <a:endParaRPr lang="es-EC" sz="1800" dirty="0">
              <a:gradFill>
                <a:gsLst>
                  <a:gs pos="0">
                    <a:schemeClr val="tx1"/>
                  </a:gs>
                  <a:gs pos="40000">
                    <a:schemeClr val="tx1">
                      <a:lumMod val="75000"/>
                      <a:lumOff val="25000"/>
                    </a:schemeClr>
                  </a:gs>
                  <a:gs pos="100000">
                    <a:schemeClr val="tx2">
                      <a:alpha val="65000"/>
                    </a:schemeClr>
                  </a:gs>
                </a:gsLst>
                <a:lin ang="5400000" scaled="0"/>
              </a:gradFill>
              <a:latin typeface="+mj-lt"/>
              <a:ea typeface="+mj-ea"/>
              <a:cs typeface="+mj-cs"/>
            </a:endParaRPr>
          </a:p>
          <a:p>
            <a:pPr algn="just"/>
            <a:r>
              <a:rPr lang="es-ES" sz="1800" dirty="0">
                <a:gradFill>
                  <a:gsLst>
                    <a:gs pos="0">
                      <a:schemeClr val="tx1"/>
                    </a:gs>
                    <a:gs pos="40000">
                      <a:schemeClr val="tx1">
                        <a:lumMod val="75000"/>
                        <a:lumOff val="25000"/>
                      </a:schemeClr>
                    </a:gs>
                    <a:gs pos="100000">
                      <a:schemeClr val="tx2">
                        <a:alpha val="65000"/>
                      </a:schemeClr>
                    </a:gs>
                  </a:gsLst>
                  <a:lin ang="5400000" scaled="0"/>
                </a:gradFill>
                <a:latin typeface="+mj-lt"/>
                <a:ea typeface="+mj-ea"/>
                <a:cs typeface="+mj-cs"/>
              </a:rPr>
              <a:t>1. Proceso alcanzado.- el proceso se lleva a cabo y es capaz de alcanzar sus propósitos.</a:t>
            </a:r>
            <a:endParaRPr lang="es-EC" sz="1800" dirty="0">
              <a:gradFill>
                <a:gsLst>
                  <a:gs pos="0">
                    <a:schemeClr val="tx1"/>
                  </a:gs>
                  <a:gs pos="40000">
                    <a:schemeClr val="tx1">
                      <a:lumMod val="75000"/>
                      <a:lumOff val="25000"/>
                    </a:schemeClr>
                  </a:gs>
                  <a:gs pos="100000">
                    <a:schemeClr val="tx2">
                      <a:alpha val="65000"/>
                    </a:schemeClr>
                  </a:gs>
                </a:gsLst>
                <a:lin ang="5400000" scaled="0"/>
              </a:gradFill>
              <a:latin typeface="+mj-lt"/>
              <a:ea typeface="+mj-ea"/>
              <a:cs typeface="+mj-cs"/>
            </a:endParaRPr>
          </a:p>
          <a:p>
            <a:pPr algn="just"/>
            <a:r>
              <a:rPr lang="es-ES" sz="1800" dirty="0">
                <a:gradFill>
                  <a:gsLst>
                    <a:gs pos="0">
                      <a:schemeClr val="tx1"/>
                    </a:gs>
                    <a:gs pos="40000">
                      <a:schemeClr val="tx1">
                        <a:lumMod val="75000"/>
                        <a:lumOff val="25000"/>
                      </a:schemeClr>
                    </a:gs>
                    <a:gs pos="100000">
                      <a:schemeClr val="tx2">
                        <a:alpha val="65000"/>
                      </a:schemeClr>
                    </a:gs>
                  </a:gsLst>
                  <a:lin ang="5400000" scaled="0"/>
                </a:gradFill>
                <a:latin typeface="+mj-lt"/>
                <a:ea typeface="+mj-ea"/>
                <a:cs typeface="+mj-cs"/>
              </a:rPr>
              <a:t>2. Proceso administrado.- proceso gestionado y establece productos de trabajo que son capaces de mantenerse.</a:t>
            </a:r>
            <a:endParaRPr lang="es-EC" sz="1800" dirty="0">
              <a:gradFill>
                <a:gsLst>
                  <a:gs pos="0">
                    <a:schemeClr val="tx1"/>
                  </a:gs>
                  <a:gs pos="40000">
                    <a:schemeClr val="tx1">
                      <a:lumMod val="75000"/>
                      <a:lumOff val="25000"/>
                    </a:schemeClr>
                  </a:gs>
                  <a:gs pos="100000">
                    <a:schemeClr val="tx2">
                      <a:alpha val="65000"/>
                    </a:schemeClr>
                  </a:gs>
                </a:gsLst>
                <a:lin ang="5400000" scaled="0"/>
              </a:gradFill>
              <a:latin typeface="+mj-lt"/>
              <a:ea typeface="+mj-ea"/>
              <a:cs typeface="+mj-cs"/>
            </a:endParaRPr>
          </a:p>
          <a:p>
            <a:pPr marL="711200" algn="just"/>
            <a:r>
              <a:rPr lang="es-ES" sz="1800" dirty="0">
                <a:gradFill>
                  <a:gsLst>
                    <a:gs pos="0">
                      <a:schemeClr val="tx1"/>
                    </a:gs>
                    <a:gs pos="40000">
                      <a:schemeClr val="tx1">
                        <a:lumMod val="75000"/>
                        <a:lumOff val="25000"/>
                      </a:schemeClr>
                    </a:gs>
                    <a:gs pos="100000">
                      <a:schemeClr val="tx2">
                        <a:alpha val="65000"/>
                      </a:schemeClr>
                    </a:gs>
                  </a:gsLst>
                  <a:lin ang="5400000" scaled="0"/>
                </a:gradFill>
                <a:latin typeface="+mj-lt"/>
                <a:ea typeface="+mj-ea"/>
                <a:cs typeface="+mj-cs"/>
              </a:rPr>
              <a:t>2.1 Administración del desempeño.</a:t>
            </a:r>
            <a:endParaRPr lang="es-EC" sz="1800" dirty="0">
              <a:gradFill>
                <a:gsLst>
                  <a:gs pos="0">
                    <a:schemeClr val="tx1"/>
                  </a:gs>
                  <a:gs pos="40000">
                    <a:schemeClr val="tx1">
                      <a:lumMod val="75000"/>
                      <a:lumOff val="25000"/>
                    </a:schemeClr>
                  </a:gs>
                  <a:gs pos="100000">
                    <a:schemeClr val="tx2">
                      <a:alpha val="65000"/>
                    </a:schemeClr>
                  </a:gs>
                </a:gsLst>
                <a:lin ang="5400000" scaled="0"/>
              </a:gradFill>
              <a:latin typeface="+mj-lt"/>
              <a:ea typeface="+mj-ea"/>
              <a:cs typeface="+mj-cs"/>
            </a:endParaRPr>
          </a:p>
          <a:p>
            <a:pPr marL="711200" algn="just"/>
            <a:r>
              <a:rPr lang="es-ES" sz="1800" dirty="0">
                <a:gradFill>
                  <a:gsLst>
                    <a:gs pos="0">
                      <a:schemeClr val="tx1"/>
                    </a:gs>
                    <a:gs pos="40000">
                      <a:schemeClr val="tx1">
                        <a:lumMod val="75000"/>
                        <a:lumOff val="25000"/>
                      </a:schemeClr>
                    </a:gs>
                    <a:gs pos="100000">
                      <a:schemeClr val="tx2">
                        <a:alpha val="65000"/>
                      </a:schemeClr>
                    </a:gs>
                  </a:gsLst>
                  <a:lin ang="5400000" scaled="0"/>
                </a:gradFill>
                <a:latin typeface="+mj-lt"/>
                <a:ea typeface="+mj-ea"/>
                <a:cs typeface="+mj-cs"/>
              </a:rPr>
              <a:t>2.2 Administración del producto del trabajo.</a:t>
            </a:r>
            <a:endParaRPr lang="es-EC" sz="1800" dirty="0">
              <a:gradFill>
                <a:gsLst>
                  <a:gs pos="0">
                    <a:schemeClr val="tx1"/>
                  </a:gs>
                  <a:gs pos="40000">
                    <a:schemeClr val="tx1">
                      <a:lumMod val="75000"/>
                      <a:lumOff val="25000"/>
                    </a:schemeClr>
                  </a:gs>
                  <a:gs pos="100000">
                    <a:schemeClr val="tx2">
                      <a:alpha val="65000"/>
                    </a:schemeClr>
                  </a:gs>
                </a:gsLst>
                <a:lin ang="5400000" scaled="0"/>
              </a:gradFill>
              <a:latin typeface="+mj-lt"/>
              <a:ea typeface="+mj-ea"/>
              <a:cs typeface="+mj-cs"/>
            </a:endParaRPr>
          </a:p>
          <a:p>
            <a:pPr algn="just"/>
            <a:r>
              <a:rPr lang="es-ES" sz="1600" dirty="0">
                <a:gradFill>
                  <a:gsLst>
                    <a:gs pos="0">
                      <a:schemeClr val="tx1"/>
                    </a:gs>
                    <a:gs pos="40000">
                      <a:schemeClr val="tx1">
                        <a:lumMod val="75000"/>
                        <a:lumOff val="25000"/>
                      </a:schemeClr>
                    </a:gs>
                    <a:gs pos="100000">
                      <a:schemeClr val="tx2">
                        <a:alpha val="65000"/>
                      </a:schemeClr>
                    </a:gs>
                  </a:gsLst>
                  <a:lin ang="5400000" scaled="0"/>
                </a:gradFill>
                <a:latin typeface="+mj-lt"/>
                <a:ea typeface="+mj-ea"/>
                <a:cs typeface="+mj-cs"/>
              </a:rPr>
              <a:t> </a:t>
            </a:r>
            <a:endParaRPr lang="en-US" sz="1600" dirty="0">
              <a:gradFill>
                <a:gsLst>
                  <a:gs pos="0">
                    <a:schemeClr val="tx1"/>
                  </a:gs>
                  <a:gs pos="40000">
                    <a:schemeClr val="tx1">
                      <a:lumMod val="75000"/>
                      <a:lumOff val="25000"/>
                    </a:schemeClr>
                  </a:gs>
                  <a:gs pos="100000">
                    <a:schemeClr val="tx2">
                      <a:alpha val="65000"/>
                    </a:schemeClr>
                  </a:gs>
                </a:gsLst>
                <a:lin ang="5400000" scaled="0"/>
              </a:gradFill>
              <a:latin typeface="+mj-lt"/>
              <a:ea typeface="+mj-ea"/>
              <a:cs typeface="+mj-cs"/>
            </a:endParaRPr>
          </a:p>
          <a:p>
            <a:endParaRPr lang="en-US" sz="1600" dirty="0"/>
          </a:p>
        </p:txBody>
      </p:sp>
      <p:sp>
        <p:nvSpPr>
          <p:cNvPr id="3" name="2 Título"/>
          <p:cNvSpPr>
            <a:spLocks noGrp="1"/>
          </p:cNvSpPr>
          <p:nvPr>
            <p:ph type="ctrTitle"/>
          </p:nvPr>
        </p:nvSpPr>
        <p:spPr>
          <a:xfrm>
            <a:off x="3448050" y="1371600"/>
            <a:ext cx="2247900" cy="677709"/>
          </a:xfrm>
          <a:ln>
            <a:noFill/>
          </a:ln>
        </p:spPr>
        <p:txBody>
          <a:bodyPr/>
          <a:lstStyle/>
          <a:p>
            <a:pPr marL="182880" indent="0">
              <a:buNone/>
            </a:pPr>
            <a:r>
              <a:rPr lang="es-EC" sz="4000" dirty="0" smtClean="0"/>
              <a:t>COBIT 5</a:t>
            </a:r>
            <a:endParaRPr lang="en-US" sz="4000" dirty="0"/>
          </a:p>
        </p:txBody>
      </p:sp>
      <p:pic>
        <p:nvPicPr>
          <p:cNvPr id="5" name="4 Imagen" descr="C:\Users\william.lozada\Desktop\LOGO-PRINCIPAL5.png"/>
          <p:cNvPicPr/>
          <p:nvPr/>
        </p:nvPicPr>
        <p:blipFill rotWithShape="1">
          <a:blip r:embed="rId3" cstate="print"/>
          <a:srcRect l="-1" t="-1" r="-296" b="-676"/>
          <a:stretch/>
        </p:blipFill>
        <p:spPr bwMode="auto">
          <a:xfrm>
            <a:off x="5638800" y="152400"/>
            <a:ext cx="3360420" cy="838200"/>
          </a:xfrm>
          <a:prstGeom prst="rect">
            <a:avLst/>
          </a:prstGeom>
          <a:noFill/>
          <a:ln>
            <a:noFill/>
          </a:ln>
          <a:extLst>
            <a:ext uri="{53640926-AAD7-44D8-BBD7-CCE9431645EC}">
              <a14:shadowObscured xmlns:a14="http://schemas.microsoft.com/office/drawing/2010/main"/>
            </a:ext>
          </a:extLst>
        </p:spPr>
      </p:pic>
      <p:cxnSp>
        <p:nvCxnSpPr>
          <p:cNvPr id="6" name="5 Conector recto"/>
          <p:cNvCxnSpPr/>
          <p:nvPr/>
        </p:nvCxnSpPr>
        <p:spPr>
          <a:xfrm>
            <a:off x="0" y="1038225"/>
            <a:ext cx="9144000" cy="0"/>
          </a:xfrm>
          <a:prstGeom prst="line">
            <a:avLst/>
          </a:prstGeom>
          <a:ln>
            <a:solidFill>
              <a:srgbClr val="FF0000"/>
            </a:solidFill>
          </a:ln>
        </p:spPr>
        <p:style>
          <a:lnRef idx="2">
            <a:schemeClr val="accent6"/>
          </a:lnRef>
          <a:fillRef idx="0">
            <a:schemeClr val="accent6"/>
          </a:fillRef>
          <a:effectRef idx="1">
            <a:schemeClr val="accent6"/>
          </a:effectRef>
          <a:fontRef idx="minor">
            <a:schemeClr val="tx1"/>
          </a:fontRef>
        </p:style>
      </p:cxnSp>
      <p:cxnSp>
        <p:nvCxnSpPr>
          <p:cNvPr id="7" name="6 Conector recto"/>
          <p:cNvCxnSpPr/>
          <p:nvPr/>
        </p:nvCxnSpPr>
        <p:spPr>
          <a:xfrm>
            <a:off x="0" y="1095375"/>
            <a:ext cx="9144000" cy="0"/>
          </a:xfrm>
          <a:prstGeom prst="line">
            <a:avLst/>
          </a:prstGeom>
          <a:ln>
            <a:solidFill>
              <a:srgbClr val="21A73B"/>
            </a:solidFill>
          </a:ln>
        </p:spPr>
        <p:style>
          <a:lnRef idx="2">
            <a:schemeClr val="accent6"/>
          </a:lnRef>
          <a:fillRef idx="0">
            <a:schemeClr val="accent6"/>
          </a:fillRef>
          <a:effectRef idx="1">
            <a:schemeClr val="accent6"/>
          </a:effectRef>
          <a:fontRef idx="minor">
            <a:schemeClr val="tx1"/>
          </a:fontRef>
        </p:style>
      </p:cxnSp>
    </p:spTree>
    <p:extLst>
      <p:ext uri="{BB962C8B-B14F-4D97-AF65-F5344CB8AC3E}">
        <p14:creationId xmlns:p14="http://schemas.microsoft.com/office/powerpoint/2010/main" val="531489758"/>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1 Subtítulo"/>
          <p:cNvSpPr>
            <a:spLocks noGrp="1"/>
          </p:cNvSpPr>
          <p:nvPr>
            <p:ph type="subTitle" idx="1"/>
          </p:nvPr>
        </p:nvSpPr>
        <p:spPr>
          <a:xfrm>
            <a:off x="762000" y="2286000"/>
            <a:ext cx="7620000" cy="4114800"/>
          </a:xfrm>
        </p:spPr>
        <p:txBody>
          <a:bodyPr>
            <a:noAutofit/>
          </a:bodyPr>
          <a:lstStyle/>
          <a:p>
            <a:pPr algn="just"/>
            <a:r>
              <a:rPr lang="es-ES" sz="1800" dirty="0" smtClean="0">
                <a:gradFill>
                  <a:gsLst>
                    <a:gs pos="0">
                      <a:schemeClr val="tx1"/>
                    </a:gs>
                    <a:gs pos="40000">
                      <a:schemeClr val="tx1">
                        <a:lumMod val="75000"/>
                        <a:lumOff val="25000"/>
                      </a:schemeClr>
                    </a:gs>
                    <a:gs pos="100000">
                      <a:schemeClr val="tx2">
                        <a:alpha val="65000"/>
                      </a:schemeClr>
                    </a:gs>
                  </a:gsLst>
                  <a:lin ang="5400000" scaled="0"/>
                </a:gradFill>
                <a:latin typeface="+mj-lt"/>
                <a:ea typeface="+mj-ea"/>
                <a:cs typeface="+mj-cs"/>
              </a:rPr>
              <a:t> </a:t>
            </a:r>
            <a:r>
              <a:rPr lang="es-ES" sz="2400" b="1" dirty="0" smtClean="0">
                <a:gradFill>
                  <a:gsLst>
                    <a:gs pos="0">
                      <a:schemeClr val="tx1"/>
                    </a:gs>
                    <a:gs pos="40000">
                      <a:schemeClr val="tx1">
                        <a:lumMod val="75000"/>
                        <a:lumOff val="25000"/>
                      </a:schemeClr>
                    </a:gs>
                    <a:gs pos="100000">
                      <a:schemeClr val="tx2">
                        <a:alpha val="65000"/>
                      </a:schemeClr>
                    </a:gs>
                  </a:gsLst>
                  <a:lin ang="5400000" scaled="0"/>
                </a:gradFill>
                <a:latin typeface="+mj-lt"/>
                <a:ea typeface="+mj-ea"/>
                <a:cs typeface="+mj-cs"/>
              </a:rPr>
              <a:t>MODELO DE CAPACIDAD  DE LOS PROCESOS(cont.):</a:t>
            </a:r>
            <a:endParaRPr lang="es-EC" sz="2400" b="1" dirty="0" smtClean="0">
              <a:gradFill>
                <a:gsLst>
                  <a:gs pos="0">
                    <a:schemeClr val="tx1"/>
                  </a:gs>
                  <a:gs pos="40000">
                    <a:schemeClr val="tx1">
                      <a:lumMod val="75000"/>
                      <a:lumOff val="25000"/>
                    </a:schemeClr>
                  </a:gs>
                  <a:gs pos="100000">
                    <a:schemeClr val="tx2">
                      <a:alpha val="65000"/>
                    </a:schemeClr>
                  </a:gs>
                </a:gsLst>
                <a:lin ang="5400000" scaled="0"/>
              </a:gradFill>
              <a:latin typeface="+mj-lt"/>
              <a:ea typeface="+mj-ea"/>
              <a:cs typeface="+mj-cs"/>
            </a:endParaRPr>
          </a:p>
          <a:p>
            <a:pPr algn="just"/>
            <a:r>
              <a:rPr lang="es-ES" sz="1800" dirty="0" smtClean="0">
                <a:gradFill>
                  <a:gsLst>
                    <a:gs pos="0">
                      <a:schemeClr val="tx1"/>
                    </a:gs>
                    <a:gs pos="40000">
                      <a:schemeClr val="tx1">
                        <a:lumMod val="75000"/>
                        <a:lumOff val="25000"/>
                      </a:schemeClr>
                    </a:gs>
                    <a:gs pos="100000">
                      <a:schemeClr val="tx2">
                        <a:alpha val="65000"/>
                      </a:schemeClr>
                    </a:gs>
                  </a:gsLst>
                  <a:lin ang="5400000" scaled="0"/>
                </a:gradFill>
                <a:latin typeface="+mj-lt"/>
                <a:ea typeface="+mj-ea"/>
                <a:cs typeface="+mj-cs"/>
              </a:rPr>
              <a:t>3</a:t>
            </a:r>
            <a:r>
              <a:rPr lang="es-ES" sz="1800" dirty="0">
                <a:gradFill>
                  <a:gsLst>
                    <a:gs pos="0">
                      <a:schemeClr val="tx1"/>
                    </a:gs>
                    <a:gs pos="40000">
                      <a:schemeClr val="tx1">
                        <a:lumMod val="75000"/>
                        <a:lumOff val="25000"/>
                      </a:schemeClr>
                    </a:gs>
                    <a:gs pos="100000">
                      <a:schemeClr val="tx2">
                        <a:alpha val="65000"/>
                      </a:schemeClr>
                    </a:gs>
                  </a:gsLst>
                  <a:lin ang="5400000" scaled="0"/>
                </a:gradFill>
                <a:latin typeface="+mj-lt"/>
                <a:ea typeface="+mj-ea"/>
                <a:cs typeface="+mj-cs"/>
              </a:rPr>
              <a:t>. Proceso establecido.- proceso definido basado en un estándar.</a:t>
            </a:r>
            <a:endParaRPr lang="es-EC" sz="1800" dirty="0">
              <a:gradFill>
                <a:gsLst>
                  <a:gs pos="0">
                    <a:schemeClr val="tx1"/>
                  </a:gs>
                  <a:gs pos="40000">
                    <a:schemeClr val="tx1">
                      <a:lumMod val="75000"/>
                      <a:lumOff val="25000"/>
                    </a:schemeClr>
                  </a:gs>
                  <a:gs pos="100000">
                    <a:schemeClr val="tx2">
                      <a:alpha val="65000"/>
                    </a:schemeClr>
                  </a:gs>
                </a:gsLst>
                <a:lin ang="5400000" scaled="0"/>
              </a:gradFill>
              <a:latin typeface="+mj-lt"/>
              <a:ea typeface="+mj-ea"/>
              <a:cs typeface="+mj-cs"/>
            </a:endParaRPr>
          </a:p>
          <a:p>
            <a:pPr marL="711200"/>
            <a:r>
              <a:rPr lang="es-ES" sz="1800" dirty="0">
                <a:gradFill>
                  <a:gsLst>
                    <a:gs pos="0">
                      <a:schemeClr val="tx1"/>
                    </a:gs>
                    <a:gs pos="40000">
                      <a:schemeClr val="tx1">
                        <a:lumMod val="75000"/>
                        <a:lumOff val="25000"/>
                      </a:schemeClr>
                    </a:gs>
                    <a:gs pos="100000">
                      <a:schemeClr val="tx2">
                        <a:alpha val="65000"/>
                      </a:schemeClr>
                    </a:gs>
                  </a:gsLst>
                  <a:lin ang="5400000" scaled="0"/>
                </a:gradFill>
                <a:latin typeface="+mj-lt"/>
                <a:ea typeface="+mj-ea"/>
                <a:cs typeface="+mj-cs"/>
              </a:rPr>
              <a:t>3.1 Definición del proceso.</a:t>
            </a:r>
            <a:endParaRPr lang="es-EC" sz="1800" dirty="0">
              <a:gradFill>
                <a:gsLst>
                  <a:gs pos="0">
                    <a:schemeClr val="tx1"/>
                  </a:gs>
                  <a:gs pos="40000">
                    <a:schemeClr val="tx1">
                      <a:lumMod val="75000"/>
                      <a:lumOff val="25000"/>
                    </a:schemeClr>
                  </a:gs>
                  <a:gs pos="100000">
                    <a:schemeClr val="tx2">
                      <a:alpha val="65000"/>
                    </a:schemeClr>
                  </a:gs>
                </a:gsLst>
                <a:lin ang="5400000" scaled="0"/>
              </a:gradFill>
              <a:latin typeface="+mj-lt"/>
              <a:ea typeface="+mj-ea"/>
              <a:cs typeface="+mj-cs"/>
            </a:endParaRPr>
          </a:p>
          <a:p>
            <a:pPr marL="711200"/>
            <a:r>
              <a:rPr lang="es-ES" sz="1800" dirty="0">
                <a:gradFill>
                  <a:gsLst>
                    <a:gs pos="0">
                      <a:schemeClr val="tx1"/>
                    </a:gs>
                    <a:gs pos="40000">
                      <a:schemeClr val="tx1">
                        <a:lumMod val="75000"/>
                        <a:lumOff val="25000"/>
                      </a:schemeClr>
                    </a:gs>
                    <a:gs pos="100000">
                      <a:schemeClr val="tx2">
                        <a:alpha val="65000"/>
                      </a:schemeClr>
                    </a:gs>
                  </a:gsLst>
                  <a:lin ang="5400000" scaled="0"/>
                </a:gradFill>
                <a:latin typeface="+mj-lt"/>
                <a:ea typeface="+mj-ea"/>
                <a:cs typeface="+mj-cs"/>
              </a:rPr>
              <a:t>3.2 Desarrollo del proceso.</a:t>
            </a:r>
            <a:endParaRPr lang="es-EC" sz="1800" dirty="0">
              <a:gradFill>
                <a:gsLst>
                  <a:gs pos="0">
                    <a:schemeClr val="tx1"/>
                  </a:gs>
                  <a:gs pos="40000">
                    <a:schemeClr val="tx1">
                      <a:lumMod val="75000"/>
                      <a:lumOff val="25000"/>
                    </a:schemeClr>
                  </a:gs>
                  <a:gs pos="100000">
                    <a:schemeClr val="tx2">
                      <a:alpha val="65000"/>
                    </a:schemeClr>
                  </a:gs>
                </a:gsLst>
                <a:lin ang="5400000" scaled="0"/>
              </a:gradFill>
              <a:latin typeface="+mj-lt"/>
              <a:ea typeface="+mj-ea"/>
              <a:cs typeface="+mj-cs"/>
            </a:endParaRPr>
          </a:p>
          <a:p>
            <a:pPr algn="just"/>
            <a:r>
              <a:rPr lang="es-ES" sz="1800" dirty="0">
                <a:gradFill>
                  <a:gsLst>
                    <a:gs pos="0">
                      <a:schemeClr val="tx1"/>
                    </a:gs>
                    <a:gs pos="40000">
                      <a:schemeClr val="tx1">
                        <a:lumMod val="75000"/>
                        <a:lumOff val="25000"/>
                      </a:schemeClr>
                    </a:gs>
                    <a:gs pos="100000">
                      <a:schemeClr val="tx2">
                        <a:alpha val="65000"/>
                      </a:schemeClr>
                    </a:gs>
                  </a:gsLst>
                  <a:lin ang="5400000" scaled="0"/>
                </a:gradFill>
                <a:latin typeface="+mj-lt"/>
                <a:ea typeface="+mj-ea"/>
                <a:cs typeface="+mj-cs"/>
              </a:rPr>
              <a:t>4. Proceso predecible.- proceso realizado consistentemente en los límites definidos.</a:t>
            </a:r>
            <a:endParaRPr lang="es-EC" sz="1800" dirty="0">
              <a:gradFill>
                <a:gsLst>
                  <a:gs pos="0">
                    <a:schemeClr val="tx1"/>
                  </a:gs>
                  <a:gs pos="40000">
                    <a:schemeClr val="tx1">
                      <a:lumMod val="75000"/>
                      <a:lumOff val="25000"/>
                    </a:schemeClr>
                  </a:gs>
                  <a:gs pos="100000">
                    <a:schemeClr val="tx2">
                      <a:alpha val="65000"/>
                    </a:schemeClr>
                  </a:gs>
                </a:gsLst>
                <a:lin ang="5400000" scaled="0"/>
              </a:gradFill>
              <a:latin typeface="+mj-lt"/>
              <a:ea typeface="+mj-ea"/>
              <a:cs typeface="+mj-cs"/>
            </a:endParaRPr>
          </a:p>
          <a:p>
            <a:pPr marL="711200"/>
            <a:r>
              <a:rPr lang="es-ES" sz="1800" dirty="0">
                <a:gradFill>
                  <a:gsLst>
                    <a:gs pos="0">
                      <a:schemeClr val="tx1"/>
                    </a:gs>
                    <a:gs pos="40000">
                      <a:schemeClr val="tx1">
                        <a:lumMod val="75000"/>
                        <a:lumOff val="25000"/>
                      </a:schemeClr>
                    </a:gs>
                    <a:gs pos="100000">
                      <a:schemeClr val="tx2">
                        <a:alpha val="65000"/>
                      </a:schemeClr>
                    </a:gs>
                  </a:gsLst>
                  <a:lin ang="5400000" scaled="0"/>
                </a:gradFill>
                <a:latin typeface="+mj-lt"/>
                <a:ea typeface="+mj-ea"/>
                <a:cs typeface="+mj-cs"/>
              </a:rPr>
              <a:t>4.1 Medición del proceso.</a:t>
            </a:r>
            <a:endParaRPr lang="es-EC" sz="1800" dirty="0">
              <a:gradFill>
                <a:gsLst>
                  <a:gs pos="0">
                    <a:schemeClr val="tx1"/>
                  </a:gs>
                  <a:gs pos="40000">
                    <a:schemeClr val="tx1">
                      <a:lumMod val="75000"/>
                      <a:lumOff val="25000"/>
                    </a:schemeClr>
                  </a:gs>
                  <a:gs pos="100000">
                    <a:schemeClr val="tx2">
                      <a:alpha val="65000"/>
                    </a:schemeClr>
                  </a:gs>
                </a:gsLst>
                <a:lin ang="5400000" scaled="0"/>
              </a:gradFill>
              <a:latin typeface="+mj-lt"/>
              <a:ea typeface="+mj-ea"/>
              <a:cs typeface="+mj-cs"/>
            </a:endParaRPr>
          </a:p>
          <a:p>
            <a:pPr marL="711200"/>
            <a:r>
              <a:rPr lang="es-ES" sz="1800" dirty="0">
                <a:gradFill>
                  <a:gsLst>
                    <a:gs pos="0">
                      <a:schemeClr val="tx1"/>
                    </a:gs>
                    <a:gs pos="40000">
                      <a:schemeClr val="tx1">
                        <a:lumMod val="75000"/>
                        <a:lumOff val="25000"/>
                      </a:schemeClr>
                    </a:gs>
                    <a:gs pos="100000">
                      <a:schemeClr val="tx2">
                        <a:alpha val="65000"/>
                      </a:schemeClr>
                    </a:gs>
                  </a:gsLst>
                  <a:lin ang="5400000" scaled="0"/>
                </a:gradFill>
                <a:latin typeface="+mj-lt"/>
                <a:ea typeface="+mj-ea"/>
                <a:cs typeface="+mj-cs"/>
              </a:rPr>
              <a:t>4.2 Control del proceso.</a:t>
            </a:r>
            <a:endParaRPr lang="es-EC" sz="1800" dirty="0">
              <a:gradFill>
                <a:gsLst>
                  <a:gs pos="0">
                    <a:schemeClr val="tx1"/>
                  </a:gs>
                  <a:gs pos="40000">
                    <a:schemeClr val="tx1">
                      <a:lumMod val="75000"/>
                      <a:lumOff val="25000"/>
                    </a:schemeClr>
                  </a:gs>
                  <a:gs pos="100000">
                    <a:schemeClr val="tx2">
                      <a:alpha val="65000"/>
                    </a:schemeClr>
                  </a:gs>
                </a:gsLst>
                <a:lin ang="5400000" scaled="0"/>
              </a:gradFill>
              <a:latin typeface="+mj-lt"/>
              <a:ea typeface="+mj-ea"/>
              <a:cs typeface="+mj-cs"/>
            </a:endParaRPr>
          </a:p>
          <a:p>
            <a:pPr algn="just"/>
            <a:r>
              <a:rPr lang="es-ES" sz="1800" dirty="0">
                <a:gradFill>
                  <a:gsLst>
                    <a:gs pos="0">
                      <a:schemeClr val="tx1"/>
                    </a:gs>
                    <a:gs pos="40000">
                      <a:schemeClr val="tx1">
                        <a:lumMod val="75000"/>
                        <a:lumOff val="25000"/>
                      </a:schemeClr>
                    </a:gs>
                    <a:gs pos="100000">
                      <a:schemeClr val="tx2">
                        <a:alpha val="65000"/>
                      </a:schemeClr>
                    </a:gs>
                  </a:gsLst>
                  <a:lin ang="5400000" scaled="0"/>
                </a:gradFill>
                <a:latin typeface="+mj-lt"/>
                <a:ea typeface="+mj-ea"/>
                <a:cs typeface="+mj-cs"/>
              </a:rPr>
              <a:t>5. Proceso optimizado.- proceso en mejoramiento, a fin de cumplir con los objetivos actuales de la organización y los proyectados.</a:t>
            </a:r>
            <a:endParaRPr lang="es-EC" sz="1800" dirty="0">
              <a:gradFill>
                <a:gsLst>
                  <a:gs pos="0">
                    <a:schemeClr val="tx1"/>
                  </a:gs>
                  <a:gs pos="40000">
                    <a:schemeClr val="tx1">
                      <a:lumMod val="75000"/>
                      <a:lumOff val="25000"/>
                    </a:schemeClr>
                  </a:gs>
                  <a:gs pos="100000">
                    <a:schemeClr val="tx2">
                      <a:alpha val="65000"/>
                    </a:schemeClr>
                  </a:gs>
                </a:gsLst>
                <a:lin ang="5400000" scaled="0"/>
              </a:gradFill>
              <a:latin typeface="+mj-lt"/>
              <a:ea typeface="+mj-ea"/>
              <a:cs typeface="+mj-cs"/>
            </a:endParaRPr>
          </a:p>
          <a:p>
            <a:pPr marL="711200"/>
            <a:r>
              <a:rPr lang="es-ES" sz="1800" dirty="0">
                <a:gradFill>
                  <a:gsLst>
                    <a:gs pos="0">
                      <a:schemeClr val="tx1"/>
                    </a:gs>
                    <a:gs pos="40000">
                      <a:schemeClr val="tx1">
                        <a:lumMod val="75000"/>
                        <a:lumOff val="25000"/>
                      </a:schemeClr>
                    </a:gs>
                    <a:gs pos="100000">
                      <a:schemeClr val="tx2">
                        <a:alpha val="65000"/>
                      </a:schemeClr>
                    </a:gs>
                  </a:gsLst>
                  <a:lin ang="5400000" scaled="0"/>
                </a:gradFill>
                <a:latin typeface="+mj-lt"/>
                <a:ea typeface="+mj-ea"/>
                <a:cs typeface="+mj-cs"/>
              </a:rPr>
              <a:t>5.1 Innovación del proceso.</a:t>
            </a:r>
            <a:endParaRPr lang="es-EC" sz="1800" dirty="0">
              <a:gradFill>
                <a:gsLst>
                  <a:gs pos="0">
                    <a:schemeClr val="tx1"/>
                  </a:gs>
                  <a:gs pos="40000">
                    <a:schemeClr val="tx1">
                      <a:lumMod val="75000"/>
                      <a:lumOff val="25000"/>
                    </a:schemeClr>
                  </a:gs>
                  <a:gs pos="100000">
                    <a:schemeClr val="tx2">
                      <a:alpha val="65000"/>
                    </a:schemeClr>
                  </a:gs>
                </a:gsLst>
                <a:lin ang="5400000" scaled="0"/>
              </a:gradFill>
              <a:latin typeface="+mj-lt"/>
              <a:ea typeface="+mj-ea"/>
              <a:cs typeface="+mj-cs"/>
            </a:endParaRPr>
          </a:p>
          <a:p>
            <a:pPr marL="711200"/>
            <a:r>
              <a:rPr lang="es-ES" sz="1800" dirty="0">
                <a:gradFill>
                  <a:gsLst>
                    <a:gs pos="0">
                      <a:schemeClr val="tx1"/>
                    </a:gs>
                    <a:gs pos="40000">
                      <a:schemeClr val="tx1">
                        <a:lumMod val="75000"/>
                        <a:lumOff val="25000"/>
                      </a:schemeClr>
                    </a:gs>
                    <a:gs pos="100000">
                      <a:schemeClr val="tx2">
                        <a:alpha val="65000"/>
                      </a:schemeClr>
                    </a:gs>
                  </a:gsLst>
                  <a:lin ang="5400000" scaled="0"/>
                </a:gradFill>
                <a:latin typeface="+mj-lt"/>
                <a:ea typeface="+mj-ea"/>
                <a:cs typeface="+mj-cs"/>
              </a:rPr>
              <a:t>5.2 Optimización del proceso.</a:t>
            </a:r>
            <a:endParaRPr lang="es-EC" sz="1800" dirty="0">
              <a:gradFill>
                <a:gsLst>
                  <a:gs pos="0">
                    <a:schemeClr val="tx1"/>
                  </a:gs>
                  <a:gs pos="40000">
                    <a:schemeClr val="tx1">
                      <a:lumMod val="75000"/>
                      <a:lumOff val="25000"/>
                    </a:schemeClr>
                  </a:gs>
                  <a:gs pos="100000">
                    <a:schemeClr val="tx2">
                      <a:alpha val="65000"/>
                    </a:schemeClr>
                  </a:gs>
                </a:gsLst>
                <a:lin ang="5400000" scaled="0"/>
              </a:gradFill>
              <a:latin typeface="+mj-lt"/>
              <a:ea typeface="+mj-ea"/>
              <a:cs typeface="+mj-cs"/>
            </a:endParaRPr>
          </a:p>
          <a:p>
            <a:pPr algn="just"/>
            <a:r>
              <a:rPr lang="es-ES" sz="1600" dirty="0">
                <a:gradFill>
                  <a:gsLst>
                    <a:gs pos="0">
                      <a:schemeClr val="tx1"/>
                    </a:gs>
                    <a:gs pos="40000">
                      <a:schemeClr val="tx1">
                        <a:lumMod val="75000"/>
                        <a:lumOff val="25000"/>
                      </a:schemeClr>
                    </a:gs>
                    <a:gs pos="100000">
                      <a:schemeClr val="tx2">
                        <a:alpha val="65000"/>
                      </a:schemeClr>
                    </a:gs>
                  </a:gsLst>
                  <a:lin ang="5400000" scaled="0"/>
                </a:gradFill>
                <a:latin typeface="+mj-lt"/>
                <a:ea typeface="+mj-ea"/>
                <a:cs typeface="+mj-cs"/>
              </a:rPr>
              <a:t> </a:t>
            </a:r>
            <a:endParaRPr lang="en-US" sz="1600" dirty="0">
              <a:gradFill>
                <a:gsLst>
                  <a:gs pos="0">
                    <a:schemeClr val="tx1"/>
                  </a:gs>
                  <a:gs pos="40000">
                    <a:schemeClr val="tx1">
                      <a:lumMod val="75000"/>
                      <a:lumOff val="25000"/>
                    </a:schemeClr>
                  </a:gs>
                  <a:gs pos="100000">
                    <a:schemeClr val="tx2">
                      <a:alpha val="65000"/>
                    </a:schemeClr>
                  </a:gs>
                </a:gsLst>
                <a:lin ang="5400000" scaled="0"/>
              </a:gradFill>
              <a:latin typeface="+mj-lt"/>
              <a:ea typeface="+mj-ea"/>
              <a:cs typeface="+mj-cs"/>
            </a:endParaRPr>
          </a:p>
          <a:p>
            <a:endParaRPr lang="en-US" sz="1600" dirty="0"/>
          </a:p>
        </p:txBody>
      </p:sp>
      <p:sp>
        <p:nvSpPr>
          <p:cNvPr id="3" name="2 Título"/>
          <p:cNvSpPr>
            <a:spLocks noGrp="1"/>
          </p:cNvSpPr>
          <p:nvPr>
            <p:ph type="ctrTitle"/>
          </p:nvPr>
        </p:nvSpPr>
        <p:spPr>
          <a:xfrm>
            <a:off x="3448050" y="1371600"/>
            <a:ext cx="2247900" cy="677709"/>
          </a:xfrm>
          <a:ln>
            <a:noFill/>
          </a:ln>
        </p:spPr>
        <p:txBody>
          <a:bodyPr/>
          <a:lstStyle/>
          <a:p>
            <a:pPr marL="182880" indent="0">
              <a:buNone/>
            </a:pPr>
            <a:r>
              <a:rPr lang="es-EC" sz="4000" dirty="0" smtClean="0"/>
              <a:t>COBIT 5</a:t>
            </a:r>
            <a:endParaRPr lang="en-US" sz="4000" dirty="0"/>
          </a:p>
        </p:txBody>
      </p:sp>
      <p:pic>
        <p:nvPicPr>
          <p:cNvPr id="5" name="4 Imagen" descr="C:\Users\william.lozada\Desktop\LOGO-PRINCIPAL5.png"/>
          <p:cNvPicPr/>
          <p:nvPr/>
        </p:nvPicPr>
        <p:blipFill rotWithShape="1">
          <a:blip r:embed="rId3" cstate="print"/>
          <a:srcRect l="-1" t="-1" r="-296" b="-676"/>
          <a:stretch/>
        </p:blipFill>
        <p:spPr bwMode="auto">
          <a:xfrm>
            <a:off x="5638800" y="152400"/>
            <a:ext cx="3360420" cy="838200"/>
          </a:xfrm>
          <a:prstGeom prst="rect">
            <a:avLst/>
          </a:prstGeom>
          <a:noFill/>
          <a:ln>
            <a:noFill/>
          </a:ln>
          <a:extLst>
            <a:ext uri="{53640926-AAD7-44D8-BBD7-CCE9431645EC}">
              <a14:shadowObscured xmlns:a14="http://schemas.microsoft.com/office/drawing/2010/main"/>
            </a:ext>
          </a:extLst>
        </p:spPr>
      </p:pic>
      <p:cxnSp>
        <p:nvCxnSpPr>
          <p:cNvPr id="6" name="5 Conector recto"/>
          <p:cNvCxnSpPr/>
          <p:nvPr/>
        </p:nvCxnSpPr>
        <p:spPr>
          <a:xfrm>
            <a:off x="0" y="1038225"/>
            <a:ext cx="9144000" cy="0"/>
          </a:xfrm>
          <a:prstGeom prst="line">
            <a:avLst/>
          </a:prstGeom>
          <a:ln>
            <a:solidFill>
              <a:srgbClr val="FF0000"/>
            </a:solidFill>
          </a:ln>
        </p:spPr>
        <p:style>
          <a:lnRef idx="2">
            <a:schemeClr val="accent6"/>
          </a:lnRef>
          <a:fillRef idx="0">
            <a:schemeClr val="accent6"/>
          </a:fillRef>
          <a:effectRef idx="1">
            <a:schemeClr val="accent6"/>
          </a:effectRef>
          <a:fontRef idx="minor">
            <a:schemeClr val="tx1"/>
          </a:fontRef>
        </p:style>
      </p:cxnSp>
      <p:cxnSp>
        <p:nvCxnSpPr>
          <p:cNvPr id="7" name="6 Conector recto"/>
          <p:cNvCxnSpPr/>
          <p:nvPr/>
        </p:nvCxnSpPr>
        <p:spPr>
          <a:xfrm>
            <a:off x="0" y="1095375"/>
            <a:ext cx="9144000" cy="0"/>
          </a:xfrm>
          <a:prstGeom prst="line">
            <a:avLst/>
          </a:prstGeom>
          <a:ln>
            <a:solidFill>
              <a:srgbClr val="21A73B"/>
            </a:solidFill>
          </a:ln>
        </p:spPr>
        <p:style>
          <a:lnRef idx="2">
            <a:schemeClr val="accent6"/>
          </a:lnRef>
          <a:fillRef idx="0">
            <a:schemeClr val="accent6"/>
          </a:fillRef>
          <a:effectRef idx="1">
            <a:schemeClr val="accent6"/>
          </a:effectRef>
          <a:fontRef idx="minor">
            <a:schemeClr val="tx1"/>
          </a:fontRef>
        </p:style>
      </p:cxnSp>
    </p:spTree>
    <p:extLst>
      <p:ext uri="{BB962C8B-B14F-4D97-AF65-F5344CB8AC3E}">
        <p14:creationId xmlns:p14="http://schemas.microsoft.com/office/powerpoint/2010/main" val="3724052083"/>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1 Subtítulo"/>
          <p:cNvSpPr>
            <a:spLocks noGrp="1"/>
          </p:cNvSpPr>
          <p:nvPr>
            <p:ph type="subTitle" idx="1"/>
          </p:nvPr>
        </p:nvSpPr>
        <p:spPr>
          <a:xfrm>
            <a:off x="762000" y="2286000"/>
            <a:ext cx="7620000" cy="4114800"/>
          </a:xfrm>
        </p:spPr>
        <p:txBody>
          <a:bodyPr>
            <a:noAutofit/>
          </a:bodyPr>
          <a:lstStyle/>
          <a:p>
            <a:pPr algn="just"/>
            <a:r>
              <a:rPr lang="es-ES" sz="2400" b="1" dirty="0" smtClean="0">
                <a:gradFill>
                  <a:gsLst>
                    <a:gs pos="0">
                      <a:schemeClr val="tx1"/>
                    </a:gs>
                    <a:gs pos="40000">
                      <a:schemeClr val="tx1">
                        <a:lumMod val="75000"/>
                        <a:lumOff val="25000"/>
                      </a:schemeClr>
                    </a:gs>
                    <a:gs pos="100000">
                      <a:schemeClr val="tx2">
                        <a:alpha val="65000"/>
                      </a:schemeClr>
                    </a:gs>
                  </a:gsLst>
                  <a:lin ang="5400000" scaled="0"/>
                </a:gradFill>
                <a:latin typeface="+mj-lt"/>
                <a:ea typeface="+mj-ea"/>
                <a:cs typeface="+mj-cs"/>
              </a:rPr>
              <a:t> </a:t>
            </a:r>
            <a:endParaRPr lang="es-ES" sz="2400" b="1" dirty="0" smtClean="0">
              <a:gradFill>
                <a:gsLst>
                  <a:gs pos="0">
                    <a:schemeClr val="tx1"/>
                  </a:gs>
                  <a:gs pos="40000">
                    <a:schemeClr val="tx1">
                      <a:lumMod val="75000"/>
                      <a:lumOff val="25000"/>
                    </a:schemeClr>
                  </a:gs>
                  <a:gs pos="100000">
                    <a:schemeClr val="tx2">
                      <a:alpha val="65000"/>
                    </a:schemeClr>
                  </a:gs>
                </a:gsLst>
                <a:lin ang="5400000" scaled="0"/>
              </a:gradFill>
            </a:endParaRPr>
          </a:p>
          <a:p>
            <a:pPr algn="just"/>
            <a:r>
              <a:rPr lang="es-ES" sz="2000" dirty="0" smtClean="0">
                <a:gradFill>
                  <a:gsLst>
                    <a:gs pos="0">
                      <a:schemeClr val="tx1"/>
                    </a:gs>
                    <a:gs pos="40000">
                      <a:schemeClr val="tx1">
                        <a:lumMod val="75000"/>
                        <a:lumOff val="25000"/>
                      </a:schemeClr>
                    </a:gs>
                    <a:gs pos="100000">
                      <a:schemeClr val="tx2">
                        <a:alpha val="65000"/>
                      </a:schemeClr>
                    </a:gs>
                  </a:gsLst>
                  <a:lin ang="5400000" scaled="0"/>
                </a:gradFill>
                <a:latin typeface="+mj-lt"/>
                <a:ea typeface="+mj-ea"/>
                <a:cs typeface="+mj-cs"/>
              </a:rPr>
              <a:t>La </a:t>
            </a:r>
            <a:r>
              <a:rPr lang="es-ES" sz="2000" dirty="0">
                <a:gradFill>
                  <a:gsLst>
                    <a:gs pos="0">
                      <a:schemeClr val="tx1"/>
                    </a:gs>
                    <a:gs pos="40000">
                      <a:schemeClr val="tx1">
                        <a:lumMod val="75000"/>
                        <a:lumOff val="25000"/>
                      </a:schemeClr>
                    </a:gs>
                    <a:gs pos="100000">
                      <a:schemeClr val="tx2">
                        <a:alpha val="65000"/>
                      </a:schemeClr>
                    </a:gs>
                  </a:gsLst>
                  <a:lin ang="5400000" scaled="0"/>
                </a:gradFill>
                <a:latin typeface="+mj-lt"/>
                <a:ea typeface="+mj-ea"/>
                <a:cs typeface="+mj-cs"/>
              </a:rPr>
              <a:t>Norma ISO/IEC 15504 es una norma internacional, desarrollada por </a:t>
            </a:r>
            <a:r>
              <a:rPr lang="es-ES" sz="2000" dirty="0" smtClean="0">
                <a:gradFill>
                  <a:gsLst>
                    <a:gs pos="0">
                      <a:schemeClr val="tx1"/>
                    </a:gs>
                    <a:gs pos="40000">
                      <a:schemeClr val="tx1">
                        <a:lumMod val="75000"/>
                        <a:lumOff val="25000"/>
                      </a:schemeClr>
                    </a:gs>
                    <a:gs pos="100000">
                      <a:schemeClr val="tx2">
                        <a:alpha val="65000"/>
                      </a:schemeClr>
                    </a:gs>
                  </a:gsLst>
                  <a:lin ang="5400000" scaled="0"/>
                </a:gradFill>
                <a:latin typeface="+mj-lt"/>
                <a:ea typeface="+mj-ea"/>
                <a:cs typeface="+mj-cs"/>
              </a:rPr>
              <a:t>la Organización </a:t>
            </a:r>
            <a:r>
              <a:rPr lang="es-ES" sz="2000" dirty="0">
                <a:gradFill>
                  <a:gsLst>
                    <a:gs pos="0">
                      <a:schemeClr val="tx1"/>
                    </a:gs>
                    <a:gs pos="40000">
                      <a:schemeClr val="tx1">
                        <a:lumMod val="75000"/>
                        <a:lumOff val="25000"/>
                      </a:schemeClr>
                    </a:gs>
                    <a:gs pos="100000">
                      <a:schemeClr val="tx2">
                        <a:alpha val="65000"/>
                      </a:schemeClr>
                    </a:gs>
                  </a:gsLst>
                  <a:lin ang="5400000" scaled="0"/>
                </a:gradFill>
                <a:latin typeface="+mj-lt"/>
                <a:ea typeface="+mj-ea"/>
                <a:cs typeface="+mj-cs"/>
              </a:rPr>
              <a:t>Internacional de Normalización (ISO por sus siglas en ingles International </a:t>
            </a:r>
            <a:r>
              <a:rPr lang="es-ES" sz="2000" dirty="0" err="1">
                <a:gradFill>
                  <a:gsLst>
                    <a:gs pos="0">
                      <a:schemeClr val="tx1"/>
                    </a:gs>
                    <a:gs pos="40000">
                      <a:schemeClr val="tx1">
                        <a:lumMod val="75000"/>
                        <a:lumOff val="25000"/>
                      </a:schemeClr>
                    </a:gs>
                    <a:gs pos="100000">
                      <a:schemeClr val="tx2">
                        <a:alpha val="65000"/>
                      </a:schemeClr>
                    </a:gs>
                  </a:gsLst>
                  <a:lin ang="5400000" scaled="0"/>
                </a:gradFill>
                <a:latin typeface="+mj-lt"/>
                <a:ea typeface="+mj-ea"/>
                <a:cs typeface="+mj-cs"/>
              </a:rPr>
              <a:t>Organization</a:t>
            </a:r>
            <a:r>
              <a:rPr lang="es-ES" sz="2000" dirty="0">
                <a:gradFill>
                  <a:gsLst>
                    <a:gs pos="0">
                      <a:schemeClr val="tx1"/>
                    </a:gs>
                    <a:gs pos="40000">
                      <a:schemeClr val="tx1">
                        <a:lumMod val="75000"/>
                        <a:lumOff val="25000"/>
                      </a:schemeClr>
                    </a:gs>
                    <a:gs pos="100000">
                      <a:schemeClr val="tx2">
                        <a:alpha val="65000"/>
                      </a:schemeClr>
                    </a:gs>
                  </a:gsLst>
                  <a:lin ang="5400000" scaled="0"/>
                </a:gradFill>
                <a:latin typeface="+mj-lt"/>
                <a:ea typeface="+mj-ea"/>
                <a:cs typeface="+mj-cs"/>
              </a:rPr>
              <a:t> </a:t>
            </a:r>
            <a:r>
              <a:rPr lang="es-ES" sz="2000" dirty="0" err="1">
                <a:gradFill>
                  <a:gsLst>
                    <a:gs pos="0">
                      <a:schemeClr val="tx1"/>
                    </a:gs>
                    <a:gs pos="40000">
                      <a:schemeClr val="tx1">
                        <a:lumMod val="75000"/>
                        <a:lumOff val="25000"/>
                      </a:schemeClr>
                    </a:gs>
                    <a:gs pos="100000">
                      <a:schemeClr val="tx2">
                        <a:alpha val="65000"/>
                      </a:schemeClr>
                    </a:gs>
                  </a:gsLst>
                  <a:lin ang="5400000" scaled="0"/>
                </a:gradFill>
                <a:latin typeface="+mj-lt"/>
                <a:ea typeface="+mj-ea"/>
                <a:cs typeface="+mj-cs"/>
              </a:rPr>
              <a:t>for</a:t>
            </a:r>
            <a:r>
              <a:rPr lang="es-ES" sz="2000" dirty="0">
                <a:gradFill>
                  <a:gsLst>
                    <a:gs pos="0">
                      <a:schemeClr val="tx1"/>
                    </a:gs>
                    <a:gs pos="40000">
                      <a:schemeClr val="tx1">
                        <a:lumMod val="75000"/>
                        <a:lumOff val="25000"/>
                      </a:schemeClr>
                    </a:gs>
                    <a:gs pos="100000">
                      <a:schemeClr val="tx2">
                        <a:alpha val="65000"/>
                      </a:schemeClr>
                    </a:gs>
                  </a:gsLst>
                  <a:lin ang="5400000" scaled="0"/>
                </a:gradFill>
                <a:latin typeface="+mj-lt"/>
                <a:ea typeface="+mj-ea"/>
                <a:cs typeface="+mj-cs"/>
              </a:rPr>
              <a:t> </a:t>
            </a:r>
            <a:r>
              <a:rPr lang="es-ES" sz="2000" dirty="0" err="1">
                <a:gradFill>
                  <a:gsLst>
                    <a:gs pos="0">
                      <a:schemeClr val="tx1"/>
                    </a:gs>
                    <a:gs pos="40000">
                      <a:schemeClr val="tx1">
                        <a:lumMod val="75000"/>
                        <a:lumOff val="25000"/>
                      </a:schemeClr>
                    </a:gs>
                    <a:gs pos="100000">
                      <a:schemeClr val="tx2">
                        <a:alpha val="65000"/>
                      </a:schemeClr>
                    </a:gs>
                  </a:gsLst>
                  <a:lin ang="5400000" scaled="0"/>
                </a:gradFill>
                <a:latin typeface="+mj-lt"/>
                <a:ea typeface="+mj-ea"/>
                <a:cs typeface="+mj-cs"/>
              </a:rPr>
              <a:t>Standardization</a:t>
            </a:r>
            <a:r>
              <a:rPr lang="es-ES" sz="2000" dirty="0">
                <a:gradFill>
                  <a:gsLst>
                    <a:gs pos="0">
                      <a:schemeClr val="tx1"/>
                    </a:gs>
                    <a:gs pos="40000">
                      <a:schemeClr val="tx1">
                        <a:lumMod val="75000"/>
                        <a:lumOff val="25000"/>
                      </a:schemeClr>
                    </a:gs>
                    <a:gs pos="100000">
                      <a:schemeClr val="tx2">
                        <a:alpha val="65000"/>
                      </a:schemeClr>
                    </a:gs>
                  </a:gsLst>
                  <a:lin ang="5400000" scaled="0"/>
                </a:gradFill>
                <a:latin typeface="+mj-lt"/>
                <a:ea typeface="+mj-ea"/>
                <a:cs typeface="+mj-cs"/>
              </a:rPr>
              <a:t>), en conjunto con la Comisión Electrotécnica Internacional (IEC por sus siglas en ingles  International </a:t>
            </a:r>
            <a:r>
              <a:rPr lang="es-ES" sz="2000" dirty="0" err="1">
                <a:gradFill>
                  <a:gsLst>
                    <a:gs pos="0">
                      <a:schemeClr val="tx1"/>
                    </a:gs>
                    <a:gs pos="40000">
                      <a:schemeClr val="tx1">
                        <a:lumMod val="75000"/>
                        <a:lumOff val="25000"/>
                      </a:schemeClr>
                    </a:gs>
                    <a:gs pos="100000">
                      <a:schemeClr val="tx2">
                        <a:alpha val="65000"/>
                      </a:schemeClr>
                    </a:gs>
                  </a:gsLst>
                  <a:lin ang="5400000" scaled="0"/>
                </a:gradFill>
                <a:latin typeface="+mj-lt"/>
                <a:ea typeface="+mj-ea"/>
                <a:cs typeface="+mj-cs"/>
              </a:rPr>
              <a:t>Electrotechnical</a:t>
            </a:r>
            <a:r>
              <a:rPr lang="es-ES" sz="2000" dirty="0">
                <a:gradFill>
                  <a:gsLst>
                    <a:gs pos="0">
                      <a:schemeClr val="tx1"/>
                    </a:gs>
                    <a:gs pos="40000">
                      <a:schemeClr val="tx1">
                        <a:lumMod val="75000"/>
                        <a:lumOff val="25000"/>
                      </a:schemeClr>
                    </a:gs>
                    <a:gs pos="100000">
                      <a:schemeClr val="tx2">
                        <a:alpha val="65000"/>
                      </a:schemeClr>
                    </a:gs>
                  </a:gsLst>
                  <a:lin ang="5400000" scaled="0"/>
                </a:gradFill>
                <a:latin typeface="+mj-lt"/>
                <a:ea typeface="+mj-ea"/>
                <a:cs typeface="+mj-cs"/>
              </a:rPr>
              <a:t> </a:t>
            </a:r>
            <a:r>
              <a:rPr lang="es-ES" sz="2000" dirty="0" err="1">
                <a:gradFill>
                  <a:gsLst>
                    <a:gs pos="0">
                      <a:schemeClr val="tx1"/>
                    </a:gs>
                    <a:gs pos="40000">
                      <a:schemeClr val="tx1">
                        <a:lumMod val="75000"/>
                        <a:lumOff val="25000"/>
                      </a:schemeClr>
                    </a:gs>
                    <a:gs pos="100000">
                      <a:schemeClr val="tx2">
                        <a:alpha val="65000"/>
                      </a:schemeClr>
                    </a:gs>
                  </a:gsLst>
                  <a:lin ang="5400000" scaled="0"/>
                </a:gradFill>
                <a:latin typeface="+mj-lt"/>
                <a:ea typeface="+mj-ea"/>
                <a:cs typeface="+mj-cs"/>
              </a:rPr>
              <a:t>Commission</a:t>
            </a:r>
            <a:r>
              <a:rPr lang="es-ES" sz="2000" dirty="0">
                <a:gradFill>
                  <a:gsLst>
                    <a:gs pos="0">
                      <a:schemeClr val="tx1"/>
                    </a:gs>
                    <a:gs pos="40000">
                      <a:schemeClr val="tx1">
                        <a:lumMod val="75000"/>
                        <a:lumOff val="25000"/>
                      </a:schemeClr>
                    </a:gs>
                    <a:gs pos="100000">
                      <a:schemeClr val="tx2">
                        <a:alpha val="65000"/>
                      </a:schemeClr>
                    </a:gs>
                  </a:gsLst>
                  <a:lin ang="5400000" scaled="0"/>
                </a:gradFill>
                <a:latin typeface="+mj-lt"/>
                <a:ea typeface="+mj-ea"/>
                <a:cs typeface="+mj-cs"/>
              </a:rPr>
              <a:t>), también conocido como Software </a:t>
            </a:r>
            <a:r>
              <a:rPr lang="es-ES" sz="2000" dirty="0" err="1">
                <a:gradFill>
                  <a:gsLst>
                    <a:gs pos="0">
                      <a:schemeClr val="tx1"/>
                    </a:gs>
                    <a:gs pos="40000">
                      <a:schemeClr val="tx1">
                        <a:lumMod val="75000"/>
                        <a:lumOff val="25000"/>
                      </a:schemeClr>
                    </a:gs>
                    <a:gs pos="100000">
                      <a:schemeClr val="tx2">
                        <a:alpha val="65000"/>
                      </a:schemeClr>
                    </a:gs>
                  </a:gsLst>
                  <a:lin ang="5400000" scaled="0"/>
                </a:gradFill>
                <a:latin typeface="+mj-lt"/>
                <a:ea typeface="+mj-ea"/>
                <a:cs typeface="+mj-cs"/>
              </a:rPr>
              <a:t>Process</a:t>
            </a:r>
            <a:r>
              <a:rPr lang="es-ES" sz="2000" dirty="0">
                <a:gradFill>
                  <a:gsLst>
                    <a:gs pos="0">
                      <a:schemeClr val="tx1"/>
                    </a:gs>
                    <a:gs pos="40000">
                      <a:schemeClr val="tx1">
                        <a:lumMod val="75000"/>
                        <a:lumOff val="25000"/>
                      </a:schemeClr>
                    </a:gs>
                    <a:gs pos="100000">
                      <a:schemeClr val="tx2">
                        <a:alpha val="65000"/>
                      </a:schemeClr>
                    </a:gs>
                  </a:gsLst>
                  <a:lin ang="5400000" scaled="0"/>
                </a:gradFill>
                <a:latin typeface="+mj-lt"/>
                <a:ea typeface="+mj-ea"/>
                <a:cs typeface="+mj-cs"/>
              </a:rPr>
              <a:t> </a:t>
            </a:r>
            <a:r>
              <a:rPr lang="es-ES" sz="2000" dirty="0" err="1">
                <a:gradFill>
                  <a:gsLst>
                    <a:gs pos="0">
                      <a:schemeClr val="tx1"/>
                    </a:gs>
                    <a:gs pos="40000">
                      <a:schemeClr val="tx1">
                        <a:lumMod val="75000"/>
                        <a:lumOff val="25000"/>
                      </a:schemeClr>
                    </a:gs>
                    <a:gs pos="100000">
                      <a:schemeClr val="tx2">
                        <a:alpha val="65000"/>
                      </a:schemeClr>
                    </a:gs>
                  </a:gsLst>
                  <a:lin ang="5400000" scaled="0"/>
                </a:gradFill>
                <a:latin typeface="+mj-lt"/>
                <a:ea typeface="+mj-ea"/>
                <a:cs typeface="+mj-cs"/>
              </a:rPr>
              <a:t>Improvement</a:t>
            </a:r>
            <a:r>
              <a:rPr lang="es-ES" sz="2000" dirty="0">
                <a:gradFill>
                  <a:gsLst>
                    <a:gs pos="0">
                      <a:schemeClr val="tx1"/>
                    </a:gs>
                    <a:gs pos="40000">
                      <a:schemeClr val="tx1">
                        <a:lumMod val="75000"/>
                        <a:lumOff val="25000"/>
                      </a:schemeClr>
                    </a:gs>
                    <a:gs pos="100000">
                      <a:schemeClr val="tx2">
                        <a:alpha val="65000"/>
                      </a:schemeClr>
                    </a:gs>
                  </a:gsLst>
                  <a:lin ang="5400000" scaled="0"/>
                </a:gradFill>
                <a:latin typeface="+mj-lt"/>
                <a:ea typeface="+mj-ea"/>
                <a:cs typeface="+mj-cs"/>
              </a:rPr>
              <a:t> </a:t>
            </a:r>
            <a:r>
              <a:rPr lang="es-ES" sz="2000" dirty="0" err="1">
                <a:gradFill>
                  <a:gsLst>
                    <a:gs pos="0">
                      <a:schemeClr val="tx1"/>
                    </a:gs>
                    <a:gs pos="40000">
                      <a:schemeClr val="tx1">
                        <a:lumMod val="75000"/>
                        <a:lumOff val="25000"/>
                      </a:schemeClr>
                    </a:gs>
                    <a:gs pos="100000">
                      <a:schemeClr val="tx2">
                        <a:alpha val="65000"/>
                      </a:schemeClr>
                    </a:gs>
                  </a:gsLst>
                  <a:lin ang="5400000" scaled="0"/>
                </a:gradFill>
                <a:latin typeface="+mj-lt"/>
                <a:ea typeface="+mj-ea"/>
                <a:cs typeface="+mj-cs"/>
              </a:rPr>
              <a:t>Capability</a:t>
            </a:r>
            <a:r>
              <a:rPr lang="es-ES" sz="2000" dirty="0">
                <a:gradFill>
                  <a:gsLst>
                    <a:gs pos="0">
                      <a:schemeClr val="tx1"/>
                    </a:gs>
                    <a:gs pos="40000">
                      <a:schemeClr val="tx1">
                        <a:lumMod val="75000"/>
                        <a:lumOff val="25000"/>
                      </a:schemeClr>
                    </a:gs>
                    <a:gs pos="100000">
                      <a:schemeClr val="tx2">
                        <a:alpha val="65000"/>
                      </a:schemeClr>
                    </a:gs>
                  </a:gsLst>
                  <a:lin ang="5400000" scaled="0"/>
                </a:gradFill>
                <a:latin typeface="+mj-lt"/>
                <a:ea typeface="+mj-ea"/>
                <a:cs typeface="+mj-cs"/>
              </a:rPr>
              <a:t> </a:t>
            </a:r>
            <a:r>
              <a:rPr lang="es-ES" sz="2000" dirty="0" err="1">
                <a:gradFill>
                  <a:gsLst>
                    <a:gs pos="0">
                      <a:schemeClr val="tx1"/>
                    </a:gs>
                    <a:gs pos="40000">
                      <a:schemeClr val="tx1">
                        <a:lumMod val="75000"/>
                        <a:lumOff val="25000"/>
                      </a:schemeClr>
                    </a:gs>
                    <a:gs pos="100000">
                      <a:schemeClr val="tx2">
                        <a:alpha val="65000"/>
                      </a:schemeClr>
                    </a:gs>
                  </a:gsLst>
                  <a:lin ang="5400000" scaled="0"/>
                </a:gradFill>
                <a:latin typeface="+mj-lt"/>
                <a:ea typeface="+mj-ea"/>
                <a:cs typeface="+mj-cs"/>
              </a:rPr>
              <a:t>Determination</a:t>
            </a:r>
            <a:r>
              <a:rPr lang="es-ES" sz="2000" dirty="0">
                <a:gradFill>
                  <a:gsLst>
                    <a:gs pos="0">
                      <a:schemeClr val="tx1"/>
                    </a:gs>
                    <a:gs pos="40000">
                      <a:schemeClr val="tx1">
                        <a:lumMod val="75000"/>
                        <a:lumOff val="25000"/>
                      </a:schemeClr>
                    </a:gs>
                    <a:gs pos="100000">
                      <a:schemeClr val="tx2">
                        <a:alpha val="65000"/>
                      </a:schemeClr>
                    </a:gs>
                  </a:gsLst>
                  <a:lin ang="5400000" scaled="0"/>
                </a:gradFill>
                <a:latin typeface="+mj-lt"/>
                <a:ea typeface="+mj-ea"/>
                <a:cs typeface="+mj-cs"/>
              </a:rPr>
              <a:t> (SPICE) es un modelo para evaluar y mejorar la capacidad y madurez de los procesos, donde la organización obtiene una puntuación a nivel de </a:t>
            </a:r>
            <a:r>
              <a:rPr lang="es-ES" sz="2000" dirty="0" smtClean="0">
                <a:gradFill>
                  <a:gsLst>
                    <a:gs pos="0">
                      <a:schemeClr val="tx1"/>
                    </a:gs>
                    <a:gs pos="40000">
                      <a:schemeClr val="tx1">
                        <a:lumMod val="75000"/>
                        <a:lumOff val="25000"/>
                      </a:schemeClr>
                    </a:gs>
                    <a:gs pos="100000">
                      <a:schemeClr val="tx2">
                        <a:alpha val="65000"/>
                      </a:schemeClr>
                    </a:gs>
                  </a:gsLst>
                  <a:lin ang="5400000" scaled="0"/>
                </a:gradFill>
                <a:latin typeface="+mj-lt"/>
                <a:ea typeface="+mj-ea"/>
                <a:cs typeface="+mj-cs"/>
              </a:rPr>
              <a:t>proceso.</a:t>
            </a:r>
            <a:endParaRPr lang="en-US" sz="2000" dirty="0">
              <a:gradFill>
                <a:gsLst>
                  <a:gs pos="0">
                    <a:schemeClr val="tx1"/>
                  </a:gs>
                  <a:gs pos="40000">
                    <a:schemeClr val="tx1">
                      <a:lumMod val="75000"/>
                      <a:lumOff val="25000"/>
                    </a:schemeClr>
                  </a:gs>
                  <a:gs pos="100000">
                    <a:schemeClr val="tx2">
                      <a:alpha val="65000"/>
                    </a:schemeClr>
                  </a:gs>
                </a:gsLst>
                <a:lin ang="5400000" scaled="0"/>
              </a:gradFill>
              <a:latin typeface="+mj-lt"/>
              <a:ea typeface="+mj-ea"/>
              <a:cs typeface="+mj-cs"/>
            </a:endParaRPr>
          </a:p>
          <a:p>
            <a:endParaRPr lang="en-US" sz="1600" dirty="0"/>
          </a:p>
        </p:txBody>
      </p:sp>
      <p:sp>
        <p:nvSpPr>
          <p:cNvPr id="3" name="2 Título"/>
          <p:cNvSpPr>
            <a:spLocks noGrp="1"/>
          </p:cNvSpPr>
          <p:nvPr>
            <p:ph type="ctrTitle"/>
          </p:nvPr>
        </p:nvSpPr>
        <p:spPr>
          <a:xfrm>
            <a:off x="2552700" y="1371600"/>
            <a:ext cx="4038600" cy="677709"/>
          </a:xfrm>
          <a:ln>
            <a:noFill/>
          </a:ln>
        </p:spPr>
        <p:txBody>
          <a:bodyPr/>
          <a:lstStyle/>
          <a:p>
            <a:pPr marL="182880" indent="0">
              <a:buNone/>
            </a:pPr>
            <a:r>
              <a:rPr lang="es-ES" sz="4000" dirty="0" smtClean="0"/>
              <a:t>ISO/IEC </a:t>
            </a:r>
            <a:r>
              <a:rPr lang="es-ES" sz="4000" dirty="0"/>
              <a:t>15504 </a:t>
            </a:r>
            <a:br>
              <a:rPr lang="es-ES" sz="4000" dirty="0"/>
            </a:br>
            <a:endParaRPr lang="en-US" sz="4000" dirty="0"/>
          </a:p>
        </p:txBody>
      </p:sp>
      <p:pic>
        <p:nvPicPr>
          <p:cNvPr id="5" name="4 Imagen" descr="C:\Users\william.lozada\Desktop\LOGO-PRINCIPAL5.png"/>
          <p:cNvPicPr/>
          <p:nvPr/>
        </p:nvPicPr>
        <p:blipFill rotWithShape="1">
          <a:blip r:embed="rId3" cstate="print"/>
          <a:srcRect l="-1" t="-1" r="-296" b="-676"/>
          <a:stretch/>
        </p:blipFill>
        <p:spPr bwMode="auto">
          <a:xfrm>
            <a:off x="5638800" y="152400"/>
            <a:ext cx="3360420" cy="838200"/>
          </a:xfrm>
          <a:prstGeom prst="rect">
            <a:avLst/>
          </a:prstGeom>
          <a:noFill/>
          <a:ln>
            <a:noFill/>
          </a:ln>
          <a:extLst>
            <a:ext uri="{53640926-AAD7-44D8-BBD7-CCE9431645EC}">
              <a14:shadowObscured xmlns:a14="http://schemas.microsoft.com/office/drawing/2010/main"/>
            </a:ext>
          </a:extLst>
        </p:spPr>
      </p:pic>
      <p:cxnSp>
        <p:nvCxnSpPr>
          <p:cNvPr id="6" name="5 Conector recto"/>
          <p:cNvCxnSpPr/>
          <p:nvPr/>
        </p:nvCxnSpPr>
        <p:spPr>
          <a:xfrm>
            <a:off x="0" y="1038225"/>
            <a:ext cx="9144000" cy="0"/>
          </a:xfrm>
          <a:prstGeom prst="line">
            <a:avLst/>
          </a:prstGeom>
          <a:ln>
            <a:solidFill>
              <a:srgbClr val="FF0000"/>
            </a:solidFill>
          </a:ln>
        </p:spPr>
        <p:style>
          <a:lnRef idx="2">
            <a:schemeClr val="accent6"/>
          </a:lnRef>
          <a:fillRef idx="0">
            <a:schemeClr val="accent6"/>
          </a:fillRef>
          <a:effectRef idx="1">
            <a:schemeClr val="accent6"/>
          </a:effectRef>
          <a:fontRef idx="minor">
            <a:schemeClr val="tx1"/>
          </a:fontRef>
        </p:style>
      </p:cxnSp>
      <p:cxnSp>
        <p:nvCxnSpPr>
          <p:cNvPr id="7" name="6 Conector recto"/>
          <p:cNvCxnSpPr/>
          <p:nvPr/>
        </p:nvCxnSpPr>
        <p:spPr>
          <a:xfrm>
            <a:off x="0" y="1095375"/>
            <a:ext cx="9144000" cy="0"/>
          </a:xfrm>
          <a:prstGeom prst="line">
            <a:avLst/>
          </a:prstGeom>
          <a:ln>
            <a:solidFill>
              <a:srgbClr val="21A73B"/>
            </a:solidFill>
          </a:ln>
        </p:spPr>
        <p:style>
          <a:lnRef idx="2">
            <a:schemeClr val="accent6"/>
          </a:lnRef>
          <a:fillRef idx="0">
            <a:schemeClr val="accent6"/>
          </a:fillRef>
          <a:effectRef idx="1">
            <a:schemeClr val="accent6"/>
          </a:effectRef>
          <a:fontRef idx="minor">
            <a:schemeClr val="tx1"/>
          </a:fontRef>
        </p:style>
      </p:cxnSp>
    </p:spTree>
    <p:extLst>
      <p:ext uri="{BB962C8B-B14F-4D97-AF65-F5344CB8AC3E}">
        <p14:creationId xmlns:p14="http://schemas.microsoft.com/office/powerpoint/2010/main" val="294612265"/>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ubtítulo"/>
          <p:cNvSpPr>
            <a:spLocks noGrp="1"/>
          </p:cNvSpPr>
          <p:nvPr>
            <p:ph type="subTitle" idx="1"/>
          </p:nvPr>
        </p:nvSpPr>
        <p:spPr>
          <a:xfrm>
            <a:off x="762000" y="2286000"/>
            <a:ext cx="7620000" cy="4114800"/>
          </a:xfrm>
        </p:spPr>
        <p:txBody>
          <a:bodyPr>
            <a:noAutofit/>
          </a:bodyPr>
          <a:lstStyle/>
          <a:p>
            <a:pPr algn="just"/>
            <a:r>
              <a:rPr lang="es-ES" sz="1600" dirty="0">
                <a:gradFill>
                  <a:gsLst>
                    <a:gs pos="0">
                      <a:schemeClr val="tx1"/>
                    </a:gs>
                    <a:gs pos="40000">
                      <a:schemeClr val="tx1">
                        <a:lumMod val="75000"/>
                        <a:lumOff val="25000"/>
                      </a:schemeClr>
                    </a:gs>
                    <a:gs pos="100000">
                      <a:schemeClr val="tx2">
                        <a:alpha val="65000"/>
                      </a:schemeClr>
                    </a:gs>
                  </a:gsLst>
                  <a:lin ang="5400000" scaled="0"/>
                </a:gradFill>
                <a:latin typeface="+mj-lt"/>
                <a:ea typeface="+mj-ea"/>
                <a:cs typeface="+mj-cs"/>
              </a:rPr>
              <a:t> </a:t>
            </a:r>
            <a:endParaRPr lang="en-US" sz="1600" dirty="0">
              <a:gradFill>
                <a:gsLst>
                  <a:gs pos="0">
                    <a:schemeClr val="tx1"/>
                  </a:gs>
                  <a:gs pos="40000">
                    <a:schemeClr val="tx1">
                      <a:lumMod val="75000"/>
                      <a:lumOff val="25000"/>
                    </a:schemeClr>
                  </a:gs>
                  <a:gs pos="100000">
                    <a:schemeClr val="tx2">
                      <a:alpha val="65000"/>
                    </a:schemeClr>
                  </a:gs>
                </a:gsLst>
                <a:lin ang="5400000" scaled="0"/>
              </a:gradFill>
              <a:latin typeface="+mj-lt"/>
              <a:ea typeface="+mj-ea"/>
              <a:cs typeface="+mj-cs"/>
            </a:endParaRPr>
          </a:p>
          <a:p>
            <a:endParaRPr lang="en-US" sz="1600" dirty="0"/>
          </a:p>
        </p:txBody>
      </p:sp>
      <p:sp>
        <p:nvSpPr>
          <p:cNvPr id="3" name="2 Título"/>
          <p:cNvSpPr>
            <a:spLocks noGrp="1"/>
          </p:cNvSpPr>
          <p:nvPr>
            <p:ph type="ctrTitle"/>
          </p:nvPr>
        </p:nvSpPr>
        <p:spPr>
          <a:xfrm>
            <a:off x="952501" y="1371600"/>
            <a:ext cx="7238999" cy="677709"/>
          </a:xfrm>
          <a:ln>
            <a:noFill/>
          </a:ln>
        </p:spPr>
        <p:txBody>
          <a:bodyPr/>
          <a:lstStyle/>
          <a:p>
            <a:pPr marL="182880" indent="0">
              <a:buNone/>
            </a:pPr>
            <a:r>
              <a:rPr lang="es-EC" sz="4000" dirty="0" smtClean="0"/>
              <a:t>DESAROLLO DEL MODELO</a:t>
            </a:r>
            <a:endParaRPr lang="en-US" sz="4000" dirty="0"/>
          </a:p>
        </p:txBody>
      </p:sp>
      <p:pic>
        <p:nvPicPr>
          <p:cNvPr id="5" name="4 Imagen" descr="C:\Users\william.lozada\Desktop\LOGO-PRINCIPAL5.png"/>
          <p:cNvPicPr/>
          <p:nvPr/>
        </p:nvPicPr>
        <p:blipFill rotWithShape="1">
          <a:blip r:embed="rId3" cstate="print"/>
          <a:srcRect l="-1" t="-1" r="-296" b="-676"/>
          <a:stretch/>
        </p:blipFill>
        <p:spPr bwMode="auto">
          <a:xfrm>
            <a:off x="5638800" y="152400"/>
            <a:ext cx="3360420" cy="838200"/>
          </a:xfrm>
          <a:prstGeom prst="rect">
            <a:avLst/>
          </a:prstGeom>
          <a:noFill/>
          <a:ln>
            <a:noFill/>
          </a:ln>
          <a:extLst>
            <a:ext uri="{53640926-AAD7-44D8-BBD7-CCE9431645EC}">
              <a14:shadowObscured xmlns:a14="http://schemas.microsoft.com/office/drawing/2010/main"/>
            </a:ext>
          </a:extLst>
        </p:spPr>
      </p:pic>
      <p:cxnSp>
        <p:nvCxnSpPr>
          <p:cNvPr id="6" name="5 Conector recto"/>
          <p:cNvCxnSpPr/>
          <p:nvPr/>
        </p:nvCxnSpPr>
        <p:spPr>
          <a:xfrm>
            <a:off x="0" y="1038225"/>
            <a:ext cx="9144000" cy="0"/>
          </a:xfrm>
          <a:prstGeom prst="line">
            <a:avLst/>
          </a:prstGeom>
          <a:ln>
            <a:solidFill>
              <a:srgbClr val="FF0000"/>
            </a:solidFill>
          </a:ln>
        </p:spPr>
        <p:style>
          <a:lnRef idx="2">
            <a:schemeClr val="accent6"/>
          </a:lnRef>
          <a:fillRef idx="0">
            <a:schemeClr val="accent6"/>
          </a:fillRef>
          <a:effectRef idx="1">
            <a:schemeClr val="accent6"/>
          </a:effectRef>
          <a:fontRef idx="minor">
            <a:schemeClr val="tx1"/>
          </a:fontRef>
        </p:style>
      </p:cxnSp>
      <p:cxnSp>
        <p:nvCxnSpPr>
          <p:cNvPr id="7" name="6 Conector recto"/>
          <p:cNvCxnSpPr/>
          <p:nvPr/>
        </p:nvCxnSpPr>
        <p:spPr>
          <a:xfrm>
            <a:off x="0" y="1095375"/>
            <a:ext cx="9144000" cy="0"/>
          </a:xfrm>
          <a:prstGeom prst="line">
            <a:avLst/>
          </a:prstGeom>
          <a:ln>
            <a:solidFill>
              <a:srgbClr val="21A73B"/>
            </a:solidFill>
          </a:ln>
        </p:spPr>
        <p:style>
          <a:lnRef idx="2">
            <a:schemeClr val="accent6"/>
          </a:lnRef>
          <a:fillRef idx="0">
            <a:schemeClr val="accent6"/>
          </a:fillRef>
          <a:effectRef idx="1">
            <a:schemeClr val="accent6"/>
          </a:effectRef>
          <a:fontRef idx="minor">
            <a:schemeClr val="tx1"/>
          </a:fontRef>
        </p:style>
      </p:cxnSp>
      <p:sp>
        <p:nvSpPr>
          <p:cNvPr id="8" name="1 Subtítulo"/>
          <p:cNvSpPr txBox="1">
            <a:spLocks/>
          </p:cNvSpPr>
          <p:nvPr/>
        </p:nvSpPr>
        <p:spPr>
          <a:xfrm>
            <a:off x="762000" y="2286000"/>
            <a:ext cx="7620000" cy="3810000"/>
          </a:xfrm>
          <a:prstGeom prst="rect">
            <a:avLst/>
          </a:prstGeom>
        </p:spPr>
        <p:txBody>
          <a:bodyPr vert="horz" lIns="91440" tIns="45720" rIns="91440" bIns="45720" rtlCol="0">
            <a:normAutofit/>
          </a:bodyPr>
          <a:lstStyle>
            <a:lvl1pPr marL="0" indent="0" algn="l" defTabSz="914400" rtl="0" eaLnBrk="1" latinLnBrk="0" hangingPunct="1">
              <a:spcBef>
                <a:spcPct val="20000"/>
              </a:spcBef>
              <a:spcAft>
                <a:spcPts val="300"/>
              </a:spcAft>
              <a:buClr>
                <a:schemeClr val="accent6">
                  <a:lumMod val="75000"/>
                </a:schemeClr>
              </a:buClr>
              <a:buSzPct val="130000"/>
              <a:buFont typeface="Georgia" pitchFamily="18" charset="0"/>
              <a:buNone/>
              <a:defRPr sz="2200" kern="1200">
                <a:solidFill>
                  <a:schemeClr val="tx2"/>
                </a:solidFill>
                <a:latin typeface="+mn-lt"/>
                <a:ea typeface="+mn-ea"/>
                <a:cs typeface="+mn-cs"/>
              </a:defRPr>
            </a:lvl1pPr>
            <a:lvl2pPr marL="4572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2000" kern="1200">
                <a:solidFill>
                  <a:schemeClr val="tx1">
                    <a:tint val="75000"/>
                  </a:schemeClr>
                </a:solidFill>
                <a:latin typeface="+mn-lt"/>
                <a:ea typeface="+mn-ea"/>
                <a:cs typeface="+mn-cs"/>
              </a:defRPr>
            </a:lvl2pPr>
            <a:lvl3pPr marL="9144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1800" kern="1200">
                <a:solidFill>
                  <a:schemeClr val="tx1">
                    <a:tint val="75000"/>
                  </a:schemeClr>
                </a:solidFill>
                <a:latin typeface="+mn-lt"/>
                <a:ea typeface="+mn-ea"/>
                <a:cs typeface="+mn-cs"/>
              </a:defRPr>
            </a:lvl3pPr>
            <a:lvl4pPr marL="13716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1600" kern="1200">
                <a:solidFill>
                  <a:schemeClr val="tx1">
                    <a:tint val="75000"/>
                  </a:schemeClr>
                </a:solidFill>
                <a:latin typeface="+mn-lt"/>
                <a:ea typeface="+mn-ea"/>
                <a:cs typeface="+mn-cs"/>
              </a:defRPr>
            </a:lvl4pPr>
            <a:lvl5pPr marL="18288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1400" kern="1200">
                <a:solidFill>
                  <a:schemeClr val="tx1">
                    <a:tint val="75000"/>
                  </a:schemeClr>
                </a:solidFill>
                <a:latin typeface="+mn-lt"/>
                <a:ea typeface="+mn-ea"/>
                <a:cs typeface="+mn-cs"/>
              </a:defRPr>
            </a:lvl5pPr>
            <a:lvl6pPr marL="22860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1400" kern="1200">
                <a:solidFill>
                  <a:schemeClr val="tx1">
                    <a:tint val="75000"/>
                  </a:schemeClr>
                </a:solidFill>
                <a:latin typeface="+mn-lt"/>
                <a:ea typeface="+mn-ea"/>
                <a:cs typeface="+mn-cs"/>
              </a:defRPr>
            </a:lvl6pPr>
            <a:lvl7pPr marL="27432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1400" kern="1200">
                <a:solidFill>
                  <a:schemeClr val="tx1">
                    <a:tint val="75000"/>
                  </a:schemeClr>
                </a:solidFill>
                <a:latin typeface="+mn-lt"/>
                <a:ea typeface="+mn-ea"/>
                <a:cs typeface="+mn-cs"/>
              </a:defRPr>
            </a:lvl7pPr>
            <a:lvl8pPr marL="32004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1400" kern="1200">
                <a:solidFill>
                  <a:schemeClr val="tx1">
                    <a:tint val="75000"/>
                  </a:schemeClr>
                </a:solidFill>
                <a:latin typeface="+mn-lt"/>
                <a:ea typeface="+mn-ea"/>
                <a:cs typeface="+mn-cs"/>
              </a:defRPr>
            </a:lvl8pPr>
            <a:lvl9pPr marL="36576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1400" kern="1200">
                <a:solidFill>
                  <a:schemeClr val="tx1">
                    <a:tint val="75000"/>
                  </a:schemeClr>
                </a:solidFill>
                <a:latin typeface="+mn-lt"/>
                <a:ea typeface="+mn-ea"/>
                <a:cs typeface="+mn-cs"/>
              </a:defRPr>
            </a:lvl9pPr>
          </a:lstStyle>
          <a:p>
            <a:pPr marL="342900" indent="-342900">
              <a:buFont typeface="Arial" pitchFamily="34" charset="0"/>
              <a:buChar char="•"/>
            </a:pPr>
            <a:endParaRPr lang="en-US" dirty="0"/>
          </a:p>
        </p:txBody>
      </p:sp>
      <p:graphicFrame>
        <p:nvGraphicFramePr>
          <p:cNvPr id="9" name="3 Marcador de contenido"/>
          <p:cNvGraphicFramePr>
            <a:graphicFrameLocks/>
          </p:cNvGraphicFramePr>
          <p:nvPr>
            <p:extLst>
              <p:ext uri="{D42A27DB-BD31-4B8C-83A1-F6EECF244321}">
                <p14:modId xmlns:p14="http://schemas.microsoft.com/office/powerpoint/2010/main" val="222433428"/>
              </p:ext>
            </p:extLst>
          </p:nvPr>
        </p:nvGraphicFramePr>
        <p:xfrm>
          <a:off x="609600" y="2286000"/>
          <a:ext cx="7924800" cy="4167981"/>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675042581"/>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1 Subtítulo"/>
          <p:cNvSpPr>
            <a:spLocks noGrp="1"/>
          </p:cNvSpPr>
          <p:nvPr>
            <p:ph type="subTitle" idx="1"/>
          </p:nvPr>
        </p:nvSpPr>
        <p:spPr>
          <a:xfrm>
            <a:off x="762000" y="2286000"/>
            <a:ext cx="7620000" cy="4114800"/>
          </a:xfrm>
        </p:spPr>
        <p:txBody>
          <a:bodyPr>
            <a:noAutofit/>
          </a:bodyPr>
          <a:lstStyle/>
          <a:p>
            <a:pPr algn="just"/>
            <a:r>
              <a:rPr lang="es-ES" sz="1600" dirty="0">
                <a:gradFill>
                  <a:gsLst>
                    <a:gs pos="0">
                      <a:schemeClr val="tx1"/>
                    </a:gs>
                    <a:gs pos="40000">
                      <a:schemeClr val="tx1">
                        <a:lumMod val="75000"/>
                        <a:lumOff val="25000"/>
                      </a:schemeClr>
                    </a:gs>
                    <a:gs pos="100000">
                      <a:schemeClr val="tx2">
                        <a:alpha val="65000"/>
                      </a:schemeClr>
                    </a:gs>
                  </a:gsLst>
                  <a:lin ang="5400000" scaled="0"/>
                </a:gradFill>
                <a:latin typeface="+mj-lt"/>
                <a:ea typeface="+mj-ea"/>
                <a:cs typeface="+mj-cs"/>
              </a:rPr>
              <a:t> </a:t>
            </a:r>
            <a:r>
              <a:rPr lang="en-US" sz="2400" b="1" dirty="0" smtClean="0">
                <a:gradFill>
                  <a:gsLst>
                    <a:gs pos="0">
                      <a:schemeClr val="tx1"/>
                    </a:gs>
                    <a:gs pos="40000">
                      <a:schemeClr val="tx1">
                        <a:lumMod val="75000"/>
                        <a:lumOff val="25000"/>
                      </a:schemeClr>
                    </a:gs>
                    <a:gs pos="100000">
                      <a:schemeClr val="tx2">
                        <a:alpha val="65000"/>
                      </a:schemeClr>
                    </a:gs>
                  </a:gsLst>
                  <a:lin ang="5400000" scaled="0"/>
                </a:gradFill>
                <a:latin typeface="+mj-lt"/>
                <a:ea typeface="+mj-ea"/>
                <a:cs typeface="+mj-cs"/>
              </a:rPr>
              <a:t>PRIORIZACIÓN </a:t>
            </a:r>
            <a:r>
              <a:rPr lang="en-US" sz="2400" b="1" dirty="0">
                <a:gradFill>
                  <a:gsLst>
                    <a:gs pos="0">
                      <a:schemeClr val="tx1"/>
                    </a:gs>
                    <a:gs pos="40000">
                      <a:schemeClr val="tx1">
                        <a:lumMod val="75000"/>
                        <a:lumOff val="25000"/>
                      </a:schemeClr>
                    </a:gs>
                    <a:gs pos="100000">
                      <a:schemeClr val="tx2">
                        <a:alpha val="65000"/>
                      </a:schemeClr>
                    </a:gs>
                  </a:gsLst>
                  <a:lin ang="5400000" scaled="0"/>
                </a:gradFill>
                <a:latin typeface="+mj-lt"/>
                <a:ea typeface="+mj-ea"/>
                <a:cs typeface="+mj-cs"/>
              </a:rPr>
              <a:t>DE PROCESOS</a:t>
            </a:r>
            <a:endParaRPr lang="es-EC" sz="2400" b="1" dirty="0">
              <a:gradFill>
                <a:gsLst>
                  <a:gs pos="0">
                    <a:schemeClr val="tx1"/>
                  </a:gs>
                  <a:gs pos="40000">
                    <a:schemeClr val="tx1">
                      <a:lumMod val="75000"/>
                      <a:lumOff val="25000"/>
                    </a:schemeClr>
                  </a:gs>
                  <a:gs pos="100000">
                    <a:schemeClr val="tx2">
                      <a:alpha val="65000"/>
                    </a:schemeClr>
                  </a:gs>
                </a:gsLst>
                <a:lin ang="5400000" scaled="0"/>
              </a:gradFill>
              <a:latin typeface="+mj-lt"/>
              <a:ea typeface="+mj-ea"/>
              <a:cs typeface="+mj-cs"/>
            </a:endParaRPr>
          </a:p>
          <a:p>
            <a:pPr algn="just"/>
            <a:r>
              <a:rPr lang="es-ES" sz="1900" dirty="0">
                <a:gradFill>
                  <a:gsLst>
                    <a:gs pos="0">
                      <a:schemeClr val="tx1"/>
                    </a:gs>
                    <a:gs pos="40000">
                      <a:schemeClr val="tx1">
                        <a:lumMod val="75000"/>
                        <a:lumOff val="25000"/>
                      </a:schemeClr>
                    </a:gs>
                    <a:gs pos="100000">
                      <a:schemeClr val="tx2">
                        <a:alpha val="65000"/>
                      </a:schemeClr>
                    </a:gs>
                  </a:gsLst>
                  <a:lin ang="5400000" scaled="0"/>
                </a:gradFill>
                <a:latin typeface="+mj-lt"/>
                <a:ea typeface="+mj-ea"/>
                <a:cs typeface="+mj-cs"/>
              </a:rPr>
              <a:t>Para la  priorización de los procesos se utilizó  como insumo principal el análisis del componente tecnológico para el tratamiento  del Riesgo Operativo definido en la Normativa vigente en las entidades financieras bajo el control </a:t>
            </a:r>
            <a:r>
              <a:rPr lang="es-ES" sz="1900" dirty="0" smtClean="0">
                <a:gradFill>
                  <a:gsLst>
                    <a:gs pos="0">
                      <a:schemeClr val="tx1"/>
                    </a:gs>
                    <a:gs pos="40000">
                      <a:schemeClr val="tx1">
                        <a:lumMod val="75000"/>
                        <a:lumOff val="25000"/>
                      </a:schemeClr>
                    </a:gs>
                    <a:gs pos="100000">
                      <a:schemeClr val="tx2">
                        <a:alpha val="65000"/>
                      </a:schemeClr>
                    </a:gs>
                  </a:gsLst>
                  <a:lin ang="5400000" scaled="0"/>
                </a:gradFill>
                <a:latin typeface="+mj-lt"/>
                <a:ea typeface="+mj-ea"/>
                <a:cs typeface="+mj-cs"/>
              </a:rPr>
              <a:t>de la Superintendencia de Bancos y Seguros («SBS»), </a:t>
            </a:r>
            <a:r>
              <a:rPr lang="es-ES" sz="1900" dirty="0">
                <a:gradFill>
                  <a:gsLst>
                    <a:gs pos="0">
                      <a:schemeClr val="tx1"/>
                    </a:gs>
                    <a:gs pos="40000">
                      <a:schemeClr val="tx1">
                        <a:lumMod val="75000"/>
                        <a:lumOff val="25000"/>
                      </a:schemeClr>
                    </a:gs>
                    <a:gs pos="100000">
                      <a:schemeClr val="tx2">
                        <a:alpha val="65000"/>
                      </a:schemeClr>
                    </a:gs>
                  </a:gsLst>
                  <a:lin ang="5400000" scaled="0"/>
                </a:gradFill>
                <a:latin typeface="+mj-lt"/>
                <a:ea typeface="+mj-ea"/>
                <a:cs typeface="+mj-cs"/>
              </a:rPr>
              <a:t>complementado con la definición del alcance del proceso de supervisión y control llevado a cabo por parte de la SEPS. </a:t>
            </a:r>
            <a:endParaRPr lang="es-EC" sz="1900" dirty="0">
              <a:gradFill>
                <a:gsLst>
                  <a:gs pos="0">
                    <a:schemeClr val="tx1"/>
                  </a:gs>
                  <a:gs pos="40000">
                    <a:schemeClr val="tx1">
                      <a:lumMod val="75000"/>
                      <a:lumOff val="25000"/>
                    </a:schemeClr>
                  </a:gs>
                  <a:gs pos="100000">
                    <a:schemeClr val="tx2">
                      <a:alpha val="65000"/>
                    </a:schemeClr>
                  </a:gs>
                </a:gsLst>
                <a:lin ang="5400000" scaled="0"/>
              </a:gradFill>
              <a:latin typeface="+mj-lt"/>
              <a:ea typeface="+mj-ea"/>
              <a:cs typeface="+mj-cs"/>
            </a:endParaRPr>
          </a:p>
          <a:p>
            <a:pPr algn="just"/>
            <a:r>
              <a:rPr lang="es-ES" sz="1900" dirty="0">
                <a:gradFill>
                  <a:gsLst>
                    <a:gs pos="0">
                      <a:schemeClr val="tx1"/>
                    </a:gs>
                    <a:gs pos="40000">
                      <a:schemeClr val="tx1">
                        <a:lumMod val="75000"/>
                        <a:lumOff val="25000"/>
                      </a:schemeClr>
                    </a:gs>
                    <a:gs pos="100000">
                      <a:schemeClr val="tx2">
                        <a:alpha val="65000"/>
                      </a:schemeClr>
                    </a:gs>
                  </a:gsLst>
                  <a:lin ang="5400000" scaled="0"/>
                </a:gradFill>
                <a:latin typeface="+mj-lt"/>
                <a:ea typeface="+mj-ea"/>
                <a:cs typeface="+mj-cs"/>
              </a:rPr>
              <a:t>El análisis realizado permitió determinar los  factores tecnológicos  clave y  estos enmarcarlos dentro de los ámbitos cubiertos por los procesos de Gestión y Gobierno de COBIT 5, para definir su grado de importancia a  través de una escala de </a:t>
            </a:r>
            <a:r>
              <a:rPr lang="es-ES" sz="1900" dirty="0" smtClean="0">
                <a:gradFill>
                  <a:gsLst>
                    <a:gs pos="0">
                      <a:schemeClr val="tx1"/>
                    </a:gs>
                    <a:gs pos="40000">
                      <a:schemeClr val="tx1">
                        <a:lumMod val="75000"/>
                        <a:lumOff val="25000"/>
                      </a:schemeClr>
                    </a:gs>
                    <a:gs pos="100000">
                      <a:schemeClr val="tx2">
                        <a:alpha val="65000"/>
                      </a:schemeClr>
                    </a:gs>
                  </a:gsLst>
                  <a:lin ang="5400000" scaled="0"/>
                </a:gradFill>
                <a:latin typeface="+mj-lt"/>
                <a:ea typeface="+mj-ea"/>
                <a:cs typeface="+mj-cs"/>
              </a:rPr>
              <a:t>criterios.</a:t>
            </a:r>
            <a:endParaRPr lang="en-US" sz="1900" dirty="0">
              <a:gradFill>
                <a:gsLst>
                  <a:gs pos="0">
                    <a:schemeClr val="tx1"/>
                  </a:gs>
                  <a:gs pos="40000">
                    <a:schemeClr val="tx1">
                      <a:lumMod val="75000"/>
                      <a:lumOff val="25000"/>
                    </a:schemeClr>
                  </a:gs>
                  <a:gs pos="100000">
                    <a:schemeClr val="tx2">
                      <a:alpha val="65000"/>
                    </a:schemeClr>
                  </a:gs>
                </a:gsLst>
                <a:lin ang="5400000" scaled="0"/>
              </a:gradFill>
              <a:latin typeface="+mj-lt"/>
              <a:ea typeface="+mj-ea"/>
              <a:cs typeface="+mj-cs"/>
            </a:endParaRPr>
          </a:p>
        </p:txBody>
      </p:sp>
      <p:sp>
        <p:nvSpPr>
          <p:cNvPr id="3" name="2 Título"/>
          <p:cNvSpPr>
            <a:spLocks noGrp="1"/>
          </p:cNvSpPr>
          <p:nvPr>
            <p:ph type="ctrTitle"/>
          </p:nvPr>
        </p:nvSpPr>
        <p:spPr>
          <a:xfrm>
            <a:off x="1333500" y="1371600"/>
            <a:ext cx="6477000" cy="677709"/>
          </a:xfrm>
          <a:ln>
            <a:noFill/>
          </a:ln>
        </p:spPr>
        <p:txBody>
          <a:bodyPr/>
          <a:lstStyle/>
          <a:p>
            <a:pPr marL="182880" indent="0">
              <a:buNone/>
            </a:pPr>
            <a:r>
              <a:rPr lang="es-EC" sz="4000" dirty="0" smtClean="0"/>
              <a:t>DESAROLLO DEL MODELO</a:t>
            </a:r>
            <a:endParaRPr lang="en-US" sz="4000" dirty="0"/>
          </a:p>
        </p:txBody>
      </p:sp>
      <p:pic>
        <p:nvPicPr>
          <p:cNvPr id="5" name="4 Imagen" descr="C:\Users\william.lozada\Desktop\LOGO-PRINCIPAL5.png"/>
          <p:cNvPicPr/>
          <p:nvPr/>
        </p:nvPicPr>
        <p:blipFill rotWithShape="1">
          <a:blip r:embed="rId4" cstate="print"/>
          <a:srcRect l="-1" t="-1" r="-296" b="-676"/>
          <a:stretch/>
        </p:blipFill>
        <p:spPr bwMode="auto">
          <a:xfrm>
            <a:off x="5638800" y="152400"/>
            <a:ext cx="3360420" cy="838200"/>
          </a:xfrm>
          <a:prstGeom prst="rect">
            <a:avLst/>
          </a:prstGeom>
          <a:noFill/>
          <a:ln>
            <a:noFill/>
          </a:ln>
          <a:extLst>
            <a:ext uri="{53640926-AAD7-44D8-BBD7-CCE9431645EC}">
              <a14:shadowObscured xmlns:a14="http://schemas.microsoft.com/office/drawing/2010/main"/>
            </a:ext>
          </a:extLst>
        </p:spPr>
      </p:pic>
      <p:cxnSp>
        <p:nvCxnSpPr>
          <p:cNvPr id="6" name="5 Conector recto"/>
          <p:cNvCxnSpPr/>
          <p:nvPr/>
        </p:nvCxnSpPr>
        <p:spPr>
          <a:xfrm>
            <a:off x="0" y="1038225"/>
            <a:ext cx="9144000" cy="0"/>
          </a:xfrm>
          <a:prstGeom prst="line">
            <a:avLst/>
          </a:prstGeom>
          <a:ln>
            <a:solidFill>
              <a:srgbClr val="FF0000"/>
            </a:solidFill>
          </a:ln>
        </p:spPr>
        <p:style>
          <a:lnRef idx="2">
            <a:schemeClr val="accent6"/>
          </a:lnRef>
          <a:fillRef idx="0">
            <a:schemeClr val="accent6"/>
          </a:fillRef>
          <a:effectRef idx="1">
            <a:schemeClr val="accent6"/>
          </a:effectRef>
          <a:fontRef idx="minor">
            <a:schemeClr val="tx1"/>
          </a:fontRef>
        </p:style>
      </p:cxnSp>
      <p:cxnSp>
        <p:nvCxnSpPr>
          <p:cNvPr id="7" name="6 Conector recto"/>
          <p:cNvCxnSpPr/>
          <p:nvPr/>
        </p:nvCxnSpPr>
        <p:spPr>
          <a:xfrm>
            <a:off x="0" y="1095375"/>
            <a:ext cx="9144000" cy="0"/>
          </a:xfrm>
          <a:prstGeom prst="line">
            <a:avLst/>
          </a:prstGeom>
          <a:ln>
            <a:solidFill>
              <a:srgbClr val="21A73B"/>
            </a:solidFill>
          </a:ln>
        </p:spPr>
        <p:style>
          <a:lnRef idx="2">
            <a:schemeClr val="accent6"/>
          </a:lnRef>
          <a:fillRef idx="0">
            <a:schemeClr val="accent6"/>
          </a:fillRef>
          <a:effectRef idx="1">
            <a:schemeClr val="accent6"/>
          </a:effectRef>
          <a:fontRef idx="minor">
            <a:schemeClr val="tx1"/>
          </a:fontRef>
        </p:style>
      </p:cxnSp>
      <p:sp>
        <p:nvSpPr>
          <p:cNvPr id="8" name="1 Subtítulo"/>
          <p:cNvSpPr txBox="1">
            <a:spLocks/>
          </p:cNvSpPr>
          <p:nvPr/>
        </p:nvSpPr>
        <p:spPr>
          <a:xfrm>
            <a:off x="762000" y="2286000"/>
            <a:ext cx="7620000" cy="3810000"/>
          </a:xfrm>
          <a:prstGeom prst="rect">
            <a:avLst/>
          </a:prstGeom>
        </p:spPr>
        <p:txBody>
          <a:bodyPr vert="horz" lIns="91440" tIns="45720" rIns="91440" bIns="45720" rtlCol="0">
            <a:normAutofit/>
          </a:bodyPr>
          <a:lstStyle>
            <a:lvl1pPr marL="0" indent="0" algn="l" defTabSz="914400" rtl="0" eaLnBrk="1" latinLnBrk="0" hangingPunct="1">
              <a:spcBef>
                <a:spcPct val="20000"/>
              </a:spcBef>
              <a:spcAft>
                <a:spcPts val="300"/>
              </a:spcAft>
              <a:buClr>
                <a:schemeClr val="accent6">
                  <a:lumMod val="75000"/>
                </a:schemeClr>
              </a:buClr>
              <a:buSzPct val="130000"/>
              <a:buFont typeface="Georgia" pitchFamily="18" charset="0"/>
              <a:buNone/>
              <a:defRPr sz="2200" kern="1200">
                <a:solidFill>
                  <a:schemeClr val="tx2"/>
                </a:solidFill>
                <a:latin typeface="+mn-lt"/>
                <a:ea typeface="+mn-ea"/>
                <a:cs typeface="+mn-cs"/>
              </a:defRPr>
            </a:lvl1pPr>
            <a:lvl2pPr marL="4572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2000" kern="1200">
                <a:solidFill>
                  <a:schemeClr val="tx1">
                    <a:tint val="75000"/>
                  </a:schemeClr>
                </a:solidFill>
                <a:latin typeface="+mn-lt"/>
                <a:ea typeface="+mn-ea"/>
                <a:cs typeface="+mn-cs"/>
              </a:defRPr>
            </a:lvl2pPr>
            <a:lvl3pPr marL="9144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1800" kern="1200">
                <a:solidFill>
                  <a:schemeClr val="tx1">
                    <a:tint val="75000"/>
                  </a:schemeClr>
                </a:solidFill>
                <a:latin typeface="+mn-lt"/>
                <a:ea typeface="+mn-ea"/>
                <a:cs typeface="+mn-cs"/>
              </a:defRPr>
            </a:lvl3pPr>
            <a:lvl4pPr marL="13716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1600" kern="1200">
                <a:solidFill>
                  <a:schemeClr val="tx1">
                    <a:tint val="75000"/>
                  </a:schemeClr>
                </a:solidFill>
                <a:latin typeface="+mn-lt"/>
                <a:ea typeface="+mn-ea"/>
                <a:cs typeface="+mn-cs"/>
              </a:defRPr>
            </a:lvl4pPr>
            <a:lvl5pPr marL="18288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1400" kern="1200">
                <a:solidFill>
                  <a:schemeClr val="tx1">
                    <a:tint val="75000"/>
                  </a:schemeClr>
                </a:solidFill>
                <a:latin typeface="+mn-lt"/>
                <a:ea typeface="+mn-ea"/>
                <a:cs typeface="+mn-cs"/>
              </a:defRPr>
            </a:lvl5pPr>
            <a:lvl6pPr marL="22860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1400" kern="1200">
                <a:solidFill>
                  <a:schemeClr val="tx1">
                    <a:tint val="75000"/>
                  </a:schemeClr>
                </a:solidFill>
                <a:latin typeface="+mn-lt"/>
                <a:ea typeface="+mn-ea"/>
                <a:cs typeface="+mn-cs"/>
              </a:defRPr>
            </a:lvl6pPr>
            <a:lvl7pPr marL="27432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1400" kern="1200">
                <a:solidFill>
                  <a:schemeClr val="tx1">
                    <a:tint val="75000"/>
                  </a:schemeClr>
                </a:solidFill>
                <a:latin typeface="+mn-lt"/>
                <a:ea typeface="+mn-ea"/>
                <a:cs typeface="+mn-cs"/>
              </a:defRPr>
            </a:lvl7pPr>
            <a:lvl8pPr marL="32004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1400" kern="1200">
                <a:solidFill>
                  <a:schemeClr val="tx1">
                    <a:tint val="75000"/>
                  </a:schemeClr>
                </a:solidFill>
                <a:latin typeface="+mn-lt"/>
                <a:ea typeface="+mn-ea"/>
                <a:cs typeface="+mn-cs"/>
              </a:defRPr>
            </a:lvl8pPr>
            <a:lvl9pPr marL="36576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1400" kern="1200">
                <a:solidFill>
                  <a:schemeClr val="tx1">
                    <a:tint val="75000"/>
                  </a:schemeClr>
                </a:solidFill>
                <a:latin typeface="+mn-lt"/>
                <a:ea typeface="+mn-ea"/>
                <a:cs typeface="+mn-cs"/>
              </a:defRPr>
            </a:lvl9pPr>
          </a:lstStyle>
          <a:p>
            <a:pPr marL="342900" indent="-342900">
              <a:buFont typeface="Arial" pitchFamily="34" charset="0"/>
              <a:buChar char="•"/>
            </a:pPr>
            <a:endParaRPr lang="en-US" dirty="0"/>
          </a:p>
        </p:txBody>
      </p:sp>
    </p:spTree>
    <p:extLst>
      <p:ext uri="{BB962C8B-B14F-4D97-AF65-F5344CB8AC3E}">
        <p14:creationId xmlns:p14="http://schemas.microsoft.com/office/powerpoint/2010/main" val="1777517936"/>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1 Subtítulo"/>
          <p:cNvSpPr>
            <a:spLocks noGrp="1"/>
          </p:cNvSpPr>
          <p:nvPr>
            <p:ph type="subTitle" idx="1"/>
          </p:nvPr>
        </p:nvSpPr>
        <p:spPr>
          <a:xfrm>
            <a:off x="762000" y="2286000"/>
            <a:ext cx="7620000" cy="4114800"/>
          </a:xfrm>
        </p:spPr>
        <p:txBody>
          <a:bodyPr>
            <a:noAutofit/>
          </a:bodyPr>
          <a:lstStyle/>
          <a:p>
            <a:pPr lvl="0" algn="just"/>
            <a:r>
              <a:rPr lang="es-ES" sz="2400" b="1" dirty="0">
                <a:gradFill>
                  <a:gsLst>
                    <a:gs pos="0">
                      <a:schemeClr val="tx1"/>
                    </a:gs>
                    <a:gs pos="40000">
                      <a:schemeClr val="tx1">
                        <a:lumMod val="75000"/>
                        <a:lumOff val="25000"/>
                      </a:schemeClr>
                    </a:gs>
                    <a:gs pos="100000">
                      <a:schemeClr val="tx2">
                        <a:alpha val="65000"/>
                      </a:schemeClr>
                    </a:gs>
                  </a:gsLst>
                  <a:lin ang="5400000" scaled="0"/>
                </a:gradFill>
                <a:latin typeface="+mj-lt"/>
                <a:ea typeface="+mj-ea"/>
                <a:cs typeface="+mj-cs"/>
              </a:rPr>
              <a:t>V</a:t>
            </a:r>
            <a:r>
              <a:rPr lang="en-US" sz="2400" b="1" dirty="0">
                <a:gradFill>
                  <a:gsLst>
                    <a:gs pos="0">
                      <a:schemeClr val="tx1"/>
                    </a:gs>
                    <a:gs pos="40000">
                      <a:schemeClr val="tx1">
                        <a:lumMod val="75000"/>
                        <a:lumOff val="25000"/>
                      </a:schemeClr>
                    </a:gs>
                    <a:gs pos="100000">
                      <a:schemeClr val="tx2">
                        <a:alpha val="65000"/>
                      </a:schemeClr>
                    </a:gs>
                  </a:gsLst>
                  <a:lin ang="5400000" scaled="0"/>
                </a:gradFill>
                <a:latin typeface="+mj-lt"/>
                <a:ea typeface="+mj-ea"/>
                <a:cs typeface="+mj-cs"/>
              </a:rPr>
              <a:t>ALORES </a:t>
            </a:r>
            <a:r>
              <a:rPr lang="en-US" sz="2400" b="1" dirty="0" smtClean="0">
                <a:gradFill>
                  <a:gsLst>
                    <a:gs pos="0">
                      <a:schemeClr val="tx1"/>
                    </a:gs>
                    <a:gs pos="40000">
                      <a:schemeClr val="tx1">
                        <a:lumMod val="75000"/>
                        <a:lumOff val="25000"/>
                      </a:schemeClr>
                    </a:gs>
                    <a:gs pos="100000">
                      <a:schemeClr val="tx2">
                        <a:alpha val="65000"/>
                      </a:schemeClr>
                    </a:gs>
                  </a:gsLst>
                  <a:lin ang="5400000" scaled="0"/>
                </a:gradFill>
                <a:latin typeface="+mj-lt"/>
                <a:ea typeface="+mj-ea"/>
                <a:cs typeface="+mj-cs"/>
              </a:rPr>
              <a:t>PARA LA EVALUACIÓN </a:t>
            </a:r>
            <a:r>
              <a:rPr lang="en-US" sz="2400" b="1" dirty="0">
                <a:gradFill>
                  <a:gsLst>
                    <a:gs pos="0">
                      <a:schemeClr val="tx1"/>
                    </a:gs>
                    <a:gs pos="40000">
                      <a:schemeClr val="tx1">
                        <a:lumMod val="75000"/>
                        <a:lumOff val="25000"/>
                      </a:schemeClr>
                    </a:gs>
                    <a:gs pos="100000">
                      <a:schemeClr val="tx2">
                        <a:alpha val="65000"/>
                      </a:schemeClr>
                    </a:gs>
                  </a:gsLst>
                  <a:lin ang="5400000" scaled="0"/>
                </a:gradFill>
                <a:latin typeface="+mj-lt"/>
                <a:ea typeface="+mj-ea"/>
                <a:cs typeface="+mj-cs"/>
              </a:rPr>
              <a:t>DE LA </a:t>
            </a:r>
            <a:r>
              <a:rPr lang="en-US" sz="2400" b="1" dirty="0" smtClean="0">
                <a:gradFill>
                  <a:gsLst>
                    <a:gs pos="0">
                      <a:schemeClr val="tx1"/>
                    </a:gs>
                    <a:gs pos="40000">
                      <a:schemeClr val="tx1">
                        <a:lumMod val="75000"/>
                        <a:lumOff val="25000"/>
                      </a:schemeClr>
                    </a:gs>
                    <a:gs pos="100000">
                      <a:schemeClr val="tx2">
                        <a:alpha val="65000"/>
                      </a:schemeClr>
                    </a:gs>
                  </a:gsLst>
                  <a:lin ang="5400000" scaled="0"/>
                </a:gradFill>
                <a:latin typeface="+mj-lt"/>
                <a:ea typeface="+mj-ea"/>
                <a:cs typeface="+mj-cs"/>
              </a:rPr>
              <a:t>CAPACIDAD</a:t>
            </a:r>
            <a:endParaRPr lang="es-EC" sz="2400" b="1" dirty="0">
              <a:gradFill>
                <a:gsLst>
                  <a:gs pos="0">
                    <a:schemeClr val="tx1"/>
                  </a:gs>
                  <a:gs pos="40000">
                    <a:schemeClr val="tx1">
                      <a:lumMod val="75000"/>
                      <a:lumOff val="25000"/>
                    </a:schemeClr>
                  </a:gs>
                  <a:gs pos="100000">
                    <a:schemeClr val="tx2">
                      <a:alpha val="65000"/>
                    </a:schemeClr>
                  </a:gs>
                </a:gsLst>
                <a:lin ang="5400000" scaled="0"/>
              </a:gradFill>
              <a:latin typeface="+mj-lt"/>
              <a:ea typeface="+mj-ea"/>
              <a:cs typeface="+mj-cs"/>
            </a:endParaRPr>
          </a:p>
          <a:p>
            <a:pPr lvl="0" algn="just"/>
            <a:r>
              <a:rPr lang="es-EC" sz="1900" dirty="0" smtClean="0">
                <a:gradFill>
                  <a:gsLst>
                    <a:gs pos="0">
                      <a:schemeClr val="tx1"/>
                    </a:gs>
                    <a:gs pos="40000">
                      <a:schemeClr val="tx1">
                        <a:lumMod val="75000"/>
                        <a:lumOff val="25000"/>
                      </a:schemeClr>
                    </a:gs>
                    <a:gs pos="100000">
                      <a:schemeClr val="tx2">
                        <a:alpha val="65000"/>
                      </a:schemeClr>
                    </a:gs>
                  </a:gsLst>
                  <a:lin ang="5400000" scaled="0"/>
                </a:gradFill>
              </a:rPr>
              <a:t>La </a:t>
            </a:r>
            <a:r>
              <a:rPr lang="es-EC" sz="1900" dirty="0">
                <a:gradFill>
                  <a:gsLst>
                    <a:gs pos="0">
                      <a:schemeClr val="tx1"/>
                    </a:gs>
                    <a:gs pos="40000">
                      <a:schemeClr val="tx1">
                        <a:lumMod val="75000"/>
                        <a:lumOff val="25000"/>
                      </a:schemeClr>
                    </a:gs>
                    <a:gs pos="100000">
                      <a:schemeClr val="tx2">
                        <a:alpha val="65000"/>
                      </a:schemeClr>
                    </a:gs>
                  </a:gsLst>
                  <a:lin ang="5400000" scaled="0"/>
                </a:gradFill>
              </a:rPr>
              <a:t>escala está determinada dentro de los siguientes rangos</a:t>
            </a:r>
            <a:r>
              <a:rPr lang="es-EC" sz="1900" dirty="0" smtClean="0">
                <a:gradFill>
                  <a:gsLst>
                    <a:gs pos="0">
                      <a:schemeClr val="tx1"/>
                    </a:gs>
                    <a:gs pos="40000">
                      <a:schemeClr val="tx1">
                        <a:lumMod val="75000"/>
                        <a:lumOff val="25000"/>
                      </a:schemeClr>
                    </a:gs>
                    <a:gs pos="100000">
                      <a:schemeClr val="tx2">
                        <a:alpha val="65000"/>
                      </a:schemeClr>
                    </a:gs>
                  </a:gsLst>
                  <a:lin ang="5400000" scaled="0"/>
                </a:gradFill>
              </a:rPr>
              <a:t>:</a:t>
            </a:r>
          </a:p>
          <a:p>
            <a:pPr algn="just"/>
            <a:r>
              <a:rPr lang="es-EC" sz="1900" dirty="0">
                <a:gradFill>
                  <a:gsLst>
                    <a:gs pos="0">
                      <a:schemeClr val="tx1"/>
                    </a:gs>
                    <a:gs pos="40000">
                      <a:schemeClr val="tx1">
                        <a:lumMod val="75000"/>
                        <a:lumOff val="25000"/>
                      </a:schemeClr>
                    </a:gs>
                    <a:gs pos="100000">
                      <a:schemeClr val="tx2">
                        <a:alpha val="65000"/>
                      </a:schemeClr>
                    </a:gs>
                  </a:gsLst>
                  <a:lin ang="5400000" scaled="0"/>
                </a:gradFill>
              </a:rPr>
              <a:t> </a:t>
            </a:r>
            <a:r>
              <a:rPr lang="es-EC" sz="1900" dirty="0" smtClean="0">
                <a:gradFill>
                  <a:gsLst>
                    <a:gs pos="0">
                      <a:schemeClr val="tx1"/>
                    </a:gs>
                    <a:gs pos="40000">
                      <a:schemeClr val="tx1">
                        <a:lumMod val="75000"/>
                        <a:lumOff val="25000"/>
                      </a:schemeClr>
                    </a:gs>
                    <a:gs pos="100000">
                      <a:schemeClr val="tx2">
                        <a:alpha val="65000"/>
                      </a:schemeClr>
                    </a:gs>
                  </a:gsLst>
                  <a:lin ang="5400000" scaled="0"/>
                </a:gradFill>
              </a:rPr>
              <a:t>• </a:t>
            </a:r>
            <a:r>
              <a:rPr lang="es-EC" sz="1900" dirty="0">
                <a:gradFill>
                  <a:gsLst>
                    <a:gs pos="0">
                      <a:schemeClr val="tx1"/>
                    </a:gs>
                    <a:gs pos="40000">
                      <a:schemeClr val="tx1">
                        <a:lumMod val="75000"/>
                        <a:lumOff val="25000"/>
                      </a:schemeClr>
                    </a:gs>
                    <a:gs pos="100000">
                      <a:schemeClr val="tx2">
                        <a:alpha val="65000"/>
                      </a:schemeClr>
                    </a:gs>
                  </a:gsLst>
                  <a:lin ang="5400000" scaled="0"/>
                </a:gradFill>
              </a:rPr>
              <a:t>N (No </a:t>
            </a:r>
            <a:r>
              <a:rPr lang="es-EC" sz="1900" dirty="0" smtClean="0">
                <a:gradFill>
                  <a:gsLst>
                    <a:gs pos="0">
                      <a:schemeClr val="tx1"/>
                    </a:gs>
                    <a:gs pos="40000">
                      <a:schemeClr val="tx1">
                        <a:lumMod val="75000"/>
                        <a:lumOff val="25000"/>
                      </a:schemeClr>
                    </a:gs>
                    <a:gs pos="100000">
                      <a:schemeClr val="tx2">
                        <a:alpha val="65000"/>
                      </a:schemeClr>
                    </a:gs>
                  </a:gsLst>
                  <a:lin ang="5400000" scaled="0"/>
                </a:gradFill>
              </a:rPr>
              <a:t>implementado).- </a:t>
            </a:r>
            <a:r>
              <a:rPr lang="es-EC" sz="1900" dirty="0">
                <a:gradFill>
                  <a:gsLst>
                    <a:gs pos="0">
                      <a:schemeClr val="tx1"/>
                    </a:gs>
                    <a:gs pos="40000">
                      <a:schemeClr val="tx1">
                        <a:lumMod val="75000"/>
                        <a:lumOff val="25000"/>
                      </a:schemeClr>
                    </a:gs>
                    <a:gs pos="100000">
                      <a:schemeClr val="tx2">
                        <a:alpha val="65000"/>
                      </a:schemeClr>
                    </a:gs>
                  </a:gsLst>
                  <a:lin ang="5400000" scaled="0"/>
                </a:gradFill>
              </a:rPr>
              <a:t>Hay muy poca o ninguna evidencia de que se alcanza el atributo definido en el proceso de evaluación. (0 al 15 por ciento de logro).</a:t>
            </a:r>
          </a:p>
          <a:p>
            <a:pPr algn="just"/>
            <a:r>
              <a:rPr lang="es-EC" sz="1900" dirty="0" smtClean="0">
                <a:gradFill>
                  <a:gsLst>
                    <a:gs pos="0">
                      <a:schemeClr val="tx1"/>
                    </a:gs>
                    <a:gs pos="40000">
                      <a:schemeClr val="tx1">
                        <a:lumMod val="75000"/>
                        <a:lumOff val="25000"/>
                      </a:schemeClr>
                    </a:gs>
                    <a:gs pos="100000">
                      <a:schemeClr val="tx2">
                        <a:alpha val="65000"/>
                      </a:schemeClr>
                    </a:gs>
                  </a:gsLst>
                  <a:lin ang="5400000" scaled="0"/>
                </a:gradFill>
              </a:rPr>
              <a:t>• </a:t>
            </a:r>
            <a:r>
              <a:rPr lang="es-EC" sz="1900" dirty="0">
                <a:gradFill>
                  <a:gsLst>
                    <a:gs pos="0">
                      <a:schemeClr val="tx1"/>
                    </a:gs>
                    <a:gs pos="40000">
                      <a:schemeClr val="tx1">
                        <a:lumMod val="75000"/>
                        <a:lumOff val="25000"/>
                      </a:schemeClr>
                    </a:gs>
                    <a:gs pos="100000">
                      <a:schemeClr val="tx2">
                        <a:alpha val="65000"/>
                      </a:schemeClr>
                    </a:gs>
                  </a:gsLst>
                  <a:lin ang="5400000" scaled="0"/>
                </a:gradFill>
              </a:rPr>
              <a:t>P (Parcialmente </a:t>
            </a:r>
            <a:r>
              <a:rPr lang="es-EC" sz="1900" dirty="0" smtClean="0">
                <a:gradFill>
                  <a:gsLst>
                    <a:gs pos="0">
                      <a:schemeClr val="tx1"/>
                    </a:gs>
                    <a:gs pos="40000">
                      <a:schemeClr val="tx1">
                        <a:lumMod val="75000"/>
                        <a:lumOff val="25000"/>
                      </a:schemeClr>
                    </a:gs>
                    <a:gs pos="100000">
                      <a:schemeClr val="tx2">
                        <a:alpha val="65000"/>
                      </a:schemeClr>
                    </a:gs>
                  </a:gsLst>
                  <a:lin ang="5400000" scaled="0"/>
                </a:gradFill>
              </a:rPr>
              <a:t>logrado).- </a:t>
            </a:r>
            <a:r>
              <a:rPr lang="es-EC" sz="1900" dirty="0">
                <a:gradFill>
                  <a:gsLst>
                    <a:gs pos="0">
                      <a:schemeClr val="tx1"/>
                    </a:gs>
                    <a:gs pos="40000">
                      <a:schemeClr val="tx1">
                        <a:lumMod val="75000"/>
                        <a:lumOff val="25000"/>
                      </a:schemeClr>
                    </a:gs>
                    <a:gs pos="100000">
                      <a:schemeClr val="tx2">
                        <a:alpha val="65000"/>
                      </a:schemeClr>
                    </a:gs>
                  </a:gsLst>
                  <a:lin ang="5400000" scaled="0"/>
                </a:gradFill>
              </a:rPr>
              <a:t>Hay alguna evidencia de aproximación a, y algún logro del atributo definido en el proceso evaluado.  Algunos aspectos del logro del atributo pueden ser impredecibles. (15 a </a:t>
            </a:r>
            <a:r>
              <a:rPr lang="es-EC" sz="1900" dirty="0" smtClean="0">
                <a:gradFill>
                  <a:gsLst>
                    <a:gs pos="0">
                      <a:schemeClr val="tx1"/>
                    </a:gs>
                    <a:gs pos="40000">
                      <a:schemeClr val="tx1">
                        <a:lumMod val="75000"/>
                        <a:lumOff val="25000"/>
                      </a:schemeClr>
                    </a:gs>
                    <a:gs pos="100000">
                      <a:schemeClr val="tx2">
                        <a:alpha val="65000"/>
                      </a:schemeClr>
                    </a:gs>
                  </a:gsLst>
                  <a:lin ang="5400000" scaled="0"/>
                </a:gradFill>
              </a:rPr>
              <a:t>50 </a:t>
            </a:r>
            <a:r>
              <a:rPr lang="es-EC" sz="1900" dirty="0">
                <a:gradFill>
                  <a:gsLst>
                    <a:gs pos="0">
                      <a:schemeClr val="tx1"/>
                    </a:gs>
                    <a:gs pos="40000">
                      <a:schemeClr val="tx1">
                        <a:lumMod val="75000"/>
                        <a:lumOff val="25000"/>
                      </a:schemeClr>
                    </a:gs>
                    <a:gs pos="100000">
                      <a:schemeClr val="tx2">
                        <a:alpha val="65000"/>
                      </a:schemeClr>
                    </a:gs>
                  </a:gsLst>
                  <a:lin ang="5400000" scaled="0"/>
                </a:gradFill>
              </a:rPr>
              <a:t>por </a:t>
            </a:r>
            <a:r>
              <a:rPr lang="es-EC" sz="1900" dirty="0" smtClean="0">
                <a:gradFill>
                  <a:gsLst>
                    <a:gs pos="0">
                      <a:schemeClr val="tx1"/>
                    </a:gs>
                    <a:gs pos="40000">
                      <a:schemeClr val="tx1">
                        <a:lumMod val="75000"/>
                        <a:lumOff val="25000"/>
                      </a:schemeClr>
                    </a:gs>
                    <a:gs pos="100000">
                      <a:schemeClr val="tx2">
                        <a:alpha val="65000"/>
                      </a:schemeClr>
                    </a:gs>
                  </a:gsLst>
                  <a:lin ang="5400000" scaled="0"/>
                </a:gradFill>
              </a:rPr>
              <a:t>ciento </a:t>
            </a:r>
            <a:r>
              <a:rPr lang="es-EC" sz="1900" dirty="0">
                <a:gradFill>
                  <a:gsLst>
                    <a:gs pos="0">
                      <a:schemeClr val="tx1"/>
                    </a:gs>
                    <a:gs pos="40000">
                      <a:schemeClr val="tx1">
                        <a:lumMod val="75000"/>
                        <a:lumOff val="25000"/>
                      </a:schemeClr>
                    </a:gs>
                    <a:gs pos="100000">
                      <a:schemeClr val="tx2">
                        <a:alpha val="65000"/>
                      </a:schemeClr>
                    </a:gs>
                  </a:gsLst>
                  <a:lin ang="5400000" scaled="0"/>
                </a:gradFill>
              </a:rPr>
              <a:t>de logro</a:t>
            </a:r>
            <a:r>
              <a:rPr lang="es-EC" sz="1900" dirty="0" smtClean="0">
                <a:gradFill>
                  <a:gsLst>
                    <a:gs pos="0">
                      <a:schemeClr val="tx1"/>
                    </a:gs>
                    <a:gs pos="40000">
                      <a:schemeClr val="tx1">
                        <a:lumMod val="75000"/>
                        <a:lumOff val="25000"/>
                      </a:schemeClr>
                    </a:gs>
                    <a:gs pos="100000">
                      <a:schemeClr val="tx2">
                        <a:alpha val="65000"/>
                      </a:schemeClr>
                    </a:gs>
                  </a:gsLst>
                  <a:lin ang="5400000" scaled="0"/>
                </a:gradFill>
              </a:rPr>
              <a:t>).</a:t>
            </a:r>
          </a:p>
          <a:p>
            <a:pPr algn="just"/>
            <a:endParaRPr lang="es-EC" sz="1900" dirty="0">
              <a:gradFill>
                <a:gsLst>
                  <a:gs pos="0">
                    <a:schemeClr val="tx1"/>
                  </a:gs>
                  <a:gs pos="40000">
                    <a:schemeClr val="tx1">
                      <a:lumMod val="75000"/>
                      <a:lumOff val="25000"/>
                    </a:schemeClr>
                  </a:gs>
                  <a:gs pos="100000">
                    <a:schemeClr val="tx2">
                      <a:alpha val="65000"/>
                    </a:schemeClr>
                  </a:gs>
                </a:gsLst>
                <a:lin ang="5400000" scaled="0"/>
              </a:gradFill>
            </a:endParaRPr>
          </a:p>
        </p:txBody>
      </p:sp>
      <p:sp>
        <p:nvSpPr>
          <p:cNvPr id="3" name="2 Título"/>
          <p:cNvSpPr>
            <a:spLocks noGrp="1"/>
          </p:cNvSpPr>
          <p:nvPr>
            <p:ph type="ctrTitle"/>
          </p:nvPr>
        </p:nvSpPr>
        <p:spPr>
          <a:xfrm>
            <a:off x="1257300" y="1371600"/>
            <a:ext cx="6629400" cy="677709"/>
          </a:xfrm>
          <a:ln>
            <a:noFill/>
          </a:ln>
        </p:spPr>
        <p:txBody>
          <a:bodyPr/>
          <a:lstStyle/>
          <a:p>
            <a:pPr marL="182880" indent="0">
              <a:buNone/>
            </a:pPr>
            <a:r>
              <a:rPr lang="es-EC" sz="4000" dirty="0" smtClean="0"/>
              <a:t>DESAROLLO DEL MODELO</a:t>
            </a:r>
            <a:endParaRPr lang="en-US" sz="4000" dirty="0"/>
          </a:p>
        </p:txBody>
      </p:sp>
      <p:pic>
        <p:nvPicPr>
          <p:cNvPr id="5" name="4 Imagen" descr="C:\Users\william.lozada\Desktop\LOGO-PRINCIPAL5.png"/>
          <p:cNvPicPr/>
          <p:nvPr/>
        </p:nvPicPr>
        <p:blipFill rotWithShape="1">
          <a:blip r:embed="rId3" cstate="print"/>
          <a:srcRect l="-1" t="-1" r="-296" b="-676"/>
          <a:stretch/>
        </p:blipFill>
        <p:spPr bwMode="auto">
          <a:xfrm>
            <a:off x="5638800" y="152400"/>
            <a:ext cx="3360420" cy="838200"/>
          </a:xfrm>
          <a:prstGeom prst="rect">
            <a:avLst/>
          </a:prstGeom>
          <a:noFill/>
          <a:ln>
            <a:noFill/>
          </a:ln>
          <a:extLst>
            <a:ext uri="{53640926-AAD7-44D8-BBD7-CCE9431645EC}">
              <a14:shadowObscured xmlns:a14="http://schemas.microsoft.com/office/drawing/2010/main"/>
            </a:ext>
          </a:extLst>
        </p:spPr>
      </p:pic>
      <p:cxnSp>
        <p:nvCxnSpPr>
          <p:cNvPr id="6" name="5 Conector recto"/>
          <p:cNvCxnSpPr/>
          <p:nvPr/>
        </p:nvCxnSpPr>
        <p:spPr>
          <a:xfrm>
            <a:off x="0" y="1038225"/>
            <a:ext cx="9144000" cy="0"/>
          </a:xfrm>
          <a:prstGeom prst="line">
            <a:avLst/>
          </a:prstGeom>
          <a:ln>
            <a:solidFill>
              <a:srgbClr val="FF0000"/>
            </a:solidFill>
          </a:ln>
        </p:spPr>
        <p:style>
          <a:lnRef idx="2">
            <a:schemeClr val="accent6"/>
          </a:lnRef>
          <a:fillRef idx="0">
            <a:schemeClr val="accent6"/>
          </a:fillRef>
          <a:effectRef idx="1">
            <a:schemeClr val="accent6"/>
          </a:effectRef>
          <a:fontRef idx="minor">
            <a:schemeClr val="tx1"/>
          </a:fontRef>
        </p:style>
      </p:cxnSp>
      <p:cxnSp>
        <p:nvCxnSpPr>
          <p:cNvPr id="7" name="6 Conector recto"/>
          <p:cNvCxnSpPr/>
          <p:nvPr/>
        </p:nvCxnSpPr>
        <p:spPr>
          <a:xfrm>
            <a:off x="0" y="1095375"/>
            <a:ext cx="9144000" cy="0"/>
          </a:xfrm>
          <a:prstGeom prst="line">
            <a:avLst/>
          </a:prstGeom>
          <a:ln>
            <a:solidFill>
              <a:srgbClr val="21A73B"/>
            </a:solidFill>
          </a:ln>
        </p:spPr>
        <p:style>
          <a:lnRef idx="2">
            <a:schemeClr val="accent6"/>
          </a:lnRef>
          <a:fillRef idx="0">
            <a:schemeClr val="accent6"/>
          </a:fillRef>
          <a:effectRef idx="1">
            <a:schemeClr val="accent6"/>
          </a:effectRef>
          <a:fontRef idx="minor">
            <a:schemeClr val="tx1"/>
          </a:fontRef>
        </p:style>
      </p:cxnSp>
      <p:sp>
        <p:nvSpPr>
          <p:cNvPr id="8" name="1 Subtítulo"/>
          <p:cNvSpPr txBox="1">
            <a:spLocks/>
          </p:cNvSpPr>
          <p:nvPr/>
        </p:nvSpPr>
        <p:spPr>
          <a:xfrm>
            <a:off x="762000" y="2286000"/>
            <a:ext cx="7620000" cy="3810000"/>
          </a:xfrm>
          <a:prstGeom prst="rect">
            <a:avLst/>
          </a:prstGeom>
        </p:spPr>
        <p:txBody>
          <a:bodyPr vert="horz" lIns="91440" tIns="45720" rIns="91440" bIns="45720" rtlCol="0">
            <a:normAutofit/>
          </a:bodyPr>
          <a:lstStyle>
            <a:lvl1pPr marL="0" indent="0" algn="l" defTabSz="914400" rtl="0" eaLnBrk="1" latinLnBrk="0" hangingPunct="1">
              <a:spcBef>
                <a:spcPct val="20000"/>
              </a:spcBef>
              <a:spcAft>
                <a:spcPts val="300"/>
              </a:spcAft>
              <a:buClr>
                <a:schemeClr val="accent6">
                  <a:lumMod val="75000"/>
                </a:schemeClr>
              </a:buClr>
              <a:buSzPct val="130000"/>
              <a:buFont typeface="Georgia" pitchFamily="18" charset="0"/>
              <a:buNone/>
              <a:defRPr sz="2200" kern="1200">
                <a:solidFill>
                  <a:schemeClr val="tx2"/>
                </a:solidFill>
                <a:latin typeface="+mn-lt"/>
                <a:ea typeface="+mn-ea"/>
                <a:cs typeface="+mn-cs"/>
              </a:defRPr>
            </a:lvl1pPr>
            <a:lvl2pPr marL="4572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2000" kern="1200">
                <a:solidFill>
                  <a:schemeClr val="tx1">
                    <a:tint val="75000"/>
                  </a:schemeClr>
                </a:solidFill>
                <a:latin typeface="+mn-lt"/>
                <a:ea typeface="+mn-ea"/>
                <a:cs typeface="+mn-cs"/>
              </a:defRPr>
            </a:lvl2pPr>
            <a:lvl3pPr marL="9144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1800" kern="1200">
                <a:solidFill>
                  <a:schemeClr val="tx1">
                    <a:tint val="75000"/>
                  </a:schemeClr>
                </a:solidFill>
                <a:latin typeface="+mn-lt"/>
                <a:ea typeface="+mn-ea"/>
                <a:cs typeface="+mn-cs"/>
              </a:defRPr>
            </a:lvl3pPr>
            <a:lvl4pPr marL="13716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1600" kern="1200">
                <a:solidFill>
                  <a:schemeClr val="tx1">
                    <a:tint val="75000"/>
                  </a:schemeClr>
                </a:solidFill>
                <a:latin typeface="+mn-lt"/>
                <a:ea typeface="+mn-ea"/>
                <a:cs typeface="+mn-cs"/>
              </a:defRPr>
            </a:lvl4pPr>
            <a:lvl5pPr marL="18288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1400" kern="1200">
                <a:solidFill>
                  <a:schemeClr val="tx1">
                    <a:tint val="75000"/>
                  </a:schemeClr>
                </a:solidFill>
                <a:latin typeface="+mn-lt"/>
                <a:ea typeface="+mn-ea"/>
                <a:cs typeface="+mn-cs"/>
              </a:defRPr>
            </a:lvl5pPr>
            <a:lvl6pPr marL="22860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1400" kern="1200">
                <a:solidFill>
                  <a:schemeClr val="tx1">
                    <a:tint val="75000"/>
                  </a:schemeClr>
                </a:solidFill>
                <a:latin typeface="+mn-lt"/>
                <a:ea typeface="+mn-ea"/>
                <a:cs typeface="+mn-cs"/>
              </a:defRPr>
            </a:lvl6pPr>
            <a:lvl7pPr marL="27432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1400" kern="1200">
                <a:solidFill>
                  <a:schemeClr val="tx1">
                    <a:tint val="75000"/>
                  </a:schemeClr>
                </a:solidFill>
                <a:latin typeface="+mn-lt"/>
                <a:ea typeface="+mn-ea"/>
                <a:cs typeface="+mn-cs"/>
              </a:defRPr>
            </a:lvl7pPr>
            <a:lvl8pPr marL="32004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1400" kern="1200">
                <a:solidFill>
                  <a:schemeClr val="tx1">
                    <a:tint val="75000"/>
                  </a:schemeClr>
                </a:solidFill>
                <a:latin typeface="+mn-lt"/>
                <a:ea typeface="+mn-ea"/>
                <a:cs typeface="+mn-cs"/>
              </a:defRPr>
            </a:lvl8pPr>
            <a:lvl9pPr marL="36576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1400" kern="1200">
                <a:solidFill>
                  <a:schemeClr val="tx1">
                    <a:tint val="75000"/>
                  </a:schemeClr>
                </a:solidFill>
                <a:latin typeface="+mn-lt"/>
                <a:ea typeface="+mn-ea"/>
                <a:cs typeface="+mn-cs"/>
              </a:defRPr>
            </a:lvl9pPr>
          </a:lstStyle>
          <a:p>
            <a:pPr marL="342900" indent="-342900">
              <a:buFont typeface="Arial" pitchFamily="34" charset="0"/>
              <a:buChar char="•"/>
            </a:pPr>
            <a:endParaRPr lang="en-US" dirty="0"/>
          </a:p>
        </p:txBody>
      </p:sp>
    </p:spTree>
    <p:extLst>
      <p:ext uri="{BB962C8B-B14F-4D97-AF65-F5344CB8AC3E}">
        <p14:creationId xmlns:p14="http://schemas.microsoft.com/office/powerpoint/2010/main" val="1178199648"/>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1 Subtítulo"/>
          <p:cNvSpPr>
            <a:spLocks noGrp="1"/>
          </p:cNvSpPr>
          <p:nvPr>
            <p:ph type="subTitle" idx="1"/>
          </p:nvPr>
        </p:nvSpPr>
        <p:spPr>
          <a:xfrm>
            <a:off x="762000" y="2286000"/>
            <a:ext cx="7620000" cy="4114800"/>
          </a:xfrm>
        </p:spPr>
        <p:txBody>
          <a:bodyPr>
            <a:noAutofit/>
          </a:bodyPr>
          <a:lstStyle/>
          <a:p>
            <a:pPr lvl="0" algn="just"/>
            <a:r>
              <a:rPr lang="es-ES" sz="1600" dirty="0">
                <a:gradFill>
                  <a:gsLst>
                    <a:gs pos="0">
                      <a:schemeClr val="tx1"/>
                    </a:gs>
                    <a:gs pos="40000">
                      <a:schemeClr val="tx1">
                        <a:lumMod val="75000"/>
                        <a:lumOff val="25000"/>
                      </a:schemeClr>
                    </a:gs>
                    <a:gs pos="100000">
                      <a:schemeClr val="tx2">
                        <a:alpha val="65000"/>
                      </a:schemeClr>
                    </a:gs>
                  </a:gsLst>
                  <a:lin ang="5400000" scaled="0"/>
                </a:gradFill>
                <a:latin typeface="+mj-lt"/>
                <a:ea typeface="+mj-ea"/>
                <a:cs typeface="+mj-cs"/>
              </a:rPr>
              <a:t> </a:t>
            </a:r>
            <a:r>
              <a:rPr lang="es-ES" sz="2400" b="1" dirty="0">
                <a:gradFill>
                  <a:gsLst>
                    <a:gs pos="0">
                      <a:schemeClr val="tx1"/>
                    </a:gs>
                    <a:gs pos="40000">
                      <a:schemeClr val="tx1">
                        <a:lumMod val="75000"/>
                        <a:lumOff val="25000"/>
                      </a:schemeClr>
                    </a:gs>
                    <a:gs pos="100000">
                      <a:schemeClr val="tx2">
                        <a:alpha val="65000"/>
                      </a:schemeClr>
                    </a:gs>
                  </a:gsLst>
                  <a:lin ang="5400000" scaled="0"/>
                </a:gradFill>
              </a:rPr>
              <a:t>V</a:t>
            </a:r>
            <a:r>
              <a:rPr lang="en-US" sz="2400" b="1" dirty="0">
                <a:gradFill>
                  <a:gsLst>
                    <a:gs pos="0">
                      <a:schemeClr val="tx1"/>
                    </a:gs>
                    <a:gs pos="40000">
                      <a:schemeClr val="tx1">
                        <a:lumMod val="75000"/>
                        <a:lumOff val="25000"/>
                      </a:schemeClr>
                    </a:gs>
                    <a:gs pos="100000">
                      <a:schemeClr val="tx2">
                        <a:alpha val="65000"/>
                      </a:schemeClr>
                    </a:gs>
                  </a:gsLst>
                  <a:lin ang="5400000" scaled="0"/>
                </a:gradFill>
              </a:rPr>
              <a:t>ALORES EVALUACIÓN DE LA CAPACIDAD</a:t>
            </a:r>
            <a:endParaRPr lang="es-EC" sz="2400" b="1" dirty="0">
              <a:gradFill>
                <a:gsLst>
                  <a:gs pos="0">
                    <a:schemeClr val="tx1"/>
                  </a:gs>
                  <a:gs pos="40000">
                    <a:schemeClr val="tx1">
                      <a:lumMod val="75000"/>
                      <a:lumOff val="25000"/>
                    </a:schemeClr>
                  </a:gs>
                  <a:gs pos="100000">
                    <a:schemeClr val="tx2">
                      <a:alpha val="65000"/>
                    </a:schemeClr>
                  </a:gs>
                </a:gsLst>
                <a:lin ang="5400000" scaled="0"/>
              </a:gradFill>
            </a:endParaRPr>
          </a:p>
          <a:p>
            <a:pPr algn="just"/>
            <a:r>
              <a:rPr lang="es-EC" sz="1900" dirty="0" smtClean="0">
                <a:gradFill>
                  <a:gsLst>
                    <a:gs pos="0">
                      <a:schemeClr val="tx1"/>
                    </a:gs>
                    <a:gs pos="40000">
                      <a:schemeClr val="tx1">
                        <a:lumMod val="75000"/>
                        <a:lumOff val="25000"/>
                      </a:schemeClr>
                    </a:gs>
                    <a:gs pos="100000">
                      <a:schemeClr val="tx2">
                        <a:alpha val="65000"/>
                      </a:schemeClr>
                    </a:gs>
                  </a:gsLst>
                  <a:lin ang="5400000" scaled="0"/>
                </a:gradFill>
                <a:latin typeface="+mj-lt"/>
                <a:ea typeface="+mj-ea"/>
                <a:cs typeface="+mj-cs"/>
              </a:rPr>
              <a:t>• L (Ampliamente logrado).- Hay evidencias de un enfoque sistemático y de un logro significativo del atributo definido en el proceso evaluado. Pueden encontrarse algunas debilidades. (51 a 85 por ciento de logro).</a:t>
            </a:r>
            <a:r>
              <a:rPr lang="es-EC" sz="2000" dirty="0" smtClean="0"/>
              <a:t> </a:t>
            </a:r>
          </a:p>
          <a:p>
            <a:pPr algn="just"/>
            <a:r>
              <a:rPr lang="es-EC" sz="1900" dirty="0" smtClean="0">
                <a:gradFill>
                  <a:gsLst>
                    <a:gs pos="0">
                      <a:schemeClr val="tx1"/>
                    </a:gs>
                    <a:gs pos="40000">
                      <a:schemeClr val="tx1">
                        <a:lumMod val="75000"/>
                        <a:lumOff val="25000"/>
                      </a:schemeClr>
                    </a:gs>
                    <a:gs pos="100000">
                      <a:schemeClr val="tx2">
                        <a:alpha val="65000"/>
                      </a:schemeClr>
                    </a:gs>
                  </a:gsLst>
                  <a:lin ang="5400000" scaled="0"/>
                </a:gradFill>
                <a:latin typeface="+mj-lt"/>
                <a:ea typeface="+mj-ea"/>
                <a:cs typeface="+mj-cs"/>
              </a:rPr>
              <a:t>• </a:t>
            </a:r>
            <a:r>
              <a:rPr lang="es-EC" sz="1900" dirty="0">
                <a:gradFill>
                  <a:gsLst>
                    <a:gs pos="0">
                      <a:schemeClr val="tx1"/>
                    </a:gs>
                    <a:gs pos="40000">
                      <a:schemeClr val="tx1">
                        <a:lumMod val="75000"/>
                        <a:lumOff val="25000"/>
                      </a:schemeClr>
                    </a:gs>
                    <a:gs pos="100000">
                      <a:schemeClr val="tx2">
                        <a:alpha val="65000"/>
                      </a:schemeClr>
                    </a:gs>
                  </a:gsLst>
                  <a:lin ang="5400000" scaled="0"/>
                </a:gradFill>
                <a:latin typeface="+mj-lt"/>
                <a:ea typeface="+mj-ea"/>
                <a:cs typeface="+mj-cs"/>
              </a:rPr>
              <a:t>F </a:t>
            </a:r>
            <a:r>
              <a:rPr lang="es-EC" sz="1900" dirty="0" smtClean="0">
                <a:gradFill>
                  <a:gsLst>
                    <a:gs pos="0">
                      <a:schemeClr val="tx1"/>
                    </a:gs>
                    <a:gs pos="40000">
                      <a:schemeClr val="tx1">
                        <a:lumMod val="75000"/>
                        <a:lumOff val="25000"/>
                      </a:schemeClr>
                    </a:gs>
                    <a:gs pos="100000">
                      <a:schemeClr val="tx2">
                        <a:alpha val="65000"/>
                      </a:schemeClr>
                    </a:gs>
                  </a:gsLst>
                  <a:lin ang="5400000" scaled="0"/>
                </a:gradFill>
                <a:latin typeface="+mj-lt"/>
                <a:ea typeface="+mj-ea"/>
                <a:cs typeface="+mj-cs"/>
              </a:rPr>
              <a:t>(Totalmente logrado).- </a:t>
            </a:r>
            <a:r>
              <a:rPr lang="es-EC" sz="1900" dirty="0">
                <a:gradFill>
                  <a:gsLst>
                    <a:gs pos="0">
                      <a:schemeClr val="tx1"/>
                    </a:gs>
                    <a:gs pos="40000">
                      <a:schemeClr val="tx1">
                        <a:lumMod val="75000"/>
                        <a:lumOff val="25000"/>
                      </a:schemeClr>
                    </a:gs>
                    <a:gs pos="100000">
                      <a:schemeClr val="tx2">
                        <a:alpha val="65000"/>
                      </a:schemeClr>
                    </a:gs>
                  </a:gsLst>
                  <a:lin ang="5400000" scaled="0"/>
                </a:gradFill>
                <a:latin typeface="+mj-lt"/>
                <a:ea typeface="+mj-ea"/>
                <a:cs typeface="+mj-cs"/>
              </a:rPr>
              <a:t>Existe evidencia de un completo y sistemático enfoque y un logro completo del atributo definido en el proceso evaluado. No existen debilidades </a:t>
            </a:r>
            <a:r>
              <a:rPr lang="es-EC" sz="1900" dirty="0" smtClean="0">
                <a:gradFill>
                  <a:gsLst>
                    <a:gs pos="0">
                      <a:schemeClr val="tx1"/>
                    </a:gs>
                    <a:gs pos="40000">
                      <a:schemeClr val="tx1">
                        <a:lumMod val="75000"/>
                        <a:lumOff val="25000"/>
                      </a:schemeClr>
                    </a:gs>
                    <a:gs pos="100000">
                      <a:schemeClr val="tx2">
                        <a:alpha val="65000"/>
                      </a:schemeClr>
                    </a:gs>
                  </a:gsLst>
                  <a:lin ang="5400000" scaled="0"/>
                </a:gradFill>
                <a:latin typeface="+mj-lt"/>
                <a:ea typeface="+mj-ea"/>
                <a:cs typeface="+mj-cs"/>
              </a:rPr>
              <a:t>significativas. </a:t>
            </a:r>
            <a:r>
              <a:rPr lang="es-EC" sz="1900" dirty="0">
                <a:gradFill>
                  <a:gsLst>
                    <a:gs pos="0">
                      <a:schemeClr val="tx1"/>
                    </a:gs>
                    <a:gs pos="40000">
                      <a:schemeClr val="tx1">
                        <a:lumMod val="75000"/>
                        <a:lumOff val="25000"/>
                      </a:schemeClr>
                    </a:gs>
                    <a:gs pos="100000">
                      <a:schemeClr val="tx2">
                        <a:alpha val="65000"/>
                      </a:schemeClr>
                    </a:gs>
                  </a:gsLst>
                  <a:lin ang="5400000" scaled="0"/>
                </a:gradFill>
                <a:latin typeface="+mj-lt"/>
                <a:ea typeface="+mj-ea"/>
                <a:cs typeface="+mj-cs"/>
              </a:rPr>
              <a:t>(</a:t>
            </a:r>
            <a:r>
              <a:rPr lang="es-EC" sz="1900" dirty="0" smtClean="0">
                <a:gradFill>
                  <a:gsLst>
                    <a:gs pos="0">
                      <a:schemeClr val="tx1"/>
                    </a:gs>
                    <a:gs pos="40000">
                      <a:schemeClr val="tx1">
                        <a:lumMod val="75000"/>
                        <a:lumOff val="25000"/>
                      </a:schemeClr>
                    </a:gs>
                    <a:gs pos="100000">
                      <a:schemeClr val="tx2">
                        <a:alpha val="65000"/>
                      </a:schemeClr>
                    </a:gs>
                  </a:gsLst>
                  <a:lin ang="5400000" scaled="0"/>
                </a:gradFill>
                <a:latin typeface="+mj-lt"/>
                <a:ea typeface="+mj-ea"/>
                <a:cs typeface="+mj-cs"/>
              </a:rPr>
              <a:t>86 </a:t>
            </a:r>
            <a:r>
              <a:rPr lang="es-EC" sz="1900" dirty="0">
                <a:gradFill>
                  <a:gsLst>
                    <a:gs pos="0">
                      <a:schemeClr val="tx1"/>
                    </a:gs>
                    <a:gs pos="40000">
                      <a:schemeClr val="tx1">
                        <a:lumMod val="75000"/>
                        <a:lumOff val="25000"/>
                      </a:schemeClr>
                    </a:gs>
                    <a:gs pos="100000">
                      <a:schemeClr val="tx2">
                        <a:alpha val="65000"/>
                      </a:schemeClr>
                    </a:gs>
                  </a:gsLst>
                  <a:lin ang="5400000" scaled="0"/>
                </a:gradFill>
                <a:latin typeface="+mj-lt"/>
                <a:ea typeface="+mj-ea"/>
                <a:cs typeface="+mj-cs"/>
              </a:rPr>
              <a:t>a 100 por ciento de </a:t>
            </a:r>
            <a:r>
              <a:rPr lang="es-EC" sz="1900" dirty="0" smtClean="0">
                <a:gradFill>
                  <a:gsLst>
                    <a:gs pos="0">
                      <a:schemeClr val="tx1"/>
                    </a:gs>
                    <a:gs pos="40000">
                      <a:schemeClr val="tx1">
                        <a:lumMod val="75000"/>
                        <a:lumOff val="25000"/>
                      </a:schemeClr>
                    </a:gs>
                    <a:gs pos="100000">
                      <a:schemeClr val="tx2">
                        <a:alpha val="65000"/>
                      </a:schemeClr>
                    </a:gs>
                  </a:gsLst>
                  <a:lin ang="5400000" scaled="0"/>
                </a:gradFill>
                <a:latin typeface="+mj-lt"/>
                <a:ea typeface="+mj-ea"/>
                <a:cs typeface="+mj-cs"/>
              </a:rPr>
              <a:t>logro).</a:t>
            </a:r>
          </a:p>
          <a:p>
            <a:pPr algn="just"/>
            <a:endParaRPr lang="en-US" sz="1900" dirty="0">
              <a:gradFill>
                <a:gsLst>
                  <a:gs pos="0">
                    <a:schemeClr val="tx1"/>
                  </a:gs>
                  <a:gs pos="40000">
                    <a:schemeClr val="tx1">
                      <a:lumMod val="75000"/>
                      <a:lumOff val="25000"/>
                    </a:schemeClr>
                  </a:gs>
                  <a:gs pos="100000">
                    <a:schemeClr val="tx2">
                      <a:alpha val="65000"/>
                    </a:schemeClr>
                  </a:gs>
                </a:gsLst>
                <a:lin ang="5400000" scaled="0"/>
              </a:gradFill>
              <a:latin typeface="+mj-lt"/>
              <a:ea typeface="+mj-ea"/>
              <a:cs typeface="+mj-cs"/>
            </a:endParaRPr>
          </a:p>
          <a:p>
            <a:pPr algn="just"/>
            <a:endParaRPr lang="en-US" sz="1900" dirty="0" smtClean="0">
              <a:gradFill>
                <a:gsLst>
                  <a:gs pos="0">
                    <a:schemeClr val="tx1"/>
                  </a:gs>
                  <a:gs pos="40000">
                    <a:schemeClr val="tx1">
                      <a:lumMod val="75000"/>
                      <a:lumOff val="25000"/>
                    </a:schemeClr>
                  </a:gs>
                  <a:gs pos="100000">
                    <a:schemeClr val="tx2">
                      <a:alpha val="65000"/>
                    </a:schemeClr>
                  </a:gs>
                </a:gsLst>
                <a:lin ang="5400000" scaled="0"/>
              </a:gradFill>
              <a:latin typeface="+mj-lt"/>
              <a:ea typeface="+mj-ea"/>
              <a:cs typeface="+mj-cs"/>
            </a:endParaRPr>
          </a:p>
          <a:p>
            <a:pPr algn="just"/>
            <a:endParaRPr lang="en-US" sz="1900" dirty="0">
              <a:gradFill>
                <a:gsLst>
                  <a:gs pos="0">
                    <a:schemeClr val="tx1"/>
                  </a:gs>
                  <a:gs pos="40000">
                    <a:schemeClr val="tx1">
                      <a:lumMod val="75000"/>
                      <a:lumOff val="25000"/>
                    </a:schemeClr>
                  </a:gs>
                  <a:gs pos="100000">
                    <a:schemeClr val="tx2">
                      <a:alpha val="65000"/>
                    </a:schemeClr>
                  </a:gs>
                </a:gsLst>
                <a:lin ang="5400000" scaled="0"/>
              </a:gradFill>
              <a:latin typeface="+mj-lt"/>
              <a:ea typeface="+mj-ea"/>
              <a:cs typeface="+mj-cs"/>
            </a:endParaRPr>
          </a:p>
          <a:p>
            <a:pPr algn="just"/>
            <a:endParaRPr lang="es-EC" sz="1900" dirty="0">
              <a:gradFill>
                <a:gsLst>
                  <a:gs pos="0">
                    <a:schemeClr val="tx1"/>
                  </a:gs>
                  <a:gs pos="40000">
                    <a:schemeClr val="tx1">
                      <a:lumMod val="75000"/>
                      <a:lumOff val="25000"/>
                    </a:schemeClr>
                  </a:gs>
                  <a:gs pos="100000">
                    <a:schemeClr val="tx2">
                      <a:alpha val="65000"/>
                    </a:schemeClr>
                  </a:gs>
                </a:gsLst>
                <a:lin ang="5400000" scaled="0"/>
              </a:gradFill>
              <a:latin typeface="+mj-lt"/>
              <a:ea typeface="+mj-ea"/>
              <a:cs typeface="+mj-cs"/>
            </a:endParaRPr>
          </a:p>
        </p:txBody>
      </p:sp>
      <p:sp>
        <p:nvSpPr>
          <p:cNvPr id="3" name="2 Título"/>
          <p:cNvSpPr>
            <a:spLocks noGrp="1"/>
          </p:cNvSpPr>
          <p:nvPr>
            <p:ph type="ctrTitle"/>
          </p:nvPr>
        </p:nvSpPr>
        <p:spPr>
          <a:xfrm>
            <a:off x="1219200" y="1371600"/>
            <a:ext cx="6705600" cy="677709"/>
          </a:xfrm>
          <a:ln>
            <a:noFill/>
          </a:ln>
        </p:spPr>
        <p:txBody>
          <a:bodyPr/>
          <a:lstStyle/>
          <a:p>
            <a:pPr marL="182880" indent="0">
              <a:buNone/>
            </a:pPr>
            <a:r>
              <a:rPr lang="es-EC" sz="4000" dirty="0" smtClean="0"/>
              <a:t>DESAROLLO DEL MODELO</a:t>
            </a:r>
            <a:endParaRPr lang="en-US" sz="4000" dirty="0"/>
          </a:p>
        </p:txBody>
      </p:sp>
      <p:pic>
        <p:nvPicPr>
          <p:cNvPr id="5" name="4 Imagen" descr="C:\Users\william.lozada\Desktop\LOGO-PRINCIPAL5.png"/>
          <p:cNvPicPr/>
          <p:nvPr/>
        </p:nvPicPr>
        <p:blipFill rotWithShape="1">
          <a:blip r:embed="rId4" cstate="print"/>
          <a:srcRect l="-1" t="-1" r="-296" b="-676"/>
          <a:stretch/>
        </p:blipFill>
        <p:spPr bwMode="auto">
          <a:xfrm>
            <a:off x="5638800" y="152400"/>
            <a:ext cx="3360420" cy="838200"/>
          </a:xfrm>
          <a:prstGeom prst="rect">
            <a:avLst/>
          </a:prstGeom>
          <a:noFill/>
          <a:ln>
            <a:noFill/>
          </a:ln>
          <a:extLst>
            <a:ext uri="{53640926-AAD7-44D8-BBD7-CCE9431645EC}">
              <a14:shadowObscured xmlns:a14="http://schemas.microsoft.com/office/drawing/2010/main"/>
            </a:ext>
          </a:extLst>
        </p:spPr>
      </p:pic>
      <p:cxnSp>
        <p:nvCxnSpPr>
          <p:cNvPr id="6" name="5 Conector recto"/>
          <p:cNvCxnSpPr/>
          <p:nvPr/>
        </p:nvCxnSpPr>
        <p:spPr>
          <a:xfrm>
            <a:off x="0" y="1038225"/>
            <a:ext cx="9144000" cy="0"/>
          </a:xfrm>
          <a:prstGeom prst="line">
            <a:avLst/>
          </a:prstGeom>
          <a:ln>
            <a:solidFill>
              <a:srgbClr val="FF0000"/>
            </a:solidFill>
          </a:ln>
        </p:spPr>
        <p:style>
          <a:lnRef idx="2">
            <a:schemeClr val="accent6"/>
          </a:lnRef>
          <a:fillRef idx="0">
            <a:schemeClr val="accent6"/>
          </a:fillRef>
          <a:effectRef idx="1">
            <a:schemeClr val="accent6"/>
          </a:effectRef>
          <a:fontRef idx="minor">
            <a:schemeClr val="tx1"/>
          </a:fontRef>
        </p:style>
      </p:cxnSp>
      <p:cxnSp>
        <p:nvCxnSpPr>
          <p:cNvPr id="7" name="6 Conector recto"/>
          <p:cNvCxnSpPr/>
          <p:nvPr/>
        </p:nvCxnSpPr>
        <p:spPr>
          <a:xfrm>
            <a:off x="0" y="1095375"/>
            <a:ext cx="9144000" cy="0"/>
          </a:xfrm>
          <a:prstGeom prst="line">
            <a:avLst/>
          </a:prstGeom>
          <a:ln>
            <a:solidFill>
              <a:srgbClr val="21A73B"/>
            </a:solidFill>
          </a:ln>
        </p:spPr>
        <p:style>
          <a:lnRef idx="2">
            <a:schemeClr val="accent6"/>
          </a:lnRef>
          <a:fillRef idx="0">
            <a:schemeClr val="accent6"/>
          </a:fillRef>
          <a:effectRef idx="1">
            <a:schemeClr val="accent6"/>
          </a:effectRef>
          <a:fontRef idx="minor">
            <a:schemeClr val="tx1"/>
          </a:fontRef>
        </p:style>
      </p:cxnSp>
      <p:sp>
        <p:nvSpPr>
          <p:cNvPr id="8" name="1 Subtítulo"/>
          <p:cNvSpPr txBox="1">
            <a:spLocks/>
          </p:cNvSpPr>
          <p:nvPr/>
        </p:nvSpPr>
        <p:spPr>
          <a:xfrm>
            <a:off x="762000" y="2286000"/>
            <a:ext cx="7620000" cy="3810000"/>
          </a:xfrm>
          <a:prstGeom prst="rect">
            <a:avLst/>
          </a:prstGeom>
        </p:spPr>
        <p:txBody>
          <a:bodyPr vert="horz" lIns="91440" tIns="45720" rIns="91440" bIns="45720" rtlCol="0">
            <a:normAutofit/>
          </a:bodyPr>
          <a:lstStyle>
            <a:lvl1pPr marL="0" indent="0" algn="l" defTabSz="914400" rtl="0" eaLnBrk="1" latinLnBrk="0" hangingPunct="1">
              <a:spcBef>
                <a:spcPct val="20000"/>
              </a:spcBef>
              <a:spcAft>
                <a:spcPts val="300"/>
              </a:spcAft>
              <a:buClr>
                <a:schemeClr val="accent6">
                  <a:lumMod val="75000"/>
                </a:schemeClr>
              </a:buClr>
              <a:buSzPct val="130000"/>
              <a:buFont typeface="Georgia" pitchFamily="18" charset="0"/>
              <a:buNone/>
              <a:defRPr sz="2200" kern="1200">
                <a:solidFill>
                  <a:schemeClr val="tx2"/>
                </a:solidFill>
                <a:latin typeface="+mn-lt"/>
                <a:ea typeface="+mn-ea"/>
                <a:cs typeface="+mn-cs"/>
              </a:defRPr>
            </a:lvl1pPr>
            <a:lvl2pPr marL="4572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2000" kern="1200">
                <a:solidFill>
                  <a:schemeClr val="tx1">
                    <a:tint val="75000"/>
                  </a:schemeClr>
                </a:solidFill>
                <a:latin typeface="+mn-lt"/>
                <a:ea typeface="+mn-ea"/>
                <a:cs typeface="+mn-cs"/>
              </a:defRPr>
            </a:lvl2pPr>
            <a:lvl3pPr marL="9144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1800" kern="1200">
                <a:solidFill>
                  <a:schemeClr val="tx1">
                    <a:tint val="75000"/>
                  </a:schemeClr>
                </a:solidFill>
                <a:latin typeface="+mn-lt"/>
                <a:ea typeface="+mn-ea"/>
                <a:cs typeface="+mn-cs"/>
              </a:defRPr>
            </a:lvl3pPr>
            <a:lvl4pPr marL="13716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1600" kern="1200">
                <a:solidFill>
                  <a:schemeClr val="tx1">
                    <a:tint val="75000"/>
                  </a:schemeClr>
                </a:solidFill>
                <a:latin typeface="+mn-lt"/>
                <a:ea typeface="+mn-ea"/>
                <a:cs typeface="+mn-cs"/>
              </a:defRPr>
            </a:lvl4pPr>
            <a:lvl5pPr marL="18288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1400" kern="1200">
                <a:solidFill>
                  <a:schemeClr val="tx1">
                    <a:tint val="75000"/>
                  </a:schemeClr>
                </a:solidFill>
                <a:latin typeface="+mn-lt"/>
                <a:ea typeface="+mn-ea"/>
                <a:cs typeface="+mn-cs"/>
              </a:defRPr>
            </a:lvl5pPr>
            <a:lvl6pPr marL="22860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1400" kern="1200">
                <a:solidFill>
                  <a:schemeClr val="tx1">
                    <a:tint val="75000"/>
                  </a:schemeClr>
                </a:solidFill>
                <a:latin typeface="+mn-lt"/>
                <a:ea typeface="+mn-ea"/>
                <a:cs typeface="+mn-cs"/>
              </a:defRPr>
            </a:lvl6pPr>
            <a:lvl7pPr marL="27432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1400" kern="1200">
                <a:solidFill>
                  <a:schemeClr val="tx1">
                    <a:tint val="75000"/>
                  </a:schemeClr>
                </a:solidFill>
                <a:latin typeface="+mn-lt"/>
                <a:ea typeface="+mn-ea"/>
                <a:cs typeface="+mn-cs"/>
              </a:defRPr>
            </a:lvl7pPr>
            <a:lvl8pPr marL="32004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1400" kern="1200">
                <a:solidFill>
                  <a:schemeClr val="tx1">
                    <a:tint val="75000"/>
                  </a:schemeClr>
                </a:solidFill>
                <a:latin typeface="+mn-lt"/>
                <a:ea typeface="+mn-ea"/>
                <a:cs typeface="+mn-cs"/>
              </a:defRPr>
            </a:lvl8pPr>
            <a:lvl9pPr marL="36576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1400" kern="1200">
                <a:solidFill>
                  <a:schemeClr val="tx1">
                    <a:tint val="75000"/>
                  </a:schemeClr>
                </a:solidFill>
                <a:latin typeface="+mn-lt"/>
                <a:ea typeface="+mn-ea"/>
                <a:cs typeface="+mn-cs"/>
              </a:defRPr>
            </a:lvl9pPr>
          </a:lstStyle>
          <a:p>
            <a:pPr marL="342900" indent="-342900">
              <a:buFont typeface="Arial" pitchFamily="34" charset="0"/>
              <a:buChar char="•"/>
            </a:pPr>
            <a:endParaRPr lang="en-US" dirty="0"/>
          </a:p>
        </p:txBody>
      </p:sp>
    </p:spTree>
    <p:extLst>
      <p:ext uri="{BB962C8B-B14F-4D97-AF65-F5344CB8AC3E}">
        <p14:creationId xmlns:p14="http://schemas.microsoft.com/office/powerpoint/2010/main" val="1749769069"/>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1 Subtítulo"/>
          <p:cNvSpPr>
            <a:spLocks noGrp="1"/>
          </p:cNvSpPr>
          <p:nvPr>
            <p:ph type="subTitle" idx="1"/>
          </p:nvPr>
        </p:nvSpPr>
        <p:spPr>
          <a:xfrm>
            <a:off x="762000" y="2286000"/>
            <a:ext cx="7620000" cy="4114800"/>
          </a:xfrm>
        </p:spPr>
        <p:txBody>
          <a:bodyPr>
            <a:noAutofit/>
          </a:bodyPr>
          <a:lstStyle/>
          <a:p>
            <a:pPr algn="just"/>
            <a:r>
              <a:rPr lang="es-ES" sz="1600" dirty="0" smtClean="0">
                <a:gradFill>
                  <a:gsLst>
                    <a:gs pos="0">
                      <a:schemeClr val="tx1"/>
                    </a:gs>
                    <a:gs pos="40000">
                      <a:schemeClr val="tx1">
                        <a:lumMod val="75000"/>
                        <a:lumOff val="25000"/>
                      </a:schemeClr>
                    </a:gs>
                    <a:gs pos="100000">
                      <a:schemeClr val="tx2">
                        <a:alpha val="65000"/>
                      </a:schemeClr>
                    </a:gs>
                  </a:gsLst>
                  <a:lin ang="5400000" scaled="0"/>
                </a:gradFill>
                <a:latin typeface="+mj-lt"/>
                <a:ea typeface="+mj-ea"/>
                <a:cs typeface="+mj-cs"/>
              </a:rPr>
              <a:t> </a:t>
            </a:r>
            <a:r>
              <a:rPr lang="en-US" sz="2400" b="1" dirty="0" smtClean="0">
                <a:gradFill>
                  <a:gsLst>
                    <a:gs pos="0">
                      <a:schemeClr val="tx1"/>
                    </a:gs>
                    <a:gs pos="40000">
                      <a:schemeClr val="tx1">
                        <a:lumMod val="75000"/>
                        <a:lumOff val="25000"/>
                      </a:schemeClr>
                    </a:gs>
                    <a:gs pos="100000">
                      <a:schemeClr val="tx2">
                        <a:alpha val="65000"/>
                      </a:schemeClr>
                    </a:gs>
                  </a:gsLst>
                  <a:lin ang="5400000" scaled="0"/>
                </a:gradFill>
              </a:rPr>
              <a:t>EVALUACIÓN </a:t>
            </a:r>
            <a:r>
              <a:rPr lang="en-US" sz="2400" b="1" dirty="0">
                <a:gradFill>
                  <a:gsLst>
                    <a:gs pos="0">
                      <a:schemeClr val="tx1"/>
                    </a:gs>
                    <a:gs pos="40000">
                      <a:schemeClr val="tx1">
                        <a:lumMod val="75000"/>
                        <a:lumOff val="25000"/>
                      </a:schemeClr>
                    </a:gs>
                    <a:gs pos="100000">
                      <a:schemeClr val="tx2">
                        <a:alpha val="65000"/>
                      </a:schemeClr>
                    </a:gs>
                  </a:gsLst>
                  <a:lin ang="5400000" scaled="0"/>
                </a:gradFill>
              </a:rPr>
              <a:t>DE CAPACIDAD NIVEL 1</a:t>
            </a:r>
            <a:endParaRPr lang="es-EC" sz="2400" b="1" dirty="0">
              <a:gradFill>
                <a:gsLst>
                  <a:gs pos="0">
                    <a:schemeClr val="tx1"/>
                  </a:gs>
                  <a:gs pos="40000">
                    <a:schemeClr val="tx1">
                      <a:lumMod val="75000"/>
                      <a:lumOff val="25000"/>
                    </a:schemeClr>
                  </a:gs>
                  <a:gs pos="100000">
                    <a:schemeClr val="tx2">
                      <a:alpha val="65000"/>
                    </a:schemeClr>
                  </a:gs>
                </a:gsLst>
                <a:lin ang="5400000" scaled="0"/>
              </a:gradFill>
            </a:endParaRPr>
          </a:p>
          <a:p>
            <a:pPr algn="just"/>
            <a:r>
              <a:rPr lang="es-EC" sz="2000" dirty="0" smtClean="0">
                <a:gradFill>
                  <a:gsLst>
                    <a:gs pos="0">
                      <a:schemeClr val="tx1"/>
                    </a:gs>
                    <a:gs pos="40000">
                      <a:schemeClr val="tx1">
                        <a:lumMod val="75000"/>
                        <a:lumOff val="25000"/>
                      </a:schemeClr>
                    </a:gs>
                    <a:gs pos="100000">
                      <a:schemeClr val="tx2">
                        <a:alpha val="65000"/>
                      </a:schemeClr>
                    </a:gs>
                  </a:gsLst>
                  <a:lin ang="5400000" scaled="0"/>
                </a:gradFill>
                <a:latin typeface="+mj-lt"/>
                <a:ea typeface="+mj-ea"/>
                <a:cs typeface="+mj-cs"/>
              </a:rPr>
              <a:t>Las métricas </a:t>
            </a:r>
            <a:r>
              <a:rPr lang="es-EC" sz="2000" dirty="0">
                <a:gradFill>
                  <a:gsLst>
                    <a:gs pos="0">
                      <a:schemeClr val="tx1"/>
                    </a:gs>
                    <a:gs pos="40000">
                      <a:schemeClr val="tx1">
                        <a:lumMod val="75000"/>
                        <a:lumOff val="25000"/>
                      </a:schemeClr>
                    </a:gs>
                    <a:gs pos="100000">
                      <a:schemeClr val="tx2">
                        <a:alpha val="65000"/>
                      </a:schemeClr>
                    </a:gs>
                  </a:gsLst>
                  <a:lin ang="5400000" scaled="0"/>
                </a:gradFill>
                <a:latin typeface="+mj-lt"/>
                <a:ea typeface="+mj-ea"/>
                <a:cs typeface="+mj-cs"/>
              </a:rPr>
              <a:t>del proceso </a:t>
            </a:r>
            <a:r>
              <a:rPr lang="es-EC" sz="2000" dirty="0" smtClean="0">
                <a:gradFill>
                  <a:gsLst>
                    <a:gs pos="0">
                      <a:schemeClr val="tx1"/>
                    </a:gs>
                    <a:gs pos="40000">
                      <a:schemeClr val="tx1">
                        <a:lumMod val="75000"/>
                        <a:lumOff val="25000"/>
                      </a:schemeClr>
                    </a:gs>
                    <a:gs pos="100000">
                      <a:schemeClr val="tx2">
                        <a:alpha val="65000"/>
                      </a:schemeClr>
                    </a:gs>
                  </a:gsLst>
                  <a:lin ang="5400000" scaled="0"/>
                </a:gradFill>
                <a:latin typeface="+mj-lt"/>
                <a:ea typeface="+mj-ea"/>
                <a:cs typeface="+mj-cs"/>
              </a:rPr>
              <a:t>se </a:t>
            </a:r>
            <a:r>
              <a:rPr lang="es-EC" sz="2000" dirty="0">
                <a:gradFill>
                  <a:gsLst>
                    <a:gs pos="0">
                      <a:schemeClr val="tx1"/>
                    </a:gs>
                    <a:gs pos="40000">
                      <a:schemeClr val="tx1">
                        <a:lumMod val="75000"/>
                        <a:lumOff val="25000"/>
                      </a:schemeClr>
                    </a:gs>
                    <a:gs pos="100000">
                      <a:schemeClr val="tx2">
                        <a:alpha val="65000"/>
                      </a:schemeClr>
                    </a:gs>
                  </a:gsLst>
                  <a:lin ang="5400000" scaled="0"/>
                </a:gradFill>
                <a:latin typeface="+mj-lt"/>
                <a:ea typeface="+mj-ea"/>
                <a:cs typeface="+mj-cs"/>
              </a:rPr>
              <a:t>obtiene de sumar el valor del grado de realización de las prácticas de gestión que contribuyen al logro de la meta </a:t>
            </a:r>
            <a:r>
              <a:rPr lang="es-EC" sz="2000" dirty="0" smtClean="0">
                <a:gradFill>
                  <a:gsLst>
                    <a:gs pos="0">
                      <a:schemeClr val="tx1"/>
                    </a:gs>
                    <a:gs pos="40000">
                      <a:schemeClr val="tx1">
                        <a:lumMod val="75000"/>
                        <a:lumOff val="25000"/>
                      </a:schemeClr>
                    </a:gs>
                    <a:gs pos="100000">
                      <a:schemeClr val="tx2">
                        <a:alpha val="65000"/>
                      </a:schemeClr>
                    </a:gs>
                  </a:gsLst>
                  <a:lin ang="5400000" scaled="0"/>
                </a:gradFill>
                <a:latin typeface="+mj-lt"/>
                <a:ea typeface="+mj-ea"/>
                <a:cs typeface="+mj-cs"/>
              </a:rPr>
              <a:t>.</a:t>
            </a:r>
            <a:r>
              <a:rPr lang="es-ES" sz="2000" dirty="0">
                <a:gradFill>
                  <a:gsLst>
                    <a:gs pos="0">
                      <a:schemeClr val="tx1"/>
                    </a:gs>
                    <a:gs pos="40000">
                      <a:schemeClr val="tx1">
                        <a:lumMod val="75000"/>
                        <a:lumOff val="25000"/>
                      </a:schemeClr>
                    </a:gs>
                    <a:gs pos="100000">
                      <a:schemeClr val="tx2">
                        <a:alpha val="65000"/>
                      </a:schemeClr>
                    </a:gs>
                  </a:gsLst>
                  <a:lin ang="5400000" scaled="0"/>
                </a:gradFill>
                <a:latin typeface="+mj-lt"/>
                <a:ea typeface="+mj-ea"/>
                <a:cs typeface="+mj-cs"/>
              </a:rPr>
              <a:t> </a:t>
            </a:r>
            <a:endParaRPr lang="es-EC" sz="2000" dirty="0">
              <a:gradFill>
                <a:gsLst>
                  <a:gs pos="0">
                    <a:schemeClr val="tx1"/>
                  </a:gs>
                  <a:gs pos="40000">
                    <a:schemeClr val="tx1">
                      <a:lumMod val="75000"/>
                      <a:lumOff val="25000"/>
                    </a:schemeClr>
                  </a:gs>
                  <a:gs pos="100000">
                    <a:schemeClr val="tx2">
                      <a:alpha val="65000"/>
                    </a:schemeClr>
                  </a:gs>
                </a:gsLst>
                <a:lin ang="5400000" scaled="0"/>
              </a:gradFill>
              <a:latin typeface="+mj-lt"/>
              <a:ea typeface="+mj-ea"/>
              <a:cs typeface="+mj-cs"/>
            </a:endParaRPr>
          </a:p>
          <a:p>
            <a:pPr algn="just"/>
            <a:r>
              <a:rPr lang="es-ES" sz="2000" dirty="0">
                <a:gradFill>
                  <a:gsLst>
                    <a:gs pos="0">
                      <a:schemeClr val="tx1"/>
                    </a:gs>
                    <a:gs pos="40000">
                      <a:schemeClr val="tx1">
                        <a:lumMod val="75000"/>
                        <a:lumOff val="25000"/>
                      </a:schemeClr>
                    </a:gs>
                    <a:gs pos="100000">
                      <a:schemeClr val="tx2">
                        <a:alpha val="65000"/>
                      </a:schemeClr>
                    </a:gs>
                  </a:gsLst>
                  <a:lin ang="5400000" scaled="0"/>
                </a:gradFill>
                <a:latin typeface="+mj-lt"/>
                <a:ea typeface="+mj-ea"/>
                <a:cs typeface="+mj-cs"/>
              </a:rPr>
              <a:t>El valor del grado de realización de una meta se obtiene del promedio del valor del grado de ejecución de las actividades que forman  la práctica de gestión</a:t>
            </a:r>
            <a:r>
              <a:rPr lang="es-ES" sz="2000" dirty="0" smtClean="0">
                <a:gradFill>
                  <a:gsLst>
                    <a:gs pos="0">
                      <a:schemeClr val="tx1"/>
                    </a:gs>
                    <a:gs pos="40000">
                      <a:schemeClr val="tx1">
                        <a:lumMod val="75000"/>
                        <a:lumOff val="25000"/>
                      </a:schemeClr>
                    </a:gs>
                    <a:gs pos="100000">
                      <a:schemeClr val="tx2">
                        <a:alpha val="65000"/>
                      </a:schemeClr>
                    </a:gs>
                  </a:gsLst>
                  <a:lin ang="5400000" scaled="0"/>
                </a:gradFill>
                <a:latin typeface="+mj-lt"/>
                <a:ea typeface="+mj-ea"/>
                <a:cs typeface="+mj-cs"/>
              </a:rPr>
              <a:t>.</a:t>
            </a:r>
            <a:r>
              <a:rPr lang="es-ES" sz="2000" dirty="0">
                <a:gradFill>
                  <a:gsLst>
                    <a:gs pos="0">
                      <a:schemeClr val="tx1"/>
                    </a:gs>
                    <a:gs pos="40000">
                      <a:schemeClr val="tx1">
                        <a:lumMod val="75000"/>
                        <a:lumOff val="25000"/>
                      </a:schemeClr>
                    </a:gs>
                    <a:gs pos="100000">
                      <a:schemeClr val="tx2">
                        <a:alpha val="65000"/>
                      </a:schemeClr>
                    </a:gs>
                  </a:gsLst>
                  <a:lin ang="5400000" scaled="0"/>
                </a:gradFill>
                <a:latin typeface="+mj-lt"/>
                <a:ea typeface="+mj-ea"/>
                <a:cs typeface="+mj-cs"/>
              </a:rPr>
              <a:t> </a:t>
            </a:r>
            <a:endParaRPr lang="es-EC" sz="2000" dirty="0">
              <a:gradFill>
                <a:gsLst>
                  <a:gs pos="0">
                    <a:schemeClr val="tx1"/>
                  </a:gs>
                  <a:gs pos="40000">
                    <a:schemeClr val="tx1">
                      <a:lumMod val="75000"/>
                      <a:lumOff val="25000"/>
                    </a:schemeClr>
                  </a:gs>
                  <a:gs pos="100000">
                    <a:schemeClr val="tx2">
                      <a:alpha val="65000"/>
                    </a:schemeClr>
                  </a:gs>
                </a:gsLst>
                <a:lin ang="5400000" scaled="0"/>
              </a:gradFill>
              <a:latin typeface="+mj-lt"/>
              <a:ea typeface="+mj-ea"/>
              <a:cs typeface="+mj-cs"/>
            </a:endParaRPr>
          </a:p>
          <a:p>
            <a:pPr algn="just"/>
            <a:r>
              <a:rPr lang="es-ES" sz="2000" dirty="0">
                <a:gradFill>
                  <a:gsLst>
                    <a:gs pos="0">
                      <a:schemeClr val="tx1"/>
                    </a:gs>
                    <a:gs pos="40000">
                      <a:schemeClr val="tx1">
                        <a:lumMod val="75000"/>
                        <a:lumOff val="25000"/>
                      </a:schemeClr>
                    </a:gs>
                    <a:gs pos="100000">
                      <a:schemeClr val="tx2">
                        <a:alpha val="65000"/>
                      </a:schemeClr>
                    </a:gs>
                  </a:gsLst>
                  <a:lin ang="5400000" scaled="0"/>
                </a:gradFill>
                <a:latin typeface="+mj-lt"/>
                <a:ea typeface="+mj-ea"/>
                <a:cs typeface="+mj-cs"/>
              </a:rPr>
              <a:t>Cada actividad tiene un grado de realización al cual se le asigna un valor </a:t>
            </a:r>
            <a:r>
              <a:rPr lang="es-ES" sz="2000" dirty="0" smtClean="0">
                <a:gradFill>
                  <a:gsLst>
                    <a:gs pos="0">
                      <a:schemeClr val="tx1"/>
                    </a:gs>
                    <a:gs pos="40000">
                      <a:schemeClr val="tx1">
                        <a:lumMod val="75000"/>
                        <a:lumOff val="25000"/>
                      </a:schemeClr>
                    </a:gs>
                    <a:gs pos="100000">
                      <a:schemeClr val="tx2">
                        <a:alpha val="65000"/>
                      </a:schemeClr>
                    </a:gs>
                  </a:gsLst>
                  <a:lin ang="5400000" scaled="0"/>
                </a:gradFill>
                <a:latin typeface="+mj-lt"/>
                <a:ea typeface="+mj-ea"/>
                <a:cs typeface="+mj-cs"/>
              </a:rPr>
              <a:t>definido.</a:t>
            </a:r>
            <a:endParaRPr lang="es-EC" sz="2000" dirty="0">
              <a:gradFill>
                <a:gsLst>
                  <a:gs pos="0">
                    <a:schemeClr val="tx1"/>
                  </a:gs>
                  <a:gs pos="40000">
                    <a:schemeClr val="tx1">
                      <a:lumMod val="75000"/>
                      <a:lumOff val="25000"/>
                    </a:schemeClr>
                  </a:gs>
                  <a:gs pos="100000">
                    <a:schemeClr val="tx2">
                      <a:alpha val="65000"/>
                    </a:schemeClr>
                  </a:gs>
                </a:gsLst>
                <a:lin ang="5400000" scaled="0"/>
              </a:gradFill>
              <a:latin typeface="+mj-lt"/>
              <a:ea typeface="+mj-ea"/>
              <a:cs typeface="+mj-cs"/>
            </a:endParaRPr>
          </a:p>
          <a:p>
            <a:pPr algn="just"/>
            <a:endParaRPr lang="es-EC" sz="2000" dirty="0">
              <a:gradFill>
                <a:gsLst>
                  <a:gs pos="0">
                    <a:schemeClr val="tx1"/>
                  </a:gs>
                  <a:gs pos="40000">
                    <a:schemeClr val="tx1">
                      <a:lumMod val="75000"/>
                      <a:lumOff val="25000"/>
                    </a:schemeClr>
                  </a:gs>
                  <a:gs pos="100000">
                    <a:schemeClr val="tx2">
                      <a:alpha val="65000"/>
                    </a:schemeClr>
                  </a:gs>
                </a:gsLst>
                <a:lin ang="5400000" scaled="0"/>
              </a:gradFill>
              <a:latin typeface="+mj-lt"/>
              <a:ea typeface="+mj-ea"/>
              <a:cs typeface="+mj-cs"/>
            </a:endParaRPr>
          </a:p>
          <a:p>
            <a:pPr algn="just"/>
            <a:endParaRPr lang="en-US" sz="1900" dirty="0">
              <a:gradFill>
                <a:gsLst>
                  <a:gs pos="0">
                    <a:schemeClr val="tx1"/>
                  </a:gs>
                  <a:gs pos="40000">
                    <a:schemeClr val="tx1">
                      <a:lumMod val="75000"/>
                      <a:lumOff val="25000"/>
                    </a:schemeClr>
                  </a:gs>
                  <a:gs pos="100000">
                    <a:schemeClr val="tx2">
                      <a:alpha val="65000"/>
                    </a:schemeClr>
                  </a:gs>
                </a:gsLst>
                <a:lin ang="5400000" scaled="0"/>
              </a:gradFill>
              <a:latin typeface="+mj-lt"/>
              <a:ea typeface="+mj-ea"/>
              <a:cs typeface="+mj-cs"/>
            </a:endParaRPr>
          </a:p>
          <a:p>
            <a:pPr algn="just"/>
            <a:endParaRPr lang="en-US" sz="1900" dirty="0" smtClean="0">
              <a:gradFill>
                <a:gsLst>
                  <a:gs pos="0">
                    <a:schemeClr val="tx1"/>
                  </a:gs>
                  <a:gs pos="40000">
                    <a:schemeClr val="tx1">
                      <a:lumMod val="75000"/>
                      <a:lumOff val="25000"/>
                    </a:schemeClr>
                  </a:gs>
                  <a:gs pos="100000">
                    <a:schemeClr val="tx2">
                      <a:alpha val="65000"/>
                    </a:schemeClr>
                  </a:gs>
                </a:gsLst>
                <a:lin ang="5400000" scaled="0"/>
              </a:gradFill>
              <a:latin typeface="+mj-lt"/>
              <a:ea typeface="+mj-ea"/>
              <a:cs typeface="+mj-cs"/>
            </a:endParaRPr>
          </a:p>
          <a:p>
            <a:pPr algn="just"/>
            <a:endParaRPr lang="en-US" sz="1900" dirty="0">
              <a:gradFill>
                <a:gsLst>
                  <a:gs pos="0">
                    <a:schemeClr val="tx1"/>
                  </a:gs>
                  <a:gs pos="40000">
                    <a:schemeClr val="tx1">
                      <a:lumMod val="75000"/>
                      <a:lumOff val="25000"/>
                    </a:schemeClr>
                  </a:gs>
                  <a:gs pos="100000">
                    <a:schemeClr val="tx2">
                      <a:alpha val="65000"/>
                    </a:schemeClr>
                  </a:gs>
                </a:gsLst>
                <a:lin ang="5400000" scaled="0"/>
              </a:gradFill>
              <a:latin typeface="+mj-lt"/>
              <a:ea typeface="+mj-ea"/>
              <a:cs typeface="+mj-cs"/>
            </a:endParaRPr>
          </a:p>
          <a:p>
            <a:pPr algn="just"/>
            <a:endParaRPr lang="es-EC" sz="1900" dirty="0">
              <a:gradFill>
                <a:gsLst>
                  <a:gs pos="0">
                    <a:schemeClr val="tx1"/>
                  </a:gs>
                  <a:gs pos="40000">
                    <a:schemeClr val="tx1">
                      <a:lumMod val="75000"/>
                      <a:lumOff val="25000"/>
                    </a:schemeClr>
                  </a:gs>
                  <a:gs pos="100000">
                    <a:schemeClr val="tx2">
                      <a:alpha val="65000"/>
                    </a:schemeClr>
                  </a:gs>
                </a:gsLst>
                <a:lin ang="5400000" scaled="0"/>
              </a:gradFill>
              <a:latin typeface="+mj-lt"/>
              <a:ea typeface="+mj-ea"/>
              <a:cs typeface="+mj-cs"/>
            </a:endParaRPr>
          </a:p>
        </p:txBody>
      </p:sp>
      <p:sp>
        <p:nvSpPr>
          <p:cNvPr id="3" name="2 Título"/>
          <p:cNvSpPr>
            <a:spLocks noGrp="1"/>
          </p:cNvSpPr>
          <p:nvPr>
            <p:ph type="ctrTitle"/>
          </p:nvPr>
        </p:nvSpPr>
        <p:spPr>
          <a:xfrm>
            <a:off x="1295401" y="1371600"/>
            <a:ext cx="6553199" cy="677709"/>
          </a:xfrm>
          <a:ln>
            <a:noFill/>
          </a:ln>
        </p:spPr>
        <p:txBody>
          <a:bodyPr/>
          <a:lstStyle/>
          <a:p>
            <a:pPr marL="182880" indent="0">
              <a:buNone/>
            </a:pPr>
            <a:r>
              <a:rPr lang="es-EC" sz="4000" dirty="0" smtClean="0"/>
              <a:t>DESAROLLO DEL MODELO</a:t>
            </a:r>
            <a:endParaRPr lang="en-US" sz="4000" dirty="0"/>
          </a:p>
        </p:txBody>
      </p:sp>
      <p:pic>
        <p:nvPicPr>
          <p:cNvPr id="5" name="4 Imagen" descr="C:\Users\william.lozada\Desktop\LOGO-PRINCIPAL5.png"/>
          <p:cNvPicPr/>
          <p:nvPr/>
        </p:nvPicPr>
        <p:blipFill rotWithShape="1">
          <a:blip r:embed="rId4" cstate="print"/>
          <a:srcRect l="-1" t="-1" r="-296" b="-676"/>
          <a:stretch/>
        </p:blipFill>
        <p:spPr bwMode="auto">
          <a:xfrm>
            <a:off x="5638800" y="152400"/>
            <a:ext cx="3360420" cy="838200"/>
          </a:xfrm>
          <a:prstGeom prst="rect">
            <a:avLst/>
          </a:prstGeom>
          <a:noFill/>
          <a:ln>
            <a:noFill/>
          </a:ln>
          <a:extLst>
            <a:ext uri="{53640926-AAD7-44D8-BBD7-CCE9431645EC}">
              <a14:shadowObscured xmlns:a14="http://schemas.microsoft.com/office/drawing/2010/main"/>
            </a:ext>
          </a:extLst>
        </p:spPr>
      </p:pic>
      <p:cxnSp>
        <p:nvCxnSpPr>
          <p:cNvPr id="6" name="5 Conector recto"/>
          <p:cNvCxnSpPr/>
          <p:nvPr/>
        </p:nvCxnSpPr>
        <p:spPr>
          <a:xfrm>
            <a:off x="0" y="1038225"/>
            <a:ext cx="9144000" cy="0"/>
          </a:xfrm>
          <a:prstGeom prst="line">
            <a:avLst/>
          </a:prstGeom>
          <a:ln>
            <a:solidFill>
              <a:srgbClr val="FF0000"/>
            </a:solidFill>
          </a:ln>
        </p:spPr>
        <p:style>
          <a:lnRef idx="2">
            <a:schemeClr val="accent6"/>
          </a:lnRef>
          <a:fillRef idx="0">
            <a:schemeClr val="accent6"/>
          </a:fillRef>
          <a:effectRef idx="1">
            <a:schemeClr val="accent6"/>
          </a:effectRef>
          <a:fontRef idx="minor">
            <a:schemeClr val="tx1"/>
          </a:fontRef>
        </p:style>
      </p:cxnSp>
      <p:cxnSp>
        <p:nvCxnSpPr>
          <p:cNvPr id="7" name="6 Conector recto"/>
          <p:cNvCxnSpPr/>
          <p:nvPr/>
        </p:nvCxnSpPr>
        <p:spPr>
          <a:xfrm>
            <a:off x="0" y="1095375"/>
            <a:ext cx="9144000" cy="0"/>
          </a:xfrm>
          <a:prstGeom prst="line">
            <a:avLst/>
          </a:prstGeom>
          <a:ln>
            <a:solidFill>
              <a:srgbClr val="21A73B"/>
            </a:solidFill>
          </a:ln>
        </p:spPr>
        <p:style>
          <a:lnRef idx="2">
            <a:schemeClr val="accent6"/>
          </a:lnRef>
          <a:fillRef idx="0">
            <a:schemeClr val="accent6"/>
          </a:fillRef>
          <a:effectRef idx="1">
            <a:schemeClr val="accent6"/>
          </a:effectRef>
          <a:fontRef idx="minor">
            <a:schemeClr val="tx1"/>
          </a:fontRef>
        </p:style>
      </p:cxnSp>
      <p:sp>
        <p:nvSpPr>
          <p:cNvPr id="8" name="1 Subtítulo"/>
          <p:cNvSpPr txBox="1">
            <a:spLocks/>
          </p:cNvSpPr>
          <p:nvPr/>
        </p:nvSpPr>
        <p:spPr>
          <a:xfrm>
            <a:off x="762000" y="2286000"/>
            <a:ext cx="7620000" cy="3810000"/>
          </a:xfrm>
          <a:prstGeom prst="rect">
            <a:avLst/>
          </a:prstGeom>
        </p:spPr>
        <p:txBody>
          <a:bodyPr vert="horz" lIns="91440" tIns="45720" rIns="91440" bIns="45720" rtlCol="0">
            <a:normAutofit/>
          </a:bodyPr>
          <a:lstStyle>
            <a:lvl1pPr marL="0" indent="0" algn="l" defTabSz="914400" rtl="0" eaLnBrk="1" latinLnBrk="0" hangingPunct="1">
              <a:spcBef>
                <a:spcPct val="20000"/>
              </a:spcBef>
              <a:spcAft>
                <a:spcPts val="300"/>
              </a:spcAft>
              <a:buClr>
                <a:schemeClr val="accent6">
                  <a:lumMod val="75000"/>
                </a:schemeClr>
              </a:buClr>
              <a:buSzPct val="130000"/>
              <a:buFont typeface="Georgia" pitchFamily="18" charset="0"/>
              <a:buNone/>
              <a:defRPr sz="2200" kern="1200">
                <a:solidFill>
                  <a:schemeClr val="tx2"/>
                </a:solidFill>
                <a:latin typeface="+mn-lt"/>
                <a:ea typeface="+mn-ea"/>
                <a:cs typeface="+mn-cs"/>
              </a:defRPr>
            </a:lvl1pPr>
            <a:lvl2pPr marL="4572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2000" kern="1200">
                <a:solidFill>
                  <a:schemeClr val="tx1">
                    <a:tint val="75000"/>
                  </a:schemeClr>
                </a:solidFill>
                <a:latin typeface="+mn-lt"/>
                <a:ea typeface="+mn-ea"/>
                <a:cs typeface="+mn-cs"/>
              </a:defRPr>
            </a:lvl2pPr>
            <a:lvl3pPr marL="9144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1800" kern="1200">
                <a:solidFill>
                  <a:schemeClr val="tx1">
                    <a:tint val="75000"/>
                  </a:schemeClr>
                </a:solidFill>
                <a:latin typeface="+mn-lt"/>
                <a:ea typeface="+mn-ea"/>
                <a:cs typeface="+mn-cs"/>
              </a:defRPr>
            </a:lvl3pPr>
            <a:lvl4pPr marL="13716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1600" kern="1200">
                <a:solidFill>
                  <a:schemeClr val="tx1">
                    <a:tint val="75000"/>
                  </a:schemeClr>
                </a:solidFill>
                <a:latin typeface="+mn-lt"/>
                <a:ea typeface="+mn-ea"/>
                <a:cs typeface="+mn-cs"/>
              </a:defRPr>
            </a:lvl4pPr>
            <a:lvl5pPr marL="18288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1400" kern="1200">
                <a:solidFill>
                  <a:schemeClr val="tx1">
                    <a:tint val="75000"/>
                  </a:schemeClr>
                </a:solidFill>
                <a:latin typeface="+mn-lt"/>
                <a:ea typeface="+mn-ea"/>
                <a:cs typeface="+mn-cs"/>
              </a:defRPr>
            </a:lvl5pPr>
            <a:lvl6pPr marL="22860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1400" kern="1200">
                <a:solidFill>
                  <a:schemeClr val="tx1">
                    <a:tint val="75000"/>
                  </a:schemeClr>
                </a:solidFill>
                <a:latin typeface="+mn-lt"/>
                <a:ea typeface="+mn-ea"/>
                <a:cs typeface="+mn-cs"/>
              </a:defRPr>
            </a:lvl6pPr>
            <a:lvl7pPr marL="27432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1400" kern="1200">
                <a:solidFill>
                  <a:schemeClr val="tx1">
                    <a:tint val="75000"/>
                  </a:schemeClr>
                </a:solidFill>
                <a:latin typeface="+mn-lt"/>
                <a:ea typeface="+mn-ea"/>
                <a:cs typeface="+mn-cs"/>
              </a:defRPr>
            </a:lvl7pPr>
            <a:lvl8pPr marL="32004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1400" kern="1200">
                <a:solidFill>
                  <a:schemeClr val="tx1">
                    <a:tint val="75000"/>
                  </a:schemeClr>
                </a:solidFill>
                <a:latin typeface="+mn-lt"/>
                <a:ea typeface="+mn-ea"/>
                <a:cs typeface="+mn-cs"/>
              </a:defRPr>
            </a:lvl8pPr>
            <a:lvl9pPr marL="36576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1400" kern="1200">
                <a:solidFill>
                  <a:schemeClr val="tx1">
                    <a:tint val="75000"/>
                  </a:schemeClr>
                </a:solidFill>
                <a:latin typeface="+mn-lt"/>
                <a:ea typeface="+mn-ea"/>
                <a:cs typeface="+mn-cs"/>
              </a:defRPr>
            </a:lvl9pPr>
          </a:lstStyle>
          <a:p>
            <a:pPr marL="342900" indent="-342900">
              <a:buFont typeface="Arial" pitchFamily="34" charset="0"/>
              <a:buChar char="•"/>
            </a:pPr>
            <a:endParaRPr lang="en-US" dirty="0"/>
          </a:p>
        </p:txBody>
      </p:sp>
    </p:spTree>
    <p:extLst>
      <p:ext uri="{BB962C8B-B14F-4D97-AF65-F5344CB8AC3E}">
        <p14:creationId xmlns:p14="http://schemas.microsoft.com/office/powerpoint/2010/main" val="2376128310"/>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ubtítulo"/>
          <p:cNvSpPr>
            <a:spLocks noGrp="1"/>
          </p:cNvSpPr>
          <p:nvPr>
            <p:ph type="subTitle" idx="1"/>
          </p:nvPr>
        </p:nvSpPr>
        <p:spPr>
          <a:xfrm>
            <a:off x="1079798" y="2057400"/>
            <a:ext cx="6984405" cy="4190999"/>
          </a:xfrm>
        </p:spPr>
        <p:txBody>
          <a:bodyPr>
            <a:noAutofit/>
          </a:bodyPr>
          <a:lstStyle/>
          <a:p>
            <a:pPr marL="342900" indent="-342900" algn="just">
              <a:buFont typeface="Arial" pitchFamily="34" charset="0"/>
              <a:buChar char="•"/>
            </a:pPr>
            <a:r>
              <a:rPr lang="es-EC" sz="2000" dirty="0">
                <a:gradFill>
                  <a:gsLst>
                    <a:gs pos="0">
                      <a:schemeClr val="tx1"/>
                    </a:gs>
                    <a:gs pos="40000">
                      <a:schemeClr val="tx1">
                        <a:lumMod val="75000"/>
                        <a:lumOff val="25000"/>
                      </a:schemeClr>
                    </a:gs>
                    <a:gs pos="100000">
                      <a:schemeClr val="tx2">
                        <a:alpha val="65000"/>
                      </a:schemeClr>
                    </a:gs>
                  </a:gsLst>
                  <a:lin ang="5400000" scaled="0"/>
                </a:gradFill>
                <a:latin typeface="+mj-lt"/>
                <a:ea typeface="+mj-ea"/>
                <a:cs typeface="+mj-cs"/>
              </a:rPr>
              <a:t>Tema</a:t>
            </a:r>
          </a:p>
          <a:p>
            <a:pPr marL="342900" indent="-342900" algn="just">
              <a:buFont typeface="Arial" pitchFamily="34" charset="0"/>
              <a:buChar char="•"/>
            </a:pPr>
            <a:r>
              <a:rPr lang="es-EC" sz="2000" dirty="0">
                <a:gradFill>
                  <a:gsLst>
                    <a:gs pos="0">
                      <a:schemeClr val="tx1"/>
                    </a:gs>
                    <a:gs pos="40000">
                      <a:schemeClr val="tx1">
                        <a:lumMod val="75000"/>
                        <a:lumOff val="25000"/>
                      </a:schemeClr>
                    </a:gs>
                    <a:gs pos="100000">
                      <a:schemeClr val="tx2">
                        <a:alpha val="65000"/>
                      </a:schemeClr>
                    </a:gs>
                  </a:gsLst>
                  <a:lin ang="5400000" scaled="0"/>
                </a:gradFill>
                <a:latin typeface="+mj-lt"/>
                <a:ea typeface="+mj-ea"/>
                <a:cs typeface="+mj-cs"/>
              </a:rPr>
              <a:t>Antecedentes</a:t>
            </a:r>
          </a:p>
          <a:p>
            <a:pPr marL="342900" indent="-342900" algn="just">
              <a:buFont typeface="Arial" pitchFamily="34" charset="0"/>
              <a:buChar char="•"/>
            </a:pPr>
            <a:r>
              <a:rPr lang="es-EC" sz="2000" dirty="0">
                <a:gradFill>
                  <a:gsLst>
                    <a:gs pos="0">
                      <a:schemeClr val="tx1"/>
                    </a:gs>
                    <a:gs pos="40000">
                      <a:schemeClr val="tx1">
                        <a:lumMod val="75000"/>
                        <a:lumOff val="25000"/>
                      </a:schemeClr>
                    </a:gs>
                    <a:gs pos="100000">
                      <a:schemeClr val="tx2">
                        <a:alpha val="65000"/>
                      </a:schemeClr>
                    </a:gs>
                  </a:gsLst>
                  <a:lin ang="5400000" scaled="0"/>
                </a:gradFill>
                <a:latin typeface="+mj-lt"/>
                <a:ea typeface="+mj-ea"/>
                <a:cs typeface="+mj-cs"/>
              </a:rPr>
              <a:t>Problema</a:t>
            </a:r>
          </a:p>
          <a:p>
            <a:pPr marL="342900" indent="-342900" algn="just">
              <a:buFont typeface="Arial" pitchFamily="34" charset="0"/>
              <a:buChar char="•"/>
            </a:pPr>
            <a:r>
              <a:rPr lang="es-EC" sz="2000" dirty="0">
                <a:gradFill>
                  <a:gsLst>
                    <a:gs pos="0">
                      <a:schemeClr val="tx1"/>
                    </a:gs>
                    <a:gs pos="40000">
                      <a:schemeClr val="tx1">
                        <a:lumMod val="75000"/>
                        <a:lumOff val="25000"/>
                      </a:schemeClr>
                    </a:gs>
                    <a:gs pos="100000">
                      <a:schemeClr val="tx2">
                        <a:alpha val="65000"/>
                      </a:schemeClr>
                    </a:gs>
                  </a:gsLst>
                  <a:lin ang="5400000" scaled="0"/>
                </a:gradFill>
                <a:latin typeface="+mj-lt"/>
                <a:ea typeface="+mj-ea"/>
                <a:cs typeface="+mj-cs"/>
              </a:rPr>
              <a:t>Objetivos</a:t>
            </a:r>
          </a:p>
          <a:p>
            <a:pPr marL="800100" lvl="2" indent="-342900" algn="just">
              <a:buFont typeface="Arial" pitchFamily="34" charset="0"/>
              <a:buChar char="•"/>
            </a:pPr>
            <a:r>
              <a:rPr lang="es-EC" sz="2000" dirty="0" smtClean="0">
                <a:gradFill>
                  <a:gsLst>
                    <a:gs pos="0">
                      <a:schemeClr val="tx1"/>
                    </a:gs>
                    <a:gs pos="40000">
                      <a:schemeClr val="tx1">
                        <a:lumMod val="75000"/>
                        <a:lumOff val="25000"/>
                      </a:schemeClr>
                    </a:gs>
                    <a:gs pos="100000">
                      <a:schemeClr val="tx2">
                        <a:alpha val="65000"/>
                      </a:schemeClr>
                    </a:gs>
                  </a:gsLst>
                  <a:lin ang="5400000" scaled="0"/>
                </a:gradFill>
                <a:latin typeface="+mj-lt"/>
                <a:ea typeface="+mj-ea"/>
                <a:cs typeface="+mj-cs"/>
              </a:rPr>
              <a:t>Objetivo General </a:t>
            </a:r>
          </a:p>
          <a:p>
            <a:pPr marL="800100" lvl="2" indent="-342900" algn="just">
              <a:buFont typeface="Arial" pitchFamily="34" charset="0"/>
              <a:buChar char="•"/>
            </a:pPr>
            <a:r>
              <a:rPr lang="es-EC" sz="2000" dirty="0" smtClean="0">
                <a:gradFill>
                  <a:gsLst>
                    <a:gs pos="0">
                      <a:schemeClr val="tx1"/>
                    </a:gs>
                    <a:gs pos="40000">
                      <a:schemeClr val="tx1">
                        <a:lumMod val="75000"/>
                        <a:lumOff val="25000"/>
                      </a:schemeClr>
                    </a:gs>
                    <a:gs pos="100000">
                      <a:schemeClr val="tx2">
                        <a:alpha val="65000"/>
                      </a:schemeClr>
                    </a:gs>
                  </a:gsLst>
                  <a:lin ang="5400000" scaled="0"/>
                </a:gradFill>
                <a:latin typeface="+mj-lt"/>
                <a:ea typeface="+mj-ea"/>
                <a:cs typeface="+mj-cs"/>
              </a:rPr>
              <a:t>Objetivos Específicos</a:t>
            </a:r>
          </a:p>
          <a:p>
            <a:pPr marL="342900" indent="-342900" algn="just">
              <a:buFont typeface="Arial" pitchFamily="34" charset="0"/>
              <a:buChar char="•"/>
            </a:pPr>
            <a:r>
              <a:rPr lang="es-EC" sz="2000" dirty="0" smtClean="0">
                <a:gradFill>
                  <a:gsLst>
                    <a:gs pos="0">
                      <a:schemeClr val="tx1"/>
                    </a:gs>
                    <a:gs pos="40000">
                      <a:schemeClr val="tx1">
                        <a:lumMod val="75000"/>
                        <a:lumOff val="25000"/>
                      </a:schemeClr>
                    </a:gs>
                    <a:gs pos="100000">
                      <a:schemeClr val="tx2">
                        <a:alpha val="65000"/>
                      </a:schemeClr>
                    </a:gs>
                  </a:gsLst>
                  <a:lin ang="5400000" scaled="0"/>
                </a:gradFill>
                <a:latin typeface="+mj-lt"/>
                <a:ea typeface="+mj-ea"/>
                <a:cs typeface="+mj-cs"/>
              </a:rPr>
              <a:t>Cobit </a:t>
            </a:r>
            <a:r>
              <a:rPr lang="es-EC" sz="2000" dirty="0" smtClean="0">
                <a:gradFill>
                  <a:gsLst>
                    <a:gs pos="0">
                      <a:schemeClr val="tx1"/>
                    </a:gs>
                    <a:gs pos="40000">
                      <a:schemeClr val="tx1">
                        <a:lumMod val="75000"/>
                        <a:lumOff val="25000"/>
                      </a:schemeClr>
                    </a:gs>
                    <a:gs pos="100000">
                      <a:schemeClr val="tx2">
                        <a:alpha val="65000"/>
                      </a:schemeClr>
                    </a:gs>
                  </a:gsLst>
                  <a:lin ang="5400000" scaled="0"/>
                </a:gradFill>
                <a:latin typeface="+mj-lt"/>
                <a:ea typeface="+mj-ea"/>
                <a:cs typeface="+mj-cs"/>
              </a:rPr>
              <a:t>5 / IS0 15504</a:t>
            </a:r>
            <a:endParaRPr lang="es-EC" sz="2000" dirty="0">
              <a:gradFill>
                <a:gsLst>
                  <a:gs pos="0">
                    <a:schemeClr val="tx1"/>
                  </a:gs>
                  <a:gs pos="40000">
                    <a:schemeClr val="tx1">
                      <a:lumMod val="75000"/>
                      <a:lumOff val="25000"/>
                    </a:schemeClr>
                  </a:gs>
                  <a:gs pos="100000">
                    <a:schemeClr val="tx2">
                      <a:alpha val="65000"/>
                    </a:schemeClr>
                  </a:gs>
                </a:gsLst>
                <a:lin ang="5400000" scaled="0"/>
              </a:gradFill>
              <a:latin typeface="+mj-lt"/>
              <a:ea typeface="+mj-ea"/>
              <a:cs typeface="+mj-cs"/>
            </a:endParaRPr>
          </a:p>
          <a:p>
            <a:pPr marL="342900" indent="-342900" algn="just">
              <a:buFont typeface="Arial" pitchFamily="34" charset="0"/>
              <a:buChar char="•"/>
            </a:pPr>
            <a:r>
              <a:rPr lang="es-EC" sz="2000" dirty="0" smtClean="0">
                <a:gradFill>
                  <a:gsLst>
                    <a:gs pos="0">
                      <a:schemeClr val="tx1"/>
                    </a:gs>
                    <a:gs pos="40000">
                      <a:schemeClr val="tx1">
                        <a:lumMod val="75000"/>
                        <a:lumOff val="25000"/>
                      </a:schemeClr>
                    </a:gs>
                    <a:gs pos="100000">
                      <a:schemeClr val="tx2">
                        <a:alpha val="65000"/>
                      </a:schemeClr>
                    </a:gs>
                  </a:gsLst>
                  <a:lin ang="5400000" scaled="0"/>
                </a:gradFill>
                <a:latin typeface="+mj-lt"/>
                <a:ea typeface="+mj-ea"/>
                <a:cs typeface="+mj-cs"/>
              </a:rPr>
              <a:t>Desarrollo del </a:t>
            </a:r>
            <a:r>
              <a:rPr lang="es-EC" sz="2000" dirty="0" smtClean="0">
                <a:gradFill>
                  <a:gsLst>
                    <a:gs pos="0">
                      <a:schemeClr val="tx1"/>
                    </a:gs>
                    <a:gs pos="40000">
                      <a:schemeClr val="tx1">
                        <a:lumMod val="75000"/>
                        <a:lumOff val="25000"/>
                      </a:schemeClr>
                    </a:gs>
                    <a:gs pos="100000">
                      <a:schemeClr val="tx2">
                        <a:alpha val="65000"/>
                      </a:schemeClr>
                    </a:gs>
                  </a:gsLst>
                  <a:lin ang="5400000" scaled="0"/>
                </a:gradFill>
                <a:latin typeface="+mj-lt"/>
                <a:ea typeface="+mj-ea"/>
                <a:cs typeface="+mj-cs"/>
              </a:rPr>
              <a:t>Modelo </a:t>
            </a:r>
            <a:endParaRPr lang="es-EC" sz="2000" dirty="0">
              <a:gradFill>
                <a:gsLst>
                  <a:gs pos="0">
                    <a:schemeClr val="tx1"/>
                  </a:gs>
                  <a:gs pos="40000">
                    <a:schemeClr val="tx1">
                      <a:lumMod val="75000"/>
                      <a:lumOff val="25000"/>
                    </a:schemeClr>
                  </a:gs>
                  <a:gs pos="100000">
                    <a:schemeClr val="tx2">
                      <a:alpha val="65000"/>
                    </a:schemeClr>
                  </a:gs>
                </a:gsLst>
                <a:lin ang="5400000" scaled="0"/>
              </a:gradFill>
              <a:latin typeface="+mj-lt"/>
              <a:ea typeface="+mj-ea"/>
              <a:cs typeface="+mj-cs"/>
            </a:endParaRPr>
          </a:p>
          <a:p>
            <a:pPr marL="342900" indent="-342900" algn="just">
              <a:buFont typeface="Arial" pitchFamily="34" charset="0"/>
              <a:buChar char="•"/>
            </a:pPr>
            <a:r>
              <a:rPr lang="es-EC" sz="2000" dirty="0" smtClean="0">
                <a:gradFill>
                  <a:gsLst>
                    <a:gs pos="0">
                      <a:schemeClr val="tx1"/>
                    </a:gs>
                    <a:gs pos="40000">
                      <a:schemeClr val="tx1">
                        <a:lumMod val="75000"/>
                        <a:lumOff val="25000"/>
                      </a:schemeClr>
                    </a:gs>
                    <a:gs pos="100000">
                      <a:schemeClr val="tx2">
                        <a:alpha val="65000"/>
                      </a:schemeClr>
                    </a:gs>
                  </a:gsLst>
                  <a:lin ang="5400000" scaled="0"/>
                </a:gradFill>
                <a:latin typeface="+mj-lt"/>
                <a:ea typeface="+mj-ea"/>
                <a:cs typeface="+mj-cs"/>
              </a:rPr>
              <a:t>Aplicación del Modelo</a:t>
            </a:r>
            <a:endParaRPr lang="es-EC" sz="2000" dirty="0">
              <a:gradFill>
                <a:gsLst>
                  <a:gs pos="0">
                    <a:schemeClr val="tx1"/>
                  </a:gs>
                  <a:gs pos="40000">
                    <a:schemeClr val="tx1">
                      <a:lumMod val="75000"/>
                      <a:lumOff val="25000"/>
                    </a:schemeClr>
                  </a:gs>
                  <a:gs pos="100000">
                    <a:schemeClr val="tx2">
                      <a:alpha val="65000"/>
                    </a:schemeClr>
                  </a:gs>
                </a:gsLst>
                <a:lin ang="5400000" scaled="0"/>
              </a:gradFill>
              <a:latin typeface="+mj-lt"/>
              <a:ea typeface="+mj-ea"/>
              <a:cs typeface="+mj-cs"/>
            </a:endParaRPr>
          </a:p>
          <a:p>
            <a:pPr marL="342900" indent="-342900" algn="just">
              <a:buFont typeface="Arial" pitchFamily="34" charset="0"/>
              <a:buChar char="•"/>
            </a:pPr>
            <a:r>
              <a:rPr lang="es-EC" sz="2000" dirty="0">
                <a:gradFill>
                  <a:gsLst>
                    <a:gs pos="0">
                      <a:schemeClr val="tx1"/>
                    </a:gs>
                    <a:gs pos="40000">
                      <a:schemeClr val="tx1">
                        <a:lumMod val="75000"/>
                        <a:lumOff val="25000"/>
                      </a:schemeClr>
                    </a:gs>
                    <a:gs pos="100000">
                      <a:schemeClr val="tx2">
                        <a:alpha val="65000"/>
                      </a:schemeClr>
                    </a:gs>
                  </a:gsLst>
                  <a:lin ang="5400000" scaled="0"/>
                </a:gradFill>
                <a:latin typeface="+mj-lt"/>
                <a:ea typeface="+mj-ea"/>
                <a:cs typeface="+mj-cs"/>
              </a:rPr>
              <a:t>Conclusiones</a:t>
            </a:r>
          </a:p>
          <a:p>
            <a:pPr marL="342900" indent="-342900" algn="just">
              <a:buFont typeface="Arial" pitchFamily="34" charset="0"/>
              <a:buChar char="•"/>
            </a:pPr>
            <a:r>
              <a:rPr lang="es-EC" sz="2000" dirty="0">
                <a:gradFill>
                  <a:gsLst>
                    <a:gs pos="0">
                      <a:schemeClr val="tx1"/>
                    </a:gs>
                    <a:gs pos="40000">
                      <a:schemeClr val="tx1">
                        <a:lumMod val="75000"/>
                        <a:lumOff val="25000"/>
                      </a:schemeClr>
                    </a:gs>
                    <a:gs pos="100000">
                      <a:schemeClr val="tx2">
                        <a:alpha val="65000"/>
                      </a:schemeClr>
                    </a:gs>
                  </a:gsLst>
                  <a:lin ang="5400000" scaled="0"/>
                </a:gradFill>
                <a:latin typeface="+mj-lt"/>
                <a:ea typeface="+mj-ea"/>
                <a:cs typeface="+mj-cs"/>
              </a:rPr>
              <a:t>Recomendaciones</a:t>
            </a:r>
          </a:p>
        </p:txBody>
      </p:sp>
      <p:sp>
        <p:nvSpPr>
          <p:cNvPr id="3" name="2 Título"/>
          <p:cNvSpPr>
            <a:spLocks noGrp="1"/>
          </p:cNvSpPr>
          <p:nvPr>
            <p:ph type="ctrTitle"/>
          </p:nvPr>
        </p:nvSpPr>
        <p:spPr>
          <a:xfrm>
            <a:off x="3576245" y="1371600"/>
            <a:ext cx="1991510" cy="677709"/>
          </a:xfrm>
          <a:ln>
            <a:noFill/>
          </a:ln>
        </p:spPr>
        <p:txBody>
          <a:bodyPr/>
          <a:lstStyle/>
          <a:p>
            <a:pPr marL="182880" indent="0">
              <a:buNone/>
            </a:pPr>
            <a:r>
              <a:rPr lang="en-US" sz="4000" dirty="0" smtClean="0"/>
              <a:t>ÍNDICE</a:t>
            </a:r>
            <a:endParaRPr lang="en-US" sz="4000" dirty="0"/>
          </a:p>
        </p:txBody>
      </p:sp>
      <p:pic>
        <p:nvPicPr>
          <p:cNvPr id="5" name="4 Imagen" descr="C:\Users\william.lozada\Desktop\LOGO-PRINCIPAL5.png"/>
          <p:cNvPicPr/>
          <p:nvPr/>
        </p:nvPicPr>
        <p:blipFill rotWithShape="1">
          <a:blip r:embed="rId2" cstate="print"/>
          <a:srcRect l="-1" t="-1" r="-296" b="-676"/>
          <a:stretch/>
        </p:blipFill>
        <p:spPr bwMode="auto">
          <a:xfrm>
            <a:off x="5638800" y="152400"/>
            <a:ext cx="3360420" cy="838200"/>
          </a:xfrm>
          <a:prstGeom prst="rect">
            <a:avLst/>
          </a:prstGeom>
          <a:noFill/>
          <a:ln>
            <a:noFill/>
          </a:ln>
          <a:extLst>
            <a:ext uri="{53640926-AAD7-44D8-BBD7-CCE9431645EC}">
              <a14:shadowObscured xmlns:a14="http://schemas.microsoft.com/office/drawing/2010/main"/>
            </a:ext>
          </a:extLst>
        </p:spPr>
      </p:pic>
      <p:cxnSp>
        <p:nvCxnSpPr>
          <p:cNvPr id="6" name="5 Conector recto"/>
          <p:cNvCxnSpPr/>
          <p:nvPr/>
        </p:nvCxnSpPr>
        <p:spPr>
          <a:xfrm>
            <a:off x="0" y="1038225"/>
            <a:ext cx="9144000" cy="0"/>
          </a:xfrm>
          <a:prstGeom prst="line">
            <a:avLst/>
          </a:prstGeom>
          <a:ln>
            <a:solidFill>
              <a:srgbClr val="FF0000"/>
            </a:solidFill>
          </a:ln>
        </p:spPr>
        <p:style>
          <a:lnRef idx="2">
            <a:schemeClr val="accent6"/>
          </a:lnRef>
          <a:fillRef idx="0">
            <a:schemeClr val="accent6"/>
          </a:fillRef>
          <a:effectRef idx="1">
            <a:schemeClr val="accent6"/>
          </a:effectRef>
          <a:fontRef idx="minor">
            <a:schemeClr val="tx1"/>
          </a:fontRef>
        </p:style>
      </p:cxnSp>
      <p:cxnSp>
        <p:nvCxnSpPr>
          <p:cNvPr id="7" name="6 Conector recto"/>
          <p:cNvCxnSpPr/>
          <p:nvPr/>
        </p:nvCxnSpPr>
        <p:spPr>
          <a:xfrm>
            <a:off x="0" y="1095375"/>
            <a:ext cx="9144000" cy="0"/>
          </a:xfrm>
          <a:prstGeom prst="line">
            <a:avLst/>
          </a:prstGeom>
          <a:ln>
            <a:solidFill>
              <a:srgbClr val="21A73B"/>
            </a:solidFill>
          </a:ln>
        </p:spPr>
        <p:style>
          <a:lnRef idx="2">
            <a:schemeClr val="accent6"/>
          </a:lnRef>
          <a:fillRef idx="0">
            <a:schemeClr val="accent6"/>
          </a:fillRef>
          <a:effectRef idx="1">
            <a:schemeClr val="accent6"/>
          </a:effectRef>
          <a:fontRef idx="minor">
            <a:schemeClr val="tx1"/>
          </a:fontRef>
        </p:style>
      </p:cxnSp>
    </p:spTree>
    <p:extLst>
      <p:ext uri="{BB962C8B-B14F-4D97-AF65-F5344CB8AC3E}">
        <p14:creationId xmlns:p14="http://schemas.microsoft.com/office/powerpoint/2010/main" val="2839451145"/>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1 Subtítulo"/>
          <p:cNvSpPr>
            <a:spLocks noGrp="1"/>
          </p:cNvSpPr>
          <p:nvPr>
            <p:ph type="subTitle" idx="1"/>
          </p:nvPr>
        </p:nvSpPr>
        <p:spPr>
          <a:xfrm>
            <a:off x="762000" y="2286000"/>
            <a:ext cx="7620000" cy="4114800"/>
          </a:xfrm>
        </p:spPr>
        <p:txBody>
          <a:bodyPr>
            <a:noAutofit/>
          </a:bodyPr>
          <a:lstStyle/>
          <a:p>
            <a:pPr algn="just"/>
            <a:r>
              <a:rPr lang="es-ES" sz="1600" dirty="0" smtClean="0">
                <a:gradFill>
                  <a:gsLst>
                    <a:gs pos="0">
                      <a:schemeClr val="tx1"/>
                    </a:gs>
                    <a:gs pos="40000">
                      <a:schemeClr val="tx1">
                        <a:lumMod val="75000"/>
                        <a:lumOff val="25000"/>
                      </a:schemeClr>
                    </a:gs>
                    <a:gs pos="100000">
                      <a:schemeClr val="tx2">
                        <a:alpha val="65000"/>
                      </a:schemeClr>
                    </a:gs>
                  </a:gsLst>
                  <a:lin ang="5400000" scaled="0"/>
                </a:gradFill>
                <a:latin typeface="+mj-lt"/>
                <a:ea typeface="+mj-ea"/>
                <a:cs typeface="+mj-cs"/>
              </a:rPr>
              <a:t> </a:t>
            </a:r>
            <a:r>
              <a:rPr lang="en-US" sz="2400" b="1" dirty="0" smtClean="0">
                <a:gradFill>
                  <a:gsLst>
                    <a:gs pos="0">
                      <a:schemeClr val="tx1"/>
                    </a:gs>
                    <a:gs pos="40000">
                      <a:schemeClr val="tx1">
                        <a:lumMod val="75000"/>
                        <a:lumOff val="25000"/>
                      </a:schemeClr>
                    </a:gs>
                    <a:gs pos="100000">
                      <a:schemeClr val="tx2">
                        <a:alpha val="65000"/>
                      </a:schemeClr>
                    </a:gs>
                  </a:gsLst>
                  <a:lin ang="5400000" scaled="0"/>
                </a:gradFill>
              </a:rPr>
              <a:t>EVALUACIÓN </a:t>
            </a:r>
            <a:r>
              <a:rPr lang="en-US" sz="2400" b="1" dirty="0">
                <a:gradFill>
                  <a:gsLst>
                    <a:gs pos="0">
                      <a:schemeClr val="tx1"/>
                    </a:gs>
                    <a:gs pos="40000">
                      <a:schemeClr val="tx1">
                        <a:lumMod val="75000"/>
                        <a:lumOff val="25000"/>
                      </a:schemeClr>
                    </a:gs>
                    <a:gs pos="100000">
                      <a:schemeClr val="tx2">
                        <a:alpha val="65000"/>
                      </a:schemeClr>
                    </a:gs>
                  </a:gsLst>
                  <a:lin ang="5400000" scaled="0"/>
                </a:gradFill>
              </a:rPr>
              <a:t>DE CAPACIDAD NIVEL 1</a:t>
            </a:r>
            <a:endParaRPr lang="es-EC" sz="2400" b="1" dirty="0">
              <a:gradFill>
                <a:gsLst>
                  <a:gs pos="0">
                    <a:schemeClr val="tx1"/>
                  </a:gs>
                  <a:gs pos="40000">
                    <a:schemeClr val="tx1">
                      <a:lumMod val="75000"/>
                      <a:lumOff val="25000"/>
                    </a:schemeClr>
                  </a:gs>
                  <a:gs pos="100000">
                    <a:schemeClr val="tx2">
                      <a:alpha val="65000"/>
                    </a:schemeClr>
                  </a:gs>
                </a:gsLst>
                <a:lin ang="5400000" scaled="0"/>
              </a:gradFill>
            </a:endParaRPr>
          </a:p>
          <a:p>
            <a:pPr algn="just"/>
            <a:endParaRPr lang="es-EC" sz="1900" dirty="0">
              <a:gradFill>
                <a:gsLst>
                  <a:gs pos="0">
                    <a:schemeClr val="tx1"/>
                  </a:gs>
                  <a:gs pos="40000">
                    <a:schemeClr val="tx1">
                      <a:lumMod val="75000"/>
                      <a:lumOff val="25000"/>
                    </a:schemeClr>
                  </a:gs>
                  <a:gs pos="100000">
                    <a:schemeClr val="tx2">
                      <a:alpha val="65000"/>
                    </a:schemeClr>
                  </a:gs>
                </a:gsLst>
                <a:lin ang="5400000" scaled="0"/>
              </a:gradFill>
              <a:latin typeface="+mj-lt"/>
              <a:ea typeface="+mj-ea"/>
              <a:cs typeface="+mj-cs"/>
            </a:endParaRPr>
          </a:p>
        </p:txBody>
      </p:sp>
      <p:sp>
        <p:nvSpPr>
          <p:cNvPr id="3" name="2 Título"/>
          <p:cNvSpPr>
            <a:spLocks noGrp="1"/>
          </p:cNvSpPr>
          <p:nvPr>
            <p:ph type="ctrTitle"/>
          </p:nvPr>
        </p:nvSpPr>
        <p:spPr>
          <a:xfrm>
            <a:off x="1295401" y="1371600"/>
            <a:ext cx="6553199" cy="677709"/>
          </a:xfrm>
          <a:ln>
            <a:noFill/>
          </a:ln>
        </p:spPr>
        <p:txBody>
          <a:bodyPr/>
          <a:lstStyle/>
          <a:p>
            <a:pPr marL="182880" indent="0">
              <a:buNone/>
            </a:pPr>
            <a:r>
              <a:rPr lang="es-EC" sz="4000" dirty="0" smtClean="0"/>
              <a:t>DESAROLLO DEL MODELO</a:t>
            </a:r>
            <a:endParaRPr lang="en-US" sz="4000" dirty="0"/>
          </a:p>
        </p:txBody>
      </p:sp>
      <p:pic>
        <p:nvPicPr>
          <p:cNvPr id="5" name="4 Imagen" descr="C:\Users\william.lozada\Desktop\LOGO-PRINCIPAL5.png"/>
          <p:cNvPicPr/>
          <p:nvPr/>
        </p:nvPicPr>
        <p:blipFill rotWithShape="1">
          <a:blip r:embed="rId4" cstate="print"/>
          <a:srcRect l="-1" t="-1" r="-296" b="-676"/>
          <a:stretch/>
        </p:blipFill>
        <p:spPr bwMode="auto">
          <a:xfrm>
            <a:off x="5638800" y="152400"/>
            <a:ext cx="3360420" cy="838200"/>
          </a:xfrm>
          <a:prstGeom prst="rect">
            <a:avLst/>
          </a:prstGeom>
          <a:noFill/>
          <a:ln>
            <a:noFill/>
          </a:ln>
          <a:extLst>
            <a:ext uri="{53640926-AAD7-44D8-BBD7-CCE9431645EC}">
              <a14:shadowObscured xmlns:a14="http://schemas.microsoft.com/office/drawing/2010/main"/>
            </a:ext>
          </a:extLst>
        </p:spPr>
      </p:pic>
      <p:cxnSp>
        <p:nvCxnSpPr>
          <p:cNvPr id="6" name="5 Conector recto"/>
          <p:cNvCxnSpPr/>
          <p:nvPr/>
        </p:nvCxnSpPr>
        <p:spPr>
          <a:xfrm>
            <a:off x="0" y="1038225"/>
            <a:ext cx="9144000" cy="0"/>
          </a:xfrm>
          <a:prstGeom prst="line">
            <a:avLst/>
          </a:prstGeom>
          <a:ln>
            <a:solidFill>
              <a:srgbClr val="FF0000"/>
            </a:solidFill>
          </a:ln>
        </p:spPr>
        <p:style>
          <a:lnRef idx="2">
            <a:schemeClr val="accent6"/>
          </a:lnRef>
          <a:fillRef idx="0">
            <a:schemeClr val="accent6"/>
          </a:fillRef>
          <a:effectRef idx="1">
            <a:schemeClr val="accent6"/>
          </a:effectRef>
          <a:fontRef idx="minor">
            <a:schemeClr val="tx1"/>
          </a:fontRef>
        </p:style>
      </p:cxnSp>
      <p:cxnSp>
        <p:nvCxnSpPr>
          <p:cNvPr id="7" name="6 Conector recto"/>
          <p:cNvCxnSpPr/>
          <p:nvPr/>
        </p:nvCxnSpPr>
        <p:spPr>
          <a:xfrm>
            <a:off x="0" y="1095375"/>
            <a:ext cx="9144000" cy="0"/>
          </a:xfrm>
          <a:prstGeom prst="line">
            <a:avLst/>
          </a:prstGeom>
          <a:ln>
            <a:solidFill>
              <a:srgbClr val="21A73B"/>
            </a:solidFill>
          </a:ln>
        </p:spPr>
        <p:style>
          <a:lnRef idx="2">
            <a:schemeClr val="accent6"/>
          </a:lnRef>
          <a:fillRef idx="0">
            <a:schemeClr val="accent6"/>
          </a:fillRef>
          <a:effectRef idx="1">
            <a:schemeClr val="accent6"/>
          </a:effectRef>
          <a:fontRef idx="minor">
            <a:schemeClr val="tx1"/>
          </a:fontRef>
        </p:style>
      </p:cxnSp>
      <p:sp>
        <p:nvSpPr>
          <p:cNvPr id="8" name="1 Subtítulo"/>
          <p:cNvSpPr txBox="1">
            <a:spLocks/>
          </p:cNvSpPr>
          <p:nvPr/>
        </p:nvSpPr>
        <p:spPr>
          <a:xfrm>
            <a:off x="762000" y="2286000"/>
            <a:ext cx="7620000" cy="3810000"/>
          </a:xfrm>
          <a:prstGeom prst="rect">
            <a:avLst/>
          </a:prstGeom>
        </p:spPr>
        <p:txBody>
          <a:bodyPr vert="horz" lIns="91440" tIns="45720" rIns="91440" bIns="45720" rtlCol="0">
            <a:normAutofit/>
          </a:bodyPr>
          <a:lstStyle>
            <a:lvl1pPr marL="0" indent="0" algn="l" defTabSz="914400" rtl="0" eaLnBrk="1" latinLnBrk="0" hangingPunct="1">
              <a:spcBef>
                <a:spcPct val="20000"/>
              </a:spcBef>
              <a:spcAft>
                <a:spcPts val="300"/>
              </a:spcAft>
              <a:buClr>
                <a:schemeClr val="accent6">
                  <a:lumMod val="75000"/>
                </a:schemeClr>
              </a:buClr>
              <a:buSzPct val="130000"/>
              <a:buFont typeface="Georgia" pitchFamily="18" charset="0"/>
              <a:buNone/>
              <a:defRPr sz="2200" kern="1200">
                <a:solidFill>
                  <a:schemeClr val="tx2"/>
                </a:solidFill>
                <a:latin typeface="+mn-lt"/>
                <a:ea typeface="+mn-ea"/>
                <a:cs typeface="+mn-cs"/>
              </a:defRPr>
            </a:lvl1pPr>
            <a:lvl2pPr marL="4572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2000" kern="1200">
                <a:solidFill>
                  <a:schemeClr val="tx1">
                    <a:tint val="75000"/>
                  </a:schemeClr>
                </a:solidFill>
                <a:latin typeface="+mn-lt"/>
                <a:ea typeface="+mn-ea"/>
                <a:cs typeface="+mn-cs"/>
              </a:defRPr>
            </a:lvl2pPr>
            <a:lvl3pPr marL="9144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1800" kern="1200">
                <a:solidFill>
                  <a:schemeClr val="tx1">
                    <a:tint val="75000"/>
                  </a:schemeClr>
                </a:solidFill>
                <a:latin typeface="+mn-lt"/>
                <a:ea typeface="+mn-ea"/>
                <a:cs typeface="+mn-cs"/>
              </a:defRPr>
            </a:lvl3pPr>
            <a:lvl4pPr marL="13716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1600" kern="1200">
                <a:solidFill>
                  <a:schemeClr val="tx1">
                    <a:tint val="75000"/>
                  </a:schemeClr>
                </a:solidFill>
                <a:latin typeface="+mn-lt"/>
                <a:ea typeface="+mn-ea"/>
                <a:cs typeface="+mn-cs"/>
              </a:defRPr>
            </a:lvl4pPr>
            <a:lvl5pPr marL="18288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1400" kern="1200">
                <a:solidFill>
                  <a:schemeClr val="tx1">
                    <a:tint val="75000"/>
                  </a:schemeClr>
                </a:solidFill>
                <a:latin typeface="+mn-lt"/>
                <a:ea typeface="+mn-ea"/>
                <a:cs typeface="+mn-cs"/>
              </a:defRPr>
            </a:lvl5pPr>
            <a:lvl6pPr marL="22860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1400" kern="1200">
                <a:solidFill>
                  <a:schemeClr val="tx1">
                    <a:tint val="75000"/>
                  </a:schemeClr>
                </a:solidFill>
                <a:latin typeface="+mn-lt"/>
                <a:ea typeface="+mn-ea"/>
                <a:cs typeface="+mn-cs"/>
              </a:defRPr>
            </a:lvl6pPr>
            <a:lvl7pPr marL="27432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1400" kern="1200">
                <a:solidFill>
                  <a:schemeClr val="tx1">
                    <a:tint val="75000"/>
                  </a:schemeClr>
                </a:solidFill>
                <a:latin typeface="+mn-lt"/>
                <a:ea typeface="+mn-ea"/>
                <a:cs typeface="+mn-cs"/>
              </a:defRPr>
            </a:lvl7pPr>
            <a:lvl8pPr marL="32004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1400" kern="1200">
                <a:solidFill>
                  <a:schemeClr val="tx1">
                    <a:tint val="75000"/>
                  </a:schemeClr>
                </a:solidFill>
                <a:latin typeface="+mn-lt"/>
                <a:ea typeface="+mn-ea"/>
                <a:cs typeface="+mn-cs"/>
              </a:defRPr>
            </a:lvl8pPr>
            <a:lvl9pPr marL="36576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1400" kern="1200">
                <a:solidFill>
                  <a:schemeClr val="tx1">
                    <a:tint val="75000"/>
                  </a:schemeClr>
                </a:solidFill>
                <a:latin typeface="+mn-lt"/>
                <a:ea typeface="+mn-ea"/>
                <a:cs typeface="+mn-cs"/>
              </a:defRPr>
            </a:lvl9pPr>
          </a:lstStyle>
          <a:p>
            <a:pPr marL="342900" indent="-342900">
              <a:buFont typeface="Arial" pitchFamily="34" charset="0"/>
              <a:buChar char="•"/>
            </a:pPr>
            <a:endParaRPr lang="en-US" dirty="0"/>
          </a:p>
        </p:txBody>
      </p:sp>
      <p:graphicFrame>
        <p:nvGraphicFramePr>
          <p:cNvPr id="4" name="3 Tabla"/>
          <p:cNvGraphicFramePr>
            <a:graphicFrameLocks noGrp="1"/>
          </p:cNvGraphicFramePr>
          <p:nvPr>
            <p:extLst>
              <p:ext uri="{D42A27DB-BD31-4B8C-83A1-F6EECF244321}">
                <p14:modId xmlns:p14="http://schemas.microsoft.com/office/powerpoint/2010/main" val="4264673280"/>
              </p:ext>
            </p:extLst>
          </p:nvPr>
        </p:nvGraphicFramePr>
        <p:xfrm>
          <a:off x="152400" y="2895600"/>
          <a:ext cx="8895079" cy="3141338"/>
        </p:xfrm>
        <a:graphic>
          <a:graphicData uri="http://schemas.openxmlformats.org/drawingml/2006/table">
            <a:tbl>
              <a:tblPr>
                <a:tableStyleId>{16D9F66E-5EB9-4882-86FB-DCBF35E3C3E4}</a:tableStyleId>
              </a:tblPr>
              <a:tblGrid>
                <a:gridCol w="685800"/>
                <a:gridCol w="6248400"/>
                <a:gridCol w="152400"/>
                <a:gridCol w="228600"/>
                <a:gridCol w="152400"/>
                <a:gridCol w="76200"/>
                <a:gridCol w="152400"/>
                <a:gridCol w="353059"/>
                <a:gridCol w="845820"/>
              </a:tblGrid>
              <a:tr h="0">
                <a:tc>
                  <a:txBody>
                    <a:bodyPr/>
                    <a:lstStyle/>
                    <a:p>
                      <a:pPr algn="ctr" fontAlgn="ctr"/>
                      <a:r>
                        <a:rPr lang="en-US" sz="1000" b="1" u="none" strike="noStrike" dirty="0">
                          <a:effectLst/>
                        </a:rPr>
                        <a:t>DOMINIO</a:t>
                      </a:r>
                      <a:endParaRPr lang="en-US" sz="1000" b="1" i="0" u="none" strike="noStrike" dirty="0">
                        <a:solidFill>
                          <a:srgbClr val="000000"/>
                        </a:solidFill>
                        <a:effectLst/>
                        <a:latin typeface="Times New Roman" pitchFamily="18" charset="0"/>
                        <a:cs typeface="Times New Roman" pitchFamily="18" charset="0"/>
                      </a:endParaRPr>
                    </a:p>
                  </a:txBody>
                  <a:tcPr marL="6667" marR="6667" marT="6667" marB="0" anchor="ctr"/>
                </a:tc>
                <a:tc gridSpan="8">
                  <a:txBody>
                    <a:bodyPr/>
                    <a:lstStyle/>
                    <a:p>
                      <a:pPr algn="just" fontAlgn="ctr"/>
                      <a:r>
                        <a:rPr lang="es-ES" sz="1000" b="1" u="none" strike="noStrike" dirty="0">
                          <a:effectLst/>
                        </a:rPr>
                        <a:t>Alinear, Planificar y Organizar (APO)</a:t>
                      </a:r>
                      <a:endParaRPr lang="es-ES" sz="1000" b="1" i="0" u="none" strike="noStrike" dirty="0">
                        <a:solidFill>
                          <a:srgbClr val="000000"/>
                        </a:solidFill>
                        <a:effectLst/>
                        <a:latin typeface="Times New Roman" pitchFamily="18" charset="0"/>
                        <a:cs typeface="Times New Roman" pitchFamily="18" charset="0"/>
                      </a:endParaRPr>
                    </a:p>
                  </a:txBody>
                  <a:tcPr marL="6667" marR="6667" marT="6667"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0">
                <a:tc>
                  <a:txBody>
                    <a:bodyPr/>
                    <a:lstStyle/>
                    <a:p>
                      <a:pPr algn="ctr" fontAlgn="ctr"/>
                      <a:r>
                        <a:rPr lang="en-US" sz="1000" u="none" strike="noStrike" dirty="0">
                          <a:effectLst/>
                        </a:rPr>
                        <a:t>APO08</a:t>
                      </a:r>
                      <a:endParaRPr lang="en-US" sz="1000" b="1" i="0" u="none" strike="noStrike" dirty="0">
                        <a:solidFill>
                          <a:srgbClr val="000000"/>
                        </a:solidFill>
                        <a:effectLst/>
                        <a:latin typeface="Times New Roman" pitchFamily="18" charset="0"/>
                        <a:cs typeface="Times New Roman" pitchFamily="18" charset="0"/>
                      </a:endParaRPr>
                    </a:p>
                  </a:txBody>
                  <a:tcPr marL="6667" marR="6667" marT="6667" marB="0" anchor="ctr"/>
                </a:tc>
                <a:tc gridSpan="8">
                  <a:txBody>
                    <a:bodyPr/>
                    <a:lstStyle/>
                    <a:p>
                      <a:pPr algn="just" fontAlgn="b"/>
                      <a:r>
                        <a:rPr lang="en-US" sz="1000" u="none" strike="noStrike" dirty="0">
                          <a:effectLst/>
                        </a:rPr>
                        <a:t> </a:t>
                      </a:r>
                      <a:r>
                        <a:rPr lang="en-US" sz="1000" u="none" strike="noStrike" dirty="0" err="1">
                          <a:effectLst/>
                        </a:rPr>
                        <a:t>Gestionar</a:t>
                      </a:r>
                      <a:r>
                        <a:rPr lang="en-US" sz="1000" u="none" strike="noStrike" dirty="0">
                          <a:effectLst/>
                        </a:rPr>
                        <a:t> </a:t>
                      </a:r>
                      <a:r>
                        <a:rPr lang="en-US" sz="1000" u="none" strike="noStrike" dirty="0" err="1">
                          <a:effectLst/>
                        </a:rPr>
                        <a:t>las</a:t>
                      </a:r>
                      <a:r>
                        <a:rPr lang="en-US" sz="1000" u="none" strike="noStrike" dirty="0">
                          <a:effectLst/>
                        </a:rPr>
                        <a:t> </a:t>
                      </a:r>
                      <a:r>
                        <a:rPr lang="en-US" sz="1000" u="none" strike="noStrike" dirty="0" err="1">
                          <a:effectLst/>
                        </a:rPr>
                        <a:t>relaciones</a:t>
                      </a:r>
                      <a:endParaRPr lang="en-US" sz="1000" b="1" i="0" u="none" strike="noStrike" dirty="0">
                        <a:solidFill>
                          <a:srgbClr val="000000"/>
                        </a:solidFill>
                        <a:effectLst/>
                        <a:latin typeface="Times New Roman" pitchFamily="18" charset="0"/>
                        <a:cs typeface="Times New Roman" pitchFamily="18" charset="0"/>
                      </a:endParaRPr>
                    </a:p>
                  </a:txBody>
                  <a:tcPr marL="6667" marR="6667" marT="6667"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0">
                <a:tc>
                  <a:txBody>
                    <a:bodyPr/>
                    <a:lstStyle/>
                    <a:p>
                      <a:pPr algn="ctr" fontAlgn="ctr"/>
                      <a:r>
                        <a:rPr lang="en-US" sz="1000" u="none" strike="noStrike" dirty="0">
                          <a:effectLst/>
                        </a:rPr>
                        <a:t> </a:t>
                      </a:r>
                      <a:endParaRPr lang="en-US" sz="1000" b="1" i="0" u="none" strike="noStrike" dirty="0">
                        <a:solidFill>
                          <a:srgbClr val="000000"/>
                        </a:solidFill>
                        <a:effectLst/>
                        <a:latin typeface="Times New Roman" pitchFamily="18" charset="0"/>
                        <a:cs typeface="Times New Roman" pitchFamily="18" charset="0"/>
                      </a:endParaRPr>
                    </a:p>
                  </a:txBody>
                  <a:tcPr marL="6667" marR="6667" marT="6667" marB="0" anchor="ctr"/>
                </a:tc>
                <a:tc>
                  <a:txBody>
                    <a:bodyPr/>
                    <a:lstStyle/>
                    <a:p>
                      <a:pPr algn="just" fontAlgn="b"/>
                      <a:r>
                        <a:rPr lang="en-US" sz="1000" u="none" strike="noStrike" dirty="0">
                          <a:effectLst/>
                        </a:rPr>
                        <a:t> </a:t>
                      </a:r>
                      <a:endParaRPr lang="en-US" sz="1000" b="1" i="0" u="none" strike="noStrike" dirty="0">
                        <a:solidFill>
                          <a:srgbClr val="000000"/>
                        </a:solidFill>
                        <a:effectLst/>
                        <a:latin typeface="Times New Roman" pitchFamily="18" charset="0"/>
                        <a:cs typeface="Times New Roman" pitchFamily="18" charset="0"/>
                      </a:endParaRPr>
                    </a:p>
                  </a:txBody>
                  <a:tcPr marL="6667" marR="6667" marT="6667" marB="0" anchor="b"/>
                </a:tc>
                <a:tc gridSpan="6">
                  <a:txBody>
                    <a:bodyPr/>
                    <a:lstStyle/>
                    <a:p>
                      <a:pPr algn="ctr" fontAlgn="ctr"/>
                      <a:r>
                        <a:rPr lang="en-US" sz="1000" u="none" strike="noStrike">
                          <a:effectLst/>
                        </a:rPr>
                        <a:t>EVALUACION</a:t>
                      </a:r>
                      <a:endParaRPr lang="en-US" sz="1000" b="1" i="0" u="none" strike="noStrike">
                        <a:solidFill>
                          <a:srgbClr val="000000"/>
                        </a:solidFill>
                        <a:effectLst/>
                        <a:latin typeface="Times New Roman" pitchFamily="18" charset="0"/>
                        <a:cs typeface="Times New Roman" pitchFamily="18" charset="0"/>
                      </a:endParaRPr>
                    </a:p>
                  </a:txBody>
                  <a:tcPr marL="6667" marR="6667" marT="6667"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1000" b="0" i="0" u="none" strike="noStrike" dirty="0">
                        <a:solidFill>
                          <a:srgbClr val="000000"/>
                        </a:solidFill>
                        <a:effectLst/>
                        <a:latin typeface="Times New Roman" pitchFamily="18" charset="0"/>
                        <a:cs typeface="Times New Roman" pitchFamily="18" charset="0"/>
                      </a:endParaRPr>
                    </a:p>
                  </a:txBody>
                  <a:tcPr marL="6667" marR="6667" marT="6667" marB="0" anchor="b"/>
                </a:tc>
              </a:tr>
              <a:tr h="0">
                <a:tc gridSpan="2">
                  <a:txBody>
                    <a:bodyPr/>
                    <a:lstStyle/>
                    <a:p>
                      <a:pPr algn="ctr" fontAlgn="ctr"/>
                      <a:r>
                        <a:rPr lang="en-US" sz="1000" b="1" u="none" strike="noStrike" dirty="0">
                          <a:effectLst/>
                        </a:rPr>
                        <a:t>METAS</a:t>
                      </a:r>
                      <a:endParaRPr lang="en-US" sz="1000" b="1" i="0" u="none" strike="noStrike" dirty="0">
                        <a:solidFill>
                          <a:srgbClr val="000000"/>
                        </a:solidFill>
                        <a:effectLst/>
                        <a:latin typeface="Times New Roman" pitchFamily="18" charset="0"/>
                        <a:cs typeface="Times New Roman" pitchFamily="18" charset="0"/>
                      </a:endParaRPr>
                    </a:p>
                  </a:txBody>
                  <a:tcPr marL="6667" marR="6667" marT="6667" marB="0" anchor="ctr"/>
                </a:tc>
                <a:tc hMerge="1">
                  <a:txBody>
                    <a:bodyPr/>
                    <a:lstStyle/>
                    <a:p>
                      <a:endParaRPr lang="en-US"/>
                    </a:p>
                  </a:txBody>
                  <a:tcPr/>
                </a:tc>
                <a:tc>
                  <a:txBody>
                    <a:bodyPr/>
                    <a:lstStyle/>
                    <a:p>
                      <a:pPr algn="ctr" fontAlgn="ctr"/>
                      <a:r>
                        <a:rPr lang="en-US" sz="1000" u="none" strike="noStrike">
                          <a:effectLst/>
                        </a:rPr>
                        <a:t>N</a:t>
                      </a:r>
                      <a:endParaRPr lang="en-US" sz="1000" b="1" i="0" u="none" strike="noStrike">
                        <a:solidFill>
                          <a:srgbClr val="000000"/>
                        </a:solidFill>
                        <a:effectLst/>
                        <a:latin typeface="Times New Roman" pitchFamily="18" charset="0"/>
                        <a:cs typeface="Times New Roman" pitchFamily="18" charset="0"/>
                      </a:endParaRPr>
                    </a:p>
                  </a:txBody>
                  <a:tcPr marL="6667" marR="6667" marT="6667" marB="0" anchor="ctr"/>
                </a:tc>
                <a:tc>
                  <a:txBody>
                    <a:bodyPr/>
                    <a:lstStyle/>
                    <a:p>
                      <a:pPr algn="ctr" fontAlgn="ctr"/>
                      <a:r>
                        <a:rPr lang="en-US" sz="1000" u="none" strike="noStrike" dirty="0">
                          <a:effectLst/>
                        </a:rPr>
                        <a:t>P</a:t>
                      </a:r>
                      <a:endParaRPr lang="en-US" sz="1000" b="1" i="0" u="none" strike="noStrike" dirty="0">
                        <a:solidFill>
                          <a:srgbClr val="000000"/>
                        </a:solidFill>
                        <a:effectLst/>
                        <a:latin typeface="Times New Roman" pitchFamily="18" charset="0"/>
                        <a:cs typeface="Times New Roman" pitchFamily="18" charset="0"/>
                      </a:endParaRPr>
                    </a:p>
                  </a:txBody>
                  <a:tcPr marL="6667" marR="6667" marT="6667" marB="0" anchor="ctr"/>
                </a:tc>
                <a:tc gridSpan="2">
                  <a:txBody>
                    <a:bodyPr/>
                    <a:lstStyle/>
                    <a:p>
                      <a:pPr algn="ctr" fontAlgn="ctr"/>
                      <a:r>
                        <a:rPr lang="en-US" sz="1000" u="none" strike="noStrike" dirty="0">
                          <a:effectLst/>
                        </a:rPr>
                        <a:t>L</a:t>
                      </a:r>
                      <a:endParaRPr lang="en-US" sz="1000" b="1" i="0" u="none" strike="noStrike" dirty="0">
                        <a:solidFill>
                          <a:srgbClr val="000000"/>
                        </a:solidFill>
                        <a:effectLst/>
                        <a:latin typeface="Times New Roman" pitchFamily="18" charset="0"/>
                        <a:cs typeface="Times New Roman" pitchFamily="18" charset="0"/>
                      </a:endParaRPr>
                    </a:p>
                  </a:txBody>
                  <a:tcPr marL="6667" marR="6667" marT="6667" marB="0" anchor="ctr"/>
                </a:tc>
                <a:tc hMerge="1">
                  <a:txBody>
                    <a:bodyPr/>
                    <a:lstStyle/>
                    <a:p>
                      <a:endParaRPr lang="en-US"/>
                    </a:p>
                  </a:txBody>
                  <a:tcPr/>
                </a:tc>
                <a:tc>
                  <a:txBody>
                    <a:bodyPr/>
                    <a:lstStyle/>
                    <a:p>
                      <a:pPr algn="ctr" fontAlgn="ctr"/>
                      <a:r>
                        <a:rPr lang="en-US" sz="1000" u="none" strike="noStrike" dirty="0">
                          <a:effectLst/>
                        </a:rPr>
                        <a:t>F</a:t>
                      </a:r>
                      <a:endParaRPr lang="en-US" sz="1000" b="1" i="0" u="none" strike="noStrike" dirty="0">
                        <a:solidFill>
                          <a:srgbClr val="000000"/>
                        </a:solidFill>
                        <a:effectLst/>
                        <a:latin typeface="Times New Roman" pitchFamily="18" charset="0"/>
                        <a:cs typeface="Times New Roman" pitchFamily="18" charset="0"/>
                      </a:endParaRPr>
                    </a:p>
                  </a:txBody>
                  <a:tcPr marL="6667" marR="6667" marT="6667" marB="0" anchor="ctr"/>
                </a:tc>
                <a:tc>
                  <a:txBody>
                    <a:bodyPr/>
                    <a:lstStyle/>
                    <a:p>
                      <a:pPr algn="ctr" fontAlgn="ctr"/>
                      <a:r>
                        <a:rPr lang="en-US" sz="1000" u="none" strike="noStrike" dirty="0">
                          <a:effectLst/>
                        </a:rPr>
                        <a:t>CP</a:t>
                      </a:r>
                      <a:endParaRPr lang="en-US" sz="1000" b="1" i="0" u="none" strike="noStrike" dirty="0">
                        <a:solidFill>
                          <a:srgbClr val="000000"/>
                        </a:solidFill>
                        <a:effectLst/>
                        <a:latin typeface="Times New Roman" pitchFamily="18" charset="0"/>
                        <a:cs typeface="Times New Roman" pitchFamily="18" charset="0"/>
                      </a:endParaRPr>
                    </a:p>
                  </a:txBody>
                  <a:tcPr marL="6667" marR="6667" marT="6667" marB="0" anchor="ctr"/>
                </a:tc>
                <a:tc>
                  <a:txBody>
                    <a:bodyPr/>
                    <a:lstStyle/>
                    <a:p>
                      <a:pPr algn="l" fontAlgn="b"/>
                      <a:r>
                        <a:rPr lang="en-US" sz="1000" u="none" strike="noStrike" dirty="0" err="1" smtClean="0">
                          <a:effectLst/>
                        </a:rPr>
                        <a:t>Obser</a:t>
                      </a:r>
                      <a:endParaRPr lang="en-US" sz="1000" b="1" i="0" u="none" strike="noStrike" dirty="0">
                        <a:solidFill>
                          <a:srgbClr val="000000"/>
                        </a:solidFill>
                        <a:effectLst/>
                        <a:latin typeface="Times New Roman" pitchFamily="18" charset="0"/>
                        <a:cs typeface="Times New Roman" pitchFamily="18" charset="0"/>
                      </a:endParaRPr>
                    </a:p>
                  </a:txBody>
                  <a:tcPr marL="6667" marR="6667" marT="6667" marB="0" anchor="b"/>
                </a:tc>
              </a:tr>
              <a:tr h="0">
                <a:tc>
                  <a:txBody>
                    <a:bodyPr/>
                    <a:lstStyle/>
                    <a:p>
                      <a:pPr algn="ctr" fontAlgn="ctr"/>
                      <a:r>
                        <a:rPr lang="en-US" sz="1000" u="none" strike="noStrike">
                          <a:effectLst/>
                        </a:rPr>
                        <a:t>M1</a:t>
                      </a:r>
                      <a:endParaRPr lang="en-US" sz="1000" b="0" i="0" u="none" strike="noStrike">
                        <a:solidFill>
                          <a:srgbClr val="000000"/>
                        </a:solidFill>
                        <a:effectLst/>
                        <a:latin typeface="Times New Roman" pitchFamily="18" charset="0"/>
                        <a:cs typeface="Times New Roman" pitchFamily="18" charset="0"/>
                      </a:endParaRPr>
                    </a:p>
                  </a:txBody>
                  <a:tcPr marL="6667" marR="6667" marT="6667" marB="0" anchor="ctr"/>
                </a:tc>
                <a:tc>
                  <a:txBody>
                    <a:bodyPr/>
                    <a:lstStyle/>
                    <a:p>
                      <a:pPr algn="just" fontAlgn="ctr"/>
                      <a:r>
                        <a:rPr lang="es-ES" sz="1000" u="none" strike="noStrike" dirty="0">
                          <a:effectLst/>
                        </a:rPr>
                        <a:t>Las estrategias, planes y requisitos de negocio están bien entendidos, documentados y aprobados.</a:t>
                      </a:r>
                      <a:endParaRPr lang="es-ES" sz="1000" b="0" i="0" u="none" strike="noStrike" dirty="0">
                        <a:solidFill>
                          <a:srgbClr val="000000"/>
                        </a:solidFill>
                        <a:effectLst/>
                        <a:latin typeface="Times New Roman" pitchFamily="18" charset="0"/>
                        <a:cs typeface="Times New Roman" pitchFamily="18" charset="0"/>
                      </a:endParaRPr>
                    </a:p>
                  </a:txBody>
                  <a:tcPr marL="6667" marR="6667" marT="6667" marB="0" anchor="ctr"/>
                </a:tc>
                <a:tc>
                  <a:txBody>
                    <a:bodyPr/>
                    <a:lstStyle/>
                    <a:p>
                      <a:pPr algn="just" fontAlgn="ctr"/>
                      <a:endParaRPr lang="en-US" sz="1000" b="0" i="0" u="none" strike="noStrike" dirty="0">
                        <a:solidFill>
                          <a:srgbClr val="000000"/>
                        </a:solidFill>
                        <a:effectLst/>
                        <a:latin typeface="Times New Roman" pitchFamily="18" charset="0"/>
                        <a:cs typeface="Times New Roman" pitchFamily="18" charset="0"/>
                      </a:endParaRPr>
                    </a:p>
                  </a:txBody>
                  <a:tcPr marL="6667" marR="6667" marT="6667" marB="0" anchor="ctr"/>
                </a:tc>
                <a:tc>
                  <a:txBody>
                    <a:bodyPr/>
                    <a:lstStyle/>
                    <a:p>
                      <a:pPr algn="just" fontAlgn="ctr"/>
                      <a:r>
                        <a:rPr lang="en-US" sz="1000" u="none" strike="noStrike">
                          <a:effectLst/>
                        </a:rPr>
                        <a:t> </a:t>
                      </a:r>
                      <a:endParaRPr lang="en-US" sz="1000" b="0" i="0" u="none" strike="noStrike">
                        <a:solidFill>
                          <a:srgbClr val="000000"/>
                        </a:solidFill>
                        <a:effectLst/>
                        <a:latin typeface="Times New Roman" pitchFamily="18" charset="0"/>
                        <a:cs typeface="Times New Roman" pitchFamily="18" charset="0"/>
                      </a:endParaRPr>
                    </a:p>
                  </a:txBody>
                  <a:tcPr marL="6667" marR="6667" marT="6667" marB="0" anchor="ctr"/>
                </a:tc>
                <a:tc gridSpan="2">
                  <a:txBody>
                    <a:bodyPr/>
                    <a:lstStyle/>
                    <a:p>
                      <a:pPr algn="just" fontAlgn="ctr"/>
                      <a:r>
                        <a:rPr lang="en-US" sz="1000" u="none" strike="noStrike" dirty="0">
                          <a:effectLst/>
                        </a:rPr>
                        <a:t> </a:t>
                      </a:r>
                      <a:endParaRPr lang="en-US" sz="1000" b="0" i="0" u="none" strike="noStrike" dirty="0">
                        <a:solidFill>
                          <a:srgbClr val="000000"/>
                        </a:solidFill>
                        <a:effectLst/>
                        <a:latin typeface="Times New Roman" pitchFamily="18" charset="0"/>
                        <a:cs typeface="Times New Roman" pitchFamily="18" charset="0"/>
                      </a:endParaRPr>
                    </a:p>
                  </a:txBody>
                  <a:tcPr marL="6667" marR="6667" marT="6667" marB="0" anchor="ctr"/>
                </a:tc>
                <a:tc hMerge="1">
                  <a:txBody>
                    <a:bodyPr/>
                    <a:lstStyle/>
                    <a:p>
                      <a:endParaRPr lang="en-US"/>
                    </a:p>
                  </a:txBody>
                  <a:tcPr/>
                </a:tc>
                <a:tc>
                  <a:txBody>
                    <a:bodyPr/>
                    <a:lstStyle/>
                    <a:p>
                      <a:pPr algn="just" fontAlgn="ctr"/>
                      <a:r>
                        <a:rPr lang="en-US" sz="1000" u="none" strike="noStrike" dirty="0">
                          <a:effectLst/>
                        </a:rPr>
                        <a:t> </a:t>
                      </a:r>
                      <a:endParaRPr lang="en-US" sz="1000" b="0" i="0" u="none" strike="noStrike" dirty="0">
                        <a:solidFill>
                          <a:srgbClr val="000000"/>
                        </a:solidFill>
                        <a:effectLst/>
                        <a:latin typeface="Times New Roman" pitchFamily="18" charset="0"/>
                        <a:cs typeface="Times New Roman" pitchFamily="18" charset="0"/>
                      </a:endParaRPr>
                    </a:p>
                  </a:txBody>
                  <a:tcPr marL="6667" marR="6667" marT="6667" marB="0" anchor="ctr"/>
                </a:tc>
                <a:tc rowSpan="2">
                  <a:txBody>
                    <a:bodyPr/>
                    <a:lstStyle/>
                    <a:p>
                      <a:endParaRPr lang="en-US"/>
                    </a:p>
                  </a:txBody>
                  <a:tcPr marL="6667" marR="6667" marT="6667" marB="0" anchor="ctr"/>
                </a:tc>
                <a:tc>
                  <a:txBody>
                    <a:bodyPr/>
                    <a:lstStyle/>
                    <a:p>
                      <a:pPr algn="l" fontAlgn="b"/>
                      <a:r>
                        <a:rPr lang="en-US" sz="1000" u="none" strike="noStrike" dirty="0">
                          <a:effectLst/>
                        </a:rPr>
                        <a:t> </a:t>
                      </a:r>
                      <a:endParaRPr lang="en-US" sz="1000" b="0" i="0" u="none" strike="noStrike" dirty="0">
                        <a:solidFill>
                          <a:srgbClr val="000000"/>
                        </a:solidFill>
                        <a:effectLst/>
                        <a:latin typeface="Times New Roman" pitchFamily="18" charset="0"/>
                        <a:cs typeface="Times New Roman" pitchFamily="18" charset="0"/>
                      </a:endParaRPr>
                    </a:p>
                  </a:txBody>
                  <a:tcPr marL="6667" marR="6667" marT="6667" marB="0" anchor="b"/>
                </a:tc>
              </a:tr>
              <a:tr h="0">
                <a:tc>
                  <a:txBody>
                    <a:bodyPr/>
                    <a:lstStyle/>
                    <a:p>
                      <a:pPr algn="ctr" fontAlgn="ctr"/>
                      <a:r>
                        <a:rPr lang="en-US" sz="1000" u="none" strike="noStrike">
                          <a:effectLst/>
                        </a:rPr>
                        <a:t>M2</a:t>
                      </a:r>
                      <a:endParaRPr lang="en-US" sz="1000" b="0" i="0" u="none" strike="noStrike">
                        <a:solidFill>
                          <a:srgbClr val="000000"/>
                        </a:solidFill>
                        <a:effectLst/>
                        <a:latin typeface="Times New Roman" pitchFamily="18" charset="0"/>
                        <a:cs typeface="Times New Roman" pitchFamily="18" charset="0"/>
                      </a:endParaRPr>
                    </a:p>
                  </a:txBody>
                  <a:tcPr marL="6667" marR="6667" marT="6667" marB="0" anchor="ctr"/>
                </a:tc>
                <a:tc>
                  <a:txBody>
                    <a:bodyPr/>
                    <a:lstStyle/>
                    <a:p>
                      <a:pPr algn="just" fontAlgn="ctr"/>
                      <a:r>
                        <a:rPr lang="es-ES" sz="1000" u="none" strike="noStrike" dirty="0">
                          <a:effectLst/>
                        </a:rPr>
                        <a:t>Existencia de buenas relaciones entre la empresa y las TI.</a:t>
                      </a:r>
                      <a:endParaRPr lang="es-ES" sz="1000" b="0" i="0" u="none" strike="noStrike" dirty="0">
                        <a:solidFill>
                          <a:srgbClr val="000000"/>
                        </a:solidFill>
                        <a:effectLst/>
                        <a:latin typeface="Times New Roman" pitchFamily="18" charset="0"/>
                        <a:cs typeface="Times New Roman" pitchFamily="18" charset="0"/>
                      </a:endParaRPr>
                    </a:p>
                  </a:txBody>
                  <a:tcPr marL="6667" marR="6667" marT="6667" marB="0" anchor="ctr"/>
                </a:tc>
                <a:tc>
                  <a:txBody>
                    <a:bodyPr/>
                    <a:lstStyle/>
                    <a:p>
                      <a:pPr algn="just" fontAlgn="ctr"/>
                      <a:endParaRPr lang="en-US" sz="1000" b="0" i="0" u="none" strike="noStrike" dirty="0">
                        <a:solidFill>
                          <a:srgbClr val="000000"/>
                        </a:solidFill>
                        <a:effectLst/>
                        <a:latin typeface="Times New Roman" pitchFamily="18" charset="0"/>
                        <a:cs typeface="Times New Roman" pitchFamily="18" charset="0"/>
                      </a:endParaRPr>
                    </a:p>
                  </a:txBody>
                  <a:tcPr marL="6667" marR="6667" marT="6667" marB="0" anchor="ctr"/>
                </a:tc>
                <a:tc>
                  <a:txBody>
                    <a:bodyPr/>
                    <a:lstStyle/>
                    <a:p>
                      <a:pPr algn="just" fontAlgn="ctr"/>
                      <a:r>
                        <a:rPr lang="en-US" sz="1000" u="none" strike="noStrike" dirty="0">
                          <a:effectLst/>
                        </a:rPr>
                        <a:t> </a:t>
                      </a:r>
                      <a:endParaRPr lang="en-US" sz="1000" b="0" i="0" u="none" strike="noStrike" dirty="0">
                        <a:solidFill>
                          <a:srgbClr val="000000"/>
                        </a:solidFill>
                        <a:effectLst/>
                        <a:latin typeface="Times New Roman" pitchFamily="18" charset="0"/>
                        <a:cs typeface="Times New Roman" pitchFamily="18" charset="0"/>
                      </a:endParaRPr>
                    </a:p>
                  </a:txBody>
                  <a:tcPr marL="6667" marR="6667" marT="6667" marB="0" anchor="ctr"/>
                </a:tc>
                <a:tc gridSpan="2">
                  <a:txBody>
                    <a:bodyPr/>
                    <a:lstStyle/>
                    <a:p>
                      <a:pPr algn="just" fontAlgn="ctr"/>
                      <a:r>
                        <a:rPr lang="en-US" sz="1000" u="none" strike="noStrike" dirty="0">
                          <a:effectLst/>
                        </a:rPr>
                        <a:t> </a:t>
                      </a:r>
                      <a:endParaRPr lang="en-US" sz="1000" b="0" i="0" u="none" strike="noStrike" dirty="0">
                        <a:solidFill>
                          <a:srgbClr val="000000"/>
                        </a:solidFill>
                        <a:effectLst/>
                        <a:latin typeface="Times New Roman" pitchFamily="18" charset="0"/>
                        <a:cs typeface="Times New Roman" pitchFamily="18" charset="0"/>
                      </a:endParaRPr>
                    </a:p>
                  </a:txBody>
                  <a:tcPr marL="6667" marR="6667" marT="6667" marB="0" anchor="ctr"/>
                </a:tc>
                <a:tc hMerge="1">
                  <a:txBody>
                    <a:bodyPr/>
                    <a:lstStyle/>
                    <a:p>
                      <a:endParaRPr lang="en-US"/>
                    </a:p>
                  </a:txBody>
                  <a:tcPr/>
                </a:tc>
                <a:tc>
                  <a:txBody>
                    <a:bodyPr/>
                    <a:lstStyle/>
                    <a:p>
                      <a:pPr algn="just" fontAlgn="ctr"/>
                      <a:r>
                        <a:rPr lang="en-US" sz="1000" u="none" strike="noStrike">
                          <a:effectLst/>
                        </a:rPr>
                        <a:t> </a:t>
                      </a:r>
                      <a:endParaRPr lang="en-US" sz="1000" b="0" i="0" u="none" strike="noStrike">
                        <a:solidFill>
                          <a:srgbClr val="000000"/>
                        </a:solidFill>
                        <a:effectLst/>
                        <a:latin typeface="Times New Roman" pitchFamily="18" charset="0"/>
                        <a:cs typeface="Times New Roman" pitchFamily="18" charset="0"/>
                      </a:endParaRPr>
                    </a:p>
                  </a:txBody>
                  <a:tcPr marL="6667" marR="6667" marT="6667" marB="0" anchor="ctr"/>
                </a:tc>
                <a:tc vMerge="1">
                  <a:txBody>
                    <a:bodyPr/>
                    <a:lstStyle/>
                    <a:p>
                      <a:endParaRPr lang="en-US"/>
                    </a:p>
                  </a:txBody>
                  <a:tcPr/>
                </a:tc>
                <a:tc>
                  <a:txBody>
                    <a:bodyPr/>
                    <a:lstStyle/>
                    <a:p>
                      <a:pPr algn="l" fontAlgn="b"/>
                      <a:r>
                        <a:rPr lang="en-US" sz="1000" u="none" strike="noStrike" dirty="0">
                          <a:effectLst/>
                        </a:rPr>
                        <a:t> </a:t>
                      </a:r>
                      <a:endParaRPr lang="en-US" sz="1000" b="0" i="0" u="none" strike="noStrike" dirty="0">
                        <a:solidFill>
                          <a:srgbClr val="000000"/>
                        </a:solidFill>
                        <a:effectLst/>
                        <a:latin typeface="Times New Roman" pitchFamily="18" charset="0"/>
                        <a:cs typeface="Times New Roman" pitchFamily="18" charset="0"/>
                      </a:endParaRPr>
                    </a:p>
                  </a:txBody>
                  <a:tcPr marL="6667" marR="6667" marT="6667" marB="0" anchor="b"/>
                </a:tc>
              </a:tr>
              <a:tr h="0">
                <a:tc>
                  <a:txBody>
                    <a:bodyPr/>
                    <a:lstStyle/>
                    <a:p>
                      <a:pPr algn="ctr" fontAlgn="t"/>
                      <a:r>
                        <a:rPr lang="en-US" sz="1000" u="none" strike="noStrike">
                          <a:effectLst/>
                        </a:rPr>
                        <a:t> </a:t>
                      </a:r>
                      <a:endParaRPr lang="en-US" sz="1000" b="0" i="0" u="none" strike="noStrike">
                        <a:solidFill>
                          <a:srgbClr val="000000"/>
                        </a:solidFill>
                        <a:effectLst/>
                        <a:latin typeface="Times New Roman" pitchFamily="18" charset="0"/>
                        <a:cs typeface="Times New Roman" pitchFamily="18" charset="0"/>
                      </a:endParaRPr>
                    </a:p>
                  </a:txBody>
                  <a:tcPr marL="6667" marR="6667" marT="6667" marB="0"/>
                </a:tc>
                <a:tc>
                  <a:txBody>
                    <a:bodyPr/>
                    <a:lstStyle/>
                    <a:p>
                      <a:pPr algn="just" fontAlgn="t"/>
                      <a:r>
                        <a:rPr lang="en-US" sz="1000" u="none" strike="noStrike" dirty="0">
                          <a:effectLst/>
                        </a:rPr>
                        <a:t> </a:t>
                      </a:r>
                      <a:endParaRPr lang="en-US" sz="1000" b="0" i="0" u="none" strike="noStrike" dirty="0">
                        <a:solidFill>
                          <a:srgbClr val="000000"/>
                        </a:solidFill>
                        <a:effectLst/>
                        <a:latin typeface="Times New Roman" pitchFamily="18" charset="0"/>
                        <a:cs typeface="Times New Roman" pitchFamily="18" charset="0"/>
                      </a:endParaRPr>
                    </a:p>
                  </a:txBody>
                  <a:tcPr marL="6667" marR="6667" marT="6667" marB="0"/>
                </a:tc>
                <a:tc gridSpan="6">
                  <a:txBody>
                    <a:bodyPr/>
                    <a:lstStyle/>
                    <a:p>
                      <a:pPr algn="ctr" fontAlgn="ctr"/>
                      <a:r>
                        <a:rPr lang="en-US" sz="1000" u="none" strike="noStrike" dirty="0">
                          <a:effectLst/>
                        </a:rPr>
                        <a:t>EVALUACION</a:t>
                      </a:r>
                      <a:endParaRPr lang="en-US" sz="1000" b="1" i="0" u="none" strike="noStrike" dirty="0">
                        <a:solidFill>
                          <a:srgbClr val="000000"/>
                        </a:solidFill>
                        <a:effectLst/>
                        <a:latin typeface="Times New Roman" pitchFamily="18" charset="0"/>
                        <a:cs typeface="Times New Roman" pitchFamily="18" charset="0"/>
                      </a:endParaRPr>
                    </a:p>
                  </a:txBody>
                  <a:tcPr marL="6667" marR="6667" marT="6667"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1000" b="0" i="0" u="none" strike="noStrike" dirty="0">
                        <a:solidFill>
                          <a:srgbClr val="000000"/>
                        </a:solidFill>
                        <a:effectLst/>
                        <a:latin typeface="Times New Roman" pitchFamily="18" charset="0"/>
                        <a:cs typeface="Times New Roman" pitchFamily="18" charset="0"/>
                      </a:endParaRPr>
                    </a:p>
                  </a:txBody>
                  <a:tcPr marL="6667" marR="6667" marT="6667" marB="0" anchor="b"/>
                </a:tc>
              </a:tr>
              <a:tr h="0">
                <a:tc>
                  <a:txBody>
                    <a:bodyPr/>
                    <a:lstStyle/>
                    <a:p>
                      <a:pPr algn="ctr" fontAlgn="ctr"/>
                      <a:r>
                        <a:rPr lang="en-US" sz="1000" u="none" strike="noStrike">
                          <a:effectLst/>
                        </a:rPr>
                        <a:t>APO08.03</a:t>
                      </a:r>
                      <a:endParaRPr lang="en-US" sz="1000" b="1" i="0" u="none" strike="noStrike">
                        <a:solidFill>
                          <a:srgbClr val="000000"/>
                        </a:solidFill>
                        <a:effectLst/>
                        <a:latin typeface="Times New Roman" pitchFamily="18" charset="0"/>
                        <a:cs typeface="Times New Roman" pitchFamily="18" charset="0"/>
                      </a:endParaRPr>
                    </a:p>
                  </a:txBody>
                  <a:tcPr marL="6667" marR="6667" marT="6667" marB="0" anchor="ctr"/>
                </a:tc>
                <a:tc>
                  <a:txBody>
                    <a:bodyPr/>
                    <a:lstStyle/>
                    <a:p>
                      <a:pPr algn="just" fontAlgn="b"/>
                      <a:r>
                        <a:rPr lang="es-ES" sz="1000" u="none" strike="noStrike" dirty="0">
                          <a:effectLst/>
                        </a:rPr>
                        <a:t>Gestionar las relaciones con el negocio.</a:t>
                      </a:r>
                      <a:endParaRPr lang="es-ES" sz="1000" b="1" i="0" u="none" strike="noStrike" dirty="0">
                        <a:solidFill>
                          <a:srgbClr val="000000"/>
                        </a:solidFill>
                        <a:effectLst/>
                        <a:latin typeface="Times New Roman" pitchFamily="18" charset="0"/>
                        <a:cs typeface="Times New Roman" pitchFamily="18" charset="0"/>
                      </a:endParaRPr>
                    </a:p>
                  </a:txBody>
                  <a:tcPr marL="6667" marR="6667" marT="6667" marB="0" anchor="b"/>
                </a:tc>
                <a:tc>
                  <a:txBody>
                    <a:bodyPr/>
                    <a:lstStyle/>
                    <a:p>
                      <a:pPr algn="ctr" fontAlgn="ctr"/>
                      <a:r>
                        <a:rPr lang="en-US" sz="1000" u="none" strike="noStrike">
                          <a:effectLst/>
                        </a:rPr>
                        <a:t>N</a:t>
                      </a:r>
                      <a:endParaRPr lang="en-US" sz="1000" b="1" i="0" u="none" strike="noStrike">
                        <a:solidFill>
                          <a:srgbClr val="000000"/>
                        </a:solidFill>
                        <a:effectLst/>
                        <a:latin typeface="Times New Roman" pitchFamily="18" charset="0"/>
                        <a:cs typeface="Times New Roman" pitchFamily="18" charset="0"/>
                      </a:endParaRPr>
                    </a:p>
                  </a:txBody>
                  <a:tcPr marL="6667" marR="6667" marT="6667" marB="0" anchor="ctr"/>
                </a:tc>
                <a:tc>
                  <a:txBody>
                    <a:bodyPr/>
                    <a:lstStyle/>
                    <a:p>
                      <a:pPr algn="ctr" fontAlgn="ctr"/>
                      <a:r>
                        <a:rPr lang="en-US" sz="1000" u="none" strike="noStrike" dirty="0">
                          <a:effectLst/>
                        </a:rPr>
                        <a:t>P</a:t>
                      </a:r>
                      <a:endParaRPr lang="en-US" sz="1000" b="1" i="0" u="none" strike="noStrike" dirty="0">
                        <a:solidFill>
                          <a:srgbClr val="000000"/>
                        </a:solidFill>
                        <a:effectLst/>
                        <a:latin typeface="Times New Roman" pitchFamily="18" charset="0"/>
                        <a:cs typeface="Times New Roman" pitchFamily="18" charset="0"/>
                      </a:endParaRPr>
                    </a:p>
                  </a:txBody>
                  <a:tcPr marL="6667" marR="6667" marT="6667" marB="0" anchor="ctr"/>
                </a:tc>
                <a:tc>
                  <a:txBody>
                    <a:bodyPr/>
                    <a:lstStyle/>
                    <a:p>
                      <a:pPr algn="ctr" fontAlgn="ctr"/>
                      <a:r>
                        <a:rPr lang="en-US" sz="1000" u="none" strike="noStrike" dirty="0">
                          <a:effectLst/>
                        </a:rPr>
                        <a:t>L</a:t>
                      </a:r>
                      <a:endParaRPr lang="en-US" sz="1000" b="1" i="0" u="none" strike="noStrike" dirty="0">
                        <a:solidFill>
                          <a:srgbClr val="000000"/>
                        </a:solidFill>
                        <a:effectLst/>
                        <a:latin typeface="Times New Roman" pitchFamily="18" charset="0"/>
                        <a:cs typeface="Times New Roman" pitchFamily="18" charset="0"/>
                      </a:endParaRPr>
                    </a:p>
                  </a:txBody>
                  <a:tcPr marL="6667" marR="6667" marT="6667" marB="0" anchor="ctr"/>
                </a:tc>
                <a:tc gridSpan="2">
                  <a:txBody>
                    <a:bodyPr/>
                    <a:lstStyle/>
                    <a:p>
                      <a:pPr algn="ctr" fontAlgn="ctr"/>
                      <a:r>
                        <a:rPr lang="en-US" sz="1000" u="none" strike="noStrike" dirty="0">
                          <a:effectLst/>
                        </a:rPr>
                        <a:t>F</a:t>
                      </a:r>
                      <a:endParaRPr lang="en-US" sz="1000" b="1" i="0" u="none" strike="noStrike" dirty="0">
                        <a:solidFill>
                          <a:srgbClr val="000000"/>
                        </a:solidFill>
                        <a:effectLst/>
                        <a:latin typeface="Times New Roman" pitchFamily="18" charset="0"/>
                        <a:cs typeface="Times New Roman" pitchFamily="18" charset="0"/>
                      </a:endParaRPr>
                    </a:p>
                  </a:txBody>
                  <a:tcPr marL="6667" marR="6667" marT="6667" marB="0" anchor="ctr"/>
                </a:tc>
                <a:tc hMerge="1">
                  <a:txBody>
                    <a:bodyPr/>
                    <a:lstStyle/>
                    <a:p>
                      <a:pPr algn="ctr" fontAlgn="ctr"/>
                      <a:endParaRPr lang="en-US" sz="900" b="1" i="0" u="none" strike="noStrike" dirty="0">
                        <a:solidFill>
                          <a:srgbClr val="000000"/>
                        </a:solidFill>
                        <a:effectLst/>
                        <a:latin typeface="Times New Roman" pitchFamily="18" charset="0"/>
                        <a:cs typeface="Times New Roman" pitchFamily="18" charset="0"/>
                      </a:endParaRPr>
                    </a:p>
                  </a:txBody>
                  <a:tcPr marL="6667" marR="6667" marT="6667" marB="0" anchor="ctr">
                    <a:solidFill>
                      <a:schemeClr val="bg2">
                        <a:lumMod val="20000"/>
                        <a:lumOff val="80000"/>
                      </a:schemeClr>
                    </a:solidFill>
                  </a:tcPr>
                </a:tc>
                <a:tc>
                  <a:txBody>
                    <a:bodyPr/>
                    <a:lstStyle/>
                    <a:p>
                      <a:pPr algn="ctr" fontAlgn="ctr"/>
                      <a:r>
                        <a:rPr lang="en-US" sz="1000" u="none" strike="noStrike" dirty="0">
                          <a:effectLst/>
                        </a:rPr>
                        <a:t>VPG</a:t>
                      </a:r>
                      <a:endParaRPr lang="en-US" sz="1000" b="1" i="0" u="none" strike="noStrike" dirty="0">
                        <a:solidFill>
                          <a:srgbClr val="000000"/>
                        </a:solidFill>
                        <a:effectLst/>
                        <a:latin typeface="Times New Roman" pitchFamily="18" charset="0"/>
                        <a:cs typeface="Times New Roman" pitchFamily="18" charset="0"/>
                      </a:endParaRPr>
                    </a:p>
                  </a:txBody>
                  <a:tcPr marL="6667" marR="6667" marT="6667" marB="0" anchor="ctr"/>
                </a:tc>
                <a:tc>
                  <a:txBody>
                    <a:bodyPr/>
                    <a:lstStyle/>
                    <a:p>
                      <a:pPr algn="l" fontAlgn="b"/>
                      <a:r>
                        <a:rPr lang="en-US" sz="1000" u="none" strike="noStrike" dirty="0" err="1" smtClean="0">
                          <a:effectLst/>
                        </a:rPr>
                        <a:t>Obser</a:t>
                      </a:r>
                      <a:endParaRPr lang="en-US" sz="1000" b="1" i="0" u="none" strike="noStrike" dirty="0">
                        <a:solidFill>
                          <a:srgbClr val="000000"/>
                        </a:solidFill>
                        <a:effectLst/>
                        <a:latin typeface="Times New Roman" pitchFamily="18" charset="0"/>
                        <a:cs typeface="Times New Roman" pitchFamily="18" charset="0"/>
                      </a:endParaRPr>
                    </a:p>
                  </a:txBody>
                  <a:tcPr marL="6667" marR="6667" marT="6667" marB="0" anchor="b"/>
                </a:tc>
              </a:tr>
              <a:tr h="0">
                <a:tc rowSpan="2">
                  <a:txBody>
                    <a:bodyPr/>
                    <a:lstStyle/>
                    <a:p>
                      <a:pPr algn="ctr" fontAlgn="ctr"/>
                      <a:r>
                        <a:rPr lang="en-US" sz="1000" u="none" strike="noStrike">
                          <a:effectLst/>
                        </a:rPr>
                        <a:t>M1</a:t>
                      </a:r>
                      <a:endParaRPr lang="en-US" sz="1000" b="0" i="0" u="none" strike="noStrike">
                        <a:solidFill>
                          <a:srgbClr val="000000"/>
                        </a:solidFill>
                        <a:effectLst/>
                        <a:latin typeface="Times New Roman" pitchFamily="18" charset="0"/>
                        <a:cs typeface="Times New Roman" pitchFamily="18" charset="0"/>
                      </a:endParaRPr>
                    </a:p>
                  </a:txBody>
                  <a:tcPr marL="6667" marR="6667" marT="6667" marB="0" anchor="ctr"/>
                </a:tc>
                <a:tc>
                  <a:txBody>
                    <a:bodyPr/>
                    <a:lstStyle/>
                    <a:p>
                      <a:pPr algn="just" fontAlgn="ctr"/>
                      <a:r>
                        <a:rPr lang="es-ES" sz="1000" u="none" strike="noStrike" dirty="0">
                          <a:effectLst/>
                        </a:rPr>
                        <a:t>Verificar la asignación  un responsable de cada unidad de negocio.</a:t>
                      </a:r>
                      <a:endParaRPr lang="es-ES" sz="1000" b="0" i="0" u="none" strike="noStrike" dirty="0">
                        <a:solidFill>
                          <a:srgbClr val="000000"/>
                        </a:solidFill>
                        <a:effectLst/>
                        <a:latin typeface="Times New Roman" pitchFamily="18" charset="0"/>
                        <a:cs typeface="Times New Roman" pitchFamily="18" charset="0"/>
                      </a:endParaRPr>
                    </a:p>
                  </a:txBody>
                  <a:tcPr marL="6667" marR="6667" marT="6667" marB="0" anchor="ctr"/>
                </a:tc>
                <a:tc>
                  <a:txBody>
                    <a:bodyPr/>
                    <a:lstStyle/>
                    <a:p>
                      <a:pPr algn="just" fontAlgn="ctr"/>
                      <a:r>
                        <a:rPr lang="en-US" sz="1000" u="none" strike="noStrike">
                          <a:effectLst/>
                        </a:rPr>
                        <a:t> </a:t>
                      </a:r>
                      <a:endParaRPr lang="en-US" sz="1000" b="0" i="0" u="none" strike="noStrike">
                        <a:solidFill>
                          <a:srgbClr val="000000"/>
                        </a:solidFill>
                        <a:effectLst/>
                        <a:latin typeface="Times New Roman" pitchFamily="18" charset="0"/>
                        <a:cs typeface="Times New Roman" pitchFamily="18" charset="0"/>
                      </a:endParaRPr>
                    </a:p>
                  </a:txBody>
                  <a:tcPr marL="6667" marR="6667" marT="6667" marB="0" anchor="ctr"/>
                </a:tc>
                <a:tc>
                  <a:txBody>
                    <a:bodyPr/>
                    <a:lstStyle/>
                    <a:p>
                      <a:pPr algn="l" fontAlgn="ctr"/>
                      <a:r>
                        <a:rPr lang="en-US" sz="1000" u="none" strike="noStrike">
                          <a:effectLst/>
                        </a:rPr>
                        <a:t> </a:t>
                      </a:r>
                      <a:endParaRPr lang="en-US" sz="1000" b="0" i="0" u="none" strike="noStrike">
                        <a:solidFill>
                          <a:srgbClr val="000000"/>
                        </a:solidFill>
                        <a:effectLst/>
                        <a:latin typeface="Times New Roman" pitchFamily="18" charset="0"/>
                        <a:cs typeface="Times New Roman" pitchFamily="18" charset="0"/>
                      </a:endParaRPr>
                    </a:p>
                  </a:txBody>
                  <a:tcPr marL="6667" marR="6667" marT="6667" marB="0" anchor="ctr"/>
                </a:tc>
                <a:tc>
                  <a:txBody>
                    <a:bodyPr/>
                    <a:lstStyle/>
                    <a:p>
                      <a:pPr algn="l" fontAlgn="ctr"/>
                      <a:r>
                        <a:rPr lang="en-US" sz="1000" u="none" strike="noStrike">
                          <a:effectLst/>
                        </a:rPr>
                        <a:t> </a:t>
                      </a:r>
                      <a:endParaRPr lang="en-US" sz="1000" b="0" i="0" u="none" strike="noStrike">
                        <a:solidFill>
                          <a:srgbClr val="000000"/>
                        </a:solidFill>
                        <a:effectLst/>
                        <a:latin typeface="Times New Roman" pitchFamily="18" charset="0"/>
                        <a:cs typeface="Times New Roman" pitchFamily="18" charset="0"/>
                      </a:endParaRPr>
                    </a:p>
                  </a:txBody>
                  <a:tcPr marL="6667" marR="6667" marT="6667" marB="0" anchor="ctr"/>
                </a:tc>
                <a:tc gridSpan="2">
                  <a:txBody>
                    <a:bodyPr/>
                    <a:lstStyle/>
                    <a:p>
                      <a:pPr algn="l" fontAlgn="ctr"/>
                      <a:r>
                        <a:rPr lang="en-US" sz="1000" u="none" strike="noStrike">
                          <a:effectLst/>
                        </a:rPr>
                        <a:t> </a:t>
                      </a:r>
                      <a:endParaRPr lang="en-US" sz="1000" b="0" i="0" u="none" strike="noStrike">
                        <a:solidFill>
                          <a:srgbClr val="000000"/>
                        </a:solidFill>
                        <a:effectLst/>
                        <a:latin typeface="Times New Roman" pitchFamily="18" charset="0"/>
                        <a:cs typeface="Times New Roman" pitchFamily="18" charset="0"/>
                      </a:endParaRPr>
                    </a:p>
                  </a:txBody>
                  <a:tcPr marL="6667" marR="6667" marT="6667" marB="0" anchor="ctr"/>
                </a:tc>
                <a:tc hMerge="1">
                  <a:txBody>
                    <a:bodyPr/>
                    <a:lstStyle/>
                    <a:p>
                      <a:pPr algn="l" fontAlgn="ctr"/>
                      <a:endParaRPr lang="en-US" sz="900" b="0" i="0" u="none" strike="noStrike">
                        <a:solidFill>
                          <a:srgbClr val="000000"/>
                        </a:solidFill>
                        <a:effectLst/>
                        <a:latin typeface="Times New Roman" pitchFamily="18" charset="0"/>
                        <a:cs typeface="Times New Roman" pitchFamily="18" charset="0"/>
                      </a:endParaRPr>
                    </a:p>
                  </a:txBody>
                  <a:tcPr marL="6667" marR="6667" marT="6667" marB="0" anchor="ctr">
                    <a:solidFill>
                      <a:schemeClr val="bg2">
                        <a:lumMod val="20000"/>
                        <a:lumOff val="80000"/>
                      </a:schemeClr>
                    </a:solidFill>
                  </a:tcPr>
                </a:tc>
                <a:tc rowSpan="2">
                  <a:txBody>
                    <a:bodyPr/>
                    <a:lstStyle/>
                    <a:p>
                      <a:endParaRPr lang="en-US"/>
                    </a:p>
                  </a:txBody>
                  <a:tcPr marL="6667" marR="6667" marT="6667" marB="0" anchor="ctr"/>
                </a:tc>
                <a:tc>
                  <a:txBody>
                    <a:bodyPr/>
                    <a:lstStyle/>
                    <a:p>
                      <a:pPr algn="l" fontAlgn="b"/>
                      <a:r>
                        <a:rPr lang="en-US" sz="1000" u="none" strike="noStrike" dirty="0">
                          <a:effectLst/>
                        </a:rPr>
                        <a:t> </a:t>
                      </a:r>
                      <a:endParaRPr lang="en-US" sz="1000" b="0" i="0" u="none" strike="noStrike" dirty="0">
                        <a:solidFill>
                          <a:srgbClr val="000000"/>
                        </a:solidFill>
                        <a:effectLst/>
                        <a:latin typeface="Times New Roman" pitchFamily="18" charset="0"/>
                        <a:cs typeface="Times New Roman" pitchFamily="18" charset="0"/>
                      </a:endParaRPr>
                    </a:p>
                  </a:txBody>
                  <a:tcPr marL="6667" marR="6667" marT="6667" marB="0" anchor="b"/>
                </a:tc>
              </a:tr>
              <a:tr h="0">
                <a:tc vMerge="1">
                  <a:txBody>
                    <a:bodyPr/>
                    <a:lstStyle/>
                    <a:p>
                      <a:endParaRPr lang="en-US"/>
                    </a:p>
                  </a:txBody>
                  <a:tcPr/>
                </a:tc>
                <a:tc>
                  <a:txBody>
                    <a:bodyPr/>
                    <a:lstStyle/>
                    <a:p>
                      <a:pPr algn="just" fontAlgn="b"/>
                      <a:r>
                        <a:rPr lang="es-ES" sz="1000" u="none" strike="noStrike" dirty="0">
                          <a:effectLst/>
                        </a:rPr>
                        <a:t>Verificar que las decisiones claves son acordadas y aprobadas por las partes responsables y relevantes de la organización</a:t>
                      </a:r>
                      <a:endParaRPr lang="es-ES" sz="1000" b="0" i="0" u="none" strike="noStrike" dirty="0">
                        <a:solidFill>
                          <a:srgbClr val="000000"/>
                        </a:solidFill>
                        <a:effectLst/>
                        <a:latin typeface="Times New Roman" pitchFamily="18" charset="0"/>
                        <a:cs typeface="Times New Roman" pitchFamily="18" charset="0"/>
                      </a:endParaRPr>
                    </a:p>
                  </a:txBody>
                  <a:tcPr marL="6667" marR="6667" marT="6667" marB="0" anchor="b"/>
                </a:tc>
                <a:tc>
                  <a:txBody>
                    <a:bodyPr/>
                    <a:lstStyle/>
                    <a:p>
                      <a:pPr algn="l" fontAlgn="b"/>
                      <a:r>
                        <a:rPr lang="en-US" sz="1000" u="none" strike="noStrike">
                          <a:effectLst/>
                        </a:rPr>
                        <a:t> </a:t>
                      </a:r>
                      <a:endParaRPr lang="en-US" sz="1000" b="0" i="0" u="none" strike="noStrike">
                        <a:solidFill>
                          <a:srgbClr val="000000"/>
                        </a:solidFill>
                        <a:effectLst/>
                        <a:latin typeface="Times New Roman" pitchFamily="18" charset="0"/>
                        <a:cs typeface="Times New Roman" pitchFamily="18" charset="0"/>
                      </a:endParaRPr>
                    </a:p>
                  </a:txBody>
                  <a:tcPr marL="6667" marR="6667" marT="6667" marB="0" anchor="b"/>
                </a:tc>
                <a:tc>
                  <a:txBody>
                    <a:bodyPr/>
                    <a:lstStyle/>
                    <a:p>
                      <a:pPr algn="l" fontAlgn="b"/>
                      <a:r>
                        <a:rPr lang="en-US" sz="1000" u="none" strike="noStrike">
                          <a:effectLst/>
                        </a:rPr>
                        <a:t> </a:t>
                      </a:r>
                      <a:endParaRPr lang="en-US" sz="1000" b="0" i="0" u="none" strike="noStrike">
                        <a:solidFill>
                          <a:srgbClr val="000000"/>
                        </a:solidFill>
                        <a:effectLst/>
                        <a:latin typeface="Times New Roman" pitchFamily="18" charset="0"/>
                        <a:cs typeface="Times New Roman" pitchFamily="18" charset="0"/>
                      </a:endParaRPr>
                    </a:p>
                  </a:txBody>
                  <a:tcPr marL="6667" marR="6667" marT="6667" marB="0" anchor="b"/>
                </a:tc>
                <a:tc>
                  <a:txBody>
                    <a:bodyPr/>
                    <a:lstStyle/>
                    <a:p>
                      <a:pPr algn="l" fontAlgn="b"/>
                      <a:r>
                        <a:rPr lang="en-US" sz="1000" u="none" strike="noStrike">
                          <a:effectLst/>
                        </a:rPr>
                        <a:t> </a:t>
                      </a:r>
                      <a:endParaRPr lang="en-US" sz="1000" b="0" i="0" u="none" strike="noStrike">
                        <a:solidFill>
                          <a:srgbClr val="000000"/>
                        </a:solidFill>
                        <a:effectLst/>
                        <a:latin typeface="Times New Roman" pitchFamily="18" charset="0"/>
                        <a:cs typeface="Times New Roman" pitchFamily="18" charset="0"/>
                      </a:endParaRPr>
                    </a:p>
                  </a:txBody>
                  <a:tcPr marL="6667" marR="6667" marT="6667" marB="0" anchor="b"/>
                </a:tc>
                <a:tc gridSpan="2">
                  <a:txBody>
                    <a:bodyPr/>
                    <a:lstStyle/>
                    <a:p>
                      <a:pPr algn="l" fontAlgn="b"/>
                      <a:r>
                        <a:rPr lang="en-US" sz="1000" u="none" strike="noStrike">
                          <a:effectLst/>
                        </a:rPr>
                        <a:t> </a:t>
                      </a:r>
                      <a:endParaRPr lang="en-US" sz="1000" b="0" i="0" u="none" strike="noStrike">
                        <a:solidFill>
                          <a:srgbClr val="000000"/>
                        </a:solidFill>
                        <a:effectLst/>
                        <a:latin typeface="Times New Roman" pitchFamily="18" charset="0"/>
                        <a:cs typeface="Times New Roman" pitchFamily="18" charset="0"/>
                      </a:endParaRPr>
                    </a:p>
                  </a:txBody>
                  <a:tcPr marL="6667" marR="6667" marT="6667" marB="0" anchor="b"/>
                </a:tc>
                <a:tc hMerge="1">
                  <a:txBody>
                    <a:bodyPr/>
                    <a:lstStyle/>
                    <a:p>
                      <a:pPr algn="l" fontAlgn="b"/>
                      <a:endParaRPr lang="en-US" sz="900" b="0" i="0" u="none" strike="noStrike">
                        <a:solidFill>
                          <a:srgbClr val="000000"/>
                        </a:solidFill>
                        <a:effectLst/>
                        <a:latin typeface="Times New Roman" pitchFamily="18" charset="0"/>
                        <a:cs typeface="Times New Roman" pitchFamily="18" charset="0"/>
                      </a:endParaRPr>
                    </a:p>
                  </a:txBody>
                  <a:tcPr marL="6667" marR="6667" marT="6667" marB="0" anchor="b">
                    <a:solidFill>
                      <a:schemeClr val="bg2">
                        <a:lumMod val="20000"/>
                        <a:lumOff val="80000"/>
                      </a:schemeClr>
                    </a:solidFill>
                  </a:tcPr>
                </a:tc>
                <a:tc vMerge="1">
                  <a:txBody>
                    <a:bodyPr/>
                    <a:lstStyle/>
                    <a:p>
                      <a:endParaRPr lang="en-US"/>
                    </a:p>
                  </a:txBody>
                  <a:tcPr/>
                </a:tc>
                <a:tc>
                  <a:txBody>
                    <a:bodyPr/>
                    <a:lstStyle/>
                    <a:p>
                      <a:pPr algn="l" fontAlgn="b"/>
                      <a:r>
                        <a:rPr lang="en-US" sz="1000" u="none" strike="noStrike" dirty="0">
                          <a:effectLst/>
                        </a:rPr>
                        <a:t> </a:t>
                      </a:r>
                      <a:endParaRPr lang="en-US" sz="1000" b="0" i="0" u="none" strike="noStrike" dirty="0">
                        <a:solidFill>
                          <a:srgbClr val="000000"/>
                        </a:solidFill>
                        <a:effectLst/>
                        <a:latin typeface="Times New Roman" pitchFamily="18" charset="0"/>
                        <a:cs typeface="Times New Roman" pitchFamily="18" charset="0"/>
                      </a:endParaRPr>
                    </a:p>
                  </a:txBody>
                  <a:tcPr marL="6667" marR="6667" marT="6667" marB="0" anchor="b"/>
                </a:tc>
              </a:tr>
              <a:tr h="0">
                <a:tc>
                  <a:txBody>
                    <a:bodyPr/>
                    <a:lstStyle/>
                    <a:p>
                      <a:pPr algn="ctr" fontAlgn="ctr"/>
                      <a:r>
                        <a:rPr lang="en-US" sz="1000" u="none" strike="noStrike">
                          <a:effectLst/>
                        </a:rPr>
                        <a:t>APO08.04</a:t>
                      </a:r>
                      <a:endParaRPr lang="en-US" sz="1000" b="1" i="0" u="none" strike="noStrike">
                        <a:solidFill>
                          <a:srgbClr val="000000"/>
                        </a:solidFill>
                        <a:effectLst/>
                        <a:latin typeface="Times New Roman" pitchFamily="18" charset="0"/>
                        <a:cs typeface="Times New Roman" pitchFamily="18" charset="0"/>
                      </a:endParaRPr>
                    </a:p>
                  </a:txBody>
                  <a:tcPr marL="6667" marR="6667" marT="6667" marB="0" anchor="ctr"/>
                </a:tc>
                <a:tc>
                  <a:txBody>
                    <a:bodyPr/>
                    <a:lstStyle/>
                    <a:p>
                      <a:pPr algn="just" fontAlgn="ctr"/>
                      <a:r>
                        <a:rPr lang="en-US" sz="1000" u="none" strike="noStrike" dirty="0" err="1">
                          <a:effectLst/>
                        </a:rPr>
                        <a:t>Coordinar</a:t>
                      </a:r>
                      <a:r>
                        <a:rPr lang="en-US" sz="1000" u="none" strike="noStrike" dirty="0">
                          <a:effectLst/>
                        </a:rPr>
                        <a:t> y </a:t>
                      </a:r>
                      <a:r>
                        <a:rPr lang="en-US" sz="1000" u="none" strike="noStrike" dirty="0" err="1">
                          <a:effectLst/>
                        </a:rPr>
                        <a:t>comunicar</a:t>
                      </a:r>
                      <a:r>
                        <a:rPr lang="en-US" sz="1000" u="none" strike="noStrike" dirty="0">
                          <a:effectLst/>
                        </a:rPr>
                        <a:t>.</a:t>
                      </a:r>
                      <a:endParaRPr lang="en-US" sz="1000" b="1" i="0" u="none" strike="noStrike" dirty="0">
                        <a:solidFill>
                          <a:srgbClr val="000000"/>
                        </a:solidFill>
                        <a:effectLst/>
                        <a:latin typeface="Times New Roman" pitchFamily="18" charset="0"/>
                        <a:cs typeface="Times New Roman" pitchFamily="18" charset="0"/>
                      </a:endParaRPr>
                    </a:p>
                  </a:txBody>
                  <a:tcPr marL="6667" marR="6667" marT="6667" marB="0" anchor="ctr"/>
                </a:tc>
                <a:tc>
                  <a:txBody>
                    <a:bodyPr/>
                    <a:lstStyle/>
                    <a:p>
                      <a:pPr algn="ctr" fontAlgn="ctr"/>
                      <a:r>
                        <a:rPr lang="en-US" sz="1000" u="none" strike="noStrike">
                          <a:effectLst/>
                        </a:rPr>
                        <a:t>N</a:t>
                      </a:r>
                      <a:endParaRPr lang="en-US" sz="1000" b="1" i="0" u="none" strike="noStrike">
                        <a:solidFill>
                          <a:srgbClr val="000000"/>
                        </a:solidFill>
                        <a:effectLst/>
                        <a:latin typeface="Times New Roman" pitchFamily="18" charset="0"/>
                        <a:cs typeface="Times New Roman" pitchFamily="18" charset="0"/>
                      </a:endParaRPr>
                    </a:p>
                  </a:txBody>
                  <a:tcPr marL="6667" marR="6667" marT="6667" marB="0" anchor="ctr"/>
                </a:tc>
                <a:tc>
                  <a:txBody>
                    <a:bodyPr/>
                    <a:lstStyle/>
                    <a:p>
                      <a:pPr algn="ctr" fontAlgn="ctr"/>
                      <a:r>
                        <a:rPr lang="en-US" sz="1000" u="none" strike="noStrike">
                          <a:effectLst/>
                        </a:rPr>
                        <a:t>P</a:t>
                      </a:r>
                      <a:endParaRPr lang="en-US" sz="1000" b="1" i="0" u="none" strike="noStrike">
                        <a:solidFill>
                          <a:srgbClr val="000000"/>
                        </a:solidFill>
                        <a:effectLst/>
                        <a:latin typeface="Times New Roman" pitchFamily="18" charset="0"/>
                        <a:cs typeface="Times New Roman" pitchFamily="18" charset="0"/>
                      </a:endParaRPr>
                    </a:p>
                  </a:txBody>
                  <a:tcPr marL="6667" marR="6667" marT="6667" marB="0" anchor="ctr"/>
                </a:tc>
                <a:tc>
                  <a:txBody>
                    <a:bodyPr/>
                    <a:lstStyle/>
                    <a:p>
                      <a:pPr algn="ctr" fontAlgn="ctr"/>
                      <a:r>
                        <a:rPr lang="en-US" sz="1000" u="none" strike="noStrike">
                          <a:effectLst/>
                        </a:rPr>
                        <a:t>L</a:t>
                      </a:r>
                      <a:endParaRPr lang="en-US" sz="1000" b="1" i="0" u="none" strike="noStrike">
                        <a:solidFill>
                          <a:srgbClr val="000000"/>
                        </a:solidFill>
                        <a:effectLst/>
                        <a:latin typeface="Times New Roman" pitchFamily="18" charset="0"/>
                        <a:cs typeface="Times New Roman" pitchFamily="18" charset="0"/>
                      </a:endParaRPr>
                    </a:p>
                  </a:txBody>
                  <a:tcPr marL="6667" marR="6667" marT="6667" marB="0" anchor="ctr"/>
                </a:tc>
                <a:tc gridSpan="2">
                  <a:txBody>
                    <a:bodyPr/>
                    <a:lstStyle/>
                    <a:p>
                      <a:pPr algn="ctr" fontAlgn="ctr"/>
                      <a:r>
                        <a:rPr lang="en-US" sz="1000" u="none" strike="noStrike">
                          <a:effectLst/>
                        </a:rPr>
                        <a:t>F</a:t>
                      </a:r>
                      <a:endParaRPr lang="en-US" sz="1000" b="1" i="0" u="none" strike="noStrike">
                        <a:solidFill>
                          <a:srgbClr val="000000"/>
                        </a:solidFill>
                        <a:effectLst/>
                        <a:latin typeface="Times New Roman" pitchFamily="18" charset="0"/>
                        <a:cs typeface="Times New Roman" pitchFamily="18" charset="0"/>
                      </a:endParaRPr>
                    </a:p>
                  </a:txBody>
                  <a:tcPr marL="6667" marR="6667" marT="6667" marB="0" anchor="ctr"/>
                </a:tc>
                <a:tc hMerge="1">
                  <a:txBody>
                    <a:bodyPr/>
                    <a:lstStyle/>
                    <a:p>
                      <a:pPr algn="ctr" fontAlgn="ctr"/>
                      <a:endParaRPr lang="en-US" sz="900" b="1" i="0" u="none" strike="noStrike">
                        <a:solidFill>
                          <a:srgbClr val="000000"/>
                        </a:solidFill>
                        <a:effectLst/>
                        <a:latin typeface="Times New Roman" pitchFamily="18" charset="0"/>
                        <a:cs typeface="Times New Roman" pitchFamily="18" charset="0"/>
                      </a:endParaRPr>
                    </a:p>
                  </a:txBody>
                  <a:tcPr marL="6667" marR="6667" marT="6667" marB="0" anchor="ctr">
                    <a:solidFill>
                      <a:schemeClr val="bg2">
                        <a:lumMod val="20000"/>
                        <a:lumOff val="80000"/>
                      </a:schemeClr>
                    </a:solidFill>
                  </a:tcPr>
                </a:tc>
                <a:tc>
                  <a:txBody>
                    <a:bodyPr/>
                    <a:lstStyle/>
                    <a:p>
                      <a:pPr algn="ctr" fontAlgn="ctr"/>
                      <a:r>
                        <a:rPr lang="en-US" sz="1000" u="none" strike="noStrike" dirty="0">
                          <a:effectLst/>
                        </a:rPr>
                        <a:t>VPG</a:t>
                      </a:r>
                      <a:endParaRPr lang="en-US" sz="1000" b="1" i="0" u="none" strike="noStrike" dirty="0">
                        <a:solidFill>
                          <a:srgbClr val="000000"/>
                        </a:solidFill>
                        <a:effectLst/>
                        <a:latin typeface="Times New Roman" pitchFamily="18" charset="0"/>
                        <a:cs typeface="Times New Roman" pitchFamily="18" charset="0"/>
                      </a:endParaRPr>
                    </a:p>
                  </a:txBody>
                  <a:tcPr marL="6667" marR="6667" marT="6667" marB="0" anchor="ctr"/>
                </a:tc>
                <a:tc>
                  <a:txBody>
                    <a:bodyPr/>
                    <a:lstStyle/>
                    <a:p>
                      <a:pPr algn="l" fontAlgn="b"/>
                      <a:r>
                        <a:rPr lang="en-US" sz="1000" u="none" strike="noStrike" dirty="0" err="1" smtClean="0">
                          <a:effectLst/>
                        </a:rPr>
                        <a:t>Obser</a:t>
                      </a:r>
                      <a:endParaRPr lang="en-US" sz="1000" b="1" i="0" u="none" strike="noStrike" dirty="0">
                        <a:solidFill>
                          <a:srgbClr val="000000"/>
                        </a:solidFill>
                        <a:effectLst/>
                        <a:latin typeface="Times New Roman" pitchFamily="18" charset="0"/>
                        <a:cs typeface="Times New Roman" pitchFamily="18" charset="0"/>
                      </a:endParaRPr>
                    </a:p>
                  </a:txBody>
                  <a:tcPr marL="6667" marR="6667" marT="6667" marB="0" anchor="b"/>
                </a:tc>
              </a:tr>
              <a:tr h="0">
                <a:tc rowSpan="3">
                  <a:txBody>
                    <a:bodyPr/>
                    <a:lstStyle/>
                    <a:p>
                      <a:pPr algn="ctr" fontAlgn="ctr"/>
                      <a:r>
                        <a:rPr lang="en-US" sz="1000" u="none" strike="noStrike">
                          <a:effectLst/>
                        </a:rPr>
                        <a:t>M2</a:t>
                      </a:r>
                      <a:endParaRPr lang="en-US" sz="1000" b="0" i="0" u="none" strike="noStrike">
                        <a:solidFill>
                          <a:srgbClr val="000000"/>
                        </a:solidFill>
                        <a:effectLst/>
                        <a:latin typeface="Times New Roman" pitchFamily="18" charset="0"/>
                        <a:cs typeface="Times New Roman" pitchFamily="18" charset="0"/>
                      </a:endParaRPr>
                    </a:p>
                  </a:txBody>
                  <a:tcPr marL="6667" marR="6667" marT="6667" marB="0" anchor="ctr"/>
                </a:tc>
                <a:tc>
                  <a:txBody>
                    <a:bodyPr/>
                    <a:lstStyle/>
                    <a:p>
                      <a:pPr algn="just" fontAlgn="ctr"/>
                      <a:r>
                        <a:rPr lang="es-ES" sz="1000" u="none" strike="noStrike" dirty="0">
                          <a:effectLst/>
                        </a:rPr>
                        <a:t>Verificar la coordinación  y comunicación de cambios y actividades de transición tales como: proyectos, planes de cambio, planificaciones, políticas de lanzamiento, errores conocidos y concienciación sobre formación.</a:t>
                      </a:r>
                      <a:endParaRPr lang="es-ES" sz="1000" b="0" i="0" u="none" strike="noStrike" dirty="0">
                        <a:solidFill>
                          <a:srgbClr val="000000"/>
                        </a:solidFill>
                        <a:effectLst/>
                        <a:latin typeface="Times New Roman" pitchFamily="18" charset="0"/>
                        <a:cs typeface="Times New Roman" pitchFamily="18" charset="0"/>
                      </a:endParaRPr>
                    </a:p>
                  </a:txBody>
                  <a:tcPr marL="6667" marR="6667" marT="6667" marB="0" anchor="ctr"/>
                </a:tc>
                <a:tc>
                  <a:txBody>
                    <a:bodyPr/>
                    <a:lstStyle/>
                    <a:p>
                      <a:pPr algn="just" fontAlgn="ctr"/>
                      <a:r>
                        <a:rPr lang="en-US" sz="1000" u="none" strike="noStrike">
                          <a:effectLst/>
                        </a:rPr>
                        <a:t> </a:t>
                      </a:r>
                      <a:endParaRPr lang="en-US" sz="1000" b="0" i="0" u="none" strike="noStrike">
                        <a:solidFill>
                          <a:srgbClr val="000000"/>
                        </a:solidFill>
                        <a:effectLst/>
                        <a:latin typeface="Times New Roman" pitchFamily="18" charset="0"/>
                        <a:cs typeface="Times New Roman" pitchFamily="18" charset="0"/>
                      </a:endParaRPr>
                    </a:p>
                  </a:txBody>
                  <a:tcPr marL="6667" marR="6667" marT="6667" marB="0" anchor="ctr"/>
                </a:tc>
                <a:tc>
                  <a:txBody>
                    <a:bodyPr/>
                    <a:lstStyle/>
                    <a:p>
                      <a:pPr algn="l" fontAlgn="ctr"/>
                      <a:r>
                        <a:rPr lang="en-US" sz="1000" u="none" strike="noStrike">
                          <a:effectLst/>
                        </a:rPr>
                        <a:t> </a:t>
                      </a:r>
                      <a:endParaRPr lang="en-US" sz="1000" b="0" i="0" u="none" strike="noStrike">
                        <a:solidFill>
                          <a:srgbClr val="000000"/>
                        </a:solidFill>
                        <a:effectLst/>
                        <a:latin typeface="Times New Roman" pitchFamily="18" charset="0"/>
                        <a:cs typeface="Times New Roman" pitchFamily="18" charset="0"/>
                      </a:endParaRPr>
                    </a:p>
                  </a:txBody>
                  <a:tcPr marL="6667" marR="6667" marT="6667" marB="0" anchor="ctr"/>
                </a:tc>
                <a:tc>
                  <a:txBody>
                    <a:bodyPr/>
                    <a:lstStyle/>
                    <a:p>
                      <a:pPr algn="l" fontAlgn="ctr"/>
                      <a:r>
                        <a:rPr lang="en-US" sz="1000" u="none" strike="noStrike">
                          <a:effectLst/>
                        </a:rPr>
                        <a:t> </a:t>
                      </a:r>
                      <a:endParaRPr lang="en-US" sz="1000" b="0" i="0" u="none" strike="noStrike">
                        <a:solidFill>
                          <a:srgbClr val="000000"/>
                        </a:solidFill>
                        <a:effectLst/>
                        <a:latin typeface="Times New Roman" pitchFamily="18" charset="0"/>
                        <a:cs typeface="Times New Roman" pitchFamily="18" charset="0"/>
                      </a:endParaRPr>
                    </a:p>
                  </a:txBody>
                  <a:tcPr marL="6667" marR="6667" marT="6667" marB="0" anchor="ctr"/>
                </a:tc>
                <a:tc gridSpan="2">
                  <a:txBody>
                    <a:bodyPr/>
                    <a:lstStyle/>
                    <a:p>
                      <a:pPr algn="l" fontAlgn="ctr"/>
                      <a:r>
                        <a:rPr lang="en-US" sz="1000" u="none" strike="noStrike">
                          <a:effectLst/>
                        </a:rPr>
                        <a:t> </a:t>
                      </a:r>
                      <a:endParaRPr lang="en-US" sz="1000" b="0" i="0" u="none" strike="noStrike">
                        <a:solidFill>
                          <a:srgbClr val="000000"/>
                        </a:solidFill>
                        <a:effectLst/>
                        <a:latin typeface="Times New Roman" pitchFamily="18" charset="0"/>
                        <a:cs typeface="Times New Roman" pitchFamily="18" charset="0"/>
                      </a:endParaRPr>
                    </a:p>
                  </a:txBody>
                  <a:tcPr marL="6667" marR="6667" marT="6667" marB="0" anchor="ctr"/>
                </a:tc>
                <a:tc hMerge="1">
                  <a:txBody>
                    <a:bodyPr/>
                    <a:lstStyle/>
                    <a:p>
                      <a:pPr algn="l" fontAlgn="ctr"/>
                      <a:endParaRPr lang="en-US" sz="900" b="0" i="0" u="none" strike="noStrike">
                        <a:solidFill>
                          <a:srgbClr val="000000"/>
                        </a:solidFill>
                        <a:effectLst/>
                        <a:latin typeface="Times New Roman" pitchFamily="18" charset="0"/>
                        <a:cs typeface="Times New Roman" pitchFamily="18" charset="0"/>
                      </a:endParaRPr>
                    </a:p>
                  </a:txBody>
                  <a:tcPr marL="6667" marR="6667" marT="6667" marB="0" anchor="ctr">
                    <a:solidFill>
                      <a:schemeClr val="bg2">
                        <a:lumMod val="20000"/>
                        <a:lumOff val="80000"/>
                      </a:schemeClr>
                    </a:solidFill>
                  </a:tcPr>
                </a:tc>
                <a:tc rowSpan="3">
                  <a:txBody>
                    <a:bodyPr/>
                    <a:lstStyle/>
                    <a:p>
                      <a:endParaRPr lang="en-US"/>
                    </a:p>
                  </a:txBody>
                  <a:tcPr marL="6667" marR="6667" marT="6667" marB="0" anchor="ctr"/>
                </a:tc>
                <a:tc>
                  <a:txBody>
                    <a:bodyPr/>
                    <a:lstStyle/>
                    <a:p>
                      <a:pPr algn="l" fontAlgn="b"/>
                      <a:r>
                        <a:rPr lang="en-US" sz="1000" u="none" strike="noStrike" dirty="0">
                          <a:effectLst/>
                        </a:rPr>
                        <a:t> </a:t>
                      </a:r>
                      <a:endParaRPr lang="en-US" sz="1000" b="0" i="0" u="none" strike="noStrike" dirty="0">
                        <a:solidFill>
                          <a:srgbClr val="000000"/>
                        </a:solidFill>
                        <a:effectLst/>
                        <a:latin typeface="Times New Roman" pitchFamily="18" charset="0"/>
                        <a:cs typeface="Times New Roman" pitchFamily="18" charset="0"/>
                      </a:endParaRPr>
                    </a:p>
                  </a:txBody>
                  <a:tcPr marL="6667" marR="6667" marT="6667" marB="0" anchor="b"/>
                </a:tc>
              </a:tr>
              <a:tr h="0">
                <a:tc vMerge="1">
                  <a:txBody>
                    <a:bodyPr/>
                    <a:lstStyle/>
                    <a:p>
                      <a:endParaRPr lang="en-US"/>
                    </a:p>
                  </a:txBody>
                  <a:tcPr/>
                </a:tc>
                <a:tc>
                  <a:txBody>
                    <a:bodyPr/>
                    <a:lstStyle/>
                    <a:p>
                      <a:pPr algn="just" fontAlgn="ctr"/>
                      <a:r>
                        <a:rPr lang="es-ES" sz="1000" u="none" strike="noStrike" dirty="0">
                          <a:effectLst/>
                        </a:rPr>
                        <a:t>Verificar a coordinación y comunicación de las  actividades operativas, roles y responsabilidades, incluyendo la definición de los tipos de petición, escalado jerárquico, periodos de interrupción significativos (planeados o no) y contenido y frecuencia de los informes del servicio.</a:t>
                      </a:r>
                      <a:endParaRPr lang="es-ES" sz="1000" b="0" i="0" u="none" strike="noStrike" dirty="0">
                        <a:solidFill>
                          <a:srgbClr val="000000"/>
                        </a:solidFill>
                        <a:effectLst/>
                        <a:latin typeface="Times New Roman" pitchFamily="18" charset="0"/>
                        <a:cs typeface="Times New Roman" pitchFamily="18" charset="0"/>
                      </a:endParaRPr>
                    </a:p>
                  </a:txBody>
                  <a:tcPr marL="6667" marR="6667" marT="6667" marB="0" anchor="ctr"/>
                </a:tc>
                <a:tc>
                  <a:txBody>
                    <a:bodyPr/>
                    <a:lstStyle/>
                    <a:p>
                      <a:pPr algn="l" fontAlgn="b"/>
                      <a:r>
                        <a:rPr lang="en-US" sz="1000" u="none" strike="noStrike" dirty="0">
                          <a:effectLst/>
                        </a:rPr>
                        <a:t> </a:t>
                      </a:r>
                      <a:endParaRPr lang="en-US" sz="1000" b="0" i="0" u="none" strike="noStrike" dirty="0">
                        <a:solidFill>
                          <a:srgbClr val="000000"/>
                        </a:solidFill>
                        <a:effectLst/>
                        <a:latin typeface="Times New Roman" pitchFamily="18" charset="0"/>
                        <a:cs typeface="Times New Roman" pitchFamily="18" charset="0"/>
                      </a:endParaRPr>
                    </a:p>
                  </a:txBody>
                  <a:tcPr marL="6667" marR="6667" marT="6667" marB="0" anchor="b"/>
                </a:tc>
                <a:tc>
                  <a:txBody>
                    <a:bodyPr/>
                    <a:lstStyle/>
                    <a:p>
                      <a:pPr algn="l" fontAlgn="b"/>
                      <a:r>
                        <a:rPr lang="en-US" sz="1000" u="none" strike="noStrike">
                          <a:effectLst/>
                        </a:rPr>
                        <a:t> </a:t>
                      </a:r>
                      <a:endParaRPr lang="en-US" sz="1000" b="0" i="0" u="none" strike="noStrike">
                        <a:solidFill>
                          <a:srgbClr val="000000"/>
                        </a:solidFill>
                        <a:effectLst/>
                        <a:latin typeface="Times New Roman" pitchFamily="18" charset="0"/>
                        <a:cs typeface="Times New Roman" pitchFamily="18" charset="0"/>
                      </a:endParaRPr>
                    </a:p>
                  </a:txBody>
                  <a:tcPr marL="6667" marR="6667" marT="6667" marB="0" anchor="b"/>
                </a:tc>
                <a:tc>
                  <a:txBody>
                    <a:bodyPr/>
                    <a:lstStyle/>
                    <a:p>
                      <a:pPr algn="l" fontAlgn="b"/>
                      <a:r>
                        <a:rPr lang="en-US" sz="1000" u="none" strike="noStrike">
                          <a:effectLst/>
                        </a:rPr>
                        <a:t> </a:t>
                      </a:r>
                      <a:endParaRPr lang="en-US" sz="1000" b="0" i="0" u="none" strike="noStrike">
                        <a:solidFill>
                          <a:srgbClr val="000000"/>
                        </a:solidFill>
                        <a:effectLst/>
                        <a:latin typeface="Times New Roman" pitchFamily="18" charset="0"/>
                        <a:cs typeface="Times New Roman" pitchFamily="18" charset="0"/>
                      </a:endParaRPr>
                    </a:p>
                  </a:txBody>
                  <a:tcPr marL="6667" marR="6667" marT="6667" marB="0" anchor="b"/>
                </a:tc>
                <a:tc gridSpan="2">
                  <a:txBody>
                    <a:bodyPr/>
                    <a:lstStyle/>
                    <a:p>
                      <a:pPr algn="l" fontAlgn="b"/>
                      <a:r>
                        <a:rPr lang="en-US" sz="1000" u="none" strike="noStrike" dirty="0">
                          <a:effectLst/>
                        </a:rPr>
                        <a:t> </a:t>
                      </a:r>
                      <a:endParaRPr lang="en-US" sz="1000" b="0" i="0" u="none" strike="noStrike" dirty="0">
                        <a:solidFill>
                          <a:srgbClr val="000000"/>
                        </a:solidFill>
                        <a:effectLst/>
                        <a:latin typeface="Times New Roman" pitchFamily="18" charset="0"/>
                        <a:cs typeface="Times New Roman" pitchFamily="18" charset="0"/>
                      </a:endParaRPr>
                    </a:p>
                  </a:txBody>
                  <a:tcPr marL="6667" marR="6667" marT="6667" marB="0" anchor="b"/>
                </a:tc>
                <a:tc hMerge="1">
                  <a:txBody>
                    <a:bodyPr/>
                    <a:lstStyle/>
                    <a:p>
                      <a:pPr algn="l" fontAlgn="b"/>
                      <a:endParaRPr lang="en-US" sz="900" b="0" i="0" u="none" strike="noStrike" dirty="0">
                        <a:solidFill>
                          <a:srgbClr val="000000"/>
                        </a:solidFill>
                        <a:effectLst/>
                        <a:latin typeface="Times New Roman" pitchFamily="18" charset="0"/>
                        <a:cs typeface="Times New Roman" pitchFamily="18" charset="0"/>
                      </a:endParaRPr>
                    </a:p>
                  </a:txBody>
                  <a:tcPr marL="6667" marR="6667" marT="6667" marB="0" anchor="b">
                    <a:solidFill>
                      <a:schemeClr val="bg2">
                        <a:lumMod val="20000"/>
                        <a:lumOff val="80000"/>
                      </a:schemeClr>
                    </a:solidFill>
                  </a:tcPr>
                </a:tc>
                <a:tc vMerge="1">
                  <a:txBody>
                    <a:bodyPr/>
                    <a:lstStyle/>
                    <a:p>
                      <a:endParaRPr lang="en-US"/>
                    </a:p>
                  </a:txBody>
                  <a:tcPr/>
                </a:tc>
                <a:tc>
                  <a:txBody>
                    <a:bodyPr/>
                    <a:lstStyle/>
                    <a:p>
                      <a:pPr algn="l" fontAlgn="b"/>
                      <a:r>
                        <a:rPr lang="en-US" sz="1000" u="none" strike="noStrike" dirty="0">
                          <a:effectLst/>
                        </a:rPr>
                        <a:t> </a:t>
                      </a:r>
                      <a:endParaRPr lang="en-US" sz="1000" b="0" i="0" u="none" strike="noStrike" dirty="0">
                        <a:solidFill>
                          <a:srgbClr val="000000"/>
                        </a:solidFill>
                        <a:effectLst/>
                        <a:latin typeface="Times New Roman" pitchFamily="18" charset="0"/>
                        <a:cs typeface="Times New Roman" pitchFamily="18" charset="0"/>
                      </a:endParaRPr>
                    </a:p>
                  </a:txBody>
                  <a:tcPr marL="6667" marR="6667" marT="6667" marB="0" anchor="b"/>
                </a:tc>
              </a:tr>
              <a:tr h="0">
                <a:tc vMerge="1">
                  <a:txBody>
                    <a:bodyPr/>
                    <a:lstStyle/>
                    <a:p>
                      <a:endParaRPr lang="en-US"/>
                    </a:p>
                  </a:txBody>
                  <a:tcPr/>
                </a:tc>
                <a:tc>
                  <a:txBody>
                    <a:bodyPr/>
                    <a:lstStyle/>
                    <a:p>
                      <a:pPr algn="just" fontAlgn="b"/>
                      <a:r>
                        <a:rPr lang="es-ES" sz="1000" u="none" strike="noStrike" dirty="0">
                          <a:effectLst/>
                        </a:rPr>
                        <a:t>Verificar el mantenimiento  un plan de comunicación interno a extremo que defina el la relación en la organización.</a:t>
                      </a:r>
                      <a:endParaRPr lang="es-ES" sz="1000" b="0" i="0" u="none" strike="noStrike" dirty="0">
                        <a:solidFill>
                          <a:srgbClr val="000000"/>
                        </a:solidFill>
                        <a:effectLst/>
                        <a:latin typeface="Times New Roman" pitchFamily="18" charset="0"/>
                        <a:cs typeface="Times New Roman" pitchFamily="18" charset="0"/>
                      </a:endParaRPr>
                    </a:p>
                  </a:txBody>
                  <a:tcPr marL="6667" marR="6667" marT="6667" marB="0" anchor="b"/>
                </a:tc>
                <a:tc>
                  <a:txBody>
                    <a:bodyPr/>
                    <a:lstStyle/>
                    <a:p>
                      <a:pPr algn="l" fontAlgn="b"/>
                      <a:r>
                        <a:rPr lang="en-US" sz="1000" u="none" strike="noStrike" dirty="0">
                          <a:effectLst/>
                        </a:rPr>
                        <a:t> </a:t>
                      </a:r>
                      <a:endParaRPr lang="en-US" sz="1000" b="0" i="0" u="none" strike="noStrike" dirty="0">
                        <a:solidFill>
                          <a:srgbClr val="000000"/>
                        </a:solidFill>
                        <a:effectLst/>
                        <a:latin typeface="Times New Roman" pitchFamily="18" charset="0"/>
                        <a:cs typeface="Times New Roman" pitchFamily="18" charset="0"/>
                      </a:endParaRPr>
                    </a:p>
                  </a:txBody>
                  <a:tcPr marL="6667" marR="6667" marT="6667" marB="0" anchor="b"/>
                </a:tc>
                <a:tc>
                  <a:txBody>
                    <a:bodyPr/>
                    <a:lstStyle/>
                    <a:p>
                      <a:pPr algn="l" fontAlgn="b"/>
                      <a:r>
                        <a:rPr lang="en-US" sz="1000" u="none" strike="noStrike" dirty="0">
                          <a:effectLst/>
                        </a:rPr>
                        <a:t> </a:t>
                      </a:r>
                      <a:endParaRPr lang="en-US" sz="1000" b="0" i="0" u="none" strike="noStrike" dirty="0">
                        <a:solidFill>
                          <a:srgbClr val="000000"/>
                        </a:solidFill>
                        <a:effectLst/>
                        <a:latin typeface="Times New Roman" pitchFamily="18" charset="0"/>
                        <a:cs typeface="Times New Roman" pitchFamily="18" charset="0"/>
                      </a:endParaRPr>
                    </a:p>
                  </a:txBody>
                  <a:tcPr marL="6667" marR="6667" marT="6667" marB="0" anchor="b"/>
                </a:tc>
                <a:tc>
                  <a:txBody>
                    <a:bodyPr/>
                    <a:lstStyle/>
                    <a:p>
                      <a:pPr algn="l" fontAlgn="b"/>
                      <a:r>
                        <a:rPr lang="en-US" sz="1000" u="none" strike="noStrike" dirty="0">
                          <a:effectLst/>
                        </a:rPr>
                        <a:t> </a:t>
                      </a:r>
                      <a:endParaRPr lang="en-US" sz="1000" b="0" i="0" u="none" strike="noStrike" dirty="0">
                        <a:solidFill>
                          <a:srgbClr val="000000"/>
                        </a:solidFill>
                        <a:effectLst/>
                        <a:latin typeface="Times New Roman" pitchFamily="18" charset="0"/>
                        <a:cs typeface="Times New Roman" pitchFamily="18" charset="0"/>
                      </a:endParaRPr>
                    </a:p>
                  </a:txBody>
                  <a:tcPr marL="6667" marR="6667" marT="6667" marB="0" anchor="b"/>
                </a:tc>
                <a:tc gridSpan="2">
                  <a:txBody>
                    <a:bodyPr/>
                    <a:lstStyle/>
                    <a:p>
                      <a:pPr algn="l" fontAlgn="b"/>
                      <a:r>
                        <a:rPr lang="en-US" sz="1000" u="none" strike="noStrike" dirty="0">
                          <a:effectLst/>
                        </a:rPr>
                        <a:t> </a:t>
                      </a:r>
                      <a:endParaRPr lang="en-US" sz="1000" b="0" i="0" u="none" strike="noStrike" dirty="0">
                        <a:solidFill>
                          <a:srgbClr val="000000"/>
                        </a:solidFill>
                        <a:effectLst/>
                        <a:latin typeface="Times New Roman" pitchFamily="18" charset="0"/>
                        <a:cs typeface="Times New Roman" pitchFamily="18" charset="0"/>
                      </a:endParaRPr>
                    </a:p>
                  </a:txBody>
                  <a:tcPr marL="6667" marR="6667" marT="6667" marB="0" anchor="b"/>
                </a:tc>
                <a:tc hMerge="1">
                  <a:txBody>
                    <a:bodyPr/>
                    <a:lstStyle/>
                    <a:p>
                      <a:pPr algn="l" fontAlgn="b"/>
                      <a:endParaRPr lang="en-US" sz="900" b="0" i="0" u="none" strike="noStrike" dirty="0">
                        <a:solidFill>
                          <a:srgbClr val="000000"/>
                        </a:solidFill>
                        <a:effectLst/>
                        <a:latin typeface="Times New Roman" pitchFamily="18" charset="0"/>
                        <a:cs typeface="Times New Roman" pitchFamily="18" charset="0"/>
                      </a:endParaRPr>
                    </a:p>
                  </a:txBody>
                  <a:tcPr marL="6667" marR="6667" marT="6667" marB="0" anchor="b">
                    <a:solidFill>
                      <a:schemeClr val="bg2">
                        <a:lumMod val="20000"/>
                        <a:lumOff val="80000"/>
                      </a:schemeClr>
                    </a:solidFill>
                  </a:tcPr>
                </a:tc>
                <a:tc vMerge="1">
                  <a:txBody>
                    <a:bodyPr/>
                    <a:lstStyle/>
                    <a:p>
                      <a:endParaRPr lang="en-US"/>
                    </a:p>
                  </a:txBody>
                  <a:tcPr/>
                </a:tc>
                <a:tc>
                  <a:txBody>
                    <a:bodyPr/>
                    <a:lstStyle/>
                    <a:p>
                      <a:pPr algn="l" fontAlgn="b"/>
                      <a:r>
                        <a:rPr lang="en-US" sz="1000" u="none" strike="noStrike" dirty="0">
                          <a:effectLst/>
                        </a:rPr>
                        <a:t> </a:t>
                      </a:r>
                      <a:endParaRPr lang="en-US" sz="1000" b="0" i="0" u="none" strike="noStrike" dirty="0">
                        <a:solidFill>
                          <a:srgbClr val="000000"/>
                        </a:solidFill>
                        <a:effectLst/>
                        <a:latin typeface="Times New Roman" pitchFamily="18" charset="0"/>
                        <a:cs typeface="Times New Roman" pitchFamily="18" charset="0"/>
                      </a:endParaRPr>
                    </a:p>
                  </a:txBody>
                  <a:tcPr marL="6667" marR="6667" marT="6667" marB="0" anchor="b"/>
                </a:tc>
              </a:tr>
            </a:tbl>
          </a:graphicData>
        </a:graphic>
      </p:graphicFrame>
    </p:spTree>
    <p:extLst>
      <p:ext uri="{BB962C8B-B14F-4D97-AF65-F5344CB8AC3E}">
        <p14:creationId xmlns:p14="http://schemas.microsoft.com/office/powerpoint/2010/main" val="1420108047"/>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1 Subtítulo"/>
          <p:cNvSpPr>
            <a:spLocks noGrp="1"/>
          </p:cNvSpPr>
          <p:nvPr>
            <p:ph type="subTitle" idx="1"/>
          </p:nvPr>
        </p:nvSpPr>
        <p:spPr>
          <a:xfrm>
            <a:off x="762000" y="2286000"/>
            <a:ext cx="7620000" cy="4114800"/>
          </a:xfrm>
        </p:spPr>
        <p:txBody>
          <a:bodyPr>
            <a:noAutofit/>
          </a:bodyPr>
          <a:lstStyle/>
          <a:p>
            <a:pPr algn="just"/>
            <a:r>
              <a:rPr lang="es-ES" sz="1100" dirty="0">
                <a:gradFill>
                  <a:gsLst>
                    <a:gs pos="0">
                      <a:schemeClr val="tx1"/>
                    </a:gs>
                    <a:gs pos="40000">
                      <a:schemeClr val="tx1">
                        <a:lumMod val="75000"/>
                        <a:lumOff val="25000"/>
                      </a:schemeClr>
                    </a:gs>
                    <a:gs pos="100000">
                      <a:schemeClr val="tx2">
                        <a:alpha val="65000"/>
                      </a:schemeClr>
                    </a:gs>
                  </a:gsLst>
                  <a:lin ang="5400000" scaled="0"/>
                </a:gradFill>
              </a:rPr>
              <a:t> </a:t>
            </a:r>
            <a:r>
              <a:rPr lang="en-US" sz="2400" b="1" dirty="0" smtClean="0">
                <a:gradFill>
                  <a:gsLst>
                    <a:gs pos="0">
                      <a:schemeClr val="tx1"/>
                    </a:gs>
                    <a:gs pos="40000">
                      <a:schemeClr val="tx1">
                        <a:lumMod val="75000"/>
                        <a:lumOff val="25000"/>
                      </a:schemeClr>
                    </a:gs>
                    <a:gs pos="100000">
                      <a:schemeClr val="tx2">
                        <a:alpha val="65000"/>
                      </a:schemeClr>
                    </a:gs>
                  </a:gsLst>
                  <a:lin ang="5400000" scaled="0"/>
                </a:gradFill>
              </a:rPr>
              <a:t>EVALUACIÓN </a:t>
            </a:r>
            <a:r>
              <a:rPr lang="en-US" sz="2400" b="1" dirty="0">
                <a:gradFill>
                  <a:gsLst>
                    <a:gs pos="0">
                      <a:schemeClr val="tx1"/>
                    </a:gs>
                    <a:gs pos="40000">
                      <a:schemeClr val="tx1">
                        <a:lumMod val="75000"/>
                        <a:lumOff val="25000"/>
                      </a:schemeClr>
                    </a:gs>
                    <a:gs pos="100000">
                      <a:schemeClr val="tx2">
                        <a:alpha val="65000"/>
                      </a:schemeClr>
                    </a:gs>
                  </a:gsLst>
                  <a:lin ang="5400000" scaled="0"/>
                </a:gradFill>
              </a:rPr>
              <a:t>DE CAPACIDAD NIVEL </a:t>
            </a:r>
            <a:r>
              <a:rPr lang="en-US" sz="2400" b="1" dirty="0" smtClean="0">
                <a:gradFill>
                  <a:gsLst>
                    <a:gs pos="0">
                      <a:schemeClr val="tx1"/>
                    </a:gs>
                    <a:gs pos="40000">
                      <a:schemeClr val="tx1">
                        <a:lumMod val="75000"/>
                        <a:lumOff val="25000"/>
                      </a:schemeClr>
                    </a:gs>
                    <a:gs pos="100000">
                      <a:schemeClr val="tx2">
                        <a:alpha val="65000"/>
                      </a:schemeClr>
                    </a:gs>
                  </a:gsLst>
                  <a:lin ang="5400000" scaled="0"/>
                </a:gradFill>
              </a:rPr>
              <a:t>2 A 5</a:t>
            </a:r>
            <a:endParaRPr lang="es-EC" sz="2400" b="1" dirty="0">
              <a:gradFill>
                <a:gsLst>
                  <a:gs pos="0">
                    <a:schemeClr val="tx1"/>
                  </a:gs>
                  <a:gs pos="40000">
                    <a:schemeClr val="tx1">
                      <a:lumMod val="75000"/>
                      <a:lumOff val="25000"/>
                    </a:schemeClr>
                  </a:gs>
                  <a:gs pos="100000">
                    <a:schemeClr val="tx2">
                      <a:alpha val="65000"/>
                    </a:schemeClr>
                  </a:gs>
                </a:gsLst>
                <a:lin ang="5400000" scaled="0"/>
              </a:gradFill>
            </a:endParaRPr>
          </a:p>
          <a:p>
            <a:pPr algn="just"/>
            <a:r>
              <a:rPr lang="es-ES" sz="2000" dirty="0">
                <a:gradFill>
                  <a:gsLst>
                    <a:gs pos="0">
                      <a:schemeClr val="tx1"/>
                    </a:gs>
                    <a:gs pos="40000">
                      <a:schemeClr val="tx1">
                        <a:lumMod val="75000"/>
                        <a:lumOff val="25000"/>
                      </a:schemeClr>
                    </a:gs>
                    <a:gs pos="100000">
                      <a:schemeClr val="tx2">
                        <a:alpha val="65000"/>
                      </a:schemeClr>
                    </a:gs>
                  </a:gsLst>
                  <a:lin ang="5400000" scaled="0"/>
                </a:gradFill>
              </a:rPr>
              <a:t>L</a:t>
            </a:r>
            <a:r>
              <a:rPr lang="es-ES" sz="2000" dirty="0" smtClean="0">
                <a:gradFill>
                  <a:gsLst>
                    <a:gs pos="0">
                      <a:schemeClr val="tx1"/>
                    </a:gs>
                    <a:gs pos="40000">
                      <a:schemeClr val="tx1">
                        <a:lumMod val="75000"/>
                        <a:lumOff val="25000"/>
                      </a:schemeClr>
                    </a:gs>
                    <a:gs pos="100000">
                      <a:schemeClr val="tx2">
                        <a:alpha val="65000"/>
                      </a:schemeClr>
                    </a:gs>
                  </a:gsLst>
                  <a:lin ang="5400000" scaled="0"/>
                </a:gradFill>
              </a:rPr>
              <a:t>a </a:t>
            </a:r>
            <a:r>
              <a:rPr lang="es-ES" sz="2000" dirty="0">
                <a:gradFill>
                  <a:gsLst>
                    <a:gs pos="0">
                      <a:schemeClr val="tx1"/>
                    </a:gs>
                    <a:gs pos="40000">
                      <a:schemeClr val="tx1">
                        <a:lumMod val="75000"/>
                        <a:lumOff val="25000"/>
                      </a:schemeClr>
                    </a:gs>
                    <a:gs pos="100000">
                      <a:schemeClr val="tx2">
                        <a:alpha val="65000"/>
                      </a:schemeClr>
                    </a:gs>
                  </a:gsLst>
                  <a:lin ang="5400000" scaled="0"/>
                </a:gradFill>
              </a:rPr>
              <a:t>capacidad de un proceso </a:t>
            </a:r>
            <a:r>
              <a:rPr lang="es-ES" sz="2000" dirty="0" smtClean="0">
                <a:gradFill>
                  <a:gsLst>
                    <a:gs pos="0">
                      <a:schemeClr val="tx1"/>
                    </a:gs>
                    <a:gs pos="40000">
                      <a:schemeClr val="tx1">
                        <a:lumMod val="75000"/>
                        <a:lumOff val="25000"/>
                      </a:schemeClr>
                    </a:gs>
                    <a:gs pos="100000">
                      <a:schemeClr val="tx2">
                        <a:alpha val="65000"/>
                      </a:schemeClr>
                    </a:gs>
                  </a:gsLst>
                  <a:lin ang="5400000" scaled="0"/>
                </a:gradFill>
              </a:rPr>
              <a:t>entre los niveles 2 a 5, se </a:t>
            </a:r>
            <a:r>
              <a:rPr lang="es-ES" sz="2000" dirty="0">
                <a:gradFill>
                  <a:gsLst>
                    <a:gs pos="0">
                      <a:schemeClr val="tx1"/>
                    </a:gs>
                    <a:gs pos="40000">
                      <a:schemeClr val="tx1">
                        <a:lumMod val="75000"/>
                        <a:lumOff val="25000"/>
                      </a:schemeClr>
                    </a:gs>
                    <a:gs pos="100000">
                      <a:schemeClr val="tx2">
                        <a:alpha val="65000"/>
                      </a:schemeClr>
                    </a:gs>
                  </a:gsLst>
                  <a:lin ang="5400000" scaled="0"/>
                </a:gradFill>
              </a:rPr>
              <a:t>puede medir por la implementación exitosa de sus atributos de proceso, los atributos de proceso se pueden medir por la implementación exitosa de sus resultados, a su vez los resultados están relacionados con prácticas de gestión genéricas.</a:t>
            </a:r>
            <a:endParaRPr lang="es-EC" sz="2000" dirty="0">
              <a:gradFill>
                <a:gsLst>
                  <a:gs pos="0">
                    <a:schemeClr val="tx1"/>
                  </a:gs>
                  <a:gs pos="40000">
                    <a:schemeClr val="tx1">
                      <a:lumMod val="75000"/>
                      <a:lumOff val="25000"/>
                    </a:schemeClr>
                  </a:gs>
                  <a:gs pos="100000">
                    <a:schemeClr val="tx2">
                      <a:alpha val="65000"/>
                    </a:schemeClr>
                  </a:gs>
                </a:gsLst>
                <a:lin ang="5400000" scaled="0"/>
              </a:gradFill>
            </a:endParaRPr>
          </a:p>
          <a:p>
            <a:pPr algn="just"/>
            <a:endParaRPr lang="en-US" sz="1900" dirty="0" smtClean="0">
              <a:gradFill>
                <a:gsLst>
                  <a:gs pos="0">
                    <a:schemeClr val="tx1"/>
                  </a:gs>
                  <a:gs pos="40000">
                    <a:schemeClr val="tx1">
                      <a:lumMod val="75000"/>
                      <a:lumOff val="25000"/>
                    </a:schemeClr>
                  </a:gs>
                  <a:gs pos="100000">
                    <a:schemeClr val="tx2">
                      <a:alpha val="65000"/>
                    </a:schemeClr>
                  </a:gs>
                </a:gsLst>
                <a:lin ang="5400000" scaled="0"/>
              </a:gradFill>
              <a:latin typeface="+mj-lt"/>
              <a:ea typeface="+mj-ea"/>
              <a:cs typeface="+mj-cs"/>
            </a:endParaRPr>
          </a:p>
          <a:p>
            <a:pPr algn="just"/>
            <a:r>
              <a:rPr lang="es-ES" sz="2000" dirty="0">
                <a:gradFill>
                  <a:gsLst>
                    <a:gs pos="0">
                      <a:schemeClr val="tx1"/>
                    </a:gs>
                    <a:gs pos="40000">
                      <a:schemeClr val="tx1">
                        <a:lumMod val="75000"/>
                        <a:lumOff val="25000"/>
                      </a:schemeClr>
                    </a:gs>
                    <a:gs pos="100000">
                      <a:schemeClr val="tx2">
                        <a:alpha val="65000"/>
                      </a:schemeClr>
                    </a:gs>
                  </a:gsLst>
                  <a:lin ang="5400000" scaled="0"/>
                </a:gradFill>
              </a:rPr>
              <a:t>Cada práctica genérica tiene un grado de realización al cual se le asigna un valor definido.</a:t>
            </a:r>
            <a:endParaRPr lang="es-EC" sz="2000" dirty="0">
              <a:gradFill>
                <a:gsLst>
                  <a:gs pos="0">
                    <a:schemeClr val="tx1"/>
                  </a:gs>
                  <a:gs pos="40000">
                    <a:schemeClr val="tx1">
                      <a:lumMod val="75000"/>
                      <a:lumOff val="25000"/>
                    </a:schemeClr>
                  </a:gs>
                  <a:gs pos="100000">
                    <a:schemeClr val="tx2">
                      <a:alpha val="65000"/>
                    </a:schemeClr>
                  </a:gs>
                </a:gsLst>
                <a:lin ang="5400000" scaled="0"/>
              </a:gradFill>
            </a:endParaRPr>
          </a:p>
          <a:p>
            <a:pPr algn="just"/>
            <a:endParaRPr lang="en-US" sz="1900" dirty="0">
              <a:gradFill>
                <a:gsLst>
                  <a:gs pos="0">
                    <a:schemeClr val="tx1"/>
                  </a:gs>
                  <a:gs pos="40000">
                    <a:schemeClr val="tx1">
                      <a:lumMod val="75000"/>
                      <a:lumOff val="25000"/>
                    </a:schemeClr>
                  </a:gs>
                  <a:gs pos="100000">
                    <a:schemeClr val="tx2">
                      <a:alpha val="65000"/>
                    </a:schemeClr>
                  </a:gs>
                </a:gsLst>
                <a:lin ang="5400000" scaled="0"/>
              </a:gradFill>
              <a:latin typeface="+mj-lt"/>
              <a:ea typeface="+mj-ea"/>
              <a:cs typeface="+mj-cs"/>
            </a:endParaRPr>
          </a:p>
          <a:p>
            <a:pPr algn="just"/>
            <a:endParaRPr lang="en-US" sz="1900" dirty="0" smtClean="0">
              <a:gradFill>
                <a:gsLst>
                  <a:gs pos="0">
                    <a:schemeClr val="tx1"/>
                  </a:gs>
                  <a:gs pos="40000">
                    <a:schemeClr val="tx1">
                      <a:lumMod val="75000"/>
                      <a:lumOff val="25000"/>
                    </a:schemeClr>
                  </a:gs>
                  <a:gs pos="100000">
                    <a:schemeClr val="tx2">
                      <a:alpha val="65000"/>
                    </a:schemeClr>
                  </a:gs>
                </a:gsLst>
                <a:lin ang="5400000" scaled="0"/>
              </a:gradFill>
              <a:latin typeface="+mj-lt"/>
              <a:ea typeface="+mj-ea"/>
              <a:cs typeface="+mj-cs"/>
            </a:endParaRPr>
          </a:p>
          <a:p>
            <a:pPr algn="just"/>
            <a:endParaRPr lang="en-US" sz="2000" dirty="0">
              <a:gradFill>
                <a:gsLst>
                  <a:gs pos="0">
                    <a:schemeClr val="tx1"/>
                  </a:gs>
                  <a:gs pos="40000">
                    <a:schemeClr val="tx1">
                      <a:lumMod val="75000"/>
                      <a:lumOff val="25000"/>
                    </a:schemeClr>
                  </a:gs>
                  <a:gs pos="100000">
                    <a:schemeClr val="tx2">
                      <a:alpha val="65000"/>
                    </a:schemeClr>
                  </a:gs>
                </a:gsLst>
                <a:lin ang="5400000" scaled="0"/>
              </a:gradFill>
              <a:latin typeface="+mj-lt"/>
              <a:ea typeface="+mj-ea"/>
              <a:cs typeface="+mj-cs"/>
            </a:endParaRPr>
          </a:p>
          <a:p>
            <a:pPr algn="just"/>
            <a:endParaRPr lang="es-EC" sz="1900" dirty="0">
              <a:gradFill>
                <a:gsLst>
                  <a:gs pos="0">
                    <a:schemeClr val="tx1"/>
                  </a:gs>
                  <a:gs pos="40000">
                    <a:schemeClr val="tx1">
                      <a:lumMod val="75000"/>
                      <a:lumOff val="25000"/>
                    </a:schemeClr>
                  </a:gs>
                  <a:gs pos="100000">
                    <a:schemeClr val="tx2">
                      <a:alpha val="65000"/>
                    </a:schemeClr>
                  </a:gs>
                </a:gsLst>
                <a:lin ang="5400000" scaled="0"/>
              </a:gradFill>
              <a:latin typeface="+mj-lt"/>
              <a:ea typeface="+mj-ea"/>
              <a:cs typeface="+mj-cs"/>
            </a:endParaRPr>
          </a:p>
        </p:txBody>
      </p:sp>
      <p:sp>
        <p:nvSpPr>
          <p:cNvPr id="3" name="2 Título"/>
          <p:cNvSpPr>
            <a:spLocks noGrp="1"/>
          </p:cNvSpPr>
          <p:nvPr>
            <p:ph type="ctrTitle"/>
          </p:nvPr>
        </p:nvSpPr>
        <p:spPr>
          <a:xfrm>
            <a:off x="1295400" y="1371600"/>
            <a:ext cx="6553200" cy="677709"/>
          </a:xfrm>
          <a:ln>
            <a:noFill/>
          </a:ln>
        </p:spPr>
        <p:txBody>
          <a:bodyPr/>
          <a:lstStyle/>
          <a:p>
            <a:pPr marL="182880" indent="0">
              <a:buNone/>
            </a:pPr>
            <a:r>
              <a:rPr lang="es-EC" sz="4000" dirty="0" smtClean="0"/>
              <a:t>DESAROLLO DEL MODELO</a:t>
            </a:r>
            <a:endParaRPr lang="en-US" sz="4000" dirty="0"/>
          </a:p>
        </p:txBody>
      </p:sp>
      <p:pic>
        <p:nvPicPr>
          <p:cNvPr id="5" name="4 Imagen" descr="C:\Users\william.lozada\Desktop\LOGO-PRINCIPAL5.png"/>
          <p:cNvPicPr/>
          <p:nvPr/>
        </p:nvPicPr>
        <p:blipFill rotWithShape="1">
          <a:blip r:embed="rId4" cstate="print"/>
          <a:srcRect l="-1" t="-1" r="-296" b="-676"/>
          <a:stretch/>
        </p:blipFill>
        <p:spPr bwMode="auto">
          <a:xfrm>
            <a:off x="5638800" y="152400"/>
            <a:ext cx="3360420" cy="838200"/>
          </a:xfrm>
          <a:prstGeom prst="rect">
            <a:avLst/>
          </a:prstGeom>
          <a:noFill/>
          <a:ln>
            <a:noFill/>
          </a:ln>
          <a:extLst>
            <a:ext uri="{53640926-AAD7-44D8-BBD7-CCE9431645EC}">
              <a14:shadowObscured xmlns:a14="http://schemas.microsoft.com/office/drawing/2010/main"/>
            </a:ext>
          </a:extLst>
        </p:spPr>
      </p:pic>
      <p:cxnSp>
        <p:nvCxnSpPr>
          <p:cNvPr id="6" name="5 Conector recto"/>
          <p:cNvCxnSpPr/>
          <p:nvPr/>
        </p:nvCxnSpPr>
        <p:spPr>
          <a:xfrm>
            <a:off x="0" y="1038225"/>
            <a:ext cx="9144000" cy="0"/>
          </a:xfrm>
          <a:prstGeom prst="line">
            <a:avLst/>
          </a:prstGeom>
          <a:ln>
            <a:solidFill>
              <a:srgbClr val="FF0000"/>
            </a:solidFill>
          </a:ln>
        </p:spPr>
        <p:style>
          <a:lnRef idx="2">
            <a:schemeClr val="accent6"/>
          </a:lnRef>
          <a:fillRef idx="0">
            <a:schemeClr val="accent6"/>
          </a:fillRef>
          <a:effectRef idx="1">
            <a:schemeClr val="accent6"/>
          </a:effectRef>
          <a:fontRef idx="minor">
            <a:schemeClr val="tx1"/>
          </a:fontRef>
        </p:style>
      </p:cxnSp>
      <p:cxnSp>
        <p:nvCxnSpPr>
          <p:cNvPr id="7" name="6 Conector recto"/>
          <p:cNvCxnSpPr/>
          <p:nvPr/>
        </p:nvCxnSpPr>
        <p:spPr>
          <a:xfrm>
            <a:off x="0" y="1095375"/>
            <a:ext cx="9144000" cy="0"/>
          </a:xfrm>
          <a:prstGeom prst="line">
            <a:avLst/>
          </a:prstGeom>
          <a:ln>
            <a:solidFill>
              <a:srgbClr val="21A73B"/>
            </a:solidFill>
          </a:ln>
        </p:spPr>
        <p:style>
          <a:lnRef idx="2">
            <a:schemeClr val="accent6"/>
          </a:lnRef>
          <a:fillRef idx="0">
            <a:schemeClr val="accent6"/>
          </a:fillRef>
          <a:effectRef idx="1">
            <a:schemeClr val="accent6"/>
          </a:effectRef>
          <a:fontRef idx="minor">
            <a:schemeClr val="tx1"/>
          </a:fontRef>
        </p:style>
      </p:cxnSp>
      <p:sp>
        <p:nvSpPr>
          <p:cNvPr id="8" name="1 Subtítulo"/>
          <p:cNvSpPr txBox="1">
            <a:spLocks/>
          </p:cNvSpPr>
          <p:nvPr/>
        </p:nvSpPr>
        <p:spPr>
          <a:xfrm>
            <a:off x="762000" y="2286000"/>
            <a:ext cx="7620000" cy="3810000"/>
          </a:xfrm>
          <a:prstGeom prst="rect">
            <a:avLst/>
          </a:prstGeom>
        </p:spPr>
        <p:txBody>
          <a:bodyPr vert="horz" lIns="91440" tIns="45720" rIns="91440" bIns="45720" rtlCol="0">
            <a:normAutofit/>
          </a:bodyPr>
          <a:lstStyle>
            <a:lvl1pPr marL="0" indent="0" algn="l" defTabSz="914400" rtl="0" eaLnBrk="1" latinLnBrk="0" hangingPunct="1">
              <a:spcBef>
                <a:spcPct val="20000"/>
              </a:spcBef>
              <a:spcAft>
                <a:spcPts val="300"/>
              </a:spcAft>
              <a:buClr>
                <a:schemeClr val="accent6">
                  <a:lumMod val="75000"/>
                </a:schemeClr>
              </a:buClr>
              <a:buSzPct val="130000"/>
              <a:buFont typeface="Georgia" pitchFamily="18" charset="0"/>
              <a:buNone/>
              <a:defRPr sz="2200" kern="1200">
                <a:solidFill>
                  <a:schemeClr val="tx2"/>
                </a:solidFill>
                <a:latin typeface="+mn-lt"/>
                <a:ea typeface="+mn-ea"/>
                <a:cs typeface="+mn-cs"/>
              </a:defRPr>
            </a:lvl1pPr>
            <a:lvl2pPr marL="4572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2000" kern="1200">
                <a:solidFill>
                  <a:schemeClr val="tx1">
                    <a:tint val="75000"/>
                  </a:schemeClr>
                </a:solidFill>
                <a:latin typeface="+mn-lt"/>
                <a:ea typeface="+mn-ea"/>
                <a:cs typeface="+mn-cs"/>
              </a:defRPr>
            </a:lvl2pPr>
            <a:lvl3pPr marL="9144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1800" kern="1200">
                <a:solidFill>
                  <a:schemeClr val="tx1">
                    <a:tint val="75000"/>
                  </a:schemeClr>
                </a:solidFill>
                <a:latin typeface="+mn-lt"/>
                <a:ea typeface="+mn-ea"/>
                <a:cs typeface="+mn-cs"/>
              </a:defRPr>
            </a:lvl3pPr>
            <a:lvl4pPr marL="13716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1600" kern="1200">
                <a:solidFill>
                  <a:schemeClr val="tx1">
                    <a:tint val="75000"/>
                  </a:schemeClr>
                </a:solidFill>
                <a:latin typeface="+mn-lt"/>
                <a:ea typeface="+mn-ea"/>
                <a:cs typeface="+mn-cs"/>
              </a:defRPr>
            </a:lvl4pPr>
            <a:lvl5pPr marL="18288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1400" kern="1200">
                <a:solidFill>
                  <a:schemeClr val="tx1">
                    <a:tint val="75000"/>
                  </a:schemeClr>
                </a:solidFill>
                <a:latin typeface="+mn-lt"/>
                <a:ea typeface="+mn-ea"/>
                <a:cs typeface="+mn-cs"/>
              </a:defRPr>
            </a:lvl5pPr>
            <a:lvl6pPr marL="22860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1400" kern="1200">
                <a:solidFill>
                  <a:schemeClr val="tx1">
                    <a:tint val="75000"/>
                  </a:schemeClr>
                </a:solidFill>
                <a:latin typeface="+mn-lt"/>
                <a:ea typeface="+mn-ea"/>
                <a:cs typeface="+mn-cs"/>
              </a:defRPr>
            </a:lvl6pPr>
            <a:lvl7pPr marL="27432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1400" kern="1200">
                <a:solidFill>
                  <a:schemeClr val="tx1">
                    <a:tint val="75000"/>
                  </a:schemeClr>
                </a:solidFill>
                <a:latin typeface="+mn-lt"/>
                <a:ea typeface="+mn-ea"/>
                <a:cs typeface="+mn-cs"/>
              </a:defRPr>
            </a:lvl7pPr>
            <a:lvl8pPr marL="32004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1400" kern="1200">
                <a:solidFill>
                  <a:schemeClr val="tx1">
                    <a:tint val="75000"/>
                  </a:schemeClr>
                </a:solidFill>
                <a:latin typeface="+mn-lt"/>
                <a:ea typeface="+mn-ea"/>
                <a:cs typeface="+mn-cs"/>
              </a:defRPr>
            </a:lvl8pPr>
            <a:lvl9pPr marL="36576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1400" kern="1200">
                <a:solidFill>
                  <a:schemeClr val="tx1">
                    <a:tint val="75000"/>
                  </a:schemeClr>
                </a:solidFill>
                <a:latin typeface="+mn-lt"/>
                <a:ea typeface="+mn-ea"/>
                <a:cs typeface="+mn-cs"/>
              </a:defRPr>
            </a:lvl9pPr>
          </a:lstStyle>
          <a:p>
            <a:pPr marL="342900" indent="-342900">
              <a:buFont typeface="Arial" pitchFamily="34" charset="0"/>
              <a:buChar char="•"/>
            </a:pPr>
            <a:endParaRPr lang="en-US" dirty="0"/>
          </a:p>
        </p:txBody>
      </p:sp>
    </p:spTree>
    <p:extLst>
      <p:ext uri="{BB962C8B-B14F-4D97-AF65-F5344CB8AC3E}">
        <p14:creationId xmlns:p14="http://schemas.microsoft.com/office/powerpoint/2010/main" val="1175678684"/>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1 Subtítulo"/>
          <p:cNvSpPr>
            <a:spLocks noGrp="1"/>
          </p:cNvSpPr>
          <p:nvPr>
            <p:ph type="subTitle" idx="1"/>
          </p:nvPr>
        </p:nvSpPr>
        <p:spPr>
          <a:xfrm>
            <a:off x="762000" y="2286000"/>
            <a:ext cx="7620000" cy="4114800"/>
          </a:xfrm>
        </p:spPr>
        <p:txBody>
          <a:bodyPr>
            <a:noAutofit/>
          </a:bodyPr>
          <a:lstStyle/>
          <a:p>
            <a:pPr algn="just"/>
            <a:r>
              <a:rPr lang="es-ES" sz="1100" dirty="0">
                <a:gradFill>
                  <a:gsLst>
                    <a:gs pos="0">
                      <a:schemeClr val="tx1"/>
                    </a:gs>
                    <a:gs pos="40000">
                      <a:schemeClr val="tx1">
                        <a:lumMod val="75000"/>
                        <a:lumOff val="25000"/>
                      </a:schemeClr>
                    </a:gs>
                    <a:gs pos="100000">
                      <a:schemeClr val="tx2">
                        <a:alpha val="65000"/>
                      </a:schemeClr>
                    </a:gs>
                  </a:gsLst>
                  <a:lin ang="5400000" scaled="0"/>
                </a:gradFill>
              </a:rPr>
              <a:t> </a:t>
            </a:r>
            <a:r>
              <a:rPr lang="en-US" sz="2400" b="1" dirty="0" smtClean="0">
                <a:gradFill>
                  <a:gsLst>
                    <a:gs pos="0">
                      <a:schemeClr val="tx1"/>
                    </a:gs>
                    <a:gs pos="40000">
                      <a:schemeClr val="tx1">
                        <a:lumMod val="75000"/>
                        <a:lumOff val="25000"/>
                      </a:schemeClr>
                    </a:gs>
                    <a:gs pos="100000">
                      <a:schemeClr val="tx2">
                        <a:alpha val="65000"/>
                      </a:schemeClr>
                    </a:gs>
                  </a:gsLst>
                  <a:lin ang="5400000" scaled="0"/>
                </a:gradFill>
              </a:rPr>
              <a:t>EVALUACIÓN </a:t>
            </a:r>
            <a:r>
              <a:rPr lang="en-US" sz="2400" b="1" dirty="0">
                <a:gradFill>
                  <a:gsLst>
                    <a:gs pos="0">
                      <a:schemeClr val="tx1"/>
                    </a:gs>
                    <a:gs pos="40000">
                      <a:schemeClr val="tx1">
                        <a:lumMod val="75000"/>
                        <a:lumOff val="25000"/>
                      </a:schemeClr>
                    </a:gs>
                    <a:gs pos="100000">
                      <a:schemeClr val="tx2">
                        <a:alpha val="65000"/>
                      </a:schemeClr>
                    </a:gs>
                  </a:gsLst>
                  <a:lin ang="5400000" scaled="0"/>
                </a:gradFill>
              </a:rPr>
              <a:t>DE CAPACIDAD NIVEL </a:t>
            </a:r>
            <a:r>
              <a:rPr lang="en-US" sz="2400" b="1" dirty="0" smtClean="0">
                <a:gradFill>
                  <a:gsLst>
                    <a:gs pos="0">
                      <a:schemeClr val="tx1"/>
                    </a:gs>
                    <a:gs pos="40000">
                      <a:schemeClr val="tx1">
                        <a:lumMod val="75000"/>
                        <a:lumOff val="25000"/>
                      </a:schemeClr>
                    </a:gs>
                    <a:gs pos="100000">
                      <a:schemeClr val="tx2">
                        <a:alpha val="65000"/>
                      </a:schemeClr>
                    </a:gs>
                  </a:gsLst>
                  <a:lin ang="5400000" scaled="0"/>
                </a:gradFill>
              </a:rPr>
              <a:t>2 A 5</a:t>
            </a:r>
            <a:endParaRPr lang="es-EC" sz="2400" b="1" dirty="0">
              <a:gradFill>
                <a:gsLst>
                  <a:gs pos="0">
                    <a:schemeClr val="tx1"/>
                  </a:gs>
                  <a:gs pos="40000">
                    <a:schemeClr val="tx1">
                      <a:lumMod val="75000"/>
                      <a:lumOff val="25000"/>
                    </a:schemeClr>
                  </a:gs>
                  <a:gs pos="100000">
                    <a:schemeClr val="tx2">
                      <a:alpha val="65000"/>
                    </a:schemeClr>
                  </a:gs>
                </a:gsLst>
                <a:lin ang="5400000" scaled="0"/>
              </a:gradFill>
            </a:endParaRPr>
          </a:p>
          <a:p>
            <a:pPr algn="just"/>
            <a:endParaRPr lang="en-US" sz="1900" dirty="0">
              <a:gradFill>
                <a:gsLst>
                  <a:gs pos="0">
                    <a:schemeClr val="tx1"/>
                  </a:gs>
                  <a:gs pos="40000">
                    <a:schemeClr val="tx1">
                      <a:lumMod val="75000"/>
                      <a:lumOff val="25000"/>
                    </a:schemeClr>
                  </a:gs>
                  <a:gs pos="100000">
                    <a:schemeClr val="tx2">
                      <a:alpha val="65000"/>
                    </a:schemeClr>
                  </a:gs>
                </a:gsLst>
                <a:lin ang="5400000" scaled="0"/>
              </a:gradFill>
              <a:latin typeface="+mj-lt"/>
              <a:ea typeface="+mj-ea"/>
              <a:cs typeface="+mj-cs"/>
            </a:endParaRPr>
          </a:p>
          <a:p>
            <a:pPr algn="just"/>
            <a:endParaRPr lang="en-US" sz="1900" dirty="0" smtClean="0">
              <a:gradFill>
                <a:gsLst>
                  <a:gs pos="0">
                    <a:schemeClr val="tx1"/>
                  </a:gs>
                  <a:gs pos="40000">
                    <a:schemeClr val="tx1">
                      <a:lumMod val="75000"/>
                      <a:lumOff val="25000"/>
                    </a:schemeClr>
                  </a:gs>
                  <a:gs pos="100000">
                    <a:schemeClr val="tx2">
                      <a:alpha val="65000"/>
                    </a:schemeClr>
                  </a:gs>
                </a:gsLst>
                <a:lin ang="5400000" scaled="0"/>
              </a:gradFill>
              <a:latin typeface="+mj-lt"/>
              <a:ea typeface="+mj-ea"/>
              <a:cs typeface="+mj-cs"/>
            </a:endParaRPr>
          </a:p>
          <a:p>
            <a:pPr algn="just"/>
            <a:endParaRPr lang="en-US" sz="2000" dirty="0">
              <a:gradFill>
                <a:gsLst>
                  <a:gs pos="0">
                    <a:schemeClr val="tx1"/>
                  </a:gs>
                  <a:gs pos="40000">
                    <a:schemeClr val="tx1">
                      <a:lumMod val="75000"/>
                      <a:lumOff val="25000"/>
                    </a:schemeClr>
                  </a:gs>
                  <a:gs pos="100000">
                    <a:schemeClr val="tx2">
                      <a:alpha val="65000"/>
                    </a:schemeClr>
                  </a:gs>
                </a:gsLst>
                <a:lin ang="5400000" scaled="0"/>
              </a:gradFill>
              <a:latin typeface="+mj-lt"/>
              <a:ea typeface="+mj-ea"/>
              <a:cs typeface="+mj-cs"/>
            </a:endParaRPr>
          </a:p>
          <a:p>
            <a:pPr algn="just"/>
            <a:endParaRPr lang="es-EC" sz="1900" dirty="0">
              <a:gradFill>
                <a:gsLst>
                  <a:gs pos="0">
                    <a:schemeClr val="tx1"/>
                  </a:gs>
                  <a:gs pos="40000">
                    <a:schemeClr val="tx1">
                      <a:lumMod val="75000"/>
                      <a:lumOff val="25000"/>
                    </a:schemeClr>
                  </a:gs>
                  <a:gs pos="100000">
                    <a:schemeClr val="tx2">
                      <a:alpha val="65000"/>
                    </a:schemeClr>
                  </a:gs>
                </a:gsLst>
                <a:lin ang="5400000" scaled="0"/>
              </a:gradFill>
              <a:latin typeface="+mj-lt"/>
              <a:ea typeface="+mj-ea"/>
              <a:cs typeface="+mj-cs"/>
            </a:endParaRPr>
          </a:p>
        </p:txBody>
      </p:sp>
      <p:sp>
        <p:nvSpPr>
          <p:cNvPr id="3" name="2 Título"/>
          <p:cNvSpPr>
            <a:spLocks noGrp="1"/>
          </p:cNvSpPr>
          <p:nvPr>
            <p:ph type="ctrTitle"/>
          </p:nvPr>
        </p:nvSpPr>
        <p:spPr>
          <a:xfrm>
            <a:off x="1295400" y="1371600"/>
            <a:ext cx="6553200" cy="677709"/>
          </a:xfrm>
          <a:ln>
            <a:noFill/>
          </a:ln>
        </p:spPr>
        <p:txBody>
          <a:bodyPr/>
          <a:lstStyle/>
          <a:p>
            <a:pPr marL="182880" indent="0">
              <a:buNone/>
            </a:pPr>
            <a:r>
              <a:rPr lang="es-EC" sz="4000" dirty="0" smtClean="0"/>
              <a:t>DESAROLLO DEL MODELO</a:t>
            </a:r>
            <a:endParaRPr lang="en-US" sz="4000" dirty="0"/>
          </a:p>
        </p:txBody>
      </p:sp>
      <p:pic>
        <p:nvPicPr>
          <p:cNvPr id="5" name="4 Imagen" descr="C:\Users\william.lozada\Desktop\LOGO-PRINCIPAL5.png"/>
          <p:cNvPicPr/>
          <p:nvPr/>
        </p:nvPicPr>
        <p:blipFill rotWithShape="1">
          <a:blip r:embed="rId4" cstate="print"/>
          <a:srcRect l="-1" t="-1" r="-296" b="-676"/>
          <a:stretch/>
        </p:blipFill>
        <p:spPr bwMode="auto">
          <a:xfrm>
            <a:off x="5638800" y="152400"/>
            <a:ext cx="3360420" cy="838200"/>
          </a:xfrm>
          <a:prstGeom prst="rect">
            <a:avLst/>
          </a:prstGeom>
          <a:noFill/>
          <a:ln>
            <a:noFill/>
          </a:ln>
          <a:extLst>
            <a:ext uri="{53640926-AAD7-44D8-BBD7-CCE9431645EC}">
              <a14:shadowObscured xmlns:a14="http://schemas.microsoft.com/office/drawing/2010/main"/>
            </a:ext>
          </a:extLst>
        </p:spPr>
      </p:pic>
      <p:cxnSp>
        <p:nvCxnSpPr>
          <p:cNvPr id="6" name="5 Conector recto"/>
          <p:cNvCxnSpPr/>
          <p:nvPr/>
        </p:nvCxnSpPr>
        <p:spPr>
          <a:xfrm>
            <a:off x="0" y="1038225"/>
            <a:ext cx="9144000" cy="0"/>
          </a:xfrm>
          <a:prstGeom prst="line">
            <a:avLst/>
          </a:prstGeom>
          <a:ln>
            <a:solidFill>
              <a:srgbClr val="FF0000"/>
            </a:solidFill>
          </a:ln>
        </p:spPr>
        <p:style>
          <a:lnRef idx="2">
            <a:schemeClr val="accent6"/>
          </a:lnRef>
          <a:fillRef idx="0">
            <a:schemeClr val="accent6"/>
          </a:fillRef>
          <a:effectRef idx="1">
            <a:schemeClr val="accent6"/>
          </a:effectRef>
          <a:fontRef idx="minor">
            <a:schemeClr val="tx1"/>
          </a:fontRef>
        </p:style>
      </p:cxnSp>
      <p:cxnSp>
        <p:nvCxnSpPr>
          <p:cNvPr id="7" name="6 Conector recto"/>
          <p:cNvCxnSpPr/>
          <p:nvPr/>
        </p:nvCxnSpPr>
        <p:spPr>
          <a:xfrm>
            <a:off x="0" y="1095375"/>
            <a:ext cx="9144000" cy="0"/>
          </a:xfrm>
          <a:prstGeom prst="line">
            <a:avLst/>
          </a:prstGeom>
          <a:ln>
            <a:solidFill>
              <a:srgbClr val="21A73B"/>
            </a:solidFill>
          </a:ln>
        </p:spPr>
        <p:style>
          <a:lnRef idx="2">
            <a:schemeClr val="accent6"/>
          </a:lnRef>
          <a:fillRef idx="0">
            <a:schemeClr val="accent6"/>
          </a:fillRef>
          <a:effectRef idx="1">
            <a:schemeClr val="accent6"/>
          </a:effectRef>
          <a:fontRef idx="minor">
            <a:schemeClr val="tx1"/>
          </a:fontRef>
        </p:style>
      </p:cxnSp>
      <p:sp>
        <p:nvSpPr>
          <p:cNvPr id="8" name="1 Subtítulo"/>
          <p:cNvSpPr txBox="1">
            <a:spLocks/>
          </p:cNvSpPr>
          <p:nvPr/>
        </p:nvSpPr>
        <p:spPr>
          <a:xfrm>
            <a:off x="762000" y="2286000"/>
            <a:ext cx="7620000" cy="3810000"/>
          </a:xfrm>
          <a:prstGeom prst="rect">
            <a:avLst/>
          </a:prstGeom>
        </p:spPr>
        <p:txBody>
          <a:bodyPr vert="horz" lIns="91440" tIns="45720" rIns="91440" bIns="45720" rtlCol="0">
            <a:normAutofit/>
          </a:bodyPr>
          <a:lstStyle>
            <a:lvl1pPr marL="0" indent="0" algn="l" defTabSz="914400" rtl="0" eaLnBrk="1" latinLnBrk="0" hangingPunct="1">
              <a:spcBef>
                <a:spcPct val="20000"/>
              </a:spcBef>
              <a:spcAft>
                <a:spcPts val="300"/>
              </a:spcAft>
              <a:buClr>
                <a:schemeClr val="accent6">
                  <a:lumMod val="75000"/>
                </a:schemeClr>
              </a:buClr>
              <a:buSzPct val="130000"/>
              <a:buFont typeface="Georgia" pitchFamily="18" charset="0"/>
              <a:buNone/>
              <a:defRPr sz="2200" kern="1200">
                <a:solidFill>
                  <a:schemeClr val="tx2"/>
                </a:solidFill>
                <a:latin typeface="+mn-lt"/>
                <a:ea typeface="+mn-ea"/>
                <a:cs typeface="+mn-cs"/>
              </a:defRPr>
            </a:lvl1pPr>
            <a:lvl2pPr marL="4572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2000" kern="1200">
                <a:solidFill>
                  <a:schemeClr val="tx1">
                    <a:tint val="75000"/>
                  </a:schemeClr>
                </a:solidFill>
                <a:latin typeface="+mn-lt"/>
                <a:ea typeface="+mn-ea"/>
                <a:cs typeface="+mn-cs"/>
              </a:defRPr>
            </a:lvl2pPr>
            <a:lvl3pPr marL="9144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1800" kern="1200">
                <a:solidFill>
                  <a:schemeClr val="tx1">
                    <a:tint val="75000"/>
                  </a:schemeClr>
                </a:solidFill>
                <a:latin typeface="+mn-lt"/>
                <a:ea typeface="+mn-ea"/>
                <a:cs typeface="+mn-cs"/>
              </a:defRPr>
            </a:lvl3pPr>
            <a:lvl4pPr marL="13716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1600" kern="1200">
                <a:solidFill>
                  <a:schemeClr val="tx1">
                    <a:tint val="75000"/>
                  </a:schemeClr>
                </a:solidFill>
                <a:latin typeface="+mn-lt"/>
                <a:ea typeface="+mn-ea"/>
                <a:cs typeface="+mn-cs"/>
              </a:defRPr>
            </a:lvl4pPr>
            <a:lvl5pPr marL="18288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1400" kern="1200">
                <a:solidFill>
                  <a:schemeClr val="tx1">
                    <a:tint val="75000"/>
                  </a:schemeClr>
                </a:solidFill>
                <a:latin typeface="+mn-lt"/>
                <a:ea typeface="+mn-ea"/>
                <a:cs typeface="+mn-cs"/>
              </a:defRPr>
            </a:lvl5pPr>
            <a:lvl6pPr marL="22860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1400" kern="1200">
                <a:solidFill>
                  <a:schemeClr val="tx1">
                    <a:tint val="75000"/>
                  </a:schemeClr>
                </a:solidFill>
                <a:latin typeface="+mn-lt"/>
                <a:ea typeface="+mn-ea"/>
                <a:cs typeface="+mn-cs"/>
              </a:defRPr>
            </a:lvl6pPr>
            <a:lvl7pPr marL="27432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1400" kern="1200">
                <a:solidFill>
                  <a:schemeClr val="tx1">
                    <a:tint val="75000"/>
                  </a:schemeClr>
                </a:solidFill>
                <a:latin typeface="+mn-lt"/>
                <a:ea typeface="+mn-ea"/>
                <a:cs typeface="+mn-cs"/>
              </a:defRPr>
            </a:lvl7pPr>
            <a:lvl8pPr marL="32004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1400" kern="1200">
                <a:solidFill>
                  <a:schemeClr val="tx1">
                    <a:tint val="75000"/>
                  </a:schemeClr>
                </a:solidFill>
                <a:latin typeface="+mn-lt"/>
                <a:ea typeface="+mn-ea"/>
                <a:cs typeface="+mn-cs"/>
              </a:defRPr>
            </a:lvl8pPr>
            <a:lvl9pPr marL="36576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1400" kern="1200">
                <a:solidFill>
                  <a:schemeClr val="tx1">
                    <a:tint val="75000"/>
                  </a:schemeClr>
                </a:solidFill>
                <a:latin typeface="+mn-lt"/>
                <a:ea typeface="+mn-ea"/>
                <a:cs typeface="+mn-cs"/>
              </a:defRPr>
            </a:lvl9pPr>
          </a:lstStyle>
          <a:p>
            <a:pPr marL="342900" indent="-342900">
              <a:buFont typeface="Arial" pitchFamily="34" charset="0"/>
              <a:buChar char="•"/>
            </a:pPr>
            <a:endParaRPr lang="en-US" dirty="0"/>
          </a:p>
        </p:txBody>
      </p:sp>
      <p:graphicFrame>
        <p:nvGraphicFramePr>
          <p:cNvPr id="4" name="3 Tabla"/>
          <p:cNvGraphicFramePr>
            <a:graphicFrameLocks noGrp="1"/>
          </p:cNvGraphicFramePr>
          <p:nvPr>
            <p:extLst>
              <p:ext uri="{D42A27DB-BD31-4B8C-83A1-F6EECF244321}">
                <p14:modId xmlns:p14="http://schemas.microsoft.com/office/powerpoint/2010/main" val="2346860968"/>
              </p:ext>
            </p:extLst>
          </p:nvPr>
        </p:nvGraphicFramePr>
        <p:xfrm>
          <a:off x="228600" y="3010844"/>
          <a:ext cx="8610600" cy="3313756"/>
        </p:xfrm>
        <a:graphic>
          <a:graphicData uri="http://schemas.openxmlformats.org/drawingml/2006/table">
            <a:tbl>
              <a:tblPr>
                <a:tableStyleId>{16D9F66E-5EB9-4882-86FB-DCBF35E3C3E4}</a:tableStyleId>
              </a:tblPr>
              <a:tblGrid>
                <a:gridCol w="615043"/>
                <a:gridCol w="6014357"/>
                <a:gridCol w="152400"/>
                <a:gridCol w="228600"/>
                <a:gridCol w="228600"/>
                <a:gridCol w="304800"/>
                <a:gridCol w="381000"/>
                <a:gridCol w="685800"/>
              </a:tblGrid>
              <a:tr h="0">
                <a:tc>
                  <a:txBody>
                    <a:bodyPr/>
                    <a:lstStyle/>
                    <a:p>
                      <a:pPr algn="just" fontAlgn="ctr"/>
                      <a:r>
                        <a:rPr lang="en-US" sz="1000" u="none" strike="noStrike" dirty="0">
                          <a:effectLst/>
                        </a:rPr>
                        <a:t>DOMINIO</a:t>
                      </a:r>
                      <a:endParaRPr lang="en-US" sz="1000" b="1" i="0" u="none" strike="noStrike" dirty="0">
                        <a:solidFill>
                          <a:srgbClr val="000000"/>
                        </a:solidFill>
                        <a:effectLst/>
                        <a:latin typeface="Times New Roman"/>
                      </a:endParaRPr>
                    </a:p>
                  </a:txBody>
                  <a:tcPr marL="6668" marR="6668" marT="6668" marB="0" anchor="ctr"/>
                </a:tc>
                <a:tc gridSpan="7">
                  <a:txBody>
                    <a:bodyPr/>
                    <a:lstStyle/>
                    <a:p>
                      <a:pPr algn="ctr" fontAlgn="ctr"/>
                      <a:r>
                        <a:rPr lang="es-ES" sz="1000" u="none" strike="noStrike" dirty="0">
                          <a:effectLst/>
                        </a:rPr>
                        <a:t>Alinear, Planificar y Organizar (APO)</a:t>
                      </a:r>
                      <a:endParaRPr lang="es-ES" sz="1000" b="1" i="0" u="none" strike="noStrike" dirty="0">
                        <a:solidFill>
                          <a:srgbClr val="000000"/>
                        </a:solidFill>
                        <a:effectLst/>
                        <a:latin typeface="Times New Roman"/>
                      </a:endParaRPr>
                    </a:p>
                  </a:txBody>
                  <a:tcPr marL="6668" marR="6668" marT="6668"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0">
                <a:tc>
                  <a:txBody>
                    <a:bodyPr/>
                    <a:lstStyle/>
                    <a:p>
                      <a:pPr algn="l" fontAlgn="ctr"/>
                      <a:r>
                        <a:rPr lang="en-US" sz="1000" u="none" strike="noStrike">
                          <a:effectLst/>
                        </a:rPr>
                        <a:t>APO08</a:t>
                      </a:r>
                      <a:endParaRPr lang="en-US" sz="1000" b="1" i="0" u="none" strike="noStrike">
                        <a:solidFill>
                          <a:srgbClr val="000000"/>
                        </a:solidFill>
                        <a:effectLst/>
                        <a:latin typeface="Times New Roman"/>
                      </a:endParaRPr>
                    </a:p>
                  </a:txBody>
                  <a:tcPr marL="6668" marR="6668" marT="6668" marB="0" anchor="ctr"/>
                </a:tc>
                <a:tc gridSpan="7">
                  <a:txBody>
                    <a:bodyPr/>
                    <a:lstStyle/>
                    <a:p>
                      <a:pPr algn="just" fontAlgn="b"/>
                      <a:r>
                        <a:rPr lang="en-US" sz="1000" u="none" strike="noStrike">
                          <a:effectLst/>
                        </a:rPr>
                        <a:t> Gestionar las relaciones</a:t>
                      </a:r>
                      <a:endParaRPr lang="en-US" sz="1000" b="1" i="0" u="none" strike="noStrike">
                        <a:solidFill>
                          <a:srgbClr val="000000"/>
                        </a:solidFill>
                        <a:effectLst/>
                        <a:latin typeface="Times New Roman"/>
                      </a:endParaRPr>
                    </a:p>
                  </a:txBody>
                  <a:tcPr marL="6668" marR="6668" marT="6668"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0">
                <a:tc gridSpan="2">
                  <a:txBody>
                    <a:bodyPr/>
                    <a:lstStyle/>
                    <a:p>
                      <a:pPr algn="just" fontAlgn="ctr"/>
                      <a:r>
                        <a:rPr lang="en-US" sz="1000" u="none" strike="noStrike">
                          <a:effectLst/>
                        </a:rPr>
                        <a:t>NIVEL 2</a:t>
                      </a:r>
                      <a:endParaRPr lang="en-US" sz="1000" b="1" i="0" u="none" strike="noStrike">
                        <a:solidFill>
                          <a:srgbClr val="000000"/>
                        </a:solidFill>
                        <a:effectLst/>
                        <a:latin typeface="Times New Roman"/>
                      </a:endParaRPr>
                    </a:p>
                  </a:txBody>
                  <a:tcPr marL="6668" marR="6668" marT="6668" marB="0" anchor="ctr"/>
                </a:tc>
                <a:tc hMerge="1">
                  <a:txBody>
                    <a:bodyPr/>
                    <a:lstStyle/>
                    <a:p>
                      <a:endParaRPr lang="en-US"/>
                    </a:p>
                  </a:txBody>
                  <a:tcPr/>
                </a:tc>
                <a:tc>
                  <a:txBody>
                    <a:bodyPr/>
                    <a:lstStyle/>
                    <a:p>
                      <a:pPr algn="ctr" fontAlgn="ctr"/>
                      <a:r>
                        <a:rPr lang="en-US" sz="1000" u="none" strike="noStrike">
                          <a:effectLst/>
                        </a:rPr>
                        <a:t>N</a:t>
                      </a:r>
                      <a:endParaRPr lang="en-US" sz="1000" b="1" i="0" u="none" strike="noStrike">
                        <a:solidFill>
                          <a:srgbClr val="000000"/>
                        </a:solidFill>
                        <a:effectLst/>
                        <a:latin typeface="Times New Roman"/>
                      </a:endParaRPr>
                    </a:p>
                  </a:txBody>
                  <a:tcPr marL="6668" marR="6668" marT="6668" marB="0" anchor="ctr"/>
                </a:tc>
                <a:tc>
                  <a:txBody>
                    <a:bodyPr/>
                    <a:lstStyle/>
                    <a:p>
                      <a:pPr algn="ctr" fontAlgn="ctr"/>
                      <a:r>
                        <a:rPr lang="en-US" sz="1000" u="none" strike="noStrike" dirty="0">
                          <a:effectLst/>
                        </a:rPr>
                        <a:t>P</a:t>
                      </a:r>
                      <a:endParaRPr lang="en-US" sz="1000" b="1" i="0" u="none" strike="noStrike" dirty="0">
                        <a:solidFill>
                          <a:srgbClr val="000000"/>
                        </a:solidFill>
                        <a:effectLst/>
                        <a:latin typeface="Times New Roman"/>
                      </a:endParaRPr>
                    </a:p>
                  </a:txBody>
                  <a:tcPr marL="6668" marR="6668" marT="6668" marB="0" anchor="ctr"/>
                </a:tc>
                <a:tc>
                  <a:txBody>
                    <a:bodyPr/>
                    <a:lstStyle/>
                    <a:p>
                      <a:pPr algn="ctr" fontAlgn="ctr"/>
                      <a:r>
                        <a:rPr lang="en-US" sz="1000" u="none" strike="noStrike" dirty="0">
                          <a:effectLst/>
                        </a:rPr>
                        <a:t>L</a:t>
                      </a:r>
                      <a:endParaRPr lang="en-US" sz="1000" b="1" i="0" u="none" strike="noStrike" dirty="0">
                        <a:solidFill>
                          <a:srgbClr val="000000"/>
                        </a:solidFill>
                        <a:effectLst/>
                        <a:latin typeface="Times New Roman"/>
                      </a:endParaRPr>
                    </a:p>
                  </a:txBody>
                  <a:tcPr marL="6668" marR="6668" marT="6668" marB="0" anchor="ctr"/>
                </a:tc>
                <a:tc>
                  <a:txBody>
                    <a:bodyPr/>
                    <a:lstStyle/>
                    <a:p>
                      <a:pPr algn="ctr" fontAlgn="ctr"/>
                      <a:r>
                        <a:rPr lang="en-US" sz="1000" u="none" strike="noStrike" dirty="0">
                          <a:effectLst/>
                        </a:rPr>
                        <a:t>F</a:t>
                      </a:r>
                      <a:endParaRPr lang="en-US" sz="1000" b="1" i="0" u="none" strike="noStrike" dirty="0">
                        <a:solidFill>
                          <a:srgbClr val="000000"/>
                        </a:solidFill>
                        <a:effectLst/>
                        <a:latin typeface="Times New Roman"/>
                      </a:endParaRPr>
                    </a:p>
                  </a:txBody>
                  <a:tcPr marL="6668" marR="6668" marT="6668" marB="0" anchor="ctr"/>
                </a:tc>
                <a:tc>
                  <a:txBody>
                    <a:bodyPr/>
                    <a:lstStyle/>
                    <a:p>
                      <a:pPr algn="ctr" fontAlgn="ctr"/>
                      <a:r>
                        <a:rPr lang="en-US" sz="1000" u="none" strike="noStrike" dirty="0">
                          <a:effectLst/>
                        </a:rPr>
                        <a:t>CAP</a:t>
                      </a:r>
                      <a:endParaRPr lang="en-US" sz="1000" b="1" i="0" u="none" strike="noStrike" dirty="0">
                        <a:solidFill>
                          <a:srgbClr val="000000"/>
                        </a:solidFill>
                        <a:effectLst/>
                        <a:latin typeface="Times New Roman"/>
                      </a:endParaRPr>
                    </a:p>
                  </a:txBody>
                  <a:tcPr marL="6668" marR="6668" marT="6668" marB="0" anchor="ctr"/>
                </a:tc>
                <a:tc>
                  <a:txBody>
                    <a:bodyPr/>
                    <a:lstStyle/>
                    <a:p>
                      <a:pPr algn="l" fontAlgn="b"/>
                      <a:r>
                        <a:rPr lang="en-US" sz="1000" u="none" strike="noStrike" dirty="0" err="1" smtClean="0">
                          <a:effectLst/>
                        </a:rPr>
                        <a:t>Obser</a:t>
                      </a:r>
                      <a:endParaRPr lang="en-US" sz="1000" b="1" i="0" u="none" strike="noStrike" dirty="0">
                        <a:solidFill>
                          <a:srgbClr val="000000"/>
                        </a:solidFill>
                        <a:effectLst/>
                        <a:latin typeface="Times New Roman"/>
                      </a:endParaRPr>
                    </a:p>
                  </a:txBody>
                  <a:tcPr marL="6668" marR="6668" marT="6668" marB="0" anchor="b"/>
                </a:tc>
              </a:tr>
              <a:tr h="0">
                <a:tc>
                  <a:txBody>
                    <a:bodyPr/>
                    <a:lstStyle/>
                    <a:p>
                      <a:pPr algn="l" fontAlgn="t"/>
                      <a:r>
                        <a:rPr lang="en-US" sz="1000" u="none" strike="noStrike" dirty="0">
                          <a:effectLst/>
                        </a:rPr>
                        <a:t> </a:t>
                      </a:r>
                      <a:endParaRPr lang="en-US" sz="1000" b="0" i="0" u="none" strike="noStrike" dirty="0">
                        <a:solidFill>
                          <a:srgbClr val="000000"/>
                        </a:solidFill>
                        <a:effectLst/>
                        <a:latin typeface="Times New Roman"/>
                      </a:endParaRPr>
                    </a:p>
                  </a:txBody>
                  <a:tcPr marL="6668" marR="6668" marT="6668" marB="0"/>
                </a:tc>
                <a:tc>
                  <a:txBody>
                    <a:bodyPr/>
                    <a:lstStyle/>
                    <a:p>
                      <a:pPr algn="just" fontAlgn="t"/>
                      <a:r>
                        <a:rPr lang="en-US" sz="1000" u="none" strike="noStrike">
                          <a:effectLst/>
                        </a:rPr>
                        <a:t> </a:t>
                      </a:r>
                      <a:endParaRPr lang="en-US" sz="1000" b="0" i="0" u="none" strike="noStrike">
                        <a:solidFill>
                          <a:srgbClr val="000000"/>
                        </a:solidFill>
                        <a:effectLst/>
                        <a:latin typeface="Times New Roman"/>
                      </a:endParaRPr>
                    </a:p>
                  </a:txBody>
                  <a:tcPr marL="6668" marR="6668" marT="6668" marB="0"/>
                </a:tc>
                <a:tc gridSpan="5">
                  <a:txBody>
                    <a:bodyPr/>
                    <a:lstStyle/>
                    <a:p>
                      <a:pPr algn="ctr" fontAlgn="ctr"/>
                      <a:r>
                        <a:rPr lang="en-US" sz="1000" u="none" strike="noStrike">
                          <a:effectLst/>
                        </a:rPr>
                        <a:t>EVALUACION</a:t>
                      </a:r>
                      <a:endParaRPr lang="en-US" sz="1000" b="1" i="0" u="none" strike="noStrike">
                        <a:solidFill>
                          <a:srgbClr val="000000"/>
                        </a:solidFill>
                        <a:effectLst/>
                        <a:latin typeface="Times New Roman"/>
                      </a:endParaRPr>
                    </a:p>
                  </a:txBody>
                  <a:tcPr marL="6668" marR="6668" marT="6668"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1000" b="0" i="0" u="none" strike="noStrike">
                        <a:solidFill>
                          <a:srgbClr val="000000"/>
                        </a:solidFill>
                        <a:effectLst/>
                        <a:latin typeface="Times New Roman"/>
                      </a:endParaRPr>
                    </a:p>
                  </a:txBody>
                  <a:tcPr marL="6668" marR="6668" marT="6668" marB="0" anchor="b"/>
                </a:tc>
              </a:tr>
              <a:tr h="0">
                <a:tc>
                  <a:txBody>
                    <a:bodyPr/>
                    <a:lstStyle/>
                    <a:p>
                      <a:pPr algn="just" fontAlgn="ctr"/>
                      <a:r>
                        <a:rPr lang="en-US" sz="1000" u="none" strike="noStrike">
                          <a:effectLst/>
                        </a:rPr>
                        <a:t>NIVEL 2.1  </a:t>
                      </a:r>
                      <a:endParaRPr lang="en-US" sz="1000" b="1" i="0" u="none" strike="noStrike">
                        <a:solidFill>
                          <a:srgbClr val="000000"/>
                        </a:solidFill>
                        <a:effectLst/>
                        <a:latin typeface="Times New Roman"/>
                      </a:endParaRPr>
                    </a:p>
                  </a:txBody>
                  <a:tcPr marL="6668" marR="6668" marT="6668" marB="0" anchor="ctr"/>
                </a:tc>
                <a:tc>
                  <a:txBody>
                    <a:bodyPr/>
                    <a:lstStyle/>
                    <a:p>
                      <a:pPr algn="just" fontAlgn="ctr"/>
                      <a:r>
                        <a:rPr lang="en-US" sz="1000" u="none" strike="noStrike" dirty="0" err="1">
                          <a:effectLst/>
                        </a:rPr>
                        <a:t>Gestión</a:t>
                      </a:r>
                      <a:r>
                        <a:rPr lang="en-US" sz="1000" u="none" strike="noStrike" dirty="0">
                          <a:effectLst/>
                        </a:rPr>
                        <a:t> del </a:t>
                      </a:r>
                      <a:r>
                        <a:rPr lang="en-US" sz="1000" u="none" strike="noStrike" dirty="0" err="1">
                          <a:effectLst/>
                        </a:rPr>
                        <a:t>desempeño</a:t>
                      </a:r>
                      <a:endParaRPr lang="en-US" sz="1000" b="1" i="0" u="none" strike="noStrike" dirty="0">
                        <a:solidFill>
                          <a:srgbClr val="000000"/>
                        </a:solidFill>
                        <a:effectLst/>
                        <a:latin typeface="Times New Roman"/>
                      </a:endParaRPr>
                    </a:p>
                  </a:txBody>
                  <a:tcPr marL="6668" marR="6668" marT="6668" marB="0" anchor="ctr"/>
                </a:tc>
                <a:tc>
                  <a:txBody>
                    <a:bodyPr/>
                    <a:lstStyle/>
                    <a:p>
                      <a:pPr algn="ctr" fontAlgn="ctr"/>
                      <a:r>
                        <a:rPr lang="en-US" sz="1000" u="none" strike="noStrike">
                          <a:effectLst/>
                        </a:rPr>
                        <a:t>N</a:t>
                      </a:r>
                      <a:endParaRPr lang="en-US" sz="1000" b="1" i="0" u="none" strike="noStrike">
                        <a:solidFill>
                          <a:srgbClr val="000000"/>
                        </a:solidFill>
                        <a:effectLst/>
                        <a:latin typeface="Times New Roman"/>
                      </a:endParaRPr>
                    </a:p>
                  </a:txBody>
                  <a:tcPr marL="6668" marR="6668" marT="6668" marB="0" anchor="ctr"/>
                </a:tc>
                <a:tc>
                  <a:txBody>
                    <a:bodyPr/>
                    <a:lstStyle/>
                    <a:p>
                      <a:pPr algn="ctr" fontAlgn="ctr"/>
                      <a:r>
                        <a:rPr lang="en-US" sz="1000" u="none" strike="noStrike" dirty="0">
                          <a:effectLst/>
                        </a:rPr>
                        <a:t>P</a:t>
                      </a:r>
                      <a:endParaRPr lang="en-US" sz="1000" b="1" i="0" u="none" strike="noStrike" dirty="0">
                        <a:solidFill>
                          <a:srgbClr val="000000"/>
                        </a:solidFill>
                        <a:effectLst/>
                        <a:latin typeface="Times New Roman"/>
                      </a:endParaRPr>
                    </a:p>
                  </a:txBody>
                  <a:tcPr marL="6668" marR="6668" marT="6668" marB="0" anchor="ctr"/>
                </a:tc>
                <a:tc>
                  <a:txBody>
                    <a:bodyPr/>
                    <a:lstStyle/>
                    <a:p>
                      <a:pPr algn="ctr" fontAlgn="ctr"/>
                      <a:r>
                        <a:rPr lang="en-US" sz="1000" u="none" strike="noStrike" dirty="0">
                          <a:effectLst/>
                        </a:rPr>
                        <a:t>L</a:t>
                      </a:r>
                      <a:endParaRPr lang="en-US" sz="1000" b="1" i="0" u="none" strike="noStrike" dirty="0">
                        <a:solidFill>
                          <a:srgbClr val="000000"/>
                        </a:solidFill>
                        <a:effectLst/>
                        <a:latin typeface="Times New Roman"/>
                      </a:endParaRPr>
                    </a:p>
                  </a:txBody>
                  <a:tcPr marL="6668" marR="6668" marT="6668" marB="0" anchor="ctr"/>
                </a:tc>
                <a:tc>
                  <a:txBody>
                    <a:bodyPr/>
                    <a:lstStyle/>
                    <a:p>
                      <a:pPr algn="ctr" fontAlgn="ctr"/>
                      <a:r>
                        <a:rPr lang="en-US" sz="1000" u="none" strike="noStrike" dirty="0">
                          <a:effectLst/>
                        </a:rPr>
                        <a:t>F</a:t>
                      </a:r>
                      <a:endParaRPr lang="en-US" sz="1000" b="1" i="0" u="none" strike="noStrike" dirty="0">
                        <a:solidFill>
                          <a:srgbClr val="000000"/>
                        </a:solidFill>
                        <a:effectLst/>
                        <a:latin typeface="Times New Roman"/>
                      </a:endParaRPr>
                    </a:p>
                  </a:txBody>
                  <a:tcPr marL="6668" marR="6668" marT="6668" marB="0" anchor="ctr"/>
                </a:tc>
                <a:tc>
                  <a:txBody>
                    <a:bodyPr/>
                    <a:lstStyle/>
                    <a:p>
                      <a:pPr algn="ctr" fontAlgn="ctr"/>
                      <a:r>
                        <a:rPr lang="en-US" sz="1000" u="none" strike="noStrike" dirty="0">
                          <a:effectLst/>
                        </a:rPr>
                        <a:t>VPGN</a:t>
                      </a:r>
                      <a:endParaRPr lang="en-US" sz="1000" b="1" i="0" u="none" strike="noStrike" dirty="0">
                        <a:solidFill>
                          <a:srgbClr val="000000"/>
                        </a:solidFill>
                        <a:effectLst/>
                        <a:latin typeface="Times New Roman"/>
                      </a:endParaRPr>
                    </a:p>
                  </a:txBody>
                  <a:tcPr marL="6668" marR="6668" marT="6668" marB="0" anchor="ctr"/>
                </a:tc>
                <a:tc>
                  <a:txBody>
                    <a:bodyPr/>
                    <a:lstStyle/>
                    <a:p>
                      <a:pPr algn="l" fontAlgn="b"/>
                      <a:r>
                        <a:rPr lang="en-US" sz="1000" u="none" strike="noStrike" dirty="0" err="1" smtClean="0">
                          <a:effectLst/>
                        </a:rPr>
                        <a:t>Obser</a:t>
                      </a:r>
                      <a:endParaRPr lang="en-US" sz="1000" u="none" strike="noStrike" dirty="0" smtClean="0">
                        <a:effectLst/>
                      </a:endParaRPr>
                    </a:p>
                  </a:txBody>
                  <a:tcPr marL="6668" marR="6668" marT="6668" marB="0" anchor="b"/>
                </a:tc>
              </a:tr>
              <a:tr h="0">
                <a:tc rowSpan="6">
                  <a:txBody>
                    <a:bodyPr/>
                    <a:lstStyle/>
                    <a:p>
                      <a:pPr algn="ctr" fontAlgn="b"/>
                      <a:r>
                        <a:rPr lang="en-US" sz="1000" u="none" strike="noStrike">
                          <a:effectLst/>
                        </a:rPr>
                        <a:t> </a:t>
                      </a:r>
                      <a:endParaRPr lang="en-US" sz="1000" b="0" i="0" u="none" strike="noStrike">
                        <a:solidFill>
                          <a:srgbClr val="000000"/>
                        </a:solidFill>
                        <a:effectLst/>
                        <a:latin typeface="Times New Roman"/>
                      </a:endParaRPr>
                    </a:p>
                  </a:txBody>
                  <a:tcPr marL="6668" marR="6668" marT="6668" marB="0" anchor="b"/>
                </a:tc>
                <a:tc>
                  <a:txBody>
                    <a:bodyPr/>
                    <a:lstStyle/>
                    <a:p>
                      <a:pPr algn="just" fontAlgn="b"/>
                      <a:r>
                        <a:rPr lang="es-ES" sz="1000" u="none" strike="noStrike" dirty="0">
                          <a:effectLst/>
                        </a:rPr>
                        <a:t>Los objetivos para el desempeño de los procesos están identificados</a:t>
                      </a:r>
                      <a:endParaRPr lang="es-ES" sz="1000" b="0" i="0" u="none" strike="noStrike" dirty="0">
                        <a:solidFill>
                          <a:srgbClr val="000000"/>
                        </a:solidFill>
                        <a:effectLst/>
                        <a:latin typeface="Times New Roman"/>
                      </a:endParaRPr>
                    </a:p>
                  </a:txBody>
                  <a:tcPr marL="6668" marR="6668" marT="6668" marB="0" anchor="b"/>
                </a:tc>
                <a:tc>
                  <a:txBody>
                    <a:bodyPr/>
                    <a:lstStyle/>
                    <a:p>
                      <a:pPr algn="l" fontAlgn="b"/>
                      <a:r>
                        <a:rPr lang="en-US" sz="1000" u="none" strike="noStrike">
                          <a:effectLst/>
                        </a:rPr>
                        <a:t> </a:t>
                      </a:r>
                      <a:endParaRPr lang="en-US" sz="1000" b="0" i="0" u="none" strike="noStrike">
                        <a:solidFill>
                          <a:srgbClr val="000000"/>
                        </a:solidFill>
                        <a:effectLst/>
                        <a:latin typeface="Times New Roman"/>
                      </a:endParaRPr>
                    </a:p>
                  </a:txBody>
                  <a:tcPr marL="6668" marR="6668" marT="6668" marB="0" anchor="b"/>
                </a:tc>
                <a:tc>
                  <a:txBody>
                    <a:bodyPr/>
                    <a:lstStyle/>
                    <a:p>
                      <a:pPr algn="l" fontAlgn="b"/>
                      <a:r>
                        <a:rPr lang="en-US" sz="1000" u="none" strike="noStrike">
                          <a:effectLst/>
                        </a:rPr>
                        <a:t> </a:t>
                      </a:r>
                      <a:endParaRPr lang="en-US" sz="1000" b="0" i="0" u="none" strike="noStrike">
                        <a:solidFill>
                          <a:srgbClr val="000000"/>
                        </a:solidFill>
                        <a:effectLst/>
                        <a:latin typeface="Times New Roman"/>
                      </a:endParaRPr>
                    </a:p>
                  </a:txBody>
                  <a:tcPr marL="6668" marR="6668" marT="6668" marB="0" anchor="b"/>
                </a:tc>
                <a:tc>
                  <a:txBody>
                    <a:bodyPr/>
                    <a:lstStyle/>
                    <a:p>
                      <a:pPr algn="l" fontAlgn="b"/>
                      <a:r>
                        <a:rPr lang="en-US" sz="1000" u="none" strike="noStrike">
                          <a:effectLst/>
                        </a:rPr>
                        <a:t> </a:t>
                      </a:r>
                      <a:endParaRPr lang="en-US" sz="1000" b="0" i="0" u="none" strike="noStrike">
                        <a:solidFill>
                          <a:srgbClr val="000000"/>
                        </a:solidFill>
                        <a:effectLst/>
                        <a:latin typeface="Times New Roman"/>
                      </a:endParaRPr>
                    </a:p>
                  </a:txBody>
                  <a:tcPr marL="6668" marR="6668" marT="6668" marB="0" anchor="b"/>
                </a:tc>
                <a:tc>
                  <a:txBody>
                    <a:bodyPr/>
                    <a:lstStyle/>
                    <a:p>
                      <a:pPr algn="l" fontAlgn="b"/>
                      <a:r>
                        <a:rPr lang="en-US" sz="1000" u="none" strike="noStrike">
                          <a:effectLst/>
                        </a:rPr>
                        <a:t> </a:t>
                      </a:r>
                      <a:endParaRPr lang="en-US" sz="1000" b="0" i="0" u="none" strike="noStrike">
                        <a:solidFill>
                          <a:srgbClr val="000000"/>
                        </a:solidFill>
                        <a:effectLst/>
                        <a:latin typeface="Times New Roman"/>
                      </a:endParaRPr>
                    </a:p>
                  </a:txBody>
                  <a:tcPr marL="6668" marR="6668" marT="6668" marB="0" anchor="b"/>
                </a:tc>
                <a:tc rowSpan="6">
                  <a:txBody>
                    <a:bodyPr/>
                    <a:lstStyle/>
                    <a:p>
                      <a:pPr algn="ctr" fontAlgn="b"/>
                      <a:r>
                        <a:rPr lang="en-US" sz="1000" u="none" strike="noStrike">
                          <a:effectLst/>
                        </a:rPr>
                        <a:t> </a:t>
                      </a:r>
                      <a:endParaRPr lang="en-US" sz="1000" b="0" i="0" u="none" strike="noStrike">
                        <a:solidFill>
                          <a:srgbClr val="000000"/>
                        </a:solidFill>
                        <a:effectLst/>
                        <a:latin typeface="Times New Roman"/>
                      </a:endParaRPr>
                    </a:p>
                  </a:txBody>
                  <a:tcPr marL="6668" marR="6668" marT="6668" marB="0" anchor="b"/>
                </a:tc>
                <a:tc>
                  <a:txBody>
                    <a:bodyPr/>
                    <a:lstStyle/>
                    <a:p>
                      <a:pPr algn="l" fontAlgn="b"/>
                      <a:r>
                        <a:rPr lang="en-US" sz="1000" u="none" strike="noStrike">
                          <a:effectLst/>
                        </a:rPr>
                        <a:t> </a:t>
                      </a:r>
                      <a:endParaRPr lang="en-US" sz="1000" b="1" i="0" u="none" strike="noStrike">
                        <a:solidFill>
                          <a:srgbClr val="000000"/>
                        </a:solidFill>
                        <a:effectLst/>
                        <a:latin typeface="Times New Roman"/>
                      </a:endParaRPr>
                    </a:p>
                  </a:txBody>
                  <a:tcPr marL="6668" marR="6668" marT="6668" marB="0" anchor="b"/>
                </a:tc>
              </a:tr>
              <a:tr h="0">
                <a:tc vMerge="1">
                  <a:txBody>
                    <a:bodyPr/>
                    <a:lstStyle/>
                    <a:p>
                      <a:endParaRPr lang="en-US"/>
                    </a:p>
                  </a:txBody>
                  <a:tcPr/>
                </a:tc>
                <a:tc>
                  <a:txBody>
                    <a:bodyPr/>
                    <a:lstStyle/>
                    <a:p>
                      <a:pPr algn="just" fontAlgn="b"/>
                      <a:r>
                        <a:rPr lang="es-ES" sz="1000" u="none" strike="noStrike" dirty="0">
                          <a:effectLst/>
                        </a:rPr>
                        <a:t>El desempeño de los procesos es planeado y monitoreado</a:t>
                      </a:r>
                      <a:endParaRPr lang="es-ES" sz="1000" b="0" i="0" u="none" strike="noStrike" dirty="0">
                        <a:solidFill>
                          <a:srgbClr val="000000"/>
                        </a:solidFill>
                        <a:effectLst/>
                        <a:latin typeface="Times New Roman"/>
                      </a:endParaRPr>
                    </a:p>
                  </a:txBody>
                  <a:tcPr marL="6668" marR="6668" marT="6668" marB="0" anchor="b"/>
                </a:tc>
                <a:tc>
                  <a:txBody>
                    <a:bodyPr/>
                    <a:lstStyle/>
                    <a:p>
                      <a:pPr algn="l" fontAlgn="b"/>
                      <a:r>
                        <a:rPr lang="en-US" sz="1000" u="none" strike="noStrike">
                          <a:effectLst/>
                        </a:rPr>
                        <a:t> </a:t>
                      </a:r>
                      <a:endParaRPr lang="en-US" sz="1000" b="0" i="0" u="none" strike="noStrike">
                        <a:solidFill>
                          <a:srgbClr val="000000"/>
                        </a:solidFill>
                        <a:effectLst/>
                        <a:latin typeface="Times New Roman"/>
                      </a:endParaRPr>
                    </a:p>
                  </a:txBody>
                  <a:tcPr marL="6668" marR="6668" marT="6668" marB="0" anchor="b"/>
                </a:tc>
                <a:tc>
                  <a:txBody>
                    <a:bodyPr/>
                    <a:lstStyle/>
                    <a:p>
                      <a:pPr algn="l" fontAlgn="b"/>
                      <a:r>
                        <a:rPr lang="en-US" sz="1000" u="none" strike="noStrike">
                          <a:effectLst/>
                        </a:rPr>
                        <a:t> </a:t>
                      </a:r>
                      <a:endParaRPr lang="en-US" sz="1000" b="0" i="0" u="none" strike="noStrike">
                        <a:solidFill>
                          <a:srgbClr val="000000"/>
                        </a:solidFill>
                        <a:effectLst/>
                        <a:latin typeface="Times New Roman"/>
                      </a:endParaRPr>
                    </a:p>
                  </a:txBody>
                  <a:tcPr marL="6668" marR="6668" marT="6668" marB="0" anchor="b"/>
                </a:tc>
                <a:tc>
                  <a:txBody>
                    <a:bodyPr/>
                    <a:lstStyle/>
                    <a:p>
                      <a:pPr algn="l" fontAlgn="b"/>
                      <a:r>
                        <a:rPr lang="en-US" sz="1000" u="none" strike="noStrike">
                          <a:effectLst/>
                        </a:rPr>
                        <a:t> </a:t>
                      </a:r>
                      <a:endParaRPr lang="en-US" sz="1000" b="0" i="0" u="none" strike="noStrike">
                        <a:solidFill>
                          <a:srgbClr val="000000"/>
                        </a:solidFill>
                        <a:effectLst/>
                        <a:latin typeface="Times New Roman"/>
                      </a:endParaRPr>
                    </a:p>
                  </a:txBody>
                  <a:tcPr marL="6668" marR="6668" marT="6668" marB="0" anchor="b"/>
                </a:tc>
                <a:tc>
                  <a:txBody>
                    <a:bodyPr/>
                    <a:lstStyle/>
                    <a:p>
                      <a:pPr algn="l" fontAlgn="b"/>
                      <a:r>
                        <a:rPr lang="en-US" sz="1000" u="none" strike="noStrike">
                          <a:effectLst/>
                        </a:rPr>
                        <a:t> </a:t>
                      </a:r>
                      <a:endParaRPr lang="en-US" sz="1000" b="0" i="0" u="none" strike="noStrike">
                        <a:solidFill>
                          <a:srgbClr val="000000"/>
                        </a:solidFill>
                        <a:effectLst/>
                        <a:latin typeface="Times New Roman"/>
                      </a:endParaRPr>
                    </a:p>
                  </a:txBody>
                  <a:tcPr marL="6668" marR="6668" marT="6668" marB="0" anchor="b"/>
                </a:tc>
                <a:tc vMerge="1">
                  <a:txBody>
                    <a:bodyPr/>
                    <a:lstStyle/>
                    <a:p>
                      <a:endParaRPr lang="en-US"/>
                    </a:p>
                  </a:txBody>
                  <a:tcPr/>
                </a:tc>
                <a:tc>
                  <a:txBody>
                    <a:bodyPr/>
                    <a:lstStyle/>
                    <a:p>
                      <a:pPr algn="l" fontAlgn="b"/>
                      <a:r>
                        <a:rPr lang="en-US" sz="1000" u="none" strike="noStrike">
                          <a:effectLst/>
                        </a:rPr>
                        <a:t> </a:t>
                      </a:r>
                      <a:endParaRPr lang="en-US" sz="1000" b="0" i="0" u="none" strike="noStrike">
                        <a:solidFill>
                          <a:srgbClr val="000000"/>
                        </a:solidFill>
                        <a:effectLst/>
                        <a:latin typeface="Times New Roman"/>
                      </a:endParaRPr>
                    </a:p>
                  </a:txBody>
                  <a:tcPr marL="6668" marR="6668" marT="6668" marB="0" anchor="b"/>
                </a:tc>
              </a:tr>
              <a:tr h="0">
                <a:tc vMerge="1">
                  <a:txBody>
                    <a:bodyPr/>
                    <a:lstStyle/>
                    <a:p>
                      <a:endParaRPr lang="en-US"/>
                    </a:p>
                  </a:txBody>
                  <a:tcPr/>
                </a:tc>
                <a:tc>
                  <a:txBody>
                    <a:bodyPr/>
                    <a:lstStyle/>
                    <a:p>
                      <a:pPr algn="just" fontAlgn="b"/>
                      <a:r>
                        <a:rPr lang="es-ES" sz="1000" u="none" strike="noStrike">
                          <a:effectLst/>
                        </a:rPr>
                        <a:t>El desempeño de los procesos es ajustado para cumplir con los planes.</a:t>
                      </a:r>
                      <a:endParaRPr lang="es-ES" sz="1000" b="0" i="0" u="none" strike="noStrike">
                        <a:solidFill>
                          <a:srgbClr val="000000"/>
                        </a:solidFill>
                        <a:effectLst/>
                        <a:latin typeface="Times New Roman"/>
                      </a:endParaRPr>
                    </a:p>
                  </a:txBody>
                  <a:tcPr marL="6668" marR="6668" marT="6668" marB="0" anchor="b"/>
                </a:tc>
                <a:tc>
                  <a:txBody>
                    <a:bodyPr/>
                    <a:lstStyle/>
                    <a:p>
                      <a:pPr algn="l" fontAlgn="b"/>
                      <a:r>
                        <a:rPr lang="en-US" sz="1000" u="none" strike="noStrike">
                          <a:effectLst/>
                        </a:rPr>
                        <a:t> </a:t>
                      </a:r>
                      <a:endParaRPr lang="en-US" sz="1000" b="0" i="0" u="none" strike="noStrike">
                        <a:solidFill>
                          <a:srgbClr val="000000"/>
                        </a:solidFill>
                        <a:effectLst/>
                        <a:latin typeface="Times New Roman"/>
                      </a:endParaRPr>
                    </a:p>
                  </a:txBody>
                  <a:tcPr marL="6668" marR="6668" marT="6668" marB="0" anchor="b"/>
                </a:tc>
                <a:tc>
                  <a:txBody>
                    <a:bodyPr/>
                    <a:lstStyle/>
                    <a:p>
                      <a:pPr algn="l" fontAlgn="b"/>
                      <a:r>
                        <a:rPr lang="en-US" sz="1000" u="none" strike="noStrike">
                          <a:effectLst/>
                        </a:rPr>
                        <a:t> </a:t>
                      </a:r>
                      <a:endParaRPr lang="en-US" sz="1000" b="0" i="0" u="none" strike="noStrike">
                        <a:solidFill>
                          <a:srgbClr val="000000"/>
                        </a:solidFill>
                        <a:effectLst/>
                        <a:latin typeface="Times New Roman"/>
                      </a:endParaRPr>
                    </a:p>
                  </a:txBody>
                  <a:tcPr marL="6668" marR="6668" marT="6668" marB="0" anchor="b"/>
                </a:tc>
                <a:tc>
                  <a:txBody>
                    <a:bodyPr/>
                    <a:lstStyle/>
                    <a:p>
                      <a:pPr algn="l" fontAlgn="b"/>
                      <a:r>
                        <a:rPr lang="en-US" sz="1000" u="none" strike="noStrike">
                          <a:effectLst/>
                        </a:rPr>
                        <a:t> </a:t>
                      </a:r>
                      <a:endParaRPr lang="en-US" sz="1000" b="0" i="0" u="none" strike="noStrike">
                        <a:solidFill>
                          <a:srgbClr val="000000"/>
                        </a:solidFill>
                        <a:effectLst/>
                        <a:latin typeface="Times New Roman"/>
                      </a:endParaRPr>
                    </a:p>
                  </a:txBody>
                  <a:tcPr marL="6668" marR="6668" marT="6668" marB="0" anchor="b"/>
                </a:tc>
                <a:tc>
                  <a:txBody>
                    <a:bodyPr/>
                    <a:lstStyle/>
                    <a:p>
                      <a:pPr algn="l" fontAlgn="b"/>
                      <a:r>
                        <a:rPr lang="en-US" sz="1000" u="none" strike="noStrike">
                          <a:effectLst/>
                        </a:rPr>
                        <a:t> </a:t>
                      </a:r>
                      <a:endParaRPr lang="en-US" sz="1000" b="0" i="0" u="none" strike="noStrike">
                        <a:solidFill>
                          <a:srgbClr val="000000"/>
                        </a:solidFill>
                        <a:effectLst/>
                        <a:latin typeface="Times New Roman"/>
                      </a:endParaRPr>
                    </a:p>
                  </a:txBody>
                  <a:tcPr marL="6668" marR="6668" marT="6668" marB="0" anchor="b"/>
                </a:tc>
                <a:tc vMerge="1">
                  <a:txBody>
                    <a:bodyPr/>
                    <a:lstStyle/>
                    <a:p>
                      <a:endParaRPr lang="en-US"/>
                    </a:p>
                  </a:txBody>
                  <a:tcPr/>
                </a:tc>
                <a:tc>
                  <a:txBody>
                    <a:bodyPr/>
                    <a:lstStyle/>
                    <a:p>
                      <a:pPr algn="l" fontAlgn="b"/>
                      <a:r>
                        <a:rPr lang="en-US" sz="1000" u="none" strike="noStrike">
                          <a:effectLst/>
                        </a:rPr>
                        <a:t> </a:t>
                      </a:r>
                      <a:endParaRPr lang="en-US" sz="1000" b="0" i="0" u="none" strike="noStrike">
                        <a:solidFill>
                          <a:srgbClr val="000000"/>
                        </a:solidFill>
                        <a:effectLst/>
                        <a:latin typeface="Times New Roman"/>
                      </a:endParaRPr>
                    </a:p>
                  </a:txBody>
                  <a:tcPr marL="6668" marR="6668" marT="6668" marB="0" anchor="b"/>
                </a:tc>
              </a:tr>
              <a:tr h="0">
                <a:tc vMerge="1">
                  <a:txBody>
                    <a:bodyPr/>
                    <a:lstStyle/>
                    <a:p>
                      <a:endParaRPr lang="en-US"/>
                    </a:p>
                  </a:txBody>
                  <a:tcPr/>
                </a:tc>
                <a:tc>
                  <a:txBody>
                    <a:bodyPr/>
                    <a:lstStyle/>
                    <a:p>
                      <a:pPr algn="just" fontAlgn="b"/>
                      <a:r>
                        <a:rPr lang="es-ES" sz="1000" u="none" strike="noStrike" dirty="0">
                          <a:effectLst/>
                        </a:rPr>
                        <a:t>Las autoridades y responsables del desempeño de los procesos están definidos, asignados y comunicados.</a:t>
                      </a:r>
                      <a:endParaRPr lang="es-ES" sz="1000" b="0" i="0" u="none" strike="noStrike" dirty="0">
                        <a:solidFill>
                          <a:srgbClr val="000000"/>
                        </a:solidFill>
                        <a:effectLst/>
                        <a:latin typeface="Times New Roman"/>
                      </a:endParaRPr>
                    </a:p>
                  </a:txBody>
                  <a:tcPr marL="6668" marR="6668" marT="6668" marB="0" anchor="b"/>
                </a:tc>
                <a:tc>
                  <a:txBody>
                    <a:bodyPr/>
                    <a:lstStyle/>
                    <a:p>
                      <a:pPr algn="l" fontAlgn="b"/>
                      <a:r>
                        <a:rPr lang="en-US" sz="1000" u="none" strike="noStrike">
                          <a:effectLst/>
                        </a:rPr>
                        <a:t> </a:t>
                      </a:r>
                      <a:endParaRPr lang="en-US" sz="1000" b="0" i="0" u="none" strike="noStrike">
                        <a:solidFill>
                          <a:srgbClr val="000000"/>
                        </a:solidFill>
                        <a:effectLst/>
                        <a:latin typeface="Times New Roman"/>
                      </a:endParaRPr>
                    </a:p>
                  </a:txBody>
                  <a:tcPr marL="6668" marR="6668" marT="6668" marB="0" anchor="b"/>
                </a:tc>
                <a:tc>
                  <a:txBody>
                    <a:bodyPr/>
                    <a:lstStyle/>
                    <a:p>
                      <a:pPr algn="l" fontAlgn="b"/>
                      <a:r>
                        <a:rPr lang="en-US" sz="1000" u="none" strike="noStrike">
                          <a:effectLst/>
                        </a:rPr>
                        <a:t> </a:t>
                      </a:r>
                      <a:endParaRPr lang="en-US" sz="1000" b="0" i="0" u="none" strike="noStrike">
                        <a:solidFill>
                          <a:srgbClr val="000000"/>
                        </a:solidFill>
                        <a:effectLst/>
                        <a:latin typeface="Times New Roman"/>
                      </a:endParaRPr>
                    </a:p>
                  </a:txBody>
                  <a:tcPr marL="6668" marR="6668" marT="6668" marB="0" anchor="b"/>
                </a:tc>
                <a:tc>
                  <a:txBody>
                    <a:bodyPr/>
                    <a:lstStyle/>
                    <a:p>
                      <a:pPr algn="l" fontAlgn="b"/>
                      <a:r>
                        <a:rPr lang="en-US" sz="1000" u="none" strike="noStrike">
                          <a:effectLst/>
                        </a:rPr>
                        <a:t> </a:t>
                      </a:r>
                      <a:endParaRPr lang="en-US" sz="1000" b="0" i="0" u="none" strike="noStrike">
                        <a:solidFill>
                          <a:srgbClr val="000000"/>
                        </a:solidFill>
                        <a:effectLst/>
                        <a:latin typeface="Times New Roman"/>
                      </a:endParaRPr>
                    </a:p>
                  </a:txBody>
                  <a:tcPr marL="6668" marR="6668" marT="6668" marB="0" anchor="b"/>
                </a:tc>
                <a:tc>
                  <a:txBody>
                    <a:bodyPr/>
                    <a:lstStyle/>
                    <a:p>
                      <a:pPr algn="l" fontAlgn="b"/>
                      <a:r>
                        <a:rPr lang="en-US" sz="1000" u="none" strike="noStrike">
                          <a:effectLst/>
                        </a:rPr>
                        <a:t> </a:t>
                      </a:r>
                      <a:endParaRPr lang="en-US" sz="1000" b="0" i="0" u="none" strike="noStrike">
                        <a:solidFill>
                          <a:srgbClr val="000000"/>
                        </a:solidFill>
                        <a:effectLst/>
                        <a:latin typeface="Times New Roman"/>
                      </a:endParaRPr>
                    </a:p>
                  </a:txBody>
                  <a:tcPr marL="6668" marR="6668" marT="6668" marB="0" anchor="b"/>
                </a:tc>
                <a:tc vMerge="1">
                  <a:txBody>
                    <a:bodyPr/>
                    <a:lstStyle/>
                    <a:p>
                      <a:endParaRPr lang="en-US"/>
                    </a:p>
                  </a:txBody>
                  <a:tcPr/>
                </a:tc>
                <a:tc>
                  <a:txBody>
                    <a:bodyPr/>
                    <a:lstStyle/>
                    <a:p>
                      <a:pPr algn="l" fontAlgn="b"/>
                      <a:r>
                        <a:rPr lang="en-US" sz="1000" u="none" strike="noStrike">
                          <a:effectLst/>
                        </a:rPr>
                        <a:t> </a:t>
                      </a:r>
                      <a:endParaRPr lang="en-US" sz="1000" b="1" i="0" u="none" strike="noStrike">
                        <a:solidFill>
                          <a:srgbClr val="000000"/>
                        </a:solidFill>
                        <a:effectLst/>
                        <a:latin typeface="Times New Roman"/>
                      </a:endParaRPr>
                    </a:p>
                  </a:txBody>
                  <a:tcPr marL="6668" marR="6668" marT="6668" marB="0" anchor="b"/>
                </a:tc>
              </a:tr>
              <a:tr h="0">
                <a:tc vMerge="1">
                  <a:txBody>
                    <a:bodyPr/>
                    <a:lstStyle/>
                    <a:p>
                      <a:endParaRPr lang="en-US"/>
                    </a:p>
                  </a:txBody>
                  <a:tcPr/>
                </a:tc>
                <a:tc>
                  <a:txBody>
                    <a:bodyPr/>
                    <a:lstStyle/>
                    <a:p>
                      <a:pPr algn="just" fontAlgn="b"/>
                      <a:r>
                        <a:rPr lang="es-ES" sz="1000" u="none" strike="noStrike" dirty="0">
                          <a:effectLst/>
                        </a:rPr>
                        <a:t>Los recursos y la información necesaria para el desempeño de los procesos están identificados, puestos a disposición, asignados y utilizados.</a:t>
                      </a:r>
                      <a:endParaRPr lang="es-ES" sz="1000" b="0" i="0" u="none" strike="noStrike" dirty="0">
                        <a:solidFill>
                          <a:srgbClr val="000000"/>
                        </a:solidFill>
                        <a:effectLst/>
                        <a:latin typeface="Times New Roman"/>
                      </a:endParaRPr>
                    </a:p>
                  </a:txBody>
                  <a:tcPr marL="6668" marR="6668" marT="6668" marB="0" anchor="b"/>
                </a:tc>
                <a:tc>
                  <a:txBody>
                    <a:bodyPr/>
                    <a:lstStyle/>
                    <a:p>
                      <a:pPr algn="l" fontAlgn="b"/>
                      <a:r>
                        <a:rPr lang="en-US" sz="1000" u="none" strike="noStrike">
                          <a:effectLst/>
                        </a:rPr>
                        <a:t> </a:t>
                      </a:r>
                      <a:endParaRPr lang="en-US" sz="1000" b="0" i="0" u="none" strike="noStrike">
                        <a:solidFill>
                          <a:srgbClr val="000000"/>
                        </a:solidFill>
                        <a:effectLst/>
                        <a:latin typeface="Times New Roman"/>
                      </a:endParaRPr>
                    </a:p>
                  </a:txBody>
                  <a:tcPr marL="6668" marR="6668" marT="6668" marB="0" anchor="b"/>
                </a:tc>
                <a:tc>
                  <a:txBody>
                    <a:bodyPr/>
                    <a:lstStyle/>
                    <a:p>
                      <a:pPr algn="l" fontAlgn="b"/>
                      <a:r>
                        <a:rPr lang="en-US" sz="1000" u="none" strike="noStrike">
                          <a:effectLst/>
                        </a:rPr>
                        <a:t> </a:t>
                      </a:r>
                      <a:endParaRPr lang="en-US" sz="1000" b="0" i="0" u="none" strike="noStrike">
                        <a:solidFill>
                          <a:srgbClr val="000000"/>
                        </a:solidFill>
                        <a:effectLst/>
                        <a:latin typeface="Times New Roman"/>
                      </a:endParaRPr>
                    </a:p>
                  </a:txBody>
                  <a:tcPr marL="6668" marR="6668" marT="6668" marB="0" anchor="b"/>
                </a:tc>
                <a:tc>
                  <a:txBody>
                    <a:bodyPr/>
                    <a:lstStyle/>
                    <a:p>
                      <a:pPr algn="l" fontAlgn="b"/>
                      <a:r>
                        <a:rPr lang="en-US" sz="1000" u="none" strike="noStrike">
                          <a:effectLst/>
                        </a:rPr>
                        <a:t> </a:t>
                      </a:r>
                      <a:endParaRPr lang="en-US" sz="1000" b="0" i="0" u="none" strike="noStrike">
                        <a:solidFill>
                          <a:srgbClr val="000000"/>
                        </a:solidFill>
                        <a:effectLst/>
                        <a:latin typeface="Times New Roman"/>
                      </a:endParaRPr>
                    </a:p>
                  </a:txBody>
                  <a:tcPr marL="6668" marR="6668" marT="6668" marB="0" anchor="b"/>
                </a:tc>
                <a:tc>
                  <a:txBody>
                    <a:bodyPr/>
                    <a:lstStyle/>
                    <a:p>
                      <a:pPr algn="l" fontAlgn="b"/>
                      <a:r>
                        <a:rPr lang="en-US" sz="1000" u="none" strike="noStrike">
                          <a:effectLst/>
                        </a:rPr>
                        <a:t> </a:t>
                      </a:r>
                      <a:endParaRPr lang="en-US" sz="1000" b="0" i="0" u="none" strike="noStrike">
                        <a:solidFill>
                          <a:srgbClr val="000000"/>
                        </a:solidFill>
                        <a:effectLst/>
                        <a:latin typeface="Times New Roman"/>
                      </a:endParaRPr>
                    </a:p>
                  </a:txBody>
                  <a:tcPr marL="6668" marR="6668" marT="6668" marB="0" anchor="b"/>
                </a:tc>
                <a:tc vMerge="1">
                  <a:txBody>
                    <a:bodyPr/>
                    <a:lstStyle/>
                    <a:p>
                      <a:endParaRPr lang="en-US"/>
                    </a:p>
                  </a:txBody>
                  <a:tcPr/>
                </a:tc>
                <a:tc>
                  <a:txBody>
                    <a:bodyPr/>
                    <a:lstStyle/>
                    <a:p>
                      <a:pPr algn="l" fontAlgn="b"/>
                      <a:r>
                        <a:rPr lang="en-US" sz="1000" u="none" strike="noStrike">
                          <a:effectLst/>
                        </a:rPr>
                        <a:t> </a:t>
                      </a:r>
                      <a:endParaRPr lang="en-US" sz="1000" b="0" i="0" u="none" strike="noStrike">
                        <a:solidFill>
                          <a:srgbClr val="000000"/>
                        </a:solidFill>
                        <a:effectLst/>
                        <a:latin typeface="Times New Roman"/>
                      </a:endParaRPr>
                    </a:p>
                  </a:txBody>
                  <a:tcPr marL="6668" marR="6668" marT="6668" marB="0" anchor="b"/>
                </a:tc>
              </a:tr>
              <a:tr h="0">
                <a:tc vMerge="1">
                  <a:txBody>
                    <a:bodyPr/>
                    <a:lstStyle/>
                    <a:p>
                      <a:endParaRPr lang="en-US"/>
                    </a:p>
                  </a:txBody>
                  <a:tcPr/>
                </a:tc>
                <a:tc>
                  <a:txBody>
                    <a:bodyPr/>
                    <a:lstStyle/>
                    <a:p>
                      <a:pPr algn="just" fontAlgn="b"/>
                      <a:r>
                        <a:rPr lang="es-ES" sz="1000" u="none" strike="noStrike">
                          <a:effectLst/>
                        </a:rPr>
                        <a:t>Las interfaces están gestionadas para asegurar que la comunicación y la  asignación de responsabilidades sea eficaz y clara</a:t>
                      </a:r>
                      <a:endParaRPr lang="es-ES" sz="1000" b="0" i="0" u="none" strike="noStrike">
                        <a:solidFill>
                          <a:srgbClr val="000000"/>
                        </a:solidFill>
                        <a:effectLst/>
                        <a:latin typeface="Times New Roman"/>
                      </a:endParaRPr>
                    </a:p>
                  </a:txBody>
                  <a:tcPr marL="6668" marR="6668" marT="6668" marB="0" anchor="b"/>
                </a:tc>
                <a:tc>
                  <a:txBody>
                    <a:bodyPr/>
                    <a:lstStyle/>
                    <a:p>
                      <a:pPr algn="l" fontAlgn="b"/>
                      <a:r>
                        <a:rPr lang="en-US" sz="1000" u="none" strike="noStrike" dirty="0">
                          <a:effectLst/>
                        </a:rPr>
                        <a:t> </a:t>
                      </a:r>
                      <a:endParaRPr lang="en-US" sz="1000" b="0" i="0" u="none" strike="noStrike" dirty="0">
                        <a:solidFill>
                          <a:srgbClr val="000000"/>
                        </a:solidFill>
                        <a:effectLst/>
                        <a:latin typeface="Times New Roman"/>
                      </a:endParaRPr>
                    </a:p>
                  </a:txBody>
                  <a:tcPr marL="6668" marR="6668" marT="6668" marB="0" anchor="b"/>
                </a:tc>
                <a:tc>
                  <a:txBody>
                    <a:bodyPr/>
                    <a:lstStyle/>
                    <a:p>
                      <a:pPr algn="l" fontAlgn="b"/>
                      <a:r>
                        <a:rPr lang="en-US" sz="1000" u="none" strike="noStrike">
                          <a:effectLst/>
                        </a:rPr>
                        <a:t> </a:t>
                      </a:r>
                      <a:endParaRPr lang="en-US" sz="1000" b="0" i="0" u="none" strike="noStrike">
                        <a:solidFill>
                          <a:srgbClr val="000000"/>
                        </a:solidFill>
                        <a:effectLst/>
                        <a:latin typeface="Times New Roman"/>
                      </a:endParaRPr>
                    </a:p>
                  </a:txBody>
                  <a:tcPr marL="6668" marR="6668" marT="6668" marB="0" anchor="b"/>
                </a:tc>
                <a:tc>
                  <a:txBody>
                    <a:bodyPr/>
                    <a:lstStyle/>
                    <a:p>
                      <a:pPr algn="l" fontAlgn="b"/>
                      <a:r>
                        <a:rPr lang="en-US" sz="1000" u="none" strike="noStrike">
                          <a:effectLst/>
                        </a:rPr>
                        <a:t> </a:t>
                      </a:r>
                      <a:endParaRPr lang="en-US" sz="1000" b="0" i="0" u="none" strike="noStrike">
                        <a:solidFill>
                          <a:srgbClr val="000000"/>
                        </a:solidFill>
                        <a:effectLst/>
                        <a:latin typeface="Times New Roman"/>
                      </a:endParaRPr>
                    </a:p>
                  </a:txBody>
                  <a:tcPr marL="6668" marR="6668" marT="6668" marB="0" anchor="b"/>
                </a:tc>
                <a:tc>
                  <a:txBody>
                    <a:bodyPr/>
                    <a:lstStyle/>
                    <a:p>
                      <a:pPr algn="l" fontAlgn="b"/>
                      <a:r>
                        <a:rPr lang="en-US" sz="1000" u="none" strike="noStrike">
                          <a:effectLst/>
                        </a:rPr>
                        <a:t> </a:t>
                      </a:r>
                      <a:endParaRPr lang="en-US" sz="1000" b="0" i="0" u="none" strike="noStrike">
                        <a:solidFill>
                          <a:srgbClr val="000000"/>
                        </a:solidFill>
                        <a:effectLst/>
                        <a:latin typeface="Times New Roman"/>
                      </a:endParaRPr>
                    </a:p>
                  </a:txBody>
                  <a:tcPr marL="6668" marR="6668" marT="6668" marB="0" anchor="b"/>
                </a:tc>
                <a:tc vMerge="1">
                  <a:txBody>
                    <a:bodyPr/>
                    <a:lstStyle/>
                    <a:p>
                      <a:endParaRPr lang="en-US"/>
                    </a:p>
                  </a:txBody>
                  <a:tcPr/>
                </a:tc>
                <a:tc>
                  <a:txBody>
                    <a:bodyPr/>
                    <a:lstStyle/>
                    <a:p>
                      <a:pPr algn="l" fontAlgn="b"/>
                      <a:r>
                        <a:rPr lang="en-US" sz="1000" u="none" strike="noStrike">
                          <a:effectLst/>
                        </a:rPr>
                        <a:t> </a:t>
                      </a:r>
                      <a:endParaRPr lang="en-US" sz="1000" b="0" i="0" u="none" strike="noStrike">
                        <a:solidFill>
                          <a:srgbClr val="000000"/>
                        </a:solidFill>
                        <a:effectLst/>
                        <a:latin typeface="Times New Roman"/>
                      </a:endParaRPr>
                    </a:p>
                  </a:txBody>
                  <a:tcPr marL="6668" marR="6668" marT="6668" marB="0" anchor="b"/>
                </a:tc>
              </a:tr>
              <a:tr h="0">
                <a:tc>
                  <a:txBody>
                    <a:bodyPr/>
                    <a:lstStyle/>
                    <a:p>
                      <a:pPr algn="l" fontAlgn="t"/>
                      <a:r>
                        <a:rPr lang="en-US" sz="1000" u="none" strike="noStrike" dirty="0">
                          <a:effectLst/>
                        </a:rPr>
                        <a:t> </a:t>
                      </a:r>
                      <a:endParaRPr lang="en-US" sz="1000" b="0" i="0" u="none" strike="noStrike" dirty="0">
                        <a:solidFill>
                          <a:srgbClr val="000000"/>
                        </a:solidFill>
                        <a:effectLst/>
                        <a:latin typeface="Times New Roman"/>
                      </a:endParaRPr>
                    </a:p>
                  </a:txBody>
                  <a:tcPr marL="6668" marR="6668" marT="6668" marB="0"/>
                </a:tc>
                <a:tc>
                  <a:txBody>
                    <a:bodyPr/>
                    <a:lstStyle/>
                    <a:p>
                      <a:pPr algn="just" fontAlgn="t"/>
                      <a:r>
                        <a:rPr lang="en-US" sz="1000" u="none" strike="noStrike">
                          <a:effectLst/>
                        </a:rPr>
                        <a:t> </a:t>
                      </a:r>
                      <a:endParaRPr lang="en-US" sz="1000" b="0" i="0" u="none" strike="noStrike">
                        <a:solidFill>
                          <a:srgbClr val="000000"/>
                        </a:solidFill>
                        <a:effectLst/>
                        <a:latin typeface="Times New Roman"/>
                      </a:endParaRPr>
                    </a:p>
                  </a:txBody>
                  <a:tcPr marL="6668" marR="6668" marT="6668" marB="0"/>
                </a:tc>
                <a:tc gridSpan="5">
                  <a:txBody>
                    <a:bodyPr/>
                    <a:lstStyle/>
                    <a:p>
                      <a:pPr algn="ctr" fontAlgn="ctr"/>
                      <a:r>
                        <a:rPr lang="en-US" sz="1000" u="none" strike="noStrike">
                          <a:effectLst/>
                        </a:rPr>
                        <a:t>EVALUACION</a:t>
                      </a:r>
                      <a:endParaRPr lang="en-US" sz="1000" b="1" i="0" u="none" strike="noStrike">
                        <a:solidFill>
                          <a:srgbClr val="000000"/>
                        </a:solidFill>
                        <a:effectLst/>
                        <a:latin typeface="Times New Roman"/>
                      </a:endParaRPr>
                    </a:p>
                  </a:txBody>
                  <a:tcPr marL="6668" marR="6668" marT="6668"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1000" b="0" i="0" u="none" strike="noStrike" dirty="0">
                        <a:solidFill>
                          <a:srgbClr val="000000"/>
                        </a:solidFill>
                        <a:effectLst/>
                        <a:latin typeface="Times New Roman"/>
                      </a:endParaRPr>
                    </a:p>
                  </a:txBody>
                  <a:tcPr marL="6668" marR="6668" marT="6668" marB="0" anchor="b"/>
                </a:tc>
              </a:tr>
              <a:tr h="0">
                <a:tc>
                  <a:txBody>
                    <a:bodyPr/>
                    <a:lstStyle/>
                    <a:p>
                      <a:pPr algn="just" fontAlgn="ctr"/>
                      <a:r>
                        <a:rPr lang="en-US" sz="1000" u="none" strike="noStrike">
                          <a:effectLst/>
                        </a:rPr>
                        <a:t>NIVEL 2.2  </a:t>
                      </a:r>
                      <a:endParaRPr lang="en-US" sz="1000" b="1" i="0" u="none" strike="noStrike">
                        <a:solidFill>
                          <a:srgbClr val="000000"/>
                        </a:solidFill>
                        <a:effectLst/>
                        <a:latin typeface="Times New Roman"/>
                      </a:endParaRPr>
                    </a:p>
                  </a:txBody>
                  <a:tcPr marL="6668" marR="6668" marT="6668" marB="0" anchor="ctr"/>
                </a:tc>
                <a:tc>
                  <a:txBody>
                    <a:bodyPr/>
                    <a:lstStyle/>
                    <a:p>
                      <a:pPr algn="just" fontAlgn="ctr"/>
                      <a:r>
                        <a:rPr lang="es-ES" sz="1000" u="none" strike="noStrike">
                          <a:effectLst/>
                        </a:rPr>
                        <a:t>Gestión del producto de trabajo</a:t>
                      </a:r>
                      <a:endParaRPr lang="es-ES" sz="1000" b="1" i="0" u="none" strike="noStrike">
                        <a:solidFill>
                          <a:srgbClr val="000000"/>
                        </a:solidFill>
                        <a:effectLst/>
                        <a:latin typeface="Times New Roman"/>
                      </a:endParaRPr>
                    </a:p>
                  </a:txBody>
                  <a:tcPr marL="6668" marR="6668" marT="6668" marB="0" anchor="ctr"/>
                </a:tc>
                <a:tc>
                  <a:txBody>
                    <a:bodyPr/>
                    <a:lstStyle/>
                    <a:p>
                      <a:pPr algn="ctr" fontAlgn="ctr"/>
                      <a:r>
                        <a:rPr lang="en-US" sz="1000" u="none" strike="noStrike">
                          <a:effectLst/>
                        </a:rPr>
                        <a:t>N</a:t>
                      </a:r>
                      <a:endParaRPr lang="en-US" sz="1000" b="1" i="0" u="none" strike="noStrike">
                        <a:solidFill>
                          <a:srgbClr val="000000"/>
                        </a:solidFill>
                        <a:effectLst/>
                        <a:latin typeface="Times New Roman"/>
                      </a:endParaRPr>
                    </a:p>
                  </a:txBody>
                  <a:tcPr marL="6668" marR="6668" marT="6668" marB="0" anchor="ctr"/>
                </a:tc>
                <a:tc>
                  <a:txBody>
                    <a:bodyPr/>
                    <a:lstStyle/>
                    <a:p>
                      <a:pPr algn="ctr" fontAlgn="ctr"/>
                      <a:r>
                        <a:rPr lang="en-US" sz="1000" u="none" strike="noStrike" dirty="0">
                          <a:effectLst/>
                        </a:rPr>
                        <a:t>P</a:t>
                      </a:r>
                      <a:endParaRPr lang="en-US" sz="1000" b="1" i="0" u="none" strike="noStrike" dirty="0">
                        <a:solidFill>
                          <a:srgbClr val="000000"/>
                        </a:solidFill>
                        <a:effectLst/>
                        <a:latin typeface="Times New Roman"/>
                      </a:endParaRPr>
                    </a:p>
                  </a:txBody>
                  <a:tcPr marL="6668" marR="6668" marT="6668" marB="0" anchor="ctr"/>
                </a:tc>
                <a:tc>
                  <a:txBody>
                    <a:bodyPr/>
                    <a:lstStyle/>
                    <a:p>
                      <a:pPr algn="ctr" fontAlgn="ctr"/>
                      <a:r>
                        <a:rPr lang="en-US" sz="1000" u="none" strike="noStrike" dirty="0">
                          <a:effectLst/>
                        </a:rPr>
                        <a:t>L</a:t>
                      </a:r>
                      <a:endParaRPr lang="en-US" sz="1000" b="1" i="0" u="none" strike="noStrike" dirty="0">
                        <a:solidFill>
                          <a:srgbClr val="000000"/>
                        </a:solidFill>
                        <a:effectLst/>
                        <a:latin typeface="Times New Roman"/>
                      </a:endParaRPr>
                    </a:p>
                  </a:txBody>
                  <a:tcPr marL="6668" marR="6668" marT="6668" marB="0" anchor="ctr"/>
                </a:tc>
                <a:tc>
                  <a:txBody>
                    <a:bodyPr/>
                    <a:lstStyle/>
                    <a:p>
                      <a:pPr algn="ctr" fontAlgn="ctr"/>
                      <a:r>
                        <a:rPr lang="en-US" sz="1000" u="none" strike="noStrike" dirty="0">
                          <a:effectLst/>
                        </a:rPr>
                        <a:t>F</a:t>
                      </a:r>
                      <a:endParaRPr lang="en-US" sz="1000" b="1" i="0" u="none" strike="noStrike" dirty="0">
                        <a:solidFill>
                          <a:srgbClr val="000000"/>
                        </a:solidFill>
                        <a:effectLst/>
                        <a:latin typeface="Times New Roman"/>
                      </a:endParaRPr>
                    </a:p>
                  </a:txBody>
                  <a:tcPr marL="6668" marR="6668" marT="6668" marB="0" anchor="ctr"/>
                </a:tc>
                <a:tc>
                  <a:txBody>
                    <a:bodyPr/>
                    <a:lstStyle/>
                    <a:p>
                      <a:pPr algn="ctr" fontAlgn="ctr"/>
                      <a:r>
                        <a:rPr lang="en-US" sz="1000" u="none" strike="noStrike" dirty="0">
                          <a:effectLst/>
                        </a:rPr>
                        <a:t>VPGN</a:t>
                      </a:r>
                      <a:endParaRPr lang="en-US" sz="1000" b="1" i="0" u="none" strike="noStrike" dirty="0">
                        <a:solidFill>
                          <a:srgbClr val="000000"/>
                        </a:solidFill>
                        <a:effectLst/>
                        <a:latin typeface="Times New Roman"/>
                      </a:endParaRPr>
                    </a:p>
                  </a:txBody>
                  <a:tcPr marL="6668" marR="6668" marT="6668" marB="0" anchor="ctr"/>
                </a:tc>
                <a:tc>
                  <a:txBody>
                    <a:bodyPr/>
                    <a:lstStyle/>
                    <a:p>
                      <a:pPr algn="l" fontAlgn="b"/>
                      <a:r>
                        <a:rPr lang="en-US" sz="1000" u="none" strike="noStrike" dirty="0" err="1" smtClean="0">
                          <a:effectLst/>
                        </a:rPr>
                        <a:t>Obser</a:t>
                      </a:r>
                      <a:endParaRPr lang="en-US" sz="1000" b="1" i="0" u="none" strike="noStrike" dirty="0">
                        <a:solidFill>
                          <a:srgbClr val="000000"/>
                        </a:solidFill>
                        <a:effectLst/>
                        <a:latin typeface="Times New Roman"/>
                      </a:endParaRPr>
                    </a:p>
                  </a:txBody>
                  <a:tcPr marL="6668" marR="6668" marT="6668" marB="0" anchor="b"/>
                </a:tc>
              </a:tr>
              <a:tr h="0">
                <a:tc rowSpan="4">
                  <a:txBody>
                    <a:bodyPr/>
                    <a:lstStyle/>
                    <a:p>
                      <a:pPr algn="ctr" fontAlgn="b"/>
                      <a:r>
                        <a:rPr lang="en-US" sz="1000" u="none" strike="noStrike">
                          <a:effectLst/>
                        </a:rPr>
                        <a:t> </a:t>
                      </a:r>
                      <a:endParaRPr lang="en-US" sz="1000" b="0" i="0" u="none" strike="noStrike">
                        <a:solidFill>
                          <a:srgbClr val="000000"/>
                        </a:solidFill>
                        <a:effectLst/>
                        <a:latin typeface="Times New Roman"/>
                      </a:endParaRPr>
                    </a:p>
                  </a:txBody>
                  <a:tcPr marL="6668" marR="6668" marT="6668" marB="0" anchor="b"/>
                </a:tc>
                <a:tc>
                  <a:txBody>
                    <a:bodyPr/>
                    <a:lstStyle/>
                    <a:p>
                      <a:pPr algn="just" fontAlgn="b"/>
                      <a:r>
                        <a:rPr lang="es-ES" sz="1000" u="none" strike="noStrike">
                          <a:effectLst/>
                        </a:rPr>
                        <a:t>Los requisitos para  los productos de trabajo del proceso  están definidos</a:t>
                      </a:r>
                      <a:endParaRPr lang="es-ES" sz="1000" b="0" i="0" u="none" strike="noStrike">
                        <a:solidFill>
                          <a:srgbClr val="000000"/>
                        </a:solidFill>
                        <a:effectLst/>
                        <a:latin typeface="Times New Roman"/>
                      </a:endParaRPr>
                    </a:p>
                  </a:txBody>
                  <a:tcPr marL="6668" marR="6668" marT="6668" marB="0" anchor="b"/>
                </a:tc>
                <a:tc>
                  <a:txBody>
                    <a:bodyPr/>
                    <a:lstStyle/>
                    <a:p>
                      <a:pPr algn="l" fontAlgn="b"/>
                      <a:r>
                        <a:rPr lang="en-US" sz="1000" u="none" strike="noStrike">
                          <a:effectLst/>
                        </a:rPr>
                        <a:t> </a:t>
                      </a:r>
                      <a:endParaRPr lang="en-US" sz="1000" b="0" i="0" u="none" strike="noStrike">
                        <a:solidFill>
                          <a:srgbClr val="000000"/>
                        </a:solidFill>
                        <a:effectLst/>
                        <a:latin typeface="Times New Roman"/>
                      </a:endParaRPr>
                    </a:p>
                  </a:txBody>
                  <a:tcPr marL="6668" marR="6668" marT="6668" marB="0" anchor="b"/>
                </a:tc>
                <a:tc>
                  <a:txBody>
                    <a:bodyPr/>
                    <a:lstStyle/>
                    <a:p>
                      <a:pPr algn="l" fontAlgn="b"/>
                      <a:r>
                        <a:rPr lang="en-US" sz="1000" u="none" strike="noStrike">
                          <a:effectLst/>
                        </a:rPr>
                        <a:t> </a:t>
                      </a:r>
                      <a:endParaRPr lang="en-US" sz="1000" b="0" i="0" u="none" strike="noStrike">
                        <a:solidFill>
                          <a:srgbClr val="000000"/>
                        </a:solidFill>
                        <a:effectLst/>
                        <a:latin typeface="Times New Roman"/>
                      </a:endParaRPr>
                    </a:p>
                  </a:txBody>
                  <a:tcPr marL="6668" marR="6668" marT="6668" marB="0" anchor="b"/>
                </a:tc>
                <a:tc>
                  <a:txBody>
                    <a:bodyPr/>
                    <a:lstStyle/>
                    <a:p>
                      <a:pPr algn="l" fontAlgn="b"/>
                      <a:r>
                        <a:rPr lang="en-US" sz="1000" u="none" strike="noStrike">
                          <a:effectLst/>
                        </a:rPr>
                        <a:t> </a:t>
                      </a:r>
                      <a:endParaRPr lang="en-US" sz="1000" b="0" i="0" u="none" strike="noStrike">
                        <a:solidFill>
                          <a:srgbClr val="000000"/>
                        </a:solidFill>
                        <a:effectLst/>
                        <a:latin typeface="Times New Roman"/>
                      </a:endParaRPr>
                    </a:p>
                  </a:txBody>
                  <a:tcPr marL="6668" marR="6668" marT="6668" marB="0" anchor="b"/>
                </a:tc>
                <a:tc>
                  <a:txBody>
                    <a:bodyPr/>
                    <a:lstStyle/>
                    <a:p>
                      <a:pPr algn="l" fontAlgn="b"/>
                      <a:r>
                        <a:rPr lang="en-US" sz="1000" u="none" strike="noStrike">
                          <a:effectLst/>
                        </a:rPr>
                        <a:t> </a:t>
                      </a:r>
                      <a:endParaRPr lang="en-US" sz="1000" b="0" i="0" u="none" strike="noStrike">
                        <a:solidFill>
                          <a:srgbClr val="000000"/>
                        </a:solidFill>
                        <a:effectLst/>
                        <a:latin typeface="Times New Roman"/>
                      </a:endParaRPr>
                    </a:p>
                  </a:txBody>
                  <a:tcPr marL="6668" marR="6668" marT="6668" marB="0" anchor="b"/>
                </a:tc>
                <a:tc rowSpan="4">
                  <a:txBody>
                    <a:bodyPr/>
                    <a:lstStyle/>
                    <a:p>
                      <a:pPr algn="ctr" fontAlgn="b"/>
                      <a:r>
                        <a:rPr lang="en-US" sz="1000" u="none" strike="noStrike">
                          <a:effectLst/>
                        </a:rPr>
                        <a:t> </a:t>
                      </a:r>
                      <a:endParaRPr lang="en-US" sz="1000" b="0" i="0" u="none" strike="noStrike">
                        <a:solidFill>
                          <a:srgbClr val="000000"/>
                        </a:solidFill>
                        <a:effectLst/>
                        <a:latin typeface="Times New Roman"/>
                      </a:endParaRPr>
                    </a:p>
                  </a:txBody>
                  <a:tcPr marL="6668" marR="6668" marT="6668" marB="0" anchor="b"/>
                </a:tc>
                <a:tc>
                  <a:txBody>
                    <a:bodyPr/>
                    <a:lstStyle/>
                    <a:p>
                      <a:pPr algn="l" fontAlgn="b"/>
                      <a:r>
                        <a:rPr lang="en-US" sz="1000" u="none" strike="noStrike">
                          <a:effectLst/>
                        </a:rPr>
                        <a:t> </a:t>
                      </a:r>
                      <a:endParaRPr lang="en-US" sz="1000" b="0" i="0" u="none" strike="noStrike">
                        <a:solidFill>
                          <a:srgbClr val="000000"/>
                        </a:solidFill>
                        <a:effectLst/>
                        <a:latin typeface="Times New Roman"/>
                      </a:endParaRPr>
                    </a:p>
                  </a:txBody>
                  <a:tcPr marL="6668" marR="6668" marT="6668" marB="0" anchor="b"/>
                </a:tc>
              </a:tr>
              <a:tr h="0">
                <a:tc vMerge="1">
                  <a:txBody>
                    <a:bodyPr/>
                    <a:lstStyle/>
                    <a:p>
                      <a:endParaRPr lang="en-US"/>
                    </a:p>
                  </a:txBody>
                  <a:tcPr/>
                </a:tc>
                <a:tc>
                  <a:txBody>
                    <a:bodyPr/>
                    <a:lstStyle/>
                    <a:p>
                      <a:pPr algn="just" fontAlgn="b"/>
                      <a:r>
                        <a:rPr lang="es-ES" sz="1000" u="none" strike="noStrike">
                          <a:effectLst/>
                        </a:rPr>
                        <a:t>Los requisitos de la documentación y control de los productos de trabajo están definidos.</a:t>
                      </a:r>
                      <a:endParaRPr lang="es-ES" sz="1000" b="0" i="0" u="none" strike="noStrike">
                        <a:solidFill>
                          <a:srgbClr val="000000"/>
                        </a:solidFill>
                        <a:effectLst/>
                        <a:latin typeface="Times New Roman"/>
                      </a:endParaRPr>
                    </a:p>
                  </a:txBody>
                  <a:tcPr marL="6668" marR="6668" marT="6668" marB="0" anchor="b"/>
                </a:tc>
                <a:tc>
                  <a:txBody>
                    <a:bodyPr/>
                    <a:lstStyle/>
                    <a:p>
                      <a:pPr algn="l" fontAlgn="b"/>
                      <a:r>
                        <a:rPr lang="en-US" sz="1000" u="none" strike="noStrike">
                          <a:effectLst/>
                        </a:rPr>
                        <a:t> </a:t>
                      </a:r>
                      <a:endParaRPr lang="en-US" sz="1000" b="0" i="0" u="none" strike="noStrike">
                        <a:solidFill>
                          <a:srgbClr val="000000"/>
                        </a:solidFill>
                        <a:effectLst/>
                        <a:latin typeface="Times New Roman"/>
                      </a:endParaRPr>
                    </a:p>
                  </a:txBody>
                  <a:tcPr marL="6668" marR="6668" marT="6668" marB="0" anchor="b"/>
                </a:tc>
                <a:tc>
                  <a:txBody>
                    <a:bodyPr/>
                    <a:lstStyle/>
                    <a:p>
                      <a:pPr algn="l" fontAlgn="b"/>
                      <a:r>
                        <a:rPr lang="en-US" sz="1000" u="none" strike="noStrike">
                          <a:effectLst/>
                        </a:rPr>
                        <a:t> </a:t>
                      </a:r>
                      <a:endParaRPr lang="en-US" sz="1000" b="0" i="0" u="none" strike="noStrike">
                        <a:solidFill>
                          <a:srgbClr val="000000"/>
                        </a:solidFill>
                        <a:effectLst/>
                        <a:latin typeface="Times New Roman"/>
                      </a:endParaRPr>
                    </a:p>
                  </a:txBody>
                  <a:tcPr marL="6668" marR="6668" marT="6668" marB="0" anchor="b"/>
                </a:tc>
                <a:tc>
                  <a:txBody>
                    <a:bodyPr/>
                    <a:lstStyle/>
                    <a:p>
                      <a:pPr algn="l" fontAlgn="b"/>
                      <a:r>
                        <a:rPr lang="en-US" sz="1000" u="none" strike="noStrike">
                          <a:effectLst/>
                        </a:rPr>
                        <a:t> </a:t>
                      </a:r>
                      <a:endParaRPr lang="en-US" sz="1000" b="0" i="0" u="none" strike="noStrike">
                        <a:solidFill>
                          <a:srgbClr val="000000"/>
                        </a:solidFill>
                        <a:effectLst/>
                        <a:latin typeface="Times New Roman"/>
                      </a:endParaRPr>
                    </a:p>
                  </a:txBody>
                  <a:tcPr marL="6668" marR="6668" marT="6668" marB="0" anchor="b"/>
                </a:tc>
                <a:tc>
                  <a:txBody>
                    <a:bodyPr/>
                    <a:lstStyle/>
                    <a:p>
                      <a:pPr algn="l" fontAlgn="b"/>
                      <a:r>
                        <a:rPr lang="en-US" sz="1000" u="none" strike="noStrike">
                          <a:effectLst/>
                        </a:rPr>
                        <a:t> </a:t>
                      </a:r>
                      <a:endParaRPr lang="en-US" sz="1000" b="0" i="0" u="none" strike="noStrike">
                        <a:solidFill>
                          <a:srgbClr val="000000"/>
                        </a:solidFill>
                        <a:effectLst/>
                        <a:latin typeface="Times New Roman"/>
                      </a:endParaRPr>
                    </a:p>
                  </a:txBody>
                  <a:tcPr marL="6668" marR="6668" marT="6668" marB="0" anchor="b"/>
                </a:tc>
                <a:tc vMerge="1">
                  <a:txBody>
                    <a:bodyPr/>
                    <a:lstStyle/>
                    <a:p>
                      <a:endParaRPr lang="en-US"/>
                    </a:p>
                  </a:txBody>
                  <a:tcPr/>
                </a:tc>
                <a:tc>
                  <a:txBody>
                    <a:bodyPr/>
                    <a:lstStyle/>
                    <a:p>
                      <a:pPr algn="l" fontAlgn="b"/>
                      <a:r>
                        <a:rPr lang="en-US" sz="1000" u="none" strike="noStrike">
                          <a:effectLst/>
                        </a:rPr>
                        <a:t> </a:t>
                      </a:r>
                      <a:endParaRPr lang="en-US" sz="1000" b="0" i="0" u="none" strike="noStrike">
                        <a:solidFill>
                          <a:srgbClr val="000000"/>
                        </a:solidFill>
                        <a:effectLst/>
                        <a:latin typeface="Times New Roman"/>
                      </a:endParaRPr>
                    </a:p>
                  </a:txBody>
                  <a:tcPr marL="6668" marR="6668" marT="6668" marB="0" anchor="b"/>
                </a:tc>
              </a:tr>
              <a:tr h="0">
                <a:tc vMerge="1">
                  <a:txBody>
                    <a:bodyPr/>
                    <a:lstStyle/>
                    <a:p>
                      <a:endParaRPr lang="en-US"/>
                    </a:p>
                  </a:txBody>
                  <a:tcPr/>
                </a:tc>
                <a:tc>
                  <a:txBody>
                    <a:bodyPr/>
                    <a:lstStyle/>
                    <a:p>
                      <a:pPr algn="just" fontAlgn="b"/>
                      <a:r>
                        <a:rPr lang="es-ES" sz="1000" u="none" strike="noStrike">
                          <a:effectLst/>
                        </a:rPr>
                        <a:t>Los productos de trabajo están debidamente identificados, documentados y controlados.</a:t>
                      </a:r>
                      <a:endParaRPr lang="es-ES" sz="1000" b="0" i="0" u="none" strike="noStrike">
                        <a:solidFill>
                          <a:srgbClr val="000000"/>
                        </a:solidFill>
                        <a:effectLst/>
                        <a:latin typeface="Times New Roman"/>
                      </a:endParaRPr>
                    </a:p>
                  </a:txBody>
                  <a:tcPr marL="6668" marR="6668" marT="6668" marB="0" anchor="b"/>
                </a:tc>
                <a:tc>
                  <a:txBody>
                    <a:bodyPr/>
                    <a:lstStyle/>
                    <a:p>
                      <a:pPr algn="l" fontAlgn="b"/>
                      <a:r>
                        <a:rPr lang="en-US" sz="1000" u="none" strike="noStrike">
                          <a:effectLst/>
                        </a:rPr>
                        <a:t> </a:t>
                      </a:r>
                      <a:endParaRPr lang="en-US" sz="1000" b="0" i="0" u="none" strike="noStrike">
                        <a:solidFill>
                          <a:srgbClr val="000000"/>
                        </a:solidFill>
                        <a:effectLst/>
                        <a:latin typeface="Times New Roman"/>
                      </a:endParaRPr>
                    </a:p>
                  </a:txBody>
                  <a:tcPr marL="6668" marR="6668" marT="6668" marB="0" anchor="b"/>
                </a:tc>
                <a:tc>
                  <a:txBody>
                    <a:bodyPr/>
                    <a:lstStyle/>
                    <a:p>
                      <a:pPr algn="l" fontAlgn="b"/>
                      <a:r>
                        <a:rPr lang="en-US" sz="1000" u="none" strike="noStrike">
                          <a:effectLst/>
                        </a:rPr>
                        <a:t> </a:t>
                      </a:r>
                      <a:endParaRPr lang="en-US" sz="1000" b="0" i="0" u="none" strike="noStrike">
                        <a:solidFill>
                          <a:srgbClr val="000000"/>
                        </a:solidFill>
                        <a:effectLst/>
                        <a:latin typeface="Times New Roman"/>
                      </a:endParaRPr>
                    </a:p>
                  </a:txBody>
                  <a:tcPr marL="6668" marR="6668" marT="6668" marB="0" anchor="b"/>
                </a:tc>
                <a:tc>
                  <a:txBody>
                    <a:bodyPr/>
                    <a:lstStyle/>
                    <a:p>
                      <a:pPr algn="l" fontAlgn="b"/>
                      <a:r>
                        <a:rPr lang="en-US" sz="1000" u="none" strike="noStrike">
                          <a:effectLst/>
                        </a:rPr>
                        <a:t> </a:t>
                      </a:r>
                      <a:endParaRPr lang="en-US" sz="1000" b="0" i="0" u="none" strike="noStrike">
                        <a:solidFill>
                          <a:srgbClr val="000000"/>
                        </a:solidFill>
                        <a:effectLst/>
                        <a:latin typeface="Times New Roman"/>
                      </a:endParaRPr>
                    </a:p>
                  </a:txBody>
                  <a:tcPr marL="6668" marR="6668" marT="6668" marB="0" anchor="b"/>
                </a:tc>
                <a:tc>
                  <a:txBody>
                    <a:bodyPr/>
                    <a:lstStyle/>
                    <a:p>
                      <a:pPr algn="l" fontAlgn="b"/>
                      <a:r>
                        <a:rPr lang="en-US" sz="1000" u="none" strike="noStrike">
                          <a:effectLst/>
                        </a:rPr>
                        <a:t> </a:t>
                      </a:r>
                      <a:endParaRPr lang="en-US" sz="1000" b="0" i="0" u="none" strike="noStrike">
                        <a:solidFill>
                          <a:srgbClr val="000000"/>
                        </a:solidFill>
                        <a:effectLst/>
                        <a:latin typeface="Times New Roman"/>
                      </a:endParaRPr>
                    </a:p>
                  </a:txBody>
                  <a:tcPr marL="6668" marR="6668" marT="6668" marB="0" anchor="b"/>
                </a:tc>
                <a:tc vMerge="1">
                  <a:txBody>
                    <a:bodyPr/>
                    <a:lstStyle/>
                    <a:p>
                      <a:endParaRPr lang="en-US"/>
                    </a:p>
                  </a:txBody>
                  <a:tcPr/>
                </a:tc>
                <a:tc>
                  <a:txBody>
                    <a:bodyPr/>
                    <a:lstStyle/>
                    <a:p>
                      <a:pPr algn="l" fontAlgn="b"/>
                      <a:r>
                        <a:rPr lang="en-US" sz="1000" u="none" strike="noStrike">
                          <a:effectLst/>
                        </a:rPr>
                        <a:t> </a:t>
                      </a:r>
                      <a:endParaRPr lang="en-US" sz="1000" b="0" i="0" u="none" strike="noStrike">
                        <a:solidFill>
                          <a:srgbClr val="000000"/>
                        </a:solidFill>
                        <a:effectLst/>
                        <a:latin typeface="Times New Roman"/>
                      </a:endParaRPr>
                    </a:p>
                  </a:txBody>
                  <a:tcPr marL="6668" marR="6668" marT="6668" marB="0" anchor="b"/>
                </a:tc>
              </a:tr>
              <a:tr h="0">
                <a:tc vMerge="1">
                  <a:txBody>
                    <a:bodyPr/>
                    <a:lstStyle/>
                    <a:p>
                      <a:endParaRPr lang="en-US"/>
                    </a:p>
                  </a:txBody>
                  <a:tcPr/>
                </a:tc>
                <a:tc>
                  <a:txBody>
                    <a:bodyPr/>
                    <a:lstStyle/>
                    <a:p>
                      <a:pPr algn="just" fontAlgn="b"/>
                      <a:r>
                        <a:rPr lang="es-ES" sz="1000" u="none" strike="noStrike" dirty="0">
                          <a:effectLst/>
                        </a:rPr>
                        <a:t>Los productos de trabajo están revisados de acuerdo con planes previstos y se ajustan para cumplir los requerimientos.</a:t>
                      </a:r>
                      <a:endParaRPr lang="es-ES" sz="1000" b="0" i="0" u="none" strike="noStrike" dirty="0">
                        <a:solidFill>
                          <a:srgbClr val="000000"/>
                        </a:solidFill>
                        <a:effectLst/>
                        <a:latin typeface="Times New Roman"/>
                      </a:endParaRPr>
                    </a:p>
                  </a:txBody>
                  <a:tcPr marL="6668" marR="6668" marT="6668" marB="0" anchor="b"/>
                </a:tc>
                <a:tc>
                  <a:txBody>
                    <a:bodyPr/>
                    <a:lstStyle/>
                    <a:p>
                      <a:pPr algn="l" fontAlgn="b"/>
                      <a:r>
                        <a:rPr lang="en-US" sz="1000" u="none" strike="noStrike">
                          <a:effectLst/>
                        </a:rPr>
                        <a:t> </a:t>
                      </a:r>
                      <a:endParaRPr lang="en-US" sz="1000" b="0" i="0" u="none" strike="noStrike">
                        <a:solidFill>
                          <a:srgbClr val="000000"/>
                        </a:solidFill>
                        <a:effectLst/>
                        <a:latin typeface="Times New Roman"/>
                      </a:endParaRPr>
                    </a:p>
                  </a:txBody>
                  <a:tcPr marL="6668" marR="6668" marT="6668" marB="0" anchor="b"/>
                </a:tc>
                <a:tc>
                  <a:txBody>
                    <a:bodyPr/>
                    <a:lstStyle/>
                    <a:p>
                      <a:pPr algn="l" fontAlgn="b"/>
                      <a:r>
                        <a:rPr lang="en-US" sz="1000" u="none" strike="noStrike">
                          <a:effectLst/>
                        </a:rPr>
                        <a:t> </a:t>
                      </a:r>
                      <a:endParaRPr lang="en-US" sz="1000" b="0" i="0" u="none" strike="noStrike">
                        <a:solidFill>
                          <a:srgbClr val="000000"/>
                        </a:solidFill>
                        <a:effectLst/>
                        <a:latin typeface="Times New Roman"/>
                      </a:endParaRPr>
                    </a:p>
                  </a:txBody>
                  <a:tcPr marL="6668" marR="6668" marT="6668" marB="0" anchor="b"/>
                </a:tc>
                <a:tc>
                  <a:txBody>
                    <a:bodyPr/>
                    <a:lstStyle/>
                    <a:p>
                      <a:pPr algn="l" fontAlgn="b"/>
                      <a:r>
                        <a:rPr lang="en-US" sz="1000" u="none" strike="noStrike">
                          <a:effectLst/>
                        </a:rPr>
                        <a:t> </a:t>
                      </a:r>
                      <a:endParaRPr lang="en-US" sz="1000" b="0" i="0" u="none" strike="noStrike">
                        <a:solidFill>
                          <a:srgbClr val="000000"/>
                        </a:solidFill>
                        <a:effectLst/>
                        <a:latin typeface="Times New Roman"/>
                      </a:endParaRPr>
                    </a:p>
                  </a:txBody>
                  <a:tcPr marL="6668" marR="6668" marT="6668" marB="0" anchor="b"/>
                </a:tc>
                <a:tc>
                  <a:txBody>
                    <a:bodyPr/>
                    <a:lstStyle/>
                    <a:p>
                      <a:pPr algn="l" fontAlgn="b"/>
                      <a:r>
                        <a:rPr lang="en-US" sz="1000" u="none" strike="noStrike">
                          <a:effectLst/>
                        </a:rPr>
                        <a:t> </a:t>
                      </a:r>
                      <a:endParaRPr lang="en-US" sz="1000" b="0" i="0" u="none" strike="noStrike">
                        <a:solidFill>
                          <a:srgbClr val="000000"/>
                        </a:solidFill>
                        <a:effectLst/>
                        <a:latin typeface="Times New Roman"/>
                      </a:endParaRPr>
                    </a:p>
                  </a:txBody>
                  <a:tcPr marL="6668" marR="6668" marT="6668" marB="0" anchor="b"/>
                </a:tc>
                <a:tc vMerge="1">
                  <a:txBody>
                    <a:bodyPr/>
                    <a:lstStyle/>
                    <a:p>
                      <a:endParaRPr lang="en-US"/>
                    </a:p>
                  </a:txBody>
                  <a:tcPr/>
                </a:tc>
                <a:tc>
                  <a:txBody>
                    <a:bodyPr/>
                    <a:lstStyle/>
                    <a:p>
                      <a:pPr algn="l" fontAlgn="b"/>
                      <a:r>
                        <a:rPr lang="en-US" sz="1000" u="none" strike="noStrike" dirty="0">
                          <a:effectLst/>
                        </a:rPr>
                        <a:t> </a:t>
                      </a:r>
                      <a:endParaRPr lang="en-US" sz="1000" b="0" i="0" u="none" strike="noStrike" dirty="0">
                        <a:solidFill>
                          <a:srgbClr val="000000"/>
                        </a:solidFill>
                        <a:effectLst/>
                        <a:latin typeface="Times New Roman"/>
                      </a:endParaRPr>
                    </a:p>
                  </a:txBody>
                  <a:tcPr marL="6668" marR="6668" marT="6668" marB="0" anchor="b"/>
                </a:tc>
              </a:tr>
            </a:tbl>
          </a:graphicData>
        </a:graphic>
      </p:graphicFrame>
    </p:spTree>
    <p:extLst>
      <p:ext uri="{BB962C8B-B14F-4D97-AF65-F5344CB8AC3E}">
        <p14:creationId xmlns:p14="http://schemas.microsoft.com/office/powerpoint/2010/main" val="2691315024"/>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1 Subtítulo"/>
          <p:cNvSpPr>
            <a:spLocks noGrp="1"/>
          </p:cNvSpPr>
          <p:nvPr>
            <p:ph type="subTitle" idx="1"/>
          </p:nvPr>
        </p:nvSpPr>
        <p:spPr>
          <a:xfrm>
            <a:off x="762000" y="2286000"/>
            <a:ext cx="7620000" cy="4114800"/>
          </a:xfrm>
        </p:spPr>
        <p:txBody>
          <a:bodyPr>
            <a:noAutofit/>
          </a:bodyPr>
          <a:lstStyle/>
          <a:p>
            <a:pPr lvl="0" algn="just"/>
            <a:r>
              <a:rPr lang="en-US" sz="2400" b="1" dirty="0" smtClean="0">
                <a:gradFill>
                  <a:gsLst>
                    <a:gs pos="0">
                      <a:schemeClr val="tx1"/>
                    </a:gs>
                    <a:gs pos="40000">
                      <a:schemeClr val="tx1">
                        <a:lumMod val="75000"/>
                        <a:lumOff val="25000"/>
                      </a:schemeClr>
                    </a:gs>
                    <a:gs pos="100000">
                      <a:schemeClr val="tx2">
                        <a:alpha val="65000"/>
                      </a:schemeClr>
                    </a:gs>
                  </a:gsLst>
                  <a:lin ang="5400000" scaled="0"/>
                </a:gradFill>
              </a:rPr>
              <a:t>DEFINICIÓN </a:t>
            </a:r>
            <a:r>
              <a:rPr lang="en-US" sz="2400" b="1" dirty="0">
                <a:gradFill>
                  <a:gsLst>
                    <a:gs pos="0">
                      <a:schemeClr val="tx1"/>
                    </a:gs>
                    <a:gs pos="40000">
                      <a:schemeClr val="tx1">
                        <a:lumMod val="75000"/>
                        <a:lumOff val="25000"/>
                      </a:schemeClr>
                    </a:gs>
                    <a:gs pos="100000">
                      <a:schemeClr val="tx2">
                        <a:alpha val="65000"/>
                      </a:schemeClr>
                    </a:gs>
                  </a:gsLst>
                  <a:lin ang="5400000" scaled="0"/>
                </a:gradFill>
              </a:rPr>
              <a:t>DE LOS NIVELES DE CAPACIDAD POR PROCESO</a:t>
            </a:r>
            <a:endParaRPr lang="es-EC" sz="2400" b="1" dirty="0">
              <a:gradFill>
                <a:gsLst>
                  <a:gs pos="0">
                    <a:schemeClr val="tx1"/>
                  </a:gs>
                  <a:gs pos="40000">
                    <a:schemeClr val="tx1">
                      <a:lumMod val="75000"/>
                      <a:lumOff val="25000"/>
                    </a:schemeClr>
                  </a:gs>
                  <a:gs pos="100000">
                    <a:schemeClr val="tx2">
                      <a:alpha val="65000"/>
                    </a:schemeClr>
                  </a:gs>
                </a:gsLst>
                <a:lin ang="5400000" scaled="0"/>
              </a:gradFill>
            </a:endParaRPr>
          </a:p>
          <a:p>
            <a:pPr algn="just"/>
            <a:r>
              <a:rPr lang="es-ES" sz="2000" dirty="0">
                <a:gradFill>
                  <a:gsLst>
                    <a:gs pos="0">
                      <a:schemeClr val="tx1"/>
                    </a:gs>
                    <a:gs pos="40000">
                      <a:schemeClr val="tx1">
                        <a:lumMod val="75000"/>
                        <a:lumOff val="25000"/>
                      </a:schemeClr>
                    </a:gs>
                    <a:gs pos="100000">
                      <a:schemeClr val="tx2">
                        <a:alpha val="65000"/>
                      </a:schemeClr>
                    </a:gs>
                  </a:gsLst>
                  <a:lin ang="5400000" scaled="0"/>
                </a:gradFill>
              </a:rPr>
              <a:t>La determinación del nivel de capacidad depende de si los atributos del proceso a ese nivel han sido alcanzados en gran medida (L) y totalmente (F) o si los atributos de proceso para los niveles más bajos se han alcanzado totalmente (F). </a:t>
            </a:r>
            <a:endParaRPr lang="es-ES" sz="2000" dirty="0" smtClean="0">
              <a:gradFill>
                <a:gsLst>
                  <a:gs pos="0">
                    <a:schemeClr val="tx1"/>
                  </a:gs>
                  <a:gs pos="40000">
                    <a:schemeClr val="tx1">
                      <a:lumMod val="75000"/>
                      <a:lumOff val="25000"/>
                    </a:schemeClr>
                  </a:gs>
                  <a:gs pos="100000">
                    <a:schemeClr val="tx2">
                      <a:alpha val="65000"/>
                    </a:schemeClr>
                  </a:gs>
                </a:gsLst>
                <a:lin ang="5400000" scaled="0"/>
              </a:gradFill>
            </a:endParaRPr>
          </a:p>
          <a:p>
            <a:pPr algn="just"/>
            <a:endParaRPr lang="es-EC" sz="2000" dirty="0">
              <a:gradFill>
                <a:gsLst>
                  <a:gs pos="0">
                    <a:schemeClr val="tx1"/>
                  </a:gs>
                  <a:gs pos="40000">
                    <a:schemeClr val="tx1">
                      <a:lumMod val="75000"/>
                      <a:lumOff val="25000"/>
                    </a:schemeClr>
                  </a:gs>
                  <a:gs pos="100000">
                    <a:schemeClr val="tx2">
                      <a:alpha val="65000"/>
                    </a:schemeClr>
                  </a:gs>
                </a:gsLst>
                <a:lin ang="5400000" scaled="0"/>
              </a:gradFill>
            </a:endParaRPr>
          </a:p>
          <a:p>
            <a:pPr algn="just"/>
            <a:endParaRPr lang="en-US" sz="1900" dirty="0" smtClean="0">
              <a:gradFill>
                <a:gsLst>
                  <a:gs pos="0">
                    <a:schemeClr val="tx1"/>
                  </a:gs>
                  <a:gs pos="40000">
                    <a:schemeClr val="tx1">
                      <a:lumMod val="75000"/>
                      <a:lumOff val="25000"/>
                    </a:schemeClr>
                  </a:gs>
                  <a:gs pos="100000">
                    <a:schemeClr val="tx2">
                      <a:alpha val="65000"/>
                    </a:schemeClr>
                  </a:gs>
                </a:gsLst>
                <a:lin ang="5400000" scaled="0"/>
              </a:gradFill>
              <a:latin typeface="+mj-lt"/>
              <a:ea typeface="+mj-ea"/>
              <a:cs typeface="+mj-cs"/>
            </a:endParaRPr>
          </a:p>
          <a:p>
            <a:pPr algn="just"/>
            <a:endParaRPr lang="en-US" sz="1900" dirty="0">
              <a:gradFill>
                <a:gsLst>
                  <a:gs pos="0">
                    <a:schemeClr val="tx1"/>
                  </a:gs>
                  <a:gs pos="40000">
                    <a:schemeClr val="tx1">
                      <a:lumMod val="75000"/>
                      <a:lumOff val="25000"/>
                    </a:schemeClr>
                  </a:gs>
                  <a:gs pos="100000">
                    <a:schemeClr val="tx2">
                      <a:alpha val="65000"/>
                    </a:schemeClr>
                  </a:gs>
                </a:gsLst>
                <a:lin ang="5400000" scaled="0"/>
              </a:gradFill>
              <a:latin typeface="+mj-lt"/>
              <a:ea typeface="+mj-ea"/>
              <a:cs typeface="+mj-cs"/>
            </a:endParaRPr>
          </a:p>
          <a:p>
            <a:pPr algn="just"/>
            <a:endParaRPr lang="en-US" sz="1900" dirty="0" smtClean="0">
              <a:gradFill>
                <a:gsLst>
                  <a:gs pos="0">
                    <a:schemeClr val="tx1"/>
                  </a:gs>
                  <a:gs pos="40000">
                    <a:schemeClr val="tx1">
                      <a:lumMod val="75000"/>
                      <a:lumOff val="25000"/>
                    </a:schemeClr>
                  </a:gs>
                  <a:gs pos="100000">
                    <a:schemeClr val="tx2">
                      <a:alpha val="65000"/>
                    </a:schemeClr>
                  </a:gs>
                </a:gsLst>
                <a:lin ang="5400000" scaled="0"/>
              </a:gradFill>
              <a:latin typeface="+mj-lt"/>
              <a:ea typeface="+mj-ea"/>
              <a:cs typeface="+mj-cs"/>
            </a:endParaRPr>
          </a:p>
          <a:p>
            <a:pPr algn="just"/>
            <a:endParaRPr lang="en-US" sz="2000" dirty="0">
              <a:gradFill>
                <a:gsLst>
                  <a:gs pos="0">
                    <a:schemeClr val="tx1"/>
                  </a:gs>
                  <a:gs pos="40000">
                    <a:schemeClr val="tx1">
                      <a:lumMod val="75000"/>
                      <a:lumOff val="25000"/>
                    </a:schemeClr>
                  </a:gs>
                  <a:gs pos="100000">
                    <a:schemeClr val="tx2">
                      <a:alpha val="65000"/>
                    </a:schemeClr>
                  </a:gs>
                </a:gsLst>
                <a:lin ang="5400000" scaled="0"/>
              </a:gradFill>
              <a:latin typeface="+mj-lt"/>
              <a:ea typeface="+mj-ea"/>
              <a:cs typeface="+mj-cs"/>
            </a:endParaRPr>
          </a:p>
          <a:p>
            <a:pPr algn="just"/>
            <a:endParaRPr lang="es-EC" sz="1900" dirty="0">
              <a:gradFill>
                <a:gsLst>
                  <a:gs pos="0">
                    <a:schemeClr val="tx1"/>
                  </a:gs>
                  <a:gs pos="40000">
                    <a:schemeClr val="tx1">
                      <a:lumMod val="75000"/>
                      <a:lumOff val="25000"/>
                    </a:schemeClr>
                  </a:gs>
                  <a:gs pos="100000">
                    <a:schemeClr val="tx2">
                      <a:alpha val="65000"/>
                    </a:schemeClr>
                  </a:gs>
                </a:gsLst>
                <a:lin ang="5400000" scaled="0"/>
              </a:gradFill>
              <a:latin typeface="+mj-lt"/>
              <a:ea typeface="+mj-ea"/>
              <a:cs typeface="+mj-cs"/>
            </a:endParaRPr>
          </a:p>
        </p:txBody>
      </p:sp>
      <p:sp>
        <p:nvSpPr>
          <p:cNvPr id="3" name="2 Título"/>
          <p:cNvSpPr>
            <a:spLocks noGrp="1"/>
          </p:cNvSpPr>
          <p:nvPr>
            <p:ph type="ctrTitle"/>
          </p:nvPr>
        </p:nvSpPr>
        <p:spPr>
          <a:xfrm>
            <a:off x="1219200" y="1371600"/>
            <a:ext cx="6705600" cy="677709"/>
          </a:xfrm>
          <a:ln>
            <a:noFill/>
          </a:ln>
        </p:spPr>
        <p:txBody>
          <a:bodyPr/>
          <a:lstStyle/>
          <a:p>
            <a:pPr marL="182880" indent="0">
              <a:buNone/>
            </a:pPr>
            <a:r>
              <a:rPr lang="es-EC" sz="4000" dirty="0" smtClean="0"/>
              <a:t>DESAROLLO DEL MODELO</a:t>
            </a:r>
            <a:endParaRPr lang="en-US" sz="4000" dirty="0"/>
          </a:p>
        </p:txBody>
      </p:sp>
      <p:pic>
        <p:nvPicPr>
          <p:cNvPr id="5" name="4 Imagen" descr="C:\Users\william.lozada\Desktop\LOGO-PRINCIPAL5.png"/>
          <p:cNvPicPr/>
          <p:nvPr/>
        </p:nvPicPr>
        <p:blipFill rotWithShape="1">
          <a:blip r:embed="rId4" cstate="print"/>
          <a:srcRect l="-1" t="-1" r="-296" b="-676"/>
          <a:stretch/>
        </p:blipFill>
        <p:spPr bwMode="auto">
          <a:xfrm>
            <a:off x="5638800" y="152400"/>
            <a:ext cx="3360420" cy="838200"/>
          </a:xfrm>
          <a:prstGeom prst="rect">
            <a:avLst/>
          </a:prstGeom>
          <a:noFill/>
          <a:ln>
            <a:noFill/>
          </a:ln>
          <a:extLst>
            <a:ext uri="{53640926-AAD7-44D8-BBD7-CCE9431645EC}">
              <a14:shadowObscured xmlns:a14="http://schemas.microsoft.com/office/drawing/2010/main"/>
            </a:ext>
          </a:extLst>
        </p:spPr>
      </p:pic>
      <p:cxnSp>
        <p:nvCxnSpPr>
          <p:cNvPr id="6" name="5 Conector recto"/>
          <p:cNvCxnSpPr/>
          <p:nvPr/>
        </p:nvCxnSpPr>
        <p:spPr>
          <a:xfrm>
            <a:off x="0" y="1038225"/>
            <a:ext cx="9144000" cy="0"/>
          </a:xfrm>
          <a:prstGeom prst="line">
            <a:avLst/>
          </a:prstGeom>
          <a:ln>
            <a:solidFill>
              <a:srgbClr val="FF0000"/>
            </a:solidFill>
          </a:ln>
        </p:spPr>
        <p:style>
          <a:lnRef idx="2">
            <a:schemeClr val="accent6"/>
          </a:lnRef>
          <a:fillRef idx="0">
            <a:schemeClr val="accent6"/>
          </a:fillRef>
          <a:effectRef idx="1">
            <a:schemeClr val="accent6"/>
          </a:effectRef>
          <a:fontRef idx="minor">
            <a:schemeClr val="tx1"/>
          </a:fontRef>
        </p:style>
      </p:cxnSp>
      <p:cxnSp>
        <p:nvCxnSpPr>
          <p:cNvPr id="7" name="6 Conector recto"/>
          <p:cNvCxnSpPr/>
          <p:nvPr/>
        </p:nvCxnSpPr>
        <p:spPr>
          <a:xfrm>
            <a:off x="0" y="1095375"/>
            <a:ext cx="9144000" cy="0"/>
          </a:xfrm>
          <a:prstGeom prst="line">
            <a:avLst/>
          </a:prstGeom>
          <a:ln>
            <a:solidFill>
              <a:srgbClr val="21A73B"/>
            </a:solidFill>
          </a:ln>
        </p:spPr>
        <p:style>
          <a:lnRef idx="2">
            <a:schemeClr val="accent6"/>
          </a:lnRef>
          <a:fillRef idx="0">
            <a:schemeClr val="accent6"/>
          </a:fillRef>
          <a:effectRef idx="1">
            <a:schemeClr val="accent6"/>
          </a:effectRef>
          <a:fontRef idx="minor">
            <a:schemeClr val="tx1"/>
          </a:fontRef>
        </p:style>
      </p:cxnSp>
      <p:sp>
        <p:nvSpPr>
          <p:cNvPr id="8" name="1 Subtítulo"/>
          <p:cNvSpPr txBox="1">
            <a:spLocks/>
          </p:cNvSpPr>
          <p:nvPr/>
        </p:nvSpPr>
        <p:spPr>
          <a:xfrm>
            <a:off x="762000" y="2286000"/>
            <a:ext cx="7620000" cy="3810000"/>
          </a:xfrm>
          <a:prstGeom prst="rect">
            <a:avLst/>
          </a:prstGeom>
        </p:spPr>
        <p:txBody>
          <a:bodyPr vert="horz" lIns="91440" tIns="45720" rIns="91440" bIns="45720" rtlCol="0">
            <a:normAutofit/>
          </a:bodyPr>
          <a:lstStyle>
            <a:lvl1pPr marL="0" indent="0" algn="l" defTabSz="914400" rtl="0" eaLnBrk="1" latinLnBrk="0" hangingPunct="1">
              <a:spcBef>
                <a:spcPct val="20000"/>
              </a:spcBef>
              <a:spcAft>
                <a:spcPts val="300"/>
              </a:spcAft>
              <a:buClr>
                <a:schemeClr val="accent6">
                  <a:lumMod val="75000"/>
                </a:schemeClr>
              </a:buClr>
              <a:buSzPct val="130000"/>
              <a:buFont typeface="Georgia" pitchFamily="18" charset="0"/>
              <a:buNone/>
              <a:defRPr sz="2200" kern="1200">
                <a:solidFill>
                  <a:schemeClr val="tx2"/>
                </a:solidFill>
                <a:latin typeface="+mn-lt"/>
                <a:ea typeface="+mn-ea"/>
                <a:cs typeface="+mn-cs"/>
              </a:defRPr>
            </a:lvl1pPr>
            <a:lvl2pPr marL="4572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2000" kern="1200">
                <a:solidFill>
                  <a:schemeClr val="tx1">
                    <a:tint val="75000"/>
                  </a:schemeClr>
                </a:solidFill>
                <a:latin typeface="+mn-lt"/>
                <a:ea typeface="+mn-ea"/>
                <a:cs typeface="+mn-cs"/>
              </a:defRPr>
            </a:lvl2pPr>
            <a:lvl3pPr marL="9144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1800" kern="1200">
                <a:solidFill>
                  <a:schemeClr val="tx1">
                    <a:tint val="75000"/>
                  </a:schemeClr>
                </a:solidFill>
                <a:latin typeface="+mn-lt"/>
                <a:ea typeface="+mn-ea"/>
                <a:cs typeface="+mn-cs"/>
              </a:defRPr>
            </a:lvl3pPr>
            <a:lvl4pPr marL="13716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1600" kern="1200">
                <a:solidFill>
                  <a:schemeClr val="tx1">
                    <a:tint val="75000"/>
                  </a:schemeClr>
                </a:solidFill>
                <a:latin typeface="+mn-lt"/>
                <a:ea typeface="+mn-ea"/>
                <a:cs typeface="+mn-cs"/>
              </a:defRPr>
            </a:lvl4pPr>
            <a:lvl5pPr marL="18288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1400" kern="1200">
                <a:solidFill>
                  <a:schemeClr val="tx1">
                    <a:tint val="75000"/>
                  </a:schemeClr>
                </a:solidFill>
                <a:latin typeface="+mn-lt"/>
                <a:ea typeface="+mn-ea"/>
                <a:cs typeface="+mn-cs"/>
              </a:defRPr>
            </a:lvl5pPr>
            <a:lvl6pPr marL="22860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1400" kern="1200">
                <a:solidFill>
                  <a:schemeClr val="tx1">
                    <a:tint val="75000"/>
                  </a:schemeClr>
                </a:solidFill>
                <a:latin typeface="+mn-lt"/>
                <a:ea typeface="+mn-ea"/>
                <a:cs typeface="+mn-cs"/>
              </a:defRPr>
            </a:lvl6pPr>
            <a:lvl7pPr marL="27432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1400" kern="1200">
                <a:solidFill>
                  <a:schemeClr val="tx1">
                    <a:tint val="75000"/>
                  </a:schemeClr>
                </a:solidFill>
                <a:latin typeface="+mn-lt"/>
                <a:ea typeface="+mn-ea"/>
                <a:cs typeface="+mn-cs"/>
              </a:defRPr>
            </a:lvl7pPr>
            <a:lvl8pPr marL="32004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1400" kern="1200">
                <a:solidFill>
                  <a:schemeClr val="tx1">
                    <a:tint val="75000"/>
                  </a:schemeClr>
                </a:solidFill>
                <a:latin typeface="+mn-lt"/>
                <a:ea typeface="+mn-ea"/>
                <a:cs typeface="+mn-cs"/>
              </a:defRPr>
            </a:lvl8pPr>
            <a:lvl9pPr marL="36576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1400" kern="1200">
                <a:solidFill>
                  <a:schemeClr val="tx1">
                    <a:tint val="75000"/>
                  </a:schemeClr>
                </a:solidFill>
                <a:latin typeface="+mn-lt"/>
                <a:ea typeface="+mn-ea"/>
                <a:cs typeface="+mn-cs"/>
              </a:defRPr>
            </a:lvl9pPr>
          </a:lstStyle>
          <a:p>
            <a:pPr marL="342900" indent="-342900">
              <a:buFont typeface="Arial" pitchFamily="34" charset="0"/>
              <a:buChar char="•"/>
            </a:pPr>
            <a:endParaRPr lang="en-US" dirty="0"/>
          </a:p>
        </p:txBody>
      </p:sp>
      <p:graphicFrame>
        <p:nvGraphicFramePr>
          <p:cNvPr id="4" name="3 Tabla"/>
          <p:cNvGraphicFramePr>
            <a:graphicFrameLocks noGrp="1"/>
          </p:cNvGraphicFramePr>
          <p:nvPr>
            <p:extLst>
              <p:ext uri="{D42A27DB-BD31-4B8C-83A1-F6EECF244321}">
                <p14:modId xmlns:p14="http://schemas.microsoft.com/office/powerpoint/2010/main" val="1077985317"/>
              </p:ext>
            </p:extLst>
          </p:nvPr>
        </p:nvGraphicFramePr>
        <p:xfrm>
          <a:off x="1828800" y="4724400"/>
          <a:ext cx="6084570" cy="1676400"/>
        </p:xfrm>
        <a:graphic>
          <a:graphicData uri="http://schemas.openxmlformats.org/drawingml/2006/table">
            <a:tbl>
              <a:tblPr firstRow="1" firstCol="1" bandRow="1">
                <a:tableStyleId>{10A1B5D5-9B99-4C35-A422-299274C87663}</a:tableStyleId>
              </a:tblPr>
              <a:tblGrid>
                <a:gridCol w="2165682"/>
                <a:gridCol w="2165682"/>
                <a:gridCol w="1753206"/>
              </a:tblGrid>
              <a:tr h="419100">
                <a:tc>
                  <a:txBody>
                    <a:bodyPr/>
                    <a:lstStyle/>
                    <a:p>
                      <a:pPr algn="ctr">
                        <a:lnSpc>
                          <a:spcPct val="115000"/>
                        </a:lnSpc>
                        <a:spcAft>
                          <a:spcPts val="0"/>
                        </a:spcAft>
                      </a:pPr>
                      <a:r>
                        <a:rPr lang="es-ES" sz="1400" dirty="0">
                          <a:effectLst/>
                        </a:rPr>
                        <a:t>Nivel 1. Alcanzado</a:t>
                      </a:r>
                      <a:endParaRPr lang="es-EC" sz="20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es-ES" sz="1400">
                          <a:effectLst/>
                        </a:rPr>
                        <a:t>Realización del proceso</a:t>
                      </a:r>
                      <a:endParaRPr lang="es-EC" sz="2000">
                        <a:effectLst/>
                        <a:latin typeface="Calibri"/>
                        <a:ea typeface="Calibri"/>
                        <a:cs typeface="Times New Roman"/>
                      </a:endParaRPr>
                    </a:p>
                  </a:txBody>
                  <a:tcPr marL="68580" marR="68580" marT="0" marB="0"/>
                </a:tc>
                <a:tc>
                  <a:txBody>
                    <a:bodyPr/>
                    <a:lstStyle/>
                    <a:p>
                      <a:pPr algn="ctr">
                        <a:lnSpc>
                          <a:spcPct val="115000"/>
                        </a:lnSpc>
                        <a:spcAft>
                          <a:spcPts val="1000"/>
                        </a:spcAft>
                      </a:pPr>
                      <a:r>
                        <a:rPr lang="es-ES" sz="1400">
                          <a:effectLst/>
                        </a:rPr>
                        <a:t>L o F</a:t>
                      </a:r>
                      <a:endParaRPr lang="es-EC" sz="2000">
                        <a:effectLst/>
                        <a:latin typeface="Calibri"/>
                        <a:ea typeface="Calibri"/>
                        <a:cs typeface="Times New Roman"/>
                      </a:endParaRPr>
                    </a:p>
                  </a:txBody>
                  <a:tcPr marL="68580" marR="68580" marT="0" marB="0"/>
                </a:tc>
              </a:tr>
              <a:tr h="419100">
                <a:tc rowSpan="3">
                  <a:txBody>
                    <a:bodyPr/>
                    <a:lstStyle/>
                    <a:p>
                      <a:pPr algn="ctr">
                        <a:lnSpc>
                          <a:spcPct val="115000"/>
                        </a:lnSpc>
                        <a:spcAft>
                          <a:spcPts val="1000"/>
                        </a:spcAft>
                      </a:pPr>
                      <a:r>
                        <a:rPr lang="es-ES" sz="1400" dirty="0">
                          <a:effectLst/>
                        </a:rPr>
                        <a:t>Nivel 2. Gestionado</a:t>
                      </a:r>
                      <a:endParaRPr lang="es-EC" sz="20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es-ES" sz="1400" dirty="0">
                          <a:effectLst/>
                        </a:rPr>
                        <a:t>Realización del proceso</a:t>
                      </a:r>
                      <a:endParaRPr lang="es-EC" sz="2000" dirty="0">
                        <a:effectLst/>
                        <a:latin typeface="Calibri"/>
                        <a:ea typeface="Calibri"/>
                        <a:cs typeface="Times New Roman"/>
                      </a:endParaRPr>
                    </a:p>
                  </a:txBody>
                  <a:tcPr marL="68580" marR="68580" marT="0" marB="0"/>
                </a:tc>
                <a:tc>
                  <a:txBody>
                    <a:bodyPr/>
                    <a:lstStyle/>
                    <a:p>
                      <a:pPr algn="ctr">
                        <a:lnSpc>
                          <a:spcPct val="115000"/>
                        </a:lnSpc>
                        <a:spcAft>
                          <a:spcPts val="1000"/>
                        </a:spcAft>
                      </a:pPr>
                      <a:r>
                        <a:rPr lang="es-ES" sz="1400">
                          <a:effectLst/>
                        </a:rPr>
                        <a:t>F</a:t>
                      </a:r>
                      <a:endParaRPr lang="es-EC" sz="2000">
                        <a:effectLst/>
                        <a:latin typeface="Calibri"/>
                        <a:ea typeface="Calibri"/>
                        <a:cs typeface="Times New Roman"/>
                      </a:endParaRPr>
                    </a:p>
                  </a:txBody>
                  <a:tcPr marL="68580" marR="68580" marT="0" marB="0"/>
                </a:tc>
              </a:tr>
              <a:tr h="419100">
                <a:tc vMerge="1">
                  <a:txBody>
                    <a:bodyPr/>
                    <a:lstStyle/>
                    <a:p>
                      <a:endParaRPr lang="es-EC"/>
                    </a:p>
                  </a:txBody>
                  <a:tcPr/>
                </a:tc>
                <a:tc>
                  <a:txBody>
                    <a:bodyPr/>
                    <a:lstStyle/>
                    <a:p>
                      <a:pPr algn="ctr">
                        <a:lnSpc>
                          <a:spcPct val="115000"/>
                        </a:lnSpc>
                        <a:spcAft>
                          <a:spcPts val="0"/>
                        </a:spcAft>
                      </a:pPr>
                      <a:r>
                        <a:rPr lang="es-ES" sz="1400" dirty="0">
                          <a:effectLst/>
                        </a:rPr>
                        <a:t>Gestión de la realización</a:t>
                      </a:r>
                      <a:endParaRPr lang="es-EC" sz="20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es-ES" sz="1400" dirty="0">
                          <a:effectLst/>
                        </a:rPr>
                        <a:t>L o F</a:t>
                      </a:r>
                      <a:endParaRPr lang="es-EC" sz="2000" dirty="0">
                        <a:effectLst/>
                        <a:latin typeface="Calibri"/>
                        <a:ea typeface="Calibri"/>
                        <a:cs typeface="Times New Roman"/>
                      </a:endParaRPr>
                    </a:p>
                  </a:txBody>
                  <a:tcPr marL="68580" marR="68580" marT="0" marB="0"/>
                </a:tc>
              </a:tr>
              <a:tr h="419100">
                <a:tc vMerge="1">
                  <a:txBody>
                    <a:bodyPr/>
                    <a:lstStyle/>
                    <a:p>
                      <a:endParaRPr lang="es-EC"/>
                    </a:p>
                  </a:txBody>
                  <a:tcPr/>
                </a:tc>
                <a:tc>
                  <a:txBody>
                    <a:bodyPr/>
                    <a:lstStyle/>
                    <a:p>
                      <a:pPr algn="ctr">
                        <a:lnSpc>
                          <a:spcPct val="115000"/>
                        </a:lnSpc>
                        <a:spcAft>
                          <a:spcPts val="0"/>
                        </a:spcAft>
                      </a:pPr>
                      <a:r>
                        <a:rPr lang="es-ES" sz="1400">
                          <a:effectLst/>
                        </a:rPr>
                        <a:t>Gestión de los productos</a:t>
                      </a:r>
                      <a:endParaRPr lang="es-EC" sz="2000">
                        <a:effectLst/>
                        <a:latin typeface="Calibri"/>
                        <a:ea typeface="Calibri"/>
                        <a:cs typeface="Times New Roman"/>
                      </a:endParaRPr>
                    </a:p>
                  </a:txBody>
                  <a:tcPr marL="68580" marR="68580" marT="0" marB="0"/>
                </a:tc>
                <a:tc>
                  <a:txBody>
                    <a:bodyPr/>
                    <a:lstStyle/>
                    <a:p>
                      <a:pPr algn="ctr">
                        <a:lnSpc>
                          <a:spcPct val="115000"/>
                        </a:lnSpc>
                        <a:spcAft>
                          <a:spcPts val="0"/>
                        </a:spcAft>
                      </a:pPr>
                      <a:r>
                        <a:rPr lang="es-ES" sz="1400" dirty="0">
                          <a:effectLst/>
                        </a:rPr>
                        <a:t>L o F</a:t>
                      </a:r>
                      <a:endParaRPr lang="es-EC" sz="2000" dirty="0">
                        <a:effectLst/>
                        <a:latin typeface="Calibri"/>
                        <a:ea typeface="Calibri"/>
                        <a:cs typeface="Times New Roman"/>
                      </a:endParaRPr>
                    </a:p>
                  </a:txBody>
                  <a:tcPr marL="68580" marR="68580" marT="0" marB="0"/>
                </a:tc>
              </a:tr>
            </a:tbl>
          </a:graphicData>
        </a:graphic>
      </p:graphicFrame>
    </p:spTree>
    <p:extLst>
      <p:ext uri="{BB962C8B-B14F-4D97-AF65-F5344CB8AC3E}">
        <p14:creationId xmlns:p14="http://schemas.microsoft.com/office/powerpoint/2010/main" val="3098180292"/>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ubtítulo"/>
          <p:cNvSpPr>
            <a:spLocks noGrp="1"/>
          </p:cNvSpPr>
          <p:nvPr>
            <p:ph type="subTitle" idx="1"/>
          </p:nvPr>
        </p:nvSpPr>
        <p:spPr>
          <a:xfrm>
            <a:off x="762000" y="2286000"/>
            <a:ext cx="7620000" cy="4114800"/>
          </a:xfrm>
        </p:spPr>
        <p:txBody>
          <a:bodyPr>
            <a:noAutofit/>
          </a:bodyPr>
          <a:lstStyle/>
          <a:p>
            <a:pPr algn="just"/>
            <a:r>
              <a:rPr lang="es-ES" sz="1600" dirty="0">
                <a:gradFill>
                  <a:gsLst>
                    <a:gs pos="0">
                      <a:schemeClr val="tx1"/>
                    </a:gs>
                    <a:gs pos="40000">
                      <a:schemeClr val="tx1">
                        <a:lumMod val="75000"/>
                        <a:lumOff val="25000"/>
                      </a:schemeClr>
                    </a:gs>
                    <a:gs pos="100000">
                      <a:schemeClr val="tx2">
                        <a:alpha val="65000"/>
                      </a:schemeClr>
                    </a:gs>
                  </a:gsLst>
                  <a:lin ang="5400000" scaled="0"/>
                </a:gradFill>
                <a:latin typeface="+mj-lt"/>
                <a:ea typeface="+mj-ea"/>
                <a:cs typeface="+mj-cs"/>
              </a:rPr>
              <a:t> </a:t>
            </a:r>
            <a:endParaRPr lang="en-US" sz="1600" dirty="0">
              <a:gradFill>
                <a:gsLst>
                  <a:gs pos="0">
                    <a:schemeClr val="tx1"/>
                  </a:gs>
                  <a:gs pos="40000">
                    <a:schemeClr val="tx1">
                      <a:lumMod val="75000"/>
                      <a:lumOff val="25000"/>
                    </a:schemeClr>
                  </a:gs>
                  <a:gs pos="100000">
                    <a:schemeClr val="tx2">
                      <a:alpha val="65000"/>
                    </a:schemeClr>
                  </a:gs>
                </a:gsLst>
                <a:lin ang="5400000" scaled="0"/>
              </a:gradFill>
              <a:latin typeface="+mj-lt"/>
              <a:ea typeface="+mj-ea"/>
              <a:cs typeface="+mj-cs"/>
            </a:endParaRPr>
          </a:p>
          <a:p>
            <a:endParaRPr lang="en-US" sz="1600" dirty="0"/>
          </a:p>
        </p:txBody>
      </p:sp>
      <p:sp>
        <p:nvSpPr>
          <p:cNvPr id="3" name="2 Título"/>
          <p:cNvSpPr>
            <a:spLocks noGrp="1"/>
          </p:cNvSpPr>
          <p:nvPr>
            <p:ph type="ctrTitle"/>
          </p:nvPr>
        </p:nvSpPr>
        <p:spPr>
          <a:xfrm>
            <a:off x="1333501" y="1371600"/>
            <a:ext cx="6476999" cy="677709"/>
          </a:xfrm>
          <a:ln>
            <a:noFill/>
          </a:ln>
        </p:spPr>
        <p:txBody>
          <a:bodyPr/>
          <a:lstStyle/>
          <a:p>
            <a:pPr marL="182880" indent="0">
              <a:buNone/>
            </a:pPr>
            <a:r>
              <a:rPr lang="es-EC" sz="4000" dirty="0" smtClean="0"/>
              <a:t>DESAROLLO DEL MODELO</a:t>
            </a:r>
            <a:endParaRPr lang="en-US" sz="4000" dirty="0"/>
          </a:p>
        </p:txBody>
      </p:sp>
      <p:pic>
        <p:nvPicPr>
          <p:cNvPr id="5" name="4 Imagen" descr="C:\Users\william.lozada\Desktop\LOGO-PRINCIPAL5.png"/>
          <p:cNvPicPr/>
          <p:nvPr/>
        </p:nvPicPr>
        <p:blipFill rotWithShape="1">
          <a:blip r:embed="rId2" cstate="print"/>
          <a:srcRect l="-1" t="-1" r="-296" b="-676"/>
          <a:stretch/>
        </p:blipFill>
        <p:spPr bwMode="auto">
          <a:xfrm>
            <a:off x="5638800" y="152400"/>
            <a:ext cx="3360420" cy="838200"/>
          </a:xfrm>
          <a:prstGeom prst="rect">
            <a:avLst/>
          </a:prstGeom>
          <a:noFill/>
          <a:ln>
            <a:noFill/>
          </a:ln>
          <a:extLst>
            <a:ext uri="{53640926-AAD7-44D8-BBD7-CCE9431645EC}">
              <a14:shadowObscured xmlns:a14="http://schemas.microsoft.com/office/drawing/2010/main"/>
            </a:ext>
          </a:extLst>
        </p:spPr>
      </p:pic>
      <p:cxnSp>
        <p:nvCxnSpPr>
          <p:cNvPr id="6" name="5 Conector recto"/>
          <p:cNvCxnSpPr/>
          <p:nvPr/>
        </p:nvCxnSpPr>
        <p:spPr>
          <a:xfrm>
            <a:off x="0" y="1038225"/>
            <a:ext cx="9144000" cy="0"/>
          </a:xfrm>
          <a:prstGeom prst="line">
            <a:avLst/>
          </a:prstGeom>
          <a:ln>
            <a:solidFill>
              <a:srgbClr val="FF0000"/>
            </a:solidFill>
          </a:ln>
        </p:spPr>
        <p:style>
          <a:lnRef idx="2">
            <a:schemeClr val="accent6"/>
          </a:lnRef>
          <a:fillRef idx="0">
            <a:schemeClr val="accent6"/>
          </a:fillRef>
          <a:effectRef idx="1">
            <a:schemeClr val="accent6"/>
          </a:effectRef>
          <a:fontRef idx="minor">
            <a:schemeClr val="tx1"/>
          </a:fontRef>
        </p:style>
      </p:cxnSp>
      <p:cxnSp>
        <p:nvCxnSpPr>
          <p:cNvPr id="7" name="6 Conector recto"/>
          <p:cNvCxnSpPr/>
          <p:nvPr/>
        </p:nvCxnSpPr>
        <p:spPr>
          <a:xfrm>
            <a:off x="0" y="1095375"/>
            <a:ext cx="9144000" cy="0"/>
          </a:xfrm>
          <a:prstGeom prst="line">
            <a:avLst/>
          </a:prstGeom>
          <a:ln>
            <a:solidFill>
              <a:srgbClr val="21A73B"/>
            </a:solidFill>
          </a:ln>
        </p:spPr>
        <p:style>
          <a:lnRef idx="2">
            <a:schemeClr val="accent6"/>
          </a:lnRef>
          <a:fillRef idx="0">
            <a:schemeClr val="accent6"/>
          </a:fillRef>
          <a:effectRef idx="1">
            <a:schemeClr val="accent6"/>
          </a:effectRef>
          <a:fontRef idx="minor">
            <a:schemeClr val="tx1"/>
          </a:fontRef>
        </p:style>
      </p:cxnSp>
      <p:sp>
        <p:nvSpPr>
          <p:cNvPr id="8" name="1 Subtítulo"/>
          <p:cNvSpPr txBox="1">
            <a:spLocks/>
          </p:cNvSpPr>
          <p:nvPr/>
        </p:nvSpPr>
        <p:spPr>
          <a:xfrm>
            <a:off x="762000" y="2286000"/>
            <a:ext cx="7620000" cy="3810000"/>
          </a:xfrm>
          <a:prstGeom prst="rect">
            <a:avLst/>
          </a:prstGeom>
        </p:spPr>
        <p:txBody>
          <a:bodyPr vert="horz" lIns="91440" tIns="45720" rIns="91440" bIns="45720" rtlCol="0">
            <a:normAutofit/>
          </a:bodyPr>
          <a:lstStyle>
            <a:lvl1pPr marL="0" indent="0" algn="l" defTabSz="914400" rtl="0" eaLnBrk="1" latinLnBrk="0" hangingPunct="1">
              <a:spcBef>
                <a:spcPct val="20000"/>
              </a:spcBef>
              <a:spcAft>
                <a:spcPts val="300"/>
              </a:spcAft>
              <a:buClr>
                <a:schemeClr val="accent6">
                  <a:lumMod val="75000"/>
                </a:schemeClr>
              </a:buClr>
              <a:buSzPct val="130000"/>
              <a:buFont typeface="Georgia" pitchFamily="18" charset="0"/>
              <a:buNone/>
              <a:defRPr sz="2200" kern="1200">
                <a:solidFill>
                  <a:schemeClr val="tx2"/>
                </a:solidFill>
                <a:latin typeface="+mn-lt"/>
                <a:ea typeface="+mn-ea"/>
                <a:cs typeface="+mn-cs"/>
              </a:defRPr>
            </a:lvl1pPr>
            <a:lvl2pPr marL="4572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2000" kern="1200">
                <a:solidFill>
                  <a:schemeClr val="tx1">
                    <a:tint val="75000"/>
                  </a:schemeClr>
                </a:solidFill>
                <a:latin typeface="+mn-lt"/>
                <a:ea typeface="+mn-ea"/>
                <a:cs typeface="+mn-cs"/>
              </a:defRPr>
            </a:lvl2pPr>
            <a:lvl3pPr marL="9144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1800" kern="1200">
                <a:solidFill>
                  <a:schemeClr val="tx1">
                    <a:tint val="75000"/>
                  </a:schemeClr>
                </a:solidFill>
                <a:latin typeface="+mn-lt"/>
                <a:ea typeface="+mn-ea"/>
                <a:cs typeface="+mn-cs"/>
              </a:defRPr>
            </a:lvl3pPr>
            <a:lvl4pPr marL="13716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1600" kern="1200">
                <a:solidFill>
                  <a:schemeClr val="tx1">
                    <a:tint val="75000"/>
                  </a:schemeClr>
                </a:solidFill>
                <a:latin typeface="+mn-lt"/>
                <a:ea typeface="+mn-ea"/>
                <a:cs typeface="+mn-cs"/>
              </a:defRPr>
            </a:lvl4pPr>
            <a:lvl5pPr marL="18288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1400" kern="1200">
                <a:solidFill>
                  <a:schemeClr val="tx1">
                    <a:tint val="75000"/>
                  </a:schemeClr>
                </a:solidFill>
                <a:latin typeface="+mn-lt"/>
                <a:ea typeface="+mn-ea"/>
                <a:cs typeface="+mn-cs"/>
              </a:defRPr>
            </a:lvl5pPr>
            <a:lvl6pPr marL="22860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1400" kern="1200">
                <a:solidFill>
                  <a:schemeClr val="tx1">
                    <a:tint val="75000"/>
                  </a:schemeClr>
                </a:solidFill>
                <a:latin typeface="+mn-lt"/>
                <a:ea typeface="+mn-ea"/>
                <a:cs typeface="+mn-cs"/>
              </a:defRPr>
            </a:lvl6pPr>
            <a:lvl7pPr marL="27432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1400" kern="1200">
                <a:solidFill>
                  <a:schemeClr val="tx1">
                    <a:tint val="75000"/>
                  </a:schemeClr>
                </a:solidFill>
                <a:latin typeface="+mn-lt"/>
                <a:ea typeface="+mn-ea"/>
                <a:cs typeface="+mn-cs"/>
              </a:defRPr>
            </a:lvl7pPr>
            <a:lvl8pPr marL="32004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1400" kern="1200">
                <a:solidFill>
                  <a:schemeClr val="tx1">
                    <a:tint val="75000"/>
                  </a:schemeClr>
                </a:solidFill>
                <a:latin typeface="+mn-lt"/>
                <a:ea typeface="+mn-ea"/>
                <a:cs typeface="+mn-cs"/>
              </a:defRPr>
            </a:lvl8pPr>
            <a:lvl9pPr marL="36576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1400" kern="1200">
                <a:solidFill>
                  <a:schemeClr val="tx1">
                    <a:tint val="75000"/>
                  </a:schemeClr>
                </a:solidFill>
                <a:latin typeface="+mn-lt"/>
                <a:ea typeface="+mn-ea"/>
                <a:cs typeface="+mn-cs"/>
              </a:defRPr>
            </a:lvl9pPr>
          </a:lstStyle>
          <a:p>
            <a:pPr marL="342900" indent="-342900">
              <a:buFont typeface="Arial" pitchFamily="34" charset="0"/>
              <a:buChar char="•"/>
            </a:pPr>
            <a:endParaRPr lang="en-US" dirty="0"/>
          </a:p>
        </p:txBody>
      </p:sp>
      <p:graphicFrame>
        <p:nvGraphicFramePr>
          <p:cNvPr id="10" name="4 Marcador de contenido"/>
          <p:cNvGraphicFramePr>
            <a:graphicFrameLocks/>
          </p:cNvGraphicFramePr>
          <p:nvPr>
            <p:extLst>
              <p:ext uri="{D42A27DB-BD31-4B8C-83A1-F6EECF244321}">
                <p14:modId xmlns:p14="http://schemas.microsoft.com/office/powerpoint/2010/main" val="1422853180"/>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572109368"/>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ubtítulo"/>
          <p:cNvSpPr>
            <a:spLocks noGrp="1"/>
          </p:cNvSpPr>
          <p:nvPr>
            <p:ph type="subTitle" idx="1"/>
          </p:nvPr>
        </p:nvSpPr>
        <p:spPr>
          <a:xfrm>
            <a:off x="762000" y="2057400"/>
            <a:ext cx="7620000" cy="4343400"/>
          </a:xfrm>
        </p:spPr>
        <p:txBody>
          <a:bodyPr>
            <a:noAutofit/>
          </a:bodyPr>
          <a:lstStyle/>
          <a:p>
            <a:pPr algn="just"/>
            <a:r>
              <a:rPr lang="es-ES" sz="1600" dirty="0">
                <a:gradFill>
                  <a:gsLst>
                    <a:gs pos="0">
                      <a:schemeClr val="tx1"/>
                    </a:gs>
                    <a:gs pos="40000">
                      <a:schemeClr val="tx1">
                        <a:lumMod val="75000"/>
                        <a:lumOff val="25000"/>
                      </a:schemeClr>
                    </a:gs>
                    <a:gs pos="100000">
                      <a:schemeClr val="tx2">
                        <a:alpha val="65000"/>
                      </a:schemeClr>
                    </a:gs>
                  </a:gsLst>
                  <a:lin ang="5400000" scaled="0"/>
                </a:gradFill>
                <a:latin typeface="+mj-lt"/>
                <a:ea typeface="+mj-ea"/>
                <a:cs typeface="+mj-cs"/>
              </a:rPr>
              <a:t> </a:t>
            </a:r>
            <a:r>
              <a:rPr lang="en-US" sz="2400" b="1" dirty="0" smtClean="0">
                <a:gradFill>
                  <a:gsLst>
                    <a:gs pos="0">
                      <a:schemeClr val="tx1"/>
                    </a:gs>
                    <a:gs pos="40000">
                      <a:schemeClr val="tx1">
                        <a:lumMod val="75000"/>
                        <a:lumOff val="25000"/>
                      </a:schemeClr>
                    </a:gs>
                    <a:gs pos="100000">
                      <a:schemeClr val="tx2">
                        <a:alpha val="65000"/>
                      </a:schemeClr>
                    </a:gs>
                  </a:gsLst>
                  <a:lin ang="5400000" scaled="0"/>
                </a:gradFill>
              </a:rPr>
              <a:t>NIVEL </a:t>
            </a:r>
            <a:r>
              <a:rPr lang="en-US" sz="2400" b="1" dirty="0">
                <a:gradFill>
                  <a:gsLst>
                    <a:gs pos="0">
                      <a:schemeClr val="tx1"/>
                    </a:gs>
                    <a:gs pos="40000">
                      <a:schemeClr val="tx1">
                        <a:lumMod val="75000"/>
                        <a:lumOff val="25000"/>
                      </a:schemeClr>
                    </a:gs>
                    <a:gs pos="100000">
                      <a:schemeClr val="tx2">
                        <a:alpha val="65000"/>
                      </a:schemeClr>
                    </a:gs>
                  </a:gsLst>
                  <a:lin ang="5400000" scaled="0"/>
                </a:gradFill>
              </a:rPr>
              <a:t>DE </a:t>
            </a:r>
            <a:r>
              <a:rPr lang="en-US" sz="2400" b="1" dirty="0" smtClean="0">
                <a:gradFill>
                  <a:gsLst>
                    <a:gs pos="0">
                      <a:schemeClr val="tx1"/>
                    </a:gs>
                    <a:gs pos="40000">
                      <a:schemeClr val="tx1">
                        <a:lumMod val="75000"/>
                        <a:lumOff val="25000"/>
                      </a:schemeClr>
                    </a:gs>
                    <a:gs pos="100000">
                      <a:schemeClr val="tx2">
                        <a:alpha val="65000"/>
                      </a:schemeClr>
                    </a:gs>
                  </a:gsLst>
                  <a:lin ang="5400000" scaled="0"/>
                </a:gradFill>
              </a:rPr>
              <a:t>MADUREZ</a:t>
            </a:r>
            <a:endParaRPr lang="es-EC" sz="1600" b="1" dirty="0">
              <a:gradFill>
                <a:gsLst>
                  <a:gs pos="0">
                    <a:schemeClr val="tx1"/>
                  </a:gs>
                  <a:gs pos="40000">
                    <a:schemeClr val="tx1">
                      <a:lumMod val="75000"/>
                      <a:lumOff val="25000"/>
                    </a:schemeClr>
                  </a:gs>
                  <a:gs pos="100000">
                    <a:schemeClr val="tx2">
                      <a:alpha val="65000"/>
                    </a:schemeClr>
                  </a:gs>
                </a:gsLst>
                <a:lin ang="5400000" scaled="0"/>
              </a:gradFill>
            </a:endParaRPr>
          </a:p>
          <a:p>
            <a:pPr lvl="0"/>
            <a:endParaRPr lang="es-EC" sz="1600" dirty="0"/>
          </a:p>
          <a:p>
            <a:endParaRPr lang="en-US" sz="1600" dirty="0"/>
          </a:p>
        </p:txBody>
      </p:sp>
      <p:sp>
        <p:nvSpPr>
          <p:cNvPr id="3" name="2 Título"/>
          <p:cNvSpPr>
            <a:spLocks noGrp="1"/>
          </p:cNvSpPr>
          <p:nvPr>
            <p:ph type="ctrTitle"/>
          </p:nvPr>
        </p:nvSpPr>
        <p:spPr>
          <a:xfrm>
            <a:off x="1104901" y="1371600"/>
            <a:ext cx="6934199" cy="677709"/>
          </a:xfrm>
          <a:ln>
            <a:noFill/>
          </a:ln>
        </p:spPr>
        <p:txBody>
          <a:bodyPr/>
          <a:lstStyle/>
          <a:p>
            <a:pPr marL="182880" indent="0">
              <a:buNone/>
            </a:pPr>
            <a:r>
              <a:rPr lang="es-EC" sz="4000" dirty="0" smtClean="0"/>
              <a:t>DESAROLLO DEL MODELO</a:t>
            </a:r>
            <a:endParaRPr lang="en-US" sz="4000" dirty="0"/>
          </a:p>
        </p:txBody>
      </p:sp>
      <p:pic>
        <p:nvPicPr>
          <p:cNvPr id="5" name="4 Imagen" descr="C:\Users\william.lozada\Desktop\LOGO-PRINCIPAL5.png"/>
          <p:cNvPicPr/>
          <p:nvPr/>
        </p:nvPicPr>
        <p:blipFill rotWithShape="1">
          <a:blip r:embed="rId2" cstate="print"/>
          <a:srcRect l="-1" t="-1" r="-296" b="-676"/>
          <a:stretch/>
        </p:blipFill>
        <p:spPr bwMode="auto">
          <a:xfrm>
            <a:off x="5638800" y="152400"/>
            <a:ext cx="3360420" cy="838200"/>
          </a:xfrm>
          <a:prstGeom prst="rect">
            <a:avLst/>
          </a:prstGeom>
          <a:noFill/>
          <a:ln>
            <a:noFill/>
          </a:ln>
          <a:extLst>
            <a:ext uri="{53640926-AAD7-44D8-BBD7-CCE9431645EC}">
              <a14:shadowObscured xmlns:a14="http://schemas.microsoft.com/office/drawing/2010/main"/>
            </a:ext>
          </a:extLst>
        </p:spPr>
      </p:pic>
      <p:cxnSp>
        <p:nvCxnSpPr>
          <p:cNvPr id="6" name="5 Conector recto"/>
          <p:cNvCxnSpPr/>
          <p:nvPr/>
        </p:nvCxnSpPr>
        <p:spPr>
          <a:xfrm>
            <a:off x="0" y="1038225"/>
            <a:ext cx="9144000" cy="0"/>
          </a:xfrm>
          <a:prstGeom prst="line">
            <a:avLst/>
          </a:prstGeom>
          <a:ln>
            <a:solidFill>
              <a:srgbClr val="FF0000"/>
            </a:solidFill>
          </a:ln>
        </p:spPr>
        <p:style>
          <a:lnRef idx="2">
            <a:schemeClr val="accent6"/>
          </a:lnRef>
          <a:fillRef idx="0">
            <a:schemeClr val="accent6"/>
          </a:fillRef>
          <a:effectRef idx="1">
            <a:schemeClr val="accent6"/>
          </a:effectRef>
          <a:fontRef idx="minor">
            <a:schemeClr val="tx1"/>
          </a:fontRef>
        </p:style>
      </p:cxnSp>
      <p:cxnSp>
        <p:nvCxnSpPr>
          <p:cNvPr id="7" name="6 Conector recto"/>
          <p:cNvCxnSpPr/>
          <p:nvPr/>
        </p:nvCxnSpPr>
        <p:spPr>
          <a:xfrm>
            <a:off x="0" y="1095375"/>
            <a:ext cx="9144000" cy="0"/>
          </a:xfrm>
          <a:prstGeom prst="line">
            <a:avLst/>
          </a:prstGeom>
          <a:ln>
            <a:solidFill>
              <a:srgbClr val="21A73B"/>
            </a:solidFill>
          </a:ln>
        </p:spPr>
        <p:style>
          <a:lnRef idx="2">
            <a:schemeClr val="accent6"/>
          </a:lnRef>
          <a:fillRef idx="0">
            <a:schemeClr val="accent6"/>
          </a:fillRef>
          <a:effectRef idx="1">
            <a:schemeClr val="accent6"/>
          </a:effectRef>
          <a:fontRef idx="minor">
            <a:schemeClr val="tx1"/>
          </a:fontRef>
        </p:style>
      </p:cxnSp>
      <p:sp>
        <p:nvSpPr>
          <p:cNvPr id="8" name="1 Subtítulo"/>
          <p:cNvSpPr txBox="1">
            <a:spLocks/>
          </p:cNvSpPr>
          <p:nvPr/>
        </p:nvSpPr>
        <p:spPr>
          <a:xfrm>
            <a:off x="762000" y="2286000"/>
            <a:ext cx="7620000" cy="3810000"/>
          </a:xfrm>
          <a:prstGeom prst="rect">
            <a:avLst/>
          </a:prstGeom>
        </p:spPr>
        <p:txBody>
          <a:bodyPr vert="horz" lIns="91440" tIns="45720" rIns="91440" bIns="45720" rtlCol="0">
            <a:normAutofit/>
          </a:bodyPr>
          <a:lstStyle>
            <a:lvl1pPr marL="0" indent="0" algn="l" defTabSz="914400" rtl="0" eaLnBrk="1" latinLnBrk="0" hangingPunct="1">
              <a:spcBef>
                <a:spcPct val="20000"/>
              </a:spcBef>
              <a:spcAft>
                <a:spcPts val="300"/>
              </a:spcAft>
              <a:buClr>
                <a:schemeClr val="accent6">
                  <a:lumMod val="75000"/>
                </a:schemeClr>
              </a:buClr>
              <a:buSzPct val="130000"/>
              <a:buFont typeface="Georgia" pitchFamily="18" charset="0"/>
              <a:buNone/>
              <a:defRPr sz="2200" kern="1200">
                <a:solidFill>
                  <a:schemeClr val="tx2"/>
                </a:solidFill>
                <a:latin typeface="+mn-lt"/>
                <a:ea typeface="+mn-ea"/>
                <a:cs typeface="+mn-cs"/>
              </a:defRPr>
            </a:lvl1pPr>
            <a:lvl2pPr marL="4572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2000" kern="1200">
                <a:solidFill>
                  <a:schemeClr val="tx1">
                    <a:tint val="75000"/>
                  </a:schemeClr>
                </a:solidFill>
                <a:latin typeface="+mn-lt"/>
                <a:ea typeface="+mn-ea"/>
                <a:cs typeface="+mn-cs"/>
              </a:defRPr>
            </a:lvl2pPr>
            <a:lvl3pPr marL="9144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1800" kern="1200">
                <a:solidFill>
                  <a:schemeClr val="tx1">
                    <a:tint val="75000"/>
                  </a:schemeClr>
                </a:solidFill>
                <a:latin typeface="+mn-lt"/>
                <a:ea typeface="+mn-ea"/>
                <a:cs typeface="+mn-cs"/>
              </a:defRPr>
            </a:lvl3pPr>
            <a:lvl4pPr marL="13716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1600" kern="1200">
                <a:solidFill>
                  <a:schemeClr val="tx1">
                    <a:tint val="75000"/>
                  </a:schemeClr>
                </a:solidFill>
                <a:latin typeface="+mn-lt"/>
                <a:ea typeface="+mn-ea"/>
                <a:cs typeface="+mn-cs"/>
              </a:defRPr>
            </a:lvl4pPr>
            <a:lvl5pPr marL="18288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1400" kern="1200">
                <a:solidFill>
                  <a:schemeClr val="tx1">
                    <a:tint val="75000"/>
                  </a:schemeClr>
                </a:solidFill>
                <a:latin typeface="+mn-lt"/>
                <a:ea typeface="+mn-ea"/>
                <a:cs typeface="+mn-cs"/>
              </a:defRPr>
            </a:lvl5pPr>
            <a:lvl6pPr marL="22860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1400" kern="1200">
                <a:solidFill>
                  <a:schemeClr val="tx1">
                    <a:tint val="75000"/>
                  </a:schemeClr>
                </a:solidFill>
                <a:latin typeface="+mn-lt"/>
                <a:ea typeface="+mn-ea"/>
                <a:cs typeface="+mn-cs"/>
              </a:defRPr>
            </a:lvl6pPr>
            <a:lvl7pPr marL="27432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1400" kern="1200">
                <a:solidFill>
                  <a:schemeClr val="tx1">
                    <a:tint val="75000"/>
                  </a:schemeClr>
                </a:solidFill>
                <a:latin typeface="+mn-lt"/>
                <a:ea typeface="+mn-ea"/>
                <a:cs typeface="+mn-cs"/>
              </a:defRPr>
            </a:lvl7pPr>
            <a:lvl8pPr marL="32004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1400" kern="1200">
                <a:solidFill>
                  <a:schemeClr val="tx1">
                    <a:tint val="75000"/>
                  </a:schemeClr>
                </a:solidFill>
                <a:latin typeface="+mn-lt"/>
                <a:ea typeface="+mn-ea"/>
                <a:cs typeface="+mn-cs"/>
              </a:defRPr>
            </a:lvl8pPr>
            <a:lvl9pPr marL="36576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1400" kern="1200">
                <a:solidFill>
                  <a:schemeClr val="tx1">
                    <a:tint val="75000"/>
                  </a:schemeClr>
                </a:solidFill>
                <a:latin typeface="+mn-lt"/>
                <a:ea typeface="+mn-ea"/>
                <a:cs typeface="+mn-cs"/>
              </a:defRPr>
            </a:lvl9pPr>
          </a:lstStyle>
          <a:p>
            <a:pPr marL="342900" indent="-342900">
              <a:buFont typeface="Arial" pitchFamily="34" charset="0"/>
              <a:buChar char="•"/>
            </a:pPr>
            <a:endParaRPr lang="en-US" dirty="0"/>
          </a:p>
        </p:txBody>
      </p:sp>
      <p:graphicFrame>
        <p:nvGraphicFramePr>
          <p:cNvPr id="4" name="3 Tabla"/>
          <p:cNvGraphicFramePr>
            <a:graphicFrameLocks noGrp="1"/>
          </p:cNvGraphicFramePr>
          <p:nvPr>
            <p:extLst>
              <p:ext uri="{D42A27DB-BD31-4B8C-83A1-F6EECF244321}">
                <p14:modId xmlns:p14="http://schemas.microsoft.com/office/powerpoint/2010/main" val="933665610"/>
              </p:ext>
            </p:extLst>
          </p:nvPr>
        </p:nvGraphicFramePr>
        <p:xfrm>
          <a:off x="857250" y="2666999"/>
          <a:ext cx="7429500" cy="3782059"/>
        </p:xfrm>
        <a:graphic>
          <a:graphicData uri="http://schemas.openxmlformats.org/drawingml/2006/table">
            <a:tbl>
              <a:tblPr firstRow="1" firstCol="1" bandRow="1">
                <a:tableStyleId>{10A1B5D5-9B99-4C35-A422-299274C87663}</a:tableStyleId>
              </a:tblPr>
              <a:tblGrid>
                <a:gridCol w="3272983"/>
                <a:gridCol w="4156517"/>
              </a:tblGrid>
              <a:tr h="261191">
                <a:tc>
                  <a:txBody>
                    <a:bodyPr/>
                    <a:lstStyle/>
                    <a:p>
                      <a:pPr algn="just">
                        <a:lnSpc>
                          <a:spcPct val="115000"/>
                        </a:lnSpc>
                        <a:spcAft>
                          <a:spcPts val="0"/>
                        </a:spcAft>
                      </a:pPr>
                      <a:r>
                        <a:rPr lang="es-ES" sz="1400" dirty="0">
                          <a:effectLst/>
                        </a:rPr>
                        <a:t>NIVEL DE MADUREZ</a:t>
                      </a:r>
                      <a:endParaRPr lang="es-EC" sz="2000" dirty="0">
                        <a:effectLst/>
                        <a:latin typeface="Calibri"/>
                        <a:ea typeface="Calibri"/>
                        <a:cs typeface="Times New Roman"/>
                      </a:endParaRPr>
                    </a:p>
                  </a:txBody>
                  <a:tcPr marL="68580" marR="68580" marT="0" marB="0"/>
                </a:tc>
                <a:tc>
                  <a:txBody>
                    <a:bodyPr/>
                    <a:lstStyle/>
                    <a:p>
                      <a:pPr algn="just">
                        <a:lnSpc>
                          <a:spcPct val="115000"/>
                        </a:lnSpc>
                        <a:spcAft>
                          <a:spcPts val="0"/>
                        </a:spcAft>
                      </a:pPr>
                      <a:r>
                        <a:rPr lang="es-ES" sz="1400" dirty="0">
                          <a:effectLst/>
                        </a:rPr>
                        <a:t>CRITERIO</a:t>
                      </a:r>
                      <a:endParaRPr lang="es-EC" sz="2000" dirty="0">
                        <a:effectLst/>
                        <a:latin typeface="Calibri"/>
                        <a:ea typeface="Calibri"/>
                        <a:cs typeface="Times New Roman"/>
                      </a:endParaRPr>
                    </a:p>
                  </a:txBody>
                  <a:tcPr marL="68580" marR="68580" marT="0" marB="0"/>
                </a:tc>
              </a:tr>
              <a:tr h="540294">
                <a:tc>
                  <a:txBody>
                    <a:bodyPr/>
                    <a:lstStyle/>
                    <a:p>
                      <a:pPr algn="just">
                        <a:lnSpc>
                          <a:spcPct val="115000"/>
                        </a:lnSpc>
                        <a:spcAft>
                          <a:spcPts val="0"/>
                        </a:spcAft>
                      </a:pPr>
                      <a:r>
                        <a:rPr lang="es-ES" sz="1400" dirty="0">
                          <a:effectLst/>
                        </a:rPr>
                        <a:t>Nivel de madurez 0</a:t>
                      </a:r>
                      <a:endParaRPr lang="es-EC" sz="2000" dirty="0">
                        <a:effectLst/>
                        <a:latin typeface="Calibri"/>
                        <a:ea typeface="Calibri"/>
                        <a:cs typeface="Times New Roman"/>
                      </a:endParaRPr>
                    </a:p>
                  </a:txBody>
                  <a:tcPr marL="68580" marR="68580" marT="0" marB="0"/>
                </a:tc>
                <a:tc>
                  <a:txBody>
                    <a:bodyPr/>
                    <a:lstStyle/>
                    <a:p>
                      <a:pPr algn="just">
                        <a:lnSpc>
                          <a:spcPct val="115000"/>
                        </a:lnSpc>
                        <a:spcAft>
                          <a:spcPts val="0"/>
                        </a:spcAft>
                      </a:pPr>
                      <a:r>
                        <a:rPr lang="es-ES" sz="1400">
                          <a:effectLst/>
                        </a:rPr>
                        <a:t>La organización no tiene una implementación efectiva de los procesos.</a:t>
                      </a:r>
                      <a:endParaRPr lang="es-EC" sz="2000">
                        <a:effectLst/>
                        <a:latin typeface="Calibri"/>
                        <a:ea typeface="Calibri"/>
                        <a:cs typeface="Times New Roman"/>
                      </a:endParaRPr>
                    </a:p>
                  </a:txBody>
                  <a:tcPr marL="68580" marR="68580" marT="0" marB="0"/>
                </a:tc>
              </a:tr>
              <a:tr h="1098501">
                <a:tc>
                  <a:txBody>
                    <a:bodyPr/>
                    <a:lstStyle/>
                    <a:p>
                      <a:pPr algn="just">
                        <a:lnSpc>
                          <a:spcPct val="115000"/>
                        </a:lnSpc>
                        <a:spcAft>
                          <a:spcPts val="0"/>
                        </a:spcAft>
                      </a:pPr>
                      <a:r>
                        <a:rPr lang="es-ES" sz="1400" dirty="0">
                          <a:effectLst/>
                        </a:rPr>
                        <a:t>Nivel de madurez 1</a:t>
                      </a:r>
                      <a:endParaRPr lang="es-EC" sz="2000" dirty="0">
                        <a:effectLst/>
                        <a:latin typeface="Calibri"/>
                        <a:ea typeface="Calibri"/>
                        <a:cs typeface="Times New Roman"/>
                      </a:endParaRPr>
                    </a:p>
                  </a:txBody>
                  <a:tcPr marL="68580" marR="68580" marT="0" marB="0"/>
                </a:tc>
                <a:tc>
                  <a:txBody>
                    <a:bodyPr/>
                    <a:lstStyle/>
                    <a:p>
                      <a:pPr algn="just">
                        <a:lnSpc>
                          <a:spcPct val="115000"/>
                        </a:lnSpc>
                        <a:spcAft>
                          <a:spcPts val="0"/>
                        </a:spcAft>
                      </a:pPr>
                      <a:r>
                        <a:rPr lang="es-ES" sz="1400" dirty="0">
                          <a:effectLst/>
                        </a:rPr>
                        <a:t>Algunos de los procesos objeto de evaluación alcanzan el nivel de capacidad 1, es decir, existen productos resultantes para los mismos y el proceso se puede identificar. </a:t>
                      </a:r>
                      <a:endParaRPr lang="es-EC" sz="2000" dirty="0">
                        <a:effectLst/>
                        <a:latin typeface="Calibri"/>
                        <a:ea typeface="Calibri"/>
                        <a:cs typeface="Times New Roman"/>
                      </a:endParaRPr>
                    </a:p>
                  </a:txBody>
                  <a:tcPr marL="68580" marR="68580" marT="0" marB="0"/>
                </a:tc>
              </a:tr>
              <a:tr h="540294">
                <a:tc>
                  <a:txBody>
                    <a:bodyPr/>
                    <a:lstStyle/>
                    <a:p>
                      <a:pPr algn="just">
                        <a:lnSpc>
                          <a:spcPct val="115000"/>
                        </a:lnSpc>
                        <a:spcAft>
                          <a:spcPts val="0"/>
                        </a:spcAft>
                      </a:pPr>
                      <a:r>
                        <a:rPr lang="es-ES" sz="1400">
                          <a:effectLst/>
                        </a:rPr>
                        <a:t>Nivel de madurez 2</a:t>
                      </a:r>
                      <a:endParaRPr lang="es-EC" sz="2000">
                        <a:effectLst/>
                        <a:latin typeface="Calibri"/>
                        <a:ea typeface="Calibri"/>
                        <a:cs typeface="Times New Roman"/>
                      </a:endParaRPr>
                    </a:p>
                  </a:txBody>
                  <a:tcPr marL="68580" marR="68580" marT="0" marB="0"/>
                </a:tc>
                <a:tc>
                  <a:txBody>
                    <a:bodyPr/>
                    <a:lstStyle/>
                    <a:p>
                      <a:pPr algn="just">
                        <a:lnSpc>
                          <a:spcPct val="115000"/>
                        </a:lnSpc>
                        <a:spcAft>
                          <a:spcPts val="0"/>
                        </a:spcAft>
                      </a:pPr>
                      <a:r>
                        <a:rPr lang="es-ES" sz="1400">
                          <a:effectLst/>
                        </a:rPr>
                        <a:t>Los procesos objeto de evaluación tienen  el nivel de capacidad 2 o superior.</a:t>
                      </a:r>
                      <a:endParaRPr lang="es-EC" sz="2000">
                        <a:effectLst/>
                        <a:latin typeface="Calibri"/>
                        <a:ea typeface="Calibri"/>
                        <a:cs typeface="Times New Roman"/>
                      </a:endParaRPr>
                    </a:p>
                  </a:txBody>
                  <a:tcPr marL="68580" marR="68580" marT="0" marB="0"/>
                </a:tc>
              </a:tr>
              <a:tr h="540294">
                <a:tc>
                  <a:txBody>
                    <a:bodyPr/>
                    <a:lstStyle/>
                    <a:p>
                      <a:pPr algn="just">
                        <a:lnSpc>
                          <a:spcPct val="115000"/>
                        </a:lnSpc>
                        <a:spcAft>
                          <a:spcPts val="0"/>
                        </a:spcAft>
                      </a:pPr>
                      <a:r>
                        <a:rPr lang="es-ES" sz="1400">
                          <a:effectLst/>
                        </a:rPr>
                        <a:t>Nivel de madurez 3</a:t>
                      </a:r>
                      <a:endParaRPr lang="es-EC" sz="2000">
                        <a:effectLst/>
                        <a:latin typeface="Calibri"/>
                        <a:ea typeface="Calibri"/>
                        <a:cs typeface="Times New Roman"/>
                      </a:endParaRPr>
                    </a:p>
                  </a:txBody>
                  <a:tcPr marL="68580" marR="68580" marT="0" marB="0"/>
                </a:tc>
                <a:tc>
                  <a:txBody>
                    <a:bodyPr/>
                    <a:lstStyle/>
                    <a:p>
                      <a:pPr algn="just">
                        <a:lnSpc>
                          <a:spcPct val="115000"/>
                        </a:lnSpc>
                        <a:spcAft>
                          <a:spcPts val="0"/>
                        </a:spcAft>
                      </a:pPr>
                      <a:r>
                        <a:rPr lang="es-ES" sz="1400" dirty="0">
                          <a:effectLst/>
                        </a:rPr>
                        <a:t>Los procesos objeto de evaluación tienen  el nivel de capacidad 3 o superior.</a:t>
                      </a:r>
                      <a:endParaRPr lang="es-EC" sz="2000" dirty="0">
                        <a:effectLst/>
                        <a:latin typeface="Calibri"/>
                        <a:ea typeface="Calibri"/>
                        <a:cs typeface="Times New Roman"/>
                      </a:endParaRPr>
                    </a:p>
                  </a:txBody>
                  <a:tcPr marL="68580" marR="68580" marT="0" marB="0"/>
                </a:tc>
              </a:tr>
              <a:tr h="540294">
                <a:tc>
                  <a:txBody>
                    <a:bodyPr/>
                    <a:lstStyle/>
                    <a:p>
                      <a:pPr algn="just">
                        <a:lnSpc>
                          <a:spcPct val="115000"/>
                        </a:lnSpc>
                        <a:spcAft>
                          <a:spcPts val="0"/>
                        </a:spcAft>
                      </a:pPr>
                      <a:r>
                        <a:rPr lang="es-ES" sz="1400">
                          <a:effectLst/>
                        </a:rPr>
                        <a:t>Nivel de madurez 4</a:t>
                      </a:r>
                      <a:endParaRPr lang="es-EC" sz="2000">
                        <a:effectLst/>
                        <a:latin typeface="Calibri"/>
                        <a:ea typeface="Calibri"/>
                        <a:cs typeface="Times New Roman"/>
                      </a:endParaRPr>
                    </a:p>
                  </a:txBody>
                  <a:tcPr marL="68580" marR="68580" marT="0" marB="0"/>
                </a:tc>
                <a:tc>
                  <a:txBody>
                    <a:bodyPr/>
                    <a:lstStyle/>
                    <a:p>
                      <a:pPr algn="just">
                        <a:lnSpc>
                          <a:spcPct val="115000"/>
                        </a:lnSpc>
                        <a:spcAft>
                          <a:spcPts val="0"/>
                        </a:spcAft>
                      </a:pPr>
                      <a:r>
                        <a:rPr lang="es-ES" sz="1400">
                          <a:effectLst/>
                        </a:rPr>
                        <a:t>Uno o más procesos tienen nivel de capacidad 4 o superior. </a:t>
                      </a:r>
                      <a:endParaRPr lang="es-EC" sz="2000">
                        <a:effectLst/>
                        <a:latin typeface="Calibri"/>
                        <a:ea typeface="Calibri"/>
                        <a:cs typeface="Times New Roman"/>
                      </a:endParaRPr>
                    </a:p>
                  </a:txBody>
                  <a:tcPr marL="68580" marR="68580" marT="0" marB="0"/>
                </a:tc>
              </a:tr>
              <a:tr h="261191">
                <a:tc>
                  <a:txBody>
                    <a:bodyPr/>
                    <a:lstStyle/>
                    <a:p>
                      <a:pPr algn="just">
                        <a:lnSpc>
                          <a:spcPct val="115000"/>
                        </a:lnSpc>
                        <a:spcAft>
                          <a:spcPts val="0"/>
                        </a:spcAft>
                      </a:pPr>
                      <a:r>
                        <a:rPr lang="es-ES" sz="1400" dirty="0">
                          <a:effectLst/>
                        </a:rPr>
                        <a:t>Nivel de madurez 5</a:t>
                      </a:r>
                      <a:endParaRPr lang="es-EC" sz="2000" dirty="0">
                        <a:effectLst/>
                        <a:latin typeface="Calibri"/>
                        <a:ea typeface="Calibri"/>
                        <a:cs typeface="Times New Roman"/>
                      </a:endParaRPr>
                    </a:p>
                  </a:txBody>
                  <a:tcPr marL="68580" marR="68580" marT="0" marB="0"/>
                </a:tc>
                <a:tc>
                  <a:txBody>
                    <a:bodyPr/>
                    <a:lstStyle/>
                    <a:p>
                      <a:pPr algn="just">
                        <a:lnSpc>
                          <a:spcPct val="115000"/>
                        </a:lnSpc>
                        <a:spcAft>
                          <a:spcPts val="0"/>
                        </a:spcAft>
                      </a:pPr>
                      <a:r>
                        <a:rPr lang="es-ES" sz="1400" dirty="0">
                          <a:effectLst/>
                        </a:rPr>
                        <a:t>Uno o más procesos tienen nivel de capacidad 5. </a:t>
                      </a:r>
                      <a:endParaRPr lang="es-EC" sz="2000" dirty="0">
                        <a:effectLst/>
                        <a:latin typeface="Calibri"/>
                        <a:ea typeface="Calibri"/>
                        <a:cs typeface="Times New Roman"/>
                      </a:endParaRPr>
                    </a:p>
                  </a:txBody>
                  <a:tcPr marL="68580" marR="68580" marT="0" marB="0"/>
                </a:tc>
              </a:tr>
            </a:tbl>
          </a:graphicData>
        </a:graphic>
      </p:graphicFrame>
    </p:spTree>
    <p:extLst>
      <p:ext uri="{BB962C8B-B14F-4D97-AF65-F5344CB8AC3E}">
        <p14:creationId xmlns:p14="http://schemas.microsoft.com/office/powerpoint/2010/main" val="3054705359"/>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ubtítulo"/>
          <p:cNvSpPr>
            <a:spLocks noGrp="1"/>
          </p:cNvSpPr>
          <p:nvPr>
            <p:ph type="subTitle" idx="1"/>
          </p:nvPr>
        </p:nvSpPr>
        <p:spPr>
          <a:xfrm>
            <a:off x="762000" y="2286000"/>
            <a:ext cx="7620000" cy="4114800"/>
          </a:xfrm>
        </p:spPr>
        <p:txBody>
          <a:bodyPr>
            <a:noAutofit/>
          </a:bodyPr>
          <a:lstStyle/>
          <a:p>
            <a:pPr marL="342900" indent="-342900" algn="just">
              <a:buFont typeface="Arial" pitchFamily="34" charset="0"/>
              <a:buChar char="•"/>
            </a:pPr>
            <a:r>
              <a:rPr lang="es-ES" sz="2000" dirty="0">
                <a:gradFill>
                  <a:gsLst>
                    <a:gs pos="0">
                      <a:schemeClr val="tx1"/>
                    </a:gs>
                    <a:gs pos="40000">
                      <a:schemeClr val="tx1">
                        <a:lumMod val="75000"/>
                        <a:lumOff val="25000"/>
                      </a:schemeClr>
                    </a:gs>
                    <a:gs pos="100000">
                      <a:schemeClr val="tx2">
                        <a:alpha val="65000"/>
                      </a:schemeClr>
                    </a:gs>
                  </a:gsLst>
                  <a:lin ang="5400000" scaled="0"/>
                </a:gradFill>
              </a:rPr>
              <a:t>Fase 1.- Preparar la Evaluación</a:t>
            </a:r>
          </a:p>
          <a:p>
            <a:pPr marL="800100" lvl="1" indent="-342900" algn="just">
              <a:buFont typeface="Arial" pitchFamily="34" charset="0"/>
              <a:buChar char="•"/>
            </a:pPr>
            <a:r>
              <a:rPr lang="es-ES" dirty="0">
                <a:gradFill>
                  <a:gsLst>
                    <a:gs pos="0">
                      <a:schemeClr val="tx1"/>
                    </a:gs>
                    <a:gs pos="40000">
                      <a:schemeClr val="tx1">
                        <a:lumMod val="75000"/>
                        <a:lumOff val="25000"/>
                      </a:schemeClr>
                    </a:gs>
                    <a:gs pos="100000">
                      <a:schemeClr val="tx2">
                        <a:alpha val="65000"/>
                      </a:schemeClr>
                    </a:gs>
                  </a:gsLst>
                  <a:lin ang="5400000" scaled="0"/>
                </a:gradFill>
              </a:rPr>
              <a:t>Definición del caso de estudio.</a:t>
            </a:r>
          </a:p>
          <a:p>
            <a:pPr marL="800100" lvl="1" indent="-342900" algn="just">
              <a:buFont typeface="Arial" pitchFamily="34" charset="0"/>
              <a:buChar char="•"/>
            </a:pPr>
            <a:r>
              <a:rPr lang="es-ES" dirty="0">
                <a:gradFill>
                  <a:gsLst>
                    <a:gs pos="0">
                      <a:schemeClr val="tx1"/>
                    </a:gs>
                    <a:gs pos="40000">
                      <a:schemeClr val="tx1">
                        <a:lumMod val="75000"/>
                        <a:lumOff val="25000"/>
                      </a:schemeClr>
                    </a:gs>
                    <a:gs pos="100000">
                      <a:schemeClr val="tx2">
                        <a:alpha val="65000"/>
                      </a:schemeClr>
                    </a:gs>
                  </a:gsLst>
                  <a:lin ang="5400000" scaled="0"/>
                </a:gradFill>
              </a:rPr>
              <a:t>Calendarización de entrevistas</a:t>
            </a:r>
          </a:p>
          <a:p>
            <a:pPr marL="342900" indent="-342900" algn="just">
              <a:buFont typeface="Arial" pitchFamily="34" charset="0"/>
              <a:buChar char="•"/>
            </a:pPr>
            <a:r>
              <a:rPr lang="es-ES" sz="2000" dirty="0">
                <a:gradFill>
                  <a:gsLst>
                    <a:gs pos="0">
                      <a:schemeClr val="tx1"/>
                    </a:gs>
                    <a:gs pos="40000">
                      <a:schemeClr val="tx1">
                        <a:lumMod val="75000"/>
                        <a:lumOff val="25000"/>
                      </a:schemeClr>
                    </a:gs>
                    <a:gs pos="100000">
                      <a:schemeClr val="tx2">
                        <a:alpha val="65000"/>
                      </a:schemeClr>
                    </a:gs>
                  </a:gsLst>
                  <a:lin ang="5400000" scaled="0"/>
                </a:gradFill>
              </a:rPr>
              <a:t>Fase 2.- Recabar información y aplicar el Modelo</a:t>
            </a:r>
          </a:p>
          <a:p>
            <a:pPr marL="800100" lvl="1" indent="-342900" algn="just">
              <a:buFont typeface="Arial" pitchFamily="34" charset="0"/>
              <a:buChar char="•"/>
            </a:pPr>
            <a:r>
              <a:rPr lang="es-ES" dirty="0">
                <a:gradFill>
                  <a:gsLst>
                    <a:gs pos="0">
                      <a:schemeClr val="tx1"/>
                    </a:gs>
                    <a:gs pos="40000">
                      <a:schemeClr val="tx1">
                        <a:lumMod val="75000"/>
                        <a:lumOff val="25000"/>
                      </a:schemeClr>
                    </a:gs>
                    <a:gs pos="100000">
                      <a:schemeClr val="tx2">
                        <a:alpha val="65000"/>
                      </a:schemeClr>
                    </a:gs>
                  </a:gsLst>
                  <a:lin ang="5400000" scaled="0"/>
                </a:gradFill>
              </a:rPr>
              <a:t>Ejecución y análisis de entrevistas</a:t>
            </a:r>
            <a:endParaRPr lang="es-EC" dirty="0">
              <a:gradFill>
                <a:gsLst>
                  <a:gs pos="0">
                    <a:schemeClr val="tx1"/>
                  </a:gs>
                  <a:gs pos="40000">
                    <a:schemeClr val="tx1">
                      <a:lumMod val="75000"/>
                      <a:lumOff val="25000"/>
                    </a:schemeClr>
                  </a:gs>
                  <a:gs pos="100000">
                    <a:schemeClr val="tx2">
                      <a:alpha val="65000"/>
                    </a:schemeClr>
                  </a:gs>
                </a:gsLst>
                <a:lin ang="5400000" scaled="0"/>
              </a:gradFill>
            </a:endParaRPr>
          </a:p>
          <a:p>
            <a:pPr marL="342900" indent="-342900" algn="just">
              <a:buFont typeface="Arial" pitchFamily="34" charset="0"/>
              <a:buChar char="•"/>
            </a:pPr>
            <a:r>
              <a:rPr lang="es-ES" sz="2000" dirty="0">
                <a:gradFill>
                  <a:gsLst>
                    <a:gs pos="0">
                      <a:schemeClr val="tx1"/>
                    </a:gs>
                    <a:gs pos="40000">
                      <a:schemeClr val="tx1">
                        <a:lumMod val="75000"/>
                        <a:lumOff val="25000"/>
                      </a:schemeClr>
                    </a:gs>
                    <a:gs pos="100000">
                      <a:schemeClr val="tx2">
                        <a:alpha val="65000"/>
                      </a:schemeClr>
                    </a:gs>
                  </a:gsLst>
                  <a:lin ang="5400000" scaled="0"/>
                </a:gradFill>
              </a:rPr>
              <a:t>Fase 3.- Analizar la información.</a:t>
            </a:r>
          </a:p>
          <a:p>
            <a:pPr marL="800100" lvl="1" indent="-342900" algn="just">
              <a:buFont typeface="Arial" pitchFamily="34" charset="0"/>
              <a:buChar char="•"/>
            </a:pPr>
            <a:r>
              <a:rPr lang="es-ES" dirty="0">
                <a:gradFill>
                  <a:gsLst>
                    <a:gs pos="0">
                      <a:schemeClr val="tx1"/>
                    </a:gs>
                    <a:gs pos="40000">
                      <a:schemeClr val="tx1">
                        <a:lumMod val="75000"/>
                        <a:lumOff val="25000"/>
                      </a:schemeClr>
                    </a:gs>
                    <a:gs pos="100000">
                      <a:schemeClr val="tx2">
                        <a:alpha val="65000"/>
                      </a:schemeClr>
                    </a:gs>
                  </a:gsLst>
                  <a:lin ang="5400000" scaled="0"/>
                </a:gradFill>
              </a:rPr>
              <a:t>Generar la plantilla de evaluación general</a:t>
            </a:r>
            <a:endParaRPr lang="es-EC" dirty="0">
              <a:gradFill>
                <a:gsLst>
                  <a:gs pos="0">
                    <a:schemeClr val="tx1"/>
                  </a:gs>
                  <a:gs pos="40000">
                    <a:schemeClr val="tx1">
                      <a:lumMod val="75000"/>
                      <a:lumOff val="25000"/>
                    </a:schemeClr>
                  </a:gs>
                  <a:gs pos="100000">
                    <a:schemeClr val="tx2">
                      <a:alpha val="65000"/>
                    </a:schemeClr>
                  </a:gs>
                </a:gsLst>
                <a:lin ang="5400000" scaled="0"/>
              </a:gradFill>
            </a:endParaRPr>
          </a:p>
          <a:p>
            <a:pPr marL="342900" indent="-342900" algn="just">
              <a:buFont typeface="Arial" pitchFamily="34" charset="0"/>
              <a:buChar char="•"/>
            </a:pPr>
            <a:r>
              <a:rPr lang="es-ES" sz="2000" dirty="0">
                <a:gradFill>
                  <a:gsLst>
                    <a:gs pos="0">
                      <a:schemeClr val="tx1"/>
                    </a:gs>
                    <a:gs pos="40000">
                      <a:schemeClr val="tx1">
                        <a:lumMod val="75000"/>
                        <a:lumOff val="25000"/>
                      </a:schemeClr>
                    </a:gs>
                    <a:gs pos="100000">
                      <a:schemeClr val="tx2">
                        <a:alpha val="65000"/>
                      </a:schemeClr>
                    </a:gs>
                  </a:gsLst>
                  <a:lin ang="5400000" scaled="0"/>
                </a:gradFill>
              </a:rPr>
              <a:t>Fase 4.-  Formular las conclusiones</a:t>
            </a:r>
            <a:endParaRPr lang="es-EC" sz="2000" dirty="0">
              <a:gradFill>
                <a:gsLst>
                  <a:gs pos="0">
                    <a:schemeClr val="tx1"/>
                  </a:gs>
                  <a:gs pos="40000">
                    <a:schemeClr val="tx1">
                      <a:lumMod val="75000"/>
                      <a:lumOff val="25000"/>
                    </a:schemeClr>
                  </a:gs>
                  <a:gs pos="100000">
                    <a:schemeClr val="tx2">
                      <a:alpha val="65000"/>
                    </a:schemeClr>
                  </a:gs>
                </a:gsLst>
                <a:lin ang="5400000" scaled="0"/>
              </a:gradFill>
            </a:endParaRPr>
          </a:p>
          <a:p>
            <a:pPr marL="800100" lvl="1" indent="-342900" algn="just">
              <a:buFont typeface="Arial" pitchFamily="34" charset="0"/>
              <a:buChar char="•"/>
            </a:pPr>
            <a:r>
              <a:rPr lang="es-ES" dirty="0">
                <a:gradFill>
                  <a:gsLst>
                    <a:gs pos="0">
                      <a:schemeClr val="tx1"/>
                    </a:gs>
                    <a:gs pos="40000">
                      <a:schemeClr val="tx1">
                        <a:lumMod val="75000"/>
                        <a:lumOff val="25000"/>
                      </a:schemeClr>
                    </a:gs>
                    <a:gs pos="100000">
                      <a:schemeClr val="tx2">
                        <a:alpha val="65000"/>
                      </a:schemeClr>
                    </a:gs>
                  </a:gsLst>
                  <a:lin ang="5400000" scaled="0"/>
                </a:gradFill>
              </a:rPr>
              <a:t>Informe de Evaluación</a:t>
            </a:r>
            <a:endParaRPr lang="en-US" dirty="0">
              <a:gradFill>
                <a:gsLst>
                  <a:gs pos="0">
                    <a:schemeClr val="tx1"/>
                  </a:gs>
                  <a:gs pos="40000">
                    <a:schemeClr val="tx1">
                      <a:lumMod val="75000"/>
                      <a:lumOff val="25000"/>
                    </a:schemeClr>
                  </a:gs>
                  <a:gs pos="100000">
                    <a:schemeClr val="tx2">
                      <a:alpha val="65000"/>
                    </a:schemeClr>
                  </a:gs>
                </a:gsLst>
                <a:lin ang="5400000" scaled="0"/>
              </a:gradFill>
            </a:endParaRPr>
          </a:p>
          <a:p>
            <a:pPr marL="342900" indent="-342900" algn="just">
              <a:buFont typeface="Arial" pitchFamily="34" charset="0"/>
              <a:buChar char="•"/>
            </a:pPr>
            <a:endParaRPr lang="en-US" sz="1600" dirty="0">
              <a:gradFill>
                <a:gsLst>
                  <a:gs pos="0">
                    <a:schemeClr val="tx1"/>
                  </a:gs>
                  <a:gs pos="40000">
                    <a:schemeClr val="tx1">
                      <a:lumMod val="75000"/>
                      <a:lumOff val="25000"/>
                    </a:schemeClr>
                  </a:gs>
                  <a:gs pos="100000">
                    <a:schemeClr val="tx2">
                      <a:alpha val="65000"/>
                    </a:schemeClr>
                  </a:gs>
                </a:gsLst>
                <a:lin ang="5400000" scaled="0"/>
              </a:gradFill>
              <a:latin typeface="+mj-lt"/>
              <a:ea typeface="+mj-ea"/>
              <a:cs typeface="+mj-cs"/>
            </a:endParaRPr>
          </a:p>
          <a:p>
            <a:endParaRPr lang="en-US" sz="1600" dirty="0"/>
          </a:p>
        </p:txBody>
      </p:sp>
      <p:sp>
        <p:nvSpPr>
          <p:cNvPr id="3" name="2 Título"/>
          <p:cNvSpPr>
            <a:spLocks noGrp="1"/>
          </p:cNvSpPr>
          <p:nvPr>
            <p:ph type="ctrTitle"/>
          </p:nvPr>
        </p:nvSpPr>
        <p:spPr>
          <a:xfrm>
            <a:off x="1295400" y="1371600"/>
            <a:ext cx="6553200" cy="677709"/>
          </a:xfrm>
          <a:ln>
            <a:noFill/>
          </a:ln>
        </p:spPr>
        <p:txBody>
          <a:bodyPr/>
          <a:lstStyle/>
          <a:p>
            <a:pPr marL="182880" indent="0">
              <a:buNone/>
            </a:pPr>
            <a:r>
              <a:rPr lang="es-ES" sz="4000" dirty="0">
                <a:effectLst/>
              </a:rPr>
              <a:t>APLICACIÓN DEL MODELO </a:t>
            </a:r>
            <a:endParaRPr lang="en-US" sz="4000" dirty="0">
              <a:effectLst/>
            </a:endParaRPr>
          </a:p>
        </p:txBody>
      </p:sp>
      <p:pic>
        <p:nvPicPr>
          <p:cNvPr id="5" name="4 Imagen" descr="C:\Users\william.lozada\Desktop\LOGO-PRINCIPAL5.png"/>
          <p:cNvPicPr/>
          <p:nvPr/>
        </p:nvPicPr>
        <p:blipFill rotWithShape="1">
          <a:blip r:embed="rId2" cstate="print"/>
          <a:srcRect l="-1" t="-1" r="-296" b="-676"/>
          <a:stretch/>
        </p:blipFill>
        <p:spPr bwMode="auto">
          <a:xfrm>
            <a:off x="5638800" y="152400"/>
            <a:ext cx="3360420" cy="838200"/>
          </a:xfrm>
          <a:prstGeom prst="rect">
            <a:avLst/>
          </a:prstGeom>
          <a:noFill/>
          <a:ln>
            <a:noFill/>
          </a:ln>
          <a:extLst>
            <a:ext uri="{53640926-AAD7-44D8-BBD7-CCE9431645EC}">
              <a14:shadowObscured xmlns:a14="http://schemas.microsoft.com/office/drawing/2010/main"/>
            </a:ext>
          </a:extLst>
        </p:spPr>
      </p:pic>
      <p:cxnSp>
        <p:nvCxnSpPr>
          <p:cNvPr id="6" name="5 Conector recto"/>
          <p:cNvCxnSpPr/>
          <p:nvPr/>
        </p:nvCxnSpPr>
        <p:spPr>
          <a:xfrm>
            <a:off x="0" y="1038225"/>
            <a:ext cx="9144000" cy="0"/>
          </a:xfrm>
          <a:prstGeom prst="line">
            <a:avLst/>
          </a:prstGeom>
          <a:ln>
            <a:solidFill>
              <a:srgbClr val="FF0000"/>
            </a:solidFill>
          </a:ln>
        </p:spPr>
        <p:style>
          <a:lnRef idx="2">
            <a:schemeClr val="accent6"/>
          </a:lnRef>
          <a:fillRef idx="0">
            <a:schemeClr val="accent6"/>
          </a:fillRef>
          <a:effectRef idx="1">
            <a:schemeClr val="accent6"/>
          </a:effectRef>
          <a:fontRef idx="minor">
            <a:schemeClr val="tx1"/>
          </a:fontRef>
        </p:style>
      </p:cxnSp>
      <p:cxnSp>
        <p:nvCxnSpPr>
          <p:cNvPr id="7" name="6 Conector recto"/>
          <p:cNvCxnSpPr/>
          <p:nvPr/>
        </p:nvCxnSpPr>
        <p:spPr>
          <a:xfrm>
            <a:off x="0" y="1095375"/>
            <a:ext cx="9144000" cy="0"/>
          </a:xfrm>
          <a:prstGeom prst="line">
            <a:avLst/>
          </a:prstGeom>
          <a:ln>
            <a:solidFill>
              <a:srgbClr val="21A73B"/>
            </a:solidFill>
          </a:ln>
        </p:spPr>
        <p:style>
          <a:lnRef idx="2">
            <a:schemeClr val="accent6"/>
          </a:lnRef>
          <a:fillRef idx="0">
            <a:schemeClr val="accent6"/>
          </a:fillRef>
          <a:effectRef idx="1">
            <a:schemeClr val="accent6"/>
          </a:effectRef>
          <a:fontRef idx="minor">
            <a:schemeClr val="tx1"/>
          </a:fontRef>
        </p:style>
      </p:cxnSp>
    </p:spTree>
    <p:extLst>
      <p:ext uri="{BB962C8B-B14F-4D97-AF65-F5344CB8AC3E}">
        <p14:creationId xmlns:p14="http://schemas.microsoft.com/office/powerpoint/2010/main" val="2955668555"/>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ubtítulo"/>
          <p:cNvSpPr>
            <a:spLocks noGrp="1"/>
          </p:cNvSpPr>
          <p:nvPr>
            <p:ph type="subTitle" idx="1"/>
          </p:nvPr>
        </p:nvSpPr>
        <p:spPr>
          <a:xfrm>
            <a:off x="762000" y="2286000"/>
            <a:ext cx="7620000" cy="4114800"/>
          </a:xfrm>
        </p:spPr>
        <p:txBody>
          <a:bodyPr>
            <a:noAutofit/>
          </a:bodyPr>
          <a:lstStyle/>
          <a:p>
            <a:pPr algn="just"/>
            <a:r>
              <a:rPr lang="en-US" sz="2400" b="1" dirty="0" smtClean="0">
                <a:gradFill>
                  <a:gsLst>
                    <a:gs pos="0">
                      <a:schemeClr val="tx1"/>
                    </a:gs>
                    <a:gs pos="40000">
                      <a:schemeClr val="tx1">
                        <a:lumMod val="75000"/>
                        <a:lumOff val="25000"/>
                      </a:schemeClr>
                    </a:gs>
                    <a:gs pos="100000">
                      <a:schemeClr val="tx2">
                        <a:alpha val="65000"/>
                      </a:schemeClr>
                    </a:gs>
                  </a:gsLst>
                  <a:lin ang="5400000" scaled="0"/>
                </a:gradFill>
              </a:rPr>
              <a:t>RESULTADOS:</a:t>
            </a:r>
            <a:endParaRPr lang="es-EC" sz="2400" b="1" dirty="0">
              <a:gradFill>
                <a:gsLst>
                  <a:gs pos="0">
                    <a:schemeClr val="tx1"/>
                  </a:gs>
                  <a:gs pos="40000">
                    <a:schemeClr val="tx1">
                      <a:lumMod val="75000"/>
                      <a:lumOff val="25000"/>
                    </a:schemeClr>
                  </a:gs>
                  <a:gs pos="100000">
                    <a:schemeClr val="tx2">
                      <a:alpha val="65000"/>
                    </a:schemeClr>
                  </a:gs>
                </a:gsLst>
                <a:lin ang="5400000" scaled="0"/>
              </a:gradFill>
            </a:endParaRPr>
          </a:p>
          <a:p>
            <a:pPr algn="just"/>
            <a:r>
              <a:rPr lang="es-EC" sz="1800" dirty="0">
                <a:gradFill>
                  <a:gsLst>
                    <a:gs pos="0">
                      <a:schemeClr val="tx1"/>
                    </a:gs>
                    <a:gs pos="40000">
                      <a:schemeClr val="tx1">
                        <a:lumMod val="75000"/>
                        <a:lumOff val="25000"/>
                      </a:schemeClr>
                    </a:gs>
                    <a:gs pos="100000">
                      <a:schemeClr val="tx2">
                        <a:alpha val="65000"/>
                      </a:schemeClr>
                    </a:gs>
                  </a:gsLst>
                  <a:lin ang="5400000" scaled="0"/>
                </a:gradFill>
              </a:rPr>
              <a:t>APO12 </a:t>
            </a:r>
            <a:r>
              <a:rPr lang="es-EC" sz="1800" dirty="0">
                <a:gradFill>
                  <a:gsLst>
                    <a:gs pos="0">
                      <a:schemeClr val="tx1"/>
                    </a:gs>
                    <a:gs pos="40000">
                      <a:schemeClr val="tx1">
                        <a:lumMod val="75000"/>
                        <a:lumOff val="25000"/>
                      </a:schemeClr>
                    </a:gs>
                    <a:gs pos="100000">
                      <a:schemeClr val="tx2">
                        <a:alpha val="65000"/>
                      </a:schemeClr>
                    </a:gs>
                  </a:gsLst>
                  <a:lin ang="5400000" scaled="0"/>
                </a:gradFill>
              </a:rPr>
              <a:t>Gestionar el riesgo</a:t>
            </a:r>
            <a:r>
              <a:rPr lang="es-EC" sz="1800" dirty="0">
                <a:gradFill>
                  <a:gsLst>
                    <a:gs pos="0">
                      <a:schemeClr val="tx1"/>
                    </a:gs>
                    <a:gs pos="40000">
                      <a:schemeClr val="tx1">
                        <a:lumMod val="75000"/>
                        <a:lumOff val="25000"/>
                      </a:schemeClr>
                    </a:gs>
                    <a:gs pos="100000">
                      <a:schemeClr val="tx2">
                        <a:alpha val="65000"/>
                      </a:schemeClr>
                    </a:gs>
                  </a:gsLst>
                  <a:lin ang="5400000" scaled="0"/>
                </a:gradFill>
              </a:rPr>
              <a:t>.</a:t>
            </a:r>
            <a:r>
              <a:rPr lang="es-EC" sz="1800" dirty="0">
                <a:gradFill>
                  <a:gsLst>
                    <a:gs pos="0">
                      <a:schemeClr val="tx1"/>
                    </a:gs>
                    <a:gs pos="40000">
                      <a:schemeClr val="tx1">
                        <a:lumMod val="75000"/>
                        <a:lumOff val="25000"/>
                      </a:schemeClr>
                    </a:gs>
                    <a:gs pos="100000">
                      <a:schemeClr val="tx2">
                        <a:alpha val="65000"/>
                      </a:schemeClr>
                    </a:gs>
                  </a:gsLst>
                  <a:lin ang="5400000" scaled="0"/>
                </a:gradFill>
              </a:rPr>
              <a:t> </a:t>
            </a:r>
          </a:p>
          <a:p>
            <a:pPr algn="just"/>
            <a:r>
              <a:rPr lang="es-EC" sz="1800" dirty="0">
                <a:gradFill>
                  <a:gsLst>
                    <a:gs pos="0">
                      <a:schemeClr val="tx1"/>
                    </a:gs>
                    <a:gs pos="40000">
                      <a:schemeClr val="tx1">
                        <a:lumMod val="75000"/>
                        <a:lumOff val="25000"/>
                      </a:schemeClr>
                    </a:gs>
                    <a:gs pos="100000">
                      <a:schemeClr val="tx2">
                        <a:alpha val="65000"/>
                      </a:schemeClr>
                    </a:gs>
                  </a:gsLst>
                  <a:lin ang="5400000" scaled="0"/>
                </a:gradFill>
              </a:rPr>
              <a:t>Dentro de la organización no se realiza una adecuada gestión de los riesgos que involucran a los servicios de TI puestos a disposición del negocio</a:t>
            </a:r>
            <a:r>
              <a:rPr lang="es-EC" sz="1800" dirty="0">
                <a:gradFill>
                  <a:gsLst>
                    <a:gs pos="0">
                      <a:schemeClr val="tx1"/>
                    </a:gs>
                    <a:gs pos="40000">
                      <a:schemeClr val="tx1">
                        <a:lumMod val="75000"/>
                        <a:lumOff val="25000"/>
                      </a:schemeClr>
                    </a:gs>
                    <a:gs pos="100000">
                      <a:schemeClr val="tx2">
                        <a:alpha val="65000"/>
                      </a:schemeClr>
                    </a:gs>
                  </a:gsLst>
                  <a:lin ang="5400000" scaled="0"/>
                </a:gradFill>
              </a:rPr>
              <a:t>.</a:t>
            </a:r>
            <a:endParaRPr lang="en-US" sz="1800" dirty="0">
              <a:gradFill>
                <a:gsLst>
                  <a:gs pos="0">
                    <a:schemeClr val="tx1"/>
                  </a:gs>
                  <a:gs pos="40000">
                    <a:schemeClr val="tx1">
                      <a:lumMod val="75000"/>
                      <a:lumOff val="25000"/>
                    </a:schemeClr>
                  </a:gs>
                  <a:gs pos="100000">
                    <a:schemeClr val="tx2">
                      <a:alpha val="65000"/>
                    </a:schemeClr>
                  </a:gs>
                </a:gsLst>
                <a:lin ang="5400000" scaled="0"/>
              </a:gradFill>
            </a:endParaRPr>
          </a:p>
          <a:p>
            <a:pPr algn="just"/>
            <a:r>
              <a:rPr lang="es-EC" sz="1800" dirty="0">
                <a:gradFill>
                  <a:gsLst>
                    <a:gs pos="0">
                      <a:schemeClr val="tx1"/>
                    </a:gs>
                    <a:gs pos="40000">
                      <a:schemeClr val="tx1">
                        <a:lumMod val="75000"/>
                        <a:lumOff val="25000"/>
                      </a:schemeClr>
                    </a:gs>
                    <a:gs pos="100000">
                      <a:schemeClr val="tx2">
                        <a:alpha val="65000"/>
                      </a:schemeClr>
                    </a:gs>
                  </a:gsLst>
                  <a:lin ang="5400000" scaled="0"/>
                </a:gradFill>
              </a:rPr>
              <a:t>RECOMENDACIONES:</a:t>
            </a:r>
          </a:p>
          <a:p>
            <a:pPr marL="285750" lvl="0" indent="-285750" algn="just">
              <a:buFont typeface="Arial" pitchFamily="34" charset="0"/>
              <a:buChar char="•"/>
            </a:pPr>
            <a:r>
              <a:rPr lang="es-EC" sz="1800" dirty="0">
                <a:gradFill>
                  <a:gsLst>
                    <a:gs pos="0">
                      <a:schemeClr val="tx1"/>
                    </a:gs>
                    <a:gs pos="40000">
                      <a:schemeClr val="tx1">
                        <a:lumMod val="75000"/>
                        <a:lumOff val="25000"/>
                      </a:schemeClr>
                    </a:gs>
                    <a:gs pos="100000">
                      <a:schemeClr val="tx2">
                        <a:alpha val="65000"/>
                      </a:schemeClr>
                    </a:gs>
                  </a:gsLst>
                  <a:lin ang="5400000" scaled="0"/>
                </a:gradFill>
              </a:rPr>
              <a:t>Realizar </a:t>
            </a:r>
            <a:r>
              <a:rPr lang="es-EC" sz="1800" dirty="0">
                <a:gradFill>
                  <a:gsLst>
                    <a:gs pos="0">
                      <a:schemeClr val="tx1"/>
                    </a:gs>
                    <a:gs pos="40000">
                      <a:schemeClr val="tx1">
                        <a:lumMod val="75000"/>
                        <a:lumOff val="25000"/>
                      </a:schemeClr>
                    </a:gs>
                    <a:gs pos="100000">
                      <a:schemeClr val="tx2">
                        <a:alpha val="65000"/>
                      </a:schemeClr>
                    </a:gs>
                  </a:gsLst>
                  <a:lin ang="5400000" scaled="0"/>
                </a:gradFill>
              </a:rPr>
              <a:t>una evaluación integral y análisis de riesgos de los servicios de tecnología con sus componentes de probabilidad de ocurrencia y su grado de  impacto en el negocio</a:t>
            </a:r>
            <a:r>
              <a:rPr lang="es-EC" sz="1800" dirty="0">
                <a:gradFill>
                  <a:gsLst>
                    <a:gs pos="0">
                      <a:schemeClr val="tx1"/>
                    </a:gs>
                    <a:gs pos="40000">
                      <a:schemeClr val="tx1">
                        <a:lumMod val="75000"/>
                        <a:lumOff val="25000"/>
                      </a:schemeClr>
                    </a:gs>
                    <a:gs pos="100000">
                      <a:schemeClr val="tx2">
                        <a:alpha val="65000"/>
                      </a:schemeClr>
                    </a:gs>
                  </a:gsLst>
                  <a:lin ang="5400000" scaled="0"/>
                </a:gradFill>
              </a:rPr>
              <a:t>.</a:t>
            </a:r>
            <a:r>
              <a:rPr lang="es-EC" sz="1800" dirty="0">
                <a:gradFill>
                  <a:gsLst>
                    <a:gs pos="0">
                      <a:schemeClr val="tx1"/>
                    </a:gs>
                    <a:gs pos="40000">
                      <a:schemeClr val="tx1">
                        <a:lumMod val="75000"/>
                        <a:lumOff val="25000"/>
                      </a:schemeClr>
                    </a:gs>
                    <a:gs pos="100000">
                      <a:schemeClr val="tx2">
                        <a:alpha val="65000"/>
                      </a:schemeClr>
                    </a:gs>
                  </a:gsLst>
                  <a:lin ang="5400000" scaled="0"/>
                </a:gradFill>
              </a:rPr>
              <a:t> </a:t>
            </a:r>
          </a:p>
          <a:p>
            <a:pPr marL="285750" lvl="0" indent="-285750" algn="just">
              <a:buFont typeface="Arial" pitchFamily="34" charset="0"/>
              <a:buChar char="•"/>
            </a:pPr>
            <a:r>
              <a:rPr lang="es-EC" sz="1800" dirty="0">
                <a:gradFill>
                  <a:gsLst>
                    <a:gs pos="0">
                      <a:schemeClr val="tx1"/>
                    </a:gs>
                    <a:gs pos="40000">
                      <a:schemeClr val="tx1">
                        <a:lumMod val="75000"/>
                        <a:lumOff val="25000"/>
                      </a:schemeClr>
                    </a:gs>
                    <a:gs pos="100000">
                      <a:schemeClr val="tx2">
                        <a:alpha val="65000"/>
                      </a:schemeClr>
                    </a:gs>
                  </a:gsLst>
                  <a:lin ang="5400000" scaled="0"/>
                </a:gradFill>
              </a:rPr>
              <a:t>Establecer estrategias para la mitigación de los riesgos dentro de la organización de acuerdo a su grado de exposición.</a:t>
            </a:r>
          </a:p>
          <a:p>
            <a:endParaRPr lang="en-US" sz="1600" dirty="0"/>
          </a:p>
        </p:txBody>
      </p:sp>
      <p:sp>
        <p:nvSpPr>
          <p:cNvPr id="3" name="2 Título"/>
          <p:cNvSpPr>
            <a:spLocks noGrp="1"/>
          </p:cNvSpPr>
          <p:nvPr>
            <p:ph type="ctrTitle"/>
          </p:nvPr>
        </p:nvSpPr>
        <p:spPr>
          <a:xfrm>
            <a:off x="1295400" y="1371600"/>
            <a:ext cx="6553200" cy="677709"/>
          </a:xfrm>
          <a:ln>
            <a:noFill/>
          </a:ln>
        </p:spPr>
        <p:txBody>
          <a:bodyPr/>
          <a:lstStyle/>
          <a:p>
            <a:pPr marL="182880" indent="0">
              <a:buNone/>
            </a:pPr>
            <a:r>
              <a:rPr lang="es-ES" sz="4000" dirty="0">
                <a:effectLst/>
              </a:rPr>
              <a:t>APLICACIÓN DEL MODELO </a:t>
            </a:r>
            <a:endParaRPr lang="en-US" sz="4000" dirty="0">
              <a:effectLst/>
            </a:endParaRPr>
          </a:p>
        </p:txBody>
      </p:sp>
      <p:pic>
        <p:nvPicPr>
          <p:cNvPr id="5" name="4 Imagen" descr="C:\Users\william.lozada\Desktop\LOGO-PRINCIPAL5.png"/>
          <p:cNvPicPr/>
          <p:nvPr/>
        </p:nvPicPr>
        <p:blipFill rotWithShape="1">
          <a:blip r:embed="rId2" cstate="print"/>
          <a:srcRect l="-1" t="-1" r="-296" b="-676"/>
          <a:stretch/>
        </p:blipFill>
        <p:spPr bwMode="auto">
          <a:xfrm>
            <a:off x="5638800" y="152400"/>
            <a:ext cx="3360420" cy="838200"/>
          </a:xfrm>
          <a:prstGeom prst="rect">
            <a:avLst/>
          </a:prstGeom>
          <a:noFill/>
          <a:ln>
            <a:noFill/>
          </a:ln>
          <a:extLst>
            <a:ext uri="{53640926-AAD7-44D8-BBD7-CCE9431645EC}">
              <a14:shadowObscured xmlns:a14="http://schemas.microsoft.com/office/drawing/2010/main"/>
            </a:ext>
          </a:extLst>
        </p:spPr>
      </p:pic>
      <p:cxnSp>
        <p:nvCxnSpPr>
          <p:cNvPr id="6" name="5 Conector recto"/>
          <p:cNvCxnSpPr/>
          <p:nvPr/>
        </p:nvCxnSpPr>
        <p:spPr>
          <a:xfrm>
            <a:off x="0" y="1038225"/>
            <a:ext cx="9144000" cy="0"/>
          </a:xfrm>
          <a:prstGeom prst="line">
            <a:avLst/>
          </a:prstGeom>
          <a:ln>
            <a:solidFill>
              <a:srgbClr val="FF0000"/>
            </a:solidFill>
          </a:ln>
        </p:spPr>
        <p:style>
          <a:lnRef idx="2">
            <a:schemeClr val="accent6"/>
          </a:lnRef>
          <a:fillRef idx="0">
            <a:schemeClr val="accent6"/>
          </a:fillRef>
          <a:effectRef idx="1">
            <a:schemeClr val="accent6"/>
          </a:effectRef>
          <a:fontRef idx="minor">
            <a:schemeClr val="tx1"/>
          </a:fontRef>
        </p:style>
      </p:cxnSp>
      <p:cxnSp>
        <p:nvCxnSpPr>
          <p:cNvPr id="7" name="6 Conector recto"/>
          <p:cNvCxnSpPr/>
          <p:nvPr/>
        </p:nvCxnSpPr>
        <p:spPr>
          <a:xfrm>
            <a:off x="0" y="1095375"/>
            <a:ext cx="9144000" cy="0"/>
          </a:xfrm>
          <a:prstGeom prst="line">
            <a:avLst/>
          </a:prstGeom>
          <a:ln>
            <a:solidFill>
              <a:srgbClr val="21A73B"/>
            </a:solidFill>
          </a:ln>
        </p:spPr>
        <p:style>
          <a:lnRef idx="2">
            <a:schemeClr val="accent6"/>
          </a:lnRef>
          <a:fillRef idx="0">
            <a:schemeClr val="accent6"/>
          </a:fillRef>
          <a:effectRef idx="1">
            <a:schemeClr val="accent6"/>
          </a:effectRef>
          <a:fontRef idx="minor">
            <a:schemeClr val="tx1"/>
          </a:fontRef>
        </p:style>
      </p:cxnSp>
    </p:spTree>
    <p:extLst>
      <p:ext uri="{BB962C8B-B14F-4D97-AF65-F5344CB8AC3E}">
        <p14:creationId xmlns:p14="http://schemas.microsoft.com/office/powerpoint/2010/main" val="98007675"/>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ubtítulo"/>
          <p:cNvSpPr>
            <a:spLocks noGrp="1"/>
          </p:cNvSpPr>
          <p:nvPr>
            <p:ph type="subTitle" idx="1"/>
          </p:nvPr>
        </p:nvSpPr>
        <p:spPr>
          <a:xfrm>
            <a:off x="762000" y="2286000"/>
            <a:ext cx="7620000" cy="4114800"/>
          </a:xfrm>
        </p:spPr>
        <p:txBody>
          <a:bodyPr>
            <a:noAutofit/>
          </a:bodyPr>
          <a:lstStyle/>
          <a:p>
            <a:pPr algn="just"/>
            <a:r>
              <a:rPr lang="es-ES" sz="2400" dirty="0">
                <a:gradFill>
                  <a:gsLst>
                    <a:gs pos="0">
                      <a:schemeClr val="tx1"/>
                    </a:gs>
                    <a:gs pos="40000">
                      <a:schemeClr val="tx1">
                        <a:lumMod val="75000"/>
                        <a:lumOff val="25000"/>
                      </a:schemeClr>
                    </a:gs>
                    <a:gs pos="100000">
                      <a:schemeClr val="tx2">
                        <a:alpha val="65000"/>
                      </a:schemeClr>
                    </a:gs>
                  </a:gsLst>
                  <a:lin ang="5400000" scaled="0"/>
                </a:gradFill>
              </a:rPr>
              <a:t>EVALUACIÓN Y RETROALIMENTACIÓN PARA EL MODELO</a:t>
            </a:r>
            <a:endParaRPr lang="es-EC" sz="2400" dirty="0">
              <a:gradFill>
                <a:gsLst>
                  <a:gs pos="0">
                    <a:schemeClr val="tx1"/>
                  </a:gs>
                  <a:gs pos="40000">
                    <a:schemeClr val="tx1">
                      <a:lumMod val="75000"/>
                      <a:lumOff val="25000"/>
                    </a:schemeClr>
                  </a:gs>
                  <a:gs pos="100000">
                    <a:schemeClr val="tx2">
                      <a:alpha val="65000"/>
                    </a:schemeClr>
                  </a:gs>
                </a:gsLst>
                <a:lin ang="5400000" scaled="0"/>
              </a:gradFill>
            </a:endParaRPr>
          </a:p>
          <a:p>
            <a:pPr algn="just"/>
            <a:r>
              <a:rPr lang="es-EC" sz="2000" b="1" dirty="0">
                <a:gradFill>
                  <a:gsLst>
                    <a:gs pos="0">
                      <a:schemeClr val="tx1"/>
                    </a:gs>
                    <a:gs pos="40000">
                      <a:schemeClr val="tx1">
                        <a:lumMod val="75000"/>
                        <a:lumOff val="25000"/>
                      </a:schemeClr>
                    </a:gs>
                    <a:gs pos="100000">
                      <a:schemeClr val="tx2">
                        <a:alpha val="65000"/>
                      </a:schemeClr>
                    </a:gs>
                  </a:gsLst>
                  <a:lin ang="5400000" scaled="0"/>
                </a:gradFill>
              </a:rPr>
              <a:t>Los niveles de capacidad utilizados para la evaluación de los procesos no resultan familiares para los </a:t>
            </a:r>
            <a:r>
              <a:rPr lang="es-EC" sz="2000" b="1" dirty="0">
                <a:gradFill>
                  <a:gsLst>
                    <a:gs pos="0">
                      <a:schemeClr val="tx1"/>
                    </a:gs>
                    <a:gs pos="40000">
                      <a:schemeClr val="tx1">
                        <a:lumMod val="75000"/>
                        <a:lumOff val="25000"/>
                      </a:schemeClr>
                    </a:gs>
                    <a:gs pos="100000">
                      <a:schemeClr val="tx2">
                        <a:alpha val="65000"/>
                      </a:schemeClr>
                    </a:gs>
                  </a:gsLst>
                  <a:lin ang="5400000" scaled="0"/>
                </a:gradFill>
              </a:rPr>
              <a:t>entrevistados.</a:t>
            </a:r>
            <a:r>
              <a:rPr lang="es-EC" sz="2000" b="1" dirty="0">
                <a:gradFill>
                  <a:gsLst>
                    <a:gs pos="0">
                      <a:schemeClr val="tx1"/>
                    </a:gs>
                    <a:gs pos="40000">
                      <a:schemeClr val="tx1">
                        <a:lumMod val="75000"/>
                        <a:lumOff val="25000"/>
                      </a:schemeClr>
                    </a:gs>
                    <a:gs pos="100000">
                      <a:schemeClr val="tx2">
                        <a:alpha val="65000"/>
                      </a:schemeClr>
                    </a:gs>
                  </a:gsLst>
                  <a:lin ang="5400000" scaled="0"/>
                </a:gradFill>
              </a:rPr>
              <a:t> </a:t>
            </a:r>
            <a:endParaRPr lang="es-EC" sz="2000" b="1" dirty="0" smtClean="0">
              <a:gradFill>
                <a:gsLst>
                  <a:gs pos="0">
                    <a:schemeClr val="tx1"/>
                  </a:gs>
                  <a:gs pos="40000">
                    <a:schemeClr val="tx1">
                      <a:lumMod val="75000"/>
                      <a:lumOff val="25000"/>
                    </a:schemeClr>
                  </a:gs>
                  <a:gs pos="100000">
                    <a:schemeClr val="tx2">
                      <a:alpha val="65000"/>
                    </a:schemeClr>
                  </a:gs>
                </a:gsLst>
                <a:lin ang="5400000" scaled="0"/>
              </a:gradFill>
            </a:endParaRPr>
          </a:p>
          <a:p>
            <a:pPr algn="just"/>
            <a:r>
              <a:rPr lang="es-EC" sz="2000" dirty="0">
                <a:gradFill>
                  <a:gsLst>
                    <a:gs pos="0">
                      <a:schemeClr val="tx1"/>
                    </a:gs>
                    <a:gs pos="40000">
                      <a:schemeClr val="tx1">
                        <a:lumMod val="75000"/>
                        <a:lumOff val="25000"/>
                      </a:schemeClr>
                    </a:gs>
                    <a:gs pos="100000">
                      <a:schemeClr val="tx2">
                        <a:alpha val="65000"/>
                      </a:schemeClr>
                    </a:gs>
                  </a:gsLst>
                  <a:lin ang="5400000" scaled="0"/>
                </a:gradFill>
              </a:rPr>
              <a:t>La organización no ha participado en un proceso de evaluación para conocer el grado de madurez  de sus procesos, incluso a nivel </a:t>
            </a:r>
            <a:r>
              <a:rPr lang="es-EC" sz="2000" dirty="0" smtClean="0">
                <a:gradFill>
                  <a:gsLst>
                    <a:gs pos="0">
                      <a:schemeClr val="tx1"/>
                    </a:gs>
                    <a:gs pos="40000">
                      <a:schemeClr val="tx1">
                        <a:lumMod val="75000"/>
                        <a:lumOff val="25000"/>
                      </a:schemeClr>
                    </a:gs>
                    <a:gs pos="100000">
                      <a:schemeClr val="tx2">
                        <a:alpha val="65000"/>
                      </a:schemeClr>
                    </a:gs>
                  </a:gsLst>
                  <a:lin ang="5400000" scaled="0"/>
                </a:gradFill>
              </a:rPr>
              <a:t>general.</a:t>
            </a:r>
            <a:endParaRPr lang="es-EC" sz="2000" dirty="0">
              <a:gradFill>
                <a:gsLst>
                  <a:gs pos="0">
                    <a:schemeClr val="tx1"/>
                  </a:gs>
                  <a:gs pos="40000">
                    <a:schemeClr val="tx1">
                      <a:lumMod val="75000"/>
                      <a:lumOff val="25000"/>
                    </a:schemeClr>
                  </a:gs>
                  <a:gs pos="100000">
                    <a:schemeClr val="tx2">
                      <a:alpha val="65000"/>
                    </a:schemeClr>
                  </a:gs>
                </a:gsLst>
                <a:lin ang="5400000" scaled="0"/>
              </a:gradFill>
            </a:endParaRPr>
          </a:p>
          <a:p>
            <a:pPr algn="just"/>
            <a:r>
              <a:rPr lang="es-EC" sz="2000" dirty="0" smtClean="0">
                <a:gradFill>
                  <a:gsLst>
                    <a:gs pos="0">
                      <a:schemeClr val="tx1"/>
                    </a:gs>
                    <a:gs pos="40000">
                      <a:schemeClr val="tx1">
                        <a:lumMod val="75000"/>
                        <a:lumOff val="25000"/>
                      </a:schemeClr>
                    </a:gs>
                    <a:gs pos="100000">
                      <a:schemeClr val="tx2">
                        <a:alpha val="65000"/>
                      </a:schemeClr>
                    </a:gs>
                  </a:gsLst>
                  <a:lin ang="5400000" scaled="0"/>
                </a:gradFill>
              </a:rPr>
              <a:t>RECOMENDACION:</a:t>
            </a:r>
            <a:endParaRPr lang="es-EC" sz="2000" dirty="0">
              <a:gradFill>
                <a:gsLst>
                  <a:gs pos="0">
                    <a:schemeClr val="tx1"/>
                  </a:gs>
                  <a:gs pos="40000">
                    <a:schemeClr val="tx1">
                      <a:lumMod val="75000"/>
                      <a:lumOff val="25000"/>
                    </a:schemeClr>
                  </a:gs>
                  <a:gs pos="100000">
                    <a:schemeClr val="tx2">
                      <a:alpha val="65000"/>
                    </a:schemeClr>
                  </a:gs>
                </a:gsLst>
                <a:lin ang="5400000" scaled="0"/>
              </a:gradFill>
            </a:endParaRPr>
          </a:p>
          <a:p>
            <a:pPr marL="285750" lvl="0" indent="-285750" algn="just">
              <a:buFont typeface="Arial" pitchFamily="34" charset="0"/>
              <a:buChar char="•"/>
            </a:pPr>
            <a:r>
              <a:rPr lang="es-EC" sz="2000" dirty="0" smtClean="0">
                <a:gradFill>
                  <a:gsLst>
                    <a:gs pos="0">
                      <a:schemeClr val="tx1"/>
                    </a:gs>
                    <a:gs pos="40000">
                      <a:schemeClr val="tx1">
                        <a:lumMod val="75000"/>
                        <a:lumOff val="25000"/>
                      </a:schemeClr>
                    </a:gs>
                    <a:gs pos="100000">
                      <a:schemeClr val="tx2">
                        <a:alpha val="65000"/>
                      </a:schemeClr>
                    </a:gs>
                  </a:gsLst>
                  <a:lin ang="5400000" scaled="0"/>
                </a:gradFill>
              </a:rPr>
              <a:t>Previa </a:t>
            </a:r>
            <a:r>
              <a:rPr lang="es-EC" sz="2000" dirty="0">
                <a:gradFill>
                  <a:gsLst>
                    <a:gs pos="0">
                      <a:schemeClr val="tx1"/>
                    </a:gs>
                    <a:gs pos="40000">
                      <a:schemeClr val="tx1">
                        <a:lumMod val="75000"/>
                        <a:lumOff val="25000"/>
                      </a:schemeClr>
                    </a:gs>
                    <a:gs pos="100000">
                      <a:schemeClr val="tx2">
                        <a:alpha val="65000"/>
                      </a:schemeClr>
                    </a:gs>
                  </a:gsLst>
                  <a:lin ang="5400000" scaled="0"/>
                </a:gradFill>
              </a:rPr>
              <a:t>la aplicación del modelo, es necesario desplegar un programa de capacitación y entrenamiento al personal de las organizaciones reguladas acerca de  las generalidades del Modelo de madurez a aplicar, así como sus objetivos, ventajas y beneficios. </a:t>
            </a:r>
          </a:p>
          <a:p>
            <a:endParaRPr lang="en-US" sz="1600" dirty="0"/>
          </a:p>
        </p:txBody>
      </p:sp>
      <p:sp>
        <p:nvSpPr>
          <p:cNvPr id="3" name="2 Título"/>
          <p:cNvSpPr>
            <a:spLocks noGrp="1"/>
          </p:cNvSpPr>
          <p:nvPr>
            <p:ph type="ctrTitle"/>
          </p:nvPr>
        </p:nvSpPr>
        <p:spPr>
          <a:xfrm>
            <a:off x="1295400" y="1371600"/>
            <a:ext cx="6553200" cy="677709"/>
          </a:xfrm>
          <a:ln>
            <a:noFill/>
          </a:ln>
        </p:spPr>
        <p:txBody>
          <a:bodyPr/>
          <a:lstStyle/>
          <a:p>
            <a:pPr marL="182880" indent="0">
              <a:buNone/>
            </a:pPr>
            <a:r>
              <a:rPr lang="es-ES" sz="4000" dirty="0">
                <a:effectLst/>
              </a:rPr>
              <a:t>APLICACIÓN DEL MODELO </a:t>
            </a:r>
            <a:endParaRPr lang="en-US" sz="4000" dirty="0">
              <a:effectLst/>
            </a:endParaRPr>
          </a:p>
        </p:txBody>
      </p:sp>
      <p:pic>
        <p:nvPicPr>
          <p:cNvPr id="5" name="4 Imagen" descr="C:\Users\william.lozada\Desktop\LOGO-PRINCIPAL5.png"/>
          <p:cNvPicPr/>
          <p:nvPr/>
        </p:nvPicPr>
        <p:blipFill rotWithShape="1">
          <a:blip r:embed="rId2" cstate="print"/>
          <a:srcRect l="-1" t="-1" r="-296" b="-676"/>
          <a:stretch/>
        </p:blipFill>
        <p:spPr bwMode="auto">
          <a:xfrm>
            <a:off x="5638800" y="152400"/>
            <a:ext cx="3360420" cy="838200"/>
          </a:xfrm>
          <a:prstGeom prst="rect">
            <a:avLst/>
          </a:prstGeom>
          <a:noFill/>
          <a:ln>
            <a:noFill/>
          </a:ln>
          <a:extLst>
            <a:ext uri="{53640926-AAD7-44D8-BBD7-CCE9431645EC}">
              <a14:shadowObscured xmlns:a14="http://schemas.microsoft.com/office/drawing/2010/main"/>
            </a:ext>
          </a:extLst>
        </p:spPr>
      </p:pic>
      <p:cxnSp>
        <p:nvCxnSpPr>
          <p:cNvPr id="6" name="5 Conector recto"/>
          <p:cNvCxnSpPr/>
          <p:nvPr/>
        </p:nvCxnSpPr>
        <p:spPr>
          <a:xfrm>
            <a:off x="0" y="1038225"/>
            <a:ext cx="9144000" cy="0"/>
          </a:xfrm>
          <a:prstGeom prst="line">
            <a:avLst/>
          </a:prstGeom>
          <a:ln>
            <a:solidFill>
              <a:srgbClr val="FF0000"/>
            </a:solidFill>
          </a:ln>
        </p:spPr>
        <p:style>
          <a:lnRef idx="2">
            <a:schemeClr val="accent6"/>
          </a:lnRef>
          <a:fillRef idx="0">
            <a:schemeClr val="accent6"/>
          </a:fillRef>
          <a:effectRef idx="1">
            <a:schemeClr val="accent6"/>
          </a:effectRef>
          <a:fontRef idx="minor">
            <a:schemeClr val="tx1"/>
          </a:fontRef>
        </p:style>
      </p:cxnSp>
      <p:cxnSp>
        <p:nvCxnSpPr>
          <p:cNvPr id="7" name="6 Conector recto"/>
          <p:cNvCxnSpPr/>
          <p:nvPr/>
        </p:nvCxnSpPr>
        <p:spPr>
          <a:xfrm>
            <a:off x="0" y="1095375"/>
            <a:ext cx="9144000" cy="0"/>
          </a:xfrm>
          <a:prstGeom prst="line">
            <a:avLst/>
          </a:prstGeom>
          <a:ln>
            <a:solidFill>
              <a:srgbClr val="21A73B"/>
            </a:solidFill>
          </a:ln>
        </p:spPr>
        <p:style>
          <a:lnRef idx="2">
            <a:schemeClr val="accent6"/>
          </a:lnRef>
          <a:fillRef idx="0">
            <a:schemeClr val="accent6"/>
          </a:fillRef>
          <a:effectRef idx="1">
            <a:schemeClr val="accent6"/>
          </a:effectRef>
          <a:fontRef idx="minor">
            <a:schemeClr val="tx1"/>
          </a:fontRef>
        </p:style>
      </p:cxnSp>
    </p:spTree>
    <p:extLst>
      <p:ext uri="{BB962C8B-B14F-4D97-AF65-F5344CB8AC3E}">
        <p14:creationId xmlns:p14="http://schemas.microsoft.com/office/powerpoint/2010/main" val="3839172296"/>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ubtítulo"/>
          <p:cNvSpPr>
            <a:spLocks noGrp="1"/>
          </p:cNvSpPr>
          <p:nvPr>
            <p:ph type="subTitle" idx="1"/>
          </p:nvPr>
        </p:nvSpPr>
        <p:spPr>
          <a:xfrm>
            <a:off x="762000" y="2286000"/>
            <a:ext cx="7620000" cy="4114800"/>
          </a:xfrm>
        </p:spPr>
        <p:txBody>
          <a:bodyPr>
            <a:noAutofit/>
          </a:bodyPr>
          <a:lstStyle/>
          <a:p>
            <a:pPr algn="just"/>
            <a:r>
              <a:rPr lang="es-ES" sz="2400" dirty="0" smtClean="0">
                <a:gradFill>
                  <a:gsLst>
                    <a:gs pos="0">
                      <a:schemeClr val="tx1"/>
                    </a:gs>
                    <a:gs pos="40000">
                      <a:schemeClr val="tx1">
                        <a:lumMod val="75000"/>
                        <a:lumOff val="25000"/>
                      </a:schemeClr>
                    </a:gs>
                    <a:gs pos="100000">
                      <a:schemeClr val="tx2">
                        <a:alpha val="65000"/>
                      </a:schemeClr>
                    </a:gs>
                  </a:gsLst>
                  <a:lin ang="5400000" scaled="0"/>
                </a:gradFill>
              </a:rPr>
              <a:t>DEFINICIÓN </a:t>
            </a:r>
            <a:r>
              <a:rPr lang="es-ES" sz="2400" dirty="0">
                <a:gradFill>
                  <a:gsLst>
                    <a:gs pos="0">
                      <a:schemeClr val="tx1"/>
                    </a:gs>
                    <a:gs pos="40000">
                      <a:schemeClr val="tx1">
                        <a:lumMod val="75000"/>
                        <a:lumOff val="25000"/>
                      </a:schemeClr>
                    </a:gs>
                    <a:gs pos="100000">
                      <a:schemeClr val="tx2">
                        <a:alpha val="65000"/>
                      </a:schemeClr>
                    </a:gs>
                  </a:gsLst>
                  <a:lin ang="5400000" scaled="0"/>
                </a:gradFill>
              </a:rPr>
              <a:t>DEL NIVEL DE MADUREZ DE LA ORGANIZACIÓN </a:t>
            </a:r>
            <a:endParaRPr lang="es-EC" sz="2400" dirty="0">
              <a:gradFill>
                <a:gsLst>
                  <a:gs pos="0">
                    <a:schemeClr val="tx1"/>
                  </a:gs>
                  <a:gs pos="40000">
                    <a:schemeClr val="tx1">
                      <a:lumMod val="75000"/>
                      <a:lumOff val="25000"/>
                    </a:schemeClr>
                  </a:gs>
                  <a:gs pos="100000">
                    <a:schemeClr val="tx2">
                      <a:alpha val="65000"/>
                    </a:schemeClr>
                  </a:gs>
                </a:gsLst>
                <a:lin ang="5400000" scaled="0"/>
              </a:gradFill>
            </a:endParaRPr>
          </a:p>
          <a:p>
            <a:pPr marL="285750" lvl="0" indent="-285750" algn="just">
              <a:buFont typeface="Arial" pitchFamily="34" charset="0"/>
              <a:buChar char="•"/>
            </a:pPr>
            <a:r>
              <a:rPr lang="es-EC" sz="1800" dirty="0">
                <a:gradFill>
                  <a:gsLst>
                    <a:gs pos="0">
                      <a:schemeClr val="tx1"/>
                    </a:gs>
                    <a:gs pos="40000">
                      <a:schemeClr val="tx1">
                        <a:lumMod val="75000"/>
                        <a:lumOff val="25000"/>
                      </a:schemeClr>
                    </a:gs>
                    <a:gs pos="100000">
                      <a:schemeClr val="tx2">
                        <a:alpha val="65000"/>
                      </a:schemeClr>
                    </a:gs>
                  </a:gsLst>
                  <a:lin ang="5400000" scaled="0"/>
                </a:gradFill>
              </a:rPr>
              <a:t>La organización de acuerdo al análisis de capacidad de sus procesos se encontraba  en un NIVEL 1, lo que muestra que se halla encaminada al cumplimiento de los objetivos  planteados, a pesar de que aún no  entrega los resultados esperados para todos los procesos evaluados.</a:t>
            </a:r>
          </a:p>
          <a:p>
            <a:pPr marL="285750" lvl="0" indent="-285750" algn="just">
              <a:buFont typeface="Arial" pitchFamily="34" charset="0"/>
              <a:buChar char="•"/>
            </a:pPr>
            <a:r>
              <a:rPr lang="es-EC" sz="1800" dirty="0" smtClean="0">
                <a:gradFill>
                  <a:gsLst>
                    <a:gs pos="0">
                      <a:schemeClr val="tx1"/>
                    </a:gs>
                    <a:gs pos="40000">
                      <a:schemeClr val="tx1">
                        <a:lumMod val="75000"/>
                        <a:lumOff val="25000"/>
                      </a:schemeClr>
                    </a:gs>
                    <a:gs pos="100000">
                      <a:schemeClr val="tx2">
                        <a:alpha val="65000"/>
                      </a:schemeClr>
                    </a:gs>
                  </a:gsLst>
                  <a:lin ang="5400000" scaled="0"/>
                </a:gradFill>
              </a:rPr>
              <a:t>Utilizando </a:t>
            </a:r>
            <a:r>
              <a:rPr lang="es-EC" sz="1800" dirty="0">
                <a:gradFill>
                  <a:gsLst>
                    <a:gs pos="0">
                      <a:schemeClr val="tx1"/>
                    </a:gs>
                    <a:gs pos="40000">
                      <a:schemeClr val="tx1">
                        <a:lumMod val="75000"/>
                        <a:lumOff val="25000"/>
                      </a:schemeClr>
                    </a:gs>
                    <a:gs pos="100000">
                      <a:schemeClr val="tx2">
                        <a:alpha val="65000"/>
                      </a:schemeClr>
                    </a:gs>
                  </a:gsLst>
                  <a:lin ang="5400000" scaled="0"/>
                </a:gradFill>
              </a:rPr>
              <a:t>la definición para la determinación  del nivel de madurez, las organizaciones cuya capacidad de procesos se encuentren en Nivel 1, se corresponderán con un Nivel de Madurez 1, teniendo como tareas pendientes la atención de las recomendaciones formuladas después del análisis realizado.</a:t>
            </a:r>
          </a:p>
          <a:p>
            <a:endParaRPr lang="en-US" sz="1600" dirty="0"/>
          </a:p>
        </p:txBody>
      </p:sp>
      <p:sp>
        <p:nvSpPr>
          <p:cNvPr id="3" name="2 Título"/>
          <p:cNvSpPr>
            <a:spLocks noGrp="1"/>
          </p:cNvSpPr>
          <p:nvPr>
            <p:ph type="ctrTitle"/>
          </p:nvPr>
        </p:nvSpPr>
        <p:spPr>
          <a:xfrm>
            <a:off x="1295400" y="1371600"/>
            <a:ext cx="6553200" cy="677709"/>
          </a:xfrm>
          <a:ln>
            <a:noFill/>
          </a:ln>
        </p:spPr>
        <p:txBody>
          <a:bodyPr/>
          <a:lstStyle/>
          <a:p>
            <a:pPr marL="182880" indent="0">
              <a:buNone/>
            </a:pPr>
            <a:r>
              <a:rPr lang="es-ES" sz="4000" dirty="0">
                <a:effectLst/>
              </a:rPr>
              <a:t>APLICACIÓN DEL MODELO </a:t>
            </a:r>
            <a:endParaRPr lang="en-US" sz="4000" dirty="0">
              <a:effectLst/>
            </a:endParaRPr>
          </a:p>
        </p:txBody>
      </p:sp>
      <p:pic>
        <p:nvPicPr>
          <p:cNvPr id="5" name="4 Imagen" descr="C:\Users\william.lozada\Desktop\LOGO-PRINCIPAL5.png"/>
          <p:cNvPicPr/>
          <p:nvPr/>
        </p:nvPicPr>
        <p:blipFill rotWithShape="1">
          <a:blip r:embed="rId2" cstate="print"/>
          <a:srcRect l="-1" t="-1" r="-296" b="-676"/>
          <a:stretch/>
        </p:blipFill>
        <p:spPr bwMode="auto">
          <a:xfrm>
            <a:off x="5638800" y="152400"/>
            <a:ext cx="3360420" cy="838200"/>
          </a:xfrm>
          <a:prstGeom prst="rect">
            <a:avLst/>
          </a:prstGeom>
          <a:noFill/>
          <a:ln>
            <a:noFill/>
          </a:ln>
          <a:extLst>
            <a:ext uri="{53640926-AAD7-44D8-BBD7-CCE9431645EC}">
              <a14:shadowObscured xmlns:a14="http://schemas.microsoft.com/office/drawing/2010/main"/>
            </a:ext>
          </a:extLst>
        </p:spPr>
      </p:pic>
      <p:cxnSp>
        <p:nvCxnSpPr>
          <p:cNvPr id="6" name="5 Conector recto"/>
          <p:cNvCxnSpPr/>
          <p:nvPr/>
        </p:nvCxnSpPr>
        <p:spPr>
          <a:xfrm>
            <a:off x="0" y="1038225"/>
            <a:ext cx="9144000" cy="0"/>
          </a:xfrm>
          <a:prstGeom prst="line">
            <a:avLst/>
          </a:prstGeom>
          <a:ln>
            <a:solidFill>
              <a:srgbClr val="FF0000"/>
            </a:solidFill>
          </a:ln>
        </p:spPr>
        <p:style>
          <a:lnRef idx="2">
            <a:schemeClr val="accent6"/>
          </a:lnRef>
          <a:fillRef idx="0">
            <a:schemeClr val="accent6"/>
          </a:fillRef>
          <a:effectRef idx="1">
            <a:schemeClr val="accent6"/>
          </a:effectRef>
          <a:fontRef idx="minor">
            <a:schemeClr val="tx1"/>
          </a:fontRef>
        </p:style>
      </p:cxnSp>
      <p:cxnSp>
        <p:nvCxnSpPr>
          <p:cNvPr id="7" name="6 Conector recto"/>
          <p:cNvCxnSpPr/>
          <p:nvPr/>
        </p:nvCxnSpPr>
        <p:spPr>
          <a:xfrm>
            <a:off x="0" y="1095375"/>
            <a:ext cx="9144000" cy="0"/>
          </a:xfrm>
          <a:prstGeom prst="line">
            <a:avLst/>
          </a:prstGeom>
          <a:ln>
            <a:solidFill>
              <a:srgbClr val="21A73B"/>
            </a:solidFill>
          </a:ln>
        </p:spPr>
        <p:style>
          <a:lnRef idx="2">
            <a:schemeClr val="accent6"/>
          </a:lnRef>
          <a:fillRef idx="0">
            <a:schemeClr val="accent6"/>
          </a:fillRef>
          <a:effectRef idx="1">
            <a:schemeClr val="accent6"/>
          </a:effectRef>
          <a:fontRef idx="minor">
            <a:schemeClr val="tx1"/>
          </a:fontRef>
        </p:style>
      </p:cxnSp>
    </p:spTree>
    <p:extLst>
      <p:ext uri="{BB962C8B-B14F-4D97-AF65-F5344CB8AC3E}">
        <p14:creationId xmlns:p14="http://schemas.microsoft.com/office/powerpoint/2010/main" val="125209067"/>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ubtítulo"/>
          <p:cNvSpPr>
            <a:spLocks noGrp="1"/>
          </p:cNvSpPr>
          <p:nvPr>
            <p:ph type="subTitle" idx="1"/>
          </p:nvPr>
        </p:nvSpPr>
        <p:spPr>
          <a:xfrm>
            <a:off x="762000" y="2667000"/>
            <a:ext cx="7620000" cy="2590800"/>
          </a:xfrm>
        </p:spPr>
        <p:txBody>
          <a:bodyPr>
            <a:normAutofit fontScale="92500" lnSpcReduction="20000"/>
          </a:bodyPr>
          <a:lstStyle/>
          <a:p>
            <a:pPr algn="ctr">
              <a:lnSpc>
                <a:spcPct val="150000"/>
              </a:lnSpc>
            </a:pPr>
            <a:r>
              <a:rPr lang="es-ES" sz="2600" b="1" dirty="0">
                <a:gradFill>
                  <a:gsLst>
                    <a:gs pos="0">
                      <a:schemeClr val="tx1"/>
                    </a:gs>
                    <a:gs pos="40000">
                      <a:schemeClr val="tx1">
                        <a:lumMod val="75000"/>
                        <a:lumOff val="25000"/>
                      </a:schemeClr>
                    </a:gs>
                    <a:gs pos="100000">
                      <a:schemeClr val="tx2">
                        <a:alpha val="65000"/>
                      </a:schemeClr>
                    </a:gs>
                  </a:gsLst>
                  <a:lin ang="5400000" scaled="0"/>
                </a:gradFill>
                <a:latin typeface="+mj-lt"/>
                <a:ea typeface="+mj-ea"/>
                <a:cs typeface="+mj-cs"/>
              </a:rPr>
              <a:t>DESARROLLO DE UN MODELO DE MADUREZ TECNOLÓGICO PARA CATEGORIZAR A LAS INSTITUCIONES FINANCIERAS, DE LOS SEGMENTOS 3 Y 4 DE LA SUPERINTENDENCIA ECONOMÍA POPULAR Y SOLIDARIA (“SEPS”)”.</a:t>
            </a:r>
            <a:endParaRPr lang="en-US" sz="2600" b="1" dirty="0">
              <a:gradFill>
                <a:gsLst>
                  <a:gs pos="0">
                    <a:schemeClr val="tx1"/>
                  </a:gs>
                  <a:gs pos="40000">
                    <a:schemeClr val="tx1">
                      <a:lumMod val="75000"/>
                      <a:lumOff val="25000"/>
                    </a:schemeClr>
                  </a:gs>
                  <a:gs pos="100000">
                    <a:schemeClr val="tx2">
                      <a:alpha val="65000"/>
                    </a:schemeClr>
                  </a:gs>
                </a:gsLst>
                <a:lin ang="5400000" scaled="0"/>
              </a:gradFill>
              <a:latin typeface="+mj-lt"/>
              <a:ea typeface="+mj-ea"/>
              <a:cs typeface="+mj-cs"/>
            </a:endParaRPr>
          </a:p>
          <a:p>
            <a:endParaRPr lang="en-US" dirty="0"/>
          </a:p>
        </p:txBody>
      </p:sp>
      <p:sp>
        <p:nvSpPr>
          <p:cNvPr id="3" name="2 Título"/>
          <p:cNvSpPr>
            <a:spLocks noGrp="1"/>
          </p:cNvSpPr>
          <p:nvPr>
            <p:ph type="ctrTitle"/>
          </p:nvPr>
        </p:nvSpPr>
        <p:spPr>
          <a:xfrm>
            <a:off x="3693123" y="1371600"/>
            <a:ext cx="1757755" cy="677709"/>
          </a:xfrm>
          <a:ln>
            <a:noFill/>
          </a:ln>
        </p:spPr>
        <p:txBody>
          <a:bodyPr/>
          <a:lstStyle/>
          <a:p>
            <a:pPr marL="182880" indent="0">
              <a:buNone/>
            </a:pPr>
            <a:r>
              <a:rPr lang="en-US" sz="4000" dirty="0" smtClean="0"/>
              <a:t>TEMA</a:t>
            </a:r>
            <a:endParaRPr lang="en-US" sz="4000" dirty="0"/>
          </a:p>
        </p:txBody>
      </p:sp>
      <p:pic>
        <p:nvPicPr>
          <p:cNvPr id="5" name="4 Imagen" descr="C:\Users\william.lozada\Desktop\LOGO-PRINCIPAL5.png"/>
          <p:cNvPicPr/>
          <p:nvPr/>
        </p:nvPicPr>
        <p:blipFill rotWithShape="1">
          <a:blip r:embed="rId2" cstate="print"/>
          <a:srcRect l="-1" t="-1" r="-296" b="-676"/>
          <a:stretch/>
        </p:blipFill>
        <p:spPr bwMode="auto">
          <a:xfrm>
            <a:off x="5638800" y="152400"/>
            <a:ext cx="3360420" cy="838200"/>
          </a:xfrm>
          <a:prstGeom prst="rect">
            <a:avLst/>
          </a:prstGeom>
          <a:noFill/>
          <a:ln>
            <a:noFill/>
          </a:ln>
          <a:extLst>
            <a:ext uri="{53640926-AAD7-44D8-BBD7-CCE9431645EC}">
              <a14:shadowObscured xmlns:a14="http://schemas.microsoft.com/office/drawing/2010/main"/>
            </a:ext>
          </a:extLst>
        </p:spPr>
      </p:pic>
      <p:cxnSp>
        <p:nvCxnSpPr>
          <p:cNvPr id="6" name="5 Conector recto"/>
          <p:cNvCxnSpPr/>
          <p:nvPr/>
        </p:nvCxnSpPr>
        <p:spPr>
          <a:xfrm>
            <a:off x="0" y="1038225"/>
            <a:ext cx="9144000" cy="0"/>
          </a:xfrm>
          <a:prstGeom prst="line">
            <a:avLst/>
          </a:prstGeom>
          <a:ln>
            <a:solidFill>
              <a:srgbClr val="FF0000"/>
            </a:solidFill>
          </a:ln>
        </p:spPr>
        <p:style>
          <a:lnRef idx="2">
            <a:schemeClr val="accent6"/>
          </a:lnRef>
          <a:fillRef idx="0">
            <a:schemeClr val="accent6"/>
          </a:fillRef>
          <a:effectRef idx="1">
            <a:schemeClr val="accent6"/>
          </a:effectRef>
          <a:fontRef idx="minor">
            <a:schemeClr val="tx1"/>
          </a:fontRef>
        </p:style>
      </p:cxnSp>
      <p:cxnSp>
        <p:nvCxnSpPr>
          <p:cNvPr id="7" name="6 Conector recto"/>
          <p:cNvCxnSpPr/>
          <p:nvPr/>
        </p:nvCxnSpPr>
        <p:spPr>
          <a:xfrm>
            <a:off x="0" y="1095375"/>
            <a:ext cx="9144000" cy="0"/>
          </a:xfrm>
          <a:prstGeom prst="line">
            <a:avLst/>
          </a:prstGeom>
          <a:ln>
            <a:solidFill>
              <a:srgbClr val="21A73B"/>
            </a:solidFill>
          </a:ln>
        </p:spPr>
        <p:style>
          <a:lnRef idx="2">
            <a:schemeClr val="accent6"/>
          </a:lnRef>
          <a:fillRef idx="0">
            <a:schemeClr val="accent6"/>
          </a:fillRef>
          <a:effectRef idx="1">
            <a:schemeClr val="accent6"/>
          </a:effectRef>
          <a:fontRef idx="minor">
            <a:schemeClr val="tx1"/>
          </a:fontRef>
        </p:style>
      </p:cxnSp>
    </p:spTree>
    <p:extLst>
      <p:ext uri="{BB962C8B-B14F-4D97-AF65-F5344CB8AC3E}">
        <p14:creationId xmlns:p14="http://schemas.microsoft.com/office/powerpoint/2010/main" val="1412447297"/>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ubtítulo"/>
          <p:cNvSpPr>
            <a:spLocks noGrp="1"/>
          </p:cNvSpPr>
          <p:nvPr>
            <p:ph type="subTitle" idx="1"/>
          </p:nvPr>
        </p:nvSpPr>
        <p:spPr>
          <a:xfrm>
            <a:off x="762000" y="2286000"/>
            <a:ext cx="7620000" cy="4114800"/>
          </a:xfrm>
        </p:spPr>
        <p:txBody>
          <a:bodyPr>
            <a:noAutofit/>
          </a:bodyPr>
          <a:lstStyle/>
          <a:p>
            <a:pPr marL="342900" lvl="0" indent="-342900" algn="just">
              <a:buFont typeface="Arial" pitchFamily="34" charset="0"/>
              <a:buChar char="•"/>
            </a:pPr>
            <a:r>
              <a:rPr lang="es-ES" sz="2000" dirty="0">
                <a:gradFill>
                  <a:gsLst>
                    <a:gs pos="0">
                      <a:schemeClr val="tx1"/>
                    </a:gs>
                    <a:gs pos="40000">
                      <a:schemeClr val="tx1">
                        <a:lumMod val="75000"/>
                        <a:lumOff val="25000"/>
                      </a:schemeClr>
                    </a:gs>
                    <a:gs pos="100000">
                      <a:schemeClr val="tx2">
                        <a:alpha val="65000"/>
                      </a:schemeClr>
                    </a:gs>
                  </a:gsLst>
                  <a:lin ang="5400000" scaled="0"/>
                </a:gradFill>
                <a:latin typeface="+mj-lt"/>
                <a:ea typeface="+mj-ea"/>
                <a:cs typeface="+mj-cs"/>
              </a:rPr>
              <a:t>El modelo propuesto a través de la aplicación de la prueba piloto generó los resultados esperados, por lo tanto, se puede confirmar su aplicabilidad y robustez para la evaluación del nivel de madurez en las organizaciones supervisadas por la SEPS.</a:t>
            </a:r>
          </a:p>
          <a:p>
            <a:pPr marL="342900" lvl="0" indent="-342900" algn="just">
              <a:buFont typeface="Arial" pitchFamily="34" charset="0"/>
              <a:buChar char="•"/>
            </a:pPr>
            <a:endParaRPr lang="en-US" sz="2000" dirty="0">
              <a:gradFill>
                <a:gsLst>
                  <a:gs pos="0">
                    <a:schemeClr val="tx1"/>
                  </a:gs>
                  <a:gs pos="40000">
                    <a:schemeClr val="tx1">
                      <a:lumMod val="75000"/>
                      <a:lumOff val="25000"/>
                    </a:schemeClr>
                  </a:gs>
                  <a:gs pos="100000">
                    <a:schemeClr val="tx2">
                      <a:alpha val="65000"/>
                    </a:schemeClr>
                  </a:gs>
                </a:gsLst>
                <a:lin ang="5400000" scaled="0"/>
              </a:gradFill>
              <a:latin typeface="+mj-lt"/>
              <a:ea typeface="+mj-ea"/>
              <a:cs typeface="+mj-cs"/>
            </a:endParaRPr>
          </a:p>
          <a:p>
            <a:pPr marL="342900" lvl="0" indent="-342900" algn="just">
              <a:buFont typeface="Arial" pitchFamily="34" charset="0"/>
              <a:buChar char="•"/>
            </a:pPr>
            <a:r>
              <a:rPr lang="es-ES" sz="2000" dirty="0">
                <a:gradFill>
                  <a:gsLst>
                    <a:gs pos="0">
                      <a:schemeClr val="tx1"/>
                    </a:gs>
                    <a:gs pos="40000">
                      <a:schemeClr val="tx1">
                        <a:lumMod val="75000"/>
                        <a:lumOff val="25000"/>
                      </a:schemeClr>
                    </a:gs>
                    <a:gs pos="100000">
                      <a:schemeClr val="tx2">
                        <a:alpha val="65000"/>
                      </a:schemeClr>
                    </a:gs>
                  </a:gsLst>
                  <a:lin ang="5400000" scaled="0"/>
                </a:gradFill>
                <a:latin typeface="+mj-lt"/>
                <a:ea typeface="+mj-ea"/>
                <a:cs typeface="+mj-cs"/>
              </a:rPr>
              <a:t>Los resultados obtenidos de la evaluación y prueba del modelo de madurez pueden servir como base para el análisis de la generación de un marco normativo que les permita a las organizaciones supervisadas conocer e implementar estrategias comunes que contribuyan a la gestión de los riesgos a partir de su componente tecnológico. </a:t>
            </a:r>
            <a:endParaRPr lang="en-US" sz="2000" dirty="0">
              <a:gradFill>
                <a:gsLst>
                  <a:gs pos="0">
                    <a:schemeClr val="tx1"/>
                  </a:gs>
                  <a:gs pos="40000">
                    <a:schemeClr val="tx1">
                      <a:lumMod val="75000"/>
                      <a:lumOff val="25000"/>
                    </a:schemeClr>
                  </a:gs>
                  <a:gs pos="100000">
                    <a:schemeClr val="tx2">
                      <a:alpha val="65000"/>
                    </a:schemeClr>
                  </a:gs>
                </a:gsLst>
                <a:lin ang="5400000" scaled="0"/>
              </a:gradFill>
              <a:latin typeface="+mj-lt"/>
              <a:ea typeface="+mj-ea"/>
              <a:cs typeface="+mj-cs"/>
            </a:endParaRPr>
          </a:p>
        </p:txBody>
      </p:sp>
      <p:sp>
        <p:nvSpPr>
          <p:cNvPr id="3" name="2 Título"/>
          <p:cNvSpPr>
            <a:spLocks noGrp="1"/>
          </p:cNvSpPr>
          <p:nvPr>
            <p:ph type="ctrTitle"/>
          </p:nvPr>
        </p:nvSpPr>
        <p:spPr>
          <a:xfrm>
            <a:off x="1295400" y="1371600"/>
            <a:ext cx="6553200" cy="677709"/>
          </a:xfrm>
          <a:ln>
            <a:noFill/>
          </a:ln>
        </p:spPr>
        <p:txBody>
          <a:bodyPr/>
          <a:lstStyle/>
          <a:p>
            <a:pPr marL="182880" indent="0" algn="ctr">
              <a:buNone/>
            </a:pPr>
            <a:r>
              <a:rPr lang="es-ES" sz="4000" dirty="0" smtClean="0">
                <a:effectLst/>
              </a:rPr>
              <a:t>CONCLUSIONES</a:t>
            </a:r>
            <a:endParaRPr lang="en-US" sz="4000" dirty="0">
              <a:effectLst/>
            </a:endParaRPr>
          </a:p>
        </p:txBody>
      </p:sp>
      <p:pic>
        <p:nvPicPr>
          <p:cNvPr id="5" name="4 Imagen" descr="C:\Users\william.lozada\Desktop\LOGO-PRINCIPAL5.png"/>
          <p:cNvPicPr/>
          <p:nvPr/>
        </p:nvPicPr>
        <p:blipFill rotWithShape="1">
          <a:blip r:embed="rId2" cstate="print"/>
          <a:srcRect l="-1" t="-1" r="-296" b="-676"/>
          <a:stretch/>
        </p:blipFill>
        <p:spPr bwMode="auto">
          <a:xfrm>
            <a:off x="5638800" y="152400"/>
            <a:ext cx="3360420" cy="838200"/>
          </a:xfrm>
          <a:prstGeom prst="rect">
            <a:avLst/>
          </a:prstGeom>
          <a:noFill/>
          <a:ln>
            <a:noFill/>
          </a:ln>
          <a:extLst>
            <a:ext uri="{53640926-AAD7-44D8-BBD7-CCE9431645EC}">
              <a14:shadowObscured xmlns:a14="http://schemas.microsoft.com/office/drawing/2010/main"/>
            </a:ext>
          </a:extLst>
        </p:spPr>
      </p:pic>
      <p:cxnSp>
        <p:nvCxnSpPr>
          <p:cNvPr id="6" name="5 Conector recto"/>
          <p:cNvCxnSpPr/>
          <p:nvPr/>
        </p:nvCxnSpPr>
        <p:spPr>
          <a:xfrm>
            <a:off x="0" y="1038225"/>
            <a:ext cx="9144000" cy="0"/>
          </a:xfrm>
          <a:prstGeom prst="line">
            <a:avLst/>
          </a:prstGeom>
          <a:ln>
            <a:solidFill>
              <a:srgbClr val="FF0000"/>
            </a:solidFill>
          </a:ln>
        </p:spPr>
        <p:style>
          <a:lnRef idx="2">
            <a:schemeClr val="accent6"/>
          </a:lnRef>
          <a:fillRef idx="0">
            <a:schemeClr val="accent6"/>
          </a:fillRef>
          <a:effectRef idx="1">
            <a:schemeClr val="accent6"/>
          </a:effectRef>
          <a:fontRef idx="minor">
            <a:schemeClr val="tx1"/>
          </a:fontRef>
        </p:style>
      </p:cxnSp>
      <p:cxnSp>
        <p:nvCxnSpPr>
          <p:cNvPr id="7" name="6 Conector recto"/>
          <p:cNvCxnSpPr/>
          <p:nvPr/>
        </p:nvCxnSpPr>
        <p:spPr>
          <a:xfrm>
            <a:off x="0" y="1095375"/>
            <a:ext cx="9144000" cy="0"/>
          </a:xfrm>
          <a:prstGeom prst="line">
            <a:avLst/>
          </a:prstGeom>
          <a:ln>
            <a:solidFill>
              <a:srgbClr val="21A73B"/>
            </a:solidFill>
          </a:ln>
        </p:spPr>
        <p:style>
          <a:lnRef idx="2">
            <a:schemeClr val="accent6"/>
          </a:lnRef>
          <a:fillRef idx="0">
            <a:schemeClr val="accent6"/>
          </a:fillRef>
          <a:effectRef idx="1">
            <a:schemeClr val="accent6"/>
          </a:effectRef>
          <a:fontRef idx="minor">
            <a:schemeClr val="tx1"/>
          </a:fontRef>
        </p:style>
      </p:cxnSp>
    </p:spTree>
    <p:extLst>
      <p:ext uri="{BB962C8B-B14F-4D97-AF65-F5344CB8AC3E}">
        <p14:creationId xmlns:p14="http://schemas.microsoft.com/office/powerpoint/2010/main" val="2211439475"/>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ubtítulo"/>
          <p:cNvSpPr>
            <a:spLocks noGrp="1"/>
          </p:cNvSpPr>
          <p:nvPr>
            <p:ph type="subTitle" idx="1"/>
          </p:nvPr>
        </p:nvSpPr>
        <p:spPr>
          <a:xfrm>
            <a:off x="762000" y="2286000"/>
            <a:ext cx="7620000" cy="4114800"/>
          </a:xfrm>
        </p:spPr>
        <p:txBody>
          <a:bodyPr>
            <a:noAutofit/>
          </a:bodyPr>
          <a:lstStyle/>
          <a:p>
            <a:pPr marL="342900" indent="-342900" algn="just">
              <a:buFont typeface="Arial" pitchFamily="34" charset="0"/>
              <a:buChar char="•"/>
            </a:pPr>
            <a:r>
              <a:rPr lang="es-ES" dirty="0">
                <a:gradFill>
                  <a:gsLst>
                    <a:gs pos="0">
                      <a:schemeClr val="tx1"/>
                    </a:gs>
                    <a:gs pos="40000">
                      <a:schemeClr val="tx1">
                        <a:lumMod val="75000"/>
                        <a:lumOff val="25000"/>
                      </a:schemeClr>
                    </a:gs>
                    <a:gs pos="100000">
                      <a:schemeClr val="tx2">
                        <a:alpha val="65000"/>
                      </a:schemeClr>
                    </a:gs>
                  </a:gsLst>
                  <a:lin ang="5400000" scaled="0"/>
                </a:gradFill>
                <a:latin typeface="+mj-lt"/>
                <a:ea typeface="+mj-ea"/>
                <a:cs typeface="+mj-cs"/>
              </a:rPr>
              <a:t>El Modelo propuesto apoyará de manera sustancial a la construcción y fortalecimiento del proceso metodológico de supervisión llevado a cabo por parte de parte de la SEPS, a través de la estandarización de procesos y la homologación de criterios para su evaluación.</a:t>
            </a:r>
            <a:endParaRPr lang="en-US" dirty="0">
              <a:gradFill>
                <a:gsLst>
                  <a:gs pos="0">
                    <a:schemeClr val="tx1"/>
                  </a:gs>
                  <a:gs pos="40000">
                    <a:schemeClr val="tx1">
                      <a:lumMod val="75000"/>
                      <a:lumOff val="25000"/>
                    </a:schemeClr>
                  </a:gs>
                  <a:gs pos="100000">
                    <a:schemeClr val="tx2">
                      <a:alpha val="65000"/>
                    </a:schemeClr>
                  </a:gs>
                </a:gsLst>
                <a:lin ang="5400000" scaled="0"/>
              </a:gradFill>
              <a:latin typeface="+mj-lt"/>
              <a:ea typeface="+mj-ea"/>
              <a:cs typeface="+mj-cs"/>
            </a:endParaRPr>
          </a:p>
        </p:txBody>
      </p:sp>
      <p:sp>
        <p:nvSpPr>
          <p:cNvPr id="3" name="2 Título"/>
          <p:cNvSpPr>
            <a:spLocks noGrp="1"/>
          </p:cNvSpPr>
          <p:nvPr>
            <p:ph type="ctrTitle"/>
          </p:nvPr>
        </p:nvSpPr>
        <p:spPr>
          <a:xfrm>
            <a:off x="1295400" y="1371600"/>
            <a:ext cx="6553200" cy="677709"/>
          </a:xfrm>
          <a:ln>
            <a:noFill/>
          </a:ln>
        </p:spPr>
        <p:txBody>
          <a:bodyPr/>
          <a:lstStyle/>
          <a:p>
            <a:pPr marL="182880" indent="0" algn="ctr">
              <a:buNone/>
            </a:pPr>
            <a:r>
              <a:rPr lang="es-ES" sz="4000" dirty="0" smtClean="0">
                <a:effectLst/>
              </a:rPr>
              <a:t>CONCLUSIONES</a:t>
            </a:r>
            <a:endParaRPr lang="en-US" sz="4000" dirty="0">
              <a:effectLst/>
            </a:endParaRPr>
          </a:p>
        </p:txBody>
      </p:sp>
      <p:pic>
        <p:nvPicPr>
          <p:cNvPr id="5" name="4 Imagen" descr="C:\Users\william.lozada\Desktop\LOGO-PRINCIPAL5.png"/>
          <p:cNvPicPr/>
          <p:nvPr/>
        </p:nvPicPr>
        <p:blipFill rotWithShape="1">
          <a:blip r:embed="rId2" cstate="print"/>
          <a:srcRect l="-1" t="-1" r="-296" b="-676"/>
          <a:stretch/>
        </p:blipFill>
        <p:spPr bwMode="auto">
          <a:xfrm>
            <a:off x="5638800" y="152400"/>
            <a:ext cx="3360420" cy="838200"/>
          </a:xfrm>
          <a:prstGeom prst="rect">
            <a:avLst/>
          </a:prstGeom>
          <a:noFill/>
          <a:ln>
            <a:noFill/>
          </a:ln>
          <a:extLst>
            <a:ext uri="{53640926-AAD7-44D8-BBD7-CCE9431645EC}">
              <a14:shadowObscured xmlns:a14="http://schemas.microsoft.com/office/drawing/2010/main"/>
            </a:ext>
          </a:extLst>
        </p:spPr>
      </p:pic>
      <p:cxnSp>
        <p:nvCxnSpPr>
          <p:cNvPr id="6" name="5 Conector recto"/>
          <p:cNvCxnSpPr/>
          <p:nvPr/>
        </p:nvCxnSpPr>
        <p:spPr>
          <a:xfrm>
            <a:off x="0" y="1038225"/>
            <a:ext cx="9144000" cy="0"/>
          </a:xfrm>
          <a:prstGeom prst="line">
            <a:avLst/>
          </a:prstGeom>
          <a:ln>
            <a:solidFill>
              <a:srgbClr val="FF0000"/>
            </a:solidFill>
          </a:ln>
        </p:spPr>
        <p:style>
          <a:lnRef idx="2">
            <a:schemeClr val="accent6"/>
          </a:lnRef>
          <a:fillRef idx="0">
            <a:schemeClr val="accent6"/>
          </a:fillRef>
          <a:effectRef idx="1">
            <a:schemeClr val="accent6"/>
          </a:effectRef>
          <a:fontRef idx="minor">
            <a:schemeClr val="tx1"/>
          </a:fontRef>
        </p:style>
      </p:cxnSp>
      <p:cxnSp>
        <p:nvCxnSpPr>
          <p:cNvPr id="7" name="6 Conector recto"/>
          <p:cNvCxnSpPr/>
          <p:nvPr/>
        </p:nvCxnSpPr>
        <p:spPr>
          <a:xfrm>
            <a:off x="0" y="1095375"/>
            <a:ext cx="9144000" cy="0"/>
          </a:xfrm>
          <a:prstGeom prst="line">
            <a:avLst/>
          </a:prstGeom>
          <a:ln>
            <a:solidFill>
              <a:srgbClr val="21A73B"/>
            </a:solidFill>
          </a:ln>
        </p:spPr>
        <p:style>
          <a:lnRef idx="2">
            <a:schemeClr val="accent6"/>
          </a:lnRef>
          <a:fillRef idx="0">
            <a:schemeClr val="accent6"/>
          </a:fillRef>
          <a:effectRef idx="1">
            <a:schemeClr val="accent6"/>
          </a:effectRef>
          <a:fontRef idx="minor">
            <a:schemeClr val="tx1"/>
          </a:fontRef>
        </p:style>
      </p:cxnSp>
    </p:spTree>
    <p:extLst>
      <p:ext uri="{BB962C8B-B14F-4D97-AF65-F5344CB8AC3E}">
        <p14:creationId xmlns:p14="http://schemas.microsoft.com/office/powerpoint/2010/main" val="907219264"/>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ubtítulo"/>
          <p:cNvSpPr>
            <a:spLocks noGrp="1"/>
          </p:cNvSpPr>
          <p:nvPr>
            <p:ph type="subTitle" idx="1"/>
          </p:nvPr>
        </p:nvSpPr>
        <p:spPr>
          <a:xfrm>
            <a:off x="762000" y="2286000"/>
            <a:ext cx="7620000" cy="4114800"/>
          </a:xfrm>
        </p:spPr>
        <p:txBody>
          <a:bodyPr>
            <a:noAutofit/>
          </a:bodyPr>
          <a:lstStyle/>
          <a:p>
            <a:pPr marL="342900" indent="-342900" algn="just">
              <a:buFont typeface="Arial" pitchFamily="34" charset="0"/>
              <a:buChar char="•"/>
            </a:pPr>
            <a:r>
              <a:rPr lang="es-ES" dirty="0">
                <a:gradFill>
                  <a:gsLst>
                    <a:gs pos="0">
                      <a:schemeClr val="tx1"/>
                    </a:gs>
                    <a:gs pos="40000">
                      <a:schemeClr val="tx1">
                        <a:lumMod val="75000"/>
                        <a:lumOff val="25000"/>
                      </a:schemeClr>
                    </a:gs>
                    <a:gs pos="100000">
                      <a:schemeClr val="tx2">
                        <a:alpha val="65000"/>
                      </a:schemeClr>
                    </a:gs>
                  </a:gsLst>
                  <a:lin ang="5400000" scaled="0"/>
                </a:gradFill>
                <a:latin typeface="+mj-lt"/>
                <a:ea typeface="+mj-ea"/>
                <a:cs typeface="+mj-cs"/>
              </a:rPr>
              <a:t>Difundir la implementación de marcos de referencia mundialmente aceptados como los utilizados en el desarrollo de la presente propuesta, para la gestión de los procesos </a:t>
            </a:r>
            <a:r>
              <a:rPr lang="es-ES" dirty="0" smtClean="0">
                <a:gradFill>
                  <a:gsLst>
                    <a:gs pos="0">
                      <a:schemeClr val="tx1"/>
                    </a:gs>
                    <a:gs pos="40000">
                      <a:schemeClr val="tx1">
                        <a:lumMod val="75000"/>
                        <a:lumOff val="25000"/>
                      </a:schemeClr>
                    </a:gs>
                    <a:gs pos="100000">
                      <a:schemeClr val="tx2">
                        <a:alpha val="65000"/>
                      </a:schemeClr>
                    </a:gs>
                  </a:gsLst>
                  <a:lin ang="5400000" scaled="0"/>
                </a:gradFill>
                <a:latin typeface="+mj-lt"/>
                <a:ea typeface="+mj-ea"/>
                <a:cs typeface="+mj-cs"/>
              </a:rPr>
              <a:t>de TI</a:t>
            </a:r>
            <a:r>
              <a:rPr lang="es-ES" dirty="0" smtClean="0"/>
              <a:t>.</a:t>
            </a:r>
            <a:r>
              <a:rPr lang="es-ES" dirty="0" smtClean="0">
                <a:gradFill>
                  <a:gsLst>
                    <a:gs pos="0">
                      <a:schemeClr val="tx1"/>
                    </a:gs>
                    <a:gs pos="40000">
                      <a:schemeClr val="tx1">
                        <a:lumMod val="75000"/>
                        <a:lumOff val="25000"/>
                      </a:schemeClr>
                    </a:gs>
                    <a:gs pos="100000">
                      <a:schemeClr val="tx2">
                        <a:alpha val="65000"/>
                      </a:schemeClr>
                    </a:gs>
                  </a:gsLst>
                  <a:lin ang="5400000" scaled="0"/>
                </a:gradFill>
                <a:latin typeface="+mj-lt"/>
                <a:ea typeface="+mj-ea"/>
                <a:cs typeface="+mj-cs"/>
              </a:rPr>
              <a:t> </a:t>
            </a:r>
            <a:endParaRPr lang="en-US" dirty="0">
              <a:gradFill>
                <a:gsLst>
                  <a:gs pos="0">
                    <a:schemeClr val="tx1"/>
                  </a:gs>
                  <a:gs pos="40000">
                    <a:schemeClr val="tx1">
                      <a:lumMod val="75000"/>
                      <a:lumOff val="25000"/>
                    </a:schemeClr>
                  </a:gs>
                  <a:gs pos="100000">
                    <a:schemeClr val="tx2">
                      <a:alpha val="65000"/>
                    </a:schemeClr>
                  </a:gs>
                </a:gsLst>
                <a:lin ang="5400000" scaled="0"/>
              </a:gradFill>
              <a:latin typeface="+mj-lt"/>
              <a:ea typeface="+mj-ea"/>
              <a:cs typeface="+mj-cs"/>
            </a:endParaRPr>
          </a:p>
          <a:p>
            <a:pPr marL="342900" lvl="0" indent="-342900" algn="just">
              <a:buFont typeface="Arial" pitchFamily="34" charset="0"/>
              <a:buChar char="•"/>
            </a:pPr>
            <a:r>
              <a:rPr lang="es-ES" dirty="0">
                <a:gradFill>
                  <a:gsLst>
                    <a:gs pos="0">
                      <a:schemeClr val="tx1"/>
                    </a:gs>
                    <a:gs pos="40000">
                      <a:schemeClr val="tx1">
                        <a:lumMod val="75000"/>
                        <a:lumOff val="25000"/>
                      </a:schemeClr>
                    </a:gs>
                    <a:gs pos="100000">
                      <a:schemeClr val="tx2">
                        <a:alpha val="65000"/>
                      </a:schemeClr>
                    </a:gs>
                  </a:gsLst>
                  <a:lin ang="5400000" scaled="0"/>
                </a:gradFill>
                <a:latin typeface="+mj-lt"/>
                <a:ea typeface="+mj-ea"/>
                <a:cs typeface="+mj-cs"/>
              </a:rPr>
              <a:t>Utilizar el presente modelo como una herramienta de apoyo y mejora  a los procesos de supervisión y control.</a:t>
            </a:r>
            <a:endParaRPr lang="en-US" dirty="0">
              <a:gradFill>
                <a:gsLst>
                  <a:gs pos="0">
                    <a:schemeClr val="tx1"/>
                  </a:gs>
                  <a:gs pos="40000">
                    <a:schemeClr val="tx1">
                      <a:lumMod val="75000"/>
                      <a:lumOff val="25000"/>
                    </a:schemeClr>
                  </a:gs>
                  <a:gs pos="100000">
                    <a:schemeClr val="tx2">
                      <a:alpha val="65000"/>
                    </a:schemeClr>
                  </a:gs>
                </a:gsLst>
                <a:lin ang="5400000" scaled="0"/>
              </a:gradFill>
              <a:latin typeface="+mj-lt"/>
              <a:ea typeface="+mj-ea"/>
              <a:cs typeface="+mj-cs"/>
            </a:endParaRPr>
          </a:p>
          <a:p>
            <a:pPr marL="342900" indent="-342900" algn="just">
              <a:buFont typeface="Arial" pitchFamily="34" charset="0"/>
              <a:buChar char="•"/>
            </a:pPr>
            <a:r>
              <a:rPr lang="es-ES" dirty="0">
                <a:gradFill>
                  <a:gsLst>
                    <a:gs pos="0">
                      <a:schemeClr val="tx1"/>
                    </a:gs>
                    <a:gs pos="40000">
                      <a:schemeClr val="tx1">
                        <a:lumMod val="75000"/>
                        <a:lumOff val="25000"/>
                      </a:schemeClr>
                    </a:gs>
                    <a:gs pos="100000">
                      <a:schemeClr val="tx2">
                        <a:alpha val="65000"/>
                      </a:schemeClr>
                    </a:gs>
                  </a:gsLst>
                  <a:lin ang="5400000" scaled="0"/>
                </a:gradFill>
                <a:latin typeface="+mj-lt"/>
                <a:ea typeface="+mj-ea"/>
                <a:cs typeface="+mj-cs"/>
              </a:rPr>
              <a:t>La SEPS debería generar el marco normativo base para la gestión de las tecnologías de la información como componente de la gestión del riesgo dentro de las organizaciones supervisadas, que permita darle un mayor peso al proceso de evaluación de capacidad de sus procesos</a:t>
            </a:r>
            <a:endParaRPr lang="en-US" dirty="0">
              <a:gradFill>
                <a:gsLst>
                  <a:gs pos="0">
                    <a:schemeClr val="tx1"/>
                  </a:gs>
                  <a:gs pos="40000">
                    <a:schemeClr val="tx1">
                      <a:lumMod val="75000"/>
                      <a:lumOff val="25000"/>
                    </a:schemeClr>
                  </a:gs>
                  <a:gs pos="100000">
                    <a:schemeClr val="tx2">
                      <a:alpha val="65000"/>
                    </a:schemeClr>
                  </a:gs>
                </a:gsLst>
                <a:lin ang="5400000" scaled="0"/>
              </a:gradFill>
              <a:latin typeface="+mj-lt"/>
              <a:ea typeface="+mj-ea"/>
              <a:cs typeface="+mj-cs"/>
            </a:endParaRPr>
          </a:p>
        </p:txBody>
      </p:sp>
      <p:sp>
        <p:nvSpPr>
          <p:cNvPr id="3" name="2 Título"/>
          <p:cNvSpPr>
            <a:spLocks noGrp="1"/>
          </p:cNvSpPr>
          <p:nvPr>
            <p:ph type="ctrTitle"/>
          </p:nvPr>
        </p:nvSpPr>
        <p:spPr>
          <a:xfrm>
            <a:off x="1295400" y="1371600"/>
            <a:ext cx="6553200" cy="677709"/>
          </a:xfrm>
          <a:ln>
            <a:noFill/>
          </a:ln>
        </p:spPr>
        <p:txBody>
          <a:bodyPr/>
          <a:lstStyle/>
          <a:p>
            <a:pPr marL="182880" indent="0" algn="ctr">
              <a:buNone/>
            </a:pPr>
            <a:r>
              <a:rPr lang="es-ES" sz="4000" dirty="0" smtClean="0">
                <a:effectLst/>
              </a:rPr>
              <a:t>RECOMENDACIONES</a:t>
            </a:r>
            <a:endParaRPr lang="en-US" sz="4000" dirty="0">
              <a:effectLst/>
            </a:endParaRPr>
          </a:p>
        </p:txBody>
      </p:sp>
      <p:pic>
        <p:nvPicPr>
          <p:cNvPr id="5" name="4 Imagen" descr="C:\Users\william.lozada\Desktop\LOGO-PRINCIPAL5.png"/>
          <p:cNvPicPr/>
          <p:nvPr/>
        </p:nvPicPr>
        <p:blipFill rotWithShape="1">
          <a:blip r:embed="rId2" cstate="print"/>
          <a:srcRect l="-1" t="-1" r="-296" b="-676"/>
          <a:stretch/>
        </p:blipFill>
        <p:spPr bwMode="auto">
          <a:xfrm>
            <a:off x="5638800" y="152400"/>
            <a:ext cx="3360420" cy="838200"/>
          </a:xfrm>
          <a:prstGeom prst="rect">
            <a:avLst/>
          </a:prstGeom>
          <a:noFill/>
          <a:ln>
            <a:noFill/>
          </a:ln>
          <a:extLst>
            <a:ext uri="{53640926-AAD7-44D8-BBD7-CCE9431645EC}">
              <a14:shadowObscured xmlns:a14="http://schemas.microsoft.com/office/drawing/2010/main"/>
            </a:ext>
          </a:extLst>
        </p:spPr>
      </p:pic>
      <p:cxnSp>
        <p:nvCxnSpPr>
          <p:cNvPr id="6" name="5 Conector recto"/>
          <p:cNvCxnSpPr/>
          <p:nvPr/>
        </p:nvCxnSpPr>
        <p:spPr>
          <a:xfrm>
            <a:off x="0" y="1038225"/>
            <a:ext cx="9144000" cy="0"/>
          </a:xfrm>
          <a:prstGeom prst="line">
            <a:avLst/>
          </a:prstGeom>
          <a:ln>
            <a:solidFill>
              <a:srgbClr val="FF0000"/>
            </a:solidFill>
          </a:ln>
        </p:spPr>
        <p:style>
          <a:lnRef idx="2">
            <a:schemeClr val="accent6"/>
          </a:lnRef>
          <a:fillRef idx="0">
            <a:schemeClr val="accent6"/>
          </a:fillRef>
          <a:effectRef idx="1">
            <a:schemeClr val="accent6"/>
          </a:effectRef>
          <a:fontRef idx="minor">
            <a:schemeClr val="tx1"/>
          </a:fontRef>
        </p:style>
      </p:cxnSp>
      <p:cxnSp>
        <p:nvCxnSpPr>
          <p:cNvPr id="7" name="6 Conector recto"/>
          <p:cNvCxnSpPr/>
          <p:nvPr/>
        </p:nvCxnSpPr>
        <p:spPr>
          <a:xfrm>
            <a:off x="0" y="1095375"/>
            <a:ext cx="9144000" cy="0"/>
          </a:xfrm>
          <a:prstGeom prst="line">
            <a:avLst/>
          </a:prstGeom>
          <a:ln>
            <a:solidFill>
              <a:srgbClr val="21A73B"/>
            </a:solidFill>
          </a:ln>
        </p:spPr>
        <p:style>
          <a:lnRef idx="2">
            <a:schemeClr val="accent6"/>
          </a:lnRef>
          <a:fillRef idx="0">
            <a:schemeClr val="accent6"/>
          </a:fillRef>
          <a:effectRef idx="1">
            <a:schemeClr val="accent6"/>
          </a:effectRef>
          <a:fontRef idx="minor">
            <a:schemeClr val="tx1"/>
          </a:fontRef>
        </p:style>
      </p:cxnSp>
    </p:spTree>
    <p:extLst>
      <p:ext uri="{BB962C8B-B14F-4D97-AF65-F5344CB8AC3E}">
        <p14:creationId xmlns:p14="http://schemas.microsoft.com/office/powerpoint/2010/main" val="1395633226"/>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ubtítulo"/>
          <p:cNvSpPr>
            <a:spLocks noGrp="1"/>
          </p:cNvSpPr>
          <p:nvPr>
            <p:ph type="subTitle" idx="1"/>
          </p:nvPr>
        </p:nvSpPr>
        <p:spPr>
          <a:xfrm>
            <a:off x="762000" y="2324100"/>
            <a:ext cx="7620000" cy="2209800"/>
          </a:xfrm>
        </p:spPr>
        <p:txBody>
          <a:bodyPr>
            <a:noAutofit/>
          </a:bodyPr>
          <a:lstStyle/>
          <a:p>
            <a:pPr algn="ctr"/>
            <a:r>
              <a:rPr lang="en-US" sz="6000" dirty="0" smtClean="0">
                <a:gradFill>
                  <a:gsLst>
                    <a:gs pos="0">
                      <a:schemeClr val="tx1"/>
                    </a:gs>
                    <a:gs pos="40000">
                      <a:schemeClr val="tx1">
                        <a:lumMod val="75000"/>
                        <a:lumOff val="25000"/>
                      </a:schemeClr>
                    </a:gs>
                    <a:gs pos="100000">
                      <a:schemeClr val="tx2">
                        <a:alpha val="65000"/>
                      </a:schemeClr>
                    </a:gs>
                  </a:gsLst>
                  <a:lin ang="5400000" scaled="0"/>
                </a:gradFill>
                <a:latin typeface="+mj-lt"/>
                <a:ea typeface="+mj-ea"/>
                <a:cs typeface="+mj-cs"/>
              </a:rPr>
              <a:t>GRACIAS POR SU ATENCIÓN</a:t>
            </a:r>
            <a:endParaRPr lang="en-US" sz="6000" dirty="0">
              <a:gradFill>
                <a:gsLst>
                  <a:gs pos="0">
                    <a:schemeClr val="tx1"/>
                  </a:gs>
                  <a:gs pos="40000">
                    <a:schemeClr val="tx1">
                      <a:lumMod val="75000"/>
                      <a:lumOff val="25000"/>
                    </a:schemeClr>
                  </a:gs>
                  <a:gs pos="100000">
                    <a:schemeClr val="tx2">
                      <a:alpha val="65000"/>
                    </a:schemeClr>
                  </a:gs>
                </a:gsLst>
                <a:lin ang="5400000" scaled="0"/>
              </a:gradFill>
              <a:latin typeface="+mj-lt"/>
              <a:ea typeface="+mj-ea"/>
              <a:cs typeface="+mj-cs"/>
            </a:endParaRPr>
          </a:p>
        </p:txBody>
      </p:sp>
      <p:pic>
        <p:nvPicPr>
          <p:cNvPr id="5" name="4 Imagen" descr="C:\Users\william.lozada\Desktop\LOGO-PRINCIPAL5.png"/>
          <p:cNvPicPr/>
          <p:nvPr/>
        </p:nvPicPr>
        <p:blipFill rotWithShape="1">
          <a:blip r:embed="rId2" cstate="print"/>
          <a:srcRect l="-1" t="-1" r="-296" b="-676"/>
          <a:stretch/>
        </p:blipFill>
        <p:spPr bwMode="auto">
          <a:xfrm>
            <a:off x="5638800" y="152400"/>
            <a:ext cx="3360420" cy="838200"/>
          </a:xfrm>
          <a:prstGeom prst="rect">
            <a:avLst/>
          </a:prstGeom>
          <a:noFill/>
          <a:ln>
            <a:noFill/>
          </a:ln>
          <a:extLst>
            <a:ext uri="{53640926-AAD7-44D8-BBD7-CCE9431645EC}">
              <a14:shadowObscured xmlns:a14="http://schemas.microsoft.com/office/drawing/2010/main"/>
            </a:ext>
          </a:extLst>
        </p:spPr>
      </p:pic>
      <p:cxnSp>
        <p:nvCxnSpPr>
          <p:cNvPr id="6" name="5 Conector recto"/>
          <p:cNvCxnSpPr/>
          <p:nvPr/>
        </p:nvCxnSpPr>
        <p:spPr>
          <a:xfrm>
            <a:off x="0" y="1038225"/>
            <a:ext cx="9144000" cy="0"/>
          </a:xfrm>
          <a:prstGeom prst="line">
            <a:avLst/>
          </a:prstGeom>
          <a:ln>
            <a:solidFill>
              <a:srgbClr val="FF0000"/>
            </a:solidFill>
          </a:ln>
        </p:spPr>
        <p:style>
          <a:lnRef idx="2">
            <a:schemeClr val="accent6"/>
          </a:lnRef>
          <a:fillRef idx="0">
            <a:schemeClr val="accent6"/>
          </a:fillRef>
          <a:effectRef idx="1">
            <a:schemeClr val="accent6"/>
          </a:effectRef>
          <a:fontRef idx="minor">
            <a:schemeClr val="tx1"/>
          </a:fontRef>
        </p:style>
      </p:cxnSp>
      <p:cxnSp>
        <p:nvCxnSpPr>
          <p:cNvPr id="7" name="6 Conector recto"/>
          <p:cNvCxnSpPr/>
          <p:nvPr/>
        </p:nvCxnSpPr>
        <p:spPr>
          <a:xfrm>
            <a:off x="0" y="1095375"/>
            <a:ext cx="9144000" cy="0"/>
          </a:xfrm>
          <a:prstGeom prst="line">
            <a:avLst/>
          </a:prstGeom>
          <a:ln>
            <a:solidFill>
              <a:srgbClr val="21A73B"/>
            </a:solidFill>
          </a:ln>
        </p:spPr>
        <p:style>
          <a:lnRef idx="2">
            <a:schemeClr val="accent6"/>
          </a:lnRef>
          <a:fillRef idx="0">
            <a:schemeClr val="accent6"/>
          </a:fillRef>
          <a:effectRef idx="1">
            <a:schemeClr val="accent6"/>
          </a:effectRef>
          <a:fontRef idx="minor">
            <a:schemeClr val="tx1"/>
          </a:fontRef>
        </p:style>
      </p:cxnSp>
    </p:spTree>
    <p:extLst>
      <p:ext uri="{BB962C8B-B14F-4D97-AF65-F5344CB8AC3E}">
        <p14:creationId xmlns:p14="http://schemas.microsoft.com/office/powerpoint/2010/main" val="1117202291"/>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ubtítulo"/>
          <p:cNvSpPr>
            <a:spLocks noGrp="1"/>
          </p:cNvSpPr>
          <p:nvPr>
            <p:ph type="subTitle" idx="1"/>
          </p:nvPr>
        </p:nvSpPr>
        <p:spPr>
          <a:xfrm>
            <a:off x="762000" y="2286000"/>
            <a:ext cx="7620000" cy="4114800"/>
          </a:xfrm>
        </p:spPr>
        <p:txBody>
          <a:bodyPr>
            <a:noAutofit/>
          </a:bodyPr>
          <a:lstStyle/>
          <a:p>
            <a:pPr marL="342900" indent="-342900" algn="just">
              <a:buFont typeface="Arial" pitchFamily="34" charset="0"/>
              <a:buChar char="•"/>
            </a:pPr>
            <a:r>
              <a:rPr lang="es-ES" dirty="0">
                <a:gradFill>
                  <a:gsLst>
                    <a:gs pos="0">
                      <a:schemeClr val="tx1"/>
                    </a:gs>
                    <a:gs pos="40000">
                      <a:schemeClr val="tx1">
                        <a:lumMod val="75000"/>
                        <a:lumOff val="25000"/>
                      </a:schemeClr>
                    </a:gs>
                    <a:gs pos="100000">
                      <a:schemeClr val="tx2">
                        <a:alpha val="65000"/>
                      </a:schemeClr>
                    </a:gs>
                  </a:gsLst>
                  <a:lin ang="5400000" scaled="0"/>
                </a:gradFill>
                <a:latin typeface="+mj-lt"/>
                <a:ea typeface="+mj-ea"/>
                <a:cs typeface="+mj-cs"/>
              </a:rPr>
              <a:t>Investigación Bibliográfica a fin de profundizar en  los distintos marcos de referencia, así como también en el marco legal emitido  por la SEPS.</a:t>
            </a:r>
            <a:endParaRPr lang="en-US" dirty="0">
              <a:gradFill>
                <a:gsLst>
                  <a:gs pos="0">
                    <a:schemeClr val="tx1"/>
                  </a:gs>
                  <a:gs pos="40000">
                    <a:schemeClr val="tx1">
                      <a:lumMod val="75000"/>
                      <a:lumOff val="25000"/>
                    </a:schemeClr>
                  </a:gs>
                  <a:gs pos="100000">
                    <a:schemeClr val="tx2">
                      <a:alpha val="65000"/>
                    </a:schemeClr>
                  </a:gs>
                </a:gsLst>
                <a:lin ang="5400000" scaled="0"/>
              </a:gradFill>
              <a:latin typeface="+mj-lt"/>
              <a:ea typeface="+mj-ea"/>
              <a:cs typeface="+mj-cs"/>
            </a:endParaRPr>
          </a:p>
          <a:p>
            <a:pPr marL="342900" indent="-342900" algn="just">
              <a:buFont typeface="Arial" pitchFamily="34" charset="0"/>
              <a:buChar char="•"/>
            </a:pPr>
            <a:r>
              <a:rPr lang="es-ES" dirty="0">
                <a:gradFill>
                  <a:gsLst>
                    <a:gs pos="0">
                      <a:schemeClr val="tx1"/>
                    </a:gs>
                    <a:gs pos="40000">
                      <a:schemeClr val="tx1">
                        <a:lumMod val="75000"/>
                        <a:lumOff val="25000"/>
                      </a:schemeClr>
                    </a:gs>
                    <a:gs pos="100000">
                      <a:schemeClr val="tx2">
                        <a:alpha val="65000"/>
                      </a:schemeClr>
                    </a:gs>
                  </a:gsLst>
                  <a:lin ang="5400000" scaled="0"/>
                </a:gradFill>
                <a:latin typeface="+mj-lt"/>
                <a:ea typeface="+mj-ea"/>
                <a:cs typeface="+mj-cs"/>
              </a:rPr>
              <a:t>Investigación Cualitativa permitirá determinar los procesos de tecnología con mayor impacto e influencia en los procesos de negocio de las organizaciones en atención a la normativa legal. </a:t>
            </a:r>
          </a:p>
          <a:p>
            <a:pPr marL="342900" indent="-342900" algn="just">
              <a:buFont typeface="Arial" pitchFamily="34" charset="0"/>
              <a:buChar char="•"/>
            </a:pPr>
            <a:r>
              <a:rPr lang="es-ES" dirty="0">
                <a:gradFill>
                  <a:gsLst>
                    <a:gs pos="0">
                      <a:schemeClr val="tx1"/>
                    </a:gs>
                    <a:gs pos="40000">
                      <a:schemeClr val="tx1">
                        <a:lumMod val="75000"/>
                        <a:lumOff val="25000"/>
                      </a:schemeClr>
                    </a:gs>
                    <a:gs pos="100000">
                      <a:schemeClr val="tx2">
                        <a:alpha val="65000"/>
                      </a:schemeClr>
                    </a:gs>
                  </a:gsLst>
                  <a:lin ang="5400000" scaled="0"/>
                </a:gradFill>
                <a:latin typeface="+mj-lt"/>
                <a:ea typeface="+mj-ea"/>
                <a:cs typeface="+mj-cs"/>
              </a:rPr>
              <a:t>Investigación Aplicada  se podrá  en una organización supervisada conocer el  grado de madurez de sus procesos de tecnología, sus oportunidades de mejora y la categorización que le corresponde de acuerdo al   modelo de madurez propuesto.</a:t>
            </a:r>
            <a:endParaRPr lang="en-US" dirty="0">
              <a:gradFill>
                <a:gsLst>
                  <a:gs pos="0">
                    <a:schemeClr val="tx1"/>
                  </a:gs>
                  <a:gs pos="40000">
                    <a:schemeClr val="tx1">
                      <a:lumMod val="75000"/>
                      <a:lumOff val="25000"/>
                    </a:schemeClr>
                  </a:gs>
                  <a:gs pos="100000">
                    <a:schemeClr val="tx2">
                      <a:alpha val="65000"/>
                    </a:schemeClr>
                  </a:gs>
                </a:gsLst>
                <a:lin ang="5400000" scaled="0"/>
              </a:gradFill>
              <a:latin typeface="+mj-lt"/>
              <a:ea typeface="+mj-ea"/>
              <a:cs typeface="+mj-cs"/>
            </a:endParaRPr>
          </a:p>
          <a:p>
            <a:pPr algn="just"/>
            <a:r>
              <a:rPr lang="es-ES" sz="1600" dirty="0">
                <a:gradFill>
                  <a:gsLst>
                    <a:gs pos="0">
                      <a:schemeClr val="tx1"/>
                    </a:gs>
                    <a:gs pos="40000">
                      <a:schemeClr val="tx1">
                        <a:lumMod val="75000"/>
                        <a:lumOff val="25000"/>
                      </a:schemeClr>
                    </a:gs>
                    <a:gs pos="100000">
                      <a:schemeClr val="tx2">
                        <a:alpha val="65000"/>
                      </a:schemeClr>
                    </a:gs>
                  </a:gsLst>
                  <a:lin ang="5400000" scaled="0"/>
                </a:gradFill>
                <a:latin typeface="+mj-lt"/>
                <a:ea typeface="+mj-ea"/>
                <a:cs typeface="+mj-cs"/>
              </a:rPr>
              <a:t> </a:t>
            </a:r>
            <a:endParaRPr lang="en-US" sz="1600" dirty="0">
              <a:gradFill>
                <a:gsLst>
                  <a:gs pos="0">
                    <a:schemeClr val="tx1"/>
                  </a:gs>
                  <a:gs pos="40000">
                    <a:schemeClr val="tx1">
                      <a:lumMod val="75000"/>
                      <a:lumOff val="25000"/>
                    </a:schemeClr>
                  </a:gs>
                  <a:gs pos="100000">
                    <a:schemeClr val="tx2">
                      <a:alpha val="65000"/>
                    </a:schemeClr>
                  </a:gs>
                </a:gsLst>
                <a:lin ang="5400000" scaled="0"/>
              </a:gradFill>
              <a:latin typeface="+mj-lt"/>
              <a:ea typeface="+mj-ea"/>
              <a:cs typeface="+mj-cs"/>
            </a:endParaRPr>
          </a:p>
          <a:p>
            <a:endParaRPr lang="en-US" sz="1600" dirty="0"/>
          </a:p>
        </p:txBody>
      </p:sp>
      <p:sp>
        <p:nvSpPr>
          <p:cNvPr id="3" name="2 Título"/>
          <p:cNvSpPr>
            <a:spLocks noGrp="1"/>
          </p:cNvSpPr>
          <p:nvPr>
            <p:ph type="ctrTitle"/>
          </p:nvPr>
        </p:nvSpPr>
        <p:spPr>
          <a:xfrm>
            <a:off x="914400" y="1371600"/>
            <a:ext cx="7315200" cy="677709"/>
          </a:xfrm>
          <a:ln>
            <a:noFill/>
          </a:ln>
        </p:spPr>
        <p:txBody>
          <a:bodyPr/>
          <a:lstStyle/>
          <a:p>
            <a:pPr marL="182880" indent="0">
              <a:buNone/>
            </a:pPr>
            <a:r>
              <a:rPr lang="es-EC" sz="4000" dirty="0"/>
              <a:t>Metodología de investigación </a:t>
            </a:r>
            <a:endParaRPr lang="en-US" sz="4000" dirty="0"/>
          </a:p>
        </p:txBody>
      </p:sp>
      <p:pic>
        <p:nvPicPr>
          <p:cNvPr id="5" name="4 Imagen" descr="C:\Users\william.lozada\Desktop\LOGO-PRINCIPAL5.png"/>
          <p:cNvPicPr/>
          <p:nvPr/>
        </p:nvPicPr>
        <p:blipFill rotWithShape="1">
          <a:blip r:embed="rId2" cstate="print"/>
          <a:srcRect l="-1" t="-1" r="-296" b="-676"/>
          <a:stretch/>
        </p:blipFill>
        <p:spPr bwMode="auto">
          <a:xfrm>
            <a:off x="5638800" y="152400"/>
            <a:ext cx="3360420" cy="838200"/>
          </a:xfrm>
          <a:prstGeom prst="rect">
            <a:avLst/>
          </a:prstGeom>
          <a:noFill/>
          <a:ln>
            <a:noFill/>
          </a:ln>
          <a:extLst>
            <a:ext uri="{53640926-AAD7-44D8-BBD7-CCE9431645EC}">
              <a14:shadowObscured xmlns:a14="http://schemas.microsoft.com/office/drawing/2010/main"/>
            </a:ext>
          </a:extLst>
        </p:spPr>
      </p:pic>
      <p:cxnSp>
        <p:nvCxnSpPr>
          <p:cNvPr id="6" name="5 Conector recto"/>
          <p:cNvCxnSpPr/>
          <p:nvPr/>
        </p:nvCxnSpPr>
        <p:spPr>
          <a:xfrm>
            <a:off x="0" y="1038225"/>
            <a:ext cx="9144000" cy="0"/>
          </a:xfrm>
          <a:prstGeom prst="line">
            <a:avLst/>
          </a:prstGeom>
          <a:ln>
            <a:solidFill>
              <a:srgbClr val="FF0000"/>
            </a:solidFill>
          </a:ln>
        </p:spPr>
        <p:style>
          <a:lnRef idx="2">
            <a:schemeClr val="accent6"/>
          </a:lnRef>
          <a:fillRef idx="0">
            <a:schemeClr val="accent6"/>
          </a:fillRef>
          <a:effectRef idx="1">
            <a:schemeClr val="accent6"/>
          </a:effectRef>
          <a:fontRef idx="minor">
            <a:schemeClr val="tx1"/>
          </a:fontRef>
        </p:style>
      </p:cxnSp>
      <p:cxnSp>
        <p:nvCxnSpPr>
          <p:cNvPr id="7" name="6 Conector recto"/>
          <p:cNvCxnSpPr/>
          <p:nvPr/>
        </p:nvCxnSpPr>
        <p:spPr>
          <a:xfrm>
            <a:off x="0" y="1095375"/>
            <a:ext cx="9144000" cy="0"/>
          </a:xfrm>
          <a:prstGeom prst="line">
            <a:avLst/>
          </a:prstGeom>
          <a:ln>
            <a:solidFill>
              <a:srgbClr val="21A73B"/>
            </a:solidFill>
          </a:ln>
        </p:spPr>
        <p:style>
          <a:lnRef idx="2">
            <a:schemeClr val="accent6"/>
          </a:lnRef>
          <a:fillRef idx="0">
            <a:schemeClr val="accent6"/>
          </a:fillRef>
          <a:effectRef idx="1">
            <a:schemeClr val="accent6"/>
          </a:effectRef>
          <a:fontRef idx="minor">
            <a:schemeClr val="tx1"/>
          </a:fontRef>
        </p:style>
      </p:cxnSp>
    </p:spTree>
    <p:extLst>
      <p:ext uri="{BB962C8B-B14F-4D97-AF65-F5344CB8AC3E}">
        <p14:creationId xmlns:p14="http://schemas.microsoft.com/office/powerpoint/2010/main" val="3202567095"/>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ubtítulo"/>
          <p:cNvSpPr>
            <a:spLocks noGrp="1"/>
          </p:cNvSpPr>
          <p:nvPr>
            <p:ph type="subTitle" idx="1"/>
          </p:nvPr>
        </p:nvSpPr>
        <p:spPr>
          <a:xfrm>
            <a:off x="762000" y="2286000"/>
            <a:ext cx="7620000" cy="4114800"/>
          </a:xfrm>
        </p:spPr>
        <p:txBody>
          <a:bodyPr>
            <a:noAutofit/>
          </a:bodyPr>
          <a:lstStyle/>
          <a:p>
            <a:pPr marL="914400" lvl="1" indent="-457200" algn="just">
              <a:lnSpc>
                <a:spcPct val="97000"/>
              </a:lnSpc>
              <a:buFont typeface="Arial" charset="0"/>
              <a:buChar char="•"/>
              <a:defRPr/>
            </a:pPr>
            <a:r>
              <a:rPr lang="es-ES" sz="2200" dirty="0">
                <a:gradFill>
                  <a:gsLst>
                    <a:gs pos="0">
                      <a:schemeClr val="tx1"/>
                    </a:gs>
                    <a:gs pos="40000">
                      <a:schemeClr val="tx1">
                        <a:lumMod val="75000"/>
                        <a:lumOff val="25000"/>
                      </a:schemeClr>
                    </a:gs>
                    <a:gs pos="100000">
                      <a:schemeClr val="tx2">
                        <a:alpha val="65000"/>
                      </a:schemeClr>
                    </a:gs>
                  </a:gsLst>
                  <a:lin ang="5400000" scaled="0"/>
                </a:gradFill>
                <a:latin typeface="+mj-lt"/>
                <a:ea typeface="+mj-ea"/>
                <a:cs typeface="+mj-cs"/>
              </a:rPr>
              <a:t>Instrumentos de evaluación</a:t>
            </a:r>
          </a:p>
          <a:p>
            <a:pPr marL="1371600" lvl="2" indent="-457200" algn="just">
              <a:lnSpc>
                <a:spcPct val="97000"/>
              </a:lnSpc>
              <a:buFont typeface="Arial" charset="0"/>
              <a:buChar char="•"/>
              <a:defRPr/>
            </a:pPr>
            <a:r>
              <a:rPr lang="es-ES" sz="2200" dirty="0" smtClean="0">
                <a:gradFill>
                  <a:gsLst>
                    <a:gs pos="0">
                      <a:schemeClr val="tx1"/>
                    </a:gs>
                    <a:gs pos="40000">
                      <a:schemeClr val="tx1">
                        <a:lumMod val="75000"/>
                        <a:lumOff val="25000"/>
                      </a:schemeClr>
                    </a:gs>
                    <a:gs pos="100000">
                      <a:schemeClr val="tx2">
                        <a:alpha val="65000"/>
                      </a:schemeClr>
                    </a:gs>
                  </a:gsLst>
                  <a:lin ang="5400000" scaled="0"/>
                </a:gradFill>
                <a:latin typeface="+mj-lt"/>
                <a:ea typeface="+mj-ea"/>
                <a:cs typeface="+mj-cs"/>
              </a:rPr>
              <a:t>Observación</a:t>
            </a:r>
            <a:endParaRPr lang="es-ES" sz="2200" dirty="0">
              <a:gradFill>
                <a:gsLst>
                  <a:gs pos="0">
                    <a:schemeClr val="tx1"/>
                  </a:gs>
                  <a:gs pos="40000">
                    <a:schemeClr val="tx1">
                      <a:lumMod val="75000"/>
                      <a:lumOff val="25000"/>
                    </a:schemeClr>
                  </a:gs>
                  <a:gs pos="100000">
                    <a:schemeClr val="tx2">
                      <a:alpha val="65000"/>
                    </a:schemeClr>
                  </a:gs>
                </a:gsLst>
                <a:lin ang="5400000" scaled="0"/>
              </a:gradFill>
              <a:latin typeface="+mj-lt"/>
              <a:ea typeface="+mj-ea"/>
              <a:cs typeface="+mj-cs"/>
            </a:endParaRPr>
          </a:p>
          <a:p>
            <a:pPr marL="1371600" lvl="2" indent="-457200" algn="just">
              <a:lnSpc>
                <a:spcPct val="97000"/>
              </a:lnSpc>
              <a:buFont typeface="Arial" charset="0"/>
              <a:buChar char="•"/>
              <a:defRPr/>
            </a:pPr>
            <a:r>
              <a:rPr lang="es-ES" sz="2200" dirty="0" smtClean="0">
                <a:gradFill>
                  <a:gsLst>
                    <a:gs pos="0">
                      <a:schemeClr val="tx1"/>
                    </a:gs>
                    <a:gs pos="40000">
                      <a:schemeClr val="tx1">
                        <a:lumMod val="75000"/>
                        <a:lumOff val="25000"/>
                      </a:schemeClr>
                    </a:gs>
                    <a:gs pos="100000">
                      <a:schemeClr val="tx2">
                        <a:alpha val="65000"/>
                      </a:schemeClr>
                    </a:gs>
                  </a:gsLst>
                  <a:lin ang="5400000" scaled="0"/>
                </a:gradFill>
                <a:latin typeface="+mj-lt"/>
                <a:ea typeface="+mj-ea"/>
                <a:cs typeface="+mj-cs"/>
              </a:rPr>
              <a:t>Entrevistas</a:t>
            </a:r>
            <a:endParaRPr lang="es-ES" sz="2200" dirty="0">
              <a:gradFill>
                <a:gsLst>
                  <a:gs pos="0">
                    <a:schemeClr val="tx1"/>
                  </a:gs>
                  <a:gs pos="40000">
                    <a:schemeClr val="tx1">
                      <a:lumMod val="75000"/>
                      <a:lumOff val="25000"/>
                    </a:schemeClr>
                  </a:gs>
                  <a:gs pos="100000">
                    <a:schemeClr val="tx2">
                      <a:alpha val="65000"/>
                    </a:schemeClr>
                  </a:gs>
                </a:gsLst>
                <a:lin ang="5400000" scaled="0"/>
              </a:gradFill>
              <a:latin typeface="+mj-lt"/>
              <a:ea typeface="+mj-ea"/>
              <a:cs typeface="+mj-cs"/>
            </a:endParaRPr>
          </a:p>
          <a:p>
            <a:pPr algn="just"/>
            <a:r>
              <a:rPr lang="es-ES" sz="1600" dirty="0">
                <a:gradFill>
                  <a:gsLst>
                    <a:gs pos="0">
                      <a:schemeClr val="tx1"/>
                    </a:gs>
                    <a:gs pos="40000">
                      <a:schemeClr val="tx1">
                        <a:lumMod val="75000"/>
                        <a:lumOff val="25000"/>
                      </a:schemeClr>
                    </a:gs>
                    <a:gs pos="100000">
                      <a:schemeClr val="tx2">
                        <a:alpha val="65000"/>
                      </a:schemeClr>
                    </a:gs>
                  </a:gsLst>
                  <a:lin ang="5400000" scaled="0"/>
                </a:gradFill>
                <a:latin typeface="+mj-lt"/>
                <a:ea typeface="+mj-ea"/>
                <a:cs typeface="+mj-cs"/>
              </a:rPr>
              <a:t> </a:t>
            </a:r>
            <a:endParaRPr lang="en-US" sz="1600" dirty="0">
              <a:gradFill>
                <a:gsLst>
                  <a:gs pos="0">
                    <a:schemeClr val="tx1"/>
                  </a:gs>
                  <a:gs pos="40000">
                    <a:schemeClr val="tx1">
                      <a:lumMod val="75000"/>
                      <a:lumOff val="25000"/>
                    </a:schemeClr>
                  </a:gs>
                  <a:gs pos="100000">
                    <a:schemeClr val="tx2">
                      <a:alpha val="65000"/>
                    </a:schemeClr>
                  </a:gs>
                </a:gsLst>
                <a:lin ang="5400000" scaled="0"/>
              </a:gradFill>
              <a:latin typeface="+mj-lt"/>
              <a:ea typeface="+mj-ea"/>
              <a:cs typeface="+mj-cs"/>
            </a:endParaRPr>
          </a:p>
          <a:p>
            <a:endParaRPr lang="en-US" sz="1600" dirty="0"/>
          </a:p>
        </p:txBody>
      </p:sp>
      <p:sp>
        <p:nvSpPr>
          <p:cNvPr id="3" name="2 Título"/>
          <p:cNvSpPr>
            <a:spLocks noGrp="1"/>
          </p:cNvSpPr>
          <p:nvPr>
            <p:ph type="ctrTitle"/>
          </p:nvPr>
        </p:nvSpPr>
        <p:spPr>
          <a:xfrm>
            <a:off x="914400" y="1371600"/>
            <a:ext cx="7315200" cy="677709"/>
          </a:xfrm>
          <a:ln>
            <a:noFill/>
          </a:ln>
        </p:spPr>
        <p:txBody>
          <a:bodyPr/>
          <a:lstStyle/>
          <a:p>
            <a:pPr marL="182880" indent="0">
              <a:buNone/>
            </a:pPr>
            <a:r>
              <a:rPr lang="es-EC" sz="4000" dirty="0"/>
              <a:t>Metodología de investigación </a:t>
            </a:r>
            <a:endParaRPr lang="en-US" sz="4000" dirty="0"/>
          </a:p>
        </p:txBody>
      </p:sp>
      <p:pic>
        <p:nvPicPr>
          <p:cNvPr id="5" name="4 Imagen" descr="C:\Users\william.lozada\Desktop\LOGO-PRINCIPAL5.png"/>
          <p:cNvPicPr/>
          <p:nvPr/>
        </p:nvPicPr>
        <p:blipFill rotWithShape="1">
          <a:blip r:embed="rId2" cstate="print"/>
          <a:srcRect l="-1" t="-1" r="-296" b="-676"/>
          <a:stretch/>
        </p:blipFill>
        <p:spPr bwMode="auto">
          <a:xfrm>
            <a:off x="5638800" y="152400"/>
            <a:ext cx="3360420" cy="838200"/>
          </a:xfrm>
          <a:prstGeom prst="rect">
            <a:avLst/>
          </a:prstGeom>
          <a:noFill/>
          <a:ln>
            <a:noFill/>
          </a:ln>
          <a:extLst>
            <a:ext uri="{53640926-AAD7-44D8-BBD7-CCE9431645EC}">
              <a14:shadowObscured xmlns:a14="http://schemas.microsoft.com/office/drawing/2010/main"/>
            </a:ext>
          </a:extLst>
        </p:spPr>
      </p:pic>
      <p:cxnSp>
        <p:nvCxnSpPr>
          <p:cNvPr id="6" name="5 Conector recto"/>
          <p:cNvCxnSpPr/>
          <p:nvPr/>
        </p:nvCxnSpPr>
        <p:spPr>
          <a:xfrm>
            <a:off x="0" y="1038225"/>
            <a:ext cx="9144000" cy="0"/>
          </a:xfrm>
          <a:prstGeom prst="line">
            <a:avLst/>
          </a:prstGeom>
          <a:ln>
            <a:solidFill>
              <a:srgbClr val="FF0000"/>
            </a:solidFill>
          </a:ln>
        </p:spPr>
        <p:style>
          <a:lnRef idx="2">
            <a:schemeClr val="accent6"/>
          </a:lnRef>
          <a:fillRef idx="0">
            <a:schemeClr val="accent6"/>
          </a:fillRef>
          <a:effectRef idx="1">
            <a:schemeClr val="accent6"/>
          </a:effectRef>
          <a:fontRef idx="minor">
            <a:schemeClr val="tx1"/>
          </a:fontRef>
        </p:style>
      </p:cxnSp>
      <p:cxnSp>
        <p:nvCxnSpPr>
          <p:cNvPr id="7" name="6 Conector recto"/>
          <p:cNvCxnSpPr/>
          <p:nvPr/>
        </p:nvCxnSpPr>
        <p:spPr>
          <a:xfrm>
            <a:off x="0" y="1095375"/>
            <a:ext cx="9144000" cy="0"/>
          </a:xfrm>
          <a:prstGeom prst="line">
            <a:avLst/>
          </a:prstGeom>
          <a:ln>
            <a:solidFill>
              <a:srgbClr val="21A73B"/>
            </a:solidFill>
          </a:ln>
        </p:spPr>
        <p:style>
          <a:lnRef idx="2">
            <a:schemeClr val="accent6"/>
          </a:lnRef>
          <a:fillRef idx="0">
            <a:schemeClr val="accent6"/>
          </a:fillRef>
          <a:effectRef idx="1">
            <a:schemeClr val="accent6"/>
          </a:effectRef>
          <a:fontRef idx="minor">
            <a:schemeClr val="tx1"/>
          </a:fontRef>
        </p:style>
      </p:cxnSp>
    </p:spTree>
    <p:extLst>
      <p:ext uri="{BB962C8B-B14F-4D97-AF65-F5344CB8AC3E}">
        <p14:creationId xmlns:p14="http://schemas.microsoft.com/office/powerpoint/2010/main" val="3232089441"/>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ubtítulo"/>
          <p:cNvSpPr>
            <a:spLocks noGrp="1"/>
          </p:cNvSpPr>
          <p:nvPr>
            <p:ph type="subTitle" idx="1"/>
          </p:nvPr>
        </p:nvSpPr>
        <p:spPr>
          <a:xfrm>
            <a:off x="762000" y="2286000"/>
            <a:ext cx="7620000" cy="3810000"/>
          </a:xfrm>
        </p:spPr>
        <p:txBody>
          <a:bodyPr>
            <a:normAutofit/>
          </a:bodyPr>
          <a:lstStyle/>
          <a:p>
            <a:pPr algn="just">
              <a:lnSpc>
                <a:spcPct val="130000"/>
              </a:lnSpc>
            </a:pPr>
            <a:r>
              <a:rPr lang="es-ES" sz="2400" dirty="0">
                <a:gradFill>
                  <a:gsLst>
                    <a:gs pos="0">
                      <a:schemeClr val="tx1"/>
                    </a:gs>
                    <a:gs pos="40000">
                      <a:schemeClr val="tx1">
                        <a:lumMod val="75000"/>
                        <a:lumOff val="25000"/>
                      </a:schemeClr>
                    </a:gs>
                    <a:gs pos="100000">
                      <a:schemeClr val="tx2">
                        <a:alpha val="65000"/>
                      </a:schemeClr>
                    </a:gs>
                  </a:gsLst>
                  <a:lin ang="5400000" scaled="0"/>
                </a:gradFill>
                <a:latin typeface="+mj-lt"/>
                <a:ea typeface="+mj-ea"/>
                <a:cs typeface="+mj-cs"/>
              </a:rPr>
              <a:t>Superintendencia de Economía Popular y </a:t>
            </a:r>
            <a:r>
              <a:rPr lang="es-ES" sz="2400" dirty="0" smtClean="0">
                <a:gradFill>
                  <a:gsLst>
                    <a:gs pos="0">
                      <a:schemeClr val="tx1"/>
                    </a:gs>
                    <a:gs pos="40000">
                      <a:schemeClr val="tx1">
                        <a:lumMod val="75000"/>
                        <a:lumOff val="25000"/>
                      </a:schemeClr>
                    </a:gs>
                    <a:gs pos="100000">
                      <a:schemeClr val="tx2">
                        <a:alpha val="65000"/>
                      </a:schemeClr>
                    </a:gs>
                  </a:gsLst>
                  <a:lin ang="5400000" scaled="0"/>
                </a:gradFill>
                <a:latin typeface="+mj-lt"/>
                <a:ea typeface="+mj-ea"/>
                <a:cs typeface="+mj-cs"/>
              </a:rPr>
              <a:t>Solidaria (“SEPS”), es una </a:t>
            </a:r>
            <a:r>
              <a:rPr lang="es-ES" sz="2400" dirty="0" smtClean="0">
                <a:gradFill>
                  <a:gsLst>
                    <a:gs pos="0">
                      <a:schemeClr val="tx1"/>
                    </a:gs>
                    <a:gs pos="40000">
                      <a:schemeClr val="tx1">
                        <a:lumMod val="75000"/>
                        <a:lumOff val="25000"/>
                      </a:schemeClr>
                    </a:gs>
                    <a:gs pos="100000">
                      <a:schemeClr val="tx2">
                        <a:alpha val="65000"/>
                      </a:schemeClr>
                    </a:gs>
                  </a:gsLst>
                  <a:lin ang="5400000" scaled="0"/>
                </a:gradFill>
              </a:rPr>
              <a:t>entidad </a:t>
            </a:r>
            <a:r>
              <a:rPr lang="es-ES" sz="2400" dirty="0">
                <a:gradFill>
                  <a:gsLst>
                    <a:gs pos="0">
                      <a:schemeClr val="tx1"/>
                    </a:gs>
                    <a:gs pos="40000">
                      <a:schemeClr val="tx1">
                        <a:lumMod val="75000"/>
                        <a:lumOff val="25000"/>
                      </a:schemeClr>
                    </a:gs>
                    <a:gs pos="100000">
                      <a:schemeClr val="tx2">
                        <a:alpha val="65000"/>
                      </a:schemeClr>
                    </a:gs>
                  </a:gsLst>
                  <a:lin ang="5400000" scaled="0"/>
                </a:gradFill>
              </a:rPr>
              <a:t>técnica de supervisión y control de las organizaciones de la economía popular y solidaria, que busca el desarrollo, estabilidad, solidez y correcto funcionamiento del sector económico popular y solidario.</a:t>
            </a:r>
            <a:endParaRPr lang="en-US" sz="2400" dirty="0">
              <a:gradFill>
                <a:gsLst>
                  <a:gs pos="0">
                    <a:schemeClr val="tx1"/>
                  </a:gs>
                  <a:gs pos="40000">
                    <a:schemeClr val="tx1">
                      <a:lumMod val="75000"/>
                      <a:lumOff val="25000"/>
                    </a:schemeClr>
                  </a:gs>
                  <a:gs pos="100000">
                    <a:schemeClr val="tx2">
                      <a:alpha val="65000"/>
                    </a:schemeClr>
                  </a:gs>
                </a:gsLst>
                <a:lin ang="5400000" scaled="0"/>
              </a:gradFill>
            </a:endParaRPr>
          </a:p>
          <a:p>
            <a:endParaRPr lang="en-US" dirty="0"/>
          </a:p>
        </p:txBody>
      </p:sp>
      <p:sp>
        <p:nvSpPr>
          <p:cNvPr id="3" name="2 Título"/>
          <p:cNvSpPr>
            <a:spLocks noGrp="1"/>
          </p:cNvSpPr>
          <p:nvPr>
            <p:ph type="ctrTitle"/>
          </p:nvPr>
        </p:nvSpPr>
        <p:spPr>
          <a:xfrm>
            <a:off x="2419350" y="1371600"/>
            <a:ext cx="4305300" cy="677709"/>
          </a:xfrm>
          <a:ln>
            <a:noFill/>
          </a:ln>
        </p:spPr>
        <p:txBody>
          <a:bodyPr/>
          <a:lstStyle/>
          <a:p>
            <a:pPr marL="182880" indent="0">
              <a:buNone/>
            </a:pPr>
            <a:r>
              <a:rPr lang="es-EC" sz="4000" dirty="0" smtClean="0"/>
              <a:t>ANTECEDENTES</a:t>
            </a:r>
            <a:endParaRPr lang="en-US" sz="4000" dirty="0"/>
          </a:p>
        </p:txBody>
      </p:sp>
      <p:pic>
        <p:nvPicPr>
          <p:cNvPr id="5" name="4 Imagen" descr="C:\Users\william.lozada\Desktop\LOGO-PRINCIPAL5.png"/>
          <p:cNvPicPr/>
          <p:nvPr/>
        </p:nvPicPr>
        <p:blipFill rotWithShape="1">
          <a:blip r:embed="rId2" cstate="print"/>
          <a:srcRect l="-1" t="-1" r="-296" b="-676"/>
          <a:stretch/>
        </p:blipFill>
        <p:spPr bwMode="auto">
          <a:xfrm>
            <a:off x="5638800" y="152400"/>
            <a:ext cx="3360420" cy="838200"/>
          </a:xfrm>
          <a:prstGeom prst="rect">
            <a:avLst/>
          </a:prstGeom>
          <a:noFill/>
          <a:ln>
            <a:noFill/>
          </a:ln>
          <a:extLst>
            <a:ext uri="{53640926-AAD7-44D8-BBD7-CCE9431645EC}">
              <a14:shadowObscured xmlns:a14="http://schemas.microsoft.com/office/drawing/2010/main"/>
            </a:ext>
          </a:extLst>
        </p:spPr>
      </p:pic>
      <p:cxnSp>
        <p:nvCxnSpPr>
          <p:cNvPr id="6" name="5 Conector recto"/>
          <p:cNvCxnSpPr/>
          <p:nvPr/>
        </p:nvCxnSpPr>
        <p:spPr>
          <a:xfrm>
            <a:off x="0" y="1038225"/>
            <a:ext cx="9144000" cy="0"/>
          </a:xfrm>
          <a:prstGeom prst="line">
            <a:avLst/>
          </a:prstGeom>
          <a:ln>
            <a:solidFill>
              <a:srgbClr val="FF0000"/>
            </a:solidFill>
          </a:ln>
        </p:spPr>
        <p:style>
          <a:lnRef idx="2">
            <a:schemeClr val="accent6"/>
          </a:lnRef>
          <a:fillRef idx="0">
            <a:schemeClr val="accent6"/>
          </a:fillRef>
          <a:effectRef idx="1">
            <a:schemeClr val="accent6"/>
          </a:effectRef>
          <a:fontRef idx="minor">
            <a:schemeClr val="tx1"/>
          </a:fontRef>
        </p:style>
      </p:cxnSp>
      <p:cxnSp>
        <p:nvCxnSpPr>
          <p:cNvPr id="7" name="6 Conector recto"/>
          <p:cNvCxnSpPr/>
          <p:nvPr/>
        </p:nvCxnSpPr>
        <p:spPr>
          <a:xfrm>
            <a:off x="0" y="1095375"/>
            <a:ext cx="9144000" cy="0"/>
          </a:xfrm>
          <a:prstGeom prst="line">
            <a:avLst/>
          </a:prstGeom>
          <a:ln>
            <a:solidFill>
              <a:srgbClr val="21A73B"/>
            </a:solidFill>
          </a:ln>
        </p:spPr>
        <p:style>
          <a:lnRef idx="2">
            <a:schemeClr val="accent6"/>
          </a:lnRef>
          <a:fillRef idx="0">
            <a:schemeClr val="accent6"/>
          </a:fillRef>
          <a:effectRef idx="1">
            <a:schemeClr val="accent6"/>
          </a:effectRef>
          <a:fontRef idx="minor">
            <a:schemeClr val="tx1"/>
          </a:fontRef>
        </p:style>
      </p:cxnSp>
    </p:spTree>
    <p:extLst>
      <p:ext uri="{BB962C8B-B14F-4D97-AF65-F5344CB8AC3E}">
        <p14:creationId xmlns:p14="http://schemas.microsoft.com/office/powerpoint/2010/main" val="2886008757"/>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ubtítulo"/>
          <p:cNvSpPr>
            <a:spLocks noGrp="1"/>
          </p:cNvSpPr>
          <p:nvPr>
            <p:ph type="subTitle" idx="1"/>
          </p:nvPr>
        </p:nvSpPr>
        <p:spPr>
          <a:xfrm>
            <a:off x="762000" y="2286000"/>
            <a:ext cx="7620000" cy="3810000"/>
          </a:xfrm>
        </p:spPr>
        <p:txBody>
          <a:bodyPr>
            <a:normAutofit lnSpcReduction="10000"/>
          </a:bodyPr>
          <a:lstStyle/>
          <a:p>
            <a:pPr algn="just"/>
            <a:endParaRPr lang="es-ES" sz="2400" dirty="0" smtClean="0"/>
          </a:p>
          <a:p>
            <a:pPr algn="just">
              <a:lnSpc>
                <a:spcPct val="130000"/>
              </a:lnSpc>
            </a:pPr>
            <a:r>
              <a:rPr lang="es-EC" sz="2400" dirty="0">
                <a:gradFill>
                  <a:gsLst>
                    <a:gs pos="0">
                      <a:schemeClr val="tx1"/>
                    </a:gs>
                    <a:gs pos="40000">
                      <a:schemeClr val="tx1">
                        <a:lumMod val="75000"/>
                        <a:lumOff val="25000"/>
                      </a:schemeClr>
                    </a:gs>
                    <a:gs pos="100000">
                      <a:schemeClr val="tx2">
                        <a:alpha val="65000"/>
                      </a:schemeClr>
                    </a:gs>
                  </a:gsLst>
                  <a:lin ang="5400000" scaled="0"/>
                </a:gradFill>
                <a:latin typeface="+mj-lt"/>
                <a:ea typeface="+mj-ea"/>
                <a:cs typeface="+mj-cs"/>
              </a:rPr>
              <a:t>Las organizaciones bajo la supervisión de la SEPS están ubicadas en segmentos, con el propósito de generar políticas y regulaciones de forma específica y diferenciada atendiendo a sus características particulares como: Participación en el Sector, Operaciones, Socios, Número y ubicación geográfica, Activos, Patrimonio, Productos y servicios financieros. </a:t>
            </a:r>
          </a:p>
          <a:p>
            <a:endParaRPr lang="en-US" dirty="0"/>
          </a:p>
        </p:txBody>
      </p:sp>
      <p:sp>
        <p:nvSpPr>
          <p:cNvPr id="3" name="2 Título"/>
          <p:cNvSpPr>
            <a:spLocks noGrp="1"/>
          </p:cNvSpPr>
          <p:nvPr>
            <p:ph type="ctrTitle"/>
          </p:nvPr>
        </p:nvSpPr>
        <p:spPr>
          <a:xfrm>
            <a:off x="2419350" y="1371600"/>
            <a:ext cx="4305300" cy="677709"/>
          </a:xfrm>
          <a:ln>
            <a:noFill/>
          </a:ln>
        </p:spPr>
        <p:txBody>
          <a:bodyPr/>
          <a:lstStyle/>
          <a:p>
            <a:pPr marL="182880" indent="0">
              <a:buNone/>
            </a:pPr>
            <a:r>
              <a:rPr lang="es-EC" sz="4000" dirty="0" smtClean="0"/>
              <a:t>ANTECEDENTES</a:t>
            </a:r>
            <a:endParaRPr lang="en-US" sz="4000" dirty="0"/>
          </a:p>
        </p:txBody>
      </p:sp>
      <p:pic>
        <p:nvPicPr>
          <p:cNvPr id="5" name="4 Imagen" descr="C:\Users\william.lozada\Desktop\LOGO-PRINCIPAL5.png"/>
          <p:cNvPicPr/>
          <p:nvPr/>
        </p:nvPicPr>
        <p:blipFill rotWithShape="1">
          <a:blip r:embed="rId2" cstate="print"/>
          <a:srcRect l="-1" t="-1" r="-296" b="-676"/>
          <a:stretch/>
        </p:blipFill>
        <p:spPr bwMode="auto">
          <a:xfrm>
            <a:off x="5638800" y="152400"/>
            <a:ext cx="3360420" cy="838200"/>
          </a:xfrm>
          <a:prstGeom prst="rect">
            <a:avLst/>
          </a:prstGeom>
          <a:noFill/>
          <a:ln>
            <a:noFill/>
          </a:ln>
          <a:extLst>
            <a:ext uri="{53640926-AAD7-44D8-BBD7-CCE9431645EC}">
              <a14:shadowObscured xmlns:a14="http://schemas.microsoft.com/office/drawing/2010/main"/>
            </a:ext>
          </a:extLst>
        </p:spPr>
      </p:pic>
      <p:cxnSp>
        <p:nvCxnSpPr>
          <p:cNvPr id="6" name="5 Conector recto"/>
          <p:cNvCxnSpPr/>
          <p:nvPr/>
        </p:nvCxnSpPr>
        <p:spPr>
          <a:xfrm>
            <a:off x="0" y="1038225"/>
            <a:ext cx="9144000" cy="0"/>
          </a:xfrm>
          <a:prstGeom prst="line">
            <a:avLst/>
          </a:prstGeom>
          <a:ln>
            <a:solidFill>
              <a:srgbClr val="FF0000"/>
            </a:solidFill>
          </a:ln>
        </p:spPr>
        <p:style>
          <a:lnRef idx="2">
            <a:schemeClr val="accent6"/>
          </a:lnRef>
          <a:fillRef idx="0">
            <a:schemeClr val="accent6"/>
          </a:fillRef>
          <a:effectRef idx="1">
            <a:schemeClr val="accent6"/>
          </a:effectRef>
          <a:fontRef idx="minor">
            <a:schemeClr val="tx1"/>
          </a:fontRef>
        </p:style>
      </p:cxnSp>
      <p:cxnSp>
        <p:nvCxnSpPr>
          <p:cNvPr id="7" name="6 Conector recto"/>
          <p:cNvCxnSpPr/>
          <p:nvPr/>
        </p:nvCxnSpPr>
        <p:spPr>
          <a:xfrm>
            <a:off x="0" y="1095375"/>
            <a:ext cx="9144000" cy="0"/>
          </a:xfrm>
          <a:prstGeom prst="line">
            <a:avLst/>
          </a:prstGeom>
          <a:ln>
            <a:solidFill>
              <a:srgbClr val="21A73B"/>
            </a:solidFill>
          </a:ln>
        </p:spPr>
        <p:style>
          <a:lnRef idx="2">
            <a:schemeClr val="accent6"/>
          </a:lnRef>
          <a:fillRef idx="0">
            <a:schemeClr val="accent6"/>
          </a:fillRef>
          <a:effectRef idx="1">
            <a:schemeClr val="accent6"/>
          </a:effectRef>
          <a:fontRef idx="minor">
            <a:schemeClr val="tx1"/>
          </a:fontRef>
        </p:style>
      </p:cxnSp>
    </p:spTree>
    <p:extLst>
      <p:ext uri="{BB962C8B-B14F-4D97-AF65-F5344CB8AC3E}">
        <p14:creationId xmlns:p14="http://schemas.microsoft.com/office/powerpoint/2010/main" val="893814150"/>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ubtítulo"/>
          <p:cNvSpPr>
            <a:spLocks noGrp="1"/>
          </p:cNvSpPr>
          <p:nvPr>
            <p:ph type="subTitle" idx="1"/>
          </p:nvPr>
        </p:nvSpPr>
        <p:spPr>
          <a:xfrm>
            <a:off x="762000" y="2286000"/>
            <a:ext cx="7620000" cy="3810000"/>
          </a:xfrm>
        </p:spPr>
        <p:txBody>
          <a:bodyPr>
            <a:normAutofit fontScale="92500" lnSpcReduction="10000"/>
          </a:bodyPr>
          <a:lstStyle/>
          <a:p>
            <a:pPr algn="just">
              <a:lnSpc>
                <a:spcPct val="140000"/>
              </a:lnSpc>
            </a:pPr>
            <a:r>
              <a:rPr lang="es-ES" sz="2500" dirty="0" smtClean="0">
                <a:gradFill>
                  <a:gsLst>
                    <a:gs pos="0">
                      <a:schemeClr val="tx1"/>
                    </a:gs>
                    <a:gs pos="40000">
                      <a:schemeClr val="tx1">
                        <a:lumMod val="75000"/>
                        <a:lumOff val="25000"/>
                      </a:schemeClr>
                    </a:gs>
                    <a:gs pos="100000">
                      <a:schemeClr val="tx2">
                        <a:alpha val="65000"/>
                      </a:schemeClr>
                    </a:gs>
                  </a:gsLst>
                  <a:lin ang="5400000" scaled="0"/>
                </a:gradFill>
                <a:latin typeface="+mj-lt"/>
                <a:ea typeface="+mj-ea"/>
                <a:cs typeface="+mj-cs"/>
              </a:rPr>
              <a:t>El problema identificado para la realización del presente trabajo fue determinado como: La SEPS no dispone  de un </a:t>
            </a:r>
            <a:r>
              <a:rPr lang="es-ES" sz="2500" dirty="0">
                <a:gradFill>
                  <a:gsLst>
                    <a:gs pos="0">
                      <a:schemeClr val="tx1"/>
                    </a:gs>
                    <a:gs pos="40000">
                      <a:schemeClr val="tx1">
                        <a:lumMod val="75000"/>
                        <a:lumOff val="25000"/>
                      </a:schemeClr>
                    </a:gs>
                    <a:gs pos="100000">
                      <a:schemeClr val="tx2">
                        <a:alpha val="65000"/>
                      </a:schemeClr>
                    </a:gs>
                  </a:gsLst>
                  <a:lin ang="5400000" scaled="0"/>
                </a:gradFill>
                <a:latin typeface="+mj-lt"/>
                <a:ea typeface="+mj-ea"/>
                <a:cs typeface="+mj-cs"/>
              </a:rPr>
              <a:t>modelo de </a:t>
            </a:r>
            <a:r>
              <a:rPr lang="es-ES" sz="2500" dirty="0" smtClean="0">
                <a:gradFill>
                  <a:gsLst>
                    <a:gs pos="0">
                      <a:schemeClr val="tx1"/>
                    </a:gs>
                    <a:gs pos="40000">
                      <a:schemeClr val="tx1">
                        <a:lumMod val="75000"/>
                        <a:lumOff val="25000"/>
                      </a:schemeClr>
                    </a:gs>
                    <a:gs pos="100000">
                      <a:schemeClr val="tx2">
                        <a:alpha val="65000"/>
                      </a:schemeClr>
                    </a:gs>
                  </a:gsLst>
                  <a:lin ang="5400000" scaled="0"/>
                </a:gradFill>
                <a:latin typeface="+mj-lt"/>
                <a:ea typeface="+mj-ea"/>
                <a:cs typeface="+mj-cs"/>
              </a:rPr>
              <a:t>madurez u otra herramienta </a:t>
            </a:r>
            <a:r>
              <a:rPr lang="es-ES" sz="2400" dirty="0" smtClean="0">
                <a:gradFill>
                  <a:gsLst>
                    <a:gs pos="0">
                      <a:schemeClr val="tx1"/>
                    </a:gs>
                    <a:gs pos="40000">
                      <a:schemeClr val="tx1">
                        <a:lumMod val="75000"/>
                        <a:lumOff val="25000"/>
                      </a:schemeClr>
                    </a:gs>
                    <a:gs pos="100000">
                      <a:schemeClr val="tx2">
                        <a:alpha val="65000"/>
                      </a:schemeClr>
                    </a:gs>
                  </a:gsLst>
                  <a:lin ang="5400000" scaled="0"/>
                </a:gradFill>
                <a:latin typeface="+mj-lt"/>
                <a:ea typeface="+mj-ea"/>
                <a:cs typeface="+mj-cs"/>
              </a:rPr>
              <a:t>que </a:t>
            </a:r>
            <a:r>
              <a:rPr lang="es-ES" sz="2400" dirty="0">
                <a:gradFill>
                  <a:gsLst>
                    <a:gs pos="0">
                      <a:schemeClr val="tx1"/>
                    </a:gs>
                    <a:gs pos="40000">
                      <a:schemeClr val="tx1">
                        <a:lumMod val="75000"/>
                        <a:lumOff val="25000"/>
                      </a:schemeClr>
                    </a:gs>
                    <a:gs pos="100000">
                      <a:schemeClr val="tx2">
                        <a:alpha val="65000"/>
                      </a:schemeClr>
                    </a:gs>
                  </a:gsLst>
                  <a:lin ang="5400000" scaled="0"/>
                </a:gradFill>
                <a:latin typeface="+mj-lt"/>
                <a:ea typeface="+mj-ea"/>
                <a:cs typeface="+mj-cs"/>
              </a:rPr>
              <a:t>permita categorizar e identificar a las entidades  de acuerdo a  la capacidad y fortaleza de su ambiente tecnológico, por lo tanto no se pueden tomar acciones y controles en función de casos o sectores que requieran atención proactiva</a:t>
            </a:r>
            <a:r>
              <a:rPr lang="es-ES" sz="2400" dirty="0" smtClean="0">
                <a:gradFill>
                  <a:gsLst>
                    <a:gs pos="0">
                      <a:schemeClr val="tx1"/>
                    </a:gs>
                    <a:gs pos="40000">
                      <a:schemeClr val="tx1">
                        <a:lumMod val="75000"/>
                        <a:lumOff val="25000"/>
                      </a:schemeClr>
                    </a:gs>
                    <a:gs pos="100000">
                      <a:schemeClr val="tx2">
                        <a:alpha val="65000"/>
                      </a:schemeClr>
                    </a:gs>
                  </a:gsLst>
                  <a:lin ang="5400000" scaled="0"/>
                </a:gradFill>
                <a:latin typeface="+mj-lt"/>
                <a:ea typeface="+mj-ea"/>
                <a:cs typeface="+mj-cs"/>
              </a:rPr>
              <a:t>.</a:t>
            </a:r>
            <a:endParaRPr lang="en-US" sz="2400" dirty="0">
              <a:gradFill>
                <a:gsLst>
                  <a:gs pos="0">
                    <a:schemeClr val="tx1"/>
                  </a:gs>
                  <a:gs pos="40000">
                    <a:schemeClr val="tx1">
                      <a:lumMod val="75000"/>
                      <a:lumOff val="25000"/>
                    </a:schemeClr>
                  </a:gs>
                  <a:gs pos="100000">
                    <a:schemeClr val="tx2">
                      <a:alpha val="65000"/>
                    </a:schemeClr>
                  </a:gs>
                </a:gsLst>
                <a:lin ang="5400000" scaled="0"/>
              </a:gradFill>
              <a:latin typeface="+mj-lt"/>
              <a:ea typeface="+mj-ea"/>
              <a:cs typeface="+mj-cs"/>
            </a:endParaRPr>
          </a:p>
          <a:p>
            <a:endParaRPr lang="en-US" dirty="0"/>
          </a:p>
        </p:txBody>
      </p:sp>
      <p:sp>
        <p:nvSpPr>
          <p:cNvPr id="3" name="2 Título"/>
          <p:cNvSpPr>
            <a:spLocks noGrp="1"/>
          </p:cNvSpPr>
          <p:nvPr>
            <p:ph type="ctrTitle"/>
          </p:nvPr>
        </p:nvSpPr>
        <p:spPr>
          <a:xfrm>
            <a:off x="3086100" y="1371600"/>
            <a:ext cx="2971800" cy="677709"/>
          </a:xfrm>
          <a:ln>
            <a:noFill/>
          </a:ln>
        </p:spPr>
        <p:txBody>
          <a:bodyPr/>
          <a:lstStyle/>
          <a:p>
            <a:pPr marL="182880" indent="0">
              <a:buNone/>
            </a:pPr>
            <a:r>
              <a:rPr lang="es-EC" sz="4000" dirty="0" smtClean="0"/>
              <a:t>PROBLEMA</a:t>
            </a:r>
            <a:endParaRPr lang="en-US" sz="4000" dirty="0"/>
          </a:p>
        </p:txBody>
      </p:sp>
      <p:pic>
        <p:nvPicPr>
          <p:cNvPr id="5" name="4 Imagen" descr="C:\Users\william.lozada\Desktop\LOGO-PRINCIPAL5.png"/>
          <p:cNvPicPr/>
          <p:nvPr/>
        </p:nvPicPr>
        <p:blipFill rotWithShape="1">
          <a:blip r:embed="rId2" cstate="print"/>
          <a:srcRect l="-1" t="-1" r="-296" b="-676"/>
          <a:stretch/>
        </p:blipFill>
        <p:spPr bwMode="auto">
          <a:xfrm>
            <a:off x="5638800" y="152400"/>
            <a:ext cx="3360420" cy="838200"/>
          </a:xfrm>
          <a:prstGeom prst="rect">
            <a:avLst/>
          </a:prstGeom>
          <a:noFill/>
          <a:ln>
            <a:noFill/>
          </a:ln>
          <a:extLst>
            <a:ext uri="{53640926-AAD7-44D8-BBD7-CCE9431645EC}">
              <a14:shadowObscured xmlns:a14="http://schemas.microsoft.com/office/drawing/2010/main"/>
            </a:ext>
          </a:extLst>
        </p:spPr>
      </p:pic>
      <p:cxnSp>
        <p:nvCxnSpPr>
          <p:cNvPr id="6" name="5 Conector recto"/>
          <p:cNvCxnSpPr/>
          <p:nvPr/>
        </p:nvCxnSpPr>
        <p:spPr>
          <a:xfrm>
            <a:off x="0" y="1038225"/>
            <a:ext cx="9144000" cy="0"/>
          </a:xfrm>
          <a:prstGeom prst="line">
            <a:avLst/>
          </a:prstGeom>
          <a:ln>
            <a:solidFill>
              <a:srgbClr val="FF0000"/>
            </a:solidFill>
          </a:ln>
        </p:spPr>
        <p:style>
          <a:lnRef idx="2">
            <a:schemeClr val="accent6"/>
          </a:lnRef>
          <a:fillRef idx="0">
            <a:schemeClr val="accent6"/>
          </a:fillRef>
          <a:effectRef idx="1">
            <a:schemeClr val="accent6"/>
          </a:effectRef>
          <a:fontRef idx="minor">
            <a:schemeClr val="tx1"/>
          </a:fontRef>
        </p:style>
      </p:cxnSp>
      <p:cxnSp>
        <p:nvCxnSpPr>
          <p:cNvPr id="7" name="6 Conector recto"/>
          <p:cNvCxnSpPr/>
          <p:nvPr/>
        </p:nvCxnSpPr>
        <p:spPr>
          <a:xfrm>
            <a:off x="0" y="1095375"/>
            <a:ext cx="9144000" cy="0"/>
          </a:xfrm>
          <a:prstGeom prst="line">
            <a:avLst/>
          </a:prstGeom>
          <a:ln>
            <a:solidFill>
              <a:srgbClr val="21A73B"/>
            </a:solidFill>
          </a:ln>
        </p:spPr>
        <p:style>
          <a:lnRef idx="2">
            <a:schemeClr val="accent6"/>
          </a:lnRef>
          <a:fillRef idx="0">
            <a:schemeClr val="accent6"/>
          </a:fillRef>
          <a:effectRef idx="1">
            <a:schemeClr val="accent6"/>
          </a:effectRef>
          <a:fontRef idx="minor">
            <a:schemeClr val="tx1"/>
          </a:fontRef>
        </p:style>
      </p:cxnSp>
    </p:spTree>
    <p:extLst>
      <p:ext uri="{BB962C8B-B14F-4D97-AF65-F5344CB8AC3E}">
        <p14:creationId xmlns:p14="http://schemas.microsoft.com/office/powerpoint/2010/main" val="3990423046"/>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ubtítulo"/>
          <p:cNvSpPr>
            <a:spLocks noGrp="1"/>
          </p:cNvSpPr>
          <p:nvPr>
            <p:ph type="subTitle" idx="1"/>
          </p:nvPr>
        </p:nvSpPr>
        <p:spPr>
          <a:xfrm>
            <a:off x="762000" y="2286000"/>
            <a:ext cx="7620000" cy="3810000"/>
          </a:xfrm>
        </p:spPr>
        <p:txBody>
          <a:bodyPr>
            <a:normAutofit/>
          </a:bodyPr>
          <a:lstStyle/>
          <a:p>
            <a:pPr algn="just">
              <a:lnSpc>
                <a:spcPct val="120000"/>
              </a:lnSpc>
            </a:pPr>
            <a:r>
              <a:rPr lang="es-EC" sz="2400" b="1" dirty="0">
                <a:gradFill>
                  <a:gsLst>
                    <a:gs pos="0">
                      <a:schemeClr val="tx1"/>
                    </a:gs>
                    <a:gs pos="40000">
                      <a:schemeClr val="tx1">
                        <a:lumMod val="75000"/>
                        <a:lumOff val="25000"/>
                      </a:schemeClr>
                    </a:gs>
                    <a:gs pos="100000">
                      <a:schemeClr val="tx2">
                        <a:alpha val="65000"/>
                      </a:schemeClr>
                    </a:gs>
                  </a:gsLst>
                  <a:lin ang="5400000" scaled="0"/>
                </a:gradFill>
                <a:latin typeface="+mj-lt"/>
                <a:ea typeface="+mj-ea"/>
                <a:cs typeface="+mj-cs"/>
              </a:rPr>
              <a:t>GENERAL</a:t>
            </a:r>
          </a:p>
          <a:p>
            <a:pPr marL="342900" indent="-342900" algn="just">
              <a:lnSpc>
                <a:spcPct val="120000"/>
              </a:lnSpc>
              <a:buFont typeface="Arial" pitchFamily="34" charset="0"/>
              <a:buChar char="•"/>
            </a:pPr>
            <a:r>
              <a:rPr lang="es-ES" sz="2000" dirty="0">
                <a:gradFill>
                  <a:gsLst>
                    <a:gs pos="0">
                      <a:schemeClr val="tx1"/>
                    </a:gs>
                    <a:gs pos="40000">
                      <a:schemeClr val="tx1">
                        <a:lumMod val="75000"/>
                        <a:lumOff val="25000"/>
                      </a:schemeClr>
                    </a:gs>
                    <a:gs pos="100000">
                      <a:schemeClr val="tx2">
                        <a:alpha val="65000"/>
                      </a:schemeClr>
                    </a:gs>
                  </a:gsLst>
                  <a:lin ang="5400000" scaled="0"/>
                </a:gradFill>
                <a:latin typeface="+mj-lt"/>
                <a:ea typeface="+mj-ea"/>
                <a:cs typeface="+mj-cs"/>
              </a:rPr>
              <a:t>Desarrollar un modelo de madurez tecnológico para categorizar a las Instituciones Financieras, de los segmentos 3 y 4 bajo la supervisión de la Superintendencia Economía Popular y Solidaria (“SEPS”) para identificar oportunidades de mejora tanto en normativa legal como en los procesos de supervisión y control.</a:t>
            </a:r>
            <a:endParaRPr lang="en-US" sz="2000" dirty="0">
              <a:gradFill>
                <a:gsLst>
                  <a:gs pos="0">
                    <a:schemeClr val="tx1"/>
                  </a:gs>
                  <a:gs pos="40000">
                    <a:schemeClr val="tx1">
                      <a:lumMod val="75000"/>
                      <a:lumOff val="25000"/>
                    </a:schemeClr>
                  </a:gs>
                  <a:gs pos="100000">
                    <a:schemeClr val="tx2">
                      <a:alpha val="65000"/>
                    </a:schemeClr>
                  </a:gs>
                </a:gsLst>
                <a:lin ang="5400000" scaled="0"/>
              </a:gradFill>
              <a:latin typeface="+mj-lt"/>
              <a:ea typeface="+mj-ea"/>
              <a:cs typeface="+mj-cs"/>
            </a:endParaRPr>
          </a:p>
          <a:p>
            <a:pPr marL="342900" indent="-342900">
              <a:buFont typeface="Arial" pitchFamily="34" charset="0"/>
              <a:buChar char="•"/>
            </a:pPr>
            <a:endParaRPr lang="en-US" dirty="0"/>
          </a:p>
        </p:txBody>
      </p:sp>
      <p:sp>
        <p:nvSpPr>
          <p:cNvPr id="3" name="2 Título"/>
          <p:cNvSpPr>
            <a:spLocks noGrp="1"/>
          </p:cNvSpPr>
          <p:nvPr>
            <p:ph type="ctrTitle"/>
          </p:nvPr>
        </p:nvSpPr>
        <p:spPr>
          <a:xfrm>
            <a:off x="3086100" y="1371600"/>
            <a:ext cx="2971800" cy="677709"/>
          </a:xfrm>
          <a:ln>
            <a:noFill/>
          </a:ln>
        </p:spPr>
        <p:txBody>
          <a:bodyPr/>
          <a:lstStyle/>
          <a:p>
            <a:pPr marL="182880" indent="0">
              <a:buNone/>
            </a:pPr>
            <a:r>
              <a:rPr lang="es-EC" sz="4000" dirty="0" smtClean="0"/>
              <a:t>OBJETIVOS</a:t>
            </a:r>
            <a:endParaRPr lang="en-US" sz="4000" dirty="0"/>
          </a:p>
        </p:txBody>
      </p:sp>
      <p:pic>
        <p:nvPicPr>
          <p:cNvPr id="5" name="4 Imagen" descr="C:\Users\william.lozada\Desktop\LOGO-PRINCIPAL5.png"/>
          <p:cNvPicPr/>
          <p:nvPr/>
        </p:nvPicPr>
        <p:blipFill rotWithShape="1">
          <a:blip r:embed="rId2" cstate="print"/>
          <a:srcRect l="-1" t="-1" r="-296" b="-676"/>
          <a:stretch/>
        </p:blipFill>
        <p:spPr bwMode="auto">
          <a:xfrm>
            <a:off x="5638800" y="152400"/>
            <a:ext cx="3360420" cy="838200"/>
          </a:xfrm>
          <a:prstGeom prst="rect">
            <a:avLst/>
          </a:prstGeom>
          <a:noFill/>
          <a:ln>
            <a:noFill/>
          </a:ln>
          <a:extLst>
            <a:ext uri="{53640926-AAD7-44D8-BBD7-CCE9431645EC}">
              <a14:shadowObscured xmlns:a14="http://schemas.microsoft.com/office/drawing/2010/main"/>
            </a:ext>
          </a:extLst>
        </p:spPr>
      </p:pic>
      <p:cxnSp>
        <p:nvCxnSpPr>
          <p:cNvPr id="6" name="5 Conector recto"/>
          <p:cNvCxnSpPr/>
          <p:nvPr/>
        </p:nvCxnSpPr>
        <p:spPr>
          <a:xfrm>
            <a:off x="0" y="1038225"/>
            <a:ext cx="9144000" cy="0"/>
          </a:xfrm>
          <a:prstGeom prst="line">
            <a:avLst/>
          </a:prstGeom>
          <a:ln>
            <a:solidFill>
              <a:srgbClr val="FF0000"/>
            </a:solidFill>
          </a:ln>
        </p:spPr>
        <p:style>
          <a:lnRef idx="2">
            <a:schemeClr val="accent6"/>
          </a:lnRef>
          <a:fillRef idx="0">
            <a:schemeClr val="accent6"/>
          </a:fillRef>
          <a:effectRef idx="1">
            <a:schemeClr val="accent6"/>
          </a:effectRef>
          <a:fontRef idx="minor">
            <a:schemeClr val="tx1"/>
          </a:fontRef>
        </p:style>
      </p:cxnSp>
      <p:cxnSp>
        <p:nvCxnSpPr>
          <p:cNvPr id="7" name="6 Conector recto"/>
          <p:cNvCxnSpPr/>
          <p:nvPr/>
        </p:nvCxnSpPr>
        <p:spPr>
          <a:xfrm>
            <a:off x="0" y="1095375"/>
            <a:ext cx="9144000" cy="0"/>
          </a:xfrm>
          <a:prstGeom prst="line">
            <a:avLst/>
          </a:prstGeom>
          <a:ln>
            <a:solidFill>
              <a:srgbClr val="21A73B"/>
            </a:solidFill>
          </a:ln>
        </p:spPr>
        <p:style>
          <a:lnRef idx="2">
            <a:schemeClr val="accent6"/>
          </a:lnRef>
          <a:fillRef idx="0">
            <a:schemeClr val="accent6"/>
          </a:fillRef>
          <a:effectRef idx="1">
            <a:schemeClr val="accent6"/>
          </a:effectRef>
          <a:fontRef idx="minor">
            <a:schemeClr val="tx1"/>
          </a:fontRef>
        </p:style>
      </p:cxnSp>
    </p:spTree>
    <p:extLst>
      <p:ext uri="{BB962C8B-B14F-4D97-AF65-F5344CB8AC3E}">
        <p14:creationId xmlns:p14="http://schemas.microsoft.com/office/powerpoint/2010/main" val="3958421288"/>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ubtítulo"/>
          <p:cNvSpPr>
            <a:spLocks noGrp="1"/>
          </p:cNvSpPr>
          <p:nvPr>
            <p:ph type="subTitle" idx="1"/>
          </p:nvPr>
        </p:nvSpPr>
        <p:spPr>
          <a:xfrm>
            <a:off x="762000" y="2286000"/>
            <a:ext cx="7620000" cy="3810000"/>
          </a:xfrm>
        </p:spPr>
        <p:txBody>
          <a:bodyPr>
            <a:normAutofit/>
          </a:bodyPr>
          <a:lstStyle/>
          <a:p>
            <a:pPr algn="just">
              <a:lnSpc>
                <a:spcPct val="120000"/>
              </a:lnSpc>
            </a:pPr>
            <a:r>
              <a:rPr lang="es-EC" sz="2400" b="1" dirty="0" smtClean="0">
                <a:gradFill>
                  <a:gsLst>
                    <a:gs pos="0">
                      <a:schemeClr val="tx1"/>
                    </a:gs>
                    <a:gs pos="40000">
                      <a:schemeClr val="tx1">
                        <a:lumMod val="75000"/>
                        <a:lumOff val="25000"/>
                      </a:schemeClr>
                    </a:gs>
                    <a:gs pos="100000">
                      <a:schemeClr val="tx2">
                        <a:alpha val="65000"/>
                      </a:schemeClr>
                    </a:gs>
                  </a:gsLst>
                  <a:lin ang="5400000" scaled="0"/>
                </a:gradFill>
                <a:latin typeface="+mj-lt"/>
                <a:ea typeface="+mj-ea"/>
                <a:cs typeface="+mj-cs"/>
              </a:rPr>
              <a:t>ESPECÍFICOS</a:t>
            </a:r>
            <a:endParaRPr lang="es-EC" sz="2400" b="1" dirty="0">
              <a:gradFill>
                <a:gsLst>
                  <a:gs pos="0">
                    <a:schemeClr val="tx1"/>
                  </a:gs>
                  <a:gs pos="40000">
                    <a:schemeClr val="tx1">
                      <a:lumMod val="75000"/>
                      <a:lumOff val="25000"/>
                    </a:schemeClr>
                  </a:gs>
                  <a:gs pos="100000">
                    <a:schemeClr val="tx2">
                      <a:alpha val="65000"/>
                    </a:schemeClr>
                  </a:gs>
                </a:gsLst>
                <a:lin ang="5400000" scaled="0"/>
              </a:gradFill>
              <a:latin typeface="+mj-lt"/>
              <a:ea typeface="+mj-ea"/>
              <a:cs typeface="+mj-cs"/>
            </a:endParaRPr>
          </a:p>
          <a:p>
            <a:pPr marL="457200" lvl="0" indent="-457200" algn="just">
              <a:lnSpc>
                <a:spcPct val="120000"/>
              </a:lnSpc>
              <a:buFont typeface="+mj-lt"/>
              <a:buAutoNum type="arabicPeriod"/>
            </a:pPr>
            <a:r>
              <a:rPr lang="es-ES" sz="1900" dirty="0">
                <a:gradFill>
                  <a:gsLst>
                    <a:gs pos="0">
                      <a:schemeClr val="tx1"/>
                    </a:gs>
                    <a:gs pos="40000">
                      <a:schemeClr val="tx1">
                        <a:lumMod val="75000"/>
                        <a:lumOff val="25000"/>
                      </a:schemeClr>
                    </a:gs>
                    <a:gs pos="100000">
                      <a:schemeClr val="tx2">
                        <a:alpha val="65000"/>
                      </a:schemeClr>
                    </a:gs>
                  </a:gsLst>
                  <a:lin ang="5400000" scaled="0"/>
                </a:gradFill>
                <a:latin typeface="+mj-lt"/>
                <a:ea typeface="+mj-ea"/>
                <a:cs typeface="+mj-cs"/>
              </a:rPr>
              <a:t>Determinar los procesos tecnológicos con mayor relevancia e impacto en las organizaciones del sector Financiero Popular y Solidario. </a:t>
            </a:r>
            <a:endParaRPr lang="en-US" sz="1900" dirty="0">
              <a:gradFill>
                <a:gsLst>
                  <a:gs pos="0">
                    <a:schemeClr val="tx1"/>
                  </a:gs>
                  <a:gs pos="40000">
                    <a:schemeClr val="tx1">
                      <a:lumMod val="75000"/>
                      <a:lumOff val="25000"/>
                    </a:schemeClr>
                  </a:gs>
                  <a:gs pos="100000">
                    <a:schemeClr val="tx2">
                      <a:alpha val="65000"/>
                    </a:schemeClr>
                  </a:gs>
                </a:gsLst>
                <a:lin ang="5400000" scaled="0"/>
              </a:gradFill>
              <a:latin typeface="+mj-lt"/>
              <a:ea typeface="+mj-ea"/>
              <a:cs typeface="+mj-cs"/>
            </a:endParaRPr>
          </a:p>
          <a:p>
            <a:pPr marL="457200" lvl="0" indent="-457200" algn="just">
              <a:lnSpc>
                <a:spcPct val="120000"/>
              </a:lnSpc>
              <a:buFont typeface="+mj-lt"/>
              <a:buAutoNum type="arabicPeriod"/>
            </a:pPr>
            <a:r>
              <a:rPr lang="es-ES" sz="1900" dirty="0">
                <a:gradFill>
                  <a:gsLst>
                    <a:gs pos="0">
                      <a:schemeClr val="tx1"/>
                    </a:gs>
                    <a:gs pos="40000">
                      <a:schemeClr val="tx1">
                        <a:lumMod val="75000"/>
                        <a:lumOff val="25000"/>
                      </a:schemeClr>
                    </a:gs>
                    <a:gs pos="100000">
                      <a:schemeClr val="tx2">
                        <a:alpha val="65000"/>
                      </a:schemeClr>
                    </a:gs>
                  </a:gsLst>
                  <a:lin ang="5400000" scaled="0"/>
                </a:gradFill>
                <a:latin typeface="+mj-lt"/>
                <a:ea typeface="+mj-ea"/>
                <a:cs typeface="+mj-cs"/>
              </a:rPr>
              <a:t>Definir aquellos procesos con mayor influencia en las organizaciones supervisadas a los cuales se determinará su grado de madurez.</a:t>
            </a:r>
            <a:endParaRPr lang="en-US" sz="1900" dirty="0">
              <a:gradFill>
                <a:gsLst>
                  <a:gs pos="0">
                    <a:schemeClr val="tx1"/>
                  </a:gs>
                  <a:gs pos="40000">
                    <a:schemeClr val="tx1">
                      <a:lumMod val="75000"/>
                      <a:lumOff val="25000"/>
                    </a:schemeClr>
                  </a:gs>
                  <a:gs pos="100000">
                    <a:schemeClr val="tx2">
                      <a:alpha val="65000"/>
                    </a:schemeClr>
                  </a:gs>
                </a:gsLst>
                <a:lin ang="5400000" scaled="0"/>
              </a:gradFill>
              <a:latin typeface="+mj-lt"/>
              <a:ea typeface="+mj-ea"/>
              <a:cs typeface="+mj-cs"/>
            </a:endParaRPr>
          </a:p>
          <a:p>
            <a:pPr marL="457200" indent="-457200" algn="just">
              <a:lnSpc>
                <a:spcPct val="120000"/>
              </a:lnSpc>
              <a:buFont typeface="+mj-lt"/>
              <a:buAutoNum type="arabicPeriod"/>
            </a:pPr>
            <a:endParaRPr lang="en-US" sz="1900" dirty="0">
              <a:gradFill>
                <a:gsLst>
                  <a:gs pos="0">
                    <a:schemeClr val="tx1"/>
                  </a:gs>
                  <a:gs pos="40000">
                    <a:schemeClr val="tx1">
                      <a:lumMod val="75000"/>
                      <a:lumOff val="25000"/>
                    </a:schemeClr>
                  </a:gs>
                  <a:gs pos="100000">
                    <a:schemeClr val="tx2">
                      <a:alpha val="65000"/>
                    </a:schemeClr>
                  </a:gs>
                </a:gsLst>
                <a:lin ang="5400000" scaled="0"/>
              </a:gradFill>
              <a:latin typeface="+mj-lt"/>
              <a:ea typeface="+mj-ea"/>
              <a:cs typeface="+mj-cs"/>
            </a:endParaRPr>
          </a:p>
          <a:p>
            <a:pPr marL="342900" indent="-342900">
              <a:buFont typeface="Arial" pitchFamily="34" charset="0"/>
              <a:buChar char="•"/>
            </a:pPr>
            <a:endParaRPr lang="en-US" dirty="0"/>
          </a:p>
        </p:txBody>
      </p:sp>
      <p:sp>
        <p:nvSpPr>
          <p:cNvPr id="3" name="2 Título"/>
          <p:cNvSpPr>
            <a:spLocks noGrp="1"/>
          </p:cNvSpPr>
          <p:nvPr>
            <p:ph type="ctrTitle"/>
          </p:nvPr>
        </p:nvSpPr>
        <p:spPr>
          <a:xfrm>
            <a:off x="3086100" y="1371600"/>
            <a:ext cx="2971800" cy="677709"/>
          </a:xfrm>
          <a:ln>
            <a:noFill/>
          </a:ln>
        </p:spPr>
        <p:txBody>
          <a:bodyPr/>
          <a:lstStyle/>
          <a:p>
            <a:pPr marL="182880" indent="0">
              <a:buNone/>
            </a:pPr>
            <a:r>
              <a:rPr lang="es-EC" sz="4000" dirty="0" smtClean="0"/>
              <a:t>OBJETIVOS</a:t>
            </a:r>
            <a:endParaRPr lang="en-US" sz="4000" dirty="0"/>
          </a:p>
        </p:txBody>
      </p:sp>
      <p:pic>
        <p:nvPicPr>
          <p:cNvPr id="5" name="4 Imagen" descr="C:\Users\william.lozada\Desktop\LOGO-PRINCIPAL5.png"/>
          <p:cNvPicPr/>
          <p:nvPr/>
        </p:nvPicPr>
        <p:blipFill rotWithShape="1">
          <a:blip r:embed="rId2" cstate="print"/>
          <a:srcRect l="-1" t="-1" r="-296" b="-676"/>
          <a:stretch/>
        </p:blipFill>
        <p:spPr bwMode="auto">
          <a:xfrm>
            <a:off x="5638800" y="152400"/>
            <a:ext cx="3360420" cy="838200"/>
          </a:xfrm>
          <a:prstGeom prst="rect">
            <a:avLst/>
          </a:prstGeom>
          <a:noFill/>
          <a:ln>
            <a:noFill/>
          </a:ln>
          <a:extLst>
            <a:ext uri="{53640926-AAD7-44D8-BBD7-CCE9431645EC}">
              <a14:shadowObscured xmlns:a14="http://schemas.microsoft.com/office/drawing/2010/main"/>
            </a:ext>
          </a:extLst>
        </p:spPr>
      </p:pic>
      <p:cxnSp>
        <p:nvCxnSpPr>
          <p:cNvPr id="6" name="5 Conector recto"/>
          <p:cNvCxnSpPr/>
          <p:nvPr/>
        </p:nvCxnSpPr>
        <p:spPr>
          <a:xfrm>
            <a:off x="0" y="1038225"/>
            <a:ext cx="9144000" cy="0"/>
          </a:xfrm>
          <a:prstGeom prst="line">
            <a:avLst/>
          </a:prstGeom>
          <a:ln>
            <a:solidFill>
              <a:srgbClr val="FF0000"/>
            </a:solidFill>
          </a:ln>
        </p:spPr>
        <p:style>
          <a:lnRef idx="2">
            <a:schemeClr val="accent6"/>
          </a:lnRef>
          <a:fillRef idx="0">
            <a:schemeClr val="accent6"/>
          </a:fillRef>
          <a:effectRef idx="1">
            <a:schemeClr val="accent6"/>
          </a:effectRef>
          <a:fontRef idx="minor">
            <a:schemeClr val="tx1"/>
          </a:fontRef>
        </p:style>
      </p:cxnSp>
      <p:cxnSp>
        <p:nvCxnSpPr>
          <p:cNvPr id="7" name="6 Conector recto"/>
          <p:cNvCxnSpPr/>
          <p:nvPr/>
        </p:nvCxnSpPr>
        <p:spPr>
          <a:xfrm>
            <a:off x="0" y="1095375"/>
            <a:ext cx="9144000" cy="0"/>
          </a:xfrm>
          <a:prstGeom prst="line">
            <a:avLst/>
          </a:prstGeom>
          <a:ln>
            <a:solidFill>
              <a:srgbClr val="21A73B"/>
            </a:solidFill>
          </a:ln>
        </p:spPr>
        <p:style>
          <a:lnRef idx="2">
            <a:schemeClr val="accent6"/>
          </a:lnRef>
          <a:fillRef idx="0">
            <a:schemeClr val="accent6"/>
          </a:fillRef>
          <a:effectRef idx="1">
            <a:schemeClr val="accent6"/>
          </a:effectRef>
          <a:fontRef idx="minor">
            <a:schemeClr val="tx1"/>
          </a:fontRef>
        </p:style>
      </p:cxnSp>
    </p:spTree>
    <p:extLst>
      <p:ext uri="{BB962C8B-B14F-4D97-AF65-F5344CB8AC3E}">
        <p14:creationId xmlns:p14="http://schemas.microsoft.com/office/powerpoint/2010/main" val="4277391472"/>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ubtítulo"/>
          <p:cNvSpPr>
            <a:spLocks noGrp="1"/>
          </p:cNvSpPr>
          <p:nvPr>
            <p:ph type="subTitle" idx="1"/>
          </p:nvPr>
        </p:nvSpPr>
        <p:spPr>
          <a:xfrm>
            <a:off x="762000" y="2286000"/>
            <a:ext cx="7620000" cy="3810000"/>
          </a:xfrm>
        </p:spPr>
        <p:txBody>
          <a:bodyPr>
            <a:normAutofit/>
          </a:bodyPr>
          <a:lstStyle/>
          <a:p>
            <a:pPr algn="just">
              <a:lnSpc>
                <a:spcPct val="120000"/>
              </a:lnSpc>
            </a:pPr>
            <a:r>
              <a:rPr lang="es-EC" sz="2400" b="1" dirty="0" smtClean="0">
                <a:gradFill>
                  <a:gsLst>
                    <a:gs pos="0">
                      <a:schemeClr val="tx1"/>
                    </a:gs>
                    <a:gs pos="40000">
                      <a:schemeClr val="tx1">
                        <a:lumMod val="75000"/>
                        <a:lumOff val="25000"/>
                      </a:schemeClr>
                    </a:gs>
                    <a:gs pos="100000">
                      <a:schemeClr val="tx2">
                        <a:alpha val="65000"/>
                      </a:schemeClr>
                    </a:gs>
                  </a:gsLst>
                  <a:lin ang="5400000" scaled="0"/>
                </a:gradFill>
                <a:latin typeface="+mj-lt"/>
                <a:ea typeface="+mj-ea"/>
                <a:cs typeface="+mj-cs"/>
              </a:rPr>
              <a:t>ESPECÍFICOS</a:t>
            </a:r>
            <a:endParaRPr lang="es-EC" sz="2400" b="1" dirty="0">
              <a:gradFill>
                <a:gsLst>
                  <a:gs pos="0">
                    <a:schemeClr val="tx1"/>
                  </a:gs>
                  <a:gs pos="40000">
                    <a:schemeClr val="tx1">
                      <a:lumMod val="75000"/>
                      <a:lumOff val="25000"/>
                    </a:schemeClr>
                  </a:gs>
                  <a:gs pos="100000">
                    <a:schemeClr val="tx2">
                      <a:alpha val="65000"/>
                    </a:schemeClr>
                  </a:gs>
                </a:gsLst>
                <a:lin ang="5400000" scaled="0"/>
              </a:gradFill>
              <a:latin typeface="+mj-lt"/>
              <a:ea typeface="+mj-ea"/>
              <a:cs typeface="+mj-cs"/>
            </a:endParaRPr>
          </a:p>
          <a:p>
            <a:pPr marL="457200" indent="-457200" algn="just">
              <a:lnSpc>
                <a:spcPct val="120000"/>
              </a:lnSpc>
              <a:buFont typeface="+mj-lt"/>
              <a:buAutoNum type="arabicPeriod" startAt="3"/>
            </a:pPr>
            <a:r>
              <a:rPr lang="es-ES" sz="1900" dirty="0">
                <a:gradFill>
                  <a:gsLst>
                    <a:gs pos="0">
                      <a:schemeClr val="tx1"/>
                    </a:gs>
                    <a:gs pos="40000">
                      <a:schemeClr val="tx1">
                        <a:lumMod val="75000"/>
                        <a:lumOff val="25000"/>
                      </a:schemeClr>
                    </a:gs>
                    <a:gs pos="100000">
                      <a:schemeClr val="tx2">
                        <a:alpha val="65000"/>
                      </a:schemeClr>
                    </a:gs>
                  </a:gsLst>
                  <a:lin ang="5400000" scaled="0"/>
                </a:gradFill>
                <a:latin typeface="+mj-lt"/>
                <a:ea typeface="+mj-ea"/>
                <a:cs typeface="+mj-cs"/>
              </a:rPr>
              <a:t>Integrar varios marcos de referencia que sirvan de base para el desarrollo de un Modelo de Madurez Tecnológico para evaluar la madurez de los procesos de tecnología alineados a los propósitos de supervisión y control de la SEPS.</a:t>
            </a:r>
            <a:endParaRPr lang="en-US" sz="1900" dirty="0">
              <a:gradFill>
                <a:gsLst>
                  <a:gs pos="0">
                    <a:schemeClr val="tx1"/>
                  </a:gs>
                  <a:gs pos="40000">
                    <a:schemeClr val="tx1">
                      <a:lumMod val="75000"/>
                      <a:lumOff val="25000"/>
                    </a:schemeClr>
                  </a:gs>
                  <a:gs pos="100000">
                    <a:schemeClr val="tx2">
                      <a:alpha val="65000"/>
                    </a:schemeClr>
                  </a:gs>
                </a:gsLst>
                <a:lin ang="5400000" scaled="0"/>
              </a:gradFill>
              <a:latin typeface="+mj-lt"/>
              <a:ea typeface="+mj-ea"/>
              <a:cs typeface="+mj-cs"/>
            </a:endParaRPr>
          </a:p>
          <a:p>
            <a:pPr marL="457200" indent="-457200" algn="just">
              <a:lnSpc>
                <a:spcPct val="120000"/>
              </a:lnSpc>
              <a:buFont typeface="+mj-lt"/>
              <a:buAutoNum type="arabicPeriod" startAt="3"/>
            </a:pPr>
            <a:r>
              <a:rPr lang="es-ES" sz="1900" dirty="0">
                <a:gradFill>
                  <a:gsLst>
                    <a:gs pos="0">
                      <a:schemeClr val="tx1"/>
                    </a:gs>
                    <a:gs pos="40000">
                      <a:schemeClr val="tx1">
                        <a:lumMod val="75000"/>
                        <a:lumOff val="25000"/>
                      </a:schemeClr>
                    </a:gs>
                    <a:gs pos="100000">
                      <a:schemeClr val="tx2">
                        <a:alpha val="65000"/>
                      </a:schemeClr>
                    </a:gs>
                  </a:gsLst>
                  <a:lin ang="5400000" scaled="0"/>
                </a:gradFill>
                <a:latin typeface="+mj-lt"/>
                <a:ea typeface="+mj-ea"/>
                <a:cs typeface="+mj-cs"/>
              </a:rPr>
              <a:t>Categorizar y agrupar a las organizaciones, según el nivel o grado de madurez de los procesos tecnológicos con el fin de identificar oportunidades de mejora tanto en normativa legal como en los procesos de supervisión y control.</a:t>
            </a:r>
            <a:endParaRPr lang="en-US" sz="1900" dirty="0">
              <a:gradFill>
                <a:gsLst>
                  <a:gs pos="0">
                    <a:schemeClr val="tx1"/>
                  </a:gs>
                  <a:gs pos="40000">
                    <a:schemeClr val="tx1">
                      <a:lumMod val="75000"/>
                      <a:lumOff val="25000"/>
                    </a:schemeClr>
                  </a:gs>
                  <a:gs pos="100000">
                    <a:schemeClr val="tx2">
                      <a:alpha val="65000"/>
                    </a:schemeClr>
                  </a:gs>
                </a:gsLst>
                <a:lin ang="5400000" scaled="0"/>
              </a:gradFill>
              <a:latin typeface="+mj-lt"/>
              <a:ea typeface="+mj-ea"/>
              <a:cs typeface="+mj-cs"/>
            </a:endParaRPr>
          </a:p>
          <a:p>
            <a:pPr marL="457200" indent="-457200" algn="just">
              <a:lnSpc>
                <a:spcPct val="120000"/>
              </a:lnSpc>
              <a:buFont typeface="+mj-lt"/>
              <a:buAutoNum type="arabicPeriod" startAt="3"/>
            </a:pPr>
            <a:endParaRPr lang="en-US" sz="1900" dirty="0">
              <a:gradFill>
                <a:gsLst>
                  <a:gs pos="0">
                    <a:schemeClr val="tx1"/>
                  </a:gs>
                  <a:gs pos="40000">
                    <a:schemeClr val="tx1">
                      <a:lumMod val="75000"/>
                      <a:lumOff val="25000"/>
                    </a:schemeClr>
                  </a:gs>
                  <a:gs pos="100000">
                    <a:schemeClr val="tx2">
                      <a:alpha val="65000"/>
                    </a:schemeClr>
                  </a:gs>
                </a:gsLst>
                <a:lin ang="5400000" scaled="0"/>
              </a:gradFill>
              <a:latin typeface="+mj-lt"/>
              <a:ea typeface="+mj-ea"/>
              <a:cs typeface="+mj-cs"/>
            </a:endParaRPr>
          </a:p>
          <a:p>
            <a:pPr marL="342900" indent="-342900">
              <a:buFont typeface="Arial" pitchFamily="34" charset="0"/>
              <a:buChar char="•"/>
            </a:pPr>
            <a:endParaRPr lang="en-US" dirty="0"/>
          </a:p>
        </p:txBody>
      </p:sp>
      <p:sp>
        <p:nvSpPr>
          <p:cNvPr id="3" name="2 Título"/>
          <p:cNvSpPr>
            <a:spLocks noGrp="1"/>
          </p:cNvSpPr>
          <p:nvPr>
            <p:ph type="ctrTitle"/>
          </p:nvPr>
        </p:nvSpPr>
        <p:spPr>
          <a:xfrm>
            <a:off x="3086100" y="1371600"/>
            <a:ext cx="2971800" cy="677709"/>
          </a:xfrm>
          <a:ln>
            <a:noFill/>
          </a:ln>
        </p:spPr>
        <p:txBody>
          <a:bodyPr/>
          <a:lstStyle/>
          <a:p>
            <a:pPr marL="182880" indent="0">
              <a:buNone/>
            </a:pPr>
            <a:r>
              <a:rPr lang="es-EC" sz="4000" dirty="0" smtClean="0"/>
              <a:t>OBJETIVOS</a:t>
            </a:r>
            <a:endParaRPr lang="en-US" sz="4000" dirty="0"/>
          </a:p>
        </p:txBody>
      </p:sp>
      <p:pic>
        <p:nvPicPr>
          <p:cNvPr id="5" name="4 Imagen" descr="C:\Users\william.lozada\Desktop\LOGO-PRINCIPAL5.png"/>
          <p:cNvPicPr/>
          <p:nvPr/>
        </p:nvPicPr>
        <p:blipFill rotWithShape="1">
          <a:blip r:embed="rId2" cstate="print"/>
          <a:srcRect l="-1" t="-1" r="-296" b="-676"/>
          <a:stretch/>
        </p:blipFill>
        <p:spPr bwMode="auto">
          <a:xfrm>
            <a:off x="5638800" y="152400"/>
            <a:ext cx="3360420" cy="838200"/>
          </a:xfrm>
          <a:prstGeom prst="rect">
            <a:avLst/>
          </a:prstGeom>
          <a:noFill/>
          <a:ln>
            <a:noFill/>
          </a:ln>
          <a:extLst>
            <a:ext uri="{53640926-AAD7-44D8-BBD7-CCE9431645EC}">
              <a14:shadowObscured xmlns:a14="http://schemas.microsoft.com/office/drawing/2010/main"/>
            </a:ext>
          </a:extLst>
        </p:spPr>
      </p:pic>
      <p:cxnSp>
        <p:nvCxnSpPr>
          <p:cNvPr id="6" name="5 Conector recto"/>
          <p:cNvCxnSpPr/>
          <p:nvPr/>
        </p:nvCxnSpPr>
        <p:spPr>
          <a:xfrm>
            <a:off x="0" y="1038225"/>
            <a:ext cx="9144000" cy="0"/>
          </a:xfrm>
          <a:prstGeom prst="line">
            <a:avLst/>
          </a:prstGeom>
          <a:ln>
            <a:solidFill>
              <a:srgbClr val="FF0000"/>
            </a:solidFill>
          </a:ln>
        </p:spPr>
        <p:style>
          <a:lnRef idx="2">
            <a:schemeClr val="accent6"/>
          </a:lnRef>
          <a:fillRef idx="0">
            <a:schemeClr val="accent6"/>
          </a:fillRef>
          <a:effectRef idx="1">
            <a:schemeClr val="accent6"/>
          </a:effectRef>
          <a:fontRef idx="minor">
            <a:schemeClr val="tx1"/>
          </a:fontRef>
        </p:style>
      </p:cxnSp>
      <p:cxnSp>
        <p:nvCxnSpPr>
          <p:cNvPr id="7" name="6 Conector recto"/>
          <p:cNvCxnSpPr/>
          <p:nvPr/>
        </p:nvCxnSpPr>
        <p:spPr>
          <a:xfrm>
            <a:off x="0" y="1095375"/>
            <a:ext cx="9144000" cy="0"/>
          </a:xfrm>
          <a:prstGeom prst="line">
            <a:avLst/>
          </a:prstGeom>
          <a:ln>
            <a:solidFill>
              <a:srgbClr val="21A73B"/>
            </a:solidFill>
          </a:ln>
        </p:spPr>
        <p:style>
          <a:lnRef idx="2">
            <a:schemeClr val="accent6"/>
          </a:lnRef>
          <a:fillRef idx="0">
            <a:schemeClr val="accent6"/>
          </a:fillRef>
          <a:effectRef idx="1">
            <a:schemeClr val="accent6"/>
          </a:effectRef>
          <a:fontRef idx="minor">
            <a:schemeClr val="tx1"/>
          </a:fontRef>
        </p:style>
      </p:cxnSp>
    </p:spTree>
    <p:extLst>
      <p:ext uri="{BB962C8B-B14F-4D97-AF65-F5344CB8AC3E}">
        <p14:creationId xmlns:p14="http://schemas.microsoft.com/office/powerpoint/2010/main" val="1570654375"/>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Transmisión de listas">
  <a:themeElements>
    <a:clrScheme name="Personalizado 4">
      <a:dk1>
        <a:sysClr val="windowText" lastClr="000000"/>
      </a:dk1>
      <a:lt1>
        <a:sysClr val="window" lastClr="FFFFFF"/>
      </a:lt1>
      <a:dk2>
        <a:srgbClr val="7E9532"/>
      </a:dk2>
      <a:lt2>
        <a:srgbClr val="C8DA91"/>
      </a:lt2>
      <a:accent1>
        <a:srgbClr val="0F6FC6"/>
      </a:accent1>
      <a:accent2>
        <a:srgbClr val="009DD9"/>
      </a:accent2>
      <a:accent3>
        <a:srgbClr val="0BD0D9"/>
      </a:accent3>
      <a:accent4>
        <a:srgbClr val="10CF9B"/>
      </a:accent4>
      <a:accent5>
        <a:srgbClr val="A4DB92"/>
      </a:accent5>
      <a:accent6>
        <a:srgbClr val="A5C249"/>
      </a:accent6>
      <a:hlink>
        <a:srgbClr val="F49100"/>
      </a:hlink>
      <a:folHlink>
        <a:srgbClr val="85DFD0"/>
      </a:folHlink>
    </a:clrScheme>
    <a:fontScheme name="Transmisión de listas">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yacencia">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Personalizado 4">
    <a:dk1>
      <a:sysClr val="windowText" lastClr="000000"/>
    </a:dk1>
    <a:lt1>
      <a:sysClr val="window" lastClr="FFFFFF"/>
    </a:lt1>
    <a:dk2>
      <a:srgbClr val="7E9532"/>
    </a:dk2>
    <a:lt2>
      <a:srgbClr val="C8DA91"/>
    </a:lt2>
    <a:accent1>
      <a:srgbClr val="0F6FC6"/>
    </a:accent1>
    <a:accent2>
      <a:srgbClr val="009DD9"/>
    </a:accent2>
    <a:accent3>
      <a:srgbClr val="0BD0D9"/>
    </a:accent3>
    <a:accent4>
      <a:srgbClr val="10CF9B"/>
    </a:accent4>
    <a:accent5>
      <a:srgbClr val="A4DB92"/>
    </a:accent5>
    <a:accent6>
      <a:srgbClr val="A5C249"/>
    </a:accent6>
    <a:hlink>
      <a:srgbClr val="F49100"/>
    </a:hlink>
    <a:folHlink>
      <a:srgbClr val="85DFD0"/>
    </a:folHlink>
  </a:clrScheme>
</a:themeOverride>
</file>

<file path=ppt/theme/themeOverride10.xml><?xml version="1.0" encoding="utf-8"?>
<a:themeOverride xmlns:a="http://schemas.openxmlformats.org/drawingml/2006/main">
  <a:clrScheme name="Personalizado 4">
    <a:dk1>
      <a:sysClr val="windowText" lastClr="000000"/>
    </a:dk1>
    <a:lt1>
      <a:sysClr val="window" lastClr="FFFFFF"/>
    </a:lt1>
    <a:dk2>
      <a:srgbClr val="7E9532"/>
    </a:dk2>
    <a:lt2>
      <a:srgbClr val="C8DA91"/>
    </a:lt2>
    <a:accent1>
      <a:srgbClr val="0F6FC6"/>
    </a:accent1>
    <a:accent2>
      <a:srgbClr val="009DD9"/>
    </a:accent2>
    <a:accent3>
      <a:srgbClr val="0BD0D9"/>
    </a:accent3>
    <a:accent4>
      <a:srgbClr val="10CF9B"/>
    </a:accent4>
    <a:accent5>
      <a:srgbClr val="A4DB92"/>
    </a:accent5>
    <a:accent6>
      <a:srgbClr val="A5C249"/>
    </a:accent6>
    <a:hlink>
      <a:srgbClr val="F49100"/>
    </a:hlink>
    <a:folHlink>
      <a:srgbClr val="85DFD0"/>
    </a:folHlink>
  </a:clrScheme>
</a:themeOverride>
</file>

<file path=ppt/theme/themeOverride11.xml><?xml version="1.0" encoding="utf-8"?>
<a:themeOverride xmlns:a="http://schemas.openxmlformats.org/drawingml/2006/main">
  <a:clrScheme name="Personalizado 4">
    <a:dk1>
      <a:sysClr val="windowText" lastClr="000000"/>
    </a:dk1>
    <a:lt1>
      <a:sysClr val="window" lastClr="FFFFFF"/>
    </a:lt1>
    <a:dk2>
      <a:srgbClr val="7E9532"/>
    </a:dk2>
    <a:lt2>
      <a:srgbClr val="C8DA91"/>
    </a:lt2>
    <a:accent1>
      <a:srgbClr val="0F6FC6"/>
    </a:accent1>
    <a:accent2>
      <a:srgbClr val="009DD9"/>
    </a:accent2>
    <a:accent3>
      <a:srgbClr val="0BD0D9"/>
    </a:accent3>
    <a:accent4>
      <a:srgbClr val="10CF9B"/>
    </a:accent4>
    <a:accent5>
      <a:srgbClr val="A4DB92"/>
    </a:accent5>
    <a:accent6>
      <a:srgbClr val="A5C249"/>
    </a:accent6>
    <a:hlink>
      <a:srgbClr val="F49100"/>
    </a:hlink>
    <a:folHlink>
      <a:srgbClr val="85DFD0"/>
    </a:folHlink>
  </a:clrScheme>
</a:themeOverride>
</file>

<file path=ppt/theme/themeOverride12.xml><?xml version="1.0" encoding="utf-8"?>
<a:themeOverride xmlns:a="http://schemas.openxmlformats.org/drawingml/2006/main">
  <a:clrScheme name="Personalizado 4">
    <a:dk1>
      <a:sysClr val="windowText" lastClr="000000"/>
    </a:dk1>
    <a:lt1>
      <a:sysClr val="window" lastClr="FFFFFF"/>
    </a:lt1>
    <a:dk2>
      <a:srgbClr val="7E9532"/>
    </a:dk2>
    <a:lt2>
      <a:srgbClr val="C8DA91"/>
    </a:lt2>
    <a:accent1>
      <a:srgbClr val="0F6FC6"/>
    </a:accent1>
    <a:accent2>
      <a:srgbClr val="009DD9"/>
    </a:accent2>
    <a:accent3>
      <a:srgbClr val="0BD0D9"/>
    </a:accent3>
    <a:accent4>
      <a:srgbClr val="10CF9B"/>
    </a:accent4>
    <a:accent5>
      <a:srgbClr val="A4DB92"/>
    </a:accent5>
    <a:accent6>
      <a:srgbClr val="A5C249"/>
    </a:accent6>
    <a:hlink>
      <a:srgbClr val="F49100"/>
    </a:hlink>
    <a:folHlink>
      <a:srgbClr val="85DFD0"/>
    </a:folHlink>
  </a:clrScheme>
</a:themeOverride>
</file>

<file path=ppt/theme/themeOverride13.xml><?xml version="1.0" encoding="utf-8"?>
<a:themeOverride xmlns:a="http://schemas.openxmlformats.org/drawingml/2006/main">
  <a:clrScheme name="Personalizado 4">
    <a:dk1>
      <a:sysClr val="windowText" lastClr="000000"/>
    </a:dk1>
    <a:lt1>
      <a:sysClr val="window" lastClr="FFFFFF"/>
    </a:lt1>
    <a:dk2>
      <a:srgbClr val="7E9532"/>
    </a:dk2>
    <a:lt2>
      <a:srgbClr val="C8DA91"/>
    </a:lt2>
    <a:accent1>
      <a:srgbClr val="0F6FC6"/>
    </a:accent1>
    <a:accent2>
      <a:srgbClr val="009DD9"/>
    </a:accent2>
    <a:accent3>
      <a:srgbClr val="0BD0D9"/>
    </a:accent3>
    <a:accent4>
      <a:srgbClr val="10CF9B"/>
    </a:accent4>
    <a:accent5>
      <a:srgbClr val="A4DB92"/>
    </a:accent5>
    <a:accent6>
      <a:srgbClr val="A5C249"/>
    </a:accent6>
    <a:hlink>
      <a:srgbClr val="F49100"/>
    </a:hlink>
    <a:folHlink>
      <a:srgbClr val="85DFD0"/>
    </a:folHlink>
  </a:clrScheme>
</a:themeOverride>
</file>

<file path=ppt/theme/themeOverride2.xml><?xml version="1.0" encoding="utf-8"?>
<a:themeOverride xmlns:a="http://schemas.openxmlformats.org/drawingml/2006/main">
  <a:clrScheme name="Personalizado 4">
    <a:dk1>
      <a:sysClr val="windowText" lastClr="000000"/>
    </a:dk1>
    <a:lt1>
      <a:sysClr val="window" lastClr="FFFFFF"/>
    </a:lt1>
    <a:dk2>
      <a:srgbClr val="7E9532"/>
    </a:dk2>
    <a:lt2>
      <a:srgbClr val="C8DA91"/>
    </a:lt2>
    <a:accent1>
      <a:srgbClr val="0F6FC6"/>
    </a:accent1>
    <a:accent2>
      <a:srgbClr val="009DD9"/>
    </a:accent2>
    <a:accent3>
      <a:srgbClr val="0BD0D9"/>
    </a:accent3>
    <a:accent4>
      <a:srgbClr val="10CF9B"/>
    </a:accent4>
    <a:accent5>
      <a:srgbClr val="A4DB92"/>
    </a:accent5>
    <a:accent6>
      <a:srgbClr val="A5C249"/>
    </a:accent6>
    <a:hlink>
      <a:srgbClr val="F49100"/>
    </a:hlink>
    <a:folHlink>
      <a:srgbClr val="85DFD0"/>
    </a:folHlink>
  </a:clrScheme>
</a:themeOverride>
</file>

<file path=ppt/theme/themeOverride3.xml><?xml version="1.0" encoding="utf-8"?>
<a:themeOverride xmlns:a="http://schemas.openxmlformats.org/drawingml/2006/main">
  <a:clrScheme name="Personalizado 4">
    <a:dk1>
      <a:sysClr val="windowText" lastClr="000000"/>
    </a:dk1>
    <a:lt1>
      <a:sysClr val="window" lastClr="FFFFFF"/>
    </a:lt1>
    <a:dk2>
      <a:srgbClr val="7E9532"/>
    </a:dk2>
    <a:lt2>
      <a:srgbClr val="C8DA91"/>
    </a:lt2>
    <a:accent1>
      <a:srgbClr val="0F6FC6"/>
    </a:accent1>
    <a:accent2>
      <a:srgbClr val="009DD9"/>
    </a:accent2>
    <a:accent3>
      <a:srgbClr val="0BD0D9"/>
    </a:accent3>
    <a:accent4>
      <a:srgbClr val="10CF9B"/>
    </a:accent4>
    <a:accent5>
      <a:srgbClr val="A4DB92"/>
    </a:accent5>
    <a:accent6>
      <a:srgbClr val="A5C249"/>
    </a:accent6>
    <a:hlink>
      <a:srgbClr val="F49100"/>
    </a:hlink>
    <a:folHlink>
      <a:srgbClr val="85DFD0"/>
    </a:folHlink>
  </a:clrScheme>
</a:themeOverride>
</file>

<file path=ppt/theme/themeOverride4.xml><?xml version="1.0" encoding="utf-8"?>
<a:themeOverride xmlns:a="http://schemas.openxmlformats.org/drawingml/2006/main">
  <a:clrScheme name="Personalizado 4">
    <a:dk1>
      <a:sysClr val="windowText" lastClr="000000"/>
    </a:dk1>
    <a:lt1>
      <a:sysClr val="window" lastClr="FFFFFF"/>
    </a:lt1>
    <a:dk2>
      <a:srgbClr val="7E9532"/>
    </a:dk2>
    <a:lt2>
      <a:srgbClr val="C8DA91"/>
    </a:lt2>
    <a:accent1>
      <a:srgbClr val="0F6FC6"/>
    </a:accent1>
    <a:accent2>
      <a:srgbClr val="009DD9"/>
    </a:accent2>
    <a:accent3>
      <a:srgbClr val="0BD0D9"/>
    </a:accent3>
    <a:accent4>
      <a:srgbClr val="10CF9B"/>
    </a:accent4>
    <a:accent5>
      <a:srgbClr val="A4DB92"/>
    </a:accent5>
    <a:accent6>
      <a:srgbClr val="A5C249"/>
    </a:accent6>
    <a:hlink>
      <a:srgbClr val="F49100"/>
    </a:hlink>
    <a:folHlink>
      <a:srgbClr val="85DFD0"/>
    </a:folHlink>
  </a:clrScheme>
</a:themeOverride>
</file>

<file path=ppt/theme/themeOverride5.xml><?xml version="1.0" encoding="utf-8"?>
<a:themeOverride xmlns:a="http://schemas.openxmlformats.org/drawingml/2006/main">
  <a:clrScheme name="Personalizado 4">
    <a:dk1>
      <a:sysClr val="windowText" lastClr="000000"/>
    </a:dk1>
    <a:lt1>
      <a:sysClr val="window" lastClr="FFFFFF"/>
    </a:lt1>
    <a:dk2>
      <a:srgbClr val="7E9532"/>
    </a:dk2>
    <a:lt2>
      <a:srgbClr val="C8DA91"/>
    </a:lt2>
    <a:accent1>
      <a:srgbClr val="0F6FC6"/>
    </a:accent1>
    <a:accent2>
      <a:srgbClr val="009DD9"/>
    </a:accent2>
    <a:accent3>
      <a:srgbClr val="0BD0D9"/>
    </a:accent3>
    <a:accent4>
      <a:srgbClr val="10CF9B"/>
    </a:accent4>
    <a:accent5>
      <a:srgbClr val="A4DB92"/>
    </a:accent5>
    <a:accent6>
      <a:srgbClr val="A5C249"/>
    </a:accent6>
    <a:hlink>
      <a:srgbClr val="F49100"/>
    </a:hlink>
    <a:folHlink>
      <a:srgbClr val="85DFD0"/>
    </a:folHlink>
  </a:clrScheme>
</a:themeOverride>
</file>

<file path=ppt/theme/themeOverride6.xml><?xml version="1.0" encoding="utf-8"?>
<a:themeOverride xmlns:a="http://schemas.openxmlformats.org/drawingml/2006/main">
  <a:clrScheme name="Personalizado 4">
    <a:dk1>
      <a:sysClr val="windowText" lastClr="000000"/>
    </a:dk1>
    <a:lt1>
      <a:sysClr val="window" lastClr="FFFFFF"/>
    </a:lt1>
    <a:dk2>
      <a:srgbClr val="7E9532"/>
    </a:dk2>
    <a:lt2>
      <a:srgbClr val="C8DA91"/>
    </a:lt2>
    <a:accent1>
      <a:srgbClr val="0F6FC6"/>
    </a:accent1>
    <a:accent2>
      <a:srgbClr val="009DD9"/>
    </a:accent2>
    <a:accent3>
      <a:srgbClr val="0BD0D9"/>
    </a:accent3>
    <a:accent4>
      <a:srgbClr val="10CF9B"/>
    </a:accent4>
    <a:accent5>
      <a:srgbClr val="A4DB92"/>
    </a:accent5>
    <a:accent6>
      <a:srgbClr val="A5C249"/>
    </a:accent6>
    <a:hlink>
      <a:srgbClr val="F49100"/>
    </a:hlink>
    <a:folHlink>
      <a:srgbClr val="85DFD0"/>
    </a:folHlink>
  </a:clrScheme>
</a:themeOverride>
</file>

<file path=ppt/theme/themeOverride7.xml><?xml version="1.0" encoding="utf-8"?>
<a:themeOverride xmlns:a="http://schemas.openxmlformats.org/drawingml/2006/main">
  <a:clrScheme name="Personalizado 4">
    <a:dk1>
      <a:sysClr val="windowText" lastClr="000000"/>
    </a:dk1>
    <a:lt1>
      <a:sysClr val="window" lastClr="FFFFFF"/>
    </a:lt1>
    <a:dk2>
      <a:srgbClr val="7E9532"/>
    </a:dk2>
    <a:lt2>
      <a:srgbClr val="C8DA91"/>
    </a:lt2>
    <a:accent1>
      <a:srgbClr val="0F6FC6"/>
    </a:accent1>
    <a:accent2>
      <a:srgbClr val="009DD9"/>
    </a:accent2>
    <a:accent3>
      <a:srgbClr val="0BD0D9"/>
    </a:accent3>
    <a:accent4>
      <a:srgbClr val="10CF9B"/>
    </a:accent4>
    <a:accent5>
      <a:srgbClr val="A4DB92"/>
    </a:accent5>
    <a:accent6>
      <a:srgbClr val="A5C249"/>
    </a:accent6>
    <a:hlink>
      <a:srgbClr val="F49100"/>
    </a:hlink>
    <a:folHlink>
      <a:srgbClr val="85DFD0"/>
    </a:folHlink>
  </a:clrScheme>
</a:themeOverride>
</file>

<file path=ppt/theme/themeOverride8.xml><?xml version="1.0" encoding="utf-8"?>
<a:themeOverride xmlns:a="http://schemas.openxmlformats.org/drawingml/2006/main">
  <a:clrScheme name="Personalizado 4">
    <a:dk1>
      <a:sysClr val="windowText" lastClr="000000"/>
    </a:dk1>
    <a:lt1>
      <a:sysClr val="window" lastClr="FFFFFF"/>
    </a:lt1>
    <a:dk2>
      <a:srgbClr val="7E9532"/>
    </a:dk2>
    <a:lt2>
      <a:srgbClr val="C8DA91"/>
    </a:lt2>
    <a:accent1>
      <a:srgbClr val="0F6FC6"/>
    </a:accent1>
    <a:accent2>
      <a:srgbClr val="009DD9"/>
    </a:accent2>
    <a:accent3>
      <a:srgbClr val="0BD0D9"/>
    </a:accent3>
    <a:accent4>
      <a:srgbClr val="10CF9B"/>
    </a:accent4>
    <a:accent5>
      <a:srgbClr val="A4DB92"/>
    </a:accent5>
    <a:accent6>
      <a:srgbClr val="A5C249"/>
    </a:accent6>
    <a:hlink>
      <a:srgbClr val="F49100"/>
    </a:hlink>
    <a:folHlink>
      <a:srgbClr val="85DFD0"/>
    </a:folHlink>
  </a:clrScheme>
</a:themeOverride>
</file>

<file path=ppt/theme/themeOverride9.xml><?xml version="1.0" encoding="utf-8"?>
<a:themeOverride xmlns:a="http://schemas.openxmlformats.org/drawingml/2006/main">
  <a:clrScheme name="Personalizado 4">
    <a:dk1>
      <a:sysClr val="windowText" lastClr="000000"/>
    </a:dk1>
    <a:lt1>
      <a:sysClr val="window" lastClr="FFFFFF"/>
    </a:lt1>
    <a:dk2>
      <a:srgbClr val="7E9532"/>
    </a:dk2>
    <a:lt2>
      <a:srgbClr val="C8DA91"/>
    </a:lt2>
    <a:accent1>
      <a:srgbClr val="0F6FC6"/>
    </a:accent1>
    <a:accent2>
      <a:srgbClr val="009DD9"/>
    </a:accent2>
    <a:accent3>
      <a:srgbClr val="0BD0D9"/>
    </a:accent3>
    <a:accent4>
      <a:srgbClr val="10CF9B"/>
    </a:accent4>
    <a:accent5>
      <a:srgbClr val="A4DB92"/>
    </a:accent5>
    <a:accent6>
      <a:srgbClr val="A5C249"/>
    </a:accent6>
    <a:hlink>
      <a:srgbClr val="F491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
  <TotalTime>720</TotalTime>
  <Words>2117</Words>
  <Application>Microsoft Office PowerPoint</Application>
  <PresentationFormat>Presentación en pantalla (4:3)</PresentationFormat>
  <Paragraphs>389</Paragraphs>
  <Slides>35</Slides>
  <Notes>9</Notes>
  <HiddenSlides>0</HiddenSlides>
  <MMClips>0</MMClips>
  <ScaleCrop>false</ScaleCrop>
  <HeadingPairs>
    <vt:vector size="4" baseType="variant">
      <vt:variant>
        <vt:lpstr>Tema</vt:lpstr>
      </vt:variant>
      <vt:variant>
        <vt:i4>1</vt:i4>
      </vt:variant>
      <vt:variant>
        <vt:lpstr>Títulos de diapositiva</vt:lpstr>
      </vt:variant>
      <vt:variant>
        <vt:i4>35</vt:i4>
      </vt:variant>
    </vt:vector>
  </HeadingPairs>
  <TitlesOfParts>
    <vt:vector size="36" baseType="lpstr">
      <vt:lpstr>Transmisión de listas</vt:lpstr>
      <vt:lpstr>TESIS DE GRADO DE MAESTRÍA EN EVALUACIÓN Y AUDITORIA EN SISTEMAS TECNOLÓGICOS.</vt:lpstr>
      <vt:lpstr>ÍNDICE</vt:lpstr>
      <vt:lpstr>TEMA</vt:lpstr>
      <vt:lpstr>ANTECEDENTES</vt:lpstr>
      <vt:lpstr>ANTECEDENTES</vt:lpstr>
      <vt:lpstr>PROBLEMA</vt:lpstr>
      <vt:lpstr>OBJETIVOS</vt:lpstr>
      <vt:lpstr>OBJETIVOS</vt:lpstr>
      <vt:lpstr>OBJETIVOS</vt:lpstr>
      <vt:lpstr>COBIT 5</vt:lpstr>
      <vt:lpstr>COBIT 5</vt:lpstr>
      <vt:lpstr>COBIT 5</vt:lpstr>
      <vt:lpstr>COBIT 5</vt:lpstr>
      <vt:lpstr>ISO/IEC 15504  </vt:lpstr>
      <vt:lpstr>DESAROLLO DEL MODELO</vt:lpstr>
      <vt:lpstr>DESAROLLO DEL MODELO</vt:lpstr>
      <vt:lpstr>DESAROLLO DEL MODELO</vt:lpstr>
      <vt:lpstr>DESAROLLO DEL MODELO</vt:lpstr>
      <vt:lpstr>DESAROLLO DEL MODELO</vt:lpstr>
      <vt:lpstr>DESAROLLO DEL MODELO</vt:lpstr>
      <vt:lpstr>DESAROLLO DEL MODELO</vt:lpstr>
      <vt:lpstr>DESAROLLO DEL MODELO</vt:lpstr>
      <vt:lpstr>DESAROLLO DEL MODELO</vt:lpstr>
      <vt:lpstr>DESAROLLO DEL MODELO</vt:lpstr>
      <vt:lpstr>DESAROLLO DEL MODELO</vt:lpstr>
      <vt:lpstr>APLICACIÓN DEL MODELO </vt:lpstr>
      <vt:lpstr>APLICACIÓN DEL MODELO </vt:lpstr>
      <vt:lpstr>APLICACIÓN DEL MODELO </vt:lpstr>
      <vt:lpstr>APLICACIÓN DEL MODELO </vt:lpstr>
      <vt:lpstr>CONCLUSIONES</vt:lpstr>
      <vt:lpstr>CONCLUSIONES</vt:lpstr>
      <vt:lpstr>RECOMENDACIONES</vt:lpstr>
      <vt:lpstr>Presentación de PowerPoint</vt:lpstr>
      <vt:lpstr>Metodología de investigación </vt:lpstr>
      <vt:lpstr>Metodología de investigación </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TESIS DE GRADO DE MAESTRIA EN EVALUACION Y AUDITORIA EN SISTEMAS TECNOLOGICOS</dc:title>
  <dc:creator>Mony</dc:creator>
  <cp:lastModifiedBy>charles</cp:lastModifiedBy>
  <cp:revision>63</cp:revision>
  <dcterms:created xsi:type="dcterms:W3CDTF">2014-04-28T02:14:54Z</dcterms:created>
  <dcterms:modified xsi:type="dcterms:W3CDTF">2014-04-29T13:58:23Z</dcterms:modified>
</cp:coreProperties>
</file>