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02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164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5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13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825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387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563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501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130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33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62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0F1BD-79D3-437B-AA60-61497BC03B9A}" type="datetimeFigureOut">
              <a:rPr lang="es-EC" smtClean="0"/>
              <a:t>30/06/2014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BDA28-E084-4641-9DB9-9D995617E77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571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4608512"/>
          </a:xfrm>
        </p:spPr>
        <p:txBody>
          <a:bodyPr>
            <a:noAutofit/>
          </a:bodyPr>
          <a:lstStyle/>
          <a:p>
            <a:r>
              <a:rPr lang="es-ES_tradnl" sz="1600" b="1" dirty="0"/>
              <a:t>DEPARTAMENTO DE CIENCIAS ECONÓMICAS,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 ADMINISTRATIVAS Y DEL COMERCIO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CARRERA DE INGENIERIA EN MERCADOTECNIA 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PROYECTO DE TITULACIÓN PREVIO A LA OBTENCIÓN DEL TÍTULO DE INGENIERO EN MERCADOTECNIA 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 AUTOR: QUILLUPANGUI GUALOTUÑA, DIEGO EDUARDO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INVESTIGACIÓN DE PRODUCTOS  IMPORTADOS PARA LA NUTRICIÓN DE LA VISTA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DIRECTOR: ING. OJEDA, JORGE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CODIRECTOR: ING. QUINTANA, ARMANDO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S_tradnl" sz="1600" b="1" dirty="0"/>
              <a:t> </a:t>
            </a:r>
            <a:r>
              <a:rPr lang="es-EC" sz="1600" dirty="0"/>
              <a:t/>
            </a:r>
            <a:br>
              <a:rPr lang="es-EC" sz="1600" dirty="0"/>
            </a:br>
            <a:r>
              <a:rPr lang="es-EC" sz="1600" b="1" dirty="0"/>
              <a:t>Año 2014</a:t>
            </a:r>
            <a:r>
              <a:rPr lang="es-EC" sz="1600" dirty="0"/>
              <a:t/>
            </a:r>
            <a:br>
              <a:rPr lang="es-EC" sz="1600" dirty="0"/>
            </a:br>
            <a:endParaRPr lang="es-EC" sz="1600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40" y="548680"/>
            <a:ext cx="5252720" cy="144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01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8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1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0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3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16824" cy="596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16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14" y="260648"/>
            <a:ext cx="7200800" cy="631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77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4887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67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56083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017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7" y="404664"/>
            <a:ext cx="784887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170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30" y="404664"/>
            <a:ext cx="640871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204245" cy="451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9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036"/>
            <a:ext cx="8208912" cy="640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87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38138"/>
            <a:ext cx="59721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0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947738"/>
            <a:ext cx="71532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07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833438"/>
            <a:ext cx="81819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36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29" y="2456598"/>
            <a:ext cx="4429371" cy="14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45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413"/>
            <a:ext cx="82296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5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80988"/>
            <a:ext cx="822007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71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446"/>
            <a:ext cx="7776864" cy="65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81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2230"/>
            <a:ext cx="6480720" cy="617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905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405063"/>
            <a:ext cx="48291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43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8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77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813690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94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690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98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928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04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813690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1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76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5</Words>
  <Application>Microsoft Office PowerPoint</Application>
  <PresentationFormat>Presentación en pantalla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DEPARTAMENTO DE CIENCIAS ECONÓMICAS,  ADMINISTRATIVAS Y DEL COMERCIO   CARRERA DE INGENIERIA EN MERCADOTECNIA    PROYECTO DE TITULACIÓN PREVIO A LA OBTENCIÓN DEL TÍTULO DE INGENIERO EN MERCADOTECNIA     AUTOR: QUILLUPANGUI GUALOTUÑA, DIEGO EDUARDO   INVESTIGACIÓN DE PRODUCTOS  IMPORTADOS PARA LA NUTRICIÓN DE LA VISTA   DIRECTOR: ING. OJEDA, JORGE CODIRECTOR: ING. QUINTANA, ARMANDO     Año 2014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PERSONAL</cp:lastModifiedBy>
  <cp:revision>7</cp:revision>
  <dcterms:created xsi:type="dcterms:W3CDTF">2014-06-23T15:43:00Z</dcterms:created>
  <dcterms:modified xsi:type="dcterms:W3CDTF">2014-06-30T12:38:54Z</dcterms:modified>
</cp:coreProperties>
</file>