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35B179-1647-4BF7-8961-25C5BF6DD78B}" type="datetimeFigureOut">
              <a:rPr lang="es-EC" smtClean="0"/>
              <a:t>18/03/2015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5EDB8D-6E43-4654-AB43-653A809EA618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B179-1647-4BF7-8961-25C5BF6DD78B}" type="datetimeFigureOut">
              <a:rPr lang="es-EC" smtClean="0"/>
              <a:t>18/03/2015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DB8D-6E43-4654-AB43-653A809EA61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B179-1647-4BF7-8961-25C5BF6DD78B}" type="datetimeFigureOut">
              <a:rPr lang="es-EC" smtClean="0"/>
              <a:t>18/03/2015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DB8D-6E43-4654-AB43-653A809EA61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35B179-1647-4BF7-8961-25C5BF6DD78B}" type="datetimeFigureOut">
              <a:rPr lang="es-EC" smtClean="0"/>
              <a:t>18/03/2015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5EDB8D-6E43-4654-AB43-653A809EA618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35B179-1647-4BF7-8961-25C5BF6DD78B}" type="datetimeFigureOut">
              <a:rPr lang="es-EC" smtClean="0"/>
              <a:t>18/03/2015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5EDB8D-6E43-4654-AB43-653A809EA618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B179-1647-4BF7-8961-25C5BF6DD78B}" type="datetimeFigureOut">
              <a:rPr lang="es-EC" smtClean="0"/>
              <a:t>18/03/2015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DB8D-6E43-4654-AB43-653A809EA618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B179-1647-4BF7-8961-25C5BF6DD78B}" type="datetimeFigureOut">
              <a:rPr lang="es-EC" smtClean="0"/>
              <a:t>18/03/2015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DB8D-6E43-4654-AB43-653A809EA618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35B179-1647-4BF7-8961-25C5BF6DD78B}" type="datetimeFigureOut">
              <a:rPr lang="es-EC" smtClean="0"/>
              <a:t>18/03/2015</a:t>
            </a:fld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5EDB8D-6E43-4654-AB43-653A809EA618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B179-1647-4BF7-8961-25C5BF6DD78B}" type="datetimeFigureOut">
              <a:rPr lang="es-EC" smtClean="0"/>
              <a:t>18/03/2015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DB8D-6E43-4654-AB43-653A809EA61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35B179-1647-4BF7-8961-25C5BF6DD78B}" type="datetimeFigureOut">
              <a:rPr lang="es-EC" smtClean="0"/>
              <a:t>18/03/2015</a:t>
            </a:fld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5EDB8D-6E43-4654-AB43-653A809EA618}" type="slidenum">
              <a:rPr lang="es-EC" smtClean="0"/>
              <a:t>‹Nº›</a:t>
            </a:fld>
            <a:endParaRPr lang="es-EC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35B179-1647-4BF7-8961-25C5BF6DD78B}" type="datetimeFigureOut">
              <a:rPr lang="es-EC" smtClean="0"/>
              <a:t>18/03/2015</a:t>
            </a:fld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5EDB8D-6E43-4654-AB43-653A809EA618}" type="slidenum">
              <a:rPr lang="es-EC" smtClean="0"/>
              <a:t>‹Nº›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35B179-1647-4BF7-8961-25C5BF6DD78B}" type="datetimeFigureOut">
              <a:rPr lang="es-EC" smtClean="0"/>
              <a:t>18/03/2015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5EDB8D-6E43-4654-AB43-653A809EA618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sege.espe.edu.ec/wp-content/uploads/2013/08/cropped-Comunicado-2-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7692"/>
          <a:stretch/>
        </p:blipFill>
        <p:spPr bwMode="auto">
          <a:xfrm>
            <a:off x="2366962" y="260648"/>
            <a:ext cx="4653310" cy="10126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9552" y="1226406"/>
            <a:ext cx="8136904" cy="53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DEPARTAMENTO DE CIENCIAS ECONOMICAS ADMINISTRATIVAS Y DE COMERCIO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CARRERA DE INGENIER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 </a:t>
            </a:r>
            <a:r>
              <a:rPr lang="es-EC" sz="1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s-EC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EN FINANZAS </a:t>
            </a:r>
            <a:endParaRPr kumimoji="0" lang="es-EC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TESIS PREVIO A LA OBTENCI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SimSun" pitchFamily="2" charset="-122"/>
                <a:cs typeface="Times New Roman" pitchFamily="18" charset="0"/>
              </a:rPr>
              <a:t>Ó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 DEL T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TULO DE INGENIERA </a:t>
            </a:r>
            <a:r>
              <a:rPr lang="es-EC" sz="1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EN FINANZAS</a:t>
            </a:r>
            <a:endParaRPr kumimoji="0" lang="es-EC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LARA OCHOA,</a:t>
            </a:r>
            <a:r>
              <a:rPr kumimoji="0" lang="es-EC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LIZETH NATHALI </a:t>
            </a:r>
            <a:endParaRPr kumimoji="0" lang="es-EC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sz="20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“ANÁLISIS DE LA ECONOMÍA POPULAR Y SOLIDARIA COMO FACTOR DE DESARROLLO DEL SECTOR COOPERATIVO DE TRANSPORTE Y SU RELACIÓN CON EL BUEN VIVIR EN LA PARROQUIA SANGOLQUÍ,</a:t>
            </a:r>
            <a:r>
              <a:rPr kumimoji="0" lang="es-EC" sz="2000" b="1" i="0" u="sng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s-EC" sz="20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CANTÓN RUMIÑAHUI”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indent="252095" algn="ctr">
              <a:lnSpc>
                <a:spcPct val="115000"/>
              </a:lnSpc>
              <a:spcAft>
                <a:spcPts val="0"/>
              </a:spcAft>
              <a:tabLst>
                <a:tab pos="780415" algn="l"/>
              </a:tabLst>
            </a:pPr>
            <a:r>
              <a:rPr lang="es-ES_tradnl" b="1" dirty="0" smtClean="0">
                <a:effectLst/>
                <a:latin typeface="Times New Roman"/>
                <a:ea typeface="Calibri"/>
                <a:cs typeface="Times New Roman"/>
              </a:rPr>
              <a:t>DIRECTOR: ING. QUINTANA, ARMANDO </a:t>
            </a:r>
            <a:endParaRPr lang="es-EC" sz="16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252095" algn="ctr">
              <a:lnSpc>
                <a:spcPct val="115000"/>
              </a:lnSpc>
              <a:spcAft>
                <a:spcPts val="0"/>
              </a:spcAft>
              <a:tabLst>
                <a:tab pos="780415" algn="l"/>
              </a:tabLst>
            </a:pPr>
            <a:r>
              <a:rPr lang="es-ES_tradnl" b="1" dirty="0" smtClean="0">
                <a:effectLst/>
                <a:latin typeface="Times New Roman"/>
                <a:ea typeface="Calibri"/>
                <a:cs typeface="Times New Roman"/>
              </a:rPr>
              <a:t>CODIRECTOR: ING. OJEDA, JORGE</a:t>
            </a:r>
            <a:endParaRPr lang="es-EC" sz="16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252095" algn="ctr">
              <a:lnSpc>
                <a:spcPct val="115000"/>
              </a:lnSpc>
              <a:spcAft>
                <a:spcPts val="0"/>
              </a:spcAft>
              <a:tabLst>
                <a:tab pos="780415" algn="l"/>
              </a:tabLst>
            </a:pPr>
            <a:r>
              <a:rPr lang="es-ES_tradnl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s-EC" sz="16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SANGOLQU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SimSun" pitchFamily="2" charset="-122"/>
                <a:cs typeface="Times New Roman" pitchFamily="18" charset="0"/>
              </a:rPr>
              <a:t>Í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s-EC" sz="1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s-EC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MARZO 2015</a:t>
            </a:r>
            <a:endParaRPr kumimoji="0" lang="es-EC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0" b="15312"/>
          <a:stretch/>
        </p:blipFill>
        <p:spPr bwMode="auto">
          <a:xfrm>
            <a:off x="152400" y="116632"/>
            <a:ext cx="8856984" cy="6522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9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1700808"/>
            <a:ext cx="6172200" cy="2053590"/>
          </a:xfrm>
        </p:spPr>
        <p:txBody>
          <a:bodyPr>
            <a:normAutofit/>
          </a:bodyPr>
          <a:lstStyle/>
          <a:p>
            <a:r>
              <a:rPr lang="es-EC" sz="4400" dirty="0" smtClean="0"/>
              <a:t>FIN DE LA PRESENTACIÓN  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4690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645</TotalTime>
  <Words>79</Words>
  <Application>Microsoft Office PowerPoint</Application>
  <PresentationFormat>Presentación en pantalla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Mirador</vt:lpstr>
      <vt:lpstr>Presentación de PowerPoint</vt:lpstr>
      <vt:lpstr>Presentación de PowerPoint</vt:lpstr>
      <vt:lpstr>FIN DE LA PRESENTACIÓN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Lara</dc:creator>
  <cp:lastModifiedBy>Maquina8</cp:lastModifiedBy>
  <cp:revision>8</cp:revision>
  <dcterms:created xsi:type="dcterms:W3CDTF">2015-03-09T16:40:01Z</dcterms:created>
  <dcterms:modified xsi:type="dcterms:W3CDTF">2015-03-18T21:09:04Z</dcterms:modified>
</cp:coreProperties>
</file>