
<file path=[Content_Types].xml><?xml version="1.0" encoding="utf-8"?>
<Types xmlns="http://schemas.openxmlformats.org/package/2006/content-types">
  <Override PartName="/ppt/slides/slide47.xml" ContentType="application/vnd.openxmlformats-officedocument.presentationml.slide+xml"/>
  <Override PartName="/ppt/diagrams/colors22.xml" ContentType="application/vnd.openxmlformats-officedocument.drawingml.diagramColor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diagrams/quickStyle17.xml" ContentType="application/vnd.openxmlformats-officedocument.drawingml.diagramStyle+xml"/>
  <Override PartName="/ppt/diagrams/drawing18.xml" ContentType="application/vnd.ms-office.drawingml.diagramDrawing+xml"/>
  <Override PartName="/ppt/diagrams/data20.xml" ContentType="application/vnd.openxmlformats-officedocument.drawingml.diagramData+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17.xml" ContentType="application/vnd.openxmlformats-officedocument.drawingml.diagramLayout+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diagrams/layout13.xml" ContentType="application/vnd.openxmlformats-officedocument.drawingml.diagramLayout+xml"/>
  <Override PartName="/ppt/diagrams/quickStyle20.xml" ContentType="application/vnd.openxmlformats-officedocument.drawingml.diagramStyle+xml"/>
  <Override PartName="/ppt/diagrams/drawing21.xml" ContentType="application/vnd.ms-office.drawingml.diagramDrawing+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diagrams/colors16.xml" ContentType="application/vnd.openxmlformats-officedocument.drawingml.diagramColors+xml"/>
  <Override PartName="/ppt/diagrams/data18.xml" ContentType="application/vnd.openxmlformats-officedocument.drawingml.diagramData+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diagrams/colors12.xml" ContentType="application/vnd.openxmlformats-officedocument.drawingml.diagramColors+xml"/>
  <Override PartName="/ppt/diagrams/layout20.xml" ContentType="application/vnd.openxmlformats-officedocument.drawingml.diagramLayout+xml"/>
  <Override PartName="/ppt/diagrams/colors23.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diagrams/drawing19.xml" ContentType="application/vnd.ms-office.drawingml.diagramDrawing+xml"/>
  <Override PartName="/ppt/diagrams/data21.xml" ContentType="application/vnd.openxmlformats-officedocument.drawingml.diagramData+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diagrams/quickStyle18.xml" ContentType="application/vnd.openxmlformats-officedocument.drawingml.diagramStyl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diagrams/layout18.xml" ContentType="application/vnd.openxmlformats-officedocument.drawingml.diagramLayout+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diagrams/layout14.xml" ContentType="application/vnd.openxmlformats-officedocument.drawingml.diagramLayout+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22.xml" ContentType="application/vnd.ms-office.drawingml.diagramDrawing+xml"/>
  <Override PartName="/ppt/slides/slide49.xml" ContentType="application/vnd.openxmlformats-officedocument.presentationml.slide+xml"/>
  <Override PartName="/ppt/diagrams/drawing4.xml" ContentType="application/vnd.ms-office.drawingml.diagramDrawing+xml"/>
  <Override PartName="/ppt/diagrams/data19.xml" ContentType="application/vnd.openxmlformats-officedocument.drawingml.diagramData+xml"/>
  <Override PartName="/ppt/diagrams/layout21.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diagrams/colors20.xml" ContentType="application/vnd.openxmlformats-officedocument.drawingml.diagramColor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diagrams/data11.xml" ContentType="application/vnd.openxmlformats-officedocument.drawingml.diagramData+xml"/>
  <Override PartName="/ppt/diagrams/quickStyle19.xml" ContentType="application/vnd.openxmlformats-officedocument.drawingml.diagramStyle+xml"/>
  <Override PartName="/ppt/diagrams/data22.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drawing16.xml" ContentType="application/vnd.ms-office.drawingml.diagramDrawing+xml"/>
  <Override PartName="/ppt/diagrams/layout19.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diagrams/layout15.xml" ContentType="application/vnd.openxmlformats-officedocument.drawingml.diagramLayout+xml"/>
  <Override PartName="/ppt/diagrams/quickStyle22.xml" ContentType="application/vnd.openxmlformats-officedocument.drawingml.diagramStyle+xml"/>
  <Override PartName="/ppt/diagrams/drawing23.xml" ContentType="application/vnd.ms-office.drawingml.diagramDrawing+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diagrams/colors18.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charts/chart1.xml" ContentType="application/vnd.openxmlformats-officedocument.drawingml.chart+xml"/>
  <Override PartName="/ppt/diagrams/layout11.xml" ContentType="application/vnd.openxmlformats-officedocument.drawingml.diagramLayout+xml"/>
  <Override PartName="/ppt/diagrams/colors14.xml" ContentType="application/vnd.openxmlformats-officedocument.drawingml.diagramColors+xml"/>
  <Override PartName="/ppt/diagrams/layout22.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drawings/drawing1.xml" ContentType="application/vnd.openxmlformats-officedocument.drawingml.chartshapes+xml"/>
  <Override PartName="/ppt/diagrams/colors21.xml" ContentType="application/vnd.openxmlformats-officedocument.drawingml.diagramColors+xml"/>
  <Override PartName="/ppt/diagrams/data23.xml" ContentType="application/vnd.openxmlformats-officedocument.drawingml.diagramData+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slides/slide20.xml" ContentType="application/vnd.openxmlformats-officedocument.presentationml.slide+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layout16.xml" ContentType="application/vnd.openxmlformats-officedocument.drawingml.diagramLayout+xml"/>
  <Override PartName="/ppt/diagrams/colors19.xml" ContentType="application/vnd.openxmlformats-officedocument.drawingml.diagramColors+xml"/>
  <Override PartName="/ppt/diagrams/quickStyle23.xml" ContentType="application/vnd.openxmlformats-officedocument.drawingml.diagramStyle+xml"/>
  <Override PartName="/ppt/diagrams/drawing6.xml" ContentType="application/vnd.ms-office.drawingml.diagramDrawing+xml"/>
  <Override PartName="/ppt/diagrams/drawing20.xml" ContentType="application/vnd.ms-office.drawingml.diagramDrawing+xml"/>
  <Override PartName="/ppt/diagrams/layout23.xml" ContentType="application/vnd.openxmlformats-officedocument.drawingml.diagramLayout+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charts/chart2.xml" ContentType="application/vnd.openxmlformats-officedocument.drawingml.chart+xml"/>
  <Override PartName="/ppt/diagrams/layout12.xml" ContentType="application/vnd.openxmlformats-officedocument.drawingml.diagramLayout+xml"/>
  <Override PartName="/ppt/diagrams/colors15.xml" ContentType="application/vnd.openxmlformats-officedocument.drawingml.diagramColors+xml"/>
  <Override PartName="/ppt/slides/slide29.xml" ContentType="application/vnd.openxmlformats-officedocument.presentationml.slide+xml"/>
  <Override PartName="/ppt/diagrams/drawing2.xml" ContentType="application/vnd.ms-office.drawingml.diagramDrawing+xml"/>
  <Override PartName="/ppt/diagrams/data17.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96" r:id="rId1"/>
  </p:sldMasterIdLst>
  <p:sldIdLst>
    <p:sldId id="341" r:id="rId2"/>
    <p:sldId id="257" r:id="rId3"/>
    <p:sldId id="339" r:id="rId4"/>
    <p:sldId id="338" r:id="rId5"/>
    <p:sldId id="337" r:id="rId6"/>
    <p:sldId id="340" r:id="rId7"/>
    <p:sldId id="267" r:id="rId8"/>
    <p:sldId id="346" r:id="rId9"/>
    <p:sldId id="336" r:id="rId10"/>
    <p:sldId id="271" r:id="rId11"/>
    <p:sldId id="302" r:id="rId12"/>
    <p:sldId id="279" r:id="rId13"/>
    <p:sldId id="357" r:id="rId14"/>
    <p:sldId id="351" r:id="rId15"/>
    <p:sldId id="352" r:id="rId16"/>
    <p:sldId id="345" r:id="rId17"/>
    <p:sldId id="278" r:id="rId18"/>
    <p:sldId id="281" r:id="rId19"/>
    <p:sldId id="353" r:id="rId20"/>
    <p:sldId id="355" r:id="rId21"/>
    <p:sldId id="272" r:id="rId22"/>
    <p:sldId id="343" r:id="rId23"/>
    <p:sldId id="274" r:id="rId24"/>
    <p:sldId id="275" r:id="rId25"/>
    <p:sldId id="280" r:id="rId26"/>
    <p:sldId id="370" r:id="rId27"/>
    <p:sldId id="368" r:id="rId28"/>
    <p:sldId id="369" r:id="rId29"/>
    <p:sldId id="287" r:id="rId30"/>
    <p:sldId id="288" r:id="rId31"/>
    <p:sldId id="289" r:id="rId32"/>
    <p:sldId id="333" r:id="rId33"/>
    <p:sldId id="348" r:id="rId34"/>
    <p:sldId id="294" r:id="rId35"/>
    <p:sldId id="295" r:id="rId36"/>
    <p:sldId id="305" r:id="rId37"/>
    <p:sldId id="306" r:id="rId38"/>
    <p:sldId id="307" r:id="rId39"/>
    <p:sldId id="310" r:id="rId40"/>
    <p:sldId id="331" r:id="rId41"/>
    <p:sldId id="328" r:id="rId42"/>
    <p:sldId id="314" r:id="rId43"/>
    <p:sldId id="327" r:id="rId44"/>
    <p:sldId id="321" r:id="rId45"/>
    <p:sldId id="322" r:id="rId46"/>
    <p:sldId id="323" r:id="rId47"/>
    <p:sldId id="324" r:id="rId48"/>
    <p:sldId id="325" r:id="rId49"/>
    <p:sldId id="326" r:id="rId50"/>
    <p:sldId id="342" r:id="rId5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339933"/>
    <a:srgbClr val="D20000"/>
    <a:srgbClr val="F13527"/>
    <a:srgbClr val="FF33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p:scale>
          <a:sx n="68" d="100"/>
          <a:sy n="68" d="100"/>
        </p:scale>
        <p:origin x="-1374" y="-126"/>
      </p:cViewPr>
      <p:guideLst>
        <p:guide orient="horz" pos="2160"/>
        <p:guide pos="2880"/>
      </p:guideLst>
    </p:cSldViewPr>
  </p:slideViewPr>
  <p:notesTextViewPr>
    <p:cViewPr>
      <p:scale>
        <a:sx n="1" d="1"/>
        <a:sy n="1" d="1"/>
      </p:scale>
      <p:origin x="0" y="0"/>
    </p:cViewPr>
  </p:notesTextViewPr>
  <p:sorterViewPr>
    <p:cViewPr>
      <p:scale>
        <a:sx n="100" d="100"/>
        <a:sy n="100" d="100"/>
      </p:scale>
      <p:origin x="0" y="318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INEDUC\Documents\Tesis%20LUDOMOTRICIDAD\Cuadros%20de%20tesis%20exce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C"/>
  <c:style val="26"/>
  <c:chart>
    <c:title>
      <c:tx>
        <c:rich>
          <a:bodyPr/>
          <a:lstStyle/>
          <a:p>
            <a:pPr>
              <a:defRPr/>
            </a:pPr>
            <a:r>
              <a:rPr lang="es-EC"/>
              <a:t>Aplicación</a:t>
            </a:r>
            <a:r>
              <a:rPr lang="es-EC" baseline="0"/>
              <a:t> del Test de Rosenberg sobre la Variable Dependiente del Programa de Ludomotricidad</a:t>
            </a:r>
            <a:endParaRPr lang="es-EC"/>
          </a:p>
        </c:rich>
      </c:tx>
      <c:layout/>
    </c:title>
    <c:plotArea>
      <c:layout>
        <c:manualLayout>
          <c:layoutTarget val="inner"/>
          <c:xMode val="edge"/>
          <c:yMode val="edge"/>
          <c:x val="0.11665867497802472"/>
          <c:y val="0.45902444578645824"/>
          <c:w val="0.27476753032427481"/>
          <c:h val="0.51327716655568167"/>
        </c:manualLayout>
      </c:layout>
      <c:pieChart>
        <c:varyColors val="1"/>
        <c:ser>
          <c:idx val="16"/>
          <c:order val="16"/>
          <c:dLbls>
            <c:showPercent val="1"/>
            <c:showLeaderLines val="1"/>
          </c:dLbls>
          <c:cat>
            <c:strRef>
              <c:f>Hoja1!$A$3:$A$5</c:f>
              <c:strCache>
                <c:ptCount val="3"/>
                <c:pt idx="0">
                  <c:v>Autoestima baja</c:v>
                </c:pt>
                <c:pt idx="1">
                  <c:v>Autoestima media</c:v>
                </c:pt>
                <c:pt idx="2">
                  <c:v>Autoestima Alta</c:v>
                </c:pt>
              </c:strCache>
            </c:strRef>
          </c:cat>
          <c:val>
            <c:numRef>
              <c:f>Hoja1!$D$3:$D$5</c:f>
              <c:numCache>
                <c:formatCode>0%</c:formatCode>
                <c:ptCount val="3"/>
                <c:pt idx="0">
                  <c:v>0.48000000000000032</c:v>
                </c:pt>
                <c:pt idx="1">
                  <c:v>0.33000000000000834</c:v>
                </c:pt>
                <c:pt idx="2">
                  <c:v>0.19000000000000114</c:v>
                </c:pt>
              </c:numCache>
            </c:numRef>
          </c:val>
        </c:ser>
        <c:ser>
          <c:idx val="17"/>
          <c:order val="17"/>
          <c:dLbls>
            <c:showPercent val="1"/>
            <c:showLeaderLines val="1"/>
          </c:dLbls>
          <c:cat>
            <c:strRef>
              <c:f>Hoja1!$A$18:$A$20</c:f>
              <c:strCache>
                <c:ptCount val="3"/>
                <c:pt idx="0">
                  <c:v>Autoestima baja</c:v>
                </c:pt>
                <c:pt idx="1">
                  <c:v>Autoestima media</c:v>
                </c:pt>
                <c:pt idx="2">
                  <c:v>Autoestima alta</c:v>
                </c:pt>
              </c:strCache>
            </c:strRef>
          </c:cat>
          <c:val>
            <c:numRef>
              <c:f>Hoja1!$E$18:$E$20</c:f>
              <c:numCache>
                <c:formatCode>0%</c:formatCode>
                <c:ptCount val="3"/>
                <c:pt idx="0">
                  <c:v>4.7619047619047714E-2</c:v>
                </c:pt>
                <c:pt idx="1">
                  <c:v>0.19047619047619732</c:v>
                </c:pt>
                <c:pt idx="2">
                  <c:v>0.76190476190476186</c:v>
                </c:pt>
              </c:numCache>
            </c:numRef>
          </c:val>
        </c:ser>
        <c:ser>
          <c:idx val="18"/>
          <c:order val="18"/>
          <c:tx>
            <c:strRef>
              <c:f>Hoja1!$C$1</c:f>
              <c:strCache>
                <c:ptCount val="1"/>
                <c:pt idx="0">
                  <c:v>Número de casos</c:v>
                </c:pt>
              </c:strCache>
            </c:strRef>
          </c:tx>
          <c:dLbls>
            <c:showPercent val="1"/>
            <c:showLeaderLines val="1"/>
          </c:dLbls>
          <c:cat>
            <c:multiLvlStrRef>
              <c:f>Hoja1!$A$2:$B$5</c:f>
              <c:multiLvlStrCache>
                <c:ptCount val="4"/>
                <c:lvl>
                  <c:pt idx="1">
                    <c:v>Menos de 25 puntos</c:v>
                  </c:pt>
                  <c:pt idx="2">
                    <c:v>26 a 29</c:v>
                  </c:pt>
                  <c:pt idx="3">
                    <c:v>30 a 40</c:v>
                  </c:pt>
                </c:lvl>
                <c:lvl>
                  <c:pt idx="1">
                    <c:v>Autoestima baja</c:v>
                  </c:pt>
                  <c:pt idx="2">
                    <c:v>Autoestima media</c:v>
                  </c:pt>
                  <c:pt idx="3">
                    <c:v>Autoestima Alta</c:v>
                  </c:pt>
                </c:lvl>
              </c:multiLvlStrCache>
            </c:multiLvlStrRef>
          </c:cat>
          <c:val>
            <c:numRef>
              <c:f>Hoja1!$C$2:$C$5</c:f>
              <c:numCache>
                <c:formatCode>General</c:formatCode>
                <c:ptCount val="4"/>
                <c:pt idx="1">
                  <c:v>10</c:v>
                </c:pt>
                <c:pt idx="2">
                  <c:v>7</c:v>
                </c:pt>
                <c:pt idx="3">
                  <c:v>4</c:v>
                </c:pt>
              </c:numCache>
            </c:numRef>
          </c:val>
        </c:ser>
        <c:ser>
          <c:idx val="19"/>
          <c:order val="19"/>
          <c:tx>
            <c:strRef>
              <c:f>Hoja1!$D$1</c:f>
              <c:strCache>
                <c:ptCount val="1"/>
                <c:pt idx="0">
                  <c:v>Porcentaje</c:v>
                </c:pt>
              </c:strCache>
            </c:strRef>
          </c:tx>
          <c:dLbls>
            <c:showPercent val="1"/>
            <c:showLeaderLines val="1"/>
          </c:dLbls>
          <c:cat>
            <c:multiLvlStrRef>
              <c:f>Hoja1!$A$2:$B$5</c:f>
              <c:multiLvlStrCache>
                <c:ptCount val="4"/>
                <c:lvl>
                  <c:pt idx="1">
                    <c:v>Menos de 25 puntos</c:v>
                  </c:pt>
                  <c:pt idx="2">
                    <c:v>26 a 29</c:v>
                  </c:pt>
                  <c:pt idx="3">
                    <c:v>30 a 40</c:v>
                  </c:pt>
                </c:lvl>
                <c:lvl>
                  <c:pt idx="1">
                    <c:v>Autoestima baja</c:v>
                  </c:pt>
                  <c:pt idx="2">
                    <c:v>Autoestima media</c:v>
                  </c:pt>
                  <c:pt idx="3">
                    <c:v>Autoestima Alta</c:v>
                  </c:pt>
                </c:lvl>
              </c:multiLvlStrCache>
            </c:multiLvlStrRef>
          </c:cat>
          <c:val>
            <c:numRef>
              <c:f>Hoja1!$D$2:$D$5</c:f>
              <c:numCache>
                <c:formatCode>0%</c:formatCode>
                <c:ptCount val="4"/>
                <c:pt idx="1">
                  <c:v>0.48000000000000032</c:v>
                </c:pt>
                <c:pt idx="2">
                  <c:v>0.33000000000000834</c:v>
                </c:pt>
                <c:pt idx="3">
                  <c:v>0.19000000000000114</c:v>
                </c:pt>
              </c:numCache>
            </c:numRef>
          </c:val>
        </c:ser>
        <c:ser>
          <c:idx val="20"/>
          <c:order val="20"/>
          <c:dLbls>
            <c:showPercent val="1"/>
            <c:showLeaderLines val="1"/>
          </c:dLbls>
          <c:cat>
            <c:strRef>
              <c:f>Hoja1!$A$3:$A$5</c:f>
              <c:strCache>
                <c:ptCount val="3"/>
                <c:pt idx="0">
                  <c:v>Autoestima baja</c:v>
                </c:pt>
                <c:pt idx="1">
                  <c:v>Autoestima media</c:v>
                </c:pt>
                <c:pt idx="2">
                  <c:v>Autoestima Alta</c:v>
                </c:pt>
              </c:strCache>
            </c:strRef>
          </c:cat>
          <c:val>
            <c:numRef>
              <c:f>Hoja1!$D$3:$D$5</c:f>
              <c:numCache>
                <c:formatCode>0%</c:formatCode>
                <c:ptCount val="3"/>
                <c:pt idx="0">
                  <c:v>0.48000000000000032</c:v>
                </c:pt>
                <c:pt idx="1">
                  <c:v>0.33000000000000834</c:v>
                </c:pt>
                <c:pt idx="2">
                  <c:v>0.19000000000000114</c:v>
                </c:pt>
              </c:numCache>
            </c:numRef>
          </c:val>
        </c:ser>
        <c:ser>
          <c:idx val="21"/>
          <c:order val="21"/>
          <c:dLbls>
            <c:showPercent val="1"/>
            <c:showLeaderLines val="1"/>
          </c:dLbls>
          <c:cat>
            <c:strRef>
              <c:f>Hoja1!$A$18:$A$20</c:f>
              <c:strCache>
                <c:ptCount val="3"/>
                <c:pt idx="0">
                  <c:v>Autoestima baja</c:v>
                </c:pt>
                <c:pt idx="1">
                  <c:v>Autoestima media</c:v>
                </c:pt>
                <c:pt idx="2">
                  <c:v>Autoestima alta</c:v>
                </c:pt>
              </c:strCache>
            </c:strRef>
          </c:cat>
          <c:val>
            <c:numRef>
              <c:f>Hoja1!$E$18:$E$20</c:f>
              <c:numCache>
                <c:formatCode>0%</c:formatCode>
                <c:ptCount val="3"/>
                <c:pt idx="0">
                  <c:v>4.7619047619047714E-2</c:v>
                </c:pt>
                <c:pt idx="1">
                  <c:v>0.19047619047619732</c:v>
                </c:pt>
                <c:pt idx="2">
                  <c:v>0.76190476190476186</c:v>
                </c:pt>
              </c:numCache>
            </c:numRef>
          </c:val>
        </c:ser>
        <c:ser>
          <c:idx val="22"/>
          <c:order val="22"/>
          <c:tx>
            <c:strRef>
              <c:f>Hoja1!$C$1</c:f>
              <c:strCache>
                <c:ptCount val="1"/>
                <c:pt idx="0">
                  <c:v>Número de casos</c:v>
                </c:pt>
              </c:strCache>
            </c:strRef>
          </c:tx>
          <c:dLbls>
            <c:showPercent val="1"/>
            <c:showLeaderLines val="1"/>
          </c:dLbls>
          <c:cat>
            <c:multiLvlStrRef>
              <c:f>Hoja1!$A$2:$B$5</c:f>
              <c:multiLvlStrCache>
                <c:ptCount val="4"/>
                <c:lvl>
                  <c:pt idx="1">
                    <c:v>Menos de 25 puntos</c:v>
                  </c:pt>
                  <c:pt idx="2">
                    <c:v>26 a 29</c:v>
                  </c:pt>
                  <c:pt idx="3">
                    <c:v>30 a 40</c:v>
                  </c:pt>
                </c:lvl>
                <c:lvl>
                  <c:pt idx="1">
                    <c:v>Autoestima baja</c:v>
                  </c:pt>
                  <c:pt idx="2">
                    <c:v>Autoestima media</c:v>
                  </c:pt>
                  <c:pt idx="3">
                    <c:v>Autoestima Alta</c:v>
                  </c:pt>
                </c:lvl>
              </c:multiLvlStrCache>
            </c:multiLvlStrRef>
          </c:cat>
          <c:val>
            <c:numRef>
              <c:f>Hoja1!$C$2:$C$5</c:f>
              <c:numCache>
                <c:formatCode>General</c:formatCode>
                <c:ptCount val="4"/>
                <c:pt idx="1">
                  <c:v>10</c:v>
                </c:pt>
                <c:pt idx="2">
                  <c:v>7</c:v>
                </c:pt>
                <c:pt idx="3">
                  <c:v>4</c:v>
                </c:pt>
              </c:numCache>
            </c:numRef>
          </c:val>
        </c:ser>
        <c:ser>
          <c:idx val="23"/>
          <c:order val="23"/>
          <c:tx>
            <c:strRef>
              <c:f>Hoja1!$D$1</c:f>
              <c:strCache>
                <c:ptCount val="1"/>
                <c:pt idx="0">
                  <c:v>Porcentaje</c:v>
                </c:pt>
              </c:strCache>
            </c:strRef>
          </c:tx>
          <c:dLbls>
            <c:showPercent val="1"/>
            <c:showLeaderLines val="1"/>
          </c:dLbls>
          <c:cat>
            <c:multiLvlStrRef>
              <c:f>Hoja1!$A$2:$B$5</c:f>
              <c:multiLvlStrCache>
                <c:ptCount val="4"/>
                <c:lvl>
                  <c:pt idx="1">
                    <c:v>Menos de 25 puntos</c:v>
                  </c:pt>
                  <c:pt idx="2">
                    <c:v>26 a 29</c:v>
                  </c:pt>
                  <c:pt idx="3">
                    <c:v>30 a 40</c:v>
                  </c:pt>
                </c:lvl>
                <c:lvl>
                  <c:pt idx="1">
                    <c:v>Autoestima baja</c:v>
                  </c:pt>
                  <c:pt idx="2">
                    <c:v>Autoestima media</c:v>
                  </c:pt>
                  <c:pt idx="3">
                    <c:v>Autoestima Alta</c:v>
                  </c:pt>
                </c:lvl>
              </c:multiLvlStrCache>
            </c:multiLvlStrRef>
          </c:cat>
          <c:val>
            <c:numRef>
              <c:f>Hoja1!$D$2:$D$5</c:f>
              <c:numCache>
                <c:formatCode>0%</c:formatCode>
                <c:ptCount val="4"/>
                <c:pt idx="1">
                  <c:v>0.48000000000000032</c:v>
                </c:pt>
                <c:pt idx="2">
                  <c:v>0.33000000000000834</c:v>
                </c:pt>
                <c:pt idx="3">
                  <c:v>0.19000000000000114</c:v>
                </c:pt>
              </c:numCache>
            </c:numRef>
          </c:val>
        </c:ser>
        <c:ser>
          <c:idx val="24"/>
          <c:order val="24"/>
          <c:dLbls>
            <c:showPercent val="1"/>
            <c:showLeaderLines val="1"/>
          </c:dLbls>
          <c:cat>
            <c:strRef>
              <c:f>Hoja1!$A$3:$A$5</c:f>
              <c:strCache>
                <c:ptCount val="3"/>
                <c:pt idx="0">
                  <c:v>Autoestima baja</c:v>
                </c:pt>
                <c:pt idx="1">
                  <c:v>Autoestima media</c:v>
                </c:pt>
                <c:pt idx="2">
                  <c:v>Autoestima Alta</c:v>
                </c:pt>
              </c:strCache>
            </c:strRef>
          </c:cat>
          <c:val>
            <c:numRef>
              <c:f>Hoja1!$D$3:$D$5</c:f>
              <c:numCache>
                <c:formatCode>0%</c:formatCode>
                <c:ptCount val="3"/>
                <c:pt idx="0">
                  <c:v>0.48000000000000032</c:v>
                </c:pt>
                <c:pt idx="1">
                  <c:v>0.33000000000000834</c:v>
                </c:pt>
                <c:pt idx="2">
                  <c:v>0.19000000000000114</c:v>
                </c:pt>
              </c:numCache>
            </c:numRef>
          </c:val>
        </c:ser>
        <c:ser>
          <c:idx val="25"/>
          <c:order val="25"/>
          <c:dLbls>
            <c:showPercent val="1"/>
            <c:showLeaderLines val="1"/>
          </c:dLbls>
          <c:cat>
            <c:strRef>
              <c:f>Hoja1!$A$18:$A$20</c:f>
              <c:strCache>
                <c:ptCount val="3"/>
                <c:pt idx="0">
                  <c:v>Autoestima baja</c:v>
                </c:pt>
                <c:pt idx="1">
                  <c:v>Autoestima media</c:v>
                </c:pt>
                <c:pt idx="2">
                  <c:v>Autoestima alta</c:v>
                </c:pt>
              </c:strCache>
            </c:strRef>
          </c:cat>
          <c:val>
            <c:numRef>
              <c:f>Hoja1!$E$18:$E$20</c:f>
              <c:numCache>
                <c:formatCode>0%</c:formatCode>
                <c:ptCount val="3"/>
                <c:pt idx="0">
                  <c:v>4.7619047619047714E-2</c:v>
                </c:pt>
                <c:pt idx="1">
                  <c:v>0.19047619047619732</c:v>
                </c:pt>
                <c:pt idx="2">
                  <c:v>0.76190476190476186</c:v>
                </c:pt>
              </c:numCache>
            </c:numRef>
          </c:val>
        </c:ser>
        <c:ser>
          <c:idx val="26"/>
          <c:order val="26"/>
          <c:tx>
            <c:strRef>
              <c:f>Hoja1!$C$1</c:f>
              <c:strCache>
                <c:ptCount val="1"/>
                <c:pt idx="0">
                  <c:v>Número de casos</c:v>
                </c:pt>
              </c:strCache>
            </c:strRef>
          </c:tx>
          <c:dLbls>
            <c:showPercent val="1"/>
            <c:showLeaderLines val="1"/>
          </c:dLbls>
          <c:cat>
            <c:multiLvlStrRef>
              <c:f>Hoja1!$A$2:$B$5</c:f>
              <c:multiLvlStrCache>
                <c:ptCount val="4"/>
                <c:lvl>
                  <c:pt idx="1">
                    <c:v>Menos de 25 puntos</c:v>
                  </c:pt>
                  <c:pt idx="2">
                    <c:v>26 a 29</c:v>
                  </c:pt>
                  <c:pt idx="3">
                    <c:v>30 a 40</c:v>
                  </c:pt>
                </c:lvl>
                <c:lvl>
                  <c:pt idx="1">
                    <c:v>Autoestima baja</c:v>
                  </c:pt>
                  <c:pt idx="2">
                    <c:v>Autoestima media</c:v>
                  </c:pt>
                  <c:pt idx="3">
                    <c:v>Autoestima Alta</c:v>
                  </c:pt>
                </c:lvl>
              </c:multiLvlStrCache>
            </c:multiLvlStrRef>
          </c:cat>
          <c:val>
            <c:numRef>
              <c:f>Hoja1!$C$2:$C$5</c:f>
              <c:numCache>
                <c:formatCode>General</c:formatCode>
                <c:ptCount val="4"/>
                <c:pt idx="1">
                  <c:v>10</c:v>
                </c:pt>
                <c:pt idx="2">
                  <c:v>7</c:v>
                </c:pt>
                <c:pt idx="3">
                  <c:v>4</c:v>
                </c:pt>
              </c:numCache>
            </c:numRef>
          </c:val>
        </c:ser>
        <c:ser>
          <c:idx val="27"/>
          <c:order val="27"/>
          <c:tx>
            <c:strRef>
              <c:f>Hoja1!$D$1</c:f>
              <c:strCache>
                <c:ptCount val="1"/>
                <c:pt idx="0">
                  <c:v>Porcentaje</c:v>
                </c:pt>
              </c:strCache>
            </c:strRef>
          </c:tx>
          <c:dLbls>
            <c:showPercent val="1"/>
            <c:showLeaderLines val="1"/>
          </c:dLbls>
          <c:cat>
            <c:multiLvlStrRef>
              <c:f>Hoja1!$A$2:$B$5</c:f>
              <c:multiLvlStrCache>
                <c:ptCount val="4"/>
                <c:lvl>
                  <c:pt idx="1">
                    <c:v>Menos de 25 puntos</c:v>
                  </c:pt>
                  <c:pt idx="2">
                    <c:v>26 a 29</c:v>
                  </c:pt>
                  <c:pt idx="3">
                    <c:v>30 a 40</c:v>
                  </c:pt>
                </c:lvl>
                <c:lvl>
                  <c:pt idx="1">
                    <c:v>Autoestima baja</c:v>
                  </c:pt>
                  <c:pt idx="2">
                    <c:v>Autoestima media</c:v>
                  </c:pt>
                  <c:pt idx="3">
                    <c:v>Autoestima Alta</c:v>
                  </c:pt>
                </c:lvl>
              </c:multiLvlStrCache>
            </c:multiLvlStrRef>
          </c:cat>
          <c:val>
            <c:numRef>
              <c:f>Hoja1!$D$2:$D$5</c:f>
              <c:numCache>
                <c:formatCode>0%</c:formatCode>
                <c:ptCount val="4"/>
                <c:pt idx="1">
                  <c:v>0.48000000000000032</c:v>
                </c:pt>
                <c:pt idx="2">
                  <c:v>0.33000000000000834</c:v>
                </c:pt>
                <c:pt idx="3">
                  <c:v>0.19000000000000114</c:v>
                </c:pt>
              </c:numCache>
            </c:numRef>
          </c:val>
        </c:ser>
        <c:ser>
          <c:idx val="28"/>
          <c:order val="28"/>
          <c:dLbls>
            <c:showPercent val="1"/>
            <c:showLeaderLines val="1"/>
          </c:dLbls>
          <c:cat>
            <c:strRef>
              <c:f>Hoja1!$A$3:$A$5</c:f>
              <c:strCache>
                <c:ptCount val="3"/>
                <c:pt idx="0">
                  <c:v>Autoestima baja</c:v>
                </c:pt>
                <c:pt idx="1">
                  <c:v>Autoestima media</c:v>
                </c:pt>
                <c:pt idx="2">
                  <c:v>Autoestima Alta</c:v>
                </c:pt>
              </c:strCache>
            </c:strRef>
          </c:cat>
          <c:val>
            <c:numRef>
              <c:f>Hoja1!$D$3:$D$5</c:f>
              <c:numCache>
                <c:formatCode>0%</c:formatCode>
                <c:ptCount val="3"/>
                <c:pt idx="0">
                  <c:v>0.48000000000000032</c:v>
                </c:pt>
                <c:pt idx="1">
                  <c:v>0.33000000000000834</c:v>
                </c:pt>
                <c:pt idx="2">
                  <c:v>0.19000000000000114</c:v>
                </c:pt>
              </c:numCache>
            </c:numRef>
          </c:val>
        </c:ser>
        <c:ser>
          <c:idx val="29"/>
          <c:order val="29"/>
          <c:dLbls>
            <c:showPercent val="1"/>
            <c:showLeaderLines val="1"/>
          </c:dLbls>
          <c:cat>
            <c:strRef>
              <c:f>Hoja1!$A$18:$A$20</c:f>
              <c:strCache>
                <c:ptCount val="3"/>
                <c:pt idx="0">
                  <c:v>Autoestima baja</c:v>
                </c:pt>
                <c:pt idx="1">
                  <c:v>Autoestima media</c:v>
                </c:pt>
                <c:pt idx="2">
                  <c:v>Autoestima alta</c:v>
                </c:pt>
              </c:strCache>
            </c:strRef>
          </c:cat>
          <c:val>
            <c:numRef>
              <c:f>Hoja1!$E$18:$E$20</c:f>
              <c:numCache>
                <c:formatCode>0%</c:formatCode>
                <c:ptCount val="3"/>
                <c:pt idx="0">
                  <c:v>4.7619047619047714E-2</c:v>
                </c:pt>
                <c:pt idx="1">
                  <c:v>0.19047619047619732</c:v>
                </c:pt>
                <c:pt idx="2">
                  <c:v>0.76190476190476186</c:v>
                </c:pt>
              </c:numCache>
            </c:numRef>
          </c:val>
        </c:ser>
        <c:ser>
          <c:idx val="30"/>
          <c:order val="30"/>
          <c:tx>
            <c:strRef>
              <c:f>Hoja1!$C$1</c:f>
              <c:strCache>
                <c:ptCount val="1"/>
                <c:pt idx="0">
                  <c:v>Número de casos</c:v>
                </c:pt>
              </c:strCache>
            </c:strRef>
          </c:tx>
          <c:dLbls>
            <c:showPercent val="1"/>
            <c:showLeaderLines val="1"/>
          </c:dLbls>
          <c:cat>
            <c:multiLvlStrRef>
              <c:f>Hoja1!$A$2:$B$5</c:f>
              <c:multiLvlStrCache>
                <c:ptCount val="4"/>
                <c:lvl>
                  <c:pt idx="1">
                    <c:v>Menos de 25 puntos</c:v>
                  </c:pt>
                  <c:pt idx="2">
                    <c:v>26 a 29</c:v>
                  </c:pt>
                  <c:pt idx="3">
                    <c:v>30 a 40</c:v>
                  </c:pt>
                </c:lvl>
                <c:lvl>
                  <c:pt idx="1">
                    <c:v>Autoestima baja</c:v>
                  </c:pt>
                  <c:pt idx="2">
                    <c:v>Autoestima media</c:v>
                  </c:pt>
                  <c:pt idx="3">
                    <c:v>Autoestima Alta</c:v>
                  </c:pt>
                </c:lvl>
              </c:multiLvlStrCache>
            </c:multiLvlStrRef>
          </c:cat>
          <c:val>
            <c:numRef>
              <c:f>Hoja1!$C$2:$C$5</c:f>
              <c:numCache>
                <c:formatCode>General</c:formatCode>
                <c:ptCount val="4"/>
                <c:pt idx="1">
                  <c:v>10</c:v>
                </c:pt>
                <c:pt idx="2">
                  <c:v>7</c:v>
                </c:pt>
                <c:pt idx="3">
                  <c:v>4</c:v>
                </c:pt>
              </c:numCache>
            </c:numRef>
          </c:val>
        </c:ser>
        <c:ser>
          <c:idx val="31"/>
          <c:order val="31"/>
          <c:tx>
            <c:strRef>
              <c:f>Hoja1!$D$1</c:f>
              <c:strCache>
                <c:ptCount val="1"/>
                <c:pt idx="0">
                  <c:v>Porcentaje</c:v>
                </c:pt>
              </c:strCache>
            </c:strRef>
          </c:tx>
          <c:dLbls>
            <c:showPercent val="1"/>
            <c:showLeaderLines val="1"/>
          </c:dLbls>
          <c:cat>
            <c:multiLvlStrRef>
              <c:f>Hoja1!$A$2:$B$5</c:f>
              <c:multiLvlStrCache>
                <c:ptCount val="4"/>
                <c:lvl>
                  <c:pt idx="1">
                    <c:v>Menos de 25 puntos</c:v>
                  </c:pt>
                  <c:pt idx="2">
                    <c:v>26 a 29</c:v>
                  </c:pt>
                  <c:pt idx="3">
                    <c:v>30 a 40</c:v>
                  </c:pt>
                </c:lvl>
                <c:lvl>
                  <c:pt idx="1">
                    <c:v>Autoestima baja</c:v>
                  </c:pt>
                  <c:pt idx="2">
                    <c:v>Autoestima media</c:v>
                  </c:pt>
                  <c:pt idx="3">
                    <c:v>Autoestima Alta</c:v>
                  </c:pt>
                </c:lvl>
              </c:multiLvlStrCache>
            </c:multiLvlStrRef>
          </c:cat>
          <c:val>
            <c:numRef>
              <c:f>Hoja1!$D$2:$D$5</c:f>
              <c:numCache>
                <c:formatCode>0%</c:formatCode>
                <c:ptCount val="4"/>
                <c:pt idx="1">
                  <c:v>0.48000000000000032</c:v>
                </c:pt>
                <c:pt idx="2">
                  <c:v>0.33000000000000834</c:v>
                </c:pt>
                <c:pt idx="3">
                  <c:v>0.19000000000000114</c:v>
                </c:pt>
              </c:numCache>
            </c:numRef>
          </c:val>
        </c:ser>
        <c:ser>
          <c:idx val="4"/>
          <c:order val="4"/>
          <c:dLbls>
            <c:showPercent val="1"/>
            <c:showLeaderLines val="1"/>
          </c:dLbls>
          <c:cat>
            <c:strRef>
              <c:f>Hoja1!$A$3:$A$5</c:f>
              <c:strCache>
                <c:ptCount val="3"/>
                <c:pt idx="0">
                  <c:v>Autoestima baja</c:v>
                </c:pt>
                <c:pt idx="1">
                  <c:v>Autoestima media</c:v>
                </c:pt>
                <c:pt idx="2">
                  <c:v>Autoestima Alta</c:v>
                </c:pt>
              </c:strCache>
            </c:strRef>
          </c:cat>
          <c:val>
            <c:numRef>
              <c:f>Hoja1!$D$3:$D$5</c:f>
              <c:numCache>
                <c:formatCode>0%</c:formatCode>
                <c:ptCount val="3"/>
                <c:pt idx="0">
                  <c:v>0.48000000000000032</c:v>
                </c:pt>
                <c:pt idx="1">
                  <c:v>0.33000000000000834</c:v>
                </c:pt>
                <c:pt idx="2">
                  <c:v>0.19000000000000114</c:v>
                </c:pt>
              </c:numCache>
            </c:numRef>
          </c:val>
        </c:ser>
        <c:ser>
          <c:idx val="5"/>
          <c:order val="5"/>
          <c:dLbls>
            <c:showPercent val="1"/>
            <c:showLeaderLines val="1"/>
          </c:dLbls>
          <c:cat>
            <c:strRef>
              <c:f>Hoja1!$A$18:$A$20</c:f>
              <c:strCache>
                <c:ptCount val="3"/>
                <c:pt idx="0">
                  <c:v>Autoestima baja</c:v>
                </c:pt>
                <c:pt idx="1">
                  <c:v>Autoestima media</c:v>
                </c:pt>
                <c:pt idx="2">
                  <c:v>Autoestima alta</c:v>
                </c:pt>
              </c:strCache>
            </c:strRef>
          </c:cat>
          <c:val>
            <c:numRef>
              <c:f>Hoja1!$E$18:$E$20</c:f>
              <c:numCache>
                <c:formatCode>0%</c:formatCode>
                <c:ptCount val="3"/>
                <c:pt idx="0">
                  <c:v>4.7619047619047714E-2</c:v>
                </c:pt>
                <c:pt idx="1">
                  <c:v>0.19047619047619732</c:v>
                </c:pt>
                <c:pt idx="2">
                  <c:v>0.76190476190476186</c:v>
                </c:pt>
              </c:numCache>
            </c:numRef>
          </c:val>
        </c:ser>
        <c:ser>
          <c:idx val="6"/>
          <c:order val="6"/>
          <c:tx>
            <c:strRef>
              <c:f>Hoja1!$C$1</c:f>
              <c:strCache>
                <c:ptCount val="1"/>
                <c:pt idx="0">
                  <c:v>Número de casos</c:v>
                </c:pt>
              </c:strCache>
            </c:strRef>
          </c:tx>
          <c:dLbls>
            <c:showPercent val="1"/>
            <c:showLeaderLines val="1"/>
          </c:dLbls>
          <c:cat>
            <c:multiLvlStrRef>
              <c:f>Hoja1!$A$2:$B$5</c:f>
              <c:multiLvlStrCache>
                <c:ptCount val="4"/>
                <c:lvl>
                  <c:pt idx="1">
                    <c:v>Menos de 25 puntos</c:v>
                  </c:pt>
                  <c:pt idx="2">
                    <c:v>26 a 29</c:v>
                  </c:pt>
                  <c:pt idx="3">
                    <c:v>30 a 40</c:v>
                  </c:pt>
                </c:lvl>
                <c:lvl>
                  <c:pt idx="1">
                    <c:v>Autoestima baja</c:v>
                  </c:pt>
                  <c:pt idx="2">
                    <c:v>Autoestima media</c:v>
                  </c:pt>
                  <c:pt idx="3">
                    <c:v>Autoestima Alta</c:v>
                  </c:pt>
                </c:lvl>
              </c:multiLvlStrCache>
            </c:multiLvlStrRef>
          </c:cat>
          <c:val>
            <c:numRef>
              <c:f>Hoja1!$C$2:$C$5</c:f>
              <c:numCache>
                <c:formatCode>General</c:formatCode>
                <c:ptCount val="4"/>
                <c:pt idx="1">
                  <c:v>10</c:v>
                </c:pt>
                <c:pt idx="2">
                  <c:v>7</c:v>
                </c:pt>
                <c:pt idx="3">
                  <c:v>4</c:v>
                </c:pt>
              </c:numCache>
            </c:numRef>
          </c:val>
        </c:ser>
        <c:ser>
          <c:idx val="7"/>
          <c:order val="7"/>
          <c:tx>
            <c:strRef>
              <c:f>Hoja1!$D$1</c:f>
              <c:strCache>
                <c:ptCount val="1"/>
                <c:pt idx="0">
                  <c:v>Porcentaje</c:v>
                </c:pt>
              </c:strCache>
            </c:strRef>
          </c:tx>
          <c:dLbls>
            <c:showPercent val="1"/>
            <c:showLeaderLines val="1"/>
          </c:dLbls>
          <c:cat>
            <c:multiLvlStrRef>
              <c:f>Hoja1!$A$2:$B$5</c:f>
              <c:multiLvlStrCache>
                <c:ptCount val="4"/>
                <c:lvl>
                  <c:pt idx="1">
                    <c:v>Menos de 25 puntos</c:v>
                  </c:pt>
                  <c:pt idx="2">
                    <c:v>26 a 29</c:v>
                  </c:pt>
                  <c:pt idx="3">
                    <c:v>30 a 40</c:v>
                  </c:pt>
                </c:lvl>
                <c:lvl>
                  <c:pt idx="1">
                    <c:v>Autoestima baja</c:v>
                  </c:pt>
                  <c:pt idx="2">
                    <c:v>Autoestima media</c:v>
                  </c:pt>
                  <c:pt idx="3">
                    <c:v>Autoestima Alta</c:v>
                  </c:pt>
                </c:lvl>
              </c:multiLvlStrCache>
            </c:multiLvlStrRef>
          </c:cat>
          <c:val>
            <c:numRef>
              <c:f>Hoja1!$D$2:$D$5</c:f>
              <c:numCache>
                <c:formatCode>0%</c:formatCode>
                <c:ptCount val="4"/>
                <c:pt idx="1">
                  <c:v>0.48000000000000032</c:v>
                </c:pt>
                <c:pt idx="2">
                  <c:v>0.33000000000000834</c:v>
                </c:pt>
                <c:pt idx="3">
                  <c:v>0.19000000000000114</c:v>
                </c:pt>
              </c:numCache>
            </c:numRef>
          </c:val>
        </c:ser>
        <c:ser>
          <c:idx val="8"/>
          <c:order val="8"/>
          <c:dLbls>
            <c:showPercent val="1"/>
            <c:showLeaderLines val="1"/>
          </c:dLbls>
          <c:cat>
            <c:strRef>
              <c:f>Hoja1!$A$3:$A$5</c:f>
              <c:strCache>
                <c:ptCount val="3"/>
                <c:pt idx="0">
                  <c:v>Autoestima baja</c:v>
                </c:pt>
                <c:pt idx="1">
                  <c:v>Autoestima media</c:v>
                </c:pt>
                <c:pt idx="2">
                  <c:v>Autoestima Alta</c:v>
                </c:pt>
              </c:strCache>
            </c:strRef>
          </c:cat>
          <c:val>
            <c:numRef>
              <c:f>Hoja1!$D$3:$D$5</c:f>
              <c:numCache>
                <c:formatCode>0%</c:formatCode>
                <c:ptCount val="3"/>
                <c:pt idx="0">
                  <c:v>0.48000000000000032</c:v>
                </c:pt>
                <c:pt idx="1">
                  <c:v>0.33000000000000834</c:v>
                </c:pt>
                <c:pt idx="2">
                  <c:v>0.19000000000000114</c:v>
                </c:pt>
              </c:numCache>
            </c:numRef>
          </c:val>
        </c:ser>
        <c:ser>
          <c:idx val="9"/>
          <c:order val="9"/>
          <c:dLbls>
            <c:showPercent val="1"/>
            <c:showLeaderLines val="1"/>
          </c:dLbls>
          <c:cat>
            <c:strRef>
              <c:f>Hoja1!$A$18:$A$20</c:f>
              <c:strCache>
                <c:ptCount val="3"/>
                <c:pt idx="0">
                  <c:v>Autoestima baja</c:v>
                </c:pt>
                <c:pt idx="1">
                  <c:v>Autoestima media</c:v>
                </c:pt>
                <c:pt idx="2">
                  <c:v>Autoestima alta</c:v>
                </c:pt>
              </c:strCache>
            </c:strRef>
          </c:cat>
          <c:val>
            <c:numRef>
              <c:f>Hoja1!$E$18:$E$20</c:f>
              <c:numCache>
                <c:formatCode>0%</c:formatCode>
                <c:ptCount val="3"/>
                <c:pt idx="0">
                  <c:v>4.7619047619047714E-2</c:v>
                </c:pt>
                <c:pt idx="1">
                  <c:v>0.19047619047619732</c:v>
                </c:pt>
                <c:pt idx="2">
                  <c:v>0.76190476190476186</c:v>
                </c:pt>
              </c:numCache>
            </c:numRef>
          </c:val>
        </c:ser>
        <c:ser>
          <c:idx val="10"/>
          <c:order val="10"/>
          <c:tx>
            <c:strRef>
              <c:f>Hoja1!$C$1</c:f>
              <c:strCache>
                <c:ptCount val="1"/>
                <c:pt idx="0">
                  <c:v>Número de casos</c:v>
                </c:pt>
              </c:strCache>
            </c:strRef>
          </c:tx>
          <c:dLbls>
            <c:showPercent val="1"/>
            <c:showLeaderLines val="1"/>
          </c:dLbls>
          <c:cat>
            <c:multiLvlStrRef>
              <c:f>Hoja1!$A$2:$B$5</c:f>
              <c:multiLvlStrCache>
                <c:ptCount val="4"/>
                <c:lvl>
                  <c:pt idx="1">
                    <c:v>Menos de 25 puntos</c:v>
                  </c:pt>
                  <c:pt idx="2">
                    <c:v>26 a 29</c:v>
                  </c:pt>
                  <c:pt idx="3">
                    <c:v>30 a 40</c:v>
                  </c:pt>
                </c:lvl>
                <c:lvl>
                  <c:pt idx="1">
                    <c:v>Autoestima baja</c:v>
                  </c:pt>
                  <c:pt idx="2">
                    <c:v>Autoestima media</c:v>
                  </c:pt>
                  <c:pt idx="3">
                    <c:v>Autoestima Alta</c:v>
                  </c:pt>
                </c:lvl>
              </c:multiLvlStrCache>
            </c:multiLvlStrRef>
          </c:cat>
          <c:val>
            <c:numRef>
              <c:f>Hoja1!$C$2:$C$5</c:f>
              <c:numCache>
                <c:formatCode>General</c:formatCode>
                <c:ptCount val="4"/>
                <c:pt idx="1">
                  <c:v>10</c:v>
                </c:pt>
                <c:pt idx="2">
                  <c:v>7</c:v>
                </c:pt>
                <c:pt idx="3">
                  <c:v>4</c:v>
                </c:pt>
              </c:numCache>
            </c:numRef>
          </c:val>
        </c:ser>
        <c:ser>
          <c:idx val="11"/>
          <c:order val="11"/>
          <c:tx>
            <c:strRef>
              <c:f>Hoja1!$D$1</c:f>
              <c:strCache>
                <c:ptCount val="1"/>
                <c:pt idx="0">
                  <c:v>Porcentaje</c:v>
                </c:pt>
              </c:strCache>
            </c:strRef>
          </c:tx>
          <c:dLbls>
            <c:showPercent val="1"/>
            <c:showLeaderLines val="1"/>
          </c:dLbls>
          <c:cat>
            <c:multiLvlStrRef>
              <c:f>Hoja1!$A$2:$B$5</c:f>
              <c:multiLvlStrCache>
                <c:ptCount val="4"/>
                <c:lvl>
                  <c:pt idx="1">
                    <c:v>Menos de 25 puntos</c:v>
                  </c:pt>
                  <c:pt idx="2">
                    <c:v>26 a 29</c:v>
                  </c:pt>
                  <c:pt idx="3">
                    <c:v>30 a 40</c:v>
                  </c:pt>
                </c:lvl>
                <c:lvl>
                  <c:pt idx="1">
                    <c:v>Autoestima baja</c:v>
                  </c:pt>
                  <c:pt idx="2">
                    <c:v>Autoestima media</c:v>
                  </c:pt>
                  <c:pt idx="3">
                    <c:v>Autoestima Alta</c:v>
                  </c:pt>
                </c:lvl>
              </c:multiLvlStrCache>
            </c:multiLvlStrRef>
          </c:cat>
          <c:val>
            <c:numRef>
              <c:f>Hoja1!$D$2:$D$5</c:f>
              <c:numCache>
                <c:formatCode>0%</c:formatCode>
                <c:ptCount val="4"/>
                <c:pt idx="1">
                  <c:v>0.48000000000000032</c:v>
                </c:pt>
                <c:pt idx="2">
                  <c:v>0.33000000000000834</c:v>
                </c:pt>
                <c:pt idx="3">
                  <c:v>0.19000000000000114</c:v>
                </c:pt>
              </c:numCache>
            </c:numRef>
          </c:val>
        </c:ser>
        <c:ser>
          <c:idx val="12"/>
          <c:order val="12"/>
          <c:dLbls>
            <c:showPercent val="1"/>
            <c:showLeaderLines val="1"/>
          </c:dLbls>
          <c:cat>
            <c:strRef>
              <c:f>Hoja1!$A$3:$A$5</c:f>
              <c:strCache>
                <c:ptCount val="3"/>
                <c:pt idx="0">
                  <c:v>Autoestima baja</c:v>
                </c:pt>
                <c:pt idx="1">
                  <c:v>Autoestima media</c:v>
                </c:pt>
                <c:pt idx="2">
                  <c:v>Autoestima Alta</c:v>
                </c:pt>
              </c:strCache>
            </c:strRef>
          </c:cat>
          <c:val>
            <c:numRef>
              <c:f>Hoja1!$D$3:$D$5</c:f>
              <c:numCache>
                <c:formatCode>0%</c:formatCode>
                <c:ptCount val="3"/>
                <c:pt idx="0">
                  <c:v>0.48000000000000032</c:v>
                </c:pt>
                <c:pt idx="1">
                  <c:v>0.33000000000000834</c:v>
                </c:pt>
                <c:pt idx="2">
                  <c:v>0.19000000000000114</c:v>
                </c:pt>
              </c:numCache>
            </c:numRef>
          </c:val>
        </c:ser>
        <c:ser>
          <c:idx val="13"/>
          <c:order val="13"/>
          <c:dLbls>
            <c:showPercent val="1"/>
            <c:showLeaderLines val="1"/>
          </c:dLbls>
          <c:cat>
            <c:strRef>
              <c:f>Hoja1!$A$18:$A$20</c:f>
              <c:strCache>
                <c:ptCount val="3"/>
                <c:pt idx="0">
                  <c:v>Autoestima baja</c:v>
                </c:pt>
                <c:pt idx="1">
                  <c:v>Autoestima media</c:v>
                </c:pt>
                <c:pt idx="2">
                  <c:v>Autoestima alta</c:v>
                </c:pt>
              </c:strCache>
            </c:strRef>
          </c:cat>
          <c:val>
            <c:numRef>
              <c:f>Hoja1!$E$18:$E$20</c:f>
              <c:numCache>
                <c:formatCode>0%</c:formatCode>
                <c:ptCount val="3"/>
                <c:pt idx="0">
                  <c:v>4.7619047619047714E-2</c:v>
                </c:pt>
                <c:pt idx="1">
                  <c:v>0.19047619047619732</c:v>
                </c:pt>
                <c:pt idx="2">
                  <c:v>0.76190476190476186</c:v>
                </c:pt>
              </c:numCache>
            </c:numRef>
          </c:val>
        </c:ser>
        <c:ser>
          <c:idx val="14"/>
          <c:order val="14"/>
          <c:tx>
            <c:strRef>
              <c:f>Hoja1!$C$1</c:f>
              <c:strCache>
                <c:ptCount val="1"/>
                <c:pt idx="0">
                  <c:v>Número de casos</c:v>
                </c:pt>
              </c:strCache>
            </c:strRef>
          </c:tx>
          <c:dLbls>
            <c:showPercent val="1"/>
            <c:showLeaderLines val="1"/>
          </c:dLbls>
          <c:cat>
            <c:multiLvlStrRef>
              <c:f>Hoja1!$A$2:$B$5</c:f>
              <c:multiLvlStrCache>
                <c:ptCount val="4"/>
                <c:lvl>
                  <c:pt idx="1">
                    <c:v>Menos de 25 puntos</c:v>
                  </c:pt>
                  <c:pt idx="2">
                    <c:v>26 a 29</c:v>
                  </c:pt>
                  <c:pt idx="3">
                    <c:v>30 a 40</c:v>
                  </c:pt>
                </c:lvl>
                <c:lvl>
                  <c:pt idx="1">
                    <c:v>Autoestima baja</c:v>
                  </c:pt>
                  <c:pt idx="2">
                    <c:v>Autoestima media</c:v>
                  </c:pt>
                  <c:pt idx="3">
                    <c:v>Autoestima Alta</c:v>
                  </c:pt>
                </c:lvl>
              </c:multiLvlStrCache>
            </c:multiLvlStrRef>
          </c:cat>
          <c:val>
            <c:numRef>
              <c:f>Hoja1!$C$2:$C$5</c:f>
              <c:numCache>
                <c:formatCode>General</c:formatCode>
                <c:ptCount val="4"/>
                <c:pt idx="1">
                  <c:v>10</c:v>
                </c:pt>
                <c:pt idx="2">
                  <c:v>7</c:v>
                </c:pt>
                <c:pt idx="3">
                  <c:v>4</c:v>
                </c:pt>
              </c:numCache>
            </c:numRef>
          </c:val>
        </c:ser>
        <c:ser>
          <c:idx val="15"/>
          <c:order val="15"/>
          <c:tx>
            <c:strRef>
              <c:f>Hoja1!$D$1</c:f>
              <c:strCache>
                <c:ptCount val="1"/>
                <c:pt idx="0">
                  <c:v>Porcentaje</c:v>
                </c:pt>
              </c:strCache>
            </c:strRef>
          </c:tx>
          <c:dLbls>
            <c:showPercent val="1"/>
            <c:showLeaderLines val="1"/>
          </c:dLbls>
          <c:cat>
            <c:multiLvlStrRef>
              <c:f>Hoja1!$A$2:$B$5</c:f>
              <c:multiLvlStrCache>
                <c:ptCount val="4"/>
                <c:lvl>
                  <c:pt idx="1">
                    <c:v>Menos de 25 puntos</c:v>
                  </c:pt>
                  <c:pt idx="2">
                    <c:v>26 a 29</c:v>
                  </c:pt>
                  <c:pt idx="3">
                    <c:v>30 a 40</c:v>
                  </c:pt>
                </c:lvl>
                <c:lvl>
                  <c:pt idx="1">
                    <c:v>Autoestima baja</c:v>
                  </c:pt>
                  <c:pt idx="2">
                    <c:v>Autoestima media</c:v>
                  </c:pt>
                  <c:pt idx="3">
                    <c:v>Autoestima Alta</c:v>
                  </c:pt>
                </c:lvl>
              </c:multiLvlStrCache>
            </c:multiLvlStrRef>
          </c:cat>
          <c:val>
            <c:numRef>
              <c:f>Hoja1!$D$2:$D$5</c:f>
              <c:numCache>
                <c:formatCode>0%</c:formatCode>
                <c:ptCount val="4"/>
                <c:pt idx="1">
                  <c:v>0.48000000000000032</c:v>
                </c:pt>
                <c:pt idx="2">
                  <c:v>0.33000000000000834</c:v>
                </c:pt>
                <c:pt idx="3">
                  <c:v>0.19000000000000114</c:v>
                </c:pt>
              </c:numCache>
            </c:numRef>
          </c:val>
        </c:ser>
        <c:ser>
          <c:idx val="3"/>
          <c:order val="3"/>
          <c:dLbls>
            <c:showPercent val="1"/>
            <c:showLeaderLines val="1"/>
          </c:dLbls>
          <c:cat>
            <c:strRef>
              <c:f>Hoja1!$A$3:$A$5</c:f>
              <c:strCache>
                <c:ptCount val="3"/>
                <c:pt idx="0">
                  <c:v>Autoestima baja</c:v>
                </c:pt>
                <c:pt idx="1">
                  <c:v>Autoestima media</c:v>
                </c:pt>
                <c:pt idx="2">
                  <c:v>Autoestima Alta</c:v>
                </c:pt>
              </c:strCache>
            </c:strRef>
          </c:cat>
          <c:val>
            <c:numRef>
              <c:f>Hoja1!$D$3:$D$5</c:f>
              <c:numCache>
                <c:formatCode>0%</c:formatCode>
                <c:ptCount val="3"/>
                <c:pt idx="0">
                  <c:v>0.48000000000000032</c:v>
                </c:pt>
                <c:pt idx="1">
                  <c:v>0.33000000000000834</c:v>
                </c:pt>
                <c:pt idx="2">
                  <c:v>0.19000000000000114</c:v>
                </c:pt>
              </c:numCache>
            </c:numRef>
          </c:val>
        </c:ser>
        <c:ser>
          <c:idx val="2"/>
          <c:order val="2"/>
          <c:dLbls>
            <c:showPercent val="1"/>
            <c:showLeaderLines val="1"/>
          </c:dLbls>
          <c:cat>
            <c:strRef>
              <c:f>Hoja1!$A$18:$A$20</c:f>
              <c:strCache>
                <c:ptCount val="3"/>
                <c:pt idx="0">
                  <c:v>Autoestima baja</c:v>
                </c:pt>
                <c:pt idx="1">
                  <c:v>Autoestima media</c:v>
                </c:pt>
                <c:pt idx="2">
                  <c:v>Autoestima alta</c:v>
                </c:pt>
              </c:strCache>
            </c:strRef>
          </c:cat>
          <c:val>
            <c:numRef>
              <c:f>Hoja1!$E$18:$E$20</c:f>
              <c:numCache>
                <c:formatCode>0%</c:formatCode>
                <c:ptCount val="3"/>
                <c:pt idx="0">
                  <c:v>4.7619047619047714E-2</c:v>
                </c:pt>
                <c:pt idx="1">
                  <c:v>0.19047619047619732</c:v>
                </c:pt>
                <c:pt idx="2">
                  <c:v>0.76190476190476186</c:v>
                </c:pt>
              </c:numCache>
            </c:numRef>
          </c:val>
        </c:ser>
        <c:ser>
          <c:idx val="0"/>
          <c:order val="0"/>
          <c:tx>
            <c:strRef>
              <c:f>Hoja1!$C$1</c:f>
              <c:strCache>
                <c:ptCount val="1"/>
                <c:pt idx="0">
                  <c:v>Número de casos</c:v>
                </c:pt>
              </c:strCache>
            </c:strRef>
          </c:tx>
          <c:dLbls>
            <c:showPercent val="1"/>
            <c:showLeaderLines val="1"/>
          </c:dLbls>
          <c:cat>
            <c:multiLvlStrRef>
              <c:f>Hoja1!$A$2:$B$5</c:f>
              <c:multiLvlStrCache>
                <c:ptCount val="4"/>
                <c:lvl>
                  <c:pt idx="1">
                    <c:v>Menos de 25 puntos</c:v>
                  </c:pt>
                  <c:pt idx="2">
                    <c:v>26 a 29</c:v>
                  </c:pt>
                  <c:pt idx="3">
                    <c:v>30 a 40</c:v>
                  </c:pt>
                </c:lvl>
                <c:lvl>
                  <c:pt idx="1">
                    <c:v>Autoestima baja</c:v>
                  </c:pt>
                  <c:pt idx="2">
                    <c:v>Autoestima media</c:v>
                  </c:pt>
                  <c:pt idx="3">
                    <c:v>Autoestima Alta</c:v>
                  </c:pt>
                </c:lvl>
              </c:multiLvlStrCache>
            </c:multiLvlStrRef>
          </c:cat>
          <c:val>
            <c:numRef>
              <c:f>Hoja1!$C$2:$C$5</c:f>
              <c:numCache>
                <c:formatCode>General</c:formatCode>
                <c:ptCount val="4"/>
                <c:pt idx="1">
                  <c:v>10</c:v>
                </c:pt>
                <c:pt idx="2">
                  <c:v>7</c:v>
                </c:pt>
                <c:pt idx="3">
                  <c:v>4</c:v>
                </c:pt>
              </c:numCache>
            </c:numRef>
          </c:val>
        </c:ser>
        <c:ser>
          <c:idx val="1"/>
          <c:order val="1"/>
          <c:tx>
            <c:strRef>
              <c:f>Hoja1!$D$1</c:f>
              <c:strCache>
                <c:ptCount val="1"/>
                <c:pt idx="0">
                  <c:v>Porcentaje</c:v>
                </c:pt>
              </c:strCache>
            </c:strRef>
          </c:tx>
          <c:dLbls>
            <c:showPercent val="1"/>
            <c:showLeaderLines val="1"/>
          </c:dLbls>
          <c:cat>
            <c:multiLvlStrRef>
              <c:f>Hoja1!$A$2:$B$5</c:f>
              <c:multiLvlStrCache>
                <c:ptCount val="4"/>
                <c:lvl>
                  <c:pt idx="1">
                    <c:v>Menos de 25 puntos</c:v>
                  </c:pt>
                  <c:pt idx="2">
                    <c:v>26 a 29</c:v>
                  </c:pt>
                  <c:pt idx="3">
                    <c:v>30 a 40</c:v>
                  </c:pt>
                </c:lvl>
                <c:lvl>
                  <c:pt idx="1">
                    <c:v>Autoestima baja</c:v>
                  </c:pt>
                  <c:pt idx="2">
                    <c:v>Autoestima media</c:v>
                  </c:pt>
                  <c:pt idx="3">
                    <c:v>Autoestima Alta</c:v>
                  </c:pt>
                </c:lvl>
              </c:multiLvlStrCache>
            </c:multiLvlStrRef>
          </c:cat>
          <c:val>
            <c:numRef>
              <c:f>Hoja1!$D$2:$D$5</c:f>
              <c:numCache>
                <c:formatCode>0%</c:formatCode>
                <c:ptCount val="4"/>
                <c:pt idx="1">
                  <c:v>0.48000000000000032</c:v>
                </c:pt>
                <c:pt idx="2">
                  <c:v>0.33000000000000834</c:v>
                </c:pt>
                <c:pt idx="3">
                  <c:v>0.19000000000000114</c:v>
                </c:pt>
              </c:numCache>
            </c:numRef>
          </c:val>
        </c:ser>
        <c:dLbls>
          <c:showPercent val="1"/>
        </c:dLbls>
        <c:firstSliceAng val="0"/>
      </c:pieChart>
    </c:plotArea>
    <c:plotVisOnly val="1"/>
    <c:dispBlanksAs val="zero"/>
  </c:chart>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EC"/>
  <c:style val="38"/>
  <c:chart>
    <c:title>
      <c:tx>
        <c:rich>
          <a:bodyPr/>
          <a:lstStyle/>
          <a:p>
            <a:pPr>
              <a:defRPr/>
            </a:pPr>
            <a:r>
              <a:rPr lang="es-EC"/>
              <a:t>Estadística General Programa de Ludo motricidad</a:t>
            </a:r>
          </a:p>
        </c:rich>
      </c:tx>
      <c:layout/>
    </c:title>
    <c:plotArea>
      <c:layout/>
      <c:barChart>
        <c:barDir val="col"/>
        <c:grouping val="clustered"/>
        <c:ser>
          <c:idx val="0"/>
          <c:order val="0"/>
          <c:tx>
            <c:strRef>
              <c:f>Hoja1!$C$1</c:f>
              <c:strCache>
                <c:ptCount val="1"/>
                <c:pt idx="0">
                  <c:v>Antes del Programa</c:v>
                </c:pt>
              </c:strCache>
            </c:strRef>
          </c:tx>
          <c:spPr>
            <a:solidFill>
              <a:schemeClr val="accent4">
                <a:lumMod val="60000"/>
                <a:lumOff val="40000"/>
              </a:schemeClr>
            </a:solidFill>
          </c:spPr>
          <c:cat>
            <c:strRef>
              <c:f>Hoja1!$B$3:$B$12</c:f>
              <c:strCache>
                <c:ptCount val="10"/>
                <c:pt idx="0">
                  <c:v>Pregunta 1</c:v>
                </c:pt>
                <c:pt idx="1">
                  <c:v>Pregunta 2</c:v>
                </c:pt>
                <c:pt idx="2">
                  <c:v>Pregunta 3</c:v>
                </c:pt>
                <c:pt idx="3">
                  <c:v>Pregunta 4</c:v>
                </c:pt>
                <c:pt idx="4">
                  <c:v>Pregunta 5</c:v>
                </c:pt>
                <c:pt idx="5">
                  <c:v>Pregunta 6</c:v>
                </c:pt>
                <c:pt idx="6">
                  <c:v>Pregunta 7</c:v>
                </c:pt>
                <c:pt idx="7">
                  <c:v>Pregunta 8</c:v>
                </c:pt>
                <c:pt idx="8">
                  <c:v>Pregunta 9</c:v>
                </c:pt>
                <c:pt idx="9">
                  <c:v>Pregunta 10</c:v>
                </c:pt>
              </c:strCache>
            </c:strRef>
          </c:cat>
          <c:val>
            <c:numRef>
              <c:f>Hoja1!$D$3:$D$12</c:f>
              <c:numCache>
                <c:formatCode>0%</c:formatCode>
                <c:ptCount val="10"/>
                <c:pt idx="0">
                  <c:v>0.24000000000000005</c:v>
                </c:pt>
                <c:pt idx="1">
                  <c:v>0.4300000000000001</c:v>
                </c:pt>
                <c:pt idx="2">
                  <c:v>0.33000000000000013</c:v>
                </c:pt>
                <c:pt idx="3">
                  <c:v>0.4300000000000001</c:v>
                </c:pt>
                <c:pt idx="4">
                  <c:v>0.14000000000000001</c:v>
                </c:pt>
                <c:pt idx="5">
                  <c:v>0.4300000000000001</c:v>
                </c:pt>
                <c:pt idx="6">
                  <c:v>0.56999999999999995</c:v>
                </c:pt>
                <c:pt idx="7">
                  <c:v>0.38000000000000012</c:v>
                </c:pt>
                <c:pt idx="8">
                  <c:v>0.4300000000000001</c:v>
                </c:pt>
                <c:pt idx="9">
                  <c:v>0.71000000000000019</c:v>
                </c:pt>
              </c:numCache>
            </c:numRef>
          </c:val>
        </c:ser>
        <c:ser>
          <c:idx val="1"/>
          <c:order val="1"/>
          <c:tx>
            <c:strRef>
              <c:f>Hoja1!$E$1</c:f>
              <c:strCache>
                <c:ptCount val="1"/>
                <c:pt idx="0">
                  <c:v>Después del Programa</c:v>
                </c:pt>
              </c:strCache>
            </c:strRef>
          </c:tx>
          <c:spPr>
            <a:solidFill>
              <a:schemeClr val="accent4">
                <a:lumMod val="75000"/>
              </a:schemeClr>
            </a:solidFill>
          </c:spPr>
          <c:val>
            <c:numRef>
              <c:f>Hoja1!$F$3:$F$12</c:f>
              <c:numCache>
                <c:formatCode>0%</c:formatCode>
                <c:ptCount val="10"/>
                <c:pt idx="0">
                  <c:v>0.71000000000000019</c:v>
                </c:pt>
                <c:pt idx="1">
                  <c:v>0.56999999999999995</c:v>
                </c:pt>
                <c:pt idx="2">
                  <c:v>0.52</c:v>
                </c:pt>
                <c:pt idx="3">
                  <c:v>0.71000000000000019</c:v>
                </c:pt>
                <c:pt idx="4">
                  <c:v>0.9</c:v>
                </c:pt>
                <c:pt idx="5">
                  <c:v>0.62000000000000022</c:v>
                </c:pt>
                <c:pt idx="6">
                  <c:v>0.81</c:v>
                </c:pt>
                <c:pt idx="7">
                  <c:v>0.81</c:v>
                </c:pt>
                <c:pt idx="8">
                  <c:v>0.86000000000000021</c:v>
                </c:pt>
                <c:pt idx="9">
                  <c:v>0.9</c:v>
                </c:pt>
              </c:numCache>
            </c:numRef>
          </c:val>
        </c:ser>
        <c:gapWidth val="75"/>
        <c:overlap val="-25"/>
        <c:axId val="81484800"/>
        <c:axId val="81523456"/>
      </c:barChart>
      <c:catAx>
        <c:axId val="81484800"/>
        <c:scaling>
          <c:orientation val="minMax"/>
        </c:scaling>
        <c:axPos val="b"/>
        <c:majorTickMark val="none"/>
        <c:tickLblPos val="nextTo"/>
        <c:crossAx val="81523456"/>
        <c:crosses val="autoZero"/>
        <c:auto val="1"/>
        <c:lblAlgn val="ctr"/>
        <c:lblOffset val="100"/>
      </c:catAx>
      <c:valAx>
        <c:axId val="81523456"/>
        <c:scaling>
          <c:orientation val="minMax"/>
        </c:scaling>
        <c:axPos val="l"/>
        <c:majorGridlines/>
        <c:numFmt formatCode="0%" sourceLinked="1"/>
        <c:majorTickMark val="none"/>
        <c:tickLblPos val="nextTo"/>
        <c:crossAx val="81484800"/>
        <c:crosses val="autoZero"/>
        <c:crossBetween val="between"/>
      </c:valAx>
    </c:plotArea>
    <c:legend>
      <c:legendPos val="b"/>
      <c:layout/>
    </c:legend>
    <c:plotVisOnly val="1"/>
    <c:dispBlanksAs val="gap"/>
  </c:chart>
  <c:txPr>
    <a:bodyPr/>
    <a:lstStyle/>
    <a:p>
      <a:pPr>
        <a:defRPr sz="1800"/>
      </a:pPr>
      <a:endParaRPr lang="es-EC"/>
    </a:p>
  </c:txPr>
  <c:externalData r:id="rId1"/>
</c:chartSpace>
</file>

<file path=ppt/diagrams/_rels/data11.xml.rels><?xml version="1.0" encoding="UTF-8" standalone="yes"?>
<Relationships xmlns="http://schemas.openxmlformats.org/package/2006/relationships"><Relationship Id="rId1" Type="http://schemas.openxmlformats.org/officeDocument/2006/relationships/image" Target="../media/image24.jpeg"/></Relationships>
</file>

<file path=ppt/diagrams/_rels/data12.xml.rels><?xml version="1.0" encoding="UTF-8" standalone="yes"?>
<Relationships xmlns="http://schemas.openxmlformats.org/package/2006/relationships"><Relationship Id="rId1" Type="http://schemas.openxmlformats.org/officeDocument/2006/relationships/image" Target="../media/image25.png"/></Relationships>
</file>

<file path=ppt/diagrams/_rels/data13.xml.rels><?xml version="1.0" encoding="UTF-8" standalone="yes"?>
<Relationships xmlns="http://schemas.openxmlformats.org/package/2006/relationships"><Relationship Id="rId1" Type="http://schemas.openxmlformats.org/officeDocument/2006/relationships/image" Target="../media/image26.jpeg"/></Relationships>
</file>

<file path=ppt/diagrams/_rels/data14.xml.rels><?xml version="1.0" encoding="UTF-8" standalone="yes"?>
<Relationships xmlns="http://schemas.openxmlformats.org/package/2006/relationships"><Relationship Id="rId1" Type="http://schemas.openxmlformats.org/officeDocument/2006/relationships/image" Target="../media/image27.jpeg"/></Relationships>
</file>

<file path=ppt/diagrams/_rels/data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image" Target="../media/image28.jpeg"/></Relationships>
</file>

<file path=ppt/diagrams/_rels/data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image" Target="../media/image30.jpeg"/></Relationships>
</file>

<file path=ppt/diagrams/_rels/drawing11.xml.rels><?xml version="1.0" encoding="UTF-8" standalone="yes"?>
<Relationships xmlns="http://schemas.openxmlformats.org/package/2006/relationships"><Relationship Id="rId1" Type="http://schemas.openxmlformats.org/officeDocument/2006/relationships/image" Target="../media/image24.jpeg"/></Relationships>
</file>

<file path=ppt/diagrams/_rels/drawing12.xml.rels><?xml version="1.0" encoding="UTF-8" standalone="yes"?>
<Relationships xmlns="http://schemas.openxmlformats.org/package/2006/relationships"><Relationship Id="rId1" Type="http://schemas.openxmlformats.org/officeDocument/2006/relationships/image" Target="../media/image25.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26.jpeg"/></Relationships>
</file>

<file path=ppt/diagrams/_rels/drawing14.xml.rels><?xml version="1.0" encoding="UTF-8" standalone="yes"?>
<Relationships xmlns="http://schemas.openxmlformats.org/package/2006/relationships"><Relationship Id="rId1" Type="http://schemas.openxmlformats.org/officeDocument/2006/relationships/image" Target="../media/image27.jpeg"/></Relationships>
</file>

<file path=ppt/diagrams/_rels/drawing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D276D1-C553-458D-AED6-B966C17B8946}" type="doc">
      <dgm:prSet loTypeId="urn:microsoft.com/office/officeart/2005/8/layout/process4" loCatId="list" qsTypeId="urn:microsoft.com/office/officeart/2005/8/quickstyle/simple1" qsCatId="simple" csTypeId="urn:microsoft.com/office/officeart/2005/8/colors/colorful5" csCatId="colorful" phldr="1"/>
      <dgm:spPr/>
      <dgm:t>
        <a:bodyPr/>
        <a:lstStyle/>
        <a:p>
          <a:endParaRPr lang="es-EC"/>
        </a:p>
      </dgm:t>
    </dgm:pt>
    <dgm:pt modelId="{B6B4D54A-C6EB-4BE9-92FC-67122FC4A89C}">
      <dgm:prSet custT="1"/>
      <dgm:spPr/>
      <dgm:t>
        <a:bodyPr/>
        <a:lstStyle/>
        <a:p>
          <a:r>
            <a:rPr lang="es-MX" sz="2000" dirty="0" smtClean="0">
              <a:solidFill>
                <a:schemeClr val="tx1"/>
              </a:solidFill>
              <a:latin typeface="Calibri Light" pitchFamily="34" charset="0"/>
            </a:rPr>
            <a:t>Aplicar las actividades del programa de ludo motricidad a  las mujeres protegidas de la Fundación Casa de Refugio Matilde, de la ciudad de Quito”, para mejorar su autoestima.</a:t>
          </a:r>
          <a:endParaRPr lang="es-EC" sz="2000" dirty="0">
            <a:solidFill>
              <a:schemeClr val="tx1"/>
            </a:solidFill>
            <a:latin typeface="Calibri Light" pitchFamily="34" charset="0"/>
          </a:endParaRPr>
        </a:p>
      </dgm:t>
    </dgm:pt>
    <dgm:pt modelId="{EBA06D7A-0235-4E1A-872E-BEB309B84CB8}" type="parTrans" cxnId="{B78193EC-DA6D-4467-9E2E-50AF5B40FD6A}">
      <dgm:prSet/>
      <dgm:spPr/>
      <dgm:t>
        <a:bodyPr/>
        <a:lstStyle/>
        <a:p>
          <a:endParaRPr lang="es-EC">
            <a:solidFill>
              <a:schemeClr val="tx1"/>
            </a:solidFill>
          </a:endParaRPr>
        </a:p>
      </dgm:t>
    </dgm:pt>
    <dgm:pt modelId="{FA293FC1-6682-4F28-B744-08854532C920}" type="sibTrans" cxnId="{B78193EC-DA6D-4467-9E2E-50AF5B40FD6A}">
      <dgm:prSet/>
      <dgm:spPr/>
      <dgm:t>
        <a:bodyPr/>
        <a:lstStyle/>
        <a:p>
          <a:endParaRPr lang="es-EC">
            <a:solidFill>
              <a:schemeClr val="tx1"/>
            </a:solidFill>
          </a:endParaRPr>
        </a:p>
      </dgm:t>
    </dgm:pt>
    <dgm:pt modelId="{36CB408E-919F-4026-85E4-3366081EA21C}">
      <dgm:prSet custT="1"/>
      <dgm:spPr/>
      <dgm:t>
        <a:bodyPr/>
        <a:lstStyle/>
        <a:p>
          <a:r>
            <a:rPr lang="es-MX" sz="2000" dirty="0" smtClean="0">
              <a:solidFill>
                <a:schemeClr val="tx1"/>
              </a:solidFill>
              <a:latin typeface="Calibri Light" pitchFamily="34" charset="0"/>
            </a:rPr>
            <a:t>Adaptar un programa de ludo motricidad para las mujeres protegidas por la Fundación Casa de Refugio Matilde, de la ciudad de Quito”, mediante actividades ludo motrices, con la finalidad que valoren su cuerpo.</a:t>
          </a:r>
          <a:endParaRPr lang="es-EC" sz="2000" dirty="0">
            <a:solidFill>
              <a:schemeClr val="tx1"/>
            </a:solidFill>
            <a:latin typeface="Calibri Light" pitchFamily="34" charset="0"/>
          </a:endParaRPr>
        </a:p>
      </dgm:t>
    </dgm:pt>
    <dgm:pt modelId="{C509BFBF-6C81-46B2-86EA-EE4FEF492EAF}" type="parTrans" cxnId="{07F24B87-C3D6-41BC-9681-1AA957FA9F9B}">
      <dgm:prSet/>
      <dgm:spPr/>
      <dgm:t>
        <a:bodyPr/>
        <a:lstStyle/>
        <a:p>
          <a:endParaRPr lang="es-EC">
            <a:solidFill>
              <a:schemeClr val="tx1"/>
            </a:solidFill>
          </a:endParaRPr>
        </a:p>
      </dgm:t>
    </dgm:pt>
    <dgm:pt modelId="{52A6F85A-34C8-4590-9A6D-37F601AD80C5}" type="sibTrans" cxnId="{07F24B87-C3D6-41BC-9681-1AA957FA9F9B}">
      <dgm:prSet/>
      <dgm:spPr/>
      <dgm:t>
        <a:bodyPr/>
        <a:lstStyle/>
        <a:p>
          <a:endParaRPr lang="es-EC">
            <a:solidFill>
              <a:schemeClr val="tx1"/>
            </a:solidFill>
          </a:endParaRPr>
        </a:p>
      </dgm:t>
    </dgm:pt>
    <dgm:pt modelId="{E8440043-1E1D-482E-9600-EBCE6883278C}">
      <dgm:prSet custT="1"/>
      <dgm:spPr/>
      <dgm:t>
        <a:bodyPr/>
        <a:lstStyle/>
        <a:p>
          <a:r>
            <a:rPr lang="es-MX" sz="2000" dirty="0" smtClean="0">
              <a:solidFill>
                <a:schemeClr val="tx1"/>
              </a:solidFill>
              <a:latin typeface="Calibri Light" pitchFamily="34" charset="0"/>
            </a:rPr>
            <a:t>Analizar  el nivel de incidencia de la autoestima  en las mujeres protegidas  por la Fundación Casa de Refugio Matilde, de la ciudad de Quito, mediante la observación de su desempeño en las actividades ludo motrices, para lograr su empoderamiento personal</a:t>
          </a:r>
          <a:r>
            <a:rPr lang="es-MX" sz="1800" dirty="0" smtClean="0">
              <a:solidFill>
                <a:schemeClr val="tx1"/>
              </a:solidFill>
              <a:latin typeface="Calibri Light" pitchFamily="34" charset="0"/>
            </a:rPr>
            <a:t>.</a:t>
          </a:r>
          <a:endParaRPr lang="es-EC" sz="1800" dirty="0">
            <a:solidFill>
              <a:schemeClr val="tx1"/>
            </a:solidFill>
            <a:latin typeface="Calibri Light" pitchFamily="34" charset="0"/>
          </a:endParaRPr>
        </a:p>
      </dgm:t>
    </dgm:pt>
    <dgm:pt modelId="{82AA03B8-3D25-432C-A79C-D9E7D8A813AD}" type="parTrans" cxnId="{F7D00091-8C51-4512-A8A3-CD5DF300D82F}">
      <dgm:prSet/>
      <dgm:spPr/>
      <dgm:t>
        <a:bodyPr/>
        <a:lstStyle/>
        <a:p>
          <a:endParaRPr lang="es-EC">
            <a:solidFill>
              <a:schemeClr val="tx1"/>
            </a:solidFill>
          </a:endParaRPr>
        </a:p>
      </dgm:t>
    </dgm:pt>
    <dgm:pt modelId="{448AF1C5-8FFA-40E9-BFD4-002B118466D2}" type="sibTrans" cxnId="{F7D00091-8C51-4512-A8A3-CD5DF300D82F}">
      <dgm:prSet/>
      <dgm:spPr/>
      <dgm:t>
        <a:bodyPr/>
        <a:lstStyle/>
        <a:p>
          <a:endParaRPr lang="es-EC">
            <a:solidFill>
              <a:schemeClr val="tx1"/>
            </a:solidFill>
          </a:endParaRPr>
        </a:p>
      </dgm:t>
    </dgm:pt>
    <dgm:pt modelId="{C2EC6FD5-F1A0-4342-B111-E315B4013C0B}" type="pres">
      <dgm:prSet presAssocID="{E2D276D1-C553-458D-AED6-B966C17B8946}" presName="Name0" presStyleCnt="0">
        <dgm:presLayoutVars>
          <dgm:dir/>
          <dgm:animLvl val="lvl"/>
          <dgm:resizeHandles val="exact"/>
        </dgm:presLayoutVars>
      </dgm:prSet>
      <dgm:spPr/>
      <dgm:t>
        <a:bodyPr/>
        <a:lstStyle/>
        <a:p>
          <a:endParaRPr lang="es-EC"/>
        </a:p>
      </dgm:t>
    </dgm:pt>
    <dgm:pt modelId="{01C52D82-74DD-41D8-851F-BF038EB2C8E9}" type="pres">
      <dgm:prSet presAssocID="{E8440043-1E1D-482E-9600-EBCE6883278C}" presName="boxAndChildren" presStyleCnt="0"/>
      <dgm:spPr/>
    </dgm:pt>
    <dgm:pt modelId="{3DCB19A9-4157-47C1-9623-E6FDAF566917}" type="pres">
      <dgm:prSet presAssocID="{E8440043-1E1D-482E-9600-EBCE6883278C}" presName="parentTextBox" presStyleLbl="node1" presStyleIdx="0" presStyleCnt="3" custScaleY="121832"/>
      <dgm:spPr/>
      <dgm:t>
        <a:bodyPr/>
        <a:lstStyle/>
        <a:p>
          <a:endParaRPr lang="es-EC"/>
        </a:p>
      </dgm:t>
    </dgm:pt>
    <dgm:pt modelId="{68A87BE1-6BAD-4FF5-ADFD-CB4C87CAFB20}" type="pres">
      <dgm:prSet presAssocID="{52A6F85A-34C8-4590-9A6D-37F601AD80C5}" presName="sp" presStyleCnt="0"/>
      <dgm:spPr/>
    </dgm:pt>
    <dgm:pt modelId="{1E8734BE-A2B2-4ECF-9F9F-D285490F4626}" type="pres">
      <dgm:prSet presAssocID="{36CB408E-919F-4026-85E4-3366081EA21C}" presName="arrowAndChildren" presStyleCnt="0"/>
      <dgm:spPr/>
    </dgm:pt>
    <dgm:pt modelId="{A15B5B14-55FF-4E34-BE6B-67D504B98655}" type="pres">
      <dgm:prSet presAssocID="{36CB408E-919F-4026-85E4-3366081EA21C}" presName="parentTextArrow" presStyleLbl="node1" presStyleIdx="1" presStyleCnt="3"/>
      <dgm:spPr/>
      <dgm:t>
        <a:bodyPr/>
        <a:lstStyle/>
        <a:p>
          <a:endParaRPr lang="es-EC"/>
        </a:p>
      </dgm:t>
    </dgm:pt>
    <dgm:pt modelId="{378D631D-6862-4BE0-8C7C-8BAB82F892C1}" type="pres">
      <dgm:prSet presAssocID="{FA293FC1-6682-4F28-B744-08854532C920}" presName="sp" presStyleCnt="0"/>
      <dgm:spPr/>
    </dgm:pt>
    <dgm:pt modelId="{EDE33FA1-5CF3-4E12-B970-61CA4C47D0BF}" type="pres">
      <dgm:prSet presAssocID="{B6B4D54A-C6EB-4BE9-92FC-67122FC4A89C}" presName="arrowAndChildren" presStyleCnt="0"/>
      <dgm:spPr/>
    </dgm:pt>
    <dgm:pt modelId="{1B11C2EB-EF7E-4C8C-8F5E-F31BC2BB5616}" type="pres">
      <dgm:prSet presAssocID="{B6B4D54A-C6EB-4BE9-92FC-67122FC4A89C}" presName="parentTextArrow" presStyleLbl="node1" presStyleIdx="2" presStyleCnt="3" custLinFactNeighborX="-1010" custLinFactNeighborY="-76"/>
      <dgm:spPr/>
      <dgm:t>
        <a:bodyPr/>
        <a:lstStyle/>
        <a:p>
          <a:endParaRPr lang="es-EC"/>
        </a:p>
      </dgm:t>
    </dgm:pt>
  </dgm:ptLst>
  <dgm:cxnLst>
    <dgm:cxn modelId="{7E37F8AC-A095-465B-AAB7-FDAF982377EB}" type="presOf" srcId="{E8440043-1E1D-482E-9600-EBCE6883278C}" destId="{3DCB19A9-4157-47C1-9623-E6FDAF566917}" srcOrd="0" destOrd="0" presId="urn:microsoft.com/office/officeart/2005/8/layout/process4"/>
    <dgm:cxn modelId="{2320AC21-DABC-4D88-8E6B-039D8A4C48F9}" type="presOf" srcId="{E2D276D1-C553-458D-AED6-B966C17B8946}" destId="{C2EC6FD5-F1A0-4342-B111-E315B4013C0B}" srcOrd="0" destOrd="0" presId="urn:microsoft.com/office/officeart/2005/8/layout/process4"/>
    <dgm:cxn modelId="{12F3382E-7178-44AB-903D-0D4292EC7C97}" type="presOf" srcId="{36CB408E-919F-4026-85E4-3366081EA21C}" destId="{A15B5B14-55FF-4E34-BE6B-67D504B98655}" srcOrd="0" destOrd="0" presId="urn:microsoft.com/office/officeart/2005/8/layout/process4"/>
    <dgm:cxn modelId="{A423EBB1-AC7A-4E76-9AB2-379D208B95BD}" type="presOf" srcId="{B6B4D54A-C6EB-4BE9-92FC-67122FC4A89C}" destId="{1B11C2EB-EF7E-4C8C-8F5E-F31BC2BB5616}" srcOrd="0" destOrd="0" presId="urn:microsoft.com/office/officeart/2005/8/layout/process4"/>
    <dgm:cxn modelId="{07F24B87-C3D6-41BC-9681-1AA957FA9F9B}" srcId="{E2D276D1-C553-458D-AED6-B966C17B8946}" destId="{36CB408E-919F-4026-85E4-3366081EA21C}" srcOrd="1" destOrd="0" parTransId="{C509BFBF-6C81-46B2-86EA-EE4FEF492EAF}" sibTransId="{52A6F85A-34C8-4590-9A6D-37F601AD80C5}"/>
    <dgm:cxn modelId="{F7D00091-8C51-4512-A8A3-CD5DF300D82F}" srcId="{E2D276D1-C553-458D-AED6-B966C17B8946}" destId="{E8440043-1E1D-482E-9600-EBCE6883278C}" srcOrd="2" destOrd="0" parTransId="{82AA03B8-3D25-432C-A79C-D9E7D8A813AD}" sibTransId="{448AF1C5-8FFA-40E9-BFD4-002B118466D2}"/>
    <dgm:cxn modelId="{B78193EC-DA6D-4467-9E2E-50AF5B40FD6A}" srcId="{E2D276D1-C553-458D-AED6-B966C17B8946}" destId="{B6B4D54A-C6EB-4BE9-92FC-67122FC4A89C}" srcOrd="0" destOrd="0" parTransId="{EBA06D7A-0235-4E1A-872E-BEB309B84CB8}" sibTransId="{FA293FC1-6682-4F28-B744-08854532C920}"/>
    <dgm:cxn modelId="{A532393F-D7D5-424C-B9C7-DCAF11D146B3}" type="presParOf" srcId="{C2EC6FD5-F1A0-4342-B111-E315B4013C0B}" destId="{01C52D82-74DD-41D8-851F-BF038EB2C8E9}" srcOrd="0" destOrd="0" presId="urn:microsoft.com/office/officeart/2005/8/layout/process4"/>
    <dgm:cxn modelId="{7425C0BC-F6DC-4D95-AF51-DF85869C7781}" type="presParOf" srcId="{01C52D82-74DD-41D8-851F-BF038EB2C8E9}" destId="{3DCB19A9-4157-47C1-9623-E6FDAF566917}" srcOrd="0" destOrd="0" presId="urn:microsoft.com/office/officeart/2005/8/layout/process4"/>
    <dgm:cxn modelId="{88EE60FC-D26B-42C8-8A96-A74CE7E95F4C}" type="presParOf" srcId="{C2EC6FD5-F1A0-4342-B111-E315B4013C0B}" destId="{68A87BE1-6BAD-4FF5-ADFD-CB4C87CAFB20}" srcOrd="1" destOrd="0" presId="urn:microsoft.com/office/officeart/2005/8/layout/process4"/>
    <dgm:cxn modelId="{8F411A2D-F658-4E58-8419-DDBF2C288D05}" type="presParOf" srcId="{C2EC6FD5-F1A0-4342-B111-E315B4013C0B}" destId="{1E8734BE-A2B2-4ECF-9F9F-D285490F4626}" srcOrd="2" destOrd="0" presId="urn:microsoft.com/office/officeart/2005/8/layout/process4"/>
    <dgm:cxn modelId="{82912C43-F897-4005-8520-A020B86B4EEA}" type="presParOf" srcId="{1E8734BE-A2B2-4ECF-9F9F-D285490F4626}" destId="{A15B5B14-55FF-4E34-BE6B-67D504B98655}" srcOrd="0" destOrd="0" presId="urn:microsoft.com/office/officeart/2005/8/layout/process4"/>
    <dgm:cxn modelId="{55A76362-73A3-400C-BA07-1C2AE4462075}" type="presParOf" srcId="{C2EC6FD5-F1A0-4342-B111-E315B4013C0B}" destId="{378D631D-6862-4BE0-8C7C-8BAB82F892C1}" srcOrd="3" destOrd="0" presId="urn:microsoft.com/office/officeart/2005/8/layout/process4"/>
    <dgm:cxn modelId="{2C25511A-86DE-4B97-9616-8B385571409F}" type="presParOf" srcId="{C2EC6FD5-F1A0-4342-B111-E315B4013C0B}" destId="{EDE33FA1-5CF3-4E12-B970-61CA4C47D0BF}" srcOrd="4" destOrd="0" presId="urn:microsoft.com/office/officeart/2005/8/layout/process4"/>
    <dgm:cxn modelId="{E9B20F73-D548-4E22-BA5E-E25997914EDE}" type="presParOf" srcId="{EDE33FA1-5CF3-4E12-B970-61CA4C47D0BF}" destId="{1B11C2EB-EF7E-4C8C-8F5E-F31BC2BB5616}" srcOrd="0" destOrd="0" presId="urn:microsoft.com/office/officeart/2005/8/layout/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0FAAB4D-9444-4CB5-8C24-64D8F116DF66}" type="doc">
      <dgm:prSet loTypeId="urn:microsoft.com/office/officeart/2005/8/layout/orgChart1" loCatId="hierarchy" qsTypeId="urn:microsoft.com/office/officeart/2005/8/quickstyle/simple1" qsCatId="simple" csTypeId="urn:microsoft.com/office/officeart/2005/8/colors/accent4_3" csCatId="accent4" phldr="1"/>
      <dgm:spPr/>
      <dgm:t>
        <a:bodyPr/>
        <a:lstStyle/>
        <a:p>
          <a:endParaRPr lang="es-EC"/>
        </a:p>
      </dgm:t>
    </dgm:pt>
    <dgm:pt modelId="{BFE97702-7E37-470D-8CB6-C2698DE3035D}">
      <dgm:prSet phldrT="[Texto]" custT="1"/>
      <dgm:spPr/>
      <dgm:t>
        <a:bodyPr/>
        <a:lstStyle/>
        <a:p>
          <a:r>
            <a:rPr lang="es-MX" sz="4000" dirty="0" smtClean="0">
              <a:solidFill>
                <a:schemeClr val="tx1"/>
              </a:solidFill>
              <a:latin typeface="Harrington" pitchFamily="82" charset="0"/>
            </a:rPr>
            <a:t>METODOLOGÍA</a:t>
          </a:r>
          <a:endParaRPr lang="es-EC" sz="4000" dirty="0">
            <a:solidFill>
              <a:schemeClr val="tx1"/>
            </a:solidFill>
            <a:latin typeface="Harrington" pitchFamily="82" charset="0"/>
          </a:endParaRPr>
        </a:p>
      </dgm:t>
    </dgm:pt>
    <dgm:pt modelId="{85D843CF-17E8-4C80-B520-AB5CC1214272}" type="parTrans" cxnId="{D1F9542D-54A8-4BA1-A6E7-503469B01FEE}">
      <dgm:prSet/>
      <dgm:spPr/>
      <dgm:t>
        <a:bodyPr/>
        <a:lstStyle/>
        <a:p>
          <a:endParaRPr lang="es-EC" sz="2000">
            <a:solidFill>
              <a:schemeClr val="tx1"/>
            </a:solidFill>
            <a:latin typeface="Calibri Light" pitchFamily="34" charset="0"/>
          </a:endParaRPr>
        </a:p>
      </dgm:t>
    </dgm:pt>
    <dgm:pt modelId="{0EF7B00E-C992-427B-A198-3CC5DACAEACA}" type="sibTrans" cxnId="{D1F9542D-54A8-4BA1-A6E7-503469B01FEE}">
      <dgm:prSet/>
      <dgm:spPr/>
      <dgm:t>
        <a:bodyPr/>
        <a:lstStyle/>
        <a:p>
          <a:endParaRPr lang="es-EC" sz="2000">
            <a:solidFill>
              <a:schemeClr val="tx1"/>
            </a:solidFill>
            <a:latin typeface="Calibri Light" pitchFamily="34" charset="0"/>
          </a:endParaRPr>
        </a:p>
      </dgm:t>
    </dgm:pt>
    <dgm:pt modelId="{94C8BF9D-6DF1-458A-B10F-711E60D8B46C}">
      <dgm:prSet phldrT="[Texto]" custT="1"/>
      <dgm:spPr/>
      <dgm:t>
        <a:bodyPr/>
        <a:lstStyle/>
        <a:p>
          <a:r>
            <a:rPr lang="es-EC" sz="2000" dirty="0" smtClean="0">
              <a:solidFill>
                <a:schemeClr val="tx1"/>
              </a:solidFill>
              <a:latin typeface="Calibri Light" pitchFamily="34" charset="0"/>
            </a:rPr>
            <a:t>Modalidad</a:t>
          </a:r>
          <a:endParaRPr lang="es-EC" sz="4000" dirty="0">
            <a:solidFill>
              <a:schemeClr val="tx1"/>
            </a:solidFill>
            <a:latin typeface="Harrington" pitchFamily="82" charset="0"/>
          </a:endParaRPr>
        </a:p>
      </dgm:t>
    </dgm:pt>
    <dgm:pt modelId="{F8ED23F2-77CF-42FB-B3BC-BCE1587E4E54}" type="parTrans" cxnId="{C920AD6B-CC53-4CFF-B3E3-0B37BDA78AEF}">
      <dgm:prSet/>
      <dgm:spPr/>
      <dgm:t>
        <a:bodyPr/>
        <a:lstStyle/>
        <a:p>
          <a:endParaRPr lang="es-EC">
            <a:solidFill>
              <a:schemeClr val="tx1"/>
            </a:solidFill>
          </a:endParaRPr>
        </a:p>
      </dgm:t>
    </dgm:pt>
    <dgm:pt modelId="{CF897686-071C-4BF6-A4A9-9631E94A5A34}" type="sibTrans" cxnId="{C920AD6B-CC53-4CFF-B3E3-0B37BDA78AEF}">
      <dgm:prSet/>
      <dgm:spPr/>
      <dgm:t>
        <a:bodyPr/>
        <a:lstStyle/>
        <a:p>
          <a:endParaRPr lang="es-EC">
            <a:solidFill>
              <a:schemeClr val="tx1"/>
            </a:solidFill>
          </a:endParaRPr>
        </a:p>
      </dgm:t>
    </dgm:pt>
    <dgm:pt modelId="{76C0DA5C-F8C5-4409-B0D3-ECB672CDC585}">
      <dgm:prSet phldrT="[Texto]" custT="1"/>
      <dgm:spPr/>
      <dgm:t>
        <a:bodyPr/>
        <a:lstStyle/>
        <a:p>
          <a:r>
            <a:rPr lang="es-EC" sz="2000" dirty="0" smtClean="0">
              <a:solidFill>
                <a:schemeClr val="tx1"/>
              </a:solidFill>
              <a:latin typeface="Calibri Light" pitchFamily="34" charset="0"/>
            </a:rPr>
            <a:t>Campo</a:t>
          </a:r>
          <a:endParaRPr lang="es-EC" sz="4000" dirty="0">
            <a:solidFill>
              <a:schemeClr val="tx1"/>
            </a:solidFill>
            <a:latin typeface="Harrington" pitchFamily="82" charset="0"/>
          </a:endParaRPr>
        </a:p>
      </dgm:t>
    </dgm:pt>
    <dgm:pt modelId="{00345510-68E5-48DD-9637-79E86F9B80B6}" type="parTrans" cxnId="{19E75E4F-638C-431A-9D0C-6ADB2C8FDC6A}">
      <dgm:prSet/>
      <dgm:spPr/>
      <dgm:t>
        <a:bodyPr/>
        <a:lstStyle/>
        <a:p>
          <a:endParaRPr lang="es-EC">
            <a:solidFill>
              <a:schemeClr val="tx1"/>
            </a:solidFill>
          </a:endParaRPr>
        </a:p>
      </dgm:t>
    </dgm:pt>
    <dgm:pt modelId="{D61E9FE2-8713-4A17-A592-3F7EF77340EE}" type="sibTrans" cxnId="{19E75E4F-638C-431A-9D0C-6ADB2C8FDC6A}">
      <dgm:prSet/>
      <dgm:spPr/>
      <dgm:t>
        <a:bodyPr/>
        <a:lstStyle/>
        <a:p>
          <a:endParaRPr lang="es-EC">
            <a:solidFill>
              <a:schemeClr val="tx1"/>
            </a:solidFill>
          </a:endParaRPr>
        </a:p>
      </dgm:t>
    </dgm:pt>
    <dgm:pt modelId="{D6B8D03B-78AE-4988-B298-1886EC5F3399}">
      <dgm:prSet phldrT="[Texto]" custT="1"/>
      <dgm:spPr/>
      <dgm:t>
        <a:bodyPr/>
        <a:lstStyle/>
        <a:p>
          <a:r>
            <a:rPr lang="es-EC" sz="2000" dirty="0" smtClean="0">
              <a:solidFill>
                <a:schemeClr val="tx1"/>
              </a:solidFill>
              <a:latin typeface="Calibri Light" pitchFamily="34" charset="0"/>
            </a:rPr>
            <a:t>Métodos</a:t>
          </a:r>
          <a:endParaRPr lang="es-EC" sz="4000" dirty="0">
            <a:solidFill>
              <a:schemeClr val="tx1"/>
            </a:solidFill>
            <a:latin typeface="Harrington" pitchFamily="82" charset="0"/>
          </a:endParaRPr>
        </a:p>
      </dgm:t>
    </dgm:pt>
    <dgm:pt modelId="{9B25F931-859B-41CE-B4A1-EED89B3DA6F1}" type="parTrans" cxnId="{AFEABBFA-5BFE-4A5E-BA95-CA99870D2F48}">
      <dgm:prSet/>
      <dgm:spPr/>
      <dgm:t>
        <a:bodyPr/>
        <a:lstStyle/>
        <a:p>
          <a:endParaRPr lang="es-EC">
            <a:solidFill>
              <a:schemeClr val="tx1"/>
            </a:solidFill>
          </a:endParaRPr>
        </a:p>
      </dgm:t>
    </dgm:pt>
    <dgm:pt modelId="{6F4A0C06-A90B-45F7-883D-DF69ECA3BDAE}" type="sibTrans" cxnId="{AFEABBFA-5BFE-4A5E-BA95-CA99870D2F48}">
      <dgm:prSet/>
      <dgm:spPr/>
      <dgm:t>
        <a:bodyPr/>
        <a:lstStyle/>
        <a:p>
          <a:endParaRPr lang="es-EC">
            <a:solidFill>
              <a:schemeClr val="tx1"/>
            </a:solidFill>
          </a:endParaRPr>
        </a:p>
      </dgm:t>
    </dgm:pt>
    <dgm:pt modelId="{64B5EA9A-EA3B-40EB-8716-69A781977FD6}">
      <dgm:prSet phldrT="[Texto]" custT="1"/>
      <dgm:spPr/>
      <dgm:t>
        <a:bodyPr/>
        <a:lstStyle/>
        <a:p>
          <a:r>
            <a:rPr lang="es-EC" sz="2000" dirty="0" smtClean="0">
              <a:solidFill>
                <a:schemeClr val="tx1"/>
              </a:solidFill>
              <a:latin typeface="Calibri Light" pitchFamily="34" charset="0"/>
            </a:rPr>
            <a:t>Población y Muestra</a:t>
          </a:r>
          <a:endParaRPr lang="es-EC" sz="4000" dirty="0">
            <a:solidFill>
              <a:schemeClr val="tx1"/>
            </a:solidFill>
            <a:latin typeface="Harrington" pitchFamily="82" charset="0"/>
          </a:endParaRPr>
        </a:p>
      </dgm:t>
    </dgm:pt>
    <dgm:pt modelId="{236A420B-3A53-497C-8F26-F8EC6C245D4E}" type="parTrans" cxnId="{CB929794-C257-484A-B1C3-5C8AF1B792DB}">
      <dgm:prSet/>
      <dgm:spPr/>
      <dgm:t>
        <a:bodyPr/>
        <a:lstStyle/>
        <a:p>
          <a:endParaRPr lang="es-EC">
            <a:solidFill>
              <a:schemeClr val="tx1"/>
            </a:solidFill>
          </a:endParaRPr>
        </a:p>
      </dgm:t>
    </dgm:pt>
    <dgm:pt modelId="{B2DEF9A4-28CF-46A1-A353-D4C5AD851831}" type="sibTrans" cxnId="{CB929794-C257-484A-B1C3-5C8AF1B792DB}">
      <dgm:prSet/>
      <dgm:spPr/>
      <dgm:t>
        <a:bodyPr/>
        <a:lstStyle/>
        <a:p>
          <a:endParaRPr lang="es-EC">
            <a:solidFill>
              <a:schemeClr val="tx1"/>
            </a:solidFill>
          </a:endParaRPr>
        </a:p>
      </dgm:t>
    </dgm:pt>
    <dgm:pt modelId="{6EBFA066-02C0-4BFA-8E72-F4C09D750506}">
      <dgm:prSet phldrT="[Texto]" custT="1"/>
      <dgm:spPr/>
      <dgm:t>
        <a:bodyPr/>
        <a:lstStyle/>
        <a:p>
          <a:r>
            <a:rPr lang="es-EC" sz="2000" dirty="0" smtClean="0">
              <a:solidFill>
                <a:schemeClr val="tx1"/>
              </a:solidFill>
              <a:latin typeface="Calibri Light" pitchFamily="34" charset="0"/>
            </a:rPr>
            <a:t>Propositiva-Operativa</a:t>
          </a:r>
          <a:endParaRPr lang="es-EC" sz="2000" dirty="0">
            <a:solidFill>
              <a:schemeClr val="tx1"/>
            </a:solidFill>
            <a:latin typeface="Harrington" pitchFamily="82" charset="0"/>
          </a:endParaRPr>
        </a:p>
      </dgm:t>
    </dgm:pt>
    <dgm:pt modelId="{C751A8CB-2DB2-474B-9A3F-7DEDA2EE66EE}" type="parTrans" cxnId="{7AEF971B-D240-461D-BE12-682AE612DA0B}">
      <dgm:prSet/>
      <dgm:spPr/>
      <dgm:t>
        <a:bodyPr/>
        <a:lstStyle/>
        <a:p>
          <a:endParaRPr lang="es-EC">
            <a:solidFill>
              <a:schemeClr val="tx1"/>
            </a:solidFill>
          </a:endParaRPr>
        </a:p>
      </dgm:t>
    </dgm:pt>
    <dgm:pt modelId="{B0B11905-BBC0-41FA-9CA0-EFCA9CF13737}" type="sibTrans" cxnId="{7AEF971B-D240-461D-BE12-682AE612DA0B}">
      <dgm:prSet/>
      <dgm:spPr/>
      <dgm:t>
        <a:bodyPr/>
        <a:lstStyle/>
        <a:p>
          <a:endParaRPr lang="es-EC">
            <a:solidFill>
              <a:schemeClr val="tx1"/>
            </a:solidFill>
          </a:endParaRPr>
        </a:p>
      </dgm:t>
    </dgm:pt>
    <dgm:pt modelId="{2FB4EAC3-BE3F-48A6-9613-8780DA868A28}">
      <dgm:prSet phldrT="[Texto]" custT="1"/>
      <dgm:spPr/>
      <dgm:t>
        <a:bodyPr/>
        <a:lstStyle/>
        <a:p>
          <a:r>
            <a:rPr lang="es-EC" sz="2000" dirty="0" smtClean="0">
              <a:solidFill>
                <a:schemeClr val="tx1"/>
              </a:solidFill>
              <a:latin typeface="Calibri Light" pitchFamily="34" charset="0"/>
            </a:rPr>
            <a:t>Programa   de Ludo motricidad</a:t>
          </a:r>
          <a:endParaRPr lang="es-EC" sz="2000" dirty="0">
            <a:solidFill>
              <a:schemeClr val="tx1"/>
            </a:solidFill>
            <a:latin typeface="Calibri Light" pitchFamily="34" charset="0"/>
          </a:endParaRPr>
        </a:p>
      </dgm:t>
    </dgm:pt>
    <dgm:pt modelId="{1C526C1D-9C49-4A48-8909-22C47B8AF1D7}" type="parTrans" cxnId="{55B6F22A-C6AF-4152-A5C7-B3749886AA8B}">
      <dgm:prSet/>
      <dgm:spPr/>
      <dgm:t>
        <a:bodyPr/>
        <a:lstStyle/>
        <a:p>
          <a:endParaRPr lang="es-EC">
            <a:solidFill>
              <a:schemeClr val="tx1"/>
            </a:solidFill>
          </a:endParaRPr>
        </a:p>
      </dgm:t>
    </dgm:pt>
    <dgm:pt modelId="{07125929-D7BA-45F2-B052-BEF72A51764B}" type="sibTrans" cxnId="{55B6F22A-C6AF-4152-A5C7-B3749886AA8B}">
      <dgm:prSet/>
      <dgm:spPr/>
      <dgm:t>
        <a:bodyPr/>
        <a:lstStyle/>
        <a:p>
          <a:endParaRPr lang="es-EC">
            <a:solidFill>
              <a:schemeClr val="tx1"/>
            </a:solidFill>
          </a:endParaRPr>
        </a:p>
      </dgm:t>
    </dgm:pt>
    <dgm:pt modelId="{8FE746D1-74D7-4182-B7F8-48B732DD5B05}">
      <dgm:prSet phldrT="[Texto]" custT="1"/>
      <dgm:spPr/>
      <dgm:t>
        <a:bodyPr/>
        <a:lstStyle/>
        <a:p>
          <a:r>
            <a:rPr lang="es-EC" sz="2000" dirty="0" smtClean="0">
              <a:solidFill>
                <a:schemeClr val="tx1"/>
              </a:solidFill>
              <a:latin typeface="Calibri Light" pitchFamily="34" charset="0"/>
            </a:rPr>
            <a:t>Humano</a:t>
          </a:r>
          <a:endParaRPr lang="es-EC" sz="2000" dirty="0">
            <a:solidFill>
              <a:schemeClr val="tx1"/>
            </a:solidFill>
            <a:latin typeface="Calibri Light" pitchFamily="34" charset="0"/>
          </a:endParaRPr>
        </a:p>
      </dgm:t>
    </dgm:pt>
    <dgm:pt modelId="{87DBA89F-E692-4B09-8697-DCD18B638482}" type="parTrans" cxnId="{E9CAC436-AA88-4533-B7CE-48630897DB70}">
      <dgm:prSet/>
      <dgm:spPr/>
      <dgm:t>
        <a:bodyPr/>
        <a:lstStyle/>
        <a:p>
          <a:endParaRPr lang="es-EC">
            <a:solidFill>
              <a:schemeClr val="tx1"/>
            </a:solidFill>
          </a:endParaRPr>
        </a:p>
      </dgm:t>
    </dgm:pt>
    <dgm:pt modelId="{48875B87-CB20-4E77-A091-9DA90DB9CC5F}" type="sibTrans" cxnId="{E9CAC436-AA88-4533-B7CE-48630897DB70}">
      <dgm:prSet/>
      <dgm:spPr/>
      <dgm:t>
        <a:bodyPr/>
        <a:lstStyle/>
        <a:p>
          <a:endParaRPr lang="es-EC">
            <a:solidFill>
              <a:schemeClr val="tx1"/>
            </a:solidFill>
          </a:endParaRPr>
        </a:p>
      </dgm:t>
    </dgm:pt>
    <dgm:pt modelId="{50D6078B-C337-40FF-A2EE-9E04A0BD51DD}">
      <dgm:prSet phldrT="[Texto]" custT="1"/>
      <dgm:spPr/>
      <dgm:t>
        <a:bodyPr/>
        <a:lstStyle/>
        <a:p>
          <a:r>
            <a:rPr lang="es-EC" sz="2000" dirty="0" smtClean="0">
              <a:solidFill>
                <a:schemeClr val="tx1"/>
              </a:solidFill>
              <a:latin typeface="Calibri Light" pitchFamily="34" charset="0"/>
            </a:rPr>
            <a:t>Social</a:t>
          </a:r>
          <a:endParaRPr lang="es-EC" sz="2000" dirty="0">
            <a:solidFill>
              <a:schemeClr val="tx1"/>
            </a:solidFill>
            <a:latin typeface="Calibri Light" pitchFamily="34" charset="0"/>
          </a:endParaRPr>
        </a:p>
      </dgm:t>
    </dgm:pt>
    <dgm:pt modelId="{E8713A3D-6F0F-433D-8554-435511CEAE8D}" type="parTrans" cxnId="{0DB8570B-48A8-403C-8392-E5C528618573}">
      <dgm:prSet/>
      <dgm:spPr/>
      <dgm:t>
        <a:bodyPr/>
        <a:lstStyle/>
        <a:p>
          <a:endParaRPr lang="es-EC">
            <a:solidFill>
              <a:schemeClr val="tx1"/>
            </a:solidFill>
          </a:endParaRPr>
        </a:p>
      </dgm:t>
    </dgm:pt>
    <dgm:pt modelId="{885C84E5-8F70-42FD-9310-1E614FA924FA}" type="sibTrans" cxnId="{0DB8570B-48A8-403C-8392-E5C528618573}">
      <dgm:prSet/>
      <dgm:spPr/>
      <dgm:t>
        <a:bodyPr/>
        <a:lstStyle/>
        <a:p>
          <a:endParaRPr lang="es-EC">
            <a:solidFill>
              <a:schemeClr val="tx1"/>
            </a:solidFill>
          </a:endParaRPr>
        </a:p>
      </dgm:t>
    </dgm:pt>
    <dgm:pt modelId="{2068B5F8-AA2D-4706-A69F-6D6C1E2270CF}">
      <dgm:prSet phldrT="[Texto]" custT="1"/>
      <dgm:spPr/>
      <dgm:t>
        <a:bodyPr/>
        <a:lstStyle/>
        <a:p>
          <a:r>
            <a:rPr lang="es-EC" sz="2000" dirty="0" smtClean="0">
              <a:solidFill>
                <a:schemeClr val="tx1"/>
              </a:solidFill>
              <a:latin typeface="Calibri Light" pitchFamily="34" charset="0"/>
            </a:rPr>
            <a:t>Actividad Física y Recreativa</a:t>
          </a:r>
          <a:endParaRPr lang="es-EC" sz="2000" dirty="0">
            <a:solidFill>
              <a:schemeClr val="tx1"/>
            </a:solidFill>
            <a:latin typeface="Calibri Light" pitchFamily="34" charset="0"/>
          </a:endParaRPr>
        </a:p>
      </dgm:t>
    </dgm:pt>
    <dgm:pt modelId="{28B3C25E-14E4-438A-8842-2DF5EFAC6024}" type="parTrans" cxnId="{D01EA9E3-B487-4C8E-9E60-BA13A0022E88}">
      <dgm:prSet/>
      <dgm:spPr/>
      <dgm:t>
        <a:bodyPr/>
        <a:lstStyle/>
        <a:p>
          <a:endParaRPr lang="es-EC">
            <a:solidFill>
              <a:schemeClr val="tx1"/>
            </a:solidFill>
          </a:endParaRPr>
        </a:p>
      </dgm:t>
    </dgm:pt>
    <dgm:pt modelId="{96949975-B7CE-4C5B-A8ED-E96BFC4DD6E9}" type="sibTrans" cxnId="{D01EA9E3-B487-4C8E-9E60-BA13A0022E88}">
      <dgm:prSet/>
      <dgm:spPr/>
      <dgm:t>
        <a:bodyPr/>
        <a:lstStyle/>
        <a:p>
          <a:endParaRPr lang="es-EC">
            <a:solidFill>
              <a:schemeClr val="tx1"/>
            </a:solidFill>
          </a:endParaRPr>
        </a:p>
      </dgm:t>
    </dgm:pt>
    <dgm:pt modelId="{8EE0323A-9ACE-4ECA-A923-BFC681B6FCED}">
      <dgm:prSet phldrT="[Texto]" custT="1"/>
      <dgm:spPr/>
      <dgm:t>
        <a:bodyPr/>
        <a:lstStyle/>
        <a:p>
          <a:r>
            <a:rPr lang="es-EC" sz="2000" dirty="0" smtClean="0">
              <a:solidFill>
                <a:schemeClr val="tx1"/>
              </a:solidFill>
              <a:latin typeface="Calibri Light" pitchFamily="34" charset="0"/>
            </a:rPr>
            <a:t>Científico</a:t>
          </a:r>
          <a:endParaRPr lang="es-EC" sz="2000" dirty="0">
            <a:solidFill>
              <a:schemeClr val="tx1"/>
            </a:solidFill>
            <a:latin typeface="Calibri Light" pitchFamily="34" charset="0"/>
          </a:endParaRPr>
        </a:p>
      </dgm:t>
    </dgm:pt>
    <dgm:pt modelId="{777747BD-A38B-4BA9-B186-0A49D38F879C}" type="parTrans" cxnId="{4C26A951-0D4A-4134-BD37-55C007C31F13}">
      <dgm:prSet/>
      <dgm:spPr/>
      <dgm:t>
        <a:bodyPr/>
        <a:lstStyle/>
        <a:p>
          <a:endParaRPr lang="es-EC">
            <a:solidFill>
              <a:schemeClr val="tx1"/>
            </a:solidFill>
          </a:endParaRPr>
        </a:p>
      </dgm:t>
    </dgm:pt>
    <dgm:pt modelId="{BF2E20A2-21D7-471E-A1C1-3E1DFE79A96B}" type="sibTrans" cxnId="{4C26A951-0D4A-4134-BD37-55C007C31F13}">
      <dgm:prSet/>
      <dgm:spPr/>
      <dgm:t>
        <a:bodyPr/>
        <a:lstStyle/>
        <a:p>
          <a:endParaRPr lang="es-EC">
            <a:solidFill>
              <a:schemeClr val="tx1"/>
            </a:solidFill>
          </a:endParaRPr>
        </a:p>
      </dgm:t>
    </dgm:pt>
    <dgm:pt modelId="{99CC8CE3-C57F-49BF-8D71-F22FB74999EF}">
      <dgm:prSet phldrT="[Texto]" custT="1"/>
      <dgm:spPr/>
      <dgm:t>
        <a:bodyPr/>
        <a:lstStyle/>
        <a:p>
          <a:r>
            <a:rPr lang="es-EC" sz="2000" dirty="0" smtClean="0">
              <a:solidFill>
                <a:schemeClr val="tx1"/>
              </a:solidFill>
              <a:latin typeface="Calibri Light" pitchFamily="34" charset="0"/>
            </a:rPr>
            <a:t>Inductivo</a:t>
          </a:r>
          <a:endParaRPr lang="es-EC" sz="2000" dirty="0">
            <a:solidFill>
              <a:schemeClr val="tx1"/>
            </a:solidFill>
            <a:latin typeface="Calibri Light" pitchFamily="34" charset="0"/>
          </a:endParaRPr>
        </a:p>
      </dgm:t>
    </dgm:pt>
    <dgm:pt modelId="{B99F1E4E-E1BB-41B2-969D-8B169E6FD9E1}" type="parTrans" cxnId="{9C21B778-1752-4D3D-8C15-3200C0C5FF6B}">
      <dgm:prSet/>
      <dgm:spPr/>
      <dgm:t>
        <a:bodyPr/>
        <a:lstStyle/>
        <a:p>
          <a:endParaRPr lang="es-EC">
            <a:solidFill>
              <a:schemeClr val="tx1"/>
            </a:solidFill>
          </a:endParaRPr>
        </a:p>
      </dgm:t>
    </dgm:pt>
    <dgm:pt modelId="{329C89D9-C32A-4E98-8B97-7D662B75AF79}" type="sibTrans" cxnId="{9C21B778-1752-4D3D-8C15-3200C0C5FF6B}">
      <dgm:prSet/>
      <dgm:spPr/>
      <dgm:t>
        <a:bodyPr/>
        <a:lstStyle/>
        <a:p>
          <a:endParaRPr lang="es-EC">
            <a:solidFill>
              <a:schemeClr val="tx1"/>
            </a:solidFill>
          </a:endParaRPr>
        </a:p>
      </dgm:t>
    </dgm:pt>
    <dgm:pt modelId="{DC01EC7C-3E54-49D7-BC41-63C8A0E7161E}">
      <dgm:prSet phldrT="[Texto]" custT="1"/>
      <dgm:spPr/>
      <dgm:t>
        <a:bodyPr/>
        <a:lstStyle/>
        <a:p>
          <a:r>
            <a:rPr lang="es-EC" sz="2000" dirty="0" smtClean="0">
              <a:solidFill>
                <a:schemeClr val="tx1"/>
              </a:solidFill>
              <a:latin typeface="Calibri Light" pitchFamily="34" charset="0"/>
            </a:rPr>
            <a:t>Hipótesis</a:t>
          </a:r>
          <a:endParaRPr lang="es-EC" sz="2000" dirty="0">
            <a:solidFill>
              <a:schemeClr val="tx1"/>
            </a:solidFill>
            <a:latin typeface="Calibri Light" pitchFamily="34" charset="0"/>
          </a:endParaRPr>
        </a:p>
      </dgm:t>
    </dgm:pt>
    <dgm:pt modelId="{3699FACF-C736-4475-9899-E195B8968719}" type="parTrans" cxnId="{16B644B7-7F2F-4EDF-B7AE-70D11F8D3A1A}">
      <dgm:prSet/>
      <dgm:spPr/>
      <dgm:t>
        <a:bodyPr/>
        <a:lstStyle/>
        <a:p>
          <a:endParaRPr lang="es-EC">
            <a:solidFill>
              <a:schemeClr val="tx1"/>
            </a:solidFill>
          </a:endParaRPr>
        </a:p>
      </dgm:t>
    </dgm:pt>
    <dgm:pt modelId="{91965EFB-2C67-486B-B984-18D0B77439C8}" type="sibTrans" cxnId="{16B644B7-7F2F-4EDF-B7AE-70D11F8D3A1A}">
      <dgm:prSet/>
      <dgm:spPr/>
      <dgm:t>
        <a:bodyPr/>
        <a:lstStyle/>
        <a:p>
          <a:endParaRPr lang="es-EC">
            <a:solidFill>
              <a:schemeClr val="tx1"/>
            </a:solidFill>
          </a:endParaRPr>
        </a:p>
      </dgm:t>
    </dgm:pt>
    <dgm:pt modelId="{BBB60216-EBF9-43E4-85DA-D99888D0603C}" type="pres">
      <dgm:prSet presAssocID="{10FAAB4D-9444-4CB5-8C24-64D8F116DF66}" presName="hierChild1" presStyleCnt="0">
        <dgm:presLayoutVars>
          <dgm:orgChart val="1"/>
          <dgm:chPref val="1"/>
          <dgm:dir/>
          <dgm:animOne val="branch"/>
          <dgm:animLvl val="lvl"/>
          <dgm:resizeHandles/>
        </dgm:presLayoutVars>
      </dgm:prSet>
      <dgm:spPr/>
      <dgm:t>
        <a:bodyPr/>
        <a:lstStyle/>
        <a:p>
          <a:endParaRPr lang="es-ES"/>
        </a:p>
      </dgm:t>
    </dgm:pt>
    <dgm:pt modelId="{D422ADD5-C5AE-46DF-9B5E-E4B82A890031}" type="pres">
      <dgm:prSet presAssocID="{BFE97702-7E37-470D-8CB6-C2698DE3035D}" presName="hierRoot1" presStyleCnt="0">
        <dgm:presLayoutVars>
          <dgm:hierBranch/>
        </dgm:presLayoutVars>
      </dgm:prSet>
      <dgm:spPr/>
    </dgm:pt>
    <dgm:pt modelId="{B0DC8402-5981-40E7-A7C6-F42238ABAF9D}" type="pres">
      <dgm:prSet presAssocID="{BFE97702-7E37-470D-8CB6-C2698DE3035D}" presName="rootComposite1" presStyleCnt="0"/>
      <dgm:spPr/>
    </dgm:pt>
    <dgm:pt modelId="{15DDD1EF-4190-40C0-9AC9-D181B64CE26C}" type="pres">
      <dgm:prSet presAssocID="{BFE97702-7E37-470D-8CB6-C2698DE3035D}" presName="rootText1" presStyleLbl="node0" presStyleIdx="0" presStyleCnt="1" custScaleX="453945" custScaleY="127817" custLinFactY="-40468" custLinFactNeighborX="9628" custLinFactNeighborY="-100000">
        <dgm:presLayoutVars>
          <dgm:chPref val="3"/>
        </dgm:presLayoutVars>
      </dgm:prSet>
      <dgm:spPr/>
      <dgm:t>
        <a:bodyPr/>
        <a:lstStyle/>
        <a:p>
          <a:endParaRPr lang="es-EC"/>
        </a:p>
      </dgm:t>
    </dgm:pt>
    <dgm:pt modelId="{79DA11DB-473D-45BB-88BD-E30C0BDFF55F}" type="pres">
      <dgm:prSet presAssocID="{BFE97702-7E37-470D-8CB6-C2698DE3035D}" presName="rootConnector1" presStyleLbl="node1" presStyleIdx="0" presStyleCnt="0"/>
      <dgm:spPr/>
      <dgm:t>
        <a:bodyPr/>
        <a:lstStyle/>
        <a:p>
          <a:endParaRPr lang="es-ES"/>
        </a:p>
      </dgm:t>
    </dgm:pt>
    <dgm:pt modelId="{FCBD4760-9E47-476B-8814-AC57CE5DA710}" type="pres">
      <dgm:prSet presAssocID="{BFE97702-7E37-470D-8CB6-C2698DE3035D}" presName="hierChild2" presStyleCnt="0"/>
      <dgm:spPr/>
    </dgm:pt>
    <dgm:pt modelId="{D8347687-F475-4E5B-B082-F7A9D2431B10}" type="pres">
      <dgm:prSet presAssocID="{F8ED23F2-77CF-42FB-B3BC-BCE1587E4E54}" presName="Name35" presStyleLbl="parChTrans1D2" presStyleIdx="0" presStyleCnt="4"/>
      <dgm:spPr/>
      <dgm:t>
        <a:bodyPr/>
        <a:lstStyle/>
        <a:p>
          <a:endParaRPr lang="es-ES"/>
        </a:p>
      </dgm:t>
    </dgm:pt>
    <dgm:pt modelId="{AAAD6FDC-8CBC-4755-BC3F-62A6ABA1E72A}" type="pres">
      <dgm:prSet presAssocID="{94C8BF9D-6DF1-458A-B10F-711E60D8B46C}" presName="hierRoot2" presStyleCnt="0">
        <dgm:presLayoutVars>
          <dgm:hierBranch/>
        </dgm:presLayoutVars>
      </dgm:prSet>
      <dgm:spPr/>
    </dgm:pt>
    <dgm:pt modelId="{A7B98608-7B98-4A9F-9C8A-5D4D4C1D57A7}" type="pres">
      <dgm:prSet presAssocID="{94C8BF9D-6DF1-458A-B10F-711E60D8B46C}" presName="rootComposite" presStyleCnt="0"/>
      <dgm:spPr/>
    </dgm:pt>
    <dgm:pt modelId="{F5032B31-87BA-4C83-9F41-D64514BE6F08}" type="pres">
      <dgm:prSet presAssocID="{94C8BF9D-6DF1-458A-B10F-711E60D8B46C}" presName="rootText" presStyleLbl="node2" presStyleIdx="0" presStyleCnt="4" custScaleX="106029" custScaleY="120743" custLinFactNeighborX="-4624" custLinFactNeighborY="-54835">
        <dgm:presLayoutVars>
          <dgm:chPref val="3"/>
        </dgm:presLayoutVars>
      </dgm:prSet>
      <dgm:spPr/>
      <dgm:t>
        <a:bodyPr/>
        <a:lstStyle/>
        <a:p>
          <a:endParaRPr lang="es-ES"/>
        </a:p>
      </dgm:t>
    </dgm:pt>
    <dgm:pt modelId="{6914A516-934D-4176-9361-04551CD1F643}" type="pres">
      <dgm:prSet presAssocID="{94C8BF9D-6DF1-458A-B10F-711E60D8B46C}" presName="rootConnector" presStyleLbl="node2" presStyleIdx="0" presStyleCnt="4"/>
      <dgm:spPr/>
      <dgm:t>
        <a:bodyPr/>
        <a:lstStyle/>
        <a:p>
          <a:endParaRPr lang="es-ES"/>
        </a:p>
      </dgm:t>
    </dgm:pt>
    <dgm:pt modelId="{AC055764-7595-4E31-B824-06A5868D5273}" type="pres">
      <dgm:prSet presAssocID="{94C8BF9D-6DF1-458A-B10F-711E60D8B46C}" presName="hierChild4" presStyleCnt="0"/>
      <dgm:spPr/>
    </dgm:pt>
    <dgm:pt modelId="{2F27BC7C-984C-4D23-9E8C-C9FF628AEC64}" type="pres">
      <dgm:prSet presAssocID="{C751A8CB-2DB2-474B-9A3F-7DEDA2EE66EE}" presName="Name35" presStyleLbl="parChTrans1D3" presStyleIdx="0" presStyleCnt="6"/>
      <dgm:spPr/>
      <dgm:t>
        <a:bodyPr/>
        <a:lstStyle/>
        <a:p>
          <a:endParaRPr lang="es-ES"/>
        </a:p>
      </dgm:t>
    </dgm:pt>
    <dgm:pt modelId="{9AAF1534-59A6-4632-AFB1-1321E8FFC02C}" type="pres">
      <dgm:prSet presAssocID="{6EBFA066-02C0-4BFA-8E72-F4C09D750506}" presName="hierRoot2" presStyleCnt="0">
        <dgm:presLayoutVars>
          <dgm:hierBranch val="init"/>
        </dgm:presLayoutVars>
      </dgm:prSet>
      <dgm:spPr/>
    </dgm:pt>
    <dgm:pt modelId="{5B5BB389-19AD-4BFC-B1E5-1281ABA2A84B}" type="pres">
      <dgm:prSet presAssocID="{6EBFA066-02C0-4BFA-8E72-F4C09D750506}" presName="rootComposite" presStyleCnt="0"/>
      <dgm:spPr/>
    </dgm:pt>
    <dgm:pt modelId="{23905E7F-FDC8-4CE1-A048-A890AECEDB9E}" type="pres">
      <dgm:prSet presAssocID="{6EBFA066-02C0-4BFA-8E72-F4C09D750506}" presName="rootText" presStyleLbl="node3" presStyleIdx="0" presStyleCnt="6" custScaleX="114586" custScaleY="147566" custLinFactNeighborX="5267" custLinFactNeighborY="-240">
        <dgm:presLayoutVars>
          <dgm:chPref val="3"/>
        </dgm:presLayoutVars>
      </dgm:prSet>
      <dgm:spPr/>
      <dgm:t>
        <a:bodyPr/>
        <a:lstStyle/>
        <a:p>
          <a:endParaRPr lang="es-EC"/>
        </a:p>
      </dgm:t>
    </dgm:pt>
    <dgm:pt modelId="{019F70D6-4602-43B7-B171-76BFFFB39CEC}" type="pres">
      <dgm:prSet presAssocID="{6EBFA066-02C0-4BFA-8E72-F4C09D750506}" presName="rootConnector" presStyleLbl="node3" presStyleIdx="0" presStyleCnt="6"/>
      <dgm:spPr/>
      <dgm:t>
        <a:bodyPr/>
        <a:lstStyle/>
        <a:p>
          <a:endParaRPr lang="es-ES"/>
        </a:p>
      </dgm:t>
    </dgm:pt>
    <dgm:pt modelId="{D27608BF-A219-4736-8445-279D9E4DB105}" type="pres">
      <dgm:prSet presAssocID="{6EBFA066-02C0-4BFA-8E72-F4C09D750506}" presName="hierChild4" presStyleCnt="0"/>
      <dgm:spPr/>
    </dgm:pt>
    <dgm:pt modelId="{473135A0-D6B4-45F0-8690-02143877250C}" type="pres">
      <dgm:prSet presAssocID="{1C526C1D-9C49-4A48-8909-22C47B8AF1D7}" presName="Name37" presStyleLbl="parChTrans1D4" presStyleIdx="0" presStyleCnt="2"/>
      <dgm:spPr/>
      <dgm:t>
        <a:bodyPr/>
        <a:lstStyle/>
        <a:p>
          <a:endParaRPr lang="es-ES"/>
        </a:p>
      </dgm:t>
    </dgm:pt>
    <dgm:pt modelId="{11CFF772-7322-4E18-866F-4D8EE2F1FEE5}" type="pres">
      <dgm:prSet presAssocID="{2FB4EAC3-BE3F-48A6-9613-8780DA868A28}" presName="hierRoot2" presStyleCnt="0">
        <dgm:presLayoutVars>
          <dgm:hierBranch val="init"/>
        </dgm:presLayoutVars>
      </dgm:prSet>
      <dgm:spPr/>
    </dgm:pt>
    <dgm:pt modelId="{EC621400-D98A-44C8-B125-DD96F22531DF}" type="pres">
      <dgm:prSet presAssocID="{2FB4EAC3-BE3F-48A6-9613-8780DA868A28}" presName="rootComposite" presStyleCnt="0"/>
      <dgm:spPr/>
    </dgm:pt>
    <dgm:pt modelId="{9EDCD9BE-D0DD-4BC1-A8A9-A447482B83B7}" type="pres">
      <dgm:prSet presAssocID="{2FB4EAC3-BE3F-48A6-9613-8780DA868A28}" presName="rootText" presStyleLbl="node4" presStyleIdx="0" presStyleCnt="2" custScaleX="125276" custScaleY="176473" custLinFactY="6501" custLinFactNeighborX="-6541" custLinFactNeighborY="100000">
        <dgm:presLayoutVars>
          <dgm:chPref val="3"/>
        </dgm:presLayoutVars>
      </dgm:prSet>
      <dgm:spPr/>
      <dgm:t>
        <a:bodyPr/>
        <a:lstStyle/>
        <a:p>
          <a:endParaRPr lang="es-ES"/>
        </a:p>
      </dgm:t>
    </dgm:pt>
    <dgm:pt modelId="{8516A3D5-9D88-41F6-AD08-1CF9985B0023}" type="pres">
      <dgm:prSet presAssocID="{2FB4EAC3-BE3F-48A6-9613-8780DA868A28}" presName="rootConnector" presStyleLbl="node4" presStyleIdx="0" presStyleCnt="2"/>
      <dgm:spPr/>
      <dgm:t>
        <a:bodyPr/>
        <a:lstStyle/>
        <a:p>
          <a:endParaRPr lang="es-ES"/>
        </a:p>
      </dgm:t>
    </dgm:pt>
    <dgm:pt modelId="{0A6DF227-28FE-4ADD-AE61-75FF96CFF04C}" type="pres">
      <dgm:prSet presAssocID="{2FB4EAC3-BE3F-48A6-9613-8780DA868A28}" presName="hierChild4" presStyleCnt="0"/>
      <dgm:spPr/>
    </dgm:pt>
    <dgm:pt modelId="{489E735F-DC56-48B8-BB87-637EF3C0AAF7}" type="pres">
      <dgm:prSet presAssocID="{2FB4EAC3-BE3F-48A6-9613-8780DA868A28}" presName="hierChild5" presStyleCnt="0"/>
      <dgm:spPr/>
    </dgm:pt>
    <dgm:pt modelId="{2033AB15-A0C6-4F86-8211-8F38AF50E5D9}" type="pres">
      <dgm:prSet presAssocID="{6EBFA066-02C0-4BFA-8E72-F4C09D750506}" presName="hierChild5" presStyleCnt="0"/>
      <dgm:spPr/>
    </dgm:pt>
    <dgm:pt modelId="{CCB2CB86-9FED-4B58-8E23-C78CE1870D85}" type="pres">
      <dgm:prSet presAssocID="{94C8BF9D-6DF1-458A-B10F-711E60D8B46C}" presName="hierChild5" presStyleCnt="0"/>
      <dgm:spPr/>
    </dgm:pt>
    <dgm:pt modelId="{3B7AB9FC-41AC-4CB5-9158-273E84BCD92F}" type="pres">
      <dgm:prSet presAssocID="{00345510-68E5-48DD-9637-79E86F9B80B6}" presName="Name35" presStyleLbl="parChTrans1D2" presStyleIdx="1" presStyleCnt="4"/>
      <dgm:spPr/>
      <dgm:t>
        <a:bodyPr/>
        <a:lstStyle/>
        <a:p>
          <a:endParaRPr lang="es-ES"/>
        </a:p>
      </dgm:t>
    </dgm:pt>
    <dgm:pt modelId="{90A268F8-902D-40E7-A521-691912D94884}" type="pres">
      <dgm:prSet presAssocID="{76C0DA5C-F8C5-4409-B0D3-ECB672CDC585}" presName="hierRoot2" presStyleCnt="0">
        <dgm:presLayoutVars>
          <dgm:hierBranch val="init"/>
        </dgm:presLayoutVars>
      </dgm:prSet>
      <dgm:spPr/>
    </dgm:pt>
    <dgm:pt modelId="{C464A7F0-4EEC-40AB-9DC9-939CDE928C04}" type="pres">
      <dgm:prSet presAssocID="{76C0DA5C-F8C5-4409-B0D3-ECB672CDC585}" presName="rootComposite" presStyleCnt="0"/>
      <dgm:spPr/>
    </dgm:pt>
    <dgm:pt modelId="{39D38A30-0E5F-44B8-A709-6F64B6CDD9F5}" type="pres">
      <dgm:prSet presAssocID="{76C0DA5C-F8C5-4409-B0D3-ECB672CDC585}" presName="rootText" presStyleLbl="node2" presStyleIdx="1" presStyleCnt="4" custScaleX="108233" custScaleY="92235" custLinFactNeighborX="417" custLinFactNeighborY="-41277">
        <dgm:presLayoutVars>
          <dgm:chPref val="3"/>
        </dgm:presLayoutVars>
      </dgm:prSet>
      <dgm:spPr/>
      <dgm:t>
        <a:bodyPr/>
        <a:lstStyle/>
        <a:p>
          <a:endParaRPr lang="es-EC"/>
        </a:p>
      </dgm:t>
    </dgm:pt>
    <dgm:pt modelId="{3AB93E0C-A9B7-4860-86A2-A0F39D0CC204}" type="pres">
      <dgm:prSet presAssocID="{76C0DA5C-F8C5-4409-B0D3-ECB672CDC585}" presName="rootConnector" presStyleLbl="node2" presStyleIdx="1" presStyleCnt="4"/>
      <dgm:spPr/>
      <dgm:t>
        <a:bodyPr/>
        <a:lstStyle/>
        <a:p>
          <a:endParaRPr lang="es-ES"/>
        </a:p>
      </dgm:t>
    </dgm:pt>
    <dgm:pt modelId="{B020C31F-E777-4AA6-BA82-C1EEDACF87E0}" type="pres">
      <dgm:prSet presAssocID="{76C0DA5C-F8C5-4409-B0D3-ECB672CDC585}" presName="hierChild4" presStyleCnt="0"/>
      <dgm:spPr/>
    </dgm:pt>
    <dgm:pt modelId="{5DF59CA6-5FEF-42F0-A0D1-BE72639CA498}" type="pres">
      <dgm:prSet presAssocID="{87DBA89F-E692-4B09-8697-DCD18B638482}" presName="Name37" presStyleLbl="parChTrans1D3" presStyleIdx="1" presStyleCnt="6"/>
      <dgm:spPr/>
      <dgm:t>
        <a:bodyPr/>
        <a:lstStyle/>
        <a:p>
          <a:endParaRPr lang="es-ES"/>
        </a:p>
      </dgm:t>
    </dgm:pt>
    <dgm:pt modelId="{8438BA20-4602-4953-B54E-C9CA3975D49C}" type="pres">
      <dgm:prSet presAssocID="{8FE746D1-74D7-4182-B7F8-48B732DD5B05}" presName="hierRoot2" presStyleCnt="0">
        <dgm:presLayoutVars>
          <dgm:hierBranch val="init"/>
        </dgm:presLayoutVars>
      </dgm:prSet>
      <dgm:spPr/>
    </dgm:pt>
    <dgm:pt modelId="{FC5A7A0F-460B-45E9-9DB9-B8B34B55E989}" type="pres">
      <dgm:prSet presAssocID="{8FE746D1-74D7-4182-B7F8-48B732DD5B05}" presName="rootComposite" presStyleCnt="0"/>
      <dgm:spPr/>
    </dgm:pt>
    <dgm:pt modelId="{E749BAA9-983C-4864-9B04-990FFE55AB49}" type="pres">
      <dgm:prSet presAssocID="{8FE746D1-74D7-4182-B7F8-48B732DD5B05}" presName="rootText" presStyleLbl="node3" presStyleIdx="1" presStyleCnt="6">
        <dgm:presLayoutVars>
          <dgm:chPref val="3"/>
        </dgm:presLayoutVars>
      </dgm:prSet>
      <dgm:spPr/>
      <dgm:t>
        <a:bodyPr/>
        <a:lstStyle/>
        <a:p>
          <a:endParaRPr lang="es-EC"/>
        </a:p>
      </dgm:t>
    </dgm:pt>
    <dgm:pt modelId="{5BC3C0D3-47DA-4FD1-B4CC-B052A10F7F00}" type="pres">
      <dgm:prSet presAssocID="{8FE746D1-74D7-4182-B7F8-48B732DD5B05}" presName="rootConnector" presStyleLbl="node3" presStyleIdx="1" presStyleCnt="6"/>
      <dgm:spPr/>
      <dgm:t>
        <a:bodyPr/>
        <a:lstStyle/>
        <a:p>
          <a:endParaRPr lang="es-ES"/>
        </a:p>
      </dgm:t>
    </dgm:pt>
    <dgm:pt modelId="{9C1C2917-B185-42A4-849B-9F2BB5032A0B}" type="pres">
      <dgm:prSet presAssocID="{8FE746D1-74D7-4182-B7F8-48B732DD5B05}" presName="hierChild4" presStyleCnt="0"/>
      <dgm:spPr/>
    </dgm:pt>
    <dgm:pt modelId="{99CE4D52-6193-4103-8396-9CF58455E620}" type="pres">
      <dgm:prSet presAssocID="{8FE746D1-74D7-4182-B7F8-48B732DD5B05}" presName="hierChild5" presStyleCnt="0"/>
      <dgm:spPr/>
    </dgm:pt>
    <dgm:pt modelId="{23FA4F1B-0A66-45D8-A6EF-382B2BD0E727}" type="pres">
      <dgm:prSet presAssocID="{E8713A3D-6F0F-433D-8554-435511CEAE8D}" presName="Name37" presStyleLbl="parChTrans1D3" presStyleIdx="2" presStyleCnt="6"/>
      <dgm:spPr/>
      <dgm:t>
        <a:bodyPr/>
        <a:lstStyle/>
        <a:p>
          <a:endParaRPr lang="es-ES"/>
        </a:p>
      </dgm:t>
    </dgm:pt>
    <dgm:pt modelId="{682BC85D-BB82-4900-9B2D-2D8C2F367A59}" type="pres">
      <dgm:prSet presAssocID="{50D6078B-C337-40FF-A2EE-9E04A0BD51DD}" presName="hierRoot2" presStyleCnt="0">
        <dgm:presLayoutVars>
          <dgm:hierBranch val="init"/>
        </dgm:presLayoutVars>
      </dgm:prSet>
      <dgm:spPr/>
    </dgm:pt>
    <dgm:pt modelId="{E5D31CA7-04C8-456B-A6EC-7187209ADB44}" type="pres">
      <dgm:prSet presAssocID="{50D6078B-C337-40FF-A2EE-9E04A0BD51DD}" presName="rootComposite" presStyleCnt="0"/>
      <dgm:spPr/>
    </dgm:pt>
    <dgm:pt modelId="{02D86D35-8734-4128-96BB-3797437FC076}" type="pres">
      <dgm:prSet presAssocID="{50D6078B-C337-40FF-A2EE-9E04A0BD51DD}" presName="rootText" presStyleLbl="node3" presStyleIdx="2" presStyleCnt="6">
        <dgm:presLayoutVars>
          <dgm:chPref val="3"/>
        </dgm:presLayoutVars>
      </dgm:prSet>
      <dgm:spPr/>
      <dgm:t>
        <a:bodyPr/>
        <a:lstStyle/>
        <a:p>
          <a:endParaRPr lang="es-EC"/>
        </a:p>
      </dgm:t>
    </dgm:pt>
    <dgm:pt modelId="{E4C3F940-692A-4A8B-9D2C-B96A04769C80}" type="pres">
      <dgm:prSet presAssocID="{50D6078B-C337-40FF-A2EE-9E04A0BD51DD}" presName="rootConnector" presStyleLbl="node3" presStyleIdx="2" presStyleCnt="6"/>
      <dgm:spPr/>
      <dgm:t>
        <a:bodyPr/>
        <a:lstStyle/>
        <a:p>
          <a:endParaRPr lang="es-ES"/>
        </a:p>
      </dgm:t>
    </dgm:pt>
    <dgm:pt modelId="{A000FAF6-14D9-4740-9BE4-58FCF83B2330}" type="pres">
      <dgm:prSet presAssocID="{50D6078B-C337-40FF-A2EE-9E04A0BD51DD}" presName="hierChild4" presStyleCnt="0"/>
      <dgm:spPr/>
    </dgm:pt>
    <dgm:pt modelId="{22CCA81A-4442-4491-8236-860A7416FCB5}" type="pres">
      <dgm:prSet presAssocID="{50D6078B-C337-40FF-A2EE-9E04A0BD51DD}" presName="hierChild5" presStyleCnt="0"/>
      <dgm:spPr/>
    </dgm:pt>
    <dgm:pt modelId="{9B3C054D-CA1F-4EBC-B73F-8E74BA55C73C}" type="pres">
      <dgm:prSet presAssocID="{28B3C25E-14E4-438A-8842-2DF5EFAC6024}" presName="Name37" presStyleLbl="parChTrans1D3" presStyleIdx="3" presStyleCnt="6"/>
      <dgm:spPr/>
      <dgm:t>
        <a:bodyPr/>
        <a:lstStyle/>
        <a:p>
          <a:endParaRPr lang="es-ES"/>
        </a:p>
      </dgm:t>
    </dgm:pt>
    <dgm:pt modelId="{B2AD44B7-7FF2-468A-85A0-B893C7999898}" type="pres">
      <dgm:prSet presAssocID="{2068B5F8-AA2D-4706-A69F-6D6C1E2270CF}" presName="hierRoot2" presStyleCnt="0">
        <dgm:presLayoutVars>
          <dgm:hierBranch val="init"/>
        </dgm:presLayoutVars>
      </dgm:prSet>
      <dgm:spPr/>
    </dgm:pt>
    <dgm:pt modelId="{B08E1E1A-75B0-4471-BF1C-0BBE77ABAA4E}" type="pres">
      <dgm:prSet presAssocID="{2068B5F8-AA2D-4706-A69F-6D6C1E2270CF}" presName="rootComposite" presStyleCnt="0"/>
      <dgm:spPr/>
    </dgm:pt>
    <dgm:pt modelId="{AAB67D05-B314-486C-BAED-84AEED139E80}" type="pres">
      <dgm:prSet presAssocID="{2068B5F8-AA2D-4706-A69F-6D6C1E2270CF}" presName="rootText" presStyleLbl="node3" presStyleIdx="3" presStyleCnt="6" custScaleX="143553" custScaleY="130365" custLinFactNeighborY="17166">
        <dgm:presLayoutVars>
          <dgm:chPref val="3"/>
        </dgm:presLayoutVars>
      </dgm:prSet>
      <dgm:spPr/>
      <dgm:t>
        <a:bodyPr/>
        <a:lstStyle/>
        <a:p>
          <a:endParaRPr lang="es-ES"/>
        </a:p>
      </dgm:t>
    </dgm:pt>
    <dgm:pt modelId="{870FCBE4-34EF-48DE-AF2B-A65E50885D96}" type="pres">
      <dgm:prSet presAssocID="{2068B5F8-AA2D-4706-A69F-6D6C1E2270CF}" presName="rootConnector" presStyleLbl="node3" presStyleIdx="3" presStyleCnt="6"/>
      <dgm:spPr/>
      <dgm:t>
        <a:bodyPr/>
        <a:lstStyle/>
        <a:p>
          <a:endParaRPr lang="es-ES"/>
        </a:p>
      </dgm:t>
    </dgm:pt>
    <dgm:pt modelId="{0A00C86C-05C9-4F57-A92E-8D1AE8296FBA}" type="pres">
      <dgm:prSet presAssocID="{2068B5F8-AA2D-4706-A69F-6D6C1E2270CF}" presName="hierChild4" presStyleCnt="0"/>
      <dgm:spPr/>
    </dgm:pt>
    <dgm:pt modelId="{7753CE0C-97CE-4051-A705-F3200852F710}" type="pres">
      <dgm:prSet presAssocID="{2068B5F8-AA2D-4706-A69F-6D6C1E2270CF}" presName="hierChild5" presStyleCnt="0"/>
      <dgm:spPr/>
    </dgm:pt>
    <dgm:pt modelId="{9C2DBAC9-FDE8-4A59-AFB2-5BC171C673FB}" type="pres">
      <dgm:prSet presAssocID="{76C0DA5C-F8C5-4409-B0D3-ECB672CDC585}" presName="hierChild5" presStyleCnt="0"/>
      <dgm:spPr/>
    </dgm:pt>
    <dgm:pt modelId="{0955DFB0-E4D3-4B60-BD15-051B2D86FA0C}" type="pres">
      <dgm:prSet presAssocID="{9B25F931-859B-41CE-B4A1-EED89B3DA6F1}" presName="Name35" presStyleLbl="parChTrans1D2" presStyleIdx="2" presStyleCnt="4"/>
      <dgm:spPr/>
      <dgm:t>
        <a:bodyPr/>
        <a:lstStyle/>
        <a:p>
          <a:endParaRPr lang="es-ES"/>
        </a:p>
      </dgm:t>
    </dgm:pt>
    <dgm:pt modelId="{EE8BB537-1225-4F61-A0B0-0543BB3FF901}" type="pres">
      <dgm:prSet presAssocID="{D6B8D03B-78AE-4988-B298-1886EC5F3399}" presName="hierRoot2" presStyleCnt="0">
        <dgm:presLayoutVars>
          <dgm:hierBranch val="init"/>
        </dgm:presLayoutVars>
      </dgm:prSet>
      <dgm:spPr/>
    </dgm:pt>
    <dgm:pt modelId="{1B058FF2-8869-4D5A-82B8-8921136EAFEB}" type="pres">
      <dgm:prSet presAssocID="{D6B8D03B-78AE-4988-B298-1886EC5F3399}" presName="rootComposite" presStyleCnt="0"/>
      <dgm:spPr/>
    </dgm:pt>
    <dgm:pt modelId="{07554066-39D2-44BD-A591-EC59B80417DA}" type="pres">
      <dgm:prSet presAssocID="{D6B8D03B-78AE-4988-B298-1886EC5F3399}" presName="rootText" presStyleLbl="node2" presStyleIdx="2" presStyleCnt="4" custScaleX="123309" custScaleY="96103" custLinFactNeighborX="9183" custLinFactNeighborY="-16928">
        <dgm:presLayoutVars>
          <dgm:chPref val="3"/>
        </dgm:presLayoutVars>
      </dgm:prSet>
      <dgm:spPr/>
      <dgm:t>
        <a:bodyPr/>
        <a:lstStyle/>
        <a:p>
          <a:endParaRPr lang="es-EC"/>
        </a:p>
      </dgm:t>
    </dgm:pt>
    <dgm:pt modelId="{B0226C22-447D-4AD8-93A2-2C8ED19AFEF4}" type="pres">
      <dgm:prSet presAssocID="{D6B8D03B-78AE-4988-B298-1886EC5F3399}" presName="rootConnector" presStyleLbl="node2" presStyleIdx="2" presStyleCnt="4"/>
      <dgm:spPr/>
      <dgm:t>
        <a:bodyPr/>
        <a:lstStyle/>
        <a:p>
          <a:endParaRPr lang="es-ES"/>
        </a:p>
      </dgm:t>
    </dgm:pt>
    <dgm:pt modelId="{113444A1-1455-4F0A-A0E1-6FCB480D145F}" type="pres">
      <dgm:prSet presAssocID="{D6B8D03B-78AE-4988-B298-1886EC5F3399}" presName="hierChild4" presStyleCnt="0"/>
      <dgm:spPr/>
    </dgm:pt>
    <dgm:pt modelId="{0FC48C3C-B6B2-4C9E-B913-00DB43613238}" type="pres">
      <dgm:prSet presAssocID="{777747BD-A38B-4BA9-B186-0A49D38F879C}" presName="Name37" presStyleLbl="parChTrans1D3" presStyleIdx="4" presStyleCnt="6"/>
      <dgm:spPr/>
      <dgm:t>
        <a:bodyPr/>
        <a:lstStyle/>
        <a:p>
          <a:endParaRPr lang="es-ES"/>
        </a:p>
      </dgm:t>
    </dgm:pt>
    <dgm:pt modelId="{76DD0416-9DBE-4FF2-A899-713AE2D5CEC1}" type="pres">
      <dgm:prSet presAssocID="{8EE0323A-9ACE-4ECA-A923-BFC681B6FCED}" presName="hierRoot2" presStyleCnt="0">
        <dgm:presLayoutVars>
          <dgm:hierBranch val="init"/>
        </dgm:presLayoutVars>
      </dgm:prSet>
      <dgm:spPr/>
    </dgm:pt>
    <dgm:pt modelId="{7658802B-FF1D-4619-A017-C2D72472597D}" type="pres">
      <dgm:prSet presAssocID="{8EE0323A-9ACE-4ECA-A923-BFC681B6FCED}" presName="rootComposite" presStyleCnt="0"/>
      <dgm:spPr/>
    </dgm:pt>
    <dgm:pt modelId="{A077EEAE-060D-49A9-9B2F-C31474030E39}" type="pres">
      <dgm:prSet presAssocID="{8EE0323A-9ACE-4ECA-A923-BFC681B6FCED}" presName="rootText" presStyleLbl="node3" presStyleIdx="4" presStyleCnt="6" custLinFactNeighborX="13983" custLinFactNeighborY="37013">
        <dgm:presLayoutVars>
          <dgm:chPref val="3"/>
        </dgm:presLayoutVars>
      </dgm:prSet>
      <dgm:spPr/>
      <dgm:t>
        <a:bodyPr/>
        <a:lstStyle/>
        <a:p>
          <a:endParaRPr lang="es-EC"/>
        </a:p>
      </dgm:t>
    </dgm:pt>
    <dgm:pt modelId="{B40D6C3C-4AF7-423B-8220-B55A82EB9B6B}" type="pres">
      <dgm:prSet presAssocID="{8EE0323A-9ACE-4ECA-A923-BFC681B6FCED}" presName="rootConnector" presStyleLbl="node3" presStyleIdx="4" presStyleCnt="6"/>
      <dgm:spPr/>
      <dgm:t>
        <a:bodyPr/>
        <a:lstStyle/>
        <a:p>
          <a:endParaRPr lang="es-ES"/>
        </a:p>
      </dgm:t>
    </dgm:pt>
    <dgm:pt modelId="{99B59B90-8F59-4C19-9BD2-B3EBE632B19E}" type="pres">
      <dgm:prSet presAssocID="{8EE0323A-9ACE-4ECA-A923-BFC681B6FCED}" presName="hierChild4" presStyleCnt="0"/>
      <dgm:spPr/>
    </dgm:pt>
    <dgm:pt modelId="{CB96B633-6BEE-460C-8F0B-7394D56978D9}" type="pres">
      <dgm:prSet presAssocID="{3699FACF-C736-4475-9899-E195B8968719}" presName="Name37" presStyleLbl="parChTrans1D4" presStyleIdx="1" presStyleCnt="2"/>
      <dgm:spPr/>
      <dgm:t>
        <a:bodyPr/>
        <a:lstStyle/>
        <a:p>
          <a:endParaRPr lang="es-ES"/>
        </a:p>
      </dgm:t>
    </dgm:pt>
    <dgm:pt modelId="{8EA02B07-62FF-47B5-8C83-ECD29371F4DA}" type="pres">
      <dgm:prSet presAssocID="{DC01EC7C-3E54-49D7-BC41-63C8A0E7161E}" presName="hierRoot2" presStyleCnt="0">
        <dgm:presLayoutVars>
          <dgm:hierBranch val="init"/>
        </dgm:presLayoutVars>
      </dgm:prSet>
      <dgm:spPr/>
    </dgm:pt>
    <dgm:pt modelId="{C09AA2E8-A637-4BDA-A08E-6BA2EE39F5A9}" type="pres">
      <dgm:prSet presAssocID="{DC01EC7C-3E54-49D7-BC41-63C8A0E7161E}" presName="rootComposite" presStyleCnt="0"/>
      <dgm:spPr/>
    </dgm:pt>
    <dgm:pt modelId="{72DA5564-3D0D-4133-B282-7FFCC4A2CCC5}" type="pres">
      <dgm:prSet presAssocID="{DC01EC7C-3E54-49D7-BC41-63C8A0E7161E}" presName="rootText" presStyleLbl="node4" presStyleIdx="1" presStyleCnt="2" custLinFactNeighborX="58367" custLinFactNeighborY="66461">
        <dgm:presLayoutVars>
          <dgm:chPref val="3"/>
        </dgm:presLayoutVars>
      </dgm:prSet>
      <dgm:spPr/>
      <dgm:t>
        <a:bodyPr/>
        <a:lstStyle/>
        <a:p>
          <a:endParaRPr lang="es-EC"/>
        </a:p>
      </dgm:t>
    </dgm:pt>
    <dgm:pt modelId="{FE12406A-9FBE-4A5E-A5D3-9B20917BC5A0}" type="pres">
      <dgm:prSet presAssocID="{DC01EC7C-3E54-49D7-BC41-63C8A0E7161E}" presName="rootConnector" presStyleLbl="node4" presStyleIdx="1" presStyleCnt="2"/>
      <dgm:spPr/>
      <dgm:t>
        <a:bodyPr/>
        <a:lstStyle/>
        <a:p>
          <a:endParaRPr lang="es-ES"/>
        </a:p>
      </dgm:t>
    </dgm:pt>
    <dgm:pt modelId="{774AB2A2-A96A-4AAF-BAC0-3A5B62A21870}" type="pres">
      <dgm:prSet presAssocID="{DC01EC7C-3E54-49D7-BC41-63C8A0E7161E}" presName="hierChild4" presStyleCnt="0"/>
      <dgm:spPr/>
    </dgm:pt>
    <dgm:pt modelId="{48997258-346E-4884-9529-0C01EFAC2033}" type="pres">
      <dgm:prSet presAssocID="{DC01EC7C-3E54-49D7-BC41-63C8A0E7161E}" presName="hierChild5" presStyleCnt="0"/>
      <dgm:spPr/>
    </dgm:pt>
    <dgm:pt modelId="{7E61E0D0-AB16-42F9-B567-758EFF44D149}" type="pres">
      <dgm:prSet presAssocID="{8EE0323A-9ACE-4ECA-A923-BFC681B6FCED}" presName="hierChild5" presStyleCnt="0"/>
      <dgm:spPr/>
    </dgm:pt>
    <dgm:pt modelId="{8F1990EC-D148-4CF4-A0FE-8A09C2E1A20F}" type="pres">
      <dgm:prSet presAssocID="{B99F1E4E-E1BB-41B2-969D-8B169E6FD9E1}" presName="Name37" presStyleLbl="parChTrans1D3" presStyleIdx="5" presStyleCnt="6"/>
      <dgm:spPr/>
      <dgm:t>
        <a:bodyPr/>
        <a:lstStyle/>
        <a:p>
          <a:endParaRPr lang="es-ES"/>
        </a:p>
      </dgm:t>
    </dgm:pt>
    <dgm:pt modelId="{0D1AA8B8-B256-417D-85FD-E6D868E19BEA}" type="pres">
      <dgm:prSet presAssocID="{99CC8CE3-C57F-49BF-8D71-F22FB74999EF}" presName="hierRoot2" presStyleCnt="0">
        <dgm:presLayoutVars>
          <dgm:hierBranch val="init"/>
        </dgm:presLayoutVars>
      </dgm:prSet>
      <dgm:spPr/>
    </dgm:pt>
    <dgm:pt modelId="{E98A9D04-E777-4F00-AD64-A708DA639914}" type="pres">
      <dgm:prSet presAssocID="{99CC8CE3-C57F-49BF-8D71-F22FB74999EF}" presName="rootComposite" presStyleCnt="0"/>
      <dgm:spPr/>
    </dgm:pt>
    <dgm:pt modelId="{A045B747-C62E-4C72-AFE1-E533315DAE83}" type="pres">
      <dgm:prSet presAssocID="{99CC8CE3-C57F-49BF-8D71-F22FB74999EF}" presName="rootText" presStyleLbl="node3" presStyleIdx="5" presStyleCnt="6" custLinFactNeighborX="39938" custLinFactNeighborY="25040">
        <dgm:presLayoutVars>
          <dgm:chPref val="3"/>
        </dgm:presLayoutVars>
      </dgm:prSet>
      <dgm:spPr/>
      <dgm:t>
        <a:bodyPr/>
        <a:lstStyle/>
        <a:p>
          <a:endParaRPr lang="es-EC"/>
        </a:p>
      </dgm:t>
    </dgm:pt>
    <dgm:pt modelId="{27BD7B4F-BA66-40CF-B3E6-8D74A466FD24}" type="pres">
      <dgm:prSet presAssocID="{99CC8CE3-C57F-49BF-8D71-F22FB74999EF}" presName="rootConnector" presStyleLbl="node3" presStyleIdx="5" presStyleCnt="6"/>
      <dgm:spPr/>
      <dgm:t>
        <a:bodyPr/>
        <a:lstStyle/>
        <a:p>
          <a:endParaRPr lang="es-ES"/>
        </a:p>
      </dgm:t>
    </dgm:pt>
    <dgm:pt modelId="{D6FEF4C4-FD08-4C29-9CE9-9F638E127422}" type="pres">
      <dgm:prSet presAssocID="{99CC8CE3-C57F-49BF-8D71-F22FB74999EF}" presName="hierChild4" presStyleCnt="0"/>
      <dgm:spPr/>
    </dgm:pt>
    <dgm:pt modelId="{84B708C7-067A-40A1-89F0-1BFCCC9DEAD4}" type="pres">
      <dgm:prSet presAssocID="{99CC8CE3-C57F-49BF-8D71-F22FB74999EF}" presName="hierChild5" presStyleCnt="0"/>
      <dgm:spPr/>
    </dgm:pt>
    <dgm:pt modelId="{CB2271AA-60BF-43EB-872C-1B6D1A38671E}" type="pres">
      <dgm:prSet presAssocID="{D6B8D03B-78AE-4988-B298-1886EC5F3399}" presName="hierChild5" presStyleCnt="0"/>
      <dgm:spPr/>
    </dgm:pt>
    <dgm:pt modelId="{E65464DF-0886-481A-9A7E-3643D0770C0C}" type="pres">
      <dgm:prSet presAssocID="{236A420B-3A53-497C-8F26-F8EC6C245D4E}" presName="Name35" presStyleLbl="parChTrans1D2" presStyleIdx="3" presStyleCnt="4"/>
      <dgm:spPr/>
      <dgm:t>
        <a:bodyPr/>
        <a:lstStyle/>
        <a:p>
          <a:endParaRPr lang="es-ES"/>
        </a:p>
      </dgm:t>
    </dgm:pt>
    <dgm:pt modelId="{7892C7D8-1094-450E-BC4B-DFECECC23D76}" type="pres">
      <dgm:prSet presAssocID="{64B5EA9A-EA3B-40EB-8716-69A781977FD6}" presName="hierRoot2" presStyleCnt="0">
        <dgm:presLayoutVars>
          <dgm:hierBranch val="init"/>
        </dgm:presLayoutVars>
      </dgm:prSet>
      <dgm:spPr/>
    </dgm:pt>
    <dgm:pt modelId="{5B72C182-B78A-4B0B-AF3A-DBC05D701525}" type="pres">
      <dgm:prSet presAssocID="{64B5EA9A-EA3B-40EB-8716-69A781977FD6}" presName="rootComposite" presStyleCnt="0"/>
      <dgm:spPr/>
    </dgm:pt>
    <dgm:pt modelId="{9E965084-21DD-4F5A-BBED-068153E68B5B}" type="pres">
      <dgm:prSet presAssocID="{64B5EA9A-EA3B-40EB-8716-69A781977FD6}" presName="rootText" presStyleLbl="node2" presStyleIdx="3" presStyleCnt="4" custScaleX="134932" custScaleY="167497" custLinFactNeighborX="117" custLinFactNeighborY="-59115">
        <dgm:presLayoutVars>
          <dgm:chPref val="3"/>
        </dgm:presLayoutVars>
      </dgm:prSet>
      <dgm:spPr/>
      <dgm:t>
        <a:bodyPr/>
        <a:lstStyle/>
        <a:p>
          <a:endParaRPr lang="es-ES"/>
        </a:p>
      </dgm:t>
    </dgm:pt>
    <dgm:pt modelId="{CA7ECCE9-A8FC-4521-9F66-C4F96FA6127A}" type="pres">
      <dgm:prSet presAssocID="{64B5EA9A-EA3B-40EB-8716-69A781977FD6}" presName="rootConnector" presStyleLbl="node2" presStyleIdx="3" presStyleCnt="4"/>
      <dgm:spPr/>
      <dgm:t>
        <a:bodyPr/>
        <a:lstStyle/>
        <a:p>
          <a:endParaRPr lang="es-ES"/>
        </a:p>
      </dgm:t>
    </dgm:pt>
    <dgm:pt modelId="{6D210009-4DF3-4C51-8712-0B6B0B9E8676}" type="pres">
      <dgm:prSet presAssocID="{64B5EA9A-EA3B-40EB-8716-69A781977FD6}" presName="hierChild4" presStyleCnt="0"/>
      <dgm:spPr/>
    </dgm:pt>
    <dgm:pt modelId="{5FF6BC18-502D-4A85-892B-7F32CE1BE9D5}" type="pres">
      <dgm:prSet presAssocID="{64B5EA9A-EA3B-40EB-8716-69A781977FD6}" presName="hierChild5" presStyleCnt="0"/>
      <dgm:spPr/>
    </dgm:pt>
    <dgm:pt modelId="{F146E641-D9FA-4CFE-A56C-3256E23D6644}" type="pres">
      <dgm:prSet presAssocID="{BFE97702-7E37-470D-8CB6-C2698DE3035D}" presName="hierChild3" presStyleCnt="0"/>
      <dgm:spPr/>
    </dgm:pt>
  </dgm:ptLst>
  <dgm:cxnLst>
    <dgm:cxn modelId="{7AEF971B-D240-461D-BE12-682AE612DA0B}" srcId="{94C8BF9D-6DF1-458A-B10F-711E60D8B46C}" destId="{6EBFA066-02C0-4BFA-8E72-F4C09D750506}" srcOrd="0" destOrd="0" parTransId="{C751A8CB-2DB2-474B-9A3F-7DEDA2EE66EE}" sibTransId="{B0B11905-BBC0-41FA-9CA0-EFCA9CF13737}"/>
    <dgm:cxn modelId="{399C0C3A-57F2-4C56-BCD1-46FC45B7C772}" type="presOf" srcId="{76C0DA5C-F8C5-4409-B0D3-ECB672CDC585}" destId="{3AB93E0C-A9B7-4860-86A2-A0F39D0CC204}" srcOrd="1" destOrd="0" presId="urn:microsoft.com/office/officeart/2005/8/layout/orgChart1"/>
    <dgm:cxn modelId="{D5F30517-A4BF-47C5-B3B6-B4F12EE98979}" type="presOf" srcId="{BFE97702-7E37-470D-8CB6-C2698DE3035D}" destId="{79DA11DB-473D-45BB-88BD-E30C0BDFF55F}" srcOrd="1" destOrd="0" presId="urn:microsoft.com/office/officeart/2005/8/layout/orgChart1"/>
    <dgm:cxn modelId="{0DB8570B-48A8-403C-8392-E5C528618573}" srcId="{76C0DA5C-F8C5-4409-B0D3-ECB672CDC585}" destId="{50D6078B-C337-40FF-A2EE-9E04A0BD51DD}" srcOrd="1" destOrd="0" parTransId="{E8713A3D-6F0F-433D-8554-435511CEAE8D}" sibTransId="{885C84E5-8F70-42FD-9310-1E614FA924FA}"/>
    <dgm:cxn modelId="{30288499-BF38-46B2-B41D-31B8D202938C}" type="presOf" srcId="{6EBFA066-02C0-4BFA-8E72-F4C09D750506}" destId="{019F70D6-4602-43B7-B171-76BFFFB39CEC}" srcOrd="1" destOrd="0" presId="urn:microsoft.com/office/officeart/2005/8/layout/orgChart1"/>
    <dgm:cxn modelId="{2357F6B7-0196-416C-ABA2-010272F1E68F}" type="presOf" srcId="{2FB4EAC3-BE3F-48A6-9613-8780DA868A28}" destId="{8516A3D5-9D88-41F6-AD08-1CF9985B0023}" srcOrd="1" destOrd="0" presId="urn:microsoft.com/office/officeart/2005/8/layout/orgChart1"/>
    <dgm:cxn modelId="{97B19645-CFA0-44A9-93D0-FEAF34B9CEEF}" type="presOf" srcId="{DC01EC7C-3E54-49D7-BC41-63C8A0E7161E}" destId="{FE12406A-9FBE-4A5E-A5D3-9B20917BC5A0}" srcOrd="1" destOrd="0" presId="urn:microsoft.com/office/officeart/2005/8/layout/orgChart1"/>
    <dgm:cxn modelId="{26BFF1B4-DAA5-4033-AE57-040ECF0B237D}" type="presOf" srcId="{3699FACF-C736-4475-9899-E195B8968719}" destId="{CB96B633-6BEE-460C-8F0B-7394D56978D9}" srcOrd="0" destOrd="0" presId="urn:microsoft.com/office/officeart/2005/8/layout/orgChart1"/>
    <dgm:cxn modelId="{3CB83D81-4FA2-4CFB-B9A5-B81CF08E558E}" type="presOf" srcId="{C751A8CB-2DB2-474B-9A3F-7DEDA2EE66EE}" destId="{2F27BC7C-984C-4D23-9E8C-C9FF628AEC64}" srcOrd="0" destOrd="0" presId="urn:microsoft.com/office/officeart/2005/8/layout/orgChart1"/>
    <dgm:cxn modelId="{AFEABBFA-5BFE-4A5E-BA95-CA99870D2F48}" srcId="{BFE97702-7E37-470D-8CB6-C2698DE3035D}" destId="{D6B8D03B-78AE-4988-B298-1886EC5F3399}" srcOrd="2" destOrd="0" parTransId="{9B25F931-859B-41CE-B4A1-EED89B3DA6F1}" sibTransId="{6F4A0C06-A90B-45F7-883D-DF69ECA3BDAE}"/>
    <dgm:cxn modelId="{A66830EB-BD97-4B17-BF09-50B87F24B4DC}" type="presOf" srcId="{50D6078B-C337-40FF-A2EE-9E04A0BD51DD}" destId="{E4C3F940-692A-4A8B-9D2C-B96A04769C80}" srcOrd="1" destOrd="0" presId="urn:microsoft.com/office/officeart/2005/8/layout/orgChart1"/>
    <dgm:cxn modelId="{55B6F22A-C6AF-4152-A5C7-B3749886AA8B}" srcId="{6EBFA066-02C0-4BFA-8E72-F4C09D750506}" destId="{2FB4EAC3-BE3F-48A6-9613-8780DA868A28}" srcOrd="0" destOrd="0" parTransId="{1C526C1D-9C49-4A48-8909-22C47B8AF1D7}" sibTransId="{07125929-D7BA-45F2-B052-BEF72A51764B}"/>
    <dgm:cxn modelId="{CB929794-C257-484A-B1C3-5C8AF1B792DB}" srcId="{BFE97702-7E37-470D-8CB6-C2698DE3035D}" destId="{64B5EA9A-EA3B-40EB-8716-69A781977FD6}" srcOrd="3" destOrd="0" parTransId="{236A420B-3A53-497C-8F26-F8EC6C245D4E}" sibTransId="{B2DEF9A4-28CF-46A1-A353-D4C5AD851831}"/>
    <dgm:cxn modelId="{0B018709-CE08-45EC-BE56-63E4045ED072}" type="presOf" srcId="{8EE0323A-9ACE-4ECA-A923-BFC681B6FCED}" destId="{A077EEAE-060D-49A9-9B2F-C31474030E39}" srcOrd="0" destOrd="0" presId="urn:microsoft.com/office/officeart/2005/8/layout/orgChart1"/>
    <dgm:cxn modelId="{4C26A951-0D4A-4134-BD37-55C007C31F13}" srcId="{D6B8D03B-78AE-4988-B298-1886EC5F3399}" destId="{8EE0323A-9ACE-4ECA-A923-BFC681B6FCED}" srcOrd="0" destOrd="0" parTransId="{777747BD-A38B-4BA9-B186-0A49D38F879C}" sibTransId="{BF2E20A2-21D7-471E-A1C1-3E1DFE79A96B}"/>
    <dgm:cxn modelId="{C2E7651B-44FE-4BD6-90A9-7AF3F420E297}" type="presOf" srcId="{1C526C1D-9C49-4A48-8909-22C47B8AF1D7}" destId="{473135A0-D6B4-45F0-8690-02143877250C}" srcOrd="0" destOrd="0" presId="urn:microsoft.com/office/officeart/2005/8/layout/orgChart1"/>
    <dgm:cxn modelId="{9CE539FC-697A-4EE4-8950-9931ECBCDD54}" type="presOf" srcId="{76C0DA5C-F8C5-4409-B0D3-ECB672CDC585}" destId="{39D38A30-0E5F-44B8-A709-6F64B6CDD9F5}" srcOrd="0" destOrd="0" presId="urn:microsoft.com/office/officeart/2005/8/layout/orgChart1"/>
    <dgm:cxn modelId="{27FDC993-A776-4D38-AE07-829BDECD4D7A}" type="presOf" srcId="{6EBFA066-02C0-4BFA-8E72-F4C09D750506}" destId="{23905E7F-FDC8-4CE1-A048-A890AECEDB9E}" srcOrd="0" destOrd="0" presId="urn:microsoft.com/office/officeart/2005/8/layout/orgChart1"/>
    <dgm:cxn modelId="{90648949-D2B2-4C93-9603-A6C6C4324C8C}" type="presOf" srcId="{8EE0323A-9ACE-4ECA-A923-BFC681B6FCED}" destId="{B40D6C3C-4AF7-423B-8220-B55A82EB9B6B}" srcOrd="1" destOrd="0" presId="urn:microsoft.com/office/officeart/2005/8/layout/orgChart1"/>
    <dgm:cxn modelId="{B77083BF-07F6-4E23-B310-EE9B0FB78E0D}" type="presOf" srcId="{D6B8D03B-78AE-4988-B298-1886EC5F3399}" destId="{B0226C22-447D-4AD8-93A2-2C8ED19AFEF4}" srcOrd="1" destOrd="0" presId="urn:microsoft.com/office/officeart/2005/8/layout/orgChart1"/>
    <dgm:cxn modelId="{E9CAC436-AA88-4533-B7CE-48630897DB70}" srcId="{76C0DA5C-F8C5-4409-B0D3-ECB672CDC585}" destId="{8FE746D1-74D7-4182-B7F8-48B732DD5B05}" srcOrd="0" destOrd="0" parTransId="{87DBA89F-E692-4B09-8697-DCD18B638482}" sibTransId="{48875B87-CB20-4E77-A091-9DA90DB9CC5F}"/>
    <dgm:cxn modelId="{0B8107E8-37CF-42F0-9099-A5AA39A603CA}" type="presOf" srcId="{8FE746D1-74D7-4182-B7F8-48B732DD5B05}" destId="{5BC3C0D3-47DA-4FD1-B4CC-B052A10F7F00}" srcOrd="1" destOrd="0" presId="urn:microsoft.com/office/officeart/2005/8/layout/orgChart1"/>
    <dgm:cxn modelId="{498445B0-635A-486F-A808-1E18A74C488A}" type="presOf" srcId="{F8ED23F2-77CF-42FB-B3BC-BCE1587E4E54}" destId="{D8347687-F475-4E5B-B082-F7A9D2431B10}" srcOrd="0" destOrd="0" presId="urn:microsoft.com/office/officeart/2005/8/layout/orgChart1"/>
    <dgm:cxn modelId="{5CD055F3-6FB5-4178-9768-8AC12D1C5533}" type="presOf" srcId="{99CC8CE3-C57F-49BF-8D71-F22FB74999EF}" destId="{27BD7B4F-BA66-40CF-B3E6-8D74A466FD24}" srcOrd="1" destOrd="0" presId="urn:microsoft.com/office/officeart/2005/8/layout/orgChart1"/>
    <dgm:cxn modelId="{9D7375B6-AE64-43F5-B3F1-DFE98D786FC2}" type="presOf" srcId="{2068B5F8-AA2D-4706-A69F-6D6C1E2270CF}" destId="{AAB67D05-B314-486C-BAED-84AEED139E80}" srcOrd="0" destOrd="0" presId="urn:microsoft.com/office/officeart/2005/8/layout/orgChart1"/>
    <dgm:cxn modelId="{11F192A3-1F92-4505-9C13-015C5C12C07D}" type="presOf" srcId="{2068B5F8-AA2D-4706-A69F-6D6C1E2270CF}" destId="{870FCBE4-34EF-48DE-AF2B-A65E50885D96}" srcOrd="1" destOrd="0" presId="urn:microsoft.com/office/officeart/2005/8/layout/orgChart1"/>
    <dgm:cxn modelId="{9C21B778-1752-4D3D-8C15-3200C0C5FF6B}" srcId="{D6B8D03B-78AE-4988-B298-1886EC5F3399}" destId="{99CC8CE3-C57F-49BF-8D71-F22FB74999EF}" srcOrd="1" destOrd="0" parTransId="{B99F1E4E-E1BB-41B2-969D-8B169E6FD9E1}" sibTransId="{329C89D9-C32A-4E98-8B97-7D662B75AF79}"/>
    <dgm:cxn modelId="{5C23B356-8472-44BC-9613-03711BDBCFF9}" type="presOf" srcId="{94C8BF9D-6DF1-458A-B10F-711E60D8B46C}" destId="{6914A516-934D-4176-9361-04551CD1F643}" srcOrd="1" destOrd="0" presId="urn:microsoft.com/office/officeart/2005/8/layout/orgChart1"/>
    <dgm:cxn modelId="{BA76C948-60E8-4541-A5E2-A65A4A9BC326}" type="presOf" srcId="{B99F1E4E-E1BB-41B2-969D-8B169E6FD9E1}" destId="{8F1990EC-D148-4CF4-A0FE-8A09C2E1A20F}" srcOrd="0" destOrd="0" presId="urn:microsoft.com/office/officeart/2005/8/layout/orgChart1"/>
    <dgm:cxn modelId="{C1292A34-C5F6-4966-AD87-A29E58FB04D1}" type="presOf" srcId="{DC01EC7C-3E54-49D7-BC41-63C8A0E7161E}" destId="{72DA5564-3D0D-4133-B282-7FFCC4A2CCC5}" srcOrd="0" destOrd="0" presId="urn:microsoft.com/office/officeart/2005/8/layout/orgChart1"/>
    <dgm:cxn modelId="{16B644B7-7F2F-4EDF-B7AE-70D11F8D3A1A}" srcId="{8EE0323A-9ACE-4ECA-A923-BFC681B6FCED}" destId="{DC01EC7C-3E54-49D7-BC41-63C8A0E7161E}" srcOrd="0" destOrd="0" parTransId="{3699FACF-C736-4475-9899-E195B8968719}" sibTransId="{91965EFB-2C67-486B-B984-18D0B77439C8}"/>
    <dgm:cxn modelId="{186EA03F-38A5-48A7-8110-F4CB06F478B0}" type="presOf" srcId="{BFE97702-7E37-470D-8CB6-C2698DE3035D}" destId="{15DDD1EF-4190-40C0-9AC9-D181B64CE26C}" srcOrd="0" destOrd="0" presId="urn:microsoft.com/office/officeart/2005/8/layout/orgChart1"/>
    <dgm:cxn modelId="{3E0000C5-F976-4CCB-B74C-369CCD8BB27D}" type="presOf" srcId="{10FAAB4D-9444-4CB5-8C24-64D8F116DF66}" destId="{BBB60216-EBF9-43E4-85DA-D99888D0603C}" srcOrd="0" destOrd="0" presId="urn:microsoft.com/office/officeart/2005/8/layout/orgChart1"/>
    <dgm:cxn modelId="{4B5AD7E9-540C-48C5-A685-B3EE7767FB3D}" type="presOf" srcId="{64B5EA9A-EA3B-40EB-8716-69A781977FD6}" destId="{9E965084-21DD-4F5A-BBED-068153E68B5B}" srcOrd="0" destOrd="0" presId="urn:microsoft.com/office/officeart/2005/8/layout/orgChart1"/>
    <dgm:cxn modelId="{1B444FB0-1A9F-4C9B-AE24-A2FD09A1A752}" type="presOf" srcId="{28B3C25E-14E4-438A-8842-2DF5EFAC6024}" destId="{9B3C054D-CA1F-4EBC-B73F-8E74BA55C73C}" srcOrd="0" destOrd="0" presId="urn:microsoft.com/office/officeart/2005/8/layout/orgChart1"/>
    <dgm:cxn modelId="{33061461-4142-4008-98C6-8BFAB92EF732}" type="presOf" srcId="{64B5EA9A-EA3B-40EB-8716-69A781977FD6}" destId="{CA7ECCE9-A8FC-4521-9F66-C4F96FA6127A}" srcOrd="1" destOrd="0" presId="urn:microsoft.com/office/officeart/2005/8/layout/orgChart1"/>
    <dgm:cxn modelId="{8A9C509A-31C8-4D7D-8336-4E6CB5A477D5}" type="presOf" srcId="{8FE746D1-74D7-4182-B7F8-48B732DD5B05}" destId="{E749BAA9-983C-4864-9B04-990FFE55AB49}" srcOrd="0" destOrd="0" presId="urn:microsoft.com/office/officeart/2005/8/layout/orgChart1"/>
    <dgm:cxn modelId="{1BBECB3F-8707-4A88-8C58-42B9A59C360F}" type="presOf" srcId="{94C8BF9D-6DF1-458A-B10F-711E60D8B46C}" destId="{F5032B31-87BA-4C83-9F41-D64514BE6F08}" srcOrd="0" destOrd="0" presId="urn:microsoft.com/office/officeart/2005/8/layout/orgChart1"/>
    <dgm:cxn modelId="{CE5FA80B-1EA0-40B2-B010-DDBF35234E49}" type="presOf" srcId="{E8713A3D-6F0F-433D-8554-435511CEAE8D}" destId="{23FA4F1B-0A66-45D8-A6EF-382B2BD0E727}" srcOrd="0" destOrd="0" presId="urn:microsoft.com/office/officeart/2005/8/layout/orgChart1"/>
    <dgm:cxn modelId="{D1F9542D-54A8-4BA1-A6E7-503469B01FEE}" srcId="{10FAAB4D-9444-4CB5-8C24-64D8F116DF66}" destId="{BFE97702-7E37-470D-8CB6-C2698DE3035D}" srcOrd="0" destOrd="0" parTransId="{85D843CF-17E8-4C80-B520-AB5CC1214272}" sibTransId="{0EF7B00E-C992-427B-A198-3CC5DACAEACA}"/>
    <dgm:cxn modelId="{D01EA9E3-B487-4C8E-9E60-BA13A0022E88}" srcId="{76C0DA5C-F8C5-4409-B0D3-ECB672CDC585}" destId="{2068B5F8-AA2D-4706-A69F-6D6C1E2270CF}" srcOrd="2" destOrd="0" parTransId="{28B3C25E-14E4-438A-8842-2DF5EFAC6024}" sibTransId="{96949975-B7CE-4C5B-A8ED-E96BFC4DD6E9}"/>
    <dgm:cxn modelId="{19E75E4F-638C-431A-9D0C-6ADB2C8FDC6A}" srcId="{BFE97702-7E37-470D-8CB6-C2698DE3035D}" destId="{76C0DA5C-F8C5-4409-B0D3-ECB672CDC585}" srcOrd="1" destOrd="0" parTransId="{00345510-68E5-48DD-9637-79E86F9B80B6}" sibTransId="{D61E9FE2-8713-4A17-A592-3F7EF77340EE}"/>
    <dgm:cxn modelId="{DD767E22-276B-4194-8915-B82F7921CB87}" type="presOf" srcId="{2FB4EAC3-BE3F-48A6-9613-8780DA868A28}" destId="{9EDCD9BE-D0DD-4BC1-A8A9-A447482B83B7}" srcOrd="0" destOrd="0" presId="urn:microsoft.com/office/officeart/2005/8/layout/orgChart1"/>
    <dgm:cxn modelId="{05F2C301-4A0A-49D1-9E4D-52420A118D28}" type="presOf" srcId="{D6B8D03B-78AE-4988-B298-1886EC5F3399}" destId="{07554066-39D2-44BD-A591-EC59B80417DA}" srcOrd="0" destOrd="0" presId="urn:microsoft.com/office/officeart/2005/8/layout/orgChart1"/>
    <dgm:cxn modelId="{C819D813-5BB2-416A-B84F-D61F4DAD0ED0}" type="presOf" srcId="{50D6078B-C337-40FF-A2EE-9E04A0BD51DD}" destId="{02D86D35-8734-4128-96BB-3797437FC076}" srcOrd="0" destOrd="0" presId="urn:microsoft.com/office/officeart/2005/8/layout/orgChart1"/>
    <dgm:cxn modelId="{470DFB39-6A56-4484-AD2C-8B82B62DCF50}" type="presOf" srcId="{777747BD-A38B-4BA9-B186-0A49D38F879C}" destId="{0FC48C3C-B6B2-4C9E-B913-00DB43613238}" srcOrd="0" destOrd="0" presId="urn:microsoft.com/office/officeart/2005/8/layout/orgChart1"/>
    <dgm:cxn modelId="{188A71A1-DAD7-4911-BF7D-9AE240682342}" type="presOf" srcId="{236A420B-3A53-497C-8F26-F8EC6C245D4E}" destId="{E65464DF-0886-481A-9A7E-3643D0770C0C}" srcOrd="0" destOrd="0" presId="urn:microsoft.com/office/officeart/2005/8/layout/orgChart1"/>
    <dgm:cxn modelId="{8B2CEBEB-19A0-4F74-B28B-AE482C283CE4}" type="presOf" srcId="{00345510-68E5-48DD-9637-79E86F9B80B6}" destId="{3B7AB9FC-41AC-4CB5-9158-273E84BCD92F}" srcOrd="0" destOrd="0" presId="urn:microsoft.com/office/officeart/2005/8/layout/orgChart1"/>
    <dgm:cxn modelId="{09C350B5-6CE6-48DD-A85B-559AD76A08F0}" type="presOf" srcId="{9B25F931-859B-41CE-B4A1-EED89B3DA6F1}" destId="{0955DFB0-E4D3-4B60-BD15-051B2D86FA0C}" srcOrd="0" destOrd="0" presId="urn:microsoft.com/office/officeart/2005/8/layout/orgChart1"/>
    <dgm:cxn modelId="{33416589-D3B8-4F8F-BE79-4AB5890075AC}" type="presOf" srcId="{87DBA89F-E692-4B09-8697-DCD18B638482}" destId="{5DF59CA6-5FEF-42F0-A0D1-BE72639CA498}" srcOrd="0" destOrd="0" presId="urn:microsoft.com/office/officeart/2005/8/layout/orgChart1"/>
    <dgm:cxn modelId="{C920AD6B-CC53-4CFF-B3E3-0B37BDA78AEF}" srcId="{BFE97702-7E37-470D-8CB6-C2698DE3035D}" destId="{94C8BF9D-6DF1-458A-B10F-711E60D8B46C}" srcOrd="0" destOrd="0" parTransId="{F8ED23F2-77CF-42FB-B3BC-BCE1587E4E54}" sibTransId="{CF897686-071C-4BF6-A4A9-9631E94A5A34}"/>
    <dgm:cxn modelId="{693AA4AF-0E89-49CD-BC4C-A00BC7675A9A}" type="presOf" srcId="{99CC8CE3-C57F-49BF-8D71-F22FB74999EF}" destId="{A045B747-C62E-4C72-AFE1-E533315DAE83}" srcOrd="0" destOrd="0" presId="urn:microsoft.com/office/officeart/2005/8/layout/orgChart1"/>
    <dgm:cxn modelId="{87D9AD2B-AAE3-4B6F-AE18-1B26A7229A9F}" type="presParOf" srcId="{BBB60216-EBF9-43E4-85DA-D99888D0603C}" destId="{D422ADD5-C5AE-46DF-9B5E-E4B82A890031}" srcOrd="0" destOrd="0" presId="urn:microsoft.com/office/officeart/2005/8/layout/orgChart1"/>
    <dgm:cxn modelId="{A8E79739-1844-4B10-B8FA-7C2019EB8123}" type="presParOf" srcId="{D422ADD5-C5AE-46DF-9B5E-E4B82A890031}" destId="{B0DC8402-5981-40E7-A7C6-F42238ABAF9D}" srcOrd="0" destOrd="0" presId="urn:microsoft.com/office/officeart/2005/8/layout/orgChart1"/>
    <dgm:cxn modelId="{6EE15B1E-7839-42BD-8A64-FEFE4D6E5FF6}" type="presParOf" srcId="{B0DC8402-5981-40E7-A7C6-F42238ABAF9D}" destId="{15DDD1EF-4190-40C0-9AC9-D181B64CE26C}" srcOrd="0" destOrd="0" presId="urn:microsoft.com/office/officeart/2005/8/layout/orgChart1"/>
    <dgm:cxn modelId="{074229AD-606C-469C-8650-ED4CDC440C9E}" type="presParOf" srcId="{B0DC8402-5981-40E7-A7C6-F42238ABAF9D}" destId="{79DA11DB-473D-45BB-88BD-E30C0BDFF55F}" srcOrd="1" destOrd="0" presId="urn:microsoft.com/office/officeart/2005/8/layout/orgChart1"/>
    <dgm:cxn modelId="{33DD2EB3-BD19-407C-A947-8C5DF2354F49}" type="presParOf" srcId="{D422ADD5-C5AE-46DF-9B5E-E4B82A890031}" destId="{FCBD4760-9E47-476B-8814-AC57CE5DA710}" srcOrd="1" destOrd="0" presId="urn:microsoft.com/office/officeart/2005/8/layout/orgChart1"/>
    <dgm:cxn modelId="{EFACA690-A719-419B-BDA9-7500D40D0D83}" type="presParOf" srcId="{FCBD4760-9E47-476B-8814-AC57CE5DA710}" destId="{D8347687-F475-4E5B-B082-F7A9D2431B10}" srcOrd="0" destOrd="0" presId="urn:microsoft.com/office/officeart/2005/8/layout/orgChart1"/>
    <dgm:cxn modelId="{A788DFAE-F807-4D59-9A02-FE83B7A75A10}" type="presParOf" srcId="{FCBD4760-9E47-476B-8814-AC57CE5DA710}" destId="{AAAD6FDC-8CBC-4755-BC3F-62A6ABA1E72A}" srcOrd="1" destOrd="0" presId="urn:microsoft.com/office/officeart/2005/8/layout/orgChart1"/>
    <dgm:cxn modelId="{EEC9C769-AC58-4F77-AB12-4985E2F92B7D}" type="presParOf" srcId="{AAAD6FDC-8CBC-4755-BC3F-62A6ABA1E72A}" destId="{A7B98608-7B98-4A9F-9C8A-5D4D4C1D57A7}" srcOrd="0" destOrd="0" presId="urn:microsoft.com/office/officeart/2005/8/layout/orgChart1"/>
    <dgm:cxn modelId="{D815B6C6-33B4-47DF-8D11-C3CDA8152984}" type="presParOf" srcId="{A7B98608-7B98-4A9F-9C8A-5D4D4C1D57A7}" destId="{F5032B31-87BA-4C83-9F41-D64514BE6F08}" srcOrd="0" destOrd="0" presId="urn:microsoft.com/office/officeart/2005/8/layout/orgChart1"/>
    <dgm:cxn modelId="{AD11DB78-C03F-4578-A488-40075F900D64}" type="presParOf" srcId="{A7B98608-7B98-4A9F-9C8A-5D4D4C1D57A7}" destId="{6914A516-934D-4176-9361-04551CD1F643}" srcOrd="1" destOrd="0" presId="urn:microsoft.com/office/officeart/2005/8/layout/orgChart1"/>
    <dgm:cxn modelId="{4D5E6FB4-90C6-4FCC-A0DE-48D22D37DCBB}" type="presParOf" srcId="{AAAD6FDC-8CBC-4755-BC3F-62A6ABA1E72A}" destId="{AC055764-7595-4E31-B824-06A5868D5273}" srcOrd="1" destOrd="0" presId="urn:microsoft.com/office/officeart/2005/8/layout/orgChart1"/>
    <dgm:cxn modelId="{20DB4604-FA44-4036-88F7-F8E15D3A7784}" type="presParOf" srcId="{AC055764-7595-4E31-B824-06A5868D5273}" destId="{2F27BC7C-984C-4D23-9E8C-C9FF628AEC64}" srcOrd="0" destOrd="0" presId="urn:microsoft.com/office/officeart/2005/8/layout/orgChart1"/>
    <dgm:cxn modelId="{F539FDBF-61B5-4A32-9959-855D9F23C6FA}" type="presParOf" srcId="{AC055764-7595-4E31-B824-06A5868D5273}" destId="{9AAF1534-59A6-4632-AFB1-1321E8FFC02C}" srcOrd="1" destOrd="0" presId="urn:microsoft.com/office/officeart/2005/8/layout/orgChart1"/>
    <dgm:cxn modelId="{F70695B5-A262-4B3A-B7D7-16C153C4C62E}" type="presParOf" srcId="{9AAF1534-59A6-4632-AFB1-1321E8FFC02C}" destId="{5B5BB389-19AD-4BFC-B1E5-1281ABA2A84B}" srcOrd="0" destOrd="0" presId="urn:microsoft.com/office/officeart/2005/8/layout/orgChart1"/>
    <dgm:cxn modelId="{119D94E2-8838-42F3-ADE5-0832B77FB2C5}" type="presParOf" srcId="{5B5BB389-19AD-4BFC-B1E5-1281ABA2A84B}" destId="{23905E7F-FDC8-4CE1-A048-A890AECEDB9E}" srcOrd="0" destOrd="0" presId="urn:microsoft.com/office/officeart/2005/8/layout/orgChart1"/>
    <dgm:cxn modelId="{7E743325-81D3-4485-B85E-40DC8C0C5B9B}" type="presParOf" srcId="{5B5BB389-19AD-4BFC-B1E5-1281ABA2A84B}" destId="{019F70D6-4602-43B7-B171-76BFFFB39CEC}" srcOrd="1" destOrd="0" presId="urn:microsoft.com/office/officeart/2005/8/layout/orgChart1"/>
    <dgm:cxn modelId="{F0912B54-112C-4A71-9D13-5190F5AA1450}" type="presParOf" srcId="{9AAF1534-59A6-4632-AFB1-1321E8FFC02C}" destId="{D27608BF-A219-4736-8445-279D9E4DB105}" srcOrd="1" destOrd="0" presId="urn:microsoft.com/office/officeart/2005/8/layout/orgChart1"/>
    <dgm:cxn modelId="{B24D006E-1048-4104-9CB2-FC05D5A13DE9}" type="presParOf" srcId="{D27608BF-A219-4736-8445-279D9E4DB105}" destId="{473135A0-D6B4-45F0-8690-02143877250C}" srcOrd="0" destOrd="0" presId="urn:microsoft.com/office/officeart/2005/8/layout/orgChart1"/>
    <dgm:cxn modelId="{5C98477F-3126-4608-8765-8958CFA15301}" type="presParOf" srcId="{D27608BF-A219-4736-8445-279D9E4DB105}" destId="{11CFF772-7322-4E18-866F-4D8EE2F1FEE5}" srcOrd="1" destOrd="0" presId="urn:microsoft.com/office/officeart/2005/8/layout/orgChart1"/>
    <dgm:cxn modelId="{D723CE86-0342-402B-9EA7-3363B190F877}" type="presParOf" srcId="{11CFF772-7322-4E18-866F-4D8EE2F1FEE5}" destId="{EC621400-D98A-44C8-B125-DD96F22531DF}" srcOrd="0" destOrd="0" presId="urn:microsoft.com/office/officeart/2005/8/layout/orgChart1"/>
    <dgm:cxn modelId="{81CE8968-3227-4507-9321-4111E9DEDE62}" type="presParOf" srcId="{EC621400-D98A-44C8-B125-DD96F22531DF}" destId="{9EDCD9BE-D0DD-4BC1-A8A9-A447482B83B7}" srcOrd="0" destOrd="0" presId="urn:microsoft.com/office/officeart/2005/8/layout/orgChart1"/>
    <dgm:cxn modelId="{7907A7FC-283C-4042-BDC4-31114E08187A}" type="presParOf" srcId="{EC621400-D98A-44C8-B125-DD96F22531DF}" destId="{8516A3D5-9D88-41F6-AD08-1CF9985B0023}" srcOrd="1" destOrd="0" presId="urn:microsoft.com/office/officeart/2005/8/layout/orgChart1"/>
    <dgm:cxn modelId="{F966ADE1-056C-4D23-AA20-B9CBB9550F6F}" type="presParOf" srcId="{11CFF772-7322-4E18-866F-4D8EE2F1FEE5}" destId="{0A6DF227-28FE-4ADD-AE61-75FF96CFF04C}" srcOrd="1" destOrd="0" presId="urn:microsoft.com/office/officeart/2005/8/layout/orgChart1"/>
    <dgm:cxn modelId="{9D149A9D-3C62-4833-B22F-5B8AEACE6582}" type="presParOf" srcId="{11CFF772-7322-4E18-866F-4D8EE2F1FEE5}" destId="{489E735F-DC56-48B8-BB87-637EF3C0AAF7}" srcOrd="2" destOrd="0" presId="urn:microsoft.com/office/officeart/2005/8/layout/orgChart1"/>
    <dgm:cxn modelId="{986583F6-1FE1-41EB-9EEC-A9431B073E3D}" type="presParOf" srcId="{9AAF1534-59A6-4632-AFB1-1321E8FFC02C}" destId="{2033AB15-A0C6-4F86-8211-8F38AF50E5D9}" srcOrd="2" destOrd="0" presId="urn:microsoft.com/office/officeart/2005/8/layout/orgChart1"/>
    <dgm:cxn modelId="{E96DA4D9-E3C3-49AA-BDEB-FF9F0EF78101}" type="presParOf" srcId="{AAAD6FDC-8CBC-4755-BC3F-62A6ABA1E72A}" destId="{CCB2CB86-9FED-4B58-8E23-C78CE1870D85}" srcOrd="2" destOrd="0" presId="urn:microsoft.com/office/officeart/2005/8/layout/orgChart1"/>
    <dgm:cxn modelId="{0D17BD24-6B73-4061-A1EE-C3EA18C55DEA}" type="presParOf" srcId="{FCBD4760-9E47-476B-8814-AC57CE5DA710}" destId="{3B7AB9FC-41AC-4CB5-9158-273E84BCD92F}" srcOrd="2" destOrd="0" presId="urn:microsoft.com/office/officeart/2005/8/layout/orgChart1"/>
    <dgm:cxn modelId="{B2F2E086-1CB3-4BF0-A3D0-9BAC650EE1E1}" type="presParOf" srcId="{FCBD4760-9E47-476B-8814-AC57CE5DA710}" destId="{90A268F8-902D-40E7-A521-691912D94884}" srcOrd="3" destOrd="0" presId="urn:microsoft.com/office/officeart/2005/8/layout/orgChart1"/>
    <dgm:cxn modelId="{1C6A17F6-0B46-4A64-9BEA-E4EF5E1DF160}" type="presParOf" srcId="{90A268F8-902D-40E7-A521-691912D94884}" destId="{C464A7F0-4EEC-40AB-9DC9-939CDE928C04}" srcOrd="0" destOrd="0" presId="urn:microsoft.com/office/officeart/2005/8/layout/orgChart1"/>
    <dgm:cxn modelId="{B03D3E58-33C7-4081-A0DF-5D2CFB501EB6}" type="presParOf" srcId="{C464A7F0-4EEC-40AB-9DC9-939CDE928C04}" destId="{39D38A30-0E5F-44B8-A709-6F64B6CDD9F5}" srcOrd="0" destOrd="0" presId="urn:microsoft.com/office/officeart/2005/8/layout/orgChart1"/>
    <dgm:cxn modelId="{4B23A3A3-36D7-4F9B-A454-F6AF93856D64}" type="presParOf" srcId="{C464A7F0-4EEC-40AB-9DC9-939CDE928C04}" destId="{3AB93E0C-A9B7-4860-86A2-A0F39D0CC204}" srcOrd="1" destOrd="0" presId="urn:microsoft.com/office/officeart/2005/8/layout/orgChart1"/>
    <dgm:cxn modelId="{B0E76DFC-D466-4B29-B83C-ED136F6E6A18}" type="presParOf" srcId="{90A268F8-902D-40E7-A521-691912D94884}" destId="{B020C31F-E777-4AA6-BA82-C1EEDACF87E0}" srcOrd="1" destOrd="0" presId="urn:microsoft.com/office/officeart/2005/8/layout/orgChart1"/>
    <dgm:cxn modelId="{A72AF1A3-2ADC-42A4-B31F-9D08CFCECD56}" type="presParOf" srcId="{B020C31F-E777-4AA6-BA82-C1EEDACF87E0}" destId="{5DF59CA6-5FEF-42F0-A0D1-BE72639CA498}" srcOrd="0" destOrd="0" presId="urn:microsoft.com/office/officeart/2005/8/layout/orgChart1"/>
    <dgm:cxn modelId="{CCF68AAB-CD94-46B5-8C5F-710D845014A9}" type="presParOf" srcId="{B020C31F-E777-4AA6-BA82-C1EEDACF87E0}" destId="{8438BA20-4602-4953-B54E-C9CA3975D49C}" srcOrd="1" destOrd="0" presId="urn:microsoft.com/office/officeart/2005/8/layout/orgChart1"/>
    <dgm:cxn modelId="{7D2CF652-B492-472E-AB4C-1D179F7C4DFE}" type="presParOf" srcId="{8438BA20-4602-4953-B54E-C9CA3975D49C}" destId="{FC5A7A0F-460B-45E9-9DB9-B8B34B55E989}" srcOrd="0" destOrd="0" presId="urn:microsoft.com/office/officeart/2005/8/layout/orgChart1"/>
    <dgm:cxn modelId="{5AD8CF3B-5D7A-44FE-B723-CEBF1DDE127A}" type="presParOf" srcId="{FC5A7A0F-460B-45E9-9DB9-B8B34B55E989}" destId="{E749BAA9-983C-4864-9B04-990FFE55AB49}" srcOrd="0" destOrd="0" presId="urn:microsoft.com/office/officeart/2005/8/layout/orgChart1"/>
    <dgm:cxn modelId="{D7E7C483-8623-49E8-8918-6DE9267B6D77}" type="presParOf" srcId="{FC5A7A0F-460B-45E9-9DB9-B8B34B55E989}" destId="{5BC3C0D3-47DA-4FD1-B4CC-B052A10F7F00}" srcOrd="1" destOrd="0" presId="urn:microsoft.com/office/officeart/2005/8/layout/orgChart1"/>
    <dgm:cxn modelId="{981F0A4D-148A-4D6A-BF86-C6DA8FBC58DC}" type="presParOf" srcId="{8438BA20-4602-4953-B54E-C9CA3975D49C}" destId="{9C1C2917-B185-42A4-849B-9F2BB5032A0B}" srcOrd="1" destOrd="0" presId="urn:microsoft.com/office/officeart/2005/8/layout/orgChart1"/>
    <dgm:cxn modelId="{84E01487-A3A4-4BF1-9939-A7972F84718F}" type="presParOf" srcId="{8438BA20-4602-4953-B54E-C9CA3975D49C}" destId="{99CE4D52-6193-4103-8396-9CF58455E620}" srcOrd="2" destOrd="0" presId="urn:microsoft.com/office/officeart/2005/8/layout/orgChart1"/>
    <dgm:cxn modelId="{A87F5D39-8421-47C9-83C0-571F7BC6D9D6}" type="presParOf" srcId="{B020C31F-E777-4AA6-BA82-C1EEDACF87E0}" destId="{23FA4F1B-0A66-45D8-A6EF-382B2BD0E727}" srcOrd="2" destOrd="0" presId="urn:microsoft.com/office/officeart/2005/8/layout/orgChart1"/>
    <dgm:cxn modelId="{E12555DF-8092-414A-88C3-5F503A36C18A}" type="presParOf" srcId="{B020C31F-E777-4AA6-BA82-C1EEDACF87E0}" destId="{682BC85D-BB82-4900-9B2D-2D8C2F367A59}" srcOrd="3" destOrd="0" presId="urn:microsoft.com/office/officeart/2005/8/layout/orgChart1"/>
    <dgm:cxn modelId="{47F064C7-2D8E-4661-AF9E-BCBF97A8F88F}" type="presParOf" srcId="{682BC85D-BB82-4900-9B2D-2D8C2F367A59}" destId="{E5D31CA7-04C8-456B-A6EC-7187209ADB44}" srcOrd="0" destOrd="0" presId="urn:microsoft.com/office/officeart/2005/8/layout/orgChart1"/>
    <dgm:cxn modelId="{0665C0D6-95EC-4FB4-A4D0-40C0D5ADFCAF}" type="presParOf" srcId="{E5D31CA7-04C8-456B-A6EC-7187209ADB44}" destId="{02D86D35-8734-4128-96BB-3797437FC076}" srcOrd="0" destOrd="0" presId="urn:microsoft.com/office/officeart/2005/8/layout/orgChart1"/>
    <dgm:cxn modelId="{0CF60884-0AAF-427E-88DA-4DD83D5C98EC}" type="presParOf" srcId="{E5D31CA7-04C8-456B-A6EC-7187209ADB44}" destId="{E4C3F940-692A-4A8B-9D2C-B96A04769C80}" srcOrd="1" destOrd="0" presId="urn:microsoft.com/office/officeart/2005/8/layout/orgChart1"/>
    <dgm:cxn modelId="{28FF93E9-CB4C-440E-B6D8-4BA492DA2570}" type="presParOf" srcId="{682BC85D-BB82-4900-9B2D-2D8C2F367A59}" destId="{A000FAF6-14D9-4740-9BE4-58FCF83B2330}" srcOrd="1" destOrd="0" presId="urn:microsoft.com/office/officeart/2005/8/layout/orgChart1"/>
    <dgm:cxn modelId="{41B8CE9F-F9BA-45AA-BB86-426642FB60AD}" type="presParOf" srcId="{682BC85D-BB82-4900-9B2D-2D8C2F367A59}" destId="{22CCA81A-4442-4491-8236-860A7416FCB5}" srcOrd="2" destOrd="0" presId="urn:microsoft.com/office/officeart/2005/8/layout/orgChart1"/>
    <dgm:cxn modelId="{50E4A290-E027-46DA-9E4B-31604E2C0BE6}" type="presParOf" srcId="{B020C31F-E777-4AA6-BA82-C1EEDACF87E0}" destId="{9B3C054D-CA1F-4EBC-B73F-8E74BA55C73C}" srcOrd="4" destOrd="0" presId="urn:microsoft.com/office/officeart/2005/8/layout/orgChart1"/>
    <dgm:cxn modelId="{FC9A14F6-6945-4727-BEB5-36956E259A48}" type="presParOf" srcId="{B020C31F-E777-4AA6-BA82-C1EEDACF87E0}" destId="{B2AD44B7-7FF2-468A-85A0-B893C7999898}" srcOrd="5" destOrd="0" presId="urn:microsoft.com/office/officeart/2005/8/layout/orgChart1"/>
    <dgm:cxn modelId="{0E52D4E4-BEC2-428F-A8D5-40E0BA369999}" type="presParOf" srcId="{B2AD44B7-7FF2-468A-85A0-B893C7999898}" destId="{B08E1E1A-75B0-4471-BF1C-0BBE77ABAA4E}" srcOrd="0" destOrd="0" presId="urn:microsoft.com/office/officeart/2005/8/layout/orgChart1"/>
    <dgm:cxn modelId="{12A84FF4-B132-470B-B55F-E1E825BC5891}" type="presParOf" srcId="{B08E1E1A-75B0-4471-BF1C-0BBE77ABAA4E}" destId="{AAB67D05-B314-486C-BAED-84AEED139E80}" srcOrd="0" destOrd="0" presId="urn:microsoft.com/office/officeart/2005/8/layout/orgChart1"/>
    <dgm:cxn modelId="{F9921CFD-836C-457B-9469-95E8717FB715}" type="presParOf" srcId="{B08E1E1A-75B0-4471-BF1C-0BBE77ABAA4E}" destId="{870FCBE4-34EF-48DE-AF2B-A65E50885D96}" srcOrd="1" destOrd="0" presId="urn:microsoft.com/office/officeart/2005/8/layout/orgChart1"/>
    <dgm:cxn modelId="{24C57D51-A18C-4DB4-90BC-5823ABAF54A8}" type="presParOf" srcId="{B2AD44B7-7FF2-468A-85A0-B893C7999898}" destId="{0A00C86C-05C9-4F57-A92E-8D1AE8296FBA}" srcOrd="1" destOrd="0" presId="urn:microsoft.com/office/officeart/2005/8/layout/orgChart1"/>
    <dgm:cxn modelId="{29FD8061-0881-46FA-AF3E-AFA3212E5AD5}" type="presParOf" srcId="{B2AD44B7-7FF2-468A-85A0-B893C7999898}" destId="{7753CE0C-97CE-4051-A705-F3200852F710}" srcOrd="2" destOrd="0" presId="urn:microsoft.com/office/officeart/2005/8/layout/orgChart1"/>
    <dgm:cxn modelId="{D6C105C8-9803-479F-8B7F-D6E83AD17560}" type="presParOf" srcId="{90A268F8-902D-40E7-A521-691912D94884}" destId="{9C2DBAC9-FDE8-4A59-AFB2-5BC171C673FB}" srcOrd="2" destOrd="0" presId="urn:microsoft.com/office/officeart/2005/8/layout/orgChart1"/>
    <dgm:cxn modelId="{B8BBDDC0-F39B-4B0A-AB70-594B99D8B41B}" type="presParOf" srcId="{FCBD4760-9E47-476B-8814-AC57CE5DA710}" destId="{0955DFB0-E4D3-4B60-BD15-051B2D86FA0C}" srcOrd="4" destOrd="0" presId="urn:microsoft.com/office/officeart/2005/8/layout/orgChart1"/>
    <dgm:cxn modelId="{B86FA92A-6505-4CEC-8C0B-AC31B6BAD631}" type="presParOf" srcId="{FCBD4760-9E47-476B-8814-AC57CE5DA710}" destId="{EE8BB537-1225-4F61-A0B0-0543BB3FF901}" srcOrd="5" destOrd="0" presId="urn:microsoft.com/office/officeart/2005/8/layout/orgChart1"/>
    <dgm:cxn modelId="{C047FBE6-B44A-44AC-9771-B39B51C14ABF}" type="presParOf" srcId="{EE8BB537-1225-4F61-A0B0-0543BB3FF901}" destId="{1B058FF2-8869-4D5A-82B8-8921136EAFEB}" srcOrd="0" destOrd="0" presId="urn:microsoft.com/office/officeart/2005/8/layout/orgChart1"/>
    <dgm:cxn modelId="{B0A240D6-D416-473D-A83B-7AE869213202}" type="presParOf" srcId="{1B058FF2-8869-4D5A-82B8-8921136EAFEB}" destId="{07554066-39D2-44BD-A591-EC59B80417DA}" srcOrd="0" destOrd="0" presId="urn:microsoft.com/office/officeart/2005/8/layout/orgChart1"/>
    <dgm:cxn modelId="{5FCE546A-F179-467B-A265-9903FEF851E3}" type="presParOf" srcId="{1B058FF2-8869-4D5A-82B8-8921136EAFEB}" destId="{B0226C22-447D-4AD8-93A2-2C8ED19AFEF4}" srcOrd="1" destOrd="0" presId="urn:microsoft.com/office/officeart/2005/8/layout/orgChart1"/>
    <dgm:cxn modelId="{1F6EEF94-57DF-4FF6-B123-49776D8D88DB}" type="presParOf" srcId="{EE8BB537-1225-4F61-A0B0-0543BB3FF901}" destId="{113444A1-1455-4F0A-A0E1-6FCB480D145F}" srcOrd="1" destOrd="0" presId="urn:microsoft.com/office/officeart/2005/8/layout/orgChart1"/>
    <dgm:cxn modelId="{0E01CFB2-F8F9-4719-A549-4CE37E6BDCAA}" type="presParOf" srcId="{113444A1-1455-4F0A-A0E1-6FCB480D145F}" destId="{0FC48C3C-B6B2-4C9E-B913-00DB43613238}" srcOrd="0" destOrd="0" presId="urn:microsoft.com/office/officeart/2005/8/layout/orgChart1"/>
    <dgm:cxn modelId="{A919E5A6-0D71-4FD5-92EA-102867066628}" type="presParOf" srcId="{113444A1-1455-4F0A-A0E1-6FCB480D145F}" destId="{76DD0416-9DBE-4FF2-A899-713AE2D5CEC1}" srcOrd="1" destOrd="0" presId="urn:microsoft.com/office/officeart/2005/8/layout/orgChart1"/>
    <dgm:cxn modelId="{9EF8E919-3C12-49F9-9DA2-DF0237315C44}" type="presParOf" srcId="{76DD0416-9DBE-4FF2-A899-713AE2D5CEC1}" destId="{7658802B-FF1D-4619-A017-C2D72472597D}" srcOrd="0" destOrd="0" presId="urn:microsoft.com/office/officeart/2005/8/layout/orgChart1"/>
    <dgm:cxn modelId="{9A2A64D5-2480-49EB-97BD-E37BA9FA7C1F}" type="presParOf" srcId="{7658802B-FF1D-4619-A017-C2D72472597D}" destId="{A077EEAE-060D-49A9-9B2F-C31474030E39}" srcOrd="0" destOrd="0" presId="urn:microsoft.com/office/officeart/2005/8/layout/orgChart1"/>
    <dgm:cxn modelId="{6D29414E-02DC-4748-818C-1D5EF941B930}" type="presParOf" srcId="{7658802B-FF1D-4619-A017-C2D72472597D}" destId="{B40D6C3C-4AF7-423B-8220-B55A82EB9B6B}" srcOrd="1" destOrd="0" presId="urn:microsoft.com/office/officeart/2005/8/layout/orgChart1"/>
    <dgm:cxn modelId="{CA1B14AF-E2D4-432F-A060-5FDD515DA2F5}" type="presParOf" srcId="{76DD0416-9DBE-4FF2-A899-713AE2D5CEC1}" destId="{99B59B90-8F59-4C19-9BD2-B3EBE632B19E}" srcOrd="1" destOrd="0" presId="urn:microsoft.com/office/officeart/2005/8/layout/orgChart1"/>
    <dgm:cxn modelId="{FBB786C5-9126-441C-8486-3FEEC2B60853}" type="presParOf" srcId="{99B59B90-8F59-4C19-9BD2-B3EBE632B19E}" destId="{CB96B633-6BEE-460C-8F0B-7394D56978D9}" srcOrd="0" destOrd="0" presId="urn:microsoft.com/office/officeart/2005/8/layout/orgChart1"/>
    <dgm:cxn modelId="{037F406C-4A3F-42FD-A9A3-8EBCB2D96C5F}" type="presParOf" srcId="{99B59B90-8F59-4C19-9BD2-B3EBE632B19E}" destId="{8EA02B07-62FF-47B5-8C83-ECD29371F4DA}" srcOrd="1" destOrd="0" presId="urn:microsoft.com/office/officeart/2005/8/layout/orgChart1"/>
    <dgm:cxn modelId="{EC3599C7-47B2-40C6-857C-BAC1C8FA935A}" type="presParOf" srcId="{8EA02B07-62FF-47B5-8C83-ECD29371F4DA}" destId="{C09AA2E8-A637-4BDA-A08E-6BA2EE39F5A9}" srcOrd="0" destOrd="0" presId="urn:microsoft.com/office/officeart/2005/8/layout/orgChart1"/>
    <dgm:cxn modelId="{2533C977-0416-4943-96B0-BD1B2955AB92}" type="presParOf" srcId="{C09AA2E8-A637-4BDA-A08E-6BA2EE39F5A9}" destId="{72DA5564-3D0D-4133-B282-7FFCC4A2CCC5}" srcOrd="0" destOrd="0" presId="urn:microsoft.com/office/officeart/2005/8/layout/orgChart1"/>
    <dgm:cxn modelId="{F718279D-DCE4-49B0-A2AC-273C2C98501E}" type="presParOf" srcId="{C09AA2E8-A637-4BDA-A08E-6BA2EE39F5A9}" destId="{FE12406A-9FBE-4A5E-A5D3-9B20917BC5A0}" srcOrd="1" destOrd="0" presId="urn:microsoft.com/office/officeart/2005/8/layout/orgChart1"/>
    <dgm:cxn modelId="{DF09B99E-0CA2-4C5C-94F0-91BE8CFDDFA6}" type="presParOf" srcId="{8EA02B07-62FF-47B5-8C83-ECD29371F4DA}" destId="{774AB2A2-A96A-4AAF-BAC0-3A5B62A21870}" srcOrd="1" destOrd="0" presId="urn:microsoft.com/office/officeart/2005/8/layout/orgChart1"/>
    <dgm:cxn modelId="{A051C018-D2A4-437A-A475-136894306696}" type="presParOf" srcId="{8EA02B07-62FF-47B5-8C83-ECD29371F4DA}" destId="{48997258-346E-4884-9529-0C01EFAC2033}" srcOrd="2" destOrd="0" presId="urn:microsoft.com/office/officeart/2005/8/layout/orgChart1"/>
    <dgm:cxn modelId="{2C9FA1AA-FB8E-4179-8968-A989F7ED13A5}" type="presParOf" srcId="{76DD0416-9DBE-4FF2-A899-713AE2D5CEC1}" destId="{7E61E0D0-AB16-42F9-B567-758EFF44D149}" srcOrd="2" destOrd="0" presId="urn:microsoft.com/office/officeart/2005/8/layout/orgChart1"/>
    <dgm:cxn modelId="{8C38617D-6B1A-4F9A-888B-3438C2AF2E6A}" type="presParOf" srcId="{113444A1-1455-4F0A-A0E1-6FCB480D145F}" destId="{8F1990EC-D148-4CF4-A0FE-8A09C2E1A20F}" srcOrd="2" destOrd="0" presId="urn:microsoft.com/office/officeart/2005/8/layout/orgChart1"/>
    <dgm:cxn modelId="{BF55E3DC-C52C-47EA-A0DF-81875ECECF61}" type="presParOf" srcId="{113444A1-1455-4F0A-A0E1-6FCB480D145F}" destId="{0D1AA8B8-B256-417D-85FD-E6D868E19BEA}" srcOrd="3" destOrd="0" presId="urn:microsoft.com/office/officeart/2005/8/layout/orgChart1"/>
    <dgm:cxn modelId="{8801345E-4ADF-4F82-B136-BD1EDDBA2CB5}" type="presParOf" srcId="{0D1AA8B8-B256-417D-85FD-E6D868E19BEA}" destId="{E98A9D04-E777-4F00-AD64-A708DA639914}" srcOrd="0" destOrd="0" presId="urn:microsoft.com/office/officeart/2005/8/layout/orgChart1"/>
    <dgm:cxn modelId="{DF40BD93-44E0-4EF3-9A2F-BA6969B820BF}" type="presParOf" srcId="{E98A9D04-E777-4F00-AD64-A708DA639914}" destId="{A045B747-C62E-4C72-AFE1-E533315DAE83}" srcOrd="0" destOrd="0" presId="urn:microsoft.com/office/officeart/2005/8/layout/orgChart1"/>
    <dgm:cxn modelId="{19F8782C-61C2-4EF0-B89C-0C884529DC43}" type="presParOf" srcId="{E98A9D04-E777-4F00-AD64-A708DA639914}" destId="{27BD7B4F-BA66-40CF-B3E6-8D74A466FD24}" srcOrd="1" destOrd="0" presId="urn:microsoft.com/office/officeart/2005/8/layout/orgChart1"/>
    <dgm:cxn modelId="{A1D68AEC-AED5-4004-A93D-885BC5971B63}" type="presParOf" srcId="{0D1AA8B8-B256-417D-85FD-E6D868E19BEA}" destId="{D6FEF4C4-FD08-4C29-9CE9-9F638E127422}" srcOrd="1" destOrd="0" presId="urn:microsoft.com/office/officeart/2005/8/layout/orgChart1"/>
    <dgm:cxn modelId="{AFAF32D6-0FF4-4C9D-B93B-15FD4204E3FF}" type="presParOf" srcId="{0D1AA8B8-B256-417D-85FD-E6D868E19BEA}" destId="{84B708C7-067A-40A1-89F0-1BFCCC9DEAD4}" srcOrd="2" destOrd="0" presId="urn:microsoft.com/office/officeart/2005/8/layout/orgChart1"/>
    <dgm:cxn modelId="{78BF8E8C-6352-47FD-B78E-6EB7CE80E91D}" type="presParOf" srcId="{EE8BB537-1225-4F61-A0B0-0543BB3FF901}" destId="{CB2271AA-60BF-43EB-872C-1B6D1A38671E}" srcOrd="2" destOrd="0" presId="urn:microsoft.com/office/officeart/2005/8/layout/orgChart1"/>
    <dgm:cxn modelId="{20CF2E3D-0FC9-4846-B2AF-A9806E759339}" type="presParOf" srcId="{FCBD4760-9E47-476B-8814-AC57CE5DA710}" destId="{E65464DF-0886-481A-9A7E-3643D0770C0C}" srcOrd="6" destOrd="0" presId="urn:microsoft.com/office/officeart/2005/8/layout/orgChart1"/>
    <dgm:cxn modelId="{53A1D403-F9B8-4000-8B6F-5B0C60C019D6}" type="presParOf" srcId="{FCBD4760-9E47-476B-8814-AC57CE5DA710}" destId="{7892C7D8-1094-450E-BC4B-DFECECC23D76}" srcOrd="7" destOrd="0" presId="urn:microsoft.com/office/officeart/2005/8/layout/orgChart1"/>
    <dgm:cxn modelId="{40DB0874-7D8F-4EF4-A235-5F695969D3D9}" type="presParOf" srcId="{7892C7D8-1094-450E-BC4B-DFECECC23D76}" destId="{5B72C182-B78A-4B0B-AF3A-DBC05D701525}" srcOrd="0" destOrd="0" presId="urn:microsoft.com/office/officeart/2005/8/layout/orgChart1"/>
    <dgm:cxn modelId="{48BB8E8E-46AC-4968-9057-FD5FBAF9B297}" type="presParOf" srcId="{5B72C182-B78A-4B0B-AF3A-DBC05D701525}" destId="{9E965084-21DD-4F5A-BBED-068153E68B5B}" srcOrd="0" destOrd="0" presId="urn:microsoft.com/office/officeart/2005/8/layout/orgChart1"/>
    <dgm:cxn modelId="{4E6774AE-360C-4426-A371-43C8B90D9C82}" type="presParOf" srcId="{5B72C182-B78A-4B0B-AF3A-DBC05D701525}" destId="{CA7ECCE9-A8FC-4521-9F66-C4F96FA6127A}" srcOrd="1" destOrd="0" presId="urn:microsoft.com/office/officeart/2005/8/layout/orgChart1"/>
    <dgm:cxn modelId="{CF5D115F-54B0-44DF-8D8F-B15F124D342F}" type="presParOf" srcId="{7892C7D8-1094-450E-BC4B-DFECECC23D76}" destId="{6D210009-4DF3-4C51-8712-0B6B0B9E8676}" srcOrd="1" destOrd="0" presId="urn:microsoft.com/office/officeart/2005/8/layout/orgChart1"/>
    <dgm:cxn modelId="{54038FA5-844B-4334-91C9-CCBBDCE3FBDD}" type="presParOf" srcId="{7892C7D8-1094-450E-BC4B-DFECECC23D76}" destId="{5FF6BC18-502D-4A85-892B-7F32CE1BE9D5}" srcOrd="2" destOrd="0" presId="urn:microsoft.com/office/officeart/2005/8/layout/orgChart1"/>
    <dgm:cxn modelId="{4D48AD4F-ECA4-48BD-AE50-4B56853F457C}" type="presParOf" srcId="{D422ADD5-C5AE-46DF-9B5E-E4B82A890031}" destId="{F146E641-D9FA-4CFE-A56C-3256E23D6644}" srcOrd="2" destOrd="0" presId="urn:microsoft.com/office/officeart/2005/8/layout/orgChar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9D99DC9-1C8C-41BA-AEDF-8F148F1FB8BE}" type="doc">
      <dgm:prSet loTypeId="urn:microsoft.com/office/officeart/2009/3/layout/FramedTextPicture" loCatId="picture" qsTypeId="urn:microsoft.com/office/officeart/2005/8/quickstyle/simple1" qsCatId="simple" csTypeId="urn:microsoft.com/office/officeart/2005/8/colors/colorful3" csCatId="colorful" phldr="1"/>
      <dgm:spPr/>
      <dgm:t>
        <a:bodyPr/>
        <a:lstStyle/>
        <a:p>
          <a:endParaRPr lang="es-EC"/>
        </a:p>
      </dgm:t>
    </dgm:pt>
    <dgm:pt modelId="{E3CDFDD0-7433-4C06-9EDF-BEB8D6F234EA}">
      <dgm:prSet custT="1"/>
      <dgm:spPr/>
      <dgm:t>
        <a:bodyPr/>
        <a:lstStyle/>
        <a:p>
          <a:pPr algn="just"/>
          <a:r>
            <a:rPr lang="es-MX" sz="2000" dirty="0" smtClean="0">
              <a:latin typeface="Calibri Light" pitchFamily="34" charset="0"/>
            </a:rPr>
            <a:t>Del análisis de resultados se puede concluir que la aplicación del programa de ludo motricidad fue efectiva y apropiada, por lo que se acepta la hipótesis que orientó esta investigación; así como también se consigue el objetivo general planteado para el presente estudio</a:t>
          </a:r>
          <a:r>
            <a:rPr lang="es-MX" sz="1800" dirty="0" smtClean="0">
              <a:latin typeface="Calibri Light" pitchFamily="34" charset="0"/>
            </a:rPr>
            <a:t>.</a:t>
          </a:r>
          <a:endParaRPr lang="es-EC" sz="1800" dirty="0">
            <a:latin typeface="Calibri Light" pitchFamily="34" charset="0"/>
          </a:endParaRPr>
        </a:p>
      </dgm:t>
    </dgm:pt>
    <dgm:pt modelId="{1138AFCA-6936-45FF-B438-0D50474996FC}" type="parTrans" cxnId="{BA35059D-9E90-46CF-B938-AACF0AA70231}">
      <dgm:prSet/>
      <dgm:spPr/>
      <dgm:t>
        <a:bodyPr/>
        <a:lstStyle/>
        <a:p>
          <a:endParaRPr lang="es-EC"/>
        </a:p>
      </dgm:t>
    </dgm:pt>
    <dgm:pt modelId="{696F0CFB-02D6-46BF-ADE0-A3A7063B6DC5}" type="sibTrans" cxnId="{BA35059D-9E90-46CF-B938-AACF0AA70231}">
      <dgm:prSet/>
      <dgm:spPr/>
      <dgm:t>
        <a:bodyPr/>
        <a:lstStyle/>
        <a:p>
          <a:endParaRPr lang="es-EC"/>
        </a:p>
      </dgm:t>
    </dgm:pt>
    <dgm:pt modelId="{3B2D6F9A-88F8-48C6-9FED-CBBFAE5DE401}" type="pres">
      <dgm:prSet presAssocID="{D9D99DC9-1C8C-41BA-AEDF-8F148F1FB8BE}" presName="Name0" presStyleCnt="0">
        <dgm:presLayoutVars>
          <dgm:chMax/>
          <dgm:chPref/>
          <dgm:dir/>
        </dgm:presLayoutVars>
      </dgm:prSet>
      <dgm:spPr/>
      <dgm:t>
        <a:bodyPr/>
        <a:lstStyle/>
        <a:p>
          <a:endParaRPr lang="es-EC"/>
        </a:p>
      </dgm:t>
    </dgm:pt>
    <dgm:pt modelId="{44FB8499-FFE2-49A3-B833-A86FE4B2BD3C}" type="pres">
      <dgm:prSet presAssocID="{E3CDFDD0-7433-4C06-9EDF-BEB8D6F234EA}" presName="composite" presStyleCnt="0">
        <dgm:presLayoutVars>
          <dgm:chMax/>
          <dgm:chPref/>
        </dgm:presLayoutVars>
      </dgm:prSet>
      <dgm:spPr/>
      <dgm:t>
        <a:bodyPr/>
        <a:lstStyle/>
        <a:p>
          <a:endParaRPr lang="es-EC"/>
        </a:p>
      </dgm:t>
    </dgm:pt>
    <dgm:pt modelId="{87FC77CD-6197-40C2-A1D1-6F6102FEF420}" type="pres">
      <dgm:prSet presAssocID="{E3CDFDD0-7433-4C06-9EDF-BEB8D6F234EA}" presName="Image" presStyleLbl="bgImgPlace1" presStyleIdx="0" presStyleCnt="1" custScaleX="272186" custScaleY="171492" custLinFactNeighborX="-3283" custLinFactNeighborY="-28708"/>
      <dgm:spPr>
        <a:blipFill>
          <a:blip xmlns:r="http://schemas.openxmlformats.org/officeDocument/2006/relationships" r:embed="rId1">
            <a:extLst>
              <a:ext uri="{28A0092B-C50C-407E-A947-70E740481C1C}">
                <a14:useLocalDpi xmlns="" xmlns:a14="http://schemas.microsoft.com/office/drawing/2010/main" val="0"/>
              </a:ext>
            </a:extLst>
          </a:blip>
          <a:srcRect/>
          <a:stretch>
            <a:fillRect t="-31000" b="-31000"/>
          </a:stretch>
        </a:blipFill>
      </dgm:spPr>
      <dgm:t>
        <a:bodyPr/>
        <a:lstStyle/>
        <a:p>
          <a:endParaRPr lang="es-EC"/>
        </a:p>
      </dgm:t>
    </dgm:pt>
    <dgm:pt modelId="{D7D1C2D2-E3A3-4462-B5AF-61F0E5402EF8}" type="pres">
      <dgm:prSet presAssocID="{E3CDFDD0-7433-4C06-9EDF-BEB8D6F234EA}" presName="ParentText" presStyleLbl="revTx" presStyleIdx="0" presStyleCnt="1" custScaleX="133700" custScaleY="107542" custLinFactNeighborX="33" custLinFactNeighborY="16691">
        <dgm:presLayoutVars>
          <dgm:chMax val="0"/>
          <dgm:chPref val="0"/>
          <dgm:bulletEnabled val="1"/>
        </dgm:presLayoutVars>
      </dgm:prSet>
      <dgm:spPr/>
      <dgm:t>
        <a:bodyPr/>
        <a:lstStyle/>
        <a:p>
          <a:endParaRPr lang="es-EC"/>
        </a:p>
      </dgm:t>
    </dgm:pt>
    <dgm:pt modelId="{775C69F8-CE22-4FFA-998D-6E81E13835F4}" type="pres">
      <dgm:prSet presAssocID="{E3CDFDD0-7433-4C06-9EDF-BEB8D6F234EA}" presName="tlFrame" presStyleLbl="node1" presStyleIdx="0" presStyleCnt="4" custLinFactNeighborX="-52043" custLinFactNeighborY="36465"/>
      <dgm:spPr/>
      <dgm:t>
        <a:bodyPr/>
        <a:lstStyle/>
        <a:p>
          <a:endParaRPr lang="es-EC"/>
        </a:p>
      </dgm:t>
    </dgm:pt>
    <dgm:pt modelId="{AA778376-65CA-4EF9-9F2B-DC480706BDBA}" type="pres">
      <dgm:prSet presAssocID="{E3CDFDD0-7433-4C06-9EDF-BEB8D6F234EA}" presName="trFrame" presStyleLbl="node1" presStyleIdx="1" presStyleCnt="4" custLinFactNeighborX="54590" custLinFactNeighborY="31890"/>
      <dgm:spPr/>
      <dgm:t>
        <a:bodyPr/>
        <a:lstStyle/>
        <a:p>
          <a:endParaRPr lang="es-EC"/>
        </a:p>
      </dgm:t>
    </dgm:pt>
    <dgm:pt modelId="{64DF5C5D-386C-49B6-8454-9FC638D25C86}" type="pres">
      <dgm:prSet presAssocID="{E3CDFDD0-7433-4C06-9EDF-BEB8D6F234EA}" presName="blFrame" presStyleLbl="node1" presStyleIdx="2" presStyleCnt="4" custLinFactNeighborX="-52043" custLinFactNeighborY="53072"/>
      <dgm:spPr/>
      <dgm:t>
        <a:bodyPr/>
        <a:lstStyle/>
        <a:p>
          <a:endParaRPr lang="es-EC"/>
        </a:p>
      </dgm:t>
    </dgm:pt>
    <dgm:pt modelId="{8AAFFE52-3928-4A57-9A67-090B7D9D8042}" type="pres">
      <dgm:prSet presAssocID="{E3CDFDD0-7433-4C06-9EDF-BEB8D6F234EA}" presName="brFrame" presStyleLbl="node1" presStyleIdx="3" presStyleCnt="4" custLinFactNeighborX="54587" custLinFactNeighborY="53072"/>
      <dgm:spPr/>
      <dgm:t>
        <a:bodyPr/>
        <a:lstStyle/>
        <a:p>
          <a:endParaRPr lang="es-EC"/>
        </a:p>
      </dgm:t>
    </dgm:pt>
  </dgm:ptLst>
  <dgm:cxnLst>
    <dgm:cxn modelId="{CB6D3D7D-26A6-4A24-80AE-BD99AEFEDC44}" type="presOf" srcId="{D9D99DC9-1C8C-41BA-AEDF-8F148F1FB8BE}" destId="{3B2D6F9A-88F8-48C6-9FED-CBBFAE5DE401}" srcOrd="0" destOrd="0" presId="urn:microsoft.com/office/officeart/2009/3/layout/FramedTextPicture"/>
    <dgm:cxn modelId="{BA35059D-9E90-46CF-B938-AACF0AA70231}" srcId="{D9D99DC9-1C8C-41BA-AEDF-8F148F1FB8BE}" destId="{E3CDFDD0-7433-4C06-9EDF-BEB8D6F234EA}" srcOrd="0" destOrd="0" parTransId="{1138AFCA-6936-45FF-B438-0D50474996FC}" sibTransId="{696F0CFB-02D6-46BF-ADE0-A3A7063B6DC5}"/>
    <dgm:cxn modelId="{A02AFD0B-A51B-47C5-B986-8D8CDF5EBA2F}" type="presOf" srcId="{E3CDFDD0-7433-4C06-9EDF-BEB8D6F234EA}" destId="{D7D1C2D2-E3A3-4462-B5AF-61F0E5402EF8}" srcOrd="0" destOrd="0" presId="urn:microsoft.com/office/officeart/2009/3/layout/FramedTextPicture"/>
    <dgm:cxn modelId="{900CB348-E956-4AF0-AD85-B0200A0D318C}" type="presParOf" srcId="{3B2D6F9A-88F8-48C6-9FED-CBBFAE5DE401}" destId="{44FB8499-FFE2-49A3-B833-A86FE4B2BD3C}" srcOrd="0" destOrd="0" presId="urn:microsoft.com/office/officeart/2009/3/layout/FramedTextPicture"/>
    <dgm:cxn modelId="{7BF300F0-3BF1-4689-B9F0-174D36BA652D}" type="presParOf" srcId="{44FB8499-FFE2-49A3-B833-A86FE4B2BD3C}" destId="{87FC77CD-6197-40C2-A1D1-6F6102FEF420}" srcOrd="0" destOrd="0" presId="urn:microsoft.com/office/officeart/2009/3/layout/FramedTextPicture"/>
    <dgm:cxn modelId="{350FE6B7-0CC7-44FF-B936-7EBC7931CF78}" type="presParOf" srcId="{44FB8499-FFE2-49A3-B833-A86FE4B2BD3C}" destId="{D7D1C2D2-E3A3-4462-B5AF-61F0E5402EF8}" srcOrd="1" destOrd="0" presId="urn:microsoft.com/office/officeart/2009/3/layout/FramedTextPicture"/>
    <dgm:cxn modelId="{16FFCFA1-65BA-4C74-AD2A-A8778B4CBC07}" type="presParOf" srcId="{44FB8499-FFE2-49A3-B833-A86FE4B2BD3C}" destId="{775C69F8-CE22-4FFA-998D-6E81E13835F4}" srcOrd="2" destOrd="0" presId="urn:microsoft.com/office/officeart/2009/3/layout/FramedTextPicture"/>
    <dgm:cxn modelId="{41AEDCF0-C06D-48D9-A5DB-4C99A76BCC4E}" type="presParOf" srcId="{44FB8499-FFE2-49A3-B833-A86FE4B2BD3C}" destId="{AA778376-65CA-4EF9-9F2B-DC480706BDBA}" srcOrd="3" destOrd="0" presId="urn:microsoft.com/office/officeart/2009/3/layout/FramedTextPicture"/>
    <dgm:cxn modelId="{FFB283C7-FB95-4644-956E-553227631F5F}" type="presParOf" srcId="{44FB8499-FFE2-49A3-B833-A86FE4B2BD3C}" destId="{64DF5C5D-386C-49B6-8454-9FC638D25C86}" srcOrd="4" destOrd="0" presId="urn:microsoft.com/office/officeart/2009/3/layout/FramedTextPicture"/>
    <dgm:cxn modelId="{54711C56-1473-4FF6-95F9-053161616B68}" type="presParOf" srcId="{44FB8499-FFE2-49A3-B833-A86FE4B2BD3C}" destId="{8AAFFE52-3928-4A57-9A67-090B7D9D8042}" srcOrd="5" destOrd="0" presId="urn:microsoft.com/office/officeart/2009/3/layout/FramedTextPicture"/>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9F9B4E6-4F4B-4351-8C49-EBB7F41A6D06}" type="doc">
      <dgm:prSet loTypeId="urn:microsoft.com/office/officeart/2009/3/layout/FramedTextPicture" loCatId="picture" qsTypeId="urn:microsoft.com/office/officeart/2005/8/quickstyle/simple1" qsCatId="simple" csTypeId="urn:microsoft.com/office/officeart/2005/8/colors/colorful3" csCatId="colorful" phldr="1"/>
      <dgm:spPr/>
      <dgm:t>
        <a:bodyPr/>
        <a:lstStyle/>
        <a:p>
          <a:endParaRPr lang="es-EC"/>
        </a:p>
      </dgm:t>
    </dgm:pt>
    <dgm:pt modelId="{9DD2739C-7D66-4A1A-B113-0B4D42B84EB0}">
      <dgm:prSet custT="1"/>
      <dgm:spPr/>
      <dgm:t>
        <a:bodyPr/>
        <a:lstStyle/>
        <a:p>
          <a:pPr algn="just"/>
          <a:r>
            <a:rPr lang="es-EC" sz="2000" dirty="0" smtClean="0">
              <a:latin typeface="Calibri Light" pitchFamily="34" charset="0"/>
            </a:rPr>
            <a:t>Las </a:t>
          </a:r>
          <a:r>
            <a:rPr lang="es-MX" sz="2000" dirty="0" smtClean="0">
              <a:latin typeface="Calibri Light" pitchFamily="34" charset="0"/>
            </a:rPr>
            <a:t>actividades ludo motrices son actividades vivenciales que provocaron el empoderamiento personal, un cambio interior que eventualmente se fue haciendo evidente en la actitud de quienes intervinieron en el programa; su auto concepto, auto imagen y autoafirmación mejoró considerablemente en cada mujer, como se puede evidenciar en los resultados obtenidos en el test aplicado en la fase final del programa.</a:t>
          </a:r>
          <a:endParaRPr lang="es-EC" sz="2000" dirty="0">
            <a:latin typeface="Calibri Light" pitchFamily="34" charset="0"/>
          </a:endParaRPr>
        </a:p>
      </dgm:t>
    </dgm:pt>
    <dgm:pt modelId="{B4ECD543-445E-4B7F-A082-A003B7A3D723}" type="parTrans" cxnId="{73EF66FC-E228-453B-A673-6E6DEFBAB97F}">
      <dgm:prSet/>
      <dgm:spPr/>
      <dgm:t>
        <a:bodyPr/>
        <a:lstStyle/>
        <a:p>
          <a:endParaRPr lang="es-EC"/>
        </a:p>
      </dgm:t>
    </dgm:pt>
    <dgm:pt modelId="{75917178-A339-4F7F-B0D6-2AC2BE0343E7}" type="sibTrans" cxnId="{73EF66FC-E228-453B-A673-6E6DEFBAB97F}">
      <dgm:prSet/>
      <dgm:spPr/>
      <dgm:t>
        <a:bodyPr/>
        <a:lstStyle/>
        <a:p>
          <a:endParaRPr lang="es-EC"/>
        </a:p>
      </dgm:t>
    </dgm:pt>
    <dgm:pt modelId="{13ACA255-CE8D-4749-AB66-41F0AB3BE4FD}" type="pres">
      <dgm:prSet presAssocID="{B9F9B4E6-4F4B-4351-8C49-EBB7F41A6D06}" presName="Name0" presStyleCnt="0">
        <dgm:presLayoutVars>
          <dgm:chMax/>
          <dgm:chPref/>
          <dgm:dir/>
        </dgm:presLayoutVars>
      </dgm:prSet>
      <dgm:spPr/>
      <dgm:t>
        <a:bodyPr/>
        <a:lstStyle/>
        <a:p>
          <a:endParaRPr lang="es-EC"/>
        </a:p>
      </dgm:t>
    </dgm:pt>
    <dgm:pt modelId="{A684D8B4-CC6A-4408-A374-FFEA1644A337}" type="pres">
      <dgm:prSet presAssocID="{9DD2739C-7D66-4A1A-B113-0B4D42B84EB0}" presName="composite" presStyleCnt="0">
        <dgm:presLayoutVars>
          <dgm:chMax/>
          <dgm:chPref/>
        </dgm:presLayoutVars>
      </dgm:prSet>
      <dgm:spPr/>
      <dgm:t>
        <a:bodyPr/>
        <a:lstStyle/>
        <a:p>
          <a:endParaRPr lang="es-EC"/>
        </a:p>
      </dgm:t>
    </dgm:pt>
    <dgm:pt modelId="{90019344-EF8A-4BD8-BE46-C5CA312CBC84}" type="pres">
      <dgm:prSet presAssocID="{9DD2739C-7D66-4A1A-B113-0B4D42B84EB0}" presName="Image" presStyleLbl="bgImgPlace1" presStyleIdx="0" presStyleCnt="1" custScaleX="192769" custScaleY="149446" custLinFactNeighborX="2626" custLinFactNeighborY="-20457"/>
      <dgm:spPr>
        <a:blipFill rotWithShape="1">
          <a:blip xmlns:r="http://schemas.openxmlformats.org/officeDocument/2006/relationships" r:embed="rId1"/>
          <a:stretch>
            <a:fillRect/>
          </a:stretch>
        </a:blipFill>
      </dgm:spPr>
      <dgm:t>
        <a:bodyPr/>
        <a:lstStyle/>
        <a:p>
          <a:endParaRPr lang="es-EC"/>
        </a:p>
      </dgm:t>
    </dgm:pt>
    <dgm:pt modelId="{B34623FC-1CD0-4217-9D46-3BAC98A0C74D}" type="pres">
      <dgm:prSet presAssocID="{9DD2739C-7D66-4A1A-B113-0B4D42B84EB0}" presName="ParentText" presStyleLbl="revTx" presStyleIdx="0" presStyleCnt="1" custScaleX="157241" custScaleY="129797" custLinFactNeighborX="-3451" custLinFactNeighborY="9404">
        <dgm:presLayoutVars>
          <dgm:chMax val="0"/>
          <dgm:chPref val="0"/>
          <dgm:bulletEnabled val="1"/>
        </dgm:presLayoutVars>
      </dgm:prSet>
      <dgm:spPr/>
      <dgm:t>
        <a:bodyPr/>
        <a:lstStyle/>
        <a:p>
          <a:endParaRPr lang="es-EC"/>
        </a:p>
      </dgm:t>
    </dgm:pt>
    <dgm:pt modelId="{22532AF9-D708-4227-9F08-DEFCC07A886D}" type="pres">
      <dgm:prSet presAssocID="{9DD2739C-7D66-4A1A-B113-0B4D42B84EB0}" presName="tlFrame" presStyleLbl="node1" presStyleIdx="0" presStyleCnt="4" custLinFactX="-74438" custLinFactNeighborX="-100000" custLinFactNeighborY="30371"/>
      <dgm:spPr/>
      <dgm:t>
        <a:bodyPr/>
        <a:lstStyle/>
        <a:p>
          <a:endParaRPr lang="es-EC"/>
        </a:p>
      </dgm:t>
    </dgm:pt>
    <dgm:pt modelId="{AF6564AE-AA0C-4015-B120-4EA95DD80863}" type="pres">
      <dgm:prSet presAssocID="{9DD2739C-7D66-4A1A-B113-0B4D42B84EB0}" presName="trFrame" presStyleLbl="node1" presStyleIdx="1" presStyleCnt="4" custLinFactNeighborX="87988" custLinFactNeighborY="15730"/>
      <dgm:spPr/>
      <dgm:t>
        <a:bodyPr/>
        <a:lstStyle/>
        <a:p>
          <a:endParaRPr lang="es-EC"/>
        </a:p>
      </dgm:t>
    </dgm:pt>
    <dgm:pt modelId="{82CFDD01-F28A-421A-9321-98CA509354B9}" type="pres">
      <dgm:prSet presAssocID="{9DD2739C-7D66-4A1A-B113-0B4D42B84EB0}" presName="blFrame" presStyleLbl="node1" presStyleIdx="2" presStyleCnt="4" custLinFactX="-57257" custLinFactNeighborX="-100000" custLinFactNeighborY="31674"/>
      <dgm:spPr/>
      <dgm:t>
        <a:bodyPr/>
        <a:lstStyle/>
        <a:p>
          <a:endParaRPr lang="es-EC"/>
        </a:p>
      </dgm:t>
    </dgm:pt>
    <dgm:pt modelId="{02996191-CB76-47A9-A6E0-4CCC89698B1A}" type="pres">
      <dgm:prSet presAssocID="{9DD2739C-7D66-4A1A-B113-0B4D42B84EB0}" presName="brFrame" presStyleLbl="node1" presStyleIdx="3" presStyleCnt="4" custLinFactNeighborX="79905" custLinFactNeighborY="24560"/>
      <dgm:spPr/>
      <dgm:t>
        <a:bodyPr/>
        <a:lstStyle/>
        <a:p>
          <a:endParaRPr lang="es-EC"/>
        </a:p>
      </dgm:t>
    </dgm:pt>
  </dgm:ptLst>
  <dgm:cxnLst>
    <dgm:cxn modelId="{73EF66FC-E228-453B-A673-6E6DEFBAB97F}" srcId="{B9F9B4E6-4F4B-4351-8C49-EBB7F41A6D06}" destId="{9DD2739C-7D66-4A1A-B113-0B4D42B84EB0}" srcOrd="0" destOrd="0" parTransId="{B4ECD543-445E-4B7F-A082-A003B7A3D723}" sibTransId="{75917178-A339-4F7F-B0D6-2AC2BE0343E7}"/>
    <dgm:cxn modelId="{5C81EC11-0B22-4A35-949B-D1C0F8D3E780}" type="presOf" srcId="{9DD2739C-7D66-4A1A-B113-0B4D42B84EB0}" destId="{B34623FC-1CD0-4217-9D46-3BAC98A0C74D}" srcOrd="0" destOrd="0" presId="urn:microsoft.com/office/officeart/2009/3/layout/FramedTextPicture"/>
    <dgm:cxn modelId="{21F2FE1A-3119-4813-A348-DF6D9396D159}" type="presOf" srcId="{B9F9B4E6-4F4B-4351-8C49-EBB7F41A6D06}" destId="{13ACA255-CE8D-4749-AB66-41F0AB3BE4FD}" srcOrd="0" destOrd="0" presId="urn:microsoft.com/office/officeart/2009/3/layout/FramedTextPicture"/>
    <dgm:cxn modelId="{90A48596-8FE9-4E31-A0DB-2226096C76FE}" type="presParOf" srcId="{13ACA255-CE8D-4749-AB66-41F0AB3BE4FD}" destId="{A684D8B4-CC6A-4408-A374-FFEA1644A337}" srcOrd="0" destOrd="0" presId="urn:microsoft.com/office/officeart/2009/3/layout/FramedTextPicture"/>
    <dgm:cxn modelId="{CD75D10A-9970-47F8-BFEE-668B6291FDF1}" type="presParOf" srcId="{A684D8B4-CC6A-4408-A374-FFEA1644A337}" destId="{90019344-EF8A-4BD8-BE46-C5CA312CBC84}" srcOrd="0" destOrd="0" presId="urn:microsoft.com/office/officeart/2009/3/layout/FramedTextPicture"/>
    <dgm:cxn modelId="{7B9F022F-3004-44BE-99F3-33252DA07FA6}" type="presParOf" srcId="{A684D8B4-CC6A-4408-A374-FFEA1644A337}" destId="{B34623FC-1CD0-4217-9D46-3BAC98A0C74D}" srcOrd="1" destOrd="0" presId="urn:microsoft.com/office/officeart/2009/3/layout/FramedTextPicture"/>
    <dgm:cxn modelId="{5736A28F-DCBE-4219-A661-8CECDECC52F1}" type="presParOf" srcId="{A684D8B4-CC6A-4408-A374-FFEA1644A337}" destId="{22532AF9-D708-4227-9F08-DEFCC07A886D}" srcOrd="2" destOrd="0" presId="urn:microsoft.com/office/officeart/2009/3/layout/FramedTextPicture"/>
    <dgm:cxn modelId="{D4FA88B6-D6AD-485F-88DD-EF4DA412B589}" type="presParOf" srcId="{A684D8B4-CC6A-4408-A374-FFEA1644A337}" destId="{AF6564AE-AA0C-4015-B120-4EA95DD80863}" srcOrd="3" destOrd="0" presId="urn:microsoft.com/office/officeart/2009/3/layout/FramedTextPicture"/>
    <dgm:cxn modelId="{A8B9ABF9-36D2-49BB-A9E7-AB3ACC8B667D}" type="presParOf" srcId="{A684D8B4-CC6A-4408-A374-FFEA1644A337}" destId="{82CFDD01-F28A-421A-9321-98CA509354B9}" srcOrd="4" destOrd="0" presId="urn:microsoft.com/office/officeart/2009/3/layout/FramedTextPicture"/>
    <dgm:cxn modelId="{AE723D70-CF82-4FDA-919E-D9655F924E83}" type="presParOf" srcId="{A684D8B4-CC6A-4408-A374-FFEA1644A337}" destId="{02996191-CB76-47A9-A6E0-4CCC89698B1A}" srcOrd="5" destOrd="0" presId="urn:microsoft.com/office/officeart/2009/3/layout/FramedTextPicture"/>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FE5B819-DB2C-452F-8425-AAF53029E385}" type="doc">
      <dgm:prSet loTypeId="urn:microsoft.com/office/officeart/2009/3/layout/FramedTextPicture" loCatId="picture" qsTypeId="urn:microsoft.com/office/officeart/2005/8/quickstyle/simple1" qsCatId="simple" csTypeId="urn:microsoft.com/office/officeart/2005/8/colors/colorful3" csCatId="colorful" phldr="1"/>
      <dgm:spPr/>
      <dgm:t>
        <a:bodyPr/>
        <a:lstStyle/>
        <a:p>
          <a:endParaRPr lang="es-EC"/>
        </a:p>
      </dgm:t>
    </dgm:pt>
    <dgm:pt modelId="{6C6B91E3-0EFB-40C4-BCDD-80AEDE07B598}">
      <dgm:prSet custT="1"/>
      <dgm:spPr/>
      <dgm:t>
        <a:bodyPr/>
        <a:lstStyle/>
        <a:p>
          <a:pPr algn="just"/>
          <a:endParaRPr lang="es-MX" sz="2000" dirty="0" smtClean="0">
            <a:latin typeface="Calibri Light" pitchFamily="34" charset="0"/>
          </a:endParaRPr>
        </a:p>
        <a:p>
          <a:pPr algn="just"/>
          <a:r>
            <a:rPr lang="es-MX" sz="2000" dirty="0" smtClean="0">
              <a:latin typeface="Calibri Light" pitchFamily="34" charset="0"/>
            </a:rPr>
            <a:t>Los programas de ludo motricidad en general, reportan grandes beneficios, pero ninguno de ellos se encuentra adaptado específicamente para mujeres refugiadas, por lo tanto el presente programa contribuyó a elevar la autoestima de mujeres en condición de refugiadas</a:t>
          </a:r>
          <a:endParaRPr lang="es-EC" sz="2000" dirty="0" smtClean="0">
            <a:latin typeface="Calibri Light" pitchFamily="34" charset="0"/>
          </a:endParaRPr>
        </a:p>
      </dgm:t>
    </dgm:pt>
    <dgm:pt modelId="{9B6EFC07-69A6-40A6-9A75-689BE0582F92}" type="parTrans" cxnId="{9316C33E-10BE-41A1-B6D4-7F8AF6F99FB6}">
      <dgm:prSet/>
      <dgm:spPr/>
      <dgm:t>
        <a:bodyPr/>
        <a:lstStyle/>
        <a:p>
          <a:endParaRPr lang="es-EC"/>
        </a:p>
      </dgm:t>
    </dgm:pt>
    <dgm:pt modelId="{C813A38F-6ABA-424B-B49A-3CDB32D4ABA9}" type="sibTrans" cxnId="{9316C33E-10BE-41A1-B6D4-7F8AF6F99FB6}">
      <dgm:prSet/>
      <dgm:spPr/>
      <dgm:t>
        <a:bodyPr/>
        <a:lstStyle/>
        <a:p>
          <a:endParaRPr lang="es-EC"/>
        </a:p>
      </dgm:t>
    </dgm:pt>
    <dgm:pt modelId="{08E42AB6-AE85-47EA-BBE1-50B9B065346B}" type="pres">
      <dgm:prSet presAssocID="{EFE5B819-DB2C-452F-8425-AAF53029E385}" presName="Name0" presStyleCnt="0">
        <dgm:presLayoutVars>
          <dgm:chMax/>
          <dgm:chPref/>
          <dgm:dir/>
        </dgm:presLayoutVars>
      </dgm:prSet>
      <dgm:spPr/>
      <dgm:t>
        <a:bodyPr/>
        <a:lstStyle/>
        <a:p>
          <a:endParaRPr lang="es-EC"/>
        </a:p>
      </dgm:t>
    </dgm:pt>
    <dgm:pt modelId="{23F6B187-5958-4A11-A2E7-1FE6DB09618D}" type="pres">
      <dgm:prSet presAssocID="{6C6B91E3-0EFB-40C4-BCDD-80AEDE07B598}" presName="composite" presStyleCnt="0">
        <dgm:presLayoutVars>
          <dgm:chMax/>
          <dgm:chPref/>
        </dgm:presLayoutVars>
      </dgm:prSet>
      <dgm:spPr/>
      <dgm:t>
        <a:bodyPr/>
        <a:lstStyle/>
        <a:p>
          <a:endParaRPr lang="es-EC"/>
        </a:p>
      </dgm:t>
    </dgm:pt>
    <dgm:pt modelId="{C5B17D8F-E90D-4F3D-883A-1DA24A30A0FC}" type="pres">
      <dgm:prSet presAssocID="{6C6B91E3-0EFB-40C4-BCDD-80AEDE07B598}" presName="Image" presStyleLbl="bgImgPlace1" presStyleIdx="0" presStyleCnt="1" custScaleX="134524" custScaleY="117409"/>
      <dgm:spPr>
        <a:blipFill>
          <a:blip xmlns:r="http://schemas.openxmlformats.org/officeDocument/2006/relationships" r:embed="rId1" cstate="print">
            <a:extLst>
              <a:ext uri="{28A0092B-C50C-407E-A947-70E740481C1C}">
                <a14:useLocalDpi xmlns="" xmlns:a14="http://schemas.microsoft.com/office/drawing/2010/main" val="0"/>
              </a:ext>
            </a:extLst>
          </a:blip>
          <a:srcRect/>
          <a:stretch>
            <a:fillRect t="-50000" b="-50000"/>
          </a:stretch>
        </a:blipFill>
      </dgm:spPr>
      <dgm:t>
        <a:bodyPr/>
        <a:lstStyle/>
        <a:p>
          <a:endParaRPr lang="es-EC"/>
        </a:p>
      </dgm:t>
    </dgm:pt>
    <dgm:pt modelId="{3BA3C21A-7DA8-4E98-8DD8-A95EC958E8C6}" type="pres">
      <dgm:prSet presAssocID="{6C6B91E3-0EFB-40C4-BCDD-80AEDE07B598}" presName="ParentText" presStyleLbl="revTx" presStyleIdx="0" presStyleCnt="1" custScaleX="111628" custScaleY="90507">
        <dgm:presLayoutVars>
          <dgm:chMax val="0"/>
          <dgm:chPref val="0"/>
          <dgm:bulletEnabled val="1"/>
        </dgm:presLayoutVars>
      </dgm:prSet>
      <dgm:spPr/>
      <dgm:t>
        <a:bodyPr/>
        <a:lstStyle/>
        <a:p>
          <a:endParaRPr lang="es-EC"/>
        </a:p>
      </dgm:t>
    </dgm:pt>
    <dgm:pt modelId="{7103242E-E8F8-4074-B0D9-70567954A567}" type="pres">
      <dgm:prSet presAssocID="{6C6B91E3-0EFB-40C4-BCDD-80AEDE07B598}" presName="tlFrame" presStyleLbl="node1" presStyleIdx="0" presStyleCnt="4" custLinFactNeighborX="-21233" custLinFactNeighborY="38001"/>
      <dgm:spPr/>
      <dgm:t>
        <a:bodyPr/>
        <a:lstStyle/>
        <a:p>
          <a:endParaRPr lang="es-EC"/>
        </a:p>
      </dgm:t>
    </dgm:pt>
    <dgm:pt modelId="{1119A2E4-D55F-4AF8-A5EA-0BF700C61081}" type="pres">
      <dgm:prSet presAssocID="{6C6B91E3-0EFB-40C4-BCDD-80AEDE07B598}" presName="trFrame" presStyleLbl="node1" presStyleIdx="1" presStyleCnt="4" custLinFactNeighborX="7568" custLinFactNeighborY="38001"/>
      <dgm:spPr/>
      <dgm:t>
        <a:bodyPr/>
        <a:lstStyle/>
        <a:p>
          <a:endParaRPr lang="es-EC"/>
        </a:p>
      </dgm:t>
    </dgm:pt>
    <dgm:pt modelId="{A7EA5098-15F3-4DCA-9969-68354737DF86}" type="pres">
      <dgm:prSet presAssocID="{6C6B91E3-0EFB-40C4-BCDD-80AEDE07B598}" presName="blFrame" presStyleLbl="node1" presStyleIdx="2" presStyleCnt="4" custLinFactNeighborX="-19095" custLinFactNeighborY="-4424"/>
      <dgm:spPr/>
      <dgm:t>
        <a:bodyPr/>
        <a:lstStyle/>
        <a:p>
          <a:endParaRPr lang="es-EC"/>
        </a:p>
      </dgm:t>
    </dgm:pt>
    <dgm:pt modelId="{9CCDF721-C115-4CC0-817E-8C9FD3169A4B}" type="pres">
      <dgm:prSet presAssocID="{6C6B91E3-0EFB-40C4-BCDD-80AEDE07B598}" presName="brFrame" presStyleLbl="node1" presStyleIdx="3" presStyleCnt="4" custLinFactNeighborX="7568"/>
      <dgm:spPr/>
      <dgm:t>
        <a:bodyPr/>
        <a:lstStyle/>
        <a:p>
          <a:endParaRPr lang="es-EC"/>
        </a:p>
      </dgm:t>
    </dgm:pt>
  </dgm:ptLst>
  <dgm:cxnLst>
    <dgm:cxn modelId="{20999EFF-C0FA-461A-B827-B1D3891B6EB4}" type="presOf" srcId="{6C6B91E3-0EFB-40C4-BCDD-80AEDE07B598}" destId="{3BA3C21A-7DA8-4E98-8DD8-A95EC958E8C6}" srcOrd="0" destOrd="0" presId="urn:microsoft.com/office/officeart/2009/3/layout/FramedTextPicture"/>
    <dgm:cxn modelId="{E1A3F229-D34F-4240-9B14-273AF52FD06B}" type="presOf" srcId="{EFE5B819-DB2C-452F-8425-AAF53029E385}" destId="{08E42AB6-AE85-47EA-BBE1-50B9B065346B}" srcOrd="0" destOrd="0" presId="urn:microsoft.com/office/officeart/2009/3/layout/FramedTextPicture"/>
    <dgm:cxn modelId="{9316C33E-10BE-41A1-B6D4-7F8AF6F99FB6}" srcId="{EFE5B819-DB2C-452F-8425-AAF53029E385}" destId="{6C6B91E3-0EFB-40C4-BCDD-80AEDE07B598}" srcOrd="0" destOrd="0" parTransId="{9B6EFC07-69A6-40A6-9A75-689BE0582F92}" sibTransId="{C813A38F-6ABA-424B-B49A-3CDB32D4ABA9}"/>
    <dgm:cxn modelId="{BDAA5B2D-6C5F-46CB-9855-67AC3CE22B6A}" type="presParOf" srcId="{08E42AB6-AE85-47EA-BBE1-50B9B065346B}" destId="{23F6B187-5958-4A11-A2E7-1FE6DB09618D}" srcOrd="0" destOrd="0" presId="urn:microsoft.com/office/officeart/2009/3/layout/FramedTextPicture"/>
    <dgm:cxn modelId="{91A65B0A-9890-4642-B575-B084B5F26AF6}" type="presParOf" srcId="{23F6B187-5958-4A11-A2E7-1FE6DB09618D}" destId="{C5B17D8F-E90D-4F3D-883A-1DA24A30A0FC}" srcOrd="0" destOrd="0" presId="urn:microsoft.com/office/officeart/2009/3/layout/FramedTextPicture"/>
    <dgm:cxn modelId="{AE3DDB3E-1CC8-4D6B-9E23-040950A0E5B3}" type="presParOf" srcId="{23F6B187-5958-4A11-A2E7-1FE6DB09618D}" destId="{3BA3C21A-7DA8-4E98-8DD8-A95EC958E8C6}" srcOrd="1" destOrd="0" presId="urn:microsoft.com/office/officeart/2009/3/layout/FramedTextPicture"/>
    <dgm:cxn modelId="{41DB1E58-A9EA-468B-B755-E2BB0825A95D}" type="presParOf" srcId="{23F6B187-5958-4A11-A2E7-1FE6DB09618D}" destId="{7103242E-E8F8-4074-B0D9-70567954A567}" srcOrd="2" destOrd="0" presId="urn:microsoft.com/office/officeart/2009/3/layout/FramedTextPicture"/>
    <dgm:cxn modelId="{0AD5DBD9-75CD-485F-8197-754E91A29D9C}" type="presParOf" srcId="{23F6B187-5958-4A11-A2E7-1FE6DB09618D}" destId="{1119A2E4-D55F-4AF8-A5EA-0BF700C61081}" srcOrd="3" destOrd="0" presId="urn:microsoft.com/office/officeart/2009/3/layout/FramedTextPicture"/>
    <dgm:cxn modelId="{A99BCBE2-410A-4150-A0E5-4D21148A65E3}" type="presParOf" srcId="{23F6B187-5958-4A11-A2E7-1FE6DB09618D}" destId="{A7EA5098-15F3-4DCA-9969-68354737DF86}" srcOrd="4" destOrd="0" presId="urn:microsoft.com/office/officeart/2009/3/layout/FramedTextPicture"/>
    <dgm:cxn modelId="{AC74C998-DE74-44BD-AB6E-8124C8BB212E}" type="presParOf" srcId="{23F6B187-5958-4A11-A2E7-1FE6DB09618D}" destId="{9CCDF721-C115-4CC0-817E-8C9FD3169A4B}" srcOrd="5" destOrd="0" presId="urn:microsoft.com/office/officeart/2009/3/layout/FramedTextPicture"/>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EC25191-CA90-424C-AD1C-2ACCC4378124}" type="doc">
      <dgm:prSet loTypeId="urn:microsoft.com/office/officeart/2009/3/layout/FramedTextPicture" loCatId="picture" qsTypeId="urn:microsoft.com/office/officeart/2005/8/quickstyle/simple1" qsCatId="simple" csTypeId="urn:microsoft.com/office/officeart/2005/8/colors/colorful3" csCatId="colorful" phldr="1"/>
      <dgm:spPr/>
      <dgm:t>
        <a:bodyPr/>
        <a:lstStyle/>
        <a:p>
          <a:endParaRPr lang="es-EC"/>
        </a:p>
      </dgm:t>
    </dgm:pt>
    <dgm:pt modelId="{F20B4900-1483-4AFC-B293-DA9856F500E3}">
      <dgm:prSet custT="1"/>
      <dgm:spPr/>
      <dgm:t>
        <a:bodyPr/>
        <a:lstStyle/>
        <a:p>
          <a:pPr algn="just"/>
          <a:r>
            <a:rPr lang="es-MX" sz="2000" dirty="0" smtClean="0">
              <a:latin typeface="Calibri Light" pitchFamily="34" charset="0"/>
            </a:rPr>
            <a:t>Debido a las dificultades psicológicas, sociales, económicas, culturales y educativas, por su condición de refugiadas las mujeres protegidas por la Fundación Casa de Refugio Matilde, antes de la aplicación del programa, dedicaban todo su interés a lograr su condición de migrantes legales en el Ecuador, dejando de lado su parte afectiva y emocional; con la aplicación del programa las mujeres lograron entender que el bienestar de su yo íntimo esta sobre todas las cosa; solo consiguiendo su equilibrio psicológico, pueden construir un nuevo proyecto de vida, incluso conseguir de manera apropiada su condición de refugiadas en nuestro país</a:t>
          </a:r>
          <a:r>
            <a:rPr lang="es-MX" sz="1700" dirty="0" smtClean="0"/>
            <a:t>.</a:t>
          </a:r>
          <a:endParaRPr lang="es-EC" sz="1700" dirty="0"/>
        </a:p>
      </dgm:t>
    </dgm:pt>
    <dgm:pt modelId="{C5FF981F-D8A5-46D0-B537-57B285C2E6E0}" type="parTrans" cxnId="{17C91484-B776-4200-87AD-E61BB6FAC1C6}">
      <dgm:prSet/>
      <dgm:spPr/>
      <dgm:t>
        <a:bodyPr/>
        <a:lstStyle/>
        <a:p>
          <a:endParaRPr lang="es-EC"/>
        </a:p>
      </dgm:t>
    </dgm:pt>
    <dgm:pt modelId="{6BFE10EE-F310-40AD-9846-3E9DE2E572E6}" type="sibTrans" cxnId="{17C91484-B776-4200-87AD-E61BB6FAC1C6}">
      <dgm:prSet/>
      <dgm:spPr/>
      <dgm:t>
        <a:bodyPr/>
        <a:lstStyle/>
        <a:p>
          <a:endParaRPr lang="es-EC"/>
        </a:p>
      </dgm:t>
    </dgm:pt>
    <dgm:pt modelId="{844B0376-47DE-4D28-8FD3-1A1E0A80128D}" type="pres">
      <dgm:prSet presAssocID="{3EC25191-CA90-424C-AD1C-2ACCC4378124}" presName="Name0" presStyleCnt="0">
        <dgm:presLayoutVars>
          <dgm:chMax/>
          <dgm:chPref/>
          <dgm:dir/>
        </dgm:presLayoutVars>
      </dgm:prSet>
      <dgm:spPr/>
      <dgm:t>
        <a:bodyPr/>
        <a:lstStyle/>
        <a:p>
          <a:endParaRPr lang="es-EC"/>
        </a:p>
      </dgm:t>
    </dgm:pt>
    <dgm:pt modelId="{DEFC3A4A-A672-4729-A887-7D5AB82068DB}" type="pres">
      <dgm:prSet presAssocID="{F20B4900-1483-4AFC-B293-DA9856F500E3}" presName="composite" presStyleCnt="0">
        <dgm:presLayoutVars>
          <dgm:chMax/>
          <dgm:chPref/>
        </dgm:presLayoutVars>
      </dgm:prSet>
      <dgm:spPr/>
      <dgm:t>
        <a:bodyPr/>
        <a:lstStyle/>
        <a:p>
          <a:endParaRPr lang="es-EC"/>
        </a:p>
      </dgm:t>
    </dgm:pt>
    <dgm:pt modelId="{B6E82737-9336-4BA2-B4AD-0F1998C701DF}" type="pres">
      <dgm:prSet presAssocID="{F20B4900-1483-4AFC-B293-DA9856F500E3}" presName="Image" presStyleLbl="bgImgPlace1" presStyleIdx="0" presStyleCnt="1" custScaleX="184198" custScaleY="213048" custLinFactX="8236" custLinFactNeighborX="100000" custLinFactNeighborY="-35661"/>
      <dgm:spPr>
        <a:blipFill>
          <a:blip xmlns:r="http://schemas.openxmlformats.org/officeDocument/2006/relationships" r:embed="rId1" cstate="print">
            <a:extLst>
              <a:ext uri="{28A0092B-C50C-407E-A947-70E740481C1C}">
                <a14:useLocalDpi xmlns="" xmlns:a14="http://schemas.microsoft.com/office/drawing/2010/main" val="0"/>
              </a:ext>
            </a:extLst>
          </a:blip>
          <a:srcRect/>
          <a:stretch>
            <a:fillRect t="-3000" b="-3000"/>
          </a:stretch>
        </a:blipFill>
      </dgm:spPr>
      <dgm:t>
        <a:bodyPr/>
        <a:lstStyle/>
        <a:p>
          <a:endParaRPr lang="es-EC"/>
        </a:p>
      </dgm:t>
    </dgm:pt>
    <dgm:pt modelId="{D5657455-5CEE-4B69-961A-DB6749CB90AC}" type="pres">
      <dgm:prSet presAssocID="{F20B4900-1483-4AFC-B293-DA9856F500E3}" presName="ParentText" presStyleLbl="revTx" presStyleIdx="0" presStyleCnt="1" custScaleX="279038" custScaleY="138109" custLinFactNeighborX="-4720" custLinFactNeighborY="34128">
        <dgm:presLayoutVars>
          <dgm:chMax val="0"/>
          <dgm:chPref val="0"/>
          <dgm:bulletEnabled val="1"/>
        </dgm:presLayoutVars>
      </dgm:prSet>
      <dgm:spPr/>
      <dgm:t>
        <a:bodyPr/>
        <a:lstStyle/>
        <a:p>
          <a:endParaRPr lang="es-EC"/>
        </a:p>
      </dgm:t>
    </dgm:pt>
    <dgm:pt modelId="{5B5D385D-E475-4689-950A-30F3F90CB953}" type="pres">
      <dgm:prSet presAssocID="{F20B4900-1483-4AFC-B293-DA9856F500E3}" presName="tlFrame" presStyleLbl="node1" presStyleIdx="0" presStyleCnt="4" custLinFactX="-196682" custLinFactNeighborX="-200000" custLinFactNeighborY="45325"/>
      <dgm:spPr/>
      <dgm:t>
        <a:bodyPr/>
        <a:lstStyle/>
        <a:p>
          <a:endParaRPr lang="es-EC"/>
        </a:p>
      </dgm:t>
    </dgm:pt>
    <dgm:pt modelId="{35559758-6716-47F5-AF77-14E0909F9720}" type="pres">
      <dgm:prSet presAssocID="{F20B4900-1483-4AFC-B293-DA9856F500E3}" presName="trFrame" presStyleLbl="node1" presStyleIdx="1" presStyleCnt="4" custLinFactX="131446" custLinFactNeighborX="200000" custLinFactNeighborY="45325"/>
      <dgm:spPr/>
      <dgm:t>
        <a:bodyPr/>
        <a:lstStyle/>
        <a:p>
          <a:endParaRPr lang="es-EC"/>
        </a:p>
      </dgm:t>
    </dgm:pt>
    <dgm:pt modelId="{D3C8CC31-8748-455B-8679-21C8FDBC0A98}" type="pres">
      <dgm:prSet presAssocID="{F20B4900-1483-4AFC-B293-DA9856F500E3}" presName="blFrame" presStyleLbl="node1" presStyleIdx="2" presStyleCnt="4" custLinFactX="-195975" custLinFactY="15797" custLinFactNeighborX="-200000" custLinFactNeighborY="100000"/>
      <dgm:spPr/>
      <dgm:t>
        <a:bodyPr/>
        <a:lstStyle/>
        <a:p>
          <a:endParaRPr lang="es-EC"/>
        </a:p>
      </dgm:t>
    </dgm:pt>
    <dgm:pt modelId="{ED94D692-8E47-4DD7-8425-AC4CC248CE72}" type="pres">
      <dgm:prSet presAssocID="{F20B4900-1483-4AFC-B293-DA9856F500E3}" presName="brFrame" presStyleLbl="node1" presStyleIdx="3" presStyleCnt="4" custLinFactX="140850" custLinFactY="15797" custLinFactNeighborX="200000" custLinFactNeighborY="100000"/>
      <dgm:spPr/>
      <dgm:t>
        <a:bodyPr/>
        <a:lstStyle/>
        <a:p>
          <a:endParaRPr lang="es-EC"/>
        </a:p>
      </dgm:t>
    </dgm:pt>
  </dgm:ptLst>
  <dgm:cxnLst>
    <dgm:cxn modelId="{17C91484-B776-4200-87AD-E61BB6FAC1C6}" srcId="{3EC25191-CA90-424C-AD1C-2ACCC4378124}" destId="{F20B4900-1483-4AFC-B293-DA9856F500E3}" srcOrd="0" destOrd="0" parTransId="{C5FF981F-D8A5-46D0-B537-57B285C2E6E0}" sibTransId="{6BFE10EE-F310-40AD-9846-3E9DE2E572E6}"/>
    <dgm:cxn modelId="{7F44DA56-6C12-45CD-9A56-78A9A2E922BD}" type="presOf" srcId="{F20B4900-1483-4AFC-B293-DA9856F500E3}" destId="{D5657455-5CEE-4B69-961A-DB6749CB90AC}" srcOrd="0" destOrd="0" presId="urn:microsoft.com/office/officeart/2009/3/layout/FramedTextPicture"/>
    <dgm:cxn modelId="{5240A06C-0335-4CFC-BE05-F35C784784E6}" type="presOf" srcId="{3EC25191-CA90-424C-AD1C-2ACCC4378124}" destId="{844B0376-47DE-4D28-8FD3-1A1E0A80128D}" srcOrd="0" destOrd="0" presId="urn:microsoft.com/office/officeart/2009/3/layout/FramedTextPicture"/>
    <dgm:cxn modelId="{35C46092-4C63-4134-B818-E9F208D75EC8}" type="presParOf" srcId="{844B0376-47DE-4D28-8FD3-1A1E0A80128D}" destId="{DEFC3A4A-A672-4729-A887-7D5AB82068DB}" srcOrd="0" destOrd="0" presId="urn:microsoft.com/office/officeart/2009/3/layout/FramedTextPicture"/>
    <dgm:cxn modelId="{16E60F0F-CAA9-4C7C-82D1-D1D16CACE60C}" type="presParOf" srcId="{DEFC3A4A-A672-4729-A887-7D5AB82068DB}" destId="{B6E82737-9336-4BA2-B4AD-0F1998C701DF}" srcOrd="0" destOrd="0" presId="urn:microsoft.com/office/officeart/2009/3/layout/FramedTextPicture"/>
    <dgm:cxn modelId="{9B30B802-DB1F-4946-BE9D-3D629DBAE94D}" type="presParOf" srcId="{DEFC3A4A-A672-4729-A887-7D5AB82068DB}" destId="{D5657455-5CEE-4B69-961A-DB6749CB90AC}" srcOrd="1" destOrd="0" presId="urn:microsoft.com/office/officeart/2009/3/layout/FramedTextPicture"/>
    <dgm:cxn modelId="{DB023422-B21A-4905-B1A2-833CB23E5121}" type="presParOf" srcId="{DEFC3A4A-A672-4729-A887-7D5AB82068DB}" destId="{5B5D385D-E475-4689-950A-30F3F90CB953}" srcOrd="2" destOrd="0" presId="urn:microsoft.com/office/officeart/2009/3/layout/FramedTextPicture"/>
    <dgm:cxn modelId="{9A3EBC8D-8F9A-4A59-BECB-8031B43E61A3}" type="presParOf" srcId="{DEFC3A4A-A672-4729-A887-7D5AB82068DB}" destId="{35559758-6716-47F5-AF77-14E0909F9720}" srcOrd="3" destOrd="0" presId="urn:microsoft.com/office/officeart/2009/3/layout/FramedTextPicture"/>
    <dgm:cxn modelId="{7D3BE3EA-1CC8-435B-B94C-C45163AA9405}" type="presParOf" srcId="{DEFC3A4A-A672-4729-A887-7D5AB82068DB}" destId="{D3C8CC31-8748-455B-8679-21C8FDBC0A98}" srcOrd="4" destOrd="0" presId="urn:microsoft.com/office/officeart/2009/3/layout/FramedTextPicture"/>
    <dgm:cxn modelId="{4120FD8D-9CF3-4828-8398-E2DB0E4A29D0}" type="presParOf" srcId="{DEFC3A4A-A672-4729-A887-7D5AB82068DB}" destId="{ED94D692-8E47-4DD7-8425-AC4CC248CE72}" srcOrd="5" destOrd="0" presId="urn:microsoft.com/office/officeart/2009/3/layout/FramedTextPicture"/>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F4BC5FD-1F73-4937-A098-98C4AB3D66EC}" type="doc">
      <dgm:prSet loTypeId="urn:microsoft.com/office/officeart/2005/8/layout/vList3#3" loCatId="list" qsTypeId="urn:microsoft.com/office/officeart/2005/8/quickstyle/simple1" qsCatId="simple" csTypeId="urn:microsoft.com/office/officeart/2005/8/colors/colorful4" csCatId="colorful" phldr="1"/>
      <dgm:spPr/>
    </dgm:pt>
    <dgm:pt modelId="{E6A972E8-D803-4F62-A9C4-57A60AFC7887}">
      <dgm:prSet custT="1"/>
      <dgm:spPr/>
      <dgm:t>
        <a:bodyPr/>
        <a:lstStyle/>
        <a:p>
          <a:r>
            <a:rPr lang="es-MX" sz="2000" dirty="0" smtClean="0">
              <a:latin typeface="Calibri Light" pitchFamily="34" charset="0"/>
            </a:rPr>
            <a:t>Dentro del plan de intervención que mantiene la  Fundación Casa de Refugio Matilde establezcan actividades recreativas, ludo motrices para que valoren los beneficios de aprovechar su tiempo libre, aprendan a conocerse a sí mismas y de esta manera  lograr un cambio en la cosmovisión de las mujeres</a:t>
          </a:r>
          <a:endParaRPr lang="es-EC" sz="2000" dirty="0"/>
        </a:p>
      </dgm:t>
    </dgm:pt>
    <dgm:pt modelId="{1A9843D0-E4D3-4D6B-944E-FCF89438FB3F}" type="parTrans" cxnId="{DC457B2D-9579-4A62-8E85-08BD9A8875AE}">
      <dgm:prSet/>
      <dgm:spPr/>
      <dgm:t>
        <a:bodyPr/>
        <a:lstStyle/>
        <a:p>
          <a:endParaRPr lang="es-EC"/>
        </a:p>
      </dgm:t>
    </dgm:pt>
    <dgm:pt modelId="{69EED184-AA57-4478-8E6B-2B49CEF337AD}" type="sibTrans" cxnId="{DC457B2D-9579-4A62-8E85-08BD9A8875AE}">
      <dgm:prSet/>
      <dgm:spPr/>
      <dgm:t>
        <a:bodyPr/>
        <a:lstStyle/>
        <a:p>
          <a:endParaRPr lang="es-EC"/>
        </a:p>
      </dgm:t>
    </dgm:pt>
    <dgm:pt modelId="{7CBF40F4-AA15-4465-B31D-A2717A28F1FA}">
      <dgm:prSet/>
      <dgm:spPr/>
      <dgm:t>
        <a:bodyPr/>
        <a:lstStyle/>
        <a:p>
          <a:r>
            <a:rPr lang="es-EC" dirty="0" smtClean="0"/>
            <a:t>Realizar </a:t>
          </a:r>
          <a:r>
            <a:rPr lang="es-MX" dirty="0" smtClean="0"/>
            <a:t>actividades ludo motrices vivenciales, como los del programa, motivo de la investigación, a fin de que provoque el empoderamiento personal, el cambio interior y de actitud, como en quienes intervinieron en el programa; para que mejore su auto concepto, auto imagen y autoafirmación.</a:t>
          </a:r>
          <a:endParaRPr lang="es-EC" dirty="0"/>
        </a:p>
      </dgm:t>
    </dgm:pt>
    <dgm:pt modelId="{F28F1BFB-0AD9-45F5-AA64-FC55059333AB}" type="parTrans" cxnId="{F6C38B86-7004-4835-BAFA-4D124CC22A8E}">
      <dgm:prSet/>
      <dgm:spPr/>
      <dgm:t>
        <a:bodyPr/>
        <a:lstStyle/>
        <a:p>
          <a:endParaRPr lang="es-EC"/>
        </a:p>
      </dgm:t>
    </dgm:pt>
    <dgm:pt modelId="{6BFBCD5E-6D5F-49AC-866B-417B7E8D8CAE}" type="sibTrans" cxnId="{F6C38B86-7004-4835-BAFA-4D124CC22A8E}">
      <dgm:prSet/>
      <dgm:spPr/>
      <dgm:t>
        <a:bodyPr/>
        <a:lstStyle/>
        <a:p>
          <a:endParaRPr lang="es-EC"/>
        </a:p>
      </dgm:t>
    </dgm:pt>
    <dgm:pt modelId="{DFFA46BB-2AD8-4455-8193-C985F15C5F28}" type="pres">
      <dgm:prSet presAssocID="{6F4BC5FD-1F73-4937-A098-98C4AB3D66EC}" presName="linearFlow" presStyleCnt="0">
        <dgm:presLayoutVars>
          <dgm:dir/>
          <dgm:resizeHandles val="exact"/>
        </dgm:presLayoutVars>
      </dgm:prSet>
      <dgm:spPr/>
    </dgm:pt>
    <dgm:pt modelId="{352D0241-E4CF-4E22-A5DA-ADAEC93D07C8}" type="pres">
      <dgm:prSet presAssocID="{7CBF40F4-AA15-4465-B31D-A2717A28F1FA}" presName="composite" presStyleCnt="0"/>
      <dgm:spPr/>
    </dgm:pt>
    <dgm:pt modelId="{4F24C32E-3DE6-44CC-87FB-A3D2FF70C182}" type="pres">
      <dgm:prSet presAssocID="{7CBF40F4-AA15-4465-B31D-A2717A28F1FA}" presName="imgShp" presStyleLbl="fgImgPlace1" presStyleIdx="0" presStyleCnt="2" custLinFactNeighborX="-33252" custLinFactNeighborY="-8068"/>
      <dgm:spPr>
        <a:blipFill>
          <a:blip xmlns:r="http://schemas.openxmlformats.org/officeDocument/2006/relationships" r:embed="rId1" cstate="print">
            <a:extLst>
              <a:ext uri="{28A0092B-C50C-407E-A947-70E740481C1C}">
                <a14:useLocalDpi xmlns="" xmlns:a14="http://schemas.microsoft.com/office/drawing/2010/main" val="0"/>
              </a:ext>
            </a:extLst>
          </a:blip>
          <a:srcRect/>
          <a:stretch>
            <a:fillRect t="-17000" b="-17000"/>
          </a:stretch>
        </a:blipFill>
      </dgm:spPr>
    </dgm:pt>
    <dgm:pt modelId="{540A0772-C9B8-4B39-B772-703D95A3294D}" type="pres">
      <dgm:prSet presAssocID="{7CBF40F4-AA15-4465-B31D-A2717A28F1FA}" presName="txShp" presStyleLbl="node1" presStyleIdx="0" presStyleCnt="2" custScaleX="136086" custScaleY="142458">
        <dgm:presLayoutVars>
          <dgm:bulletEnabled val="1"/>
        </dgm:presLayoutVars>
      </dgm:prSet>
      <dgm:spPr/>
      <dgm:t>
        <a:bodyPr/>
        <a:lstStyle/>
        <a:p>
          <a:endParaRPr lang="es-EC"/>
        </a:p>
      </dgm:t>
    </dgm:pt>
    <dgm:pt modelId="{1E856ADB-3959-44E5-9BE0-7E90C81B3EA3}" type="pres">
      <dgm:prSet presAssocID="{6BFBCD5E-6D5F-49AC-866B-417B7E8D8CAE}" presName="spacing" presStyleCnt="0"/>
      <dgm:spPr/>
    </dgm:pt>
    <dgm:pt modelId="{9FCFC159-D678-4282-AE08-3BC817DB135B}" type="pres">
      <dgm:prSet presAssocID="{E6A972E8-D803-4F62-A9C4-57A60AFC7887}" presName="composite" presStyleCnt="0"/>
      <dgm:spPr/>
    </dgm:pt>
    <dgm:pt modelId="{FF1BD801-4496-4EBF-8D40-AD97B9B9D5B0}" type="pres">
      <dgm:prSet presAssocID="{E6A972E8-D803-4F62-A9C4-57A60AFC7887}" presName="imgShp" presStyleLbl="fgImgPlace1" presStyleIdx="1" presStyleCnt="2" custLinFactNeighborX="-25165" custLinFactNeighborY="-6255"/>
      <dgm:spPr>
        <a:blipFill>
          <a:blip xmlns:r="http://schemas.openxmlformats.org/officeDocument/2006/relationships" r:embed="rId2" cstate="print">
            <a:extLst>
              <a:ext uri="{28A0092B-C50C-407E-A947-70E740481C1C}">
                <a14:useLocalDpi xmlns="" xmlns:a14="http://schemas.microsoft.com/office/drawing/2010/main" val="0"/>
              </a:ext>
            </a:extLst>
          </a:blip>
          <a:srcRect/>
          <a:stretch>
            <a:fillRect l="-17000" r="-17000"/>
          </a:stretch>
        </a:blipFill>
      </dgm:spPr>
    </dgm:pt>
    <dgm:pt modelId="{9C53B8E0-444D-4CEB-AA1C-7D4B39F0B97D}" type="pres">
      <dgm:prSet presAssocID="{E6A972E8-D803-4F62-A9C4-57A60AFC7887}" presName="txShp" presStyleLbl="node1" presStyleIdx="1" presStyleCnt="2" custScaleX="132241" custScaleY="126540">
        <dgm:presLayoutVars>
          <dgm:bulletEnabled val="1"/>
        </dgm:presLayoutVars>
      </dgm:prSet>
      <dgm:spPr/>
      <dgm:t>
        <a:bodyPr/>
        <a:lstStyle/>
        <a:p>
          <a:endParaRPr lang="es-EC"/>
        </a:p>
      </dgm:t>
    </dgm:pt>
  </dgm:ptLst>
  <dgm:cxnLst>
    <dgm:cxn modelId="{F6C38B86-7004-4835-BAFA-4D124CC22A8E}" srcId="{6F4BC5FD-1F73-4937-A098-98C4AB3D66EC}" destId="{7CBF40F4-AA15-4465-B31D-A2717A28F1FA}" srcOrd="0" destOrd="0" parTransId="{F28F1BFB-0AD9-45F5-AA64-FC55059333AB}" sibTransId="{6BFBCD5E-6D5F-49AC-866B-417B7E8D8CAE}"/>
    <dgm:cxn modelId="{AFD09B8C-99AD-4A60-A6C9-36510F3BD7F2}" type="presOf" srcId="{E6A972E8-D803-4F62-A9C4-57A60AFC7887}" destId="{9C53B8E0-444D-4CEB-AA1C-7D4B39F0B97D}" srcOrd="0" destOrd="0" presId="urn:microsoft.com/office/officeart/2005/8/layout/vList3#3"/>
    <dgm:cxn modelId="{DC457B2D-9579-4A62-8E85-08BD9A8875AE}" srcId="{6F4BC5FD-1F73-4937-A098-98C4AB3D66EC}" destId="{E6A972E8-D803-4F62-A9C4-57A60AFC7887}" srcOrd="1" destOrd="0" parTransId="{1A9843D0-E4D3-4D6B-944E-FCF89438FB3F}" sibTransId="{69EED184-AA57-4478-8E6B-2B49CEF337AD}"/>
    <dgm:cxn modelId="{FF7F4535-DB45-4A75-925E-2DF3BFFEDDF7}" type="presOf" srcId="{7CBF40F4-AA15-4465-B31D-A2717A28F1FA}" destId="{540A0772-C9B8-4B39-B772-703D95A3294D}" srcOrd="0" destOrd="0" presId="urn:microsoft.com/office/officeart/2005/8/layout/vList3#3"/>
    <dgm:cxn modelId="{64C4D0BF-FBAD-4A89-9EDE-93D2306B8106}" type="presOf" srcId="{6F4BC5FD-1F73-4937-A098-98C4AB3D66EC}" destId="{DFFA46BB-2AD8-4455-8193-C985F15C5F28}" srcOrd="0" destOrd="0" presId="urn:microsoft.com/office/officeart/2005/8/layout/vList3#3"/>
    <dgm:cxn modelId="{E8FA2863-6458-4859-94FC-DDCAD190A0ED}" type="presParOf" srcId="{DFFA46BB-2AD8-4455-8193-C985F15C5F28}" destId="{352D0241-E4CF-4E22-A5DA-ADAEC93D07C8}" srcOrd="0" destOrd="0" presId="urn:microsoft.com/office/officeart/2005/8/layout/vList3#3"/>
    <dgm:cxn modelId="{A9B5D022-A493-4052-BEF8-E2B914F695BF}" type="presParOf" srcId="{352D0241-E4CF-4E22-A5DA-ADAEC93D07C8}" destId="{4F24C32E-3DE6-44CC-87FB-A3D2FF70C182}" srcOrd="0" destOrd="0" presId="urn:microsoft.com/office/officeart/2005/8/layout/vList3#3"/>
    <dgm:cxn modelId="{1701E524-0938-4CAF-BF0D-3EAEB9968491}" type="presParOf" srcId="{352D0241-E4CF-4E22-A5DA-ADAEC93D07C8}" destId="{540A0772-C9B8-4B39-B772-703D95A3294D}" srcOrd="1" destOrd="0" presId="urn:microsoft.com/office/officeart/2005/8/layout/vList3#3"/>
    <dgm:cxn modelId="{0A034E2B-F316-4298-9715-F066DDDF084A}" type="presParOf" srcId="{DFFA46BB-2AD8-4455-8193-C985F15C5F28}" destId="{1E856ADB-3959-44E5-9BE0-7E90C81B3EA3}" srcOrd="1" destOrd="0" presId="urn:microsoft.com/office/officeart/2005/8/layout/vList3#3"/>
    <dgm:cxn modelId="{28CD3B81-F4A2-48A9-80FC-BD85B54DE432}" type="presParOf" srcId="{DFFA46BB-2AD8-4455-8193-C985F15C5F28}" destId="{9FCFC159-D678-4282-AE08-3BC817DB135B}" srcOrd="2" destOrd="0" presId="urn:microsoft.com/office/officeart/2005/8/layout/vList3#3"/>
    <dgm:cxn modelId="{DD7DDF82-A104-47C3-BCE3-999C3E11AC63}" type="presParOf" srcId="{9FCFC159-D678-4282-AE08-3BC817DB135B}" destId="{FF1BD801-4496-4EBF-8D40-AD97B9B9D5B0}" srcOrd="0" destOrd="0" presId="urn:microsoft.com/office/officeart/2005/8/layout/vList3#3"/>
    <dgm:cxn modelId="{ADB4CC52-299A-4395-B9B7-468B19C0C880}" type="presParOf" srcId="{9FCFC159-D678-4282-AE08-3BC817DB135B}" destId="{9C53B8E0-444D-4CEB-AA1C-7D4B39F0B97D}" srcOrd="1" destOrd="0" presId="urn:microsoft.com/office/officeart/2005/8/layout/vList3#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44080BF-B655-47C0-9CE2-5939526091CA}" type="doc">
      <dgm:prSet loTypeId="urn:microsoft.com/office/officeart/2005/8/layout/vList3#4" loCatId="picture" qsTypeId="urn:microsoft.com/office/officeart/2005/8/quickstyle/simple5" qsCatId="simple" csTypeId="urn:microsoft.com/office/officeart/2005/8/colors/colorful4" csCatId="colorful" phldr="1"/>
      <dgm:spPr/>
    </dgm:pt>
    <dgm:pt modelId="{BBF2A48B-DC73-47B9-A4F3-5555B048DC4A}">
      <dgm:prSet custT="1"/>
      <dgm:spPr/>
      <dgm:t>
        <a:bodyPr/>
        <a:lstStyle/>
        <a:p>
          <a:pPr algn="just"/>
          <a:r>
            <a:rPr lang="es-EC" sz="2000" dirty="0" smtClean="0">
              <a:solidFill>
                <a:schemeClr val="tx1"/>
              </a:solidFill>
              <a:latin typeface="Calibri Light" pitchFamily="34" charset="0"/>
            </a:rPr>
            <a:t>Incorporar dentro del programa que otorga la Fundación Casa de Refugio Matilde, el presente programa de ludo motricidad, de manera permanente, de tal suerte que las mujeres refugiadas presentes y futuras, gocen de sus evidentes beneficios.</a:t>
          </a:r>
          <a:endParaRPr lang="es-EC" sz="2000" dirty="0">
            <a:solidFill>
              <a:schemeClr val="tx1"/>
            </a:solidFill>
            <a:latin typeface="Calibri Light" pitchFamily="34" charset="0"/>
          </a:endParaRPr>
        </a:p>
      </dgm:t>
    </dgm:pt>
    <dgm:pt modelId="{AE85972B-F12F-4830-B1DB-FEF0ED6DA69C}" type="parTrans" cxnId="{1CF16EA6-5498-4F4D-88B1-2A0D340FE822}">
      <dgm:prSet/>
      <dgm:spPr/>
      <dgm:t>
        <a:bodyPr/>
        <a:lstStyle/>
        <a:p>
          <a:endParaRPr lang="es-EC">
            <a:solidFill>
              <a:schemeClr val="tx1"/>
            </a:solidFill>
          </a:endParaRPr>
        </a:p>
      </dgm:t>
    </dgm:pt>
    <dgm:pt modelId="{18BFB7DC-CCC3-4E83-BA1D-72797BEEACE6}" type="sibTrans" cxnId="{1CF16EA6-5498-4F4D-88B1-2A0D340FE822}">
      <dgm:prSet/>
      <dgm:spPr/>
      <dgm:t>
        <a:bodyPr/>
        <a:lstStyle/>
        <a:p>
          <a:endParaRPr lang="es-EC">
            <a:solidFill>
              <a:schemeClr val="tx1"/>
            </a:solidFill>
          </a:endParaRPr>
        </a:p>
      </dgm:t>
    </dgm:pt>
    <dgm:pt modelId="{B0ACAE8D-6B1A-4734-97EE-9705603F4B27}">
      <dgm:prSet custT="1"/>
      <dgm:spPr/>
      <dgm:t>
        <a:bodyPr/>
        <a:lstStyle/>
        <a:p>
          <a:pPr algn="just"/>
          <a:r>
            <a:rPr lang="es-EC" sz="2000" smtClean="0">
              <a:solidFill>
                <a:schemeClr val="tx1"/>
              </a:solidFill>
              <a:latin typeface="Calibri Light" pitchFamily="34" charset="0"/>
            </a:rPr>
            <a:t>Desarrollar programas ludo motrices similares al presente, e ir adaptando otras actividades de la misma naturaleza (ludo motrices)  de acuerdo a las necesidades psicológicas, emocionales y afectivas de las mujeres refugiadas; o, de acuerdo con su condición social, económica, cultural y educativa.</a:t>
          </a:r>
          <a:endParaRPr lang="es-EC" sz="2000" dirty="0">
            <a:solidFill>
              <a:schemeClr val="tx1"/>
            </a:solidFill>
            <a:latin typeface="Calibri Light" pitchFamily="34" charset="0"/>
          </a:endParaRPr>
        </a:p>
      </dgm:t>
    </dgm:pt>
    <dgm:pt modelId="{2F3DC7D4-95ED-412D-B159-ED4689E10F94}" type="parTrans" cxnId="{3240F1CB-6BE0-4F67-80FD-898E5A635DEF}">
      <dgm:prSet/>
      <dgm:spPr/>
      <dgm:t>
        <a:bodyPr/>
        <a:lstStyle/>
        <a:p>
          <a:endParaRPr lang="es-EC">
            <a:solidFill>
              <a:schemeClr val="tx1"/>
            </a:solidFill>
          </a:endParaRPr>
        </a:p>
      </dgm:t>
    </dgm:pt>
    <dgm:pt modelId="{C1253D90-6660-4660-8534-04236DA9F169}" type="sibTrans" cxnId="{3240F1CB-6BE0-4F67-80FD-898E5A635DEF}">
      <dgm:prSet/>
      <dgm:spPr/>
      <dgm:t>
        <a:bodyPr/>
        <a:lstStyle/>
        <a:p>
          <a:endParaRPr lang="es-EC">
            <a:solidFill>
              <a:schemeClr val="tx1"/>
            </a:solidFill>
          </a:endParaRPr>
        </a:p>
      </dgm:t>
    </dgm:pt>
    <dgm:pt modelId="{659BE776-C02D-4CB5-8576-610F5453F062}">
      <dgm:prSet custT="1"/>
      <dgm:spPr/>
      <dgm:t>
        <a:bodyPr/>
        <a:lstStyle/>
        <a:p>
          <a:pPr algn="l"/>
          <a:endParaRPr lang="es-EC" sz="1800" dirty="0">
            <a:solidFill>
              <a:schemeClr val="tx1"/>
            </a:solidFill>
            <a:latin typeface="Calibri Light" pitchFamily="34" charset="0"/>
          </a:endParaRPr>
        </a:p>
      </dgm:t>
    </dgm:pt>
    <dgm:pt modelId="{108E851F-67BD-42FD-8195-E76B2E40E998}" type="parTrans" cxnId="{E53EB29E-01AC-4556-9520-99E6DA392C5F}">
      <dgm:prSet/>
      <dgm:spPr/>
      <dgm:t>
        <a:bodyPr/>
        <a:lstStyle/>
        <a:p>
          <a:endParaRPr lang="es-EC">
            <a:solidFill>
              <a:schemeClr val="tx1"/>
            </a:solidFill>
          </a:endParaRPr>
        </a:p>
      </dgm:t>
    </dgm:pt>
    <dgm:pt modelId="{11E67DFB-10BB-4BFD-942D-64C7DB6BDFCD}" type="sibTrans" cxnId="{E53EB29E-01AC-4556-9520-99E6DA392C5F}">
      <dgm:prSet/>
      <dgm:spPr/>
      <dgm:t>
        <a:bodyPr/>
        <a:lstStyle/>
        <a:p>
          <a:endParaRPr lang="es-EC">
            <a:solidFill>
              <a:schemeClr val="tx1"/>
            </a:solidFill>
          </a:endParaRPr>
        </a:p>
      </dgm:t>
    </dgm:pt>
    <dgm:pt modelId="{68079A8A-5740-4FED-AE7C-59F92C6AE863}" type="pres">
      <dgm:prSet presAssocID="{A44080BF-B655-47C0-9CE2-5939526091CA}" presName="linearFlow" presStyleCnt="0">
        <dgm:presLayoutVars>
          <dgm:dir/>
          <dgm:resizeHandles val="exact"/>
        </dgm:presLayoutVars>
      </dgm:prSet>
      <dgm:spPr/>
    </dgm:pt>
    <dgm:pt modelId="{20E81A10-67C1-40A2-8E58-EB7336840A93}" type="pres">
      <dgm:prSet presAssocID="{BBF2A48B-DC73-47B9-A4F3-5555B048DC4A}" presName="composite" presStyleCnt="0"/>
      <dgm:spPr/>
    </dgm:pt>
    <dgm:pt modelId="{60FBB866-4715-4F5A-8AC7-51B5F919DD89}" type="pres">
      <dgm:prSet presAssocID="{BBF2A48B-DC73-47B9-A4F3-5555B048DC4A}" presName="imgShp" presStyleLbl="fgImgPlace1" presStyleIdx="0" presStyleCnt="2" custScaleX="112054"/>
      <dgm:spPr>
        <a:blipFill>
          <a:blip xmlns:r="http://schemas.openxmlformats.org/officeDocument/2006/relationships" r:embed="rId1" cstate="print">
            <a:extLst>
              <a:ext uri="{28A0092B-C50C-407E-A947-70E740481C1C}">
                <a14:useLocalDpi xmlns="" xmlns:a14="http://schemas.microsoft.com/office/drawing/2010/main" val="0"/>
              </a:ext>
            </a:extLst>
          </a:blip>
          <a:srcRect/>
          <a:stretch>
            <a:fillRect t="-17000" b="-17000"/>
          </a:stretch>
        </a:blipFill>
      </dgm:spPr>
    </dgm:pt>
    <dgm:pt modelId="{A26DD13C-6B60-4B7D-9C33-EC6282AA2FF1}" type="pres">
      <dgm:prSet presAssocID="{BBF2A48B-DC73-47B9-A4F3-5555B048DC4A}" presName="txShp" presStyleLbl="node1" presStyleIdx="0" presStyleCnt="2">
        <dgm:presLayoutVars>
          <dgm:bulletEnabled val="1"/>
        </dgm:presLayoutVars>
      </dgm:prSet>
      <dgm:spPr/>
      <dgm:t>
        <a:bodyPr/>
        <a:lstStyle/>
        <a:p>
          <a:endParaRPr lang="es-EC"/>
        </a:p>
      </dgm:t>
    </dgm:pt>
    <dgm:pt modelId="{FB930343-287D-4DD5-91BA-7FE9D9A5580D}" type="pres">
      <dgm:prSet presAssocID="{18BFB7DC-CCC3-4E83-BA1D-72797BEEACE6}" presName="spacing" presStyleCnt="0"/>
      <dgm:spPr/>
    </dgm:pt>
    <dgm:pt modelId="{2047AA63-55EB-48F7-B0CC-8EE6836A1AA6}" type="pres">
      <dgm:prSet presAssocID="{B0ACAE8D-6B1A-4734-97EE-9705603F4B27}" presName="composite" presStyleCnt="0"/>
      <dgm:spPr/>
    </dgm:pt>
    <dgm:pt modelId="{911B7FE0-DCA9-4D9B-96C4-449CFF3D81C0}" type="pres">
      <dgm:prSet presAssocID="{B0ACAE8D-6B1A-4734-97EE-9705603F4B27}" presName="imgShp" presStyleLbl="fgImgPlace1" presStyleIdx="1" presStyleCnt="2"/>
      <dgm:spPr>
        <a:blipFill>
          <a:blip xmlns:r="http://schemas.openxmlformats.org/officeDocument/2006/relationships" r:embed="rId2" cstate="print">
            <a:extLst>
              <a:ext uri="{28A0092B-C50C-407E-A947-70E740481C1C}">
                <a14:useLocalDpi xmlns="" xmlns:a14="http://schemas.microsoft.com/office/drawing/2010/main" val="0"/>
              </a:ext>
            </a:extLst>
          </a:blip>
          <a:srcRect/>
          <a:stretch>
            <a:fillRect t="-17000" b="-17000"/>
          </a:stretch>
        </a:blipFill>
      </dgm:spPr>
      <dgm:t>
        <a:bodyPr/>
        <a:lstStyle/>
        <a:p>
          <a:endParaRPr lang="es-EC"/>
        </a:p>
      </dgm:t>
    </dgm:pt>
    <dgm:pt modelId="{B95798D2-B6D2-4153-88F3-F207368DCDA7}" type="pres">
      <dgm:prSet presAssocID="{B0ACAE8D-6B1A-4734-97EE-9705603F4B27}" presName="txShp" presStyleLbl="node1" presStyleIdx="1" presStyleCnt="2" custScaleY="153448" custLinFactNeighborX="-848" custLinFactNeighborY="-7822">
        <dgm:presLayoutVars>
          <dgm:bulletEnabled val="1"/>
        </dgm:presLayoutVars>
      </dgm:prSet>
      <dgm:spPr/>
      <dgm:t>
        <a:bodyPr/>
        <a:lstStyle/>
        <a:p>
          <a:endParaRPr lang="es-EC"/>
        </a:p>
      </dgm:t>
    </dgm:pt>
  </dgm:ptLst>
  <dgm:cxnLst>
    <dgm:cxn modelId="{3240F1CB-6BE0-4F67-80FD-898E5A635DEF}" srcId="{A44080BF-B655-47C0-9CE2-5939526091CA}" destId="{B0ACAE8D-6B1A-4734-97EE-9705603F4B27}" srcOrd="1" destOrd="0" parTransId="{2F3DC7D4-95ED-412D-B159-ED4689E10F94}" sibTransId="{C1253D90-6660-4660-8534-04236DA9F169}"/>
    <dgm:cxn modelId="{E53EB29E-01AC-4556-9520-99E6DA392C5F}" srcId="{B0ACAE8D-6B1A-4734-97EE-9705603F4B27}" destId="{659BE776-C02D-4CB5-8576-610F5453F062}" srcOrd="0" destOrd="0" parTransId="{108E851F-67BD-42FD-8195-E76B2E40E998}" sibTransId="{11E67DFB-10BB-4BFD-942D-64C7DB6BDFCD}"/>
    <dgm:cxn modelId="{7E7E65E5-B2F9-40CF-8139-E7967D84A959}" type="presOf" srcId="{BBF2A48B-DC73-47B9-A4F3-5555B048DC4A}" destId="{A26DD13C-6B60-4B7D-9C33-EC6282AA2FF1}" srcOrd="0" destOrd="0" presId="urn:microsoft.com/office/officeart/2005/8/layout/vList3#4"/>
    <dgm:cxn modelId="{7DA17E90-9627-478F-AC47-8259874888D9}" type="presOf" srcId="{659BE776-C02D-4CB5-8576-610F5453F062}" destId="{B95798D2-B6D2-4153-88F3-F207368DCDA7}" srcOrd="0" destOrd="1" presId="urn:microsoft.com/office/officeart/2005/8/layout/vList3#4"/>
    <dgm:cxn modelId="{BE3FBD61-4AD8-4A0F-B639-3F00F49A95B1}" type="presOf" srcId="{B0ACAE8D-6B1A-4734-97EE-9705603F4B27}" destId="{B95798D2-B6D2-4153-88F3-F207368DCDA7}" srcOrd="0" destOrd="0" presId="urn:microsoft.com/office/officeart/2005/8/layout/vList3#4"/>
    <dgm:cxn modelId="{1CF16EA6-5498-4F4D-88B1-2A0D340FE822}" srcId="{A44080BF-B655-47C0-9CE2-5939526091CA}" destId="{BBF2A48B-DC73-47B9-A4F3-5555B048DC4A}" srcOrd="0" destOrd="0" parTransId="{AE85972B-F12F-4830-B1DB-FEF0ED6DA69C}" sibTransId="{18BFB7DC-CCC3-4E83-BA1D-72797BEEACE6}"/>
    <dgm:cxn modelId="{601E5F89-CFEE-4609-881B-DCDE5D2E5B92}" type="presOf" srcId="{A44080BF-B655-47C0-9CE2-5939526091CA}" destId="{68079A8A-5740-4FED-AE7C-59F92C6AE863}" srcOrd="0" destOrd="0" presId="urn:microsoft.com/office/officeart/2005/8/layout/vList3#4"/>
    <dgm:cxn modelId="{813F4095-DC37-43F8-B2CB-87CBAA0A849F}" type="presParOf" srcId="{68079A8A-5740-4FED-AE7C-59F92C6AE863}" destId="{20E81A10-67C1-40A2-8E58-EB7336840A93}" srcOrd="0" destOrd="0" presId="urn:microsoft.com/office/officeart/2005/8/layout/vList3#4"/>
    <dgm:cxn modelId="{81EF696E-E7B6-4883-9439-2C0B27C894A9}" type="presParOf" srcId="{20E81A10-67C1-40A2-8E58-EB7336840A93}" destId="{60FBB866-4715-4F5A-8AC7-51B5F919DD89}" srcOrd="0" destOrd="0" presId="urn:microsoft.com/office/officeart/2005/8/layout/vList3#4"/>
    <dgm:cxn modelId="{31323068-7510-4F77-818E-FB01A187901B}" type="presParOf" srcId="{20E81A10-67C1-40A2-8E58-EB7336840A93}" destId="{A26DD13C-6B60-4B7D-9C33-EC6282AA2FF1}" srcOrd="1" destOrd="0" presId="urn:microsoft.com/office/officeart/2005/8/layout/vList3#4"/>
    <dgm:cxn modelId="{C0C3E71B-F6F8-4B2A-BC90-E69D70DB6AC8}" type="presParOf" srcId="{68079A8A-5740-4FED-AE7C-59F92C6AE863}" destId="{FB930343-287D-4DD5-91BA-7FE9D9A5580D}" srcOrd="1" destOrd="0" presId="urn:microsoft.com/office/officeart/2005/8/layout/vList3#4"/>
    <dgm:cxn modelId="{1C4521D6-9686-46A8-9402-50855BABCAD9}" type="presParOf" srcId="{68079A8A-5740-4FED-AE7C-59F92C6AE863}" destId="{2047AA63-55EB-48F7-B0CC-8EE6836A1AA6}" srcOrd="2" destOrd="0" presId="urn:microsoft.com/office/officeart/2005/8/layout/vList3#4"/>
    <dgm:cxn modelId="{B77AFAD7-4781-439B-8E49-3B901D395837}" type="presParOf" srcId="{2047AA63-55EB-48F7-B0CC-8EE6836A1AA6}" destId="{911B7FE0-DCA9-4D9B-96C4-449CFF3D81C0}" srcOrd="0" destOrd="0" presId="urn:microsoft.com/office/officeart/2005/8/layout/vList3#4"/>
    <dgm:cxn modelId="{E4053DA4-7692-4BB3-ABDD-5DFB596393B9}" type="presParOf" srcId="{2047AA63-55EB-48F7-B0CC-8EE6836A1AA6}" destId="{B95798D2-B6D2-4153-88F3-F207368DCDA7}" srcOrd="1" destOrd="0" presId="urn:microsoft.com/office/officeart/2005/8/layout/vList3#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607C4E7-0372-4F0C-AD69-43BF2A165D87}"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es-EC"/>
        </a:p>
      </dgm:t>
    </dgm:pt>
    <dgm:pt modelId="{22AC55CB-3CCB-4801-9AF9-C75B67BF64A6}">
      <dgm:prSet phldrT="[Texto]" custT="1"/>
      <dgm:spPr/>
      <dgm:t>
        <a:bodyPr/>
        <a:lstStyle/>
        <a:p>
          <a:r>
            <a:rPr lang="es-EC" sz="2400" dirty="0" smtClean="0">
              <a:solidFill>
                <a:schemeClr val="tx1"/>
              </a:solidFill>
              <a:latin typeface="Calibri Light" pitchFamily="34" charset="0"/>
            </a:rPr>
            <a:t>Trascendencia</a:t>
          </a:r>
          <a:endParaRPr lang="es-EC" sz="2400" dirty="0">
            <a:solidFill>
              <a:schemeClr val="tx1"/>
            </a:solidFill>
            <a:latin typeface="Calibri Light" pitchFamily="34" charset="0"/>
          </a:endParaRPr>
        </a:p>
      </dgm:t>
    </dgm:pt>
    <dgm:pt modelId="{0B5286F4-4B27-4ADC-B4AA-8BFBA355AB43}" type="parTrans" cxnId="{B225695E-5AD0-4CFB-8B93-DE9C7F927A76}">
      <dgm:prSet/>
      <dgm:spPr/>
      <dgm:t>
        <a:bodyPr/>
        <a:lstStyle/>
        <a:p>
          <a:endParaRPr lang="es-EC">
            <a:solidFill>
              <a:schemeClr val="tx1"/>
            </a:solidFill>
          </a:endParaRPr>
        </a:p>
      </dgm:t>
    </dgm:pt>
    <dgm:pt modelId="{F695696B-28DB-40CD-B52C-D07280534882}" type="sibTrans" cxnId="{B225695E-5AD0-4CFB-8B93-DE9C7F927A76}">
      <dgm:prSet/>
      <dgm:spPr/>
      <dgm:t>
        <a:bodyPr/>
        <a:lstStyle/>
        <a:p>
          <a:endParaRPr lang="es-EC">
            <a:solidFill>
              <a:schemeClr val="tx1"/>
            </a:solidFill>
          </a:endParaRPr>
        </a:p>
      </dgm:t>
    </dgm:pt>
    <dgm:pt modelId="{69B5ECA1-D548-4124-BCCC-73A34C90F8CF}">
      <dgm:prSet phldrT="[Texto]" custT="1"/>
      <dgm:spPr/>
      <dgm:t>
        <a:bodyPr/>
        <a:lstStyle/>
        <a:p>
          <a:r>
            <a:rPr lang="es-EC" sz="2400" dirty="0" smtClean="0">
              <a:solidFill>
                <a:schemeClr val="tx1"/>
              </a:solidFill>
              <a:latin typeface="Calibri Light" pitchFamily="34" charset="0"/>
            </a:rPr>
            <a:t>Efectividad</a:t>
          </a:r>
          <a:endParaRPr lang="es-EC" sz="2400" dirty="0">
            <a:solidFill>
              <a:schemeClr val="tx1"/>
            </a:solidFill>
            <a:latin typeface="Calibri Light" pitchFamily="34" charset="0"/>
          </a:endParaRPr>
        </a:p>
      </dgm:t>
    </dgm:pt>
    <dgm:pt modelId="{0E2BB6B5-A82C-4FFE-BFB8-3AC5A316E888}" type="parTrans" cxnId="{569DF7DC-F757-45C4-81B2-174C77A940AF}">
      <dgm:prSet/>
      <dgm:spPr/>
      <dgm:t>
        <a:bodyPr/>
        <a:lstStyle/>
        <a:p>
          <a:endParaRPr lang="es-EC">
            <a:solidFill>
              <a:schemeClr val="tx1"/>
            </a:solidFill>
          </a:endParaRPr>
        </a:p>
      </dgm:t>
    </dgm:pt>
    <dgm:pt modelId="{85423466-F2BD-4931-B580-2D27E1B9A215}" type="sibTrans" cxnId="{569DF7DC-F757-45C4-81B2-174C77A940AF}">
      <dgm:prSet/>
      <dgm:spPr/>
      <dgm:t>
        <a:bodyPr/>
        <a:lstStyle/>
        <a:p>
          <a:endParaRPr lang="es-EC">
            <a:solidFill>
              <a:schemeClr val="tx1"/>
            </a:solidFill>
          </a:endParaRPr>
        </a:p>
      </dgm:t>
    </dgm:pt>
    <dgm:pt modelId="{14900B7A-BFF9-4F07-865A-2B8FA306D366}">
      <dgm:prSet phldrT="[Texto]" custT="1"/>
      <dgm:spPr/>
      <dgm:t>
        <a:bodyPr/>
        <a:lstStyle/>
        <a:p>
          <a:r>
            <a:rPr lang="es-EC" sz="2400" dirty="0" smtClean="0">
              <a:solidFill>
                <a:schemeClr val="tx1"/>
              </a:solidFill>
              <a:latin typeface="Calibri Light" pitchFamily="34" charset="0"/>
            </a:rPr>
            <a:t>Relevancia</a:t>
          </a:r>
          <a:endParaRPr lang="es-EC" sz="2400" dirty="0">
            <a:solidFill>
              <a:schemeClr val="tx1"/>
            </a:solidFill>
            <a:latin typeface="Calibri Light" pitchFamily="34" charset="0"/>
          </a:endParaRPr>
        </a:p>
      </dgm:t>
    </dgm:pt>
    <dgm:pt modelId="{95992EEE-9F13-424A-BE9B-B06849A88C94}" type="parTrans" cxnId="{B44E7031-4EE0-4EFC-B285-3B8B8AFC28AA}">
      <dgm:prSet/>
      <dgm:spPr/>
      <dgm:t>
        <a:bodyPr/>
        <a:lstStyle/>
        <a:p>
          <a:endParaRPr lang="es-EC">
            <a:solidFill>
              <a:schemeClr val="tx1"/>
            </a:solidFill>
          </a:endParaRPr>
        </a:p>
      </dgm:t>
    </dgm:pt>
    <dgm:pt modelId="{359DD16A-0FB3-4F19-AB96-F8E4F6087989}" type="sibTrans" cxnId="{B44E7031-4EE0-4EFC-B285-3B8B8AFC28AA}">
      <dgm:prSet/>
      <dgm:spPr/>
      <dgm:t>
        <a:bodyPr/>
        <a:lstStyle/>
        <a:p>
          <a:endParaRPr lang="es-EC">
            <a:solidFill>
              <a:schemeClr val="tx1"/>
            </a:solidFill>
          </a:endParaRPr>
        </a:p>
      </dgm:t>
    </dgm:pt>
    <dgm:pt modelId="{8CC616F7-3B6D-41D6-8DF8-82B80648025F}">
      <dgm:prSet phldrT="[Texto]" custT="1"/>
      <dgm:spPr/>
      <dgm:t>
        <a:bodyPr/>
        <a:lstStyle/>
        <a:p>
          <a:r>
            <a:rPr lang="es-EC" sz="2400" dirty="0" smtClean="0">
              <a:solidFill>
                <a:schemeClr val="tx1"/>
              </a:solidFill>
              <a:latin typeface="Calibri Light" pitchFamily="34" charset="0"/>
            </a:rPr>
            <a:t>Justificación</a:t>
          </a:r>
          <a:endParaRPr lang="es-EC" sz="2400" dirty="0">
            <a:solidFill>
              <a:schemeClr val="tx1"/>
            </a:solidFill>
            <a:latin typeface="Calibri Light" pitchFamily="34" charset="0"/>
          </a:endParaRPr>
        </a:p>
      </dgm:t>
    </dgm:pt>
    <dgm:pt modelId="{02590CDF-3D17-4918-A0E5-F212DE03DA45}" type="parTrans" cxnId="{6EA7FE98-6E9F-428C-994D-2F838D41E1E9}">
      <dgm:prSet/>
      <dgm:spPr/>
      <dgm:t>
        <a:bodyPr/>
        <a:lstStyle/>
        <a:p>
          <a:endParaRPr lang="es-EC">
            <a:solidFill>
              <a:schemeClr val="tx1"/>
            </a:solidFill>
          </a:endParaRPr>
        </a:p>
      </dgm:t>
    </dgm:pt>
    <dgm:pt modelId="{57A5F106-C19B-4D91-8349-8973F7F7EC2A}" type="sibTrans" cxnId="{6EA7FE98-6E9F-428C-994D-2F838D41E1E9}">
      <dgm:prSet/>
      <dgm:spPr/>
      <dgm:t>
        <a:bodyPr/>
        <a:lstStyle/>
        <a:p>
          <a:endParaRPr lang="es-EC">
            <a:solidFill>
              <a:schemeClr val="tx1"/>
            </a:solidFill>
          </a:endParaRPr>
        </a:p>
      </dgm:t>
    </dgm:pt>
    <dgm:pt modelId="{789925CD-44C5-452E-A24A-7FA9FF0A7AB2}" type="pres">
      <dgm:prSet presAssocID="{5607C4E7-0372-4F0C-AD69-43BF2A165D87}" presName="Name0" presStyleCnt="0">
        <dgm:presLayoutVars>
          <dgm:chMax val="7"/>
          <dgm:resizeHandles val="exact"/>
        </dgm:presLayoutVars>
      </dgm:prSet>
      <dgm:spPr/>
      <dgm:t>
        <a:bodyPr/>
        <a:lstStyle/>
        <a:p>
          <a:endParaRPr lang="es-EC"/>
        </a:p>
      </dgm:t>
    </dgm:pt>
    <dgm:pt modelId="{D91ABF9A-5772-40E3-ACED-680B326A813B}" type="pres">
      <dgm:prSet presAssocID="{5607C4E7-0372-4F0C-AD69-43BF2A165D87}" presName="comp1" presStyleCnt="0"/>
      <dgm:spPr/>
    </dgm:pt>
    <dgm:pt modelId="{3F2BA4C7-3723-4794-B50D-7CB60FC74938}" type="pres">
      <dgm:prSet presAssocID="{5607C4E7-0372-4F0C-AD69-43BF2A165D87}" presName="circle1" presStyleLbl="node1" presStyleIdx="0" presStyleCnt="4" custScaleX="155224"/>
      <dgm:spPr/>
      <dgm:t>
        <a:bodyPr/>
        <a:lstStyle/>
        <a:p>
          <a:endParaRPr lang="es-EC"/>
        </a:p>
      </dgm:t>
    </dgm:pt>
    <dgm:pt modelId="{0E5794C8-C696-4F02-A879-369B441B7057}" type="pres">
      <dgm:prSet presAssocID="{5607C4E7-0372-4F0C-AD69-43BF2A165D87}" presName="c1text" presStyleLbl="node1" presStyleIdx="0" presStyleCnt="4">
        <dgm:presLayoutVars>
          <dgm:bulletEnabled val="1"/>
        </dgm:presLayoutVars>
      </dgm:prSet>
      <dgm:spPr/>
      <dgm:t>
        <a:bodyPr/>
        <a:lstStyle/>
        <a:p>
          <a:endParaRPr lang="es-EC"/>
        </a:p>
      </dgm:t>
    </dgm:pt>
    <dgm:pt modelId="{6462AEC8-B7FD-400E-BE4A-8ACB1344D15E}" type="pres">
      <dgm:prSet presAssocID="{5607C4E7-0372-4F0C-AD69-43BF2A165D87}" presName="comp2" presStyleCnt="0"/>
      <dgm:spPr/>
    </dgm:pt>
    <dgm:pt modelId="{431BC1B6-5371-416A-8BC7-2F91BBE1410A}" type="pres">
      <dgm:prSet presAssocID="{5607C4E7-0372-4F0C-AD69-43BF2A165D87}" presName="circle2" presStyleLbl="node1" presStyleIdx="1" presStyleCnt="4" custScaleX="128118"/>
      <dgm:spPr/>
      <dgm:t>
        <a:bodyPr/>
        <a:lstStyle/>
        <a:p>
          <a:endParaRPr lang="es-EC"/>
        </a:p>
      </dgm:t>
    </dgm:pt>
    <dgm:pt modelId="{82EBE07B-9405-4207-A934-BD1480A2B891}" type="pres">
      <dgm:prSet presAssocID="{5607C4E7-0372-4F0C-AD69-43BF2A165D87}" presName="c2text" presStyleLbl="node1" presStyleIdx="1" presStyleCnt="4">
        <dgm:presLayoutVars>
          <dgm:bulletEnabled val="1"/>
        </dgm:presLayoutVars>
      </dgm:prSet>
      <dgm:spPr/>
      <dgm:t>
        <a:bodyPr/>
        <a:lstStyle/>
        <a:p>
          <a:endParaRPr lang="es-EC"/>
        </a:p>
      </dgm:t>
    </dgm:pt>
    <dgm:pt modelId="{BF2581E5-1BA6-4827-A155-0B7508376150}" type="pres">
      <dgm:prSet presAssocID="{5607C4E7-0372-4F0C-AD69-43BF2A165D87}" presName="comp3" presStyleCnt="0"/>
      <dgm:spPr/>
    </dgm:pt>
    <dgm:pt modelId="{1AA9777F-1DA4-4BB1-A68A-ADDBF149BA88}" type="pres">
      <dgm:prSet presAssocID="{5607C4E7-0372-4F0C-AD69-43BF2A165D87}" presName="circle3" presStyleLbl="node1" presStyleIdx="2" presStyleCnt="4" custScaleX="126048"/>
      <dgm:spPr/>
      <dgm:t>
        <a:bodyPr/>
        <a:lstStyle/>
        <a:p>
          <a:endParaRPr lang="es-EC"/>
        </a:p>
      </dgm:t>
    </dgm:pt>
    <dgm:pt modelId="{C1E8A2E1-1F88-4822-9D9E-BACAABB5DE0E}" type="pres">
      <dgm:prSet presAssocID="{5607C4E7-0372-4F0C-AD69-43BF2A165D87}" presName="c3text" presStyleLbl="node1" presStyleIdx="2" presStyleCnt="4">
        <dgm:presLayoutVars>
          <dgm:bulletEnabled val="1"/>
        </dgm:presLayoutVars>
      </dgm:prSet>
      <dgm:spPr/>
      <dgm:t>
        <a:bodyPr/>
        <a:lstStyle/>
        <a:p>
          <a:endParaRPr lang="es-EC"/>
        </a:p>
      </dgm:t>
    </dgm:pt>
    <dgm:pt modelId="{2EF75116-962C-40B2-93CE-D83C8D1CF58A}" type="pres">
      <dgm:prSet presAssocID="{5607C4E7-0372-4F0C-AD69-43BF2A165D87}" presName="comp4" presStyleCnt="0"/>
      <dgm:spPr/>
    </dgm:pt>
    <dgm:pt modelId="{7E085764-571A-44AE-BFF5-A6FD3665BD2F}" type="pres">
      <dgm:prSet presAssocID="{5607C4E7-0372-4F0C-AD69-43BF2A165D87}" presName="circle4" presStyleLbl="node1" presStyleIdx="3" presStyleCnt="4" custScaleX="168326"/>
      <dgm:spPr/>
      <dgm:t>
        <a:bodyPr/>
        <a:lstStyle/>
        <a:p>
          <a:endParaRPr lang="es-EC"/>
        </a:p>
      </dgm:t>
    </dgm:pt>
    <dgm:pt modelId="{6C49B166-2373-4502-B837-D341EE5B05EA}" type="pres">
      <dgm:prSet presAssocID="{5607C4E7-0372-4F0C-AD69-43BF2A165D87}" presName="c4text" presStyleLbl="node1" presStyleIdx="3" presStyleCnt="4">
        <dgm:presLayoutVars>
          <dgm:bulletEnabled val="1"/>
        </dgm:presLayoutVars>
      </dgm:prSet>
      <dgm:spPr/>
      <dgm:t>
        <a:bodyPr/>
        <a:lstStyle/>
        <a:p>
          <a:endParaRPr lang="es-EC"/>
        </a:p>
      </dgm:t>
    </dgm:pt>
  </dgm:ptLst>
  <dgm:cxnLst>
    <dgm:cxn modelId="{B44E7031-4EE0-4EFC-B285-3B8B8AFC28AA}" srcId="{5607C4E7-0372-4F0C-AD69-43BF2A165D87}" destId="{14900B7A-BFF9-4F07-865A-2B8FA306D366}" srcOrd="2" destOrd="0" parTransId="{95992EEE-9F13-424A-BE9B-B06849A88C94}" sibTransId="{359DD16A-0FB3-4F19-AB96-F8E4F6087989}"/>
    <dgm:cxn modelId="{569DF7DC-F757-45C4-81B2-174C77A940AF}" srcId="{5607C4E7-0372-4F0C-AD69-43BF2A165D87}" destId="{69B5ECA1-D548-4124-BCCC-73A34C90F8CF}" srcOrd="1" destOrd="0" parTransId="{0E2BB6B5-A82C-4FFE-BFB8-3AC5A316E888}" sibTransId="{85423466-F2BD-4931-B580-2D27E1B9A215}"/>
    <dgm:cxn modelId="{E0C3FF77-132B-43EF-AF18-496E9539524B}" type="presOf" srcId="{14900B7A-BFF9-4F07-865A-2B8FA306D366}" destId="{1AA9777F-1DA4-4BB1-A68A-ADDBF149BA88}" srcOrd="0" destOrd="0" presId="urn:microsoft.com/office/officeart/2005/8/layout/venn2"/>
    <dgm:cxn modelId="{2F84E343-6629-4256-8B74-FDEB4F2DAB7D}" type="presOf" srcId="{22AC55CB-3CCB-4801-9AF9-C75B67BF64A6}" destId="{0E5794C8-C696-4F02-A879-369B441B7057}" srcOrd="1" destOrd="0" presId="urn:microsoft.com/office/officeart/2005/8/layout/venn2"/>
    <dgm:cxn modelId="{94FA19C5-623B-441A-80AE-6576ABC48325}" type="presOf" srcId="{69B5ECA1-D548-4124-BCCC-73A34C90F8CF}" destId="{431BC1B6-5371-416A-8BC7-2F91BBE1410A}" srcOrd="0" destOrd="0" presId="urn:microsoft.com/office/officeart/2005/8/layout/venn2"/>
    <dgm:cxn modelId="{1399A664-F1AF-45EE-B47F-E40839C06E69}" type="presOf" srcId="{8CC616F7-3B6D-41D6-8DF8-82B80648025F}" destId="{7E085764-571A-44AE-BFF5-A6FD3665BD2F}" srcOrd="0" destOrd="0" presId="urn:microsoft.com/office/officeart/2005/8/layout/venn2"/>
    <dgm:cxn modelId="{B643336C-CC1D-4F1C-B092-C888ED0ACE0B}" type="presOf" srcId="{5607C4E7-0372-4F0C-AD69-43BF2A165D87}" destId="{789925CD-44C5-452E-A24A-7FA9FF0A7AB2}" srcOrd="0" destOrd="0" presId="urn:microsoft.com/office/officeart/2005/8/layout/venn2"/>
    <dgm:cxn modelId="{9E595B94-A057-4F46-8163-6E7A250D4677}" type="presOf" srcId="{14900B7A-BFF9-4F07-865A-2B8FA306D366}" destId="{C1E8A2E1-1F88-4822-9D9E-BACAABB5DE0E}" srcOrd="1" destOrd="0" presId="urn:microsoft.com/office/officeart/2005/8/layout/venn2"/>
    <dgm:cxn modelId="{B225695E-5AD0-4CFB-8B93-DE9C7F927A76}" srcId="{5607C4E7-0372-4F0C-AD69-43BF2A165D87}" destId="{22AC55CB-3CCB-4801-9AF9-C75B67BF64A6}" srcOrd="0" destOrd="0" parTransId="{0B5286F4-4B27-4ADC-B4AA-8BFBA355AB43}" sibTransId="{F695696B-28DB-40CD-B52C-D07280534882}"/>
    <dgm:cxn modelId="{042EDB8D-CC31-4718-A19D-828E9A1DE44F}" type="presOf" srcId="{22AC55CB-3CCB-4801-9AF9-C75B67BF64A6}" destId="{3F2BA4C7-3723-4794-B50D-7CB60FC74938}" srcOrd="0" destOrd="0" presId="urn:microsoft.com/office/officeart/2005/8/layout/venn2"/>
    <dgm:cxn modelId="{A265A54D-B815-4171-897A-6BF5E4ABB818}" type="presOf" srcId="{69B5ECA1-D548-4124-BCCC-73A34C90F8CF}" destId="{82EBE07B-9405-4207-A934-BD1480A2B891}" srcOrd="1" destOrd="0" presId="urn:microsoft.com/office/officeart/2005/8/layout/venn2"/>
    <dgm:cxn modelId="{462E9122-96CE-4531-923A-96F114905E90}" type="presOf" srcId="{8CC616F7-3B6D-41D6-8DF8-82B80648025F}" destId="{6C49B166-2373-4502-B837-D341EE5B05EA}" srcOrd="1" destOrd="0" presId="urn:microsoft.com/office/officeart/2005/8/layout/venn2"/>
    <dgm:cxn modelId="{6EA7FE98-6E9F-428C-994D-2F838D41E1E9}" srcId="{5607C4E7-0372-4F0C-AD69-43BF2A165D87}" destId="{8CC616F7-3B6D-41D6-8DF8-82B80648025F}" srcOrd="3" destOrd="0" parTransId="{02590CDF-3D17-4918-A0E5-F212DE03DA45}" sibTransId="{57A5F106-C19B-4D91-8349-8973F7F7EC2A}"/>
    <dgm:cxn modelId="{20005F9C-449F-4A76-84EC-666FDD218941}" type="presParOf" srcId="{789925CD-44C5-452E-A24A-7FA9FF0A7AB2}" destId="{D91ABF9A-5772-40E3-ACED-680B326A813B}" srcOrd="0" destOrd="0" presId="urn:microsoft.com/office/officeart/2005/8/layout/venn2"/>
    <dgm:cxn modelId="{7A055AD3-19D9-43A1-BA1A-66517BE7E22C}" type="presParOf" srcId="{D91ABF9A-5772-40E3-ACED-680B326A813B}" destId="{3F2BA4C7-3723-4794-B50D-7CB60FC74938}" srcOrd="0" destOrd="0" presId="urn:microsoft.com/office/officeart/2005/8/layout/venn2"/>
    <dgm:cxn modelId="{A8A2D765-8D32-449A-ACC7-79BB182C8E72}" type="presParOf" srcId="{D91ABF9A-5772-40E3-ACED-680B326A813B}" destId="{0E5794C8-C696-4F02-A879-369B441B7057}" srcOrd="1" destOrd="0" presId="urn:microsoft.com/office/officeart/2005/8/layout/venn2"/>
    <dgm:cxn modelId="{1240A7D2-2262-494F-8AFA-42CC3B530903}" type="presParOf" srcId="{789925CD-44C5-452E-A24A-7FA9FF0A7AB2}" destId="{6462AEC8-B7FD-400E-BE4A-8ACB1344D15E}" srcOrd="1" destOrd="0" presId="urn:microsoft.com/office/officeart/2005/8/layout/venn2"/>
    <dgm:cxn modelId="{657D1068-2921-4AB9-9A38-3D6EAA7A33DA}" type="presParOf" srcId="{6462AEC8-B7FD-400E-BE4A-8ACB1344D15E}" destId="{431BC1B6-5371-416A-8BC7-2F91BBE1410A}" srcOrd="0" destOrd="0" presId="urn:microsoft.com/office/officeart/2005/8/layout/venn2"/>
    <dgm:cxn modelId="{D7FDD899-B62E-4357-A1AE-D3052847EDF6}" type="presParOf" srcId="{6462AEC8-B7FD-400E-BE4A-8ACB1344D15E}" destId="{82EBE07B-9405-4207-A934-BD1480A2B891}" srcOrd="1" destOrd="0" presId="urn:microsoft.com/office/officeart/2005/8/layout/venn2"/>
    <dgm:cxn modelId="{994E5FE7-404C-4AF2-A74C-3E9203363A44}" type="presParOf" srcId="{789925CD-44C5-452E-A24A-7FA9FF0A7AB2}" destId="{BF2581E5-1BA6-4827-A155-0B7508376150}" srcOrd="2" destOrd="0" presId="urn:microsoft.com/office/officeart/2005/8/layout/venn2"/>
    <dgm:cxn modelId="{DF204A30-34F9-4B9A-A892-428F5E484005}" type="presParOf" srcId="{BF2581E5-1BA6-4827-A155-0B7508376150}" destId="{1AA9777F-1DA4-4BB1-A68A-ADDBF149BA88}" srcOrd="0" destOrd="0" presId="urn:microsoft.com/office/officeart/2005/8/layout/venn2"/>
    <dgm:cxn modelId="{A5C92F12-8194-4909-81A3-E1FFB3687758}" type="presParOf" srcId="{BF2581E5-1BA6-4827-A155-0B7508376150}" destId="{C1E8A2E1-1F88-4822-9D9E-BACAABB5DE0E}" srcOrd="1" destOrd="0" presId="urn:microsoft.com/office/officeart/2005/8/layout/venn2"/>
    <dgm:cxn modelId="{4267FA0F-71CF-4214-B458-9766F85D430D}" type="presParOf" srcId="{789925CD-44C5-452E-A24A-7FA9FF0A7AB2}" destId="{2EF75116-962C-40B2-93CE-D83C8D1CF58A}" srcOrd="3" destOrd="0" presId="urn:microsoft.com/office/officeart/2005/8/layout/venn2"/>
    <dgm:cxn modelId="{05251B40-7786-40F3-8081-C3FE3A07635F}" type="presParOf" srcId="{2EF75116-962C-40B2-93CE-D83C8D1CF58A}" destId="{7E085764-571A-44AE-BFF5-A6FD3665BD2F}" srcOrd="0" destOrd="0" presId="urn:microsoft.com/office/officeart/2005/8/layout/venn2"/>
    <dgm:cxn modelId="{8B36E8D4-A80F-4A6A-8E99-1F06CCD010B1}" type="presParOf" srcId="{2EF75116-962C-40B2-93CE-D83C8D1CF58A}" destId="{6C49B166-2373-4502-B837-D341EE5B05EA}" srcOrd="1" destOrd="0" presId="urn:microsoft.com/office/officeart/2005/8/layout/ven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6E131C8-125E-46C3-94F6-ADF789D7B404}"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s-EC"/>
        </a:p>
      </dgm:t>
    </dgm:pt>
    <dgm:pt modelId="{AE238C71-242C-45DA-91AB-511A065E7693}">
      <dgm:prSet custT="1"/>
      <dgm:spPr/>
      <dgm:t>
        <a:bodyPr/>
        <a:lstStyle/>
        <a:p>
          <a:r>
            <a:rPr lang="es-EC" sz="2000" dirty="0" smtClean="0">
              <a:solidFill>
                <a:schemeClr val="tx1"/>
              </a:solidFill>
              <a:latin typeface="Calibri Light" pitchFamily="34" charset="0"/>
            </a:rPr>
            <a:t>Crear un ambiente de respeto, compresión, empatía, alegría y empoderamiento personal, a través de juegos, movimientos naturales y contundentes, para  mejorar la autoestima  de las mujeres refugiadas de una manera natural y decisiva.</a:t>
          </a:r>
          <a:endParaRPr lang="es-EC" sz="2000" dirty="0">
            <a:solidFill>
              <a:schemeClr val="tx1"/>
            </a:solidFill>
            <a:latin typeface="Calibri Light" pitchFamily="34" charset="0"/>
          </a:endParaRPr>
        </a:p>
      </dgm:t>
    </dgm:pt>
    <dgm:pt modelId="{670F8A38-0AB6-488E-A1C8-D6B446D72A5C}" type="parTrans" cxnId="{8D71CFB7-240B-4D2F-83A2-C215DE1C271B}">
      <dgm:prSet/>
      <dgm:spPr/>
      <dgm:t>
        <a:bodyPr/>
        <a:lstStyle/>
        <a:p>
          <a:endParaRPr lang="es-EC">
            <a:solidFill>
              <a:schemeClr val="tx1"/>
            </a:solidFill>
          </a:endParaRPr>
        </a:p>
      </dgm:t>
    </dgm:pt>
    <dgm:pt modelId="{1F7AC23B-0072-414D-93CE-FFAE531F1138}" type="sibTrans" cxnId="{8D71CFB7-240B-4D2F-83A2-C215DE1C271B}">
      <dgm:prSet/>
      <dgm:spPr/>
      <dgm:t>
        <a:bodyPr/>
        <a:lstStyle/>
        <a:p>
          <a:endParaRPr lang="es-EC">
            <a:solidFill>
              <a:schemeClr val="tx1"/>
            </a:solidFill>
          </a:endParaRPr>
        </a:p>
      </dgm:t>
    </dgm:pt>
    <dgm:pt modelId="{D93E5324-9F14-44D9-8FCC-6278BBDCED9A}">
      <dgm:prSet custT="1"/>
      <dgm:spPr/>
      <dgm:t>
        <a:bodyPr/>
        <a:lstStyle/>
        <a:p>
          <a:r>
            <a:rPr lang="es-EC" sz="2000" dirty="0" smtClean="0">
              <a:solidFill>
                <a:schemeClr val="tx1"/>
              </a:solidFill>
              <a:latin typeface="Calibri Light" pitchFamily="34" charset="0"/>
            </a:rPr>
            <a:t>Relajar el cuerpo, para aquietar la mente y su bullicio a través de respiraciones profundas y conscientes. </a:t>
          </a:r>
          <a:endParaRPr lang="es-EC" sz="2000" dirty="0">
            <a:solidFill>
              <a:schemeClr val="tx1"/>
            </a:solidFill>
            <a:latin typeface="Calibri Light" pitchFamily="34" charset="0"/>
          </a:endParaRPr>
        </a:p>
      </dgm:t>
    </dgm:pt>
    <dgm:pt modelId="{D9D56D75-6438-41DC-A09D-3BD178DEE988}" type="parTrans" cxnId="{979C1A72-9111-410C-861F-4EA873081BEB}">
      <dgm:prSet/>
      <dgm:spPr/>
      <dgm:t>
        <a:bodyPr/>
        <a:lstStyle/>
        <a:p>
          <a:endParaRPr lang="es-EC">
            <a:solidFill>
              <a:schemeClr val="tx1"/>
            </a:solidFill>
          </a:endParaRPr>
        </a:p>
      </dgm:t>
    </dgm:pt>
    <dgm:pt modelId="{8A062CFD-252B-4835-AADE-8C85C17949D2}" type="sibTrans" cxnId="{979C1A72-9111-410C-861F-4EA873081BEB}">
      <dgm:prSet/>
      <dgm:spPr/>
      <dgm:t>
        <a:bodyPr/>
        <a:lstStyle/>
        <a:p>
          <a:endParaRPr lang="es-EC">
            <a:solidFill>
              <a:schemeClr val="tx1"/>
            </a:solidFill>
          </a:endParaRPr>
        </a:p>
      </dgm:t>
    </dgm:pt>
    <dgm:pt modelId="{4CDB3E9F-C97A-4581-B1B9-D90E3C79BE0C}">
      <dgm:prSet custT="1"/>
      <dgm:spPr/>
      <dgm:t>
        <a:bodyPr/>
        <a:lstStyle/>
        <a:p>
          <a:r>
            <a:rPr lang="es-EC" sz="2000" dirty="0" smtClean="0">
              <a:solidFill>
                <a:schemeClr val="tx1"/>
              </a:solidFill>
              <a:latin typeface="Calibri Light" pitchFamily="34" charset="0"/>
            </a:rPr>
            <a:t>Sentir su piel, para  amarla, apreciarla y valorarla, mediante sutiles masajes personales y de esta manera reconocer su ser interno y externo.</a:t>
          </a:r>
          <a:endParaRPr lang="es-EC" sz="2000" dirty="0">
            <a:solidFill>
              <a:schemeClr val="tx1"/>
            </a:solidFill>
            <a:latin typeface="Calibri Light" pitchFamily="34" charset="0"/>
          </a:endParaRPr>
        </a:p>
      </dgm:t>
    </dgm:pt>
    <dgm:pt modelId="{1B227602-0ADB-4FCC-9BF9-90E40B4A8A11}" type="parTrans" cxnId="{DB3C4A4D-A92D-4869-91A7-567BC1E71636}">
      <dgm:prSet/>
      <dgm:spPr/>
      <dgm:t>
        <a:bodyPr/>
        <a:lstStyle/>
        <a:p>
          <a:endParaRPr lang="es-EC">
            <a:solidFill>
              <a:schemeClr val="tx1"/>
            </a:solidFill>
          </a:endParaRPr>
        </a:p>
      </dgm:t>
    </dgm:pt>
    <dgm:pt modelId="{167B2D80-8042-4EF4-A59D-E2CDE549D301}" type="sibTrans" cxnId="{DB3C4A4D-A92D-4869-91A7-567BC1E71636}">
      <dgm:prSet/>
      <dgm:spPr/>
      <dgm:t>
        <a:bodyPr/>
        <a:lstStyle/>
        <a:p>
          <a:endParaRPr lang="es-EC">
            <a:solidFill>
              <a:schemeClr val="tx1"/>
            </a:solidFill>
          </a:endParaRPr>
        </a:p>
      </dgm:t>
    </dgm:pt>
    <dgm:pt modelId="{31C56FCF-7226-4E56-B49F-4B0D3952C008}" type="pres">
      <dgm:prSet presAssocID="{D6E131C8-125E-46C3-94F6-ADF789D7B404}" presName="linear" presStyleCnt="0">
        <dgm:presLayoutVars>
          <dgm:dir/>
          <dgm:animLvl val="lvl"/>
          <dgm:resizeHandles val="exact"/>
        </dgm:presLayoutVars>
      </dgm:prSet>
      <dgm:spPr/>
      <dgm:t>
        <a:bodyPr/>
        <a:lstStyle/>
        <a:p>
          <a:endParaRPr lang="es-EC"/>
        </a:p>
      </dgm:t>
    </dgm:pt>
    <dgm:pt modelId="{EE2A5B32-B524-4364-BA4E-604EA1CB7627}" type="pres">
      <dgm:prSet presAssocID="{AE238C71-242C-45DA-91AB-511A065E7693}" presName="parentLin" presStyleCnt="0"/>
      <dgm:spPr/>
    </dgm:pt>
    <dgm:pt modelId="{5133822B-4021-445B-B8B2-90DC76E8AA2F}" type="pres">
      <dgm:prSet presAssocID="{AE238C71-242C-45DA-91AB-511A065E7693}" presName="parentLeftMargin" presStyleLbl="node1" presStyleIdx="0" presStyleCnt="3"/>
      <dgm:spPr/>
      <dgm:t>
        <a:bodyPr/>
        <a:lstStyle/>
        <a:p>
          <a:endParaRPr lang="es-EC"/>
        </a:p>
      </dgm:t>
    </dgm:pt>
    <dgm:pt modelId="{C1DB293E-590C-4AA6-A612-F9BFE8C8910C}" type="pres">
      <dgm:prSet presAssocID="{AE238C71-242C-45DA-91AB-511A065E7693}" presName="parentText" presStyleLbl="node1" presStyleIdx="0" presStyleCnt="3" custScaleX="123070" custScaleY="333454">
        <dgm:presLayoutVars>
          <dgm:chMax val="0"/>
          <dgm:bulletEnabled val="1"/>
        </dgm:presLayoutVars>
      </dgm:prSet>
      <dgm:spPr/>
      <dgm:t>
        <a:bodyPr/>
        <a:lstStyle/>
        <a:p>
          <a:endParaRPr lang="es-EC"/>
        </a:p>
      </dgm:t>
    </dgm:pt>
    <dgm:pt modelId="{BD6EDEC8-C0B5-4B49-B602-88C110D5F974}" type="pres">
      <dgm:prSet presAssocID="{AE238C71-242C-45DA-91AB-511A065E7693}" presName="negativeSpace" presStyleCnt="0"/>
      <dgm:spPr/>
    </dgm:pt>
    <dgm:pt modelId="{82349017-4384-4BDE-B9A9-1C1115BE1203}" type="pres">
      <dgm:prSet presAssocID="{AE238C71-242C-45DA-91AB-511A065E7693}" presName="childText" presStyleLbl="conFgAcc1" presStyleIdx="0" presStyleCnt="3">
        <dgm:presLayoutVars>
          <dgm:bulletEnabled val="1"/>
        </dgm:presLayoutVars>
      </dgm:prSet>
      <dgm:spPr/>
    </dgm:pt>
    <dgm:pt modelId="{8F738721-7275-4B2E-BCCB-17D15804F549}" type="pres">
      <dgm:prSet presAssocID="{1F7AC23B-0072-414D-93CE-FFAE531F1138}" presName="spaceBetweenRectangles" presStyleCnt="0"/>
      <dgm:spPr/>
    </dgm:pt>
    <dgm:pt modelId="{C67BE016-2E5D-49B7-BFF7-85E36CEF0185}" type="pres">
      <dgm:prSet presAssocID="{D93E5324-9F14-44D9-8FCC-6278BBDCED9A}" presName="parentLin" presStyleCnt="0"/>
      <dgm:spPr/>
    </dgm:pt>
    <dgm:pt modelId="{E3F696B6-A6F3-4F47-94DD-17254AFA34C9}" type="pres">
      <dgm:prSet presAssocID="{D93E5324-9F14-44D9-8FCC-6278BBDCED9A}" presName="parentLeftMargin" presStyleLbl="node1" presStyleIdx="0" presStyleCnt="3"/>
      <dgm:spPr/>
      <dgm:t>
        <a:bodyPr/>
        <a:lstStyle/>
        <a:p>
          <a:endParaRPr lang="es-EC"/>
        </a:p>
      </dgm:t>
    </dgm:pt>
    <dgm:pt modelId="{A4DB2498-2FF2-4BFE-9E89-393DB276910C}" type="pres">
      <dgm:prSet presAssocID="{D93E5324-9F14-44D9-8FCC-6278BBDCED9A}" presName="parentText" presStyleLbl="node1" presStyleIdx="1" presStyleCnt="3" custScaleY="249484">
        <dgm:presLayoutVars>
          <dgm:chMax val="0"/>
          <dgm:bulletEnabled val="1"/>
        </dgm:presLayoutVars>
      </dgm:prSet>
      <dgm:spPr/>
      <dgm:t>
        <a:bodyPr/>
        <a:lstStyle/>
        <a:p>
          <a:endParaRPr lang="es-EC"/>
        </a:p>
      </dgm:t>
    </dgm:pt>
    <dgm:pt modelId="{96B4CB12-A9C0-4741-8480-408B79D48A2A}" type="pres">
      <dgm:prSet presAssocID="{D93E5324-9F14-44D9-8FCC-6278BBDCED9A}" presName="negativeSpace" presStyleCnt="0"/>
      <dgm:spPr/>
    </dgm:pt>
    <dgm:pt modelId="{D95DC346-680D-4858-8F6C-7B8B2A6536A5}" type="pres">
      <dgm:prSet presAssocID="{D93E5324-9F14-44D9-8FCC-6278BBDCED9A}" presName="childText" presStyleLbl="conFgAcc1" presStyleIdx="1" presStyleCnt="3">
        <dgm:presLayoutVars>
          <dgm:bulletEnabled val="1"/>
        </dgm:presLayoutVars>
      </dgm:prSet>
      <dgm:spPr/>
    </dgm:pt>
    <dgm:pt modelId="{42CFB915-45CF-4A68-A23E-A99B8AB072AC}" type="pres">
      <dgm:prSet presAssocID="{8A062CFD-252B-4835-AADE-8C85C17949D2}" presName="spaceBetweenRectangles" presStyleCnt="0"/>
      <dgm:spPr/>
    </dgm:pt>
    <dgm:pt modelId="{AAD55094-11DB-4833-9C4C-F6CF200613C9}" type="pres">
      <dgm:prSet presAssocID="{4CDB3E9F-C97A-4581-B1B9-D90E3C79BE0C}" presName="parentLin" presStyleCnt="0"/>
      <dgm:spPr/>
    </dgm:pt>
    <dgm:pt modelId="{726981A0-5108-4FC8-9458-B7D3A1A45C20}" type="pres">
      <dgm:prSet presAssocID="{4CDB3E9F-C97A-4581-B1B9-D90E3C79BE0C}" presName="parentLeftMargin" presStyleLbl="node1" presStyleIdx="1" presStyleCnt="3"/>
      <dgm:spPr/>
      <dgm:t>
        <a:bodyPr/>
        <a:lstStyle/>
        <a:p>
          <a:endParaRPr lang="es-EC"/>
        </a:p>
      </dgm:t>
    </dgm:pt>
    <dgm:pt modelId="{2A757D5A-DFFC-41AE-9C3E-58BCAE0B2E7D}" type="pres">
      <dgm:prSet presAssocID="{4CDB3E9F-C97A-4581-B1B9-D90E3C79BE0C}" presName="parentText" presStyleLbl="node1" presStyleIdx="2" presStyleCnt="3" custScaleX="124042" custScaleY="296863">
        <dgm:presLayoutVars>
          <dgm:chMax val="0"/>
          <dgm:bulletEnabled val="1"/>
        </dgm:presLayoutVars>
      </dgm:prSet>
      <dgm:spPr/>
      <dgm:t>
        <a:bodyPr/>
        <a:lstStyle/>
        <a:p>
          <a:endParaRPr lang="es-EC"/>
        </a:p>
      </dgm:t>
    </dgm:pt>
    <dgm:pt modelId="{4696BF9A-C57C-4A8B-A0C8-E8A7BBFCE4D6}" type="pres">
      <dgm:prSet presAssocID="{4CDB3E9F-C97A-4581-B1B9-D90E3C79BE0C}" presName="negativeSpace" presStyleCnt="0"/>
      <dgm:spPr/>
    </dgm:pt>
    <dgm:pt modelId="{E503A0FC-A823-4DD4-8FAD-78C7DF0EF65D}" type="pres">
      <dgm:prSet presAssocID="{4CDB3E9F-C97A-4581-B1B9-D90E3C79BE0C}" presName="childText" presStyleLbl="conFgAcc1" presStyleIdx="2" presStyleCnt="3">
        <dgm:presLayoutVars>
          <dgm:bulletEnabled val="1"/>
        </dgm:presLayoutVars>
      </dgm:prSet>
      <dgm:spPr/>
    </dgm:pt>
  </dgm:ptLst>
  <dgm:cxnLst>
    <dgm:cxn modelId="{2BAD15FF-3E09-4AF0-8DF6-F156ABEAB2FF}" type="presOf" srcId="{4CDB3E9F-C97A-4581-B1B9-D90E3C79BE0C}" destId="{2A757D5A-DFFC-41AE-9C3E-58BCAE0B2E7D}" srcOrd="1" destOrd="0" presId="urn:microsoft.com/office/officeart/2005/8/layout/list1"/>
    <dgm:cxn modelId="{7A7CB977-48DA-42F2-82AD-1615411E3ADA}" type="presOf" srcId="{4CDB3E9F-C97A-4581-B1B9-D90E3C79BE0C}" destId="{726981A0-5108-4FC8-9458-B7D3A1A45C20}" srcOrd="0" destOrd="0" presId="urn:microsoft.com/office/officeart/2005/8/layout/list1"/>
    <dgm:cxn modelId="{EDE3FB2B-8CF0-46F1-8DEE-B75F29CF69F1}" type="presOf" srcId="{D93E5324-9F14-44D9-8FCC-6278BBDCED9A}" destId="{A4DB2498-2FF2-4BFE-9E89-393DB276910C}" srcOrd="1" destOrd="0" presId="urn:microsoft.com/office/officeart/2005/8/layout/list1"/>
    <dgm:cxn modelId="{979C1A72-9111-410C-861F-4EA873081BEB}" srcId="{D6E131C8-125E-46C3-94F6-ADF789D7B404}" destId="{D93E5324-9F14-44D9-8FCC-6278BBDCED9A}" srcOrd="1" destOrd="0" parTransId="{D9D56D75-6438-41DC-A09D-3BD178DEE988}" sibTransId="{8A062CFD-252B-4835-AADE-8C85C17949D2}"/>
    <dgm:cxn modelId="{D3F32E0D-C487-4745-BDA4-2E0F2116C7CF}" type="presOf" srcId="{D93E5324-9F14-44D9-8FCC-6278BBDCED9A}" destId="{E3F696B6-A6F3-4F47-94DD-17254AFA34C9}" srcOrd="0" destOrd="0" presId="urn:microsoft.com/office/officeart/2005/8/layout/list1"/>
    <dgm:cxn modelId="{8D71CFB7-240B-4D2F-83A2-C215DE1C271B}" srcId="{D6E131C8-125E-46C3-94F6-ADF789D7B404}" destId="{AE238C71-242C-45DA-91AB-511A065E7693}" srcOrd="0" destOrd="0" parTransId="{670F8A38-0AB6-488E-A1C8-D6B446D72A5C}" sibTransId="{1F7AC23B-0072-414D-93CE-FFAE531F1138}"/>
    <dgm:cxn modelId="{3E937896-75A0-48D3-90D7-BD1DC63830ED}" type="presOf" srcId="{AE238C71-242C-45DA-91AB-511A065E7693}" destId="{C1DB293E-590C-4AA6-A612-F9BFE8C8910C}" srcOrd="1" destOrd="0" presId="urn:microsoft.com/office/officeart/2005/8/layout/list1"/>
    <dgm:cxn modelId="{DB3C4A4D-A92D-4869-91A7-567BC1E71636}" srcId="{D6E131C8-125E-46C3-94F6-ADF789D7B404}" destId="{4CDB3E9F-C97A-4581-B1B9-D90E3C79BE0C}" srcOrd="2" destOrd="0" parTransId="{1B227602-0ADB-4FCC-9BF9-90E40B4A8A11}" sibTransId="{167B2D80-8042-4EF4-A59D-E2CDE549D301}"/>
    <dgm:cxn modelId="{55A5C1FA-83BD-445C-9CAB-DDF46C14FDED}" type="presOf" srcId="{AE238C71-242C-45DA-91AB-511A065E7693}" destId="{5133822B-4021-445B-B8B2-90DC76E8AA2F}" srcOrd="0" destOrd="0" presId="urn:microsoft.com/office/officeart/2005/8/layout/list1"/>
    <dgm:cxn modelId="{E88CFD5A-FF77-4E5A-B78A-7277320C1E2A}" type="presOf" srcId="{D6E131C8-125E-46C3-94F6-ADF789D7B404}" destId="{31C56FCF-7226-4E56-B49F-4B0D3952C008}" srcOrd="0" destOrd="0" presId="urn:microsoft.com/office/officeart/2005/8/layout/list1"/>
    <dgm:cxn modelId="{25D9573D-A1FA-4B3A-A9CB-E97943B2ECB3}" type="presParOf" srcId="{31C56FCF-7226-4E56-B49F-4B0D3952C008}" destId="{EE2A5B32-B524-4364-BA4E-604EA1CB7627}" srcOrd="0" destOrd="0" presId="urn:microsoft.com/office/officeart/2005/8/layout/list1"/>
    <dgm:cxn modelId="{79197B52-85B9-4D95-8D28-C14102ACE153}" type="presParOf" srcId="{EE2A5B32-B524-4364-BA4E-604EA1CB7627}" destId="{5133822B-4021-445B-B8B2-90DC76E8AA2F}" srcOrd="0" destOrd="0" presId="urn:microsoft.com/office/officeart/2005/8/layout/list1"/>
    <dgm:cxn modelId="{6CBB6DFB-5BA2-4882-AB50-06B35316C95B}" type="presParOf" srcId="{EE2A5B32-B524-4364-BA4E-604EA1CB7627}" destId="{C1DB293E-590C-4AA6-A612-F9BFE8C8910C}" srcOrd="1" destOrd="0" presId="urn:microsoft.com/office/officeart/2005/8/layout/list1"/>
    <dgm:cxn modelId="{F463FA1C-FD94-4BD0-B495-A5BEA382C304}" type="presParOf" srcId="{31C56FCF-7226-4E56-B49F-4B0D3952C008}" destId="{BD6EDEC8-C0B5-4B49-B602-88C110D5F974}" srcOrd="1" destOrd="0" presId="urn:microsoft.com/office/officeart/2005/8/layout/list1"/>
    <dgm:cxn modelId="{B0CC5DD1-A207-41AF-9083-030D1158DF5B}" type="presParOf" srcId="{31C56FCF-7226-4E56-B49F-4B0D3952C008}" destId="{82349017-4384-4BDE-B9A9-1C1115BE1203}" srcOrd="2" destOrd="0" presId="urn:microsoft.com/office/officeart/2005/8/layout/list1"/>
    <dgm:cxn modelId="{761D7D91-3FE0-455D-91F0-4F96251EA542}" type="presParOf" srcId="{31C56FCF-7226-4E56-B49F-4B0D3952C008}" destId="{8F738721-7275-4B2E-BCCB-17D15804F549}" srcOrd="3" destOrd="0" presId="urn:microsoft.com/office/officeart/2005/8/layout/list1"/>
    <dgm:cxn modelId="{3AC582AE-8EDE-40DE-AA7C-CA1D9F8920C9}" type="presParOf" srcId="{31C56FCF-7226-4E56-B49F-4B0D3952C008}" destId="{C67BE016-2E5D-49B7-BFF7-85E36CEF0185}" srcOrd="4" destOrd="0" presId="urn:microsoft.com/office/officeart/2005/8/layout/list1"/>
    <dgm:cxn modelId="{DAD5AC62-051B-4730-A9D8-01FC2422B5D9}" type="presParOf" srcId="{C67BE016-2E5D-49B7-BFF7-85E36CEF0185}" destId="{E3F696B6-A6F3-4F47-94DD-17254AFA34C9}" srcOrd="0" destOrd="0" presId="urn:microsoft.com/office/officeart/2005/8/layout/list1"/>
    <dgm:cxn modelId="{8A5956CE-3817-4FE4-8820-0983375AC905}" type="presParOf" srcId="{C67BE016-2E5D-49B7-BFF7-85E36CEF0185}" destId="{A4DB2498-2FF2-4BFE-9E89-393DB276910C}" srcOrd="1" destOrd="0" presId="urn:microsoft.com/office/officeart/2005/8/layout/list1"/>
    <dgm:cxn modelId="{49B71C2F-640B-4FE3-B299-D16C7579CFD9}" type="presParOf" srcId="{31C56FCF-7226-4E56-B49F-4B0D3952C008}" destId="{96B4CB12-A9C0-4741-8480-408B79D48A2A}" srcOrd="5" destOrd="0" presId="urn:microsoft.com/office/officeart/2005/8/layout/list1"/>
    <dgm:cxn modelId="{78D3F65B-5E3B-411A-94F8-F1DE44AC2FED}" type="presParOf" srcId="{31C56FCF-7226-4E56-B49F-4B0D3952C008}" destId="{D95DC346-680D-4858-8F6C-7B8B2A6536A5}" srcOrd="6" destOrd="0" presId="urn:microsoft.com/office/officeart/2005/8/layout/list1"/>
    <dgm:cxn modelId="{6576E8B8-86BA-465A-BBEB-ED887C5FB83D}" type="presParOf" srcId="{31C56FCF-7226-4E56-B49F-4B0D3952C008}" destId="{42CFB915-45CF-4A68-A23E-A99B8AB072AC}" srcOrd="7" destOrd="0" presId="urn:microsoft.com/office/officeart/2005/8/layout/list1"/>
    <dgm:cxn modelId="{11F69BA4-4144-4369-81A3-BE579D51EE11}" type="presParOf" srcId="{31C56FCF-7226-4E56-B49F-4B0D3952C008}" destId="{AAD55094-11DB-4833-9C4C-F6CF200613C9}" srcOrd="8" destOrd="0" presId="urn:microsoft.com/office/officeart/2005/8/layout/list1"/>
    <dgm:cxn modelId="{D60018C2-2BB3-46B5-B3C9-95A2CFCAE924}" type="presParOf" srcId="{AAD55094-11DB-4833-9C4C-F6CF200613C9}" destId="{726981A0-5108-4FC8-9458-B7D3A1A45C20}" srcOrd="0" destOrd="0" presId="urn:microsoft.com/office/officeart/2005/8/layout/list1"/>
    <dgm:cxn modelId="{19882262-ABF4-4120-8CC8-D8E2B15A62E5}" type="presParOf" srcId="{AAD55094-11DB-4833-9C4C-F6CF200613C9}" destId="{2A757D5A-DFFC-41AE-9C3E-58BCAE0B2E7D}" srcOrd="1" destOrd="0" presId="urn:microsoft.com/office/officeart/2005/8/layout/list1"/>
    <dgm:cxn modelId="{D1FFA7E6-0B41-4E25-A4F9-A5D7B36A2D14}" type="presParOf" srcId="{31C56FCF-7226-4E56-B49F-4B0D3952C008}" destId="{4696BF9A-C57C-4A8B-A0C8-E8A7BBFCE4D6}" srcOrd="9" destOrd="0" presId="urn:microsoft.com/office/officeart/2005/8/layout/list1"/>
    <dgm:cxn modelId="{32DA412E-8BF9-43B2-9101-698EF27772E0}" type="presParOf" srcId="{31C56FCF-7226-4E56-B49F-4B0D3952C008}" destId="{E503A0FC-A823-4DD4-8FAD-78C7DF0EF65D}"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88CF348-05FC-468C-BB42-F435E03FC5F7}"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s-EC"/>
        </a:p>
      </dgm:t>
    </dgm:pt>
    <dgm:pt modelId="{B1F82DE1-31BA-42F7-A381-6BBAD9DBC979}">
      <dgm:prSet custT="1"/>
      <dgm:spPr/>
      <dgm:t>
        <a:bodyPr/>
        <a:lstStyle/>
        <a:p>
          <a:r>
            <a:rPr lang="es-EC" sz="2000" dirty="0" smtClean="0">
              <a:solidFill>
                <a:schemeClr val="tx1"/>
              </a:solidFill>
              <a:latin typeface="Calibri Light" pitchFamily="34" charset="0"/>
            </a:rPr>
            <a:t>Desestructuración del cuerpo  para liberar energía contenida, a través de determinados y eficaces ritmos musicales, que permitan la introspección individual y colectiva.</a:t>
          </a:r>
          <a:endParaRPr lang="es-EC" sz="2000" dirty="0">
            <a:solidFill>
              <a:schemeClr val="tx1"/>
            </a:solidFill>
            <a:latin typeface="Calibri Light" pitchFamily="34" charset="0"/>
          </a:endParaRPr>
        </a:p>
      </dgm:t>
    </dgm:pt>
    <dgm:pt modelId="{6E0F0281-B4DF-4001-A20B-84D481CD9929}" type="parTrans" cxnId="{1EAC5BA1-54E4-498B-B147-CC320F8A8A88}">
      <dgm:prSet/>
      <dgm:spPr/>
      <dgm:t>
        <a:bodyPr/>
        <a:lstStyle/>
        <a:p>
          <a:endParaRPr lang="es-EC" sz="2000">
            <a:solidFill>
              <a:schemeClr val="tx1"/>
            </a:solidFill>
          </a:endParaRPr>
        </a:p>
      </dgm:t>
    </dgm:pt>
    <dgm:pt modelId="{135D76C7-6E15-4DF7-BE96-0F1796C0B4A7}" type="sibTrans" cxnId="{1EAC5BA1-54E4-498B-B147-CC320F8A8A88}">
      <dgm:prSet/>
      <dgm:spPr/>
      <dgm:t>
        <a:bodyPr/>
        <a:lstStyle/>
        <a:p>
          <a:endParaRPr lang="es-EC" sz="2000">
            <a:solidFill>
              <a:schemeClr val="tx1"/>
            </a:solidFill>
          </a:endParaRPr>
        </a:p>
      </dgm:t>
    </dgm:pt>
    <dgm:pt modelId="{85FC071A-D4ED-47DB-8987-A8F431733D01}">
      <dgm:prSet custT="1"/>
      <dgm:spPr/>
      <dgm:t>
        <a:bodyPr/>
        <a:lstStyle/>
        <a:p>
          <a:pPr algn="just"/>
          <a:r>
            <a:rPr lang="es-EC" sz="2000" b="0" dirty="0" smtClean="0">
              <a:solidFill>
                <a:schemeClr val="tx1"/>
              </a:solidFill>
              <a:latin typeface="Calibri Light" pitchFamily="34" charset="0"/>
            </a:rPr>
            <a:t>Ser conscientes de su valía personal y su propósito en la vida, mediante reflexiones y diálogos, que les permitan  expresar su sentir personal frente a la vida.</a:t>
          </a:r>
          <a:endParaRPr lang="es-EC" sz="2000" b="0" dirty="0">
            <a:solidFill>
              <a:schemeClr val="tx1"/>
            </a:solidFill>
            <a:latin typeface="Calibri Light" pitchFamily="34" charset="0"/>
          </a:endParaRPr>
        </a:p>
      </dgm:t>
    </dgm:pt>
    <dgm:pt modelId="{FB16502D-DB06-4475-B534-BE24124E8C82}" type="parTrans" cxnId="{A65903DD-63F8-47DF-A60D-7C3B0650F30C}">
      <dgm:prSet/>
      <dgm:spPr/>
      <dgm:t>
        <a:bodyPr/>
        <a:lstStyle/>
        <a:p>
          <a:endParaRPr lang="es-EC"/>
        </a:p>
      </dgm:t>
    </dgm:pt>
    <dgm:pt modelId="{E0605312-62E6-4A88-851A-45BCC075C774}" type="sibTrans" cxnId="{A65903DD-63F8-47DF-A60D-7C3B0650F30C}">
      <dgm:prSet/>
      <dgm:spPr/>
      <dgm:t>
        <a:bodyPr/>
        <a:lstStyle/>
        <a:p>
          <a:endParaRPr lang="es-EC"/>
        </a:p>
      </dgm:t>
    </dgm:pt>
    <dgm:pt modelId="{A9CE35E2-57ED-4922-B120-996D01C3C9AF}" type="pres">
      <dgm:prSet presAssocID="{D88CF348-05FC-468C-BB42-F435E03FC5F7}" presName="linear" presStyleCnt="0">
        <dgm:presLayoutVars>
          <dgm:dir/>
          <dgm:animLvl val="lvl"/>
          <dgm:resizeHandles val="exact"/>
        </dgm:presLayoutVars>
      </dgm:prSet>
      <dgm:spPr/>
      <dgm:t>
        <a:bodyPr/>
        <a:lstStyle/>
        <a:p>
          <a:endParaRPr lang="es-EC"/>
        </a:p>
      </dgm:t>
    </dgm:pt>
    <dgm:pt modelId="{6C2CD89A-AF98-4926-AB86-109D28CCD55C}" type="pres">
      <dgm:prSet presAssocID="{B1F82DE1-31BA-42F7-A381-6BBAD9DBC979}" presName="parentLin" presStyleCnt="0"/>
      <dgm:spPr/>
    </dgm:pt>
    <dgm:pt modelId="{9C9BC4C6-2F7B-4881-AAEA-ADBAEBA071FA}" type="pres">
      <dgm:prSet presAssocID="{B1F82DE1-31BA-42F7-A381-6BBAD9DBC979}" presName="parentLeftMargin" presStyleLbl="node1" presStyleIdx="0" presStyleCnt="2"/>
      <dgm:spPr/>
      <dgm:t>
        <a:bodyPr/>
        <a:lstStyle/>
        <a:p>
          <a:endParaRPr lang="es-EC"/>
        </a:p>
      </dgm:t>
    </dgm:pt>
    <dgm:pt modelId="{0960D789-F9FC-402F-B300-7F46D4CC564F}" type="pres">
      <dgm:prSet presAssocID="{B1F82DE1-31BA-42F7-A381-6BBAD9DBC979}" presName="parentText" presStyleLbl="node1" presStyleIdx="0" presStyleCnt="2" custScaleX="136815" custScaleY="243231">
        <dgm:presLayoutVars>
          <dgm:chMax val="0"/>
          <dgm:bulletEnabled val="1"/>
        </dgm:presLayoutVars>
      </dgm:prSet>
      <dgm:spPr/>
      <dgm:t>
        <a:bodyPr/>
        <a:lstStyle/>
        <a:p>
          <a:endParaRPr lang="es-EC"/>
        </a:p>
      </dgm:t>
    </dgm:pt>
    <dgm:pt modelId="{E17CF471-1E84-4F0E-BA51-DDC33C39DC05}" type="pres">
      <dgm:prSet presAssocID="{B1F82DE1-31BA-42F7-A381-6BBAD9DBC979}" presName="negativeSpace" presStyleCnt="0"/>
      <dgm:spPr/>
    </dgm:pt>
    <dgm:pt modelId="{8DAC567A-9AC9-4067-8773-3694B620EC54}" type="pres">
      <dgm:prSet presAssocID="{B1F82DE1-31BA-42F7-A381-6BBAD9DBC979}" presName="childText" presStyleLbl="conFgAcc1" presStyleIdx="0" presStyleCnt="2">
        <dgm:presLayoutVars>
          <dgm:bulletEnabled val="1"/>
        </dgm:presLayoutVars>
      </dgm:prSet>
      <dgm:spPr/>
    </dgm:pt>
    <dgm:pt modelId="{56932D08-704A-4643-B0A3-5CB164033814}" type="pres">
      <dgm:prSet presAssocID="{135D76C7-6E15-4DF7-BE96-0F1796C0B4A7}" presName="spaceBetweenRectangles" presStyleCnt="0"/>
      <dgm:spPr/>
    </dgm:pt>
    <dgm:pt modelId="{B2E2F719-C781-4A42-8F79-99C5E721374A}" type="pres">
      <dgm:prSet presAssocID="{85FC071A-D4ED-47DB-8987-A8F431733D01}" presName="parentLin" presStyleCnt="0"/>
      <dgm:spPr/>
    </dgm:pt>
    <dgm:pt modelId="{D500F6C3-7882-4D41-901C-0A57007DEAA0}" type="pres">
      <dgm:prSet presAssocID="{85FC071A-D4ED-47DB-8987-A8F431733D01}" presName="parentLeftMargin" presStyleLbl="node1" presStyleIdx="0" presStyleCnt="2"/>
      <dgm:spPr/>
      <dgm:t>
        <a:bodyPr/>
        <a:lstStyle/>
        <a:p>
          <a:endParaRPr lang="es-EC"/>
        </a:p>
      </dgm:t>
    </dgm:pt>
    <dgm:pt modelId="{ADCF69CD-07D6-4BC7-8E8D-1B75491ABC48}" type="pres">
      <dgm:prSet presAssocID="{85FC071A-D4ED-47DB-8987-A8F431733D01}" presName="parentText" presStyleLbl="node1" presStyleIdx="1" presStyleCnt="2" custScaleX="142997" custScaleY="220357">
        <dgm:presLayoutVars>
          <dgm:chMax val="0"/>
          <dgm:bulletEnabled val="1"/>
        </dgm:presLayoutVars>
      </dgm:prSet>
      <dgm:spPr/>
      <dgm:t>
        <a:bodyPr/>
        <a:lstStyle/>
        <a:p>
          <a:endParaRPr lang="es-EC"/>
        </a:p>
      </dgm:t>
    </dgm:pt>
    <dgm:pt modelId="{15D4B879-799F-473E-AECA-FE91DBE235AA}" type="pres">
      <dgm:prSet presAssocID="{85FC071A-D4ED-47DB-8987-A8F431733D01}" presName="negativeSpace" presStyleCnt="0"/>
      <dgm:spPr/>
    </dgm:pt>
    <dgm:pt modelId="{D43B621C-E4F9-43AB-AA39-BEA25773C85D}" type="pres">
      <dgm:prSet presAssocID="{85FC071A-D4ED-47DB-8987-A8F431733D01}" presName="childText" presStyleLbl="conFgAcc1" presStyleIdx="1" presStyleCnt="2">
        <dgm:presLayoutVars>
          <dgm:bulletEnabled val="1"/>
        </dgm:presLayoutVars>
      </dgm:prSet>
      <dgm:spPr/>
    </dgm:pt>
  </dgm:ptLst>
  <dgm:cxnLst>
    <dgm:cxn modelId="{0227FC5A-C3D5-4368-9574-1DCC50A6CCE9}" type="presOf" srcId="{B1F82DE1-31BA-42F7-A381-6BBAD9DBC979}" destId="{9C9BC4C6-2F7B-4881-AAEA-ADBAEBA071FA}" srcOrd="0" destOrd="0" presId="urn:microsoft.com/office/officeart/2005/8/layout/list1"/>
    <dgm:cxn modelId="{1EAC5BA1-54E4-498B-B147-CC320F8A8A88}" srcId="{D88CF348-05FC-468C-BB42-F435E03FC5F7}" destId="{B1F82DE1-31BA-42F7-A381-6BBAD9DBC979}" srcOrd="0" destOrd="0" parTransId="{6E0F0281-B4DF-4001-A20B-84D481CD9929}" sibTransId="{135D76C7-6E15-4DF7-BE96-0F1796C0B4A7}"/>
    <dgm:cxn modelId="{80FF7B50-A1F3-462E-BDB4-785906B014DE}" type="presOf" srcId="{D88CF348-05FC-468C-BB42-F435E03FC5F7}" destId="{A9CE35E2-57ED-4922-B120-996D01C3C9AF}" srcOrd="0" destOrd="0" presId="urn:microsoft.com/office/officeart/2005/8/layout/list1"/>
    <dgm:cxn modelId="{166F8ECB-F821-47DD-B33E-793F5475F4C7}" type="presOf" srcId="{85FC071A-D4ED-47DB-8987-A8F431733D01}" destId="{ADCF69CD-07D6-4BC7-8E8D-1B75491ABC48}" srcOrd="1" destOrd="0" presId="urn:microsoft.com/office/officeart/2005/8/layout/list1"/>
    <dgm:cxn modelId="{A65903DD-63F8-47DF-A60D-7C3B0650F30C}" srcId="{D88CF348-05FC-468C-BB42-F435E03FC5F7}" destId="{85FC071A-D4ED-47DB-8987-A8F431733D01}" srcOrd="1" destOrd="0" parTransId="{FB16502D-DB06-4475-B534-BE24124E8C82}" sibTransId="{E0605312-62E6-4A88-851A-45BCC075C774}"/>
    <dgm:cxn modelId="{F0B75631-D1BA-40A0-8DAA-51334286902B}" type="presOf" srcId="{85FC071A-D4ED-47DB-8987-A8F431733D01}" destId="{D500F6C3-7882-4D41-901C-0A57007DEAA0}" srcOrd="0" destOrd="0" presId="urn:microsoft.com/office/officeart/2005/8/layout/list1"/>
    <dgm:cxn modelId="{41090286-844D-436D-98F6-0B0707DDA017}" type="presOf" srcId="{B1F82DE1-31BA-42F7-A381-6BBAD9DBC979}" destId="{0960D789-F9FC-402F-B300-7F46D4CC564F}" srcOrd="1" destOrd="0" presId="urn:microsoft.com/office/officeart/2005/8/layout/list1"/>
    <dgm:cxn modelId="{F9277C11-48F4-44F7-ABAF-BDDE53A77B32}" type="presParOf" srcId="{A9CE35E2-57ED-4922-B120-996D01C3C9AF}" destId="{6C2CD89A-AF98-4926-AB86-109D28CCD55C}" srcOrd="0" destOrd="0" presId="urn:microsoft.com/office/officeart/2005/8/layout/list1"/>
    <dgm:cxn modelId="{0139912C-AE0E-412D-9D84-EA0CFD79E6F5}" type="presParOf" srcId="{6C2CD89A-AF98-4926-AB86-109D28CCD55C}" destId="{9C9BC4C6-2F7B-4881-AAEA-ADBAEBA071FA}" srcOrd="0" destOrd="0" presId="urn:microsoft.com/office/officeart/2005/8/layout/list1"/>
    <dgm:cxn modelId="{804C123D-A5AE-4DB0-9C11-19D6CCE46607}" type="presParOf" srcId="{6C2CD89A-AF98-4926-AB86-109D28CCD55C}" destId="{0960D789-F9FC-402F-B300-7F46D4CC564F}" srcOrd="1" destOrd="0" presId="urn:microsoft.com/office/officeart/2005/8/layout/list1"/>
    <dgm:cxn modelId="{CA65B250-56B6-4013-9107-2D5F2B984254}" type="presParOf" srcId="{A9CE35E2-57ED-4922-B120-996D01C3C9AF}" destId="{E17CF471-1E84-4F0E-BA51-DDC33C39DC05}" srcOrd="1" destOrd="0" presId="urn:microsoft.com/office/officeart/2005/8/layout/list1"/>
    <dgm:cxn modelId="{64138284-614F-41F7-AE0E-23E69A85E775}" type="presParOf" srcId="{A9CE35E2-57ED-4922-B120-996D01C3C9AF}" destId="{8DAC567A-9AC9-4067-8773-3694B620EC54}" srcOrd="2" destOrd="0" presId="urn:microsoft.com/office/officeart/2005/8/layout/list1"/>
    <dgm:cxn modelId="{EA77FE83-D8FF-45EA-A8D1-B38B8474B16F}" type="presParOf" srcId="{A9CE35E2-57ED-4922-B120-996D01C3C9AF}" destId="{56932D08-704A-4643-B0A3-5CB164033814}" srcOrd="3" destOrd="0" presId="urn:microsoft.com/office/officeart/2005/8/layout/list1"/>
    <dgm:cxn modelId="{97E83279-267B-4685-978B-9F09CD98C58C}" type="presParOf" srcId="{A9CE35E2-57ED-4922-B120-996D01C3C9AF}" destId="{B2E2F719-C781-4A42-8F79-99C5E721374A}" srcOrd="4" destOrd="0" presId="urn:microsoft.com/office/officeart/2005/8/layout/list1"/>
    <dgm:cxn modelId="{DD558312-3ABA-48D3-B720-BB2712B28918}" type="presParOf" srcId="{B2E2F719-C781-4A42-8F79-99C5E721374A}" destId="{D500F6C3-7882-4D41-901C-0A57007DEAA0}" srcOrd="0" destOrd="0" presId="urn:microsoft.com/office/officeart/2005/8/layout/list1"/>
    <dgm:cxn modelId="{927D5F9C-F9CD-4D13-9027-00A06228567F}" type="presParOf" srcId="{B2E2F719-C781-4A42-8F79-99C5E721374A}" destId="{ADCF69CD-07D6-4BC7-8E8D-1B75491ABC48}" srcOrd="1" destOrd="0" presId="urn:microsoft.com/office/officeart/2005/8/layout/list1"/>
    <dgm:cxn modelId="{86D81A3F-9546-4B3A-A1AA-CF3D896A2ACB}" type="presParOf" srcId="{A9CE35E2-57ED-4922-B120-996D01C3C9AF}" destId="{15D4B879-799F-473E-AECA-FE91DBE235AA}" srcOrd="5" destOrd="0" presId="urn:microsoft.com/office/officeart/2005/8/layout/list1"/>
    <dgm:cxn modelId="{A5A94208-8EDE-4F56-AFE3-377C502DB648}" type="presParOf" srcId="{A9CE35E2-57ED-4922-B120-996D01C3C9AF}" destId="{D43B621C-E4F9-43AB-AA39-BEA25773C85D}" srcOrd="6"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768CE2-85B5-4696-B93D-89F1847E57F5}" type="doc">
      <dgm:prSet loTypeId="urn:microsoft.com/office/officeart/2005/8/layout/target3" loCatId="list" qsTypeId="urn:microsoft.com/office/officeart/2005/8/quickstyle/simple1" qsCatId="simple" csTypeId="urn:microsoft.com/office/officeart/2005/8/colors/accent4_5" csCatId="accent4" phldr="1"/>
      <dgm:spPr/>
      <dgm:t>
        <a:bodyPr/>
        <a:lstStyle/>
        <a:p>
          <a:endParaRPr lang="es-EC"/>
        </a:p>
      </dgm:t>
    </dgm:pt>
    <dgm:pt modelId="{CDF6C9C2-B331-4BAE-B774-81539C406A30}">
      <dgm:prSet phldrT="[Texto]"/>
      <dgm:spPr/>
      <dgm:t>
        <a:bodyPr/>
        <a:lstStyle/>
        <a:p>
          <a:r>
            <a:rPr lang="es-EC" dirty="0" smtClean="0"/>
            <a:t>RELEVANCIA</a:t>
          </a:r>
          <a:endParaRPr lang="es-EC" dirty="0"/>
        </a:p>
      </dgm:t>
    </dgm:pt>
    <dgm:pt modelId="{4BD2470E-4D90-4AEC-90FE-CE1AD9D54B35}" type="parTrans" cxnId="{B80CCC2B-7E42-4EEE-AF12-18050A2DD5B4}">
      <dgm:prSet/>
      <dgm:spPr/>
      <dgm:t>
        <a:bodyPr/>
        <a:lstStyle/>
        <a:p>
          <a:endParaRPr lang="es-EC"/>
        </a:p>
      </dgm:t>
    </dgm:pt>
    <dgm:pt modelId="{4A2544E3-CEFD-4FDE-9CE8-03D72F09065F}" type="sibTrans" cxnId="{B80CCC2B-7E42-4EEE-AF12-18050A2DD5B4}">
      <dgm:prSet/>
      <dgm:spPr/>
      <dgm:t>
        <a:bodyPr/>
        <a:lstStyle/>
        <a:p>
          <a:endParaRPr lang="es-EC"/>
        </a:p>
      </dgm:t>
    </dgm:pt>
    <dgm:pt modelId="{C5C92E2D-3E8A-4A39-A9C8-32CE11E0EF4C}">
      <dgm:prSet phldrT="[Texto]" custT="1"/>
      <dgm:spPr/>
      <dgm:t>
        <a:bodyPr/>
        <a:lstStyle/>
        <a:p>
          <a:pPr algn="just"/>
          <a:r>
            <a:rPr lang="es-EC" sz="2000" dirty="0" smtClean="0">
              <a:latin typeface="Calibri Light" pitchFamily="34" charset="0"/>
            </a:rPr>
            <a:t>Humano</a:t>
          </a:r>
          <a:endParaRPr lang="es-EC" sz="2000" dirty="0">
            <a:latin typeface="Calibri Light" pitchFamily="34" charset="0"/>
          </a:endParaRPr>
        </a:p>
      </dgm:t>
    </dgm:pt>
    <dgm:pt modelId="{B062B500-1CEF-4E22-ADFD-E01F11FF0D2F}" type="parTrans" cxnId="{6E4A295B-C581-42A1-8A79-A5F0F2242B68}">
      <dgm:prSet/>
      <dgm:spPr/>
      <dgm:t>
        <a:bodyPr/>
        <a:lstStyle/>
        <a:p>
          <a:endParaRPr lang="es-EC"/>
        </a:p>
      </dgm:t>
    </dgm:pt>
    <dgm:pt modelId="{5736FAE9-ECEB-4DB9-B696-723F8AAE774F}" type="sibTrans" cxnId="{6E4A295B-C581-42A1-8A79-A5F0F2242B68}">
      <dgm:prSet/>
      <dgm:spPr/>
      <dgm:t>
        <a:bodyPr/>
        <a:lstStyle/>
        <a:p>
          <a:endParaRPr lang="es-EC"/>
        </a:p>
      </dgm:t>
    </dgm:pt>
    <dgm:pt modelId="{8B4CEF28-82EC-41B0-9335-304D23AD9ECA}">
      <dgm:prSet phldrT="[Texto]" custT="1"/>
      <dgm:spPr/>
      <dgm:t>
        <a:bodyPr/>
        <a:lstStyle/>
        <a:p>
          <a:pPr algn="just"/>
          <a:r>
            <a:rPr lang="es-EC" sz="2000" dirty="0" smtClean="0">
              <a:latin typeface="Calibri Light" pitchFamily="34" charset="0"/>
            </a:rPr>
            <a:t>Económico</a:t>
          </a:r>
          <a:endParaRPr lang="es-EC" sz="2000" dirty="0">
            <a:latin typeface="Calibri Light" pitchFamily="34" charset="0"/>
          </a:endParaRPr>
        </a:p>
      </dgm:t>
    </dgm:pt>
    <dgm:pt modelId="{5819DDD7-034B-40A8-98F2-65A73A303F50}" type="parTrans" cxnId="{2A2F1D37-28B4-462F-9B5F-3A4905BECA2F}">
      <dgm:prSet/>
      <dgm:spPr/>
      <dgm:t>
        <a:bodyPr/>
        <a:lstStyle/>
        <a:p>
          <a:endParaRPr lang="es-EC"/>
        </a:p>
      </dgm:t>
    </dgm:pt>
    <dgm:pt modelId="{A45B4632-C7BE-4769-AC5B-FD727399EBC6}" type="sibTrans" cxnId="{2A2F1D37-28B4-462F-9B5F-3A4905BECA2F}">
      <dgm:prSet/>
      <dgm:spPr/>
      <dgm:t>
        <a:bodyPr/>
        <a:lstStyle/>
        <a:p>
          <a:endParaRPr lang="es-EC"/>
        </a:p>
      </dgm:t>
    </dgm:pt>
    <dgm:pt modelId="{2BE0B2B6-6737-436E-A662-4F198F9AED57}">
      <dgm:prSet phldrT="[Texto]"/>
      <dgm:spPr/>
      <dgm:t>
        <a:bodyPr/>
        <a:lstStyle/>
        <a:p>
          <a:r>
            <a:rPr lang="es-EC" dirty="0" smtClean="0"/>
            <a:t>INNOVADOR</a:t>
          </a:r>
          <a:endParaRPr lang="es-EC" dirty="0"/>
        </a:p>
      </dgm:t>
    </dgm:pt>
    <dgm:pt modelId="{B51DB069-AB99-4359-A853-30891605BD4C}" type="parTrans" cxnId="{E416FDA1-DF73-4C96-AD93-43DDA214BCAF}">
      <dgm:prSet/>
      <dgm:spPr/>
      <dgm:t>
        <a:bodyPr/>
        <a:lstStyle/>
        <a:p>
          <a:endParaRPr lang="es-EC"/>
        </a:p>
      </dgm:t>
    </dgm:pt>
    <dgm:pt modelId="{21F507BA-65C7-4FE7-B0BD-B926C512CF6B}" type="sibTrans" cxnId="{E416FDA1-DF73-4C96-AD93-43DDA214BCAF}">
      <dgm:prSet/>
      <dgm:spPr/>
      <dgm:t>
        <a:bodyPr/>
        <a:lstStyle/>
        <a:p>
          <a:endParaRPr lang="es-EC"/>
        </a:p>
      </dgm:t>
    </dgm:pt>
    <dgm:pt modelId="{DE20B0EC-EF8C-4B2C-B7A4-C6D28F9CF61A}">
      <dgm:prSet phldrT="[Texto]" custT="1"/>
      <dgm:spPr/>
      <dgm:t>
        <a:bodyPr/>
        <a:lstStyle/>
        <a:p>
          <a:pPr algn="just"/>
          <a:r>
            <a:rPr lang="es-EC" sz="2000" dirty="0" smtClean="0">
              <a:latin typeface="Calibri Light" pitchFamily="34" charset="0"/>
            </a:rPr>
            <a:t> original,  nuevo y propone nuevos horizontes a esta problemática social. </a:t>
          </a:r>
          <a:endParaRPr lang="es-EC" sz="2000" dirty="0">
            <a:latin typeface="Calibri Light" pitchFamily="34" charset="0"/>
          </a:endParaRPr>
        </a:p>
      </dgm:t>
    </dgm:pt>
    <dgm:pt modelId="{C2EE7210-CCD4-42FC-884A-C0D596CFFC76}" type="parTrans" cxnId="{5535F747-912E-468C-A7C3-3E210498E190}">
      <dgm:prSet/>
      <dgm:spPr/>
      <dgm:t>
        <a:bodyPr/>
        <a:lstStyle/>
        <a:p>
          <a:endParaRPr lang="es-EC"/>
        </a:p>
      </dgm:t>
    </dgm:pt>
    <dgm:pt modelId="{DF23CE5C-C6EB-43CB-AC2B-1E1096DB26F2}" type="sibTrans" cxnId="{5535F747-912E-468C-A7C3-3E210498E190}">
      <dgm:prSet/>
      <dgm:spPr/>
      <dgm:t>
        <a:bodyPr/>
        <a:lstStyle/>
        <a:p>
          <a:endParaRPr lang="es-EC"/>
        </a:p>
      </dgm:t>
    </dgm:pt>
    <dgm:pt modelId="{B21B09F2-2431-4903-9529-611170CC8639}">
      <dgm:prSet phldrT="[Texto]"/>
      <dgm:spPr/>
      <dgm:t>
        <a:bodyPr/>
        <a:lstStyle/>
        <a:p>
          <a:r>
            <a:rPr lang="es-EC" dirty="0" smtClean="0"/>
            <a:t>APORTE</a:t>
          </a:r>
          <a:endParaRPr lang="es-EC" dirty="0"/>
        </a:p>
      </dgm:t>
    </dgm:pt>
    <dgm:pt modelId="{7FC23A3E-3057-4E2A-A5DD-3B683BD4F849}" type="parTrans" cxnId="{50267CA8-1BCB-41AA-B40A-288652CC97F1}">
      <dgm:prSet/>
      <dgm:spPr/>
      <dgm:t>
        <a:bodyPr/>
        <a:lstStyle/>
        <a:p>
          <a:endParaRPr lang="es-EC"/>
        </a:p>
      </dgm:t>
    </dgm:pt>
    <dgm:pt modelId="{E1859946-4DE3-498A-A71C-16DB49C6D5D0}" type="sibTrans" cxnId="{50267CA8-1BCB-41AA-B40A-288652CC97F1}">
      <dgm:prSet/>
      <dgm:spPr/>
      <dgm:t>
        <a:bodyPr/>
        <a:lstStyle/>
        <a:p>
          <a:endParaRPr lang="es-EC"/>
        </a:p>
      </dgm:t>
    </dgm:pt>
    <dgm:pt modelId="{D64CC18C-6382-45EA-BC23-80748B2D8ACF}">
      <dgm:prSet phldrT="[Texto]" custT="1"/>
      <dgm:spPr/>
      <dgm:t>
        <a:bodyPr/>
        <a:lstStyle/>
        <a:p>
          <a:pPr algn="just"/>
          <a:r>
            <a:rPr lang="es-EC" sz="2000" dirty="0" smtClean="0">
              <a:latin typeface="Calibri Light" pitchFamily="34" charset="0"/>
            </a:rPr>
            <a:t>El programa de  Ludo motricidad apoya y contribuye a  mejorar la autoestima de las mujeres refugiadas, unificando su cuerpo, mente y espíritu.</a:t>
          </a:r>
          <a:endParaRPr lang="es-EC" sz="2000" dirty="0">
            <a:latin typeface="Calibri Light" pitchFamily="34" charset="0"/>
          </a:endParaRPr>
        </a:p>
      </dgm:t>
    </dgm:pt>
    <dgm:pt modelId="{93BDC61D-813C-48F2-8350-D9A6DDFB12C1}" type="parTrans" cxnId="{C86AD356-7D3C-4F81-B609-0AFCA74A7A36}">
      <dgm:prSet/>
      <dgm:spPr/>
      <dgm:t>
        <a:bodyPr/>
        <a:lstStyle/>
        <a:p>
          <a:endParaRPr lang="es-EC"/>
        </a:p>
      </dgm:t>
    </dgm:pt>
    <dgm:pt modelId="{A2043CBB-F338-4BBD-8E54-44612F072FB1}" type="sibTrans" cxnId="{C86AD356-7D3C-4F81-B609-0AFCA74A7A36}">
      <dgm:prSet/>
      <dgm:spPr/>
      <dgm:t>
        <a:bodyPr/>
        <a:lstStyle/>
        <a:p>
          <a:endParaRPr lang="es-EC"/>
        </a:p>
      </dgm:t>
    </dgm:pt>
    <dgm:pt modelId="{02BC2828-8C5B-44F0-BBD5-2B40E4FF8094}">
      <dgm:prSet phldrT="[Texto]" custT="1"/>
      <dgm:spPr/>
      <dgm:t>
        <a:bodyPr/>
        <a:lstStyle/>
        <a:p>
          <a:pPr algn="just"/>
          <a:r>
            <a:rPr lang="es-EC" sz="2000" dirty="0" smtClean="0">
              <a:latin typeface="Calibri Light" pitchFamily="34" charset="0"/>
            </a:rPr>
            <a:t>Social</a:t>
          </a:r>
          <a:endParaRPr lang="es-EC" sz="2000" dirty="0">
            <a:latin typeface="Calibri Light" pitchFamily="34" charset="0"/>
          </a:endParaRPr>
        </a:p>
      </dgm:t>
    </dgm:pt>
    <dgm:pt modelId="{BB835C94-C8B3-4FE0-A4E3-7DC62400DA6D}" type="parTrans" cxnId="{A9ED67CD-119B-4639-A230-706E837F9191}">
      <dgm:prSet/>
      <dgm:spPr/>
    </dgm:pt>
    <dgm:pt modelId="{2B901D75-4ED5-4FC1-92A5-279B3B3FA6EE}" type="sibTrans" cxnId="{A9ED67CD-119B-4639-A230-706E837F9191}">
      <dgm:prSet/>
      <dgm:spPr/>
    </dgm:pt>
    <dgm:pt modelId="{33F54FB7-5B59-4730-8641-F0E7F129BC57}" type="pres">
      <dgm:prSet presAssocID="{F0768CE2-85B5-4696-B93D-89F1847E57F5}" presName="Name0" presStyleCnt="0">
        <dgm:presLayoutVars>
          <dgm:chMax val="7"/>
          <dgm:dir/>
          <dgm:animLvl val="lvl"/>
          <dgm:resizeHandles val="exact"/>
        </dgm:presLayoutVars>
      </dgm:prSet>
      <dgm:spPr/>
      <dgm:t>
        <a:bodyPr/>
        <a:lstStyle/>
        <a:p>
          <a:endParaRPr lang="es-EC"/>
        </a:p>
      </dgm:t>
    </dgm:pt>
    <dgm:pt modelId="{BB8914E2-57A6-49C3-A9A7-A36A3A2FC100}" type="pres">
      <dgm:prSet presAssocID="{CDF6C9C2-B331-4BAE-B774-81539C406A30}" presName="circle1" presStyleLbl="node1" presStyleIdx="0" presStyleCnt="3"/>
      <dgm:spPr/>
    </dgm:pt>
    <dgm:pt modelId="{8374F141-11EB-4CF0-99C0-28BA65F0D5E3}" type="pres">
      <dgm:prSet presAssocID="{CDF6C9C2-B331-4BAE-B774-81539C406A30}" presName="space" presStyleCnt="0"/>
      <dgm:spPr/>
    </dgm:pt>
    <dgm:pt modelId="{8AA8A35A-505A-405A-9BCC-41BDD4702702}" type="pres">
      <dgm:prSet presAssocID="{CDF6C9C2-B331-4BAE-B774-81539C406A30}" presName="rect1" presStyleLbl="alignAcc1" presStyleIdx="0" presStyleCnt="3" custScaleX="101572"/>
      <dgm:spPr/>
      <dgm:t>
        <a:bodyPr/>
        <a:lstStyle/>
        <a:p>
          <a:endParaRPr lang="es-EC"/>
        </a:p>
      </dgm:t>
    </dgm:pt>
    <dgm:pt modelId="{EA4479B8-92F0-444B-BAAC-8EA9A8FC98B3}" type="pres">
      <dgm:prSet presAssocID="{2BE0B2B6-6737-436E-A662-4F198F9AED57}" presName="vertSpace2" presStyleLbl="node1" presStyleIdx="0" presStyleCnt="3"/>
      <dgm:spPr/>
    </dgm:pt>
    <dgm:pt modelId="{C668FA46-B0D8-4A32-A008-42F0BFA2E07D}" type="pres">
      <dgm:prSet presAssocID="{2BE0B2B6-6737-436E-A662-4F198F9AED57}" presName="circle2" presStyleLbl="node1" presStyleIdx="1" presStyleCnt="3"/>
      <dgm:spPr/>
    </dgm:pt>
    <dgm:pt modelId="{040EEE25-DE73-4DF4-8647-2161706B54B5}" type="pres">
      <dgm:prSet presAssocID="{2BE0B2B6-6737-436E-A662-4F198F9AED57}" presName="rect2" presStyleLbl="alignAcc1" presStyleIdx="1" presStyleCnt="3" custScaleX="102614" custScaleY="95274" custLinFactNeighborX="657" custLinFactNeighborY="-1651"/>
      <dgm:spPr/>
      <dgm:t>
        <a:bodyPr/>
        <a:lstStyle/>
        <a:p>
          <a:endParaRPr lang="es-EC"/>
        </a:p>
      </dgm:t>
    </dgm:pt>
    <dgm:pt modelId="{8EF341E7-B8C6-437D-9C57-8A30A3B1366A}" type="pres">
      <dgm:prSet presAssocID="{B21B09F2-2431-4903-9529-611170CC8639}" presName="vertSpace3" presStyleLbl="node1" presStyleIdx="1" presStyleCnt="3"/>
      <dgm:spPr/>
    </dgm:pt>
    <dgm:pt modelId="{6ACDE309-BDEE-4B5B-B540-85FDC75AD8EC}" type="pres">
      <dgm:prSet presAssocID="{B21B09F2-2431-4903-9529-611170CC8639}" presName="circle3" presStyleLbl="node1" presStyleIdx="2" presStyleCnt="3"/>
      <dgm:spPr/>
    </dgm:pt>
    <dgm:pt modelId="{3A0E7ED9-D80C-4642-9002-747820344B0F}" type="pres">
      <dgm:prSet presAssocID="{B21B09F2-2431-4903-9529-611170CC8639}" presName="rect3" presStyleLbl="alignAcc1" presStyleIdx="2" presStyleCnt="3" custScaleY="109393" custLinFactNeighborX="-392" custLinFactNeighborY="3086"/>
      <dgm:spPr/>
      <dgm:t>
        <a:bodyPr/>
        <a:lstStyle/>
        <a:p>
          <a:endParaRPr lang="es-EC"/>
        </a:p>
      </dgm:t>
    </dgm:pt>
    <dgm:pt modelId="{6170E799-FC69-4660-BBF7-30F60FDF0823}" type="pres">
      <dgm:prSet presAssocID="{CDF6C9C2-B331-4BAE-B774-81539C406A30}" presName="rect1ParTx" presStyleLbl="alignAcc1" presStyleIdx="2" presStyleCnt="3">
        <dgm:presLayoutVars>
          <dgm:chMax val="1"/>
          <dgm:bulletEnabled val="1"/>
        </dgm:presLayoutVars>
      </dgm:prSet>
      <dgm:spPr/>
      <dgm:t>
        <a:bodyPr/>
        <a:lstStyle/>
        <a:p>
          <a:endParaRPr lang="es-EC"/>
        </a:p>
      </dgm:t>
    </dgm:pt>
    <dgm:pt modelId="{CA3DF11F-73B3-4E13-9279-6ACD5410A9D6}" type="pres">
      <dgm:prSet presAssocID="{CDF6C9C2-B331-4BAE-B774-81539C406A30}" presName="rect1ChTx" presStyleLbl="alignAcc1" presStyleIdx="2" presStyleCnt="3">
        <dgm:presLayoutVars>
          <dgm:bulletEnabled val="1"/>
        </dgm:presLayoutVars>
      </dgm:prSet>
      <dgm:spPr/>
      <dgm:t>
        <a:bodyPr/>
        <a:lstStyle/>
        <a:p>
          <a:endParaRPr lang="es-EC"/>
        </a:p>
      </dgm:t>
    </dgm:pt>
    <dgm:pt modelId="{BE7DFB1F-B1AD-4131-8605-01A6FAC5D35C}" type="pres">
      <dgm:prSet presAssocID="{2BE0B2B6-6737-436E-A662-4F198F9AED57}" presName="rect2ParTx" presStyleLbl="alignAcc1" presStyleIdx="2" presStyleCnt="3">
        <dgm:presLayoutVars>
          <dgm:chMax val="1"/>
          <dgm:bulletEnabled val="1"/>
        </dgm:presLayoutVars>
      </dgm:prSet>
      <dgm:spPr/>
      <dgm:t>
        <a:bodyPr/>
        <a:lstStyle/>
        <a:p>
          <a:endParaRPr lang="es-EC"/>
        </a:p>
      </dgm:t>
    </dgm:pt>
    <dgm:pt modelId="{68D304E9-4A93-4621-8BA9-C2C49DB1CB78}" type="pres">
      <dgm:prSet presAssocID="{2BE0B2B6-6737-436E-A662-4F198F9AED57}" presName="rect2ChTx" presStyleLbl="alignAcc1" presStyleIdx="2" presStyleCnt="3" custScaleX="112041" custScaleY="100000">
        <dgm:presLayoutVars>
          <dgm:bulletEnabled val="1"/>
        </dgm:presLayoutVars>
      </dgm:prSet>
      <dgm:spPr/>
      <dgm:t>
        <a:bodyPr/>
        <a:lstStyle/>
        <a:p>
          <a:endParaRPr lang="es-EC"/>
        </a:p>
      </dgm:t>
    </dgm:pt>
    <dgm:pt modelId="{191AAE0C-3948-473B-A3B7-7363DE98E0CF}" type="pres">
      <dgm:prSet presAssocID="{B21B09F2-2431-4903-9529-611170CC8639}" presName="rect3ParTx" presStyleLbl="alignAcc1" presStyleIdx="2" presStyleCnt="3">
        <dgm:presLayoutVars>
          <dgm:chMax val="1"/>
          <dgm:bulletEnabled val="1"/>
        </dgm:presLayoutVars>
      </dgm:prSet>
      <dgm:spPr/>
      <dgm:t>
        <a:bodyPr/>
        <a:lstStyle/>
        <a:p>
          <a:endParaRPr lang="es-EC"/>
        </a:p>
      </dgm:t>
    </dgm:pt>
    <dgm:pt modelId="{BB33B30A-E5D4-4F6A-9C56-93816EBDB14C}" type="pres">
      <dgm:prSet presAssocID="{B21B09F2-2431-4903-9529-611170CC8639}" presName="rect3ChTx" presStyleLbl="alignAcc1" presStyleIdx="2" presStyleCnt="3" custScaleX="115713" custScaleY="132886" custLinFactNeighborX="1195" custLinFactNeighborY="8010">
        <dgm:presLayoutVars>
          <dgm:bulletEnabled val="1"/>
        </dgm:presLayoutVars>
      </dgm:prSet>
      <dgm:spPr/>
      <dgm:t>
        <a:bodyPr/>
        <a:lstStyle/>
        <a:p>
          <a:endParaRPr lang="es-EC"/>
        </a:p>
      </dgm:t>
    </dgm:pt>
  </dgm:ptLst>
  <dgm:cxnLst>
    <dgm:cxn modelId="{A9ED67CD-119B-4639-A230-706E837F9191}" srcId="{CDF6C9C2-B331-4BAE-B774-81539C406A30}" destId="{02BC2828-8C5B-44F0-BBD5-2B40E4FF8094}" srcOrd="1" destOrd="0" parTransId="{BB835C94-C8B3-4FE0-A4E3-7DC62400DA6D}" sibTransId="{2B901D75-4ED5-4FC1-92A5-279B3B3FA6EE}"/>
    <dgm:cxn modelId="{98016733-3C43-401E-B213-0783B1F10EF4}" type="presOf" srcId="{CDF6C9C2-B331-4BAE-B774-81539C406A30}" destId="{8AA8A35A-505A-405A-9BCC-41BDD4702702}" srcOrd="0" destOrd="0" presId="urn:microsoft.com/office/officeart/2005/8/layout/target3"/>
    <dgm:cxn modelId="{C86AD356-7D3C-4F81-B609-0AFCA74A7A36}" srcId="{B21B09F2-2431-4903-9529-611170CC8639}" destId="{D64CC18C-6382-45EA-BC23-80748B2D8ACF}" srcOrd="0" destOrd="0" parTransId="{93BDC61D-813C-48F2-8350-D9A6DDFB12C1}" sibTransId="{A2043CBB-F338-4BBD-8E54-44612F072FB1}"/>
    <dgm:cxn modelId="{CAD163DF-7F17-4984-9116-EBE3CEC4B156}" type="presOf" srcId="{2BE0B2B6-6737-436E-A662-4F198F9AED57}" destId="{040EEE25-DE73-4DF4-8647-2161706B54B5}" srcOrd="0" destOrd="0" presId="urn:microsoft.com/office/officeart/2005/8/layout/target3"/>
    <dgm:cxn modelId="{C65D9786-24B9-46A2-B0FD-1C4D7D6875A1}" type="presOf" srcId="{DE20B0EC-EF8C-4B2C-B7A4-C6D28F9CF61A}" destId="{68D304E9-4A93-4621-8BA9-C2C49DB1CB78}" srcOrd="0" destOrd="0" presId="urn:microsoft.com/office/officeart/2005/8/layout/target3"/>
    <dgm:cxn modelId="{B184C31A-63CB-40A3-AB6E-F044958A9846}" type="presOf" srcId="{D64CC18C-6382-45EA-BC23-80748B2D8ACF}" destId="{BB33B30A-E5D4-4F6A-9C56-93816EBDB14C}" srcOrd="0" destOrd="0" presId="urn:microsoft.com/office/officeart/2005/8/layout/target3"/>
    <dgm:cxn modelId="{C97462F4-84B1-42A1-AF23-03DA95968BBF}" type="presOf" srcId="{B21B09F2-2431-4903-9529-611170CC8639}" destId="{3A0E7ED9-D80C-4642-9002-747820344B0F}" srcOrd="0" destOrd="0" presId="urn:microsoft.com/office/officeart/2005/8/layout/target3"/>
    <dgm:cxn modelId="{50267CA8-1BCB-41AA-B40A-288652CC97F1}" srcId="{F0768CE2-85B5-4696-B93D-89F1847E57F5}" destId="{B21B09F2-2431-4903-9529-611170CC8639}" srcOrd="2" destOrd="0" parTransId="{7FC23A3E-3057-4E2A-A5DD-3B683BD4F849}" sibTransId="{E1859946-4DE3-498A-A71C-16DB49C6D5D0}"/>
    <dgm:cxn modelId="{E416FDA1-DF73-4C96-AD93-43DDA214BCAF}" srcId="{F0768CE2-85B5-4696-B93D-89F1847E57F5}" destId="{2BE0B2B6-6737-436E-A662-4F198F9AED57}" srcOrd="1" destOrd="0" parTransId="{B51DB069-AB99-4359-A853-30891605BD4C}" sibTransId="{21F507BA-65C7-4FE7-B0BD-B926C512CF6B}"/>
    <dgm:cxn modelId="{B5E85BE8-15D9-4921-8740-AA79D27CFF5B}" type="presOf" srcId="{C5C92E2D-3E8A-4A39-A9C8-32CE11E0EF4C}" destId="{CA3DF11F-73B3-4E13-9279-6ACD5410A9D6}" srcOrd="0" destOrd="0" presId="urn:microsoft.com/office/officeart/2005/8/layout/target3"/>
    <dgm:cxn modelId="{5535F747-912E-468C-A7C3-3E210498E190}" srcId="{2BE0B2B6-6737-436E-A662-4F198F9AED57}" destId="{DE20B0EC-EF8C-4B2C-B7A4-C6D28F9CF61A}" srcOrd="0" destOrd="0" parTransId="{C2EE7210-CCD4-42FC-884A-C0D596CFFC76}" sibTransId="{DF23CE5C-C6EB-43CB-AC2B-1E1096DB26F2}"/>
    <dgm:cxn modelId="{18006BF5-430C-42C2-AAE6-57A8B0EB6048}" type="presOf" srcId="{2BE0B2B6-6737-436E-A662-4F198F9AED57}" destId="{BE7DFB1F-B1AD-4131-8605-01A6FAC5D35C}" srcOrd="1" destOrd="0" presId="urn:microsoft.com/office/officeart/2005/8/layout/target3"/>
    <dgm:cxn modelId="{2A2F1D37-28B4-462F-9B5F-3A4905BECA2F}" srcId="{CDF6C9C2-B331-4BAE-B774-81539C406A30}" destId="{8B4CEF28-82EC-41B0-9335-304D23AD9ECA}" srcOrd="2" destOrd="0" parTransId="{5819DDD7-034B-40A8-98F2-65A73A303F50}" sibTransId="{A45B4632-C7BE-4769-AC5B-FD727399EBC6}"/>
    <dgm:cxn modelId="{BB60544D-C7D1-423E-BEB0-EF107889F8E3}" type="presOf" srcId="{02BC2828-8C5B-44F0-BBD5-2B40E4FF8094}" destId="{CA3DF11F-73B3-4E13-9279-6ACD5410A9D6}" srcOrd="0" destOrd="1" presId="urn:microsoft.com/office/officeart/2005/8/layout/target3"/>
    <dgm:cxn modelId="{66AE04DA-C6D9-4CF5-9490-8CF23ED9A37D}" type="presOf" srcId="{F0768CE2-85B5-4696-B93D-89F1847E57F5}" destId="{33F54FB7-5B59-4730-8641-F0E7F129BC57}" srcOrd="0" destOrd="0" presId="urn:microsoft.com/office/officeart/2005/8/layout/target3"/>
    <dgm:cxn modelId="{F1733CB1-0851-49A5-9DB6-8AA3D941A1B2}" type="presOf" srcId="{B21B09F2-2431-4903-9529-611170CC8639}" destId="{191AAE0C-3948-473B-A3B7-7363DE98E0CF}" srcOrd="1" destOrd="0" presId="urn:microsoft.com/office/officeart/2005/8/layout/target3"/>
    <dgm:cxn modelId="{6C1C65B8-D2E6-4958-A3BA-0CD91FF1E4A9}" type="presOf" srcId="{8B4CEF28-82EC-41B0-9335-304D23AD9ECA}" destId="{CA3DF11F-73B3-4E13-9279-6ACD5410A9D6}" srcOrd="0" destOrd="2" presId="urn:microsoft.com/office/officeart/2005/8/layout/target3"/>
    <dgm:cxn modelId="{6E4A295B-C581-42A1-8A79-A5F0F2242B68}" srcId="{CDF6C9C2-B331-4BAE-B774-81539C406A30}" destId="{C5C92E2D-3E8A-4A39-A9C8-32CE11E0EF4C}" srcOrd="0" destOrd="0" parTransId="{B062B500-1CEF-4E22-ADFD-E01F11FF0D2F}" sibTransId="{5736FAE9-ECEB-4DB9-B696-723F8AAE774F}"/>
    <dgm:cxn modelId="{B80CCC2B-7E42-4EEE-AF12-18050A2DD5B4}" srcId="{F0768CE2-85B5-4696-B93D-89F1847E57F5}" destId="{CDF6C9C2-B331-4BAE-B774-81539C406A30}" srcOrd="0" destOrd="0" parTransId="{4BD2470E-4D90-4AEC-90FE-CE1AD9D54B35}" sibTransId="{4A2544E3-CEFD-4FDE-9CE8-03D72F09065F}"/>
    <dgm:cxn modelId="{C892E38A-3034-4D3D-931D-DC3CDD93E347}" type="presOf" srcId="{CDF6C9C2-B331-4BAE-B774-81539C406A30}" destId="{6170E799-FC69-4660-BBF7-30F60FDF0823}" srcOrd="1" destOrd="0" presId="urn:microsoft.com/office/officeart/2005/8/layout/target3"/>
    <dgm:cxn modelId="{14D8FD64-BA0D-4E78-99E3-8A5D6DD4618F}" type="presParOf" srcId="{33F54FB7-5B59-4730-8641-F0E7F129BC57}" destId="{BB8914E2-57A6-49C3-A9A7-A36A3A2FC100}" srcOrd="0" destOrd="0" presId="urn:microsoft.com/office/officeart/2005/8/layout/target3"/>
    <dgm:cxn modelId="{505B3C5C-6E43-4C3E-A738-6315DC5E20F0}" type="presParOf" srcId="{33F54FB7-5B59-4730-8641-F0E7F129BC57}" destId="{8374F141-11EB-4CF0-99C0-28BA65F0D5E3}" srcOrd="1" destOrd="0" presId="urn:microsoft.com/office/officeart/2005/8/layout/target3"/>
    <dgm:cxn modelId="{8B9D3873-088A-45D2-A484-210B026B1F82}" type="presParOf" srcId="{33F54FB7-5B59-4730-8641-F0E7F129BC57}" destId="{8AA8A35A-505A-405A-9BCC-41BDD4702702}" srcOrd="2" destOrd="0" presId="urn:microsoft.com/office/officeart/2005/8/layout/target3"/>
    <dgm:cxn modelId="{3C8A68BE-B561-4018-935B-AF607C474B5B}" type="presParOf" srcId="{33F54FB7-5B59-4730-8641-F0E7F129BC57}" destId="{EA4479B8-92F0-444B-BAAC-8EA9A8FC98B3}" srcOrd="3" destOrd="0" presId="urn:microsoft.com/office/officeart/2005/8/layout/target3"/>
    <dgm:cxn modelId="{F0504650-4B0E-4802-A0A4-7EB7C4E17472}" type="presParOf" srcId="{33F54FB7-5B59-4730-8641-F0E7F129BC57}" destId="{C668FA46-B0D8-4A32-A008-42F0BFA2E07D}" srcOrd="4" destOrd="0" presId="urn:microsoft.com/office/officeart/2005/8/layout/target3"/>
    <dgm:cxn modelId="{2710DBEC-FBF1-425B-A657-E6AE7C11DC7D}" type="presParOf" srcId="{33F54FB7-5B59-4730-8641-F0E7F129BC57}" destId="{040EEE25-DE73-4DF4-8647-2161706B54B5}" srcOrd="5" destOrd="0" presId="urn:microsoft.com/office/officeart/2005/8/layout/target3"/>
    <dgm:cxn modelId="{37A23E97-993E-4348-8417-069E61081E9A}" type="presParOf" srcId="{33F54FB7-5B59-4730-8641-F0E7F129BC57}" destId="{8EF341E7-B8C6-437D-9C57-8A30A3B1366A}" srcOrd="6" destOrd="0" presId="urn:microsoft.com/office/officeart/2005/8/layout/target3"/>
    <dgm:cxn modelId="{B12C433C-F241-4C6B-9946-EB00AE732FFE}" type="presParOf" srcId="{33F54FB7-5B59-4730-8641-F0E7F129BC57}" destId="{6ACDE309-BDEE-4B5B-B540-85FDC75AD8EC}" srcOrd="7" destOrd="0" presId="urn:microsoft.com/office/officeart/2005/8/layout/target3"/>
    <dgm:cxn modelId="{242BC45D-6E2D-4BDB-9ABA-2E898BE94501}" type="presParOf" srcId="{33F54FB7-5B59-4730-8641-F0E7F129BC57}" destId="{3A0E7ED9-D80C-4642-9002-747820344B0F}" srcOrd="8" destOrd="0" presId="urn:microsoft.com/office/officeart/2005/8/layout/target3"/>
    <dgm:cxn modelId="{C2E444AB-3CFE-495E-A830-4511F28F0ED2}" type="presParOf" srcId="{33F54FB7-5B59-4730-8641-F0E7F129BC57}" destId="{6170E799-FC69-4660-BBF7-30F60FDF0823}" srcOrd="9" destOrd="0" presId="urn:microsoft.com/office/officeart/2005/8/layout/target3"/>
    <dgm:cxn modelId="{7B2D309B-81FA-4562-818F-060891E2D76D}" type="presParOf" srcId="{33F54FB7-5B59-4730-8641-F0E7F129BC57}" destId="{CA3DF11F-73B3-4E13-9279-6ACD5410A9D6}" srcOrd="10" destOrd="0" presId="urn:microsoft.com/office/officeart/2005/8/layout/target3"/>
    <dgm:cxn modelId="{CC3EB445-9932-489C-9BCB-BBBFDBAEF645}" type="presParOf" srcId="{33F54FB7-5B59-4730-8641-F0E7F129BC57}" destId="{BE7DFB1F-B1AD-4131-8605-01A6FAC5D35C}" srcOrd="11" destOrd="0" presId="urn:microsoft.com/office/officeart/2005/8/layout/target3"/>
    <dgm:cxn modelId="{4366FC8E-D7DE-4659-9A90-CBD61157C8D9}" type="presParOf" srcId="{33F54FB7-5B59-4730-8641-F0E7F129BC57}" destId="{68D304E9-4A93-4621-8BA9-C2C49DB1CB78}" srcOrd="12" destOrd="0" presId="urn:microsoft.com/office/officeart/2005/8/layout/target3"/>
    <dgm:cxn modelId="{73F254B6-0A9E-4CA2-BD0F-E62CF85E67C9}" type="presParOf" srcId="{33F54FB7-5B59-4730-8641-F0E7F129BC57}" destId="{191AAE0C-3948-473B-A3B7-7363DE98E0CF}" srcOrd="13" destOrd="0" presId="urn:microsoft.com/office/officeart/2005/8/layout/target3"/>
    <dgm:cxn modelId="{D25C193C-F7B0-4D7A-AF82-E8C95A7A3537}" type="presParOf" srcId="{33F54FB7-5B59-4730-8641-F0E7F129BC57}" destId="{BB33B30A-E5D4-4F6A-9C56-93816EBDB14C}" srcOrd="14" destOrd="0" presId="urn:microsoft.com/office/officeart/2005/8/layout/targe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D8A016A-D88E-4DAF-B969-1E04BB97A7E5}"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s-EC"/>
        </a:p>
      </dgm:t>
    </dgm:pt>
    <dgm:pt modelId="{EF56B270-DB97-4074-AEAA-AFABEF3981D7}">
      <dgm:prSet phldrT="[Texto]" custT="1"/>
      <dgm:spPr/>
      <dgm:t>
        <a:bodyPr/>
        <a:lstStyle/>
        <a:p>
          <a:r>
            <a:rPr lang="es-EC" sz="2800" dirty="0" smtClean="0">
              <a:solidFill>
                <a:schemeClr val="tx1"/>
              </a:solidFill>
              <a:latin typeface="Calibri Light" pitchFamily="34" charset="0"/>
            </a:rPr>
            <a:t>Expresión corporal</a:t>
          </a:r>
          <a:endParaRPr lang="es-EC" sz="2800" dirty="0">
            <a:solidFill>
              <a:schemeClr val="tx1"/>
            </a:solidFill>
            <a:latin typeface="Calibri Light" pitchFamily="34" charset="0"/>
          </a:endParaRPr>
        </a:p>
      </dgm:t>
    </dgm:pt>
    <dgm:pt modelId="{77FFDFB7-2EDF-4AEF-86D8-AA2B5390B47A}" type="parTrans" cxnId="{6E821464-9268-4ABB-8C41-038E81796647}">
      <dgm:prSet/>
      <dgm:spPr/>
      <dgm:t>
        <a:bodyPr/>
        <a:lstStyle/>
        <a:p>
          <a:endParaRPr lang="es-EC">
            <a:solidFill>
              <a:schemeClr val="tx1"/>
            </a:solidFill>
            <a:latin typeface="Calibri Light" pitchFamily="34" charset="0"/>
          </a:endParaRPr>
        </a:p>
      </dgm:t>
    </dgm:pt>
    <dgm:pt modelId="{374331C1-36D1-4683-AF09-45B3DF0A19D3}" type="sibTrans" cxnId="{6E821464-9268-4ABB-8C41-038E81796647}">
      <dgm:prSet/>
      <dgm:spPr/>
      <dgm:t>
        <a:bodyPr/>
        <a:lstStyle/>
        <a:p>
          <a:endParaRPr lang="es-EC">
            <a:solidFill>
              <a:schemeClr val="tx1"/>
            </a:solidFill>
            <a:latin typeface="Calibri Light" pitchFamily="34" charset="0"/>
          </a:endParaRPr>
        </a:p>
      </dgm:t>
    </dgm:pt>
    <dgm:pt modelId="{1FB0E77B-3B1E-4812-A534-303F6B555AF7}">
      <dgm:prSet phldrT="[Texto]" custT="1"/>
      <dgm:spPr/>
      <dgm:t>
        <a:bodyPr/>
        <a:lstStyle/>
        <a:p>
          <a:r>
            <a:rPr lang="es-EC" sz="2000" dirty="0" smtClean="0">
              <a:solidFill>
                <a:schemeClr val="tx1"/>
              </a:solidFill>
              <a:latin typeface="Calibri Light" pitchFamily="34" charset="0"/>
            </a:rPr>
            <a:t>Dramatizaciones</a:t>
          </a:r>
          <a:endParaRPr lang="es-EC" sz="2000" dirty="0">
            <a:solidFill>
              <a:schemeClr val="tx1"/>
            </a:solidFill>
            <a:latin typeface="Calibri Light" pitchFamily="34" charset="0"/>
          </a:endParaRPr>
        </a:p>
      </dgm:t>
    </dgm:pt>
    <dgm:pt modelId="{13B88D89-44EA-46AE-847E-EF3B020515C9}" type="parTrans" cxnId="{8EA33217-2EA4-4D16-85C9-FB3E8AD4F40D}">
      <dgm:prSet/>
      <dgm:spPr/>
      <dgm:t>
        <a:bodyPr/>
        <a:lstStyle/>
        <a:p>
          <a:endParaRPr lang="es-EC">
            <a:solidFill>
              <a:schemeClr val="tx1"/>
            </a:solidFill>
            <a:latin typeface="Calibri Light" pitchFamily="34" charset="0"/>
          </a:endParaRPr>
        </a:p>
      </dgm:t>
    </dgm:pt>
    <dgm:pt modelId="{8AE1C5E0-9680-4C8C-BD02-EFCAE522BE37}" type="sibTrans" cxnId="{8EA33217-2EA4-4D16-85C9-FB3E8AD4F40D}">
      <dgm:prSet/>
      <dgm:spPr/>
      <dgm:t>
        <a:bodyPr/>
        <a:lstStyle/>
        <a:p>
          <a:endParaRPr lang="es-EC">
            <a:solidFill>
              <a:schemeClr val="tx1"/>
            </a:solidFill>
            <a:latin typeface="Calibri Light" pitchFamily="34" charset="0"/>
          </a:endParaRPr>
        </a:p>
      </dgm:t>
    </dgm:pt>
    <dgm:pt modelId="{1D911E11-1D66-4774-A4D1-74F494C2FF48}">
      <dgm:prSet phldrT="[Texto]" custT="1"/>
      <dgm:spPr/>
      <dgm:t>
        <a:bodyPr/>
        <a:lstStyle/>
        <a:p>
          <a:r>
            <a:rPr lang="es-EC" sz="2000" dirty="0" smtClean="0">
              <a:solidFill>
                <a:schemeClr val="tx1"/>
              </a:solidFill>
              <a:latin typeface="Calibri Light" pitchFamily="34" charset="0"/>
            </a:rPr>
            <a:t>Danza personal</a:t>
          </a:r>
          <a:endParaRPr lang="es-EC" sz="2000" dirty="0">
            <a:solidFill>
              <a:schemeClr val="tx1"/>
            </a:solidFill>
            <a:latin typeface="Calibri Light" pitchFamily="34" charset="0"/>
          </a:endParaRPr>
        </a:p>
      </dgm:t>
    </dgm:pt>
    <dgm:pt modelId="{C91A3A32-543B-48B1-8E46-D1A25C2F0716}" type="parTrans" cxnId="{BBDEBC10-ADAF-43CA-AB2F-6B780660EA1D}">
      <dgm:prSet/>
      <dgm:spPr/>
      <dgm:t>
        <a:bodyPr/>
        <a:lstStyle/>
        <a:p>
          <a:endParaRPr lang="es-EC">
            <a:solidFill>
              <a:schemeClr val="tx1"/>
            </a:solidFill>
            <a:latin typeface="Calibri Light" pitchFamily="34" charset="0"/>
          </a:endParaRPr>
        </a:p>
      </dgm:t>
    </dgm:pt>
    <dgm:pt modelId="{899CA58B-BC25-4967-A2A4-B539A7178780}" type="sibTrans" cxnId="{BBDEBC10-ADAF-43CA-AB2F-6B780660EA1D}">
      <dgm:prSet/>
      <dgm:spPr/>
      <dgm:t>
        <a:bodyPr/>
        <a:lstStyle/>
        <a:p>
          <a:endParaRPr lang="es-EC">
            <a:solidFill>
              <a:schemeClr val="tx1"/>
            </a:solidFill>
            <a:latin typeface="Calibri Light" pitchFamily="34" charset="0"/>
          </a:endParaRPr>
        </a:p>
      </dgm:t>
    </dgm:pt>
    <dgm:pt modelId="{4D04CFCA-D6F4-4049-83FF-2A4C1EFA06D2}">
      <dgm:prSet phldrT="[Texto]" custT="1"/>
      <dgm:spPr/>
      <dgm:t>
        <a:bodyPr/>
        <a:lstStyle/>
        <a:p>
          <a:r>
            <a:rPr lang="es-EC" sz="2800" dirty="0" smtClean="0">
              <a:solidFill>
                <a:schemeClr val="tx1"/>
              </a:solidFill>
              <a:latin typeface="Calibri Light" pitchFamily="34" charset="0"/>
            </a:rPr>
            <a:t>Juegos lúdicos</a:t>
          </a:r>
          <a:endParaRPr lang="es-EC" sz="2800" dirty="0">
            <a:solidFill>
              <a:schemeClr val="tx1"/>
            </a:solidFill>
            <a:latin typeface="Calibri Light" pitchFamily="34" charset="0"/>
          </a:endParaRPr>
        </a:p>
      </dgm:t>
    </dgm:pt>
    <dgm:pt modelId="{645ACC07-9CBA-47FA-921D-26DA1568BA4B}" type="parTrans" cxnId="{9E7EADD1-D411-4E64-9F17-CEA54849EB1A}">
      <dgm:prSet/>
      <dgm:spPr/>
      <dgm:t>
        <a:bodyPr/>
        <a:lstStyle/>
        <a:p>
          <a:endParaRPr lang="es-EC">
            <a:solidFill>
              <a:schemeClr val="tx1"/>
            </a:solidFill>
            <a:latin typeface="Calibri Light" pitchFamily="34" charset="0"/>
          </a:endParaRPr>
        </a:p>
      </dgm:t>
    </dgm:pt>
    <dgm:pt modelId="{C4AA1829-40E8-4956-ACC5-74BDB95DCC4F}" type="sibTrans" cxnId="{9E7EADD1-D411-4E64-9F17-CEA54849EB1A}">
      <dgm:prSet/>
      <dgm:spPr/>
      <dgm:t>
        <a:bodyPr/>
        <a:lstStyle/>
        <a:p>
          <a:endParaRPr lang="es-EC">
            <a:solidFill>
              <a:schemeClr val="tx1"/>
            </a:solidFill>
            <a:latin typeface="Calibri Light" pitchFamily="34" charset="0"/>
          </a:endParaRPr>
        </a:p>
      </dgm:t>
    </dgm:pt>
    <dgm:pt modelId="{3927A7C4-28CB-4A3F-8A75-0F39318C521A}">
      <dgm:prSet phldrT="[Texto]"/>
      <dgm:spPr/>
      <dgm:t>
        <a:bodyPr/>
        <a:lstStyle/>
        <a:p>
          <a:r>
            <a:rPr lang="es-EC" dirty="0" smtClean="0">
              <a:solidFill>
                <a:schemeClr val="tx1"/>
              </a:solidFill>
              <a:latin typeface="Calibri Light" pitchFamily="34" charset="0"/>
            </a:rPr>
            <a:t>Cooperación</a:t>
          </a:r>
          <a:endParaRPr lang="es-EC" dirty="0">
            <a:solidFill>
              <a:schemeClr val="tx1"/>
            </a:solidFill>
            <a:latin typeface="Calibri Light" pitchFamily="34" charset="0"/>
          </a:endParaRPr>
        </a:p>
      </dgm:t>
    </dgm:pt>
    <dgm:pt modelId="{9A2A881C-A681-473C-926C-6F027CEEA6CC}" type="parTrans" cxnId="{50FEB5E2-58ED-4CF9-8FFA-2AA962E78D70}">
      <dgm:prSet/>
      <dgm:spPr/>
      <dgm:t>
        <a:bodyPr/>
        <a:lstStyle/>
        <a:p>
          <a:endParaRPr lang="es-EC">
            <a:solidFill>
              <a:schemeClr val="tx1"/>
            </a:solidFill>
            <a:latin typeface="Calibri Light" pitchFamily="34" charset="0"/>
          </a:endParaRPr>
        </a:p>
      </dgm:t>
    </dgm:pt>
    <dgm:pt modelId="{01668FCC-C26F-4EFB-A378-C234FED27C41}" type="sibTrans" cxnId="{50FEB5E2-58ED-4CF9-8FFA-2AA962E78D70}">
      <dgm:prSet/>
      <dgm:spPr/>
      <dgm:t>
        <a:bodyPr/>
        <a:lstStyle/>
        <a:p>
          <a:endParaRPr lang="es-EC">
            <a:solidFill>
              <a:schemeClr val="tx1"/>
            </a:solidFill>
            <a:latin typeface="Calibri Light" pitchFamily="34" charset="0"/>
          </a:endParaRPr>
        </a:p>
      </dgm:t>
    </dgm:pt>
    <dgm:pt modelId="{4EF8E848-255E-41E9-83C6-60EDF7879B88}">
      <dgm:prSet phldrT="[Texto]"/>
      <dgm:spPr/>
      <dgm:t>
        <a:bodyPr/>
        <a:lstStyle/>
        <a:p>
          <a:r>
            <a:rPr lang="es-EC" dirty="0" smtClean="0">
              <a:solidFill>
                <a:schemeClr val="tx1"/>
              </a:solidFill>
              <a:latin typeface="Calibri Light" pitchFamily="34" charset="0"/>
            </a:rPr>
            <a:t>Integración</a:t>
          </a:r>
          <a:endParaRPr lang="es-EC" dirty="0">
            <a:solidFill>
              <a:schemeClr val="tx1"/>
            </a:solidFill>
            <a:latin typeface="Calibri Light" pitchFamily="34" charset="0"/>
          </a:endParaRPr>
        </a:p>
      </dgm:t>
    </dgm:pt>
    <dgm:pt modelId="{6E680560-252B-40FE-800C-C4A17E1C450A}" type="parTrans" cxnId="{DD043B2A-BDA2-41DE-966B-9A9A54CA0187}">
      <dgm:prSet/>
      <dgm:spPr/>
      <dgm:t>
        <a:bodyPr/>
        <a:lstStyle/>
        <a:p>
          <a:endParaRPr lang="es-EC">
            <a:solidFill>
              <a:schemeClr val="tx1"/>
            </a:solidFill>
            <a:latin typeface="Calibri Light" pitchFamily="34" charset="0"/>
          </a:endParaRPr>
        </a:p>
      </dgm:t>
    </dgm:pt>
    <dgm:pt modelId="{C0D6CC80-AC84-4794-B999-AB0080AB86DB}" type="sibTrans" cxnId="{DD043B2A-BDA2-41DE-966B-9A9A54CA0187}">
      <dgm:prSet/>
      <dgm:spPr/>
      <dgm:t>
        <a:bodyPr/>
        <a:lstStyle/>
        <a:p>
          <a:endParaRPr lang="es-EC">
            <a:solidFill>
              <a:schemeClr val="tx1"/>
            </a:solidFill>
            <a:latin typeface="Calibri Light" pitchFamily="34" charset="0"/>
          </a:endParaRPr>
        </a:p>
      </dgm:t>
    </dgm:pt>
    <dgm:pt modelId="{60E55C3D-2150-4AFC-B1DA-0F8DA4C9B831}">
      <dgm:prSet phldrT="[Texto]"/>
      <dgm:spPr/>
      <dgm:t>
        <a:bodyPr/>
        <a:lstStyle/>
        <a:p>
          <a:r>
            <a:rPr lang="es-EC" dirty="0" smtClean="0">
              <a:solidFill>
                <a:schemeClr val="tx1"/>
              </a:solidFill>
              <a:latin typeface="Calibri Light" pitchFamily="34" charset="0"/>
            </a:rPr>
            <a:t>Estrategias</a:t>
          </a:r>
          <a:endParaRPr lang="es-EC" dirty="0">
            <a:solidFill>
              <a:schemeClr val="tx1"/>
            </a:solidFill>
            <a:latin typeface="Calibri Light" pitchFamily="34" charset="0"/>
          </a:endParaRPr>
        </a:p>
      </dgm:t>
    </dgm:pt>
    <dgm:pt modelId="{7D881921-2EE8-49E6-9A50-E92BEA40EA3C}" type="parTrans" cxnId="{0A91B425-B277-490A-B8B4-55EB3B5B09D3}">
      <dgm:prSet/>
      <dgm:spPr/>
      <dgm:t>
        <a:bodyPr/>
        <a:lstStyle/>
        <a:p>
          <a:endParaRPr lang="es-EC">
            <a:solidFill>
              <a:schemeClr val="tx1"/>
            </a:solidFill>
            <a:latin typeface="Calibri Light" pitchFamily="34" charset="0"/>
          </a:endParaRPr>
        </a:p>
      </dgm:t>
    </dgm:pt>
    <dgm:pt modelId="{A66820A1-8640-42E3-B75C-6E4FFBE00370}" type="sibTrans" cxnId="{0A91B425-B277-490A-B8B4-55EB3B5B09D3}">
      <dgm:prSet/>
      <dgm:spPr/>
      <dgm:t>
        <a:bodyPr/>
        <a:lstStyle/>
        <a:p>
          <a:endParaRPr lang="es-EC">
            <a:solidFill>
              <a:schemeClr val="tx1"/>
            </a:solidFill>
            <a:latin typeface="Calibri Light" pitchFamily="34" charset="0"/>
          </a:endParaRPr>
        </a:p>
      </dgm:t>
    </dgm:pt>
    <dgm:pt modelId="{E4F87BD6-9408-4E65-9F16-FC2A8E032FBF}">
      <dgm:prSet phldrT="[Texto]"/>
      <dgm:spPr/>
      <dgm:t>
        <a:bodyPr/>
        <a:lstStyle/>
        <a:p>
          <a:r>
            <a:rPr lang="es-EC" dirty="0" smtClean="0">
              <a:solidFill>
                <a:schemeClr val="tx1"/>
              </a:solidFill>
              <a:latin typeface="Calibri Light" pitchFamily="34" charset="0"/>
            </a:rPr>
            <a:t>Populares y tradicionales</a:t>
          </a:r>
          <a:endParaRPr lang="es-EC" dirty="0">
            <a:solidFill>
              <a:schemeClr val="tx1"/>
            </a:solidFill>
            <a:latin typeface="Calibri Light" pitchFamily="34" charset="0"/>
          </a:endParaRPr>
        </a:p>
      </dgm:t>
    </dgm:pt>
    <dgm:pt modelId="{2189CD43-09F1-47D5-B885-3CDF16F07920}" type="parTrans" cxnId="{7DBAA020-6D9F-4D92-943B-AF9A77AAB124}">
      <dgm:prSet/>
      <dgm:spPr/>
      <dgm:t>
        <a:bodyPr/>
        <a:lstStyle/>
        <a:p>
          <a:endParaRPr lang="es-EC">
            <a:solidFill>
              <a:schemeClr val="tx1"/>
            </a:solidFill>
            <a:latin typeface="Calibri Light" pitchFamily="34" charset="0"/>
          </a:endParaRPr>
        </a:p>
      </dgm:t>
    </dgm:pt>
    <dgm:pt modelId="{EC9F162B-502A-48DD-81F3-C4C1F4B7284B}" type="sibTrans" cxnId="{7DBAA020-6D9F-4D92-943B-AF9A77AAB124}">
      <dgm:prSet/>
      <dgm:spPr/>
      <dgm:t>
        <a:bodyPr/>
        <a:lstStyle/>
        <a:p>
          <a:endParaRPr lang="es-EC">
            <a:solidFill>
              <a:schemeClr val="tx1"/>
            </a:solidFill>
            <a:latin typeface="Calibri Light" pitchFamily="34" charset="0"/>
          </a:endParaRPr>
        </a:p>
      </dgm:t>
    </dgm:pt>
    <dgm:pt modelId="{3337473D-0D62-4357-9674-7C7FBD1F76E3}">
      <dgm:prSet phldrT="[Texto]" custT="1"/>
      <dgm:spPr/>
      <dgm:t>
        <a:bodyPr/>
        <a:lstStyle/>
        <a:p>
          <a:r>
            <a:rPr lang="es-EC" sz="2000" dirty="0" smtClean="0">
              <a:solidFill>
                <a:schemeClr val="tx1"/>
              </a:solidFill>
              <a:latin typeface="Calibri Light" pitchFamily="34" charset="0"/>
            </a:rPr>
            <a:t>Danza colectiva</a:t>
          </a:r>
          <a:endParaRPr lang="es-EC" sz="2000" dirty="0">
            <a:solidFill>
              <a:schemeClr val="tx1"/>
            </a:solidFill>
            <a:latin typeface="Calibri Light" pitchFamily="34" charset="0"/>
          </a:endParaRPr>
        </a:p>
      </dgm:t>
    </dgm:pt>
    <dgm:pt modelId="{DD64DDB6-46A8-4137-A8ED-9EC29D05C6A1}" type="parTrans" cxnId="{7C6DAAF3-EF84-40BF-99E1-7A8865B67C2A}">
      <dgm:prSet/>
      <dgm:spPr/>
      <dgm:t>
        <a:bodyPr/>
        <a:lstStyle/>
        <a:p>
          <a:endParaRPr lang="es-EC">
            <a:solidFill>
              <a:schemeClr val="tx1"/>
            </a:solidFill>
            <a:latin typeface="Calibri Light" pitchFamily="34" charset="0"/>
          </a:endParaRPr>
        </a:p>
      </dgm:t>
    </dgm:pt>
    <dgm:pt modelId="{3E24E66C-7560-4C23-95E2-05D482166E7B}" type="sibTrans" cxnId="{7C6DAAF3-EF84-40BF-99E1-7A8865B67C2A}">
      <dgm:prSet/>
      <dgm:spPr/>
      <dgm:t>
        <a:bodyPr/>
        <a:lstStyle/>
        <a:p>
          <a:endParaRPr lang="es-EC">
            <a:solidFill>
              <a:schemeClr val="tx1"/>
            </a:solidFill>
            <a:latin typeface="Calibri Light" pitchFamily="34" charset="0"/>
          </a:endParaRPr>
        </a:p>
      </dgm:t>
    </dgm:pt>
    <dgm:pt modelId="{B497F10A-2249-445B-A857-9E5B61C6F2EF}">
      <dgm:prSet phldrT="[Texto]"/>
      <dgm:spPr/>
      <dgm:t>
        <a:bodyPr/>
        <a:lstStyle/>
        <a:p>
          <a:r>
            <a:rPr lang="es-EC" dirty="0" smtClean="0">
              <a:solidFill>
                <a:schemeClr val="tx1"/>
              </a:solidFill>
              <a:latin typeface="Calibri Light" pitchFamily="34" charset="0"/>
            </a:rPr>
            <a:t>Destrezas y habilidades</a:t>
          </a:r>
          <a:endParaRPr lang="es-EC" dirty="0">
            <a:solidFill>
              <a:schemeClr val="tx1"/>
            </a:solidFill>
            <a:latin typeface="Calibri Light" pitchFamily="34" charset="0"/>
          </a:endParaRPr>
        </a:p>
      </dgm:t>
    </dgm:pt>
    <dgm:pt modelId="{22666760-9996-4FF1-8B48-15839FD501C4}" type="parTrans" cxnId="{25820937-863B-43AD-B7BA-602B65EE3E5C}">
      <dgm:prSet/>
      <dgm:spPr/>
      <dgm:t>
        <a:bodyPr/>
        <a:lstStyle/>
        <a:p>
          <a:endParaRPr lang="es-EC">
            <a:solidFill>
              <a:schemeClr val="tx1"/>
            </a:solidFill>
            <a:latin typeface="Calibri Light" pitchFamily="34" charset="0"/>
          </a:endParaRPr>
        </a:p>
      </dgm:t>
    </dgm:pt>
    <dgm:pt modelId="{A047CB21-E557-426E-8EEB-D32FCD9B8AF4}" type="sibTrans" cxnId="{25820937-863B-43AD-B7BA-602B65EE3E5C}">
      <dgm:prSet/>
      <dgm:spPr/>
      <dgm:t>
        <a:bodyPr/>
        <a:lstStyle/>
        <a:p>
          <a:endParaRPr lang="es-EC">
            <a:solidFill>
              <a:schemeClr val="tx1"/>
            </a:solidFill>
            <a:latin typeface="Calibri Light" pitchFamily="34" charset="0"/>
          </a:endParaRPr>
        </a:p>
      </dgm:t>
    </dgm:pt>
    <dgm:pt modelId="{C60B61E6-7713-48A8-A3BF-50161E5150B5}">
      <dgm:prSet phldrT="[Texto]"/>
      <dgm:spPr/>
      <dgm:t>
        <a:bodyPr/>
        <a:lstStyle/>
        <a:p>
          <a:r>
            <a:rPr lang="es-EC" dirty="0" smtClean="0">
              <a:solidFill>
                <a:schemeClr val="tx1"/>
              </a:solidFill>
              <a:latin typeface="Calibri Light" pitchFamily="34" charset="0"/>
            </a:rPr>
            <a:t>Imaginación</a:t>
          </a:r>
          <a:endParaRPr lang="es-EC" dirty="0">
            <a:solidFill>
              <a:schemeClr val="tx1"/>
            </a:solidFill>
            <a:latin typeface="Calibri Light" pitchFamily="34" charset="0"/>
          </a:endParaRPr>
        </a:p>
      </dgm:t>
    </dgm:pt>
    <dgm:pt modelId="{1E8BC70D-BF1D-4735-93CC-D3AAC9EC86CC}" type="parTrans" cxnId="{357EDB02-34C9-40C4-B81A-C4FCC51220A7}">
      <dgm:prSet/>
      <dgm:spPr/>
      <dgm:t>
        <a:bodyPr/>
        <a:lstStyle/>
        <a:p>
          <a:endParaRPr lang="es-EC">
            <a:solidFill>
              <a:schemeClr val="tx1"/>
            </a:solidFill>
            <a:latin typeface="Calibri Light" pitchFamily="34" charset="0"/>
          </a:endParaRPr>
        </a:p>
      </dgm:t>
    </dgm:pt>
    <dgm:pt modelId="{4C907DA4-72C4-4CD7-90C2-EA339CF30A74}" type="sibTrans" cxnId="{357EDB02-34C9-40C4-B81A-C4FCC51220A7}">
      <dgm:prSet/>
      <dgm:spPr/>
      <dgm:t>
        <a:bodyPr/>
        <a:lstStyle/>
        <a:p>
          <a:endParaRPr lang="es-EC">
            <a:solidFill>
              <a:schemeClr val="tx1"/>
            </a:solidFill>
            <a:latin typeface="Calibri Light" pitchFamily="34" charset="0"/>
          </a:endParaRPr>
        </a:p>
      </dgm:t>
    </dgm:pt>
    <dgm:pt modelId="{6D93C729-BE14-47FA-A8D6-5BF7356166CF}">
      <dgm:prSet phldrT="[Texto]" custT="1"/>
      <dgm:spPr/>
      <dgm:t>
        <a:bodyPr/>
        <a:lstStyle/>
        <a:p>
          <a:r>
            <a:rPr lang="es-EC" sz="2000" dirty="0" smtClean="0">
              <a:solidFill>
                <a:schemeClr val="tx1"/>
              </a:solidFill>
              <a:latin typeface="Calibri Light" pitchFamily="34" charset="0"/>
            </a:rPr>
            <a:t>Masajes personales</a:t>
          </a:r>
          <a:endParaRPr lang="es-EC" sz="2000" dirty="0">
            <a:solidFill>
              <a:schemeClr val="tx1"/>
            </a:solidFill>
            <a:latin typeface="Calibri Light" pitchFamily="34" charset="0"/>
          </a:endParaRPr>
        </a:p>
      </dgm:t>
    </dgm:pt>
    <dgm:pt modelId="{0520A66C-DD63-44BA-BFD7-F81B75183049}" type="parTrans" cxnId="{B3F69A04-7825-4BE3-8D9D-D5C3F372A995}">
      <dgm:prSet/>
      <dgm:spPr/>
      <dgm:t>
        <a:bodyPr/>
        <a:lstStyle/>
        <a:p>
          <a:endParaRPr lang="es-EC">
            <a:solidFill>
              <a:schemeClr val="tx1"/>
            </a:solidFill>
            <a:latin typeface="Calibri Light" pitchFamily="34" charset="0"/>
          </a:endParaRPr>
        </a:p>
      </dgm:t>
    </dgm:pt>
    <dgm:pt modelId="{EEEB69DE-9040-47E0-9BA5-4AF711E9C53F}" type="sibTrans" cxnId="{B3F69A04-7825-4BE3-8D9D-D5C3F372A995}">
      <dgm:prSet/>
      <dgm:spPr/>
      <dgm:t>
        <a:bodyPr/>
        <a:lstStyle/>
        <a:p>
          <a:endParaRPr lang="es-EC">
            <a:solidFill>
              <a:schemeClr val="tx1"/>
            </a:solidFill>
            <a:latin typeface="Calibri Light" pitchFamily="34" charset="0"/>
          </a:endParaRPr>
        </a:p>
      </dgm:t>
    </dgm:pt>
    <dgm:pt modelId="{B5CD1E7C-AB1E-4F36-913C-AC0E75B1D1F5}" type="pres">
      <dgm:prSet presAssocID="{CD8A016A-D88E-4DAF-B969-1E04BB97A7E5}" presName="Name0" presStyleCnt="0">
        <dgm:presLayoutVars>
          <dgm:dir/>
          <dgm:animLvl val="lvl"/>
          <dgm:resizeHandles/>
        </dgm:presLayoutVars>
      </dgm:prSet>
      <dgm:spPr/>
      <dgm:t>
        <a:bodyPr/>
        <a:lstStyle/>
        <a:p>
          <a:endParaRPr lang="es-EC"/>
        </a:p>
      </dgm:t>
    </dgm:pt>
    <dgm:pt modelId="{83FB42C2-5347-4C0E-BD86-8D0E7EAB6ED0}" type="pres">
      <dgm:prSet presAssocID="{EF56B270-DB97-4074-AEAA-AFABEF3981D7}" presName="linNode" presStyleCnt="0"/>
      <dgm:spPr/>
      <dgm:t>
        <a:bodyPr/>
        <a:lstStyle/>
        <a:p>
          <a:endParaRPr lang="es-EC"/>
        </a:p>
      </dgm:t>
    </dgm:pt>
    <dgm:pt modelId="{FB89B76C-1DCA-41E8-B17A-9AEBD948F5E9}" type="pres">
      <dgm:prSet presAssocID="{EF56B270-DB97-4074-AEAA-AFABEF3981D7}" presName="parentShp" presStyleLbl="node1" presStyleIdx="0" presStyleCnt="2" custScaleX="93396" custScaleY="86583" custLinFactNeighborX="-25157" custLinFactNeighborY="5537">
        <dgm:presLayoutVars>
          <dgm:bulletEnabled val="1"/>
        </dgm:presLayoutVars>
      </dgm:prSet>
      <dgm:spPr/>
      <dgm:t>
        <a:bodyPr/>
        <a:lstStyle/>
        <a:p>
          <a:endParaRPr lang="es-EC"/>
        </a:p>
      </dgm:t>
    </dgm:pt>
    <dgm:pt modelId="{90FC6331-639B-4CEA-B68D-13D55CE27486}" type="pres">
      <dgm:prSet presAssocID="{EF56B270-DB97-4074-AEAA-AFABEF3981D7}" presName="childShp" presStyleLbl="bgAccFollowNode1" presStyleIdx="0" presStyleCnt="2" custScaleX="93711" custLinFactNeighborY="12919">
        <dgm:presLayoutVars>
          <dgm:bulletEnabled val="1"/>
        </dgm:presLayoutVars>
      </dgm:prSet>
      <dgm:spPr/>
      <dgm:t>
        <a:bodyPr/>
        <a:lstStyle/>
        <a:p>
          <a:endParaRPr lang="es-EC"/>
        </a:p>
      </dgm:t>
    </dgm:pt>
    <dgm:pt modelId="{1D56EEDA-52B8-4C35-BA37-86FA59EC5B15}" type="pres">
      <dgm:prSet presAssocID="{374331C1-36D1-4683-AF09-45B3DF0A19D3}" presName="spacing" presStyleCnt="0"/>
      <dgm:spPr/>
      <dgm:t>
        <a:bodyPr/>
        <a:lstStyle/>
        <a:p>
          <a:endParaRPr lang="es-EC"/>
        </a:p>
      </dgm:t>
    </dgm:pt>
    <dgm:pt modelId="{167CCF21-B9BC-4B14-996C-BF2C997982D6}" type="pres">
      <dgm:prSet presAssocID="{4D04CFCA-D6F4-4049-83FF-2A4C1EFA06D2}" presName="linNode" presStyleCnt="0"/>
      <dgm:spPr/>
      <dgm:t>
        <a:bodyPr/>
        <a:lstStyle/>
        <a:p>
          <a:endParaRPr lang="es-EC"/>
        </a:p>
      </dgm:t>
    </dgm:pt>
    <dgm:pt modelId="{2FBF907B-6364-4A0E-98ED-35D2E3E321EF}" type="pres">
      <dgm:prSet presAssocID="{4D04CFCA-D6F4-4049-83FF-2A4C1EFA06D2}" presName="parentShp" presStyleLbl="node1" presStyleIdx="1" presStyleCnt="2" custScaleX="98113" custScaleY="94162" custLinFactNeighborY="5979">
        <dgm:presLayoutVars>
          <dgm:bulletEnabled val="1"/>
        </dgm:presLayoutVars>
      </dgm:prSet>
      <dgm:spPr/>
      <dgm:t>
        <a:bodyPr/>
        <a:lstStyle/>
        <a:p>
          <a:endParaRPr lang="es-EC"/>
        </a:p>
      </dgm:t>
    </dgm:pt>
    <dgm:pt modelId="{F1CDC75B-0530-4E67-8251-71291751D86B}" type="pres">
      <dgm:prSet presAssocID="{4D04CFCA-D6F4-4049-83FF-2A4C1EFA06D2}" presName="childShp" presStyleLbl="bgAccFollowNode1" presStyleIdx="1" presStyleCnt="2" custLinFactNeighborX="944" custLinFactNeighborY="2934">
        <dgm:presLayoutVars>
          <dgm:bulletEnabled val="1"/>
        </dgm:presLayoutVars>
      </dgm:prSet>
      <dgm:spPr/>
      <dgm:t>
        <a:bodyPr/>
        <a:lstStyle/>
        <a:p>
          <a:endParaRPr lang="es-EC"/>
        </a:p>
      </dgm:t>
    </dgm:pt>
  </dgm:ptLst>
  <dgm:cxnLst>
    <dgm:cxn modelId="{25820937-863B-43AD-B7BA-602B65EE3E5C}" srcId="{4D04CFCA-D6F4-4049-83FF-2A4C1EFA06D2}" destId="{B497F10A-2249-445B-A857-9E5B61C6F2EF}" srcOrd="4" destOrd="0" parTransId="{22666760-9996-4FF1-8B48-15839FD501C4}" sibTransId="{A047CB21-E557-426E-8EEB-D32FCD9B8AF4}"/>
    <dgm:cxn modelId="{31287FB6-66C7-41BE-981A-34C416948D64}" type="presOf" srcId="{C60B61E6-7713-48A8-A3BF-50161E5150B5}" destId="{F1CDC75B-0530-4E67-8251-71291751D86B}" srcOrd="0" destOrd="2" presId="urn:microsoft.com/office/officeart/2005/8/layout/vList6"/>
    <dgm:cxn modelId="{66C91DFA-B292-4B10-A73E-3AAD7ED76BCC}" type="presOf" srcId="{B497F10A-2249-445B-A857-9E5B61C6F2EF}" destId="{F1CDC75B-0530-4E67-8251-71291751D86B}" srcOrd="0" destOrd="4" presId="urn:microsoft.com/office/officeart/2005/8/layout/vList6"/>
    <dgm:cxn modelId="{1126EB6A-2177-475C-B2C8-1DA351907114}" type="presOf" srcId="{4EF8E848-255E-41E9-83C6-60EDF7879B88}" destId="{F1CDC75B-0530-4E67-8251-71291751D86B}" srcOrd="0" destOrd="1" presId="urn:microsoft.com/office/officeart/2005/8/layout/vList6"/>
    <dgm:cxn modelId="{7DBAA020-6D9F-4D92-943B-AF9A77AAB124}" srcId="{4D04CFCA-D6F4-4049-83FF-2A4C1EFA06D2}" destId="{E4F87BD6-9408-4E65-9F16-FC2A8E032FBF}" srcOrd="3" destOrd="0" parTransId="{2189CD43-09F1-47D5-B885-3CDF16F07920}" sibTransId="{EC9F162B-502A-48DD-81F3-C4C1F4B7284B}"/>
    <dgm:cxn modelId="{9E7EADD1-D411-4E64-9F17-CEA54849EB1A}" srcId="{CD8A016A-D88E-4DAF-B969-1E04BB97A7E5}" destId="{4D04CFCA-D6F4-4049-83FF-2A4C1EFA06D2}" srcOrd="1" destOrd="0" parTransId="{645ACC07-9CBA-47FA-921D-26DA1568BA4B}" sibTransId="{C4AA1829-40E8-4956-ACC5-74BDB95DCC4F}"/>
    <dgm:cxn modelId="{8C02D07C-EEBE-4137-A3E6-98FEFB602688}" type="presOf" srcId="{3927A7C4-28CB-4A3F-8A75-0F39318C521A}" destId="{F1CDC75B-0530-4E67-8251-71291751D86B}" srcOrd="0" destOrd="0" presId="urn:microsoft.com/office/officeart/2005/8/layout/vList6"/>
    <dgm:cxn modelId="{6E821464-9268-4ABB-8C41-038E81796647}" srcId="{CD8A016A-D88E-4DAF-B969-1E04BB97A7E5}" destId="{EF56B270-DB97-4074-AEAA-AFABEF3981D7}" srcOrd="0" destOrd="0" parTransId="{77FFDFB7-2EDF-4AEF-86D8-AA2B5390B47A}" sibTransId="{374331C1-36D1-4683-AF09-45B3DF0A19D3}"/>
    <dgm:cxn modelId="{E181989D-B00A-48C3-A898-C181BA4900F9}" type="presOf" srcId="{CD8A016A-D88E-4DAF-B969-1E04BB97A7E5}" destId="{B5CD1E7C-AB1E-4F36-913C-AC0E75B1D1F5}" srcOrd="0" destOrd="0" presId="urn:microsoft.com/office/officeart/2005/8/layout/vList6"/>
    <dgm:cxn modelId="{A4BDE686-08FA-4266-9E71-911CD7381CE3}" type="presOf" srcId="{6D93C729-BE14-47FA-A8D6-5BF7356166CF}" destId="{90FC6331-639B-4CEA-B68D-13D55CE27486}" srcOrd="0" destOrd="3" presId="urn:microsoft.com/office/officeart/2005/8/layout/vList6"/>
    <dgm:cxn modelId="{0A91B425-B277-490A-B8B4-55EB3B5B09D3}" srcId="{4D04CFCA-D6F4-4049-83FF-2A4C1EFA06D2}" destId="{60E55C3D-2150-4AFC-B1DA-0F8DA4C9B831}" srcOrd="5" destOrd="0" parTransId="{7D881921-2EE8-49E6-9A50-E92BEA40EA3C}" sibTransId="{A66820A1-8640-42E3-B75C-6E4FFBE00370}"/>
    <dgm:cxn modelId="{D03B8E1C-74AE-4475-9E14-4954B1C2DE51}" type="presOf" srcId="{E4F87BD6-9408-4E65-9F16-FC2A8E032FBF}" destId="{F1CDC75B-0530-4E67-8251-71291751D86B}" srcOrd="0" destOrd="3" presId="urn:microsoft.com/office/officeart/2005/8/layout/vList6"/>
    <dgm:cxn modelId="{50FEB5E2-58ED-4CF9-8FFA-2AA962E78D70}" srcId="{4D04CFCA-D6F4-4049-83FF-2A4C1EFA06D2}" destId="{3927A7C4-28CB-4A3F-8A75-0F39318C521A}" srcOrd="0" destOrd="0" parTransId="{9A2A881C-A681-473C-926C-6F027CEEA6CC}" sibTransId="{01668FCC-C26F-4EFB-A378-C234FED27C41}"/>
    <dgm:cxn modelId="{CC3FF50F-7F63-4C76-983E-A855D1D0B42F}" type="presOf" srcId="{4D04CFCA-D6F4-4049-83FF-2A4C1EFA06D2}" destId="{2FBF907B-6364-4A0E-98ED-35D2E3E321EF}" srcOrd="0" destOrd="0" presId="urn:microsoft.com/office/officeart/2005/8/layout/vList6"/>
    <dgm:cxn modelId="{38EEE651-2DC3-4EE1-BAFC-C24BDD521EBC}" type="presOf" srcId="{1FB0E77B-3B1E-4812-A534-303F6B555AF7}" destId="{90FC6331-639B-4CEA-B68D-13D55CE27486}" srcOrd="0" destOrd="0" presId="urn:microsoft.com/office/officeart/2005/8/layout/vList6"/>
    <dgm:cxn modelId="{DD043B2A-BDA2-41DE-966B-9A9A54CA0187}" srcId="{4D04CFCA-D6F4-4049-83FF-2A4C1EFA06D2}" destId="{4EF8E848-255E-41E9-83C6-60EDF7879B88}" srcOrd="1" destOrd="0" parTransId="{6E680560-252B-40FE-800C-C4A17E1C450A}" sibTransId="{C0D6CC80-AC84-4794-B999-AB0080AB86DB}"/>
    <dgm:cxn modelId="{357EDB02-34C9-40C4-B81A-C4FCC51220A7}" srcId="{4D04CFCA-D6F4-4049-83FF-2A4C1EFA06D2}" destId="{C60B61E6-7713-48A8-A3BF-50161E5150B5}" srcOrd="2" destOrd="0" parTransId="{1E8BC70D-BF1D-4735-93CC-D3AAC9EC86CC}" sibTransId="{4C907DA4-72C4-4CD7-90C2-EA339CF30A74}"/>
    <dgm:cxn modelId="{69FAE927-76B8-4067-833A-32C366680305}" type="presOf" srcId="{60E55C3D-2150-4AFC-B1DA-0F8DA4C9B831}" destId="{F1CDC75B-0530-4E67-8251-71291751D86B}" srcOrd="0" destOrd="5" presId="urn:microsoft.com/office/officeart/2005/8/layout/vList6"/>
    <dgm:cxn modelId="{997C381D-7E83-40F3-90C1-E81130D092EE}" type="presOf" srcId="{EF56B270-DB97-4074-AEAA-AFABEF3981D7}" destId="{FB89B76C-1DCA-41E8-B17A-9AEBD948F5E9}" srcOrd="0" destOrd="0" presId="urn:microsoft.com/office/officeart/2005/8/layout/vList6"/>
    <dgm:cxn modelId="{B3F69A04-7825-4BE3-8D9D-D5C3F372A995}" srcId="{EF56B270-DB97-4074-AEAA-AFABEF3981D7}" destId="{6D93C729-BE14-47FA-A8D6-5BF7356166CF}" srcOrd="3" destOrd="0" parTransId="{0520A66C-DD63-44BA-BFD7-F81B75183049}" sibTransId="{EEEB69DE-9040-47E0-9BA5-4AF711E9C53F}"/>
    <dgm:cxn modelId="{7C6DAAF3-EF84-40BF-99E1-7A8865B67C2A}" srcId="{EF56B270-DB97-4074-AEAA-AFABEF3981D7}" destId="{3337473D-0D62-4357-9674-7C7FBD1F76E3}" srcOrd="1" destOrd="0" parTransId="{DD64DDB6-46A8-4137-A8ED-9EC29D05C6A1}" sibTransId="{3E24E66C-7560-4C23-95E2-05D482166E7B}"/>
    <dgm:cxn modelId="{BBDEBC10-ADAF-43CA-AB2F-6B780660EA1D}" srcId="{EF56B270-DB97-4074-AEAA-AFABEF3981D7}" destId="{1D911E11-1D66-4774-A4D1-74F494C2FF48}" srcOrd="2" destOrd="0" parTransId="{C91A3A32-543B-48B1-8E46-D1A25C2F0716}" sibTransId="{899CA58B-BC25-4967-A2A4-B539A7178780}"/>
    <dgm:cxn modelId="{8EA33217-2EA4-4D16-85C9-FB3E8AD4F40D}" srcId="{EF56B270-DB97-4074-AEAA-AFABEF3981D7}" destId="{1FB0E77B-3B1E-4812-A534-303F6B555AF7}" srcOrd="0" destOrd="0" parTransId="{13B88D89-44EA-46AE-847E-EF3B020515C9}" sibTransId="{8AE1C5E0-9680-4C8C-BD02-EFCAE522BE37}"/>
    <dgm:cxn modelId="{02384B81-A141-4A43-A3A5-3621F3019270}" type="presOf" srcId="{3337473D-0D62-4357-9674-7C7FBD1F76E3}" destId="{90FC6331-639B-4CEA-B68D-13D55CE27486}" srcOrd="0" destOrd="1" presId="urn:microsoft.com/office/officeart/2005/8/layout/vList6"/>
    <dgm:cxn modelId="{59EE3D20-B094-4782-9DC0-D5EA4BFDC9B3}" type="presOf" srcId="{1D911E11-1D66-4774-A4D1-74F494C2FF48}" destId="{90FC6331-639B-4CEA-B68D-13D55CE27486}" srcOrd="0" destOrd="2" presId="urn:microsoft.com/office/officeart/2005/8/layout/vList6"/>
    <dgm:cxn modelId="{B0DACB1F-A8EF-442E-8099-E7B2EE99EF69}" type="presParOf" srcId="{B5CD1E7C-AB1E-4F36-913C-AC0E75B1D1F5}" destId="{83FB42C2-5347-4C0E-BD86-8D0E7EAB6ED0}" srcOrd="0" destOrd="0" presId="urn:microsoft.com/office/officeart/2005/8/layout/vList6"/>
    <dgm:cxn modelId="{22F4054C-C66F-461F-980E-5A6BD6BE9FBD}" type="presParOf" srcId="{83FB42C2-5347-4C0E-BD86-8D0E7EAB6ED0}" destId="{FB89B76C-1DCA-41E8-B17A-9AEBD948F5E9}" srcOrd="0" destOrd="0" presId="urn:microsoft.com/office/officeart/2005/8/layout/vList6"/>
    <dgm:cxn modelId="{E80468EB-621F-4DDE-9098-7FC1C22E8E14}" type="presParOf" srcId="{83FB42C2-5347-4C0E-BD86-8D0E7EAB6ED0}" destId="{90FC6331-639B-4CEA-B68D-13D55CE27486}" srcOrd="1" destOrd="0" presId="urn:microsoft.com/office/officeart/2005/8/layout/vList6"/>
    <dgm:cxn modelId="{F02A51EC-FAD5-423C-BF3D-E44531BC1F31}" type="presParOf" srcId="{B5CD1E7C-AB1E-4F36-913C-AC0E75B1D1F5}" destId="{1D56EEDA-52B8-4C35-BA37-86FA59EC5B15}" srcOrd="1" destOrd="0" presId="urn:microsoft.com/office/officeart/2005/8/layout/vList6"/>
    <dgm:cxn modelId="{01A77E25-5DD1-495B-8D5E-7FE04B224BCE}" type="presParOf" srcId="{B5CD1E7C-AB1E-4F36-913C-AC0E75B1D1F5}" destId="{167CCF21-B9BC-4B14-996C-BF2C997982D6}" srcOrd="2" destOrd="0" presId="urn:microsoft.com/office/officeart/2005/8/layout/vList6"/>
    <dgm:cxn modelId="{8BE89FCC-25CC-41A1-B47B-1F906CEF3DF4}" type="presParOf" srcId="{167CCF21-B9BC-4B14-996C-BF2C997982D6}" destId="{2FBF907B-6364-4A0E-98ED-35D2E3E321EF}" srcOrd="0" destOrd="0" presId="urn:microsoft.com/office/officeart/2005/8/layout/vList6"/>
    <dgm:cxn modelId="{00B08BB5-B3BA-48DD-8F52-2509A49D7737}" type="presParOf" srcId="{167CCF21-B9BC-4B14-996C-BF2C997982D6}" destId="{F1CDC75B-0530-4E67-8251-71291751D86B}"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6E923B0-D250-42D0-BF74-F110A22E2E81}" type="doc">
      <dgm:prSet loTypeId="urn:microsoft.com/office/officeart/2005/8/layout/vList6" loCatId="process" qsTypeId="urn:microsoft.com/office/officeart/2005/8/quickstyle/simple1" qsCatId="simple" csTypeId="urn:microsoft.com/office/officeart/2005/8/colors/colorful4" csCatId="colorful" phldr="1"/>
      <dgm:spPr/>
      <dgm:t>
        <a:bodyPr/>
        <a:lstStyle/>
        <a:p>
          <a:endParaRPr lang="es-EC"/>
        </a:p>
      </dgm:t>
    </dgm:pt>
    <dgm:pt modelId="{86B1A575-A838-4434-A598-C3CF90F5DA56}">
      <dgm:prSet phldrT="[Texto]" custT="1"/>
      <dgm:spPr/>
      <dgm:t>
        <a:bodyPr/>
        <a:lstStyle/>
        <a:p>
          <a:r>
            <a:rPr lang="es-EC" sz="2800" dirty="0" smtClean="0">
              <a:solidFill>
                <a:schemeClr val="tx1"/>
              </a:solidFill>
              <a:latin typeface="Calibri Light" pitchFamily="34" charset="0"/>
            </a:rPr>
            <a:t>Disciplinas Vivenciales</a:t>
          </a:r>
          <a:endParaRPr lang="es-EC" sz="2800" dirty="0">
            <a:solidFill>
              <a:schemeClr val="tx1"/>
            </a:solidFill>
            <a:latin typeface="Calibri Light" pitchFamily="34" charset="0"/>
          </a:endParaRPr>
        </a:p>
      </dgm:t>
    </dgm:pt>
    <dgm:pt modelId="{0C95E62D-2EB1-45FE-90C2-1C887099F946}" type="parTrans" cxnId="{56B3E29A-DF35-4E93-82AB-DC7557CA2890}">
      <dgm:prSet/>
      <dgm:spPr/>
      <dgm:t>
        <a:bodyPr/>
        <a:lstStyle/>
        <a:p>
          <a:endParaRPr lang="es-EC" sz="2000">
            <a:solidFill>
              <a:schemeClr val="tx1"/>
            </a:solidFill>
            <a:latin typeface="Calibri Light" pitchFamily="34" charset="0"/>
          </a:endParaRPr>
        </a:p>
      </dgm:t>
    </dgm:pt>
    <dgm:pt modelId="{E19FEF9A-F847-4282-A33A-E7B9F4902764}" type="sibTrans" cxnId="{56B3E29A-DF35-4E93-82AB-DC7557CA2890}">
      <dgm:prSet/>
      <dgm:spPr/>
      <dgm:t>
        <a:bodyPr/>
        <a:lstStyle/>
        <a:p>
          <a:endParaRPr lang="es-EC" sz="2000">
            <a:solidFill>
              <a:schemeClr val="tx1"/>
            </a:solidFill>
            <a:latin typeface="Calibri Light" pitchFamily="34" charset="0"/>
          </a:endParaRPr>
        </a:p>
      </dgm:t>
    </dgm:pt>
    <dgm:pt modelId="{D760F5E6-43FA-4B94-BBAC-0E5BD7FC78A9}">
      <dgm:prSet phldrT="[Texto]" custT="1"/>
      <dgm:spPr/>
      <dgm:t>
        <a:bodyPr/>
        <a:lstStyle/>
        <a:p>
          <a:r>
            <a:rPr lang="es-EC" sz="2000" dirty="0" smtClean="0">
              <a:solidFill>
                <a:schemeClr val="tx1"/>
              </a:solidFill>
              <a:latin typeface="Calibri Light" pitchFamily="34" charset="0"/>
            </a:rPr>
            <a:t>Yoga</a:t>
          </a:r>
          <a:endParaRPr lang="es-EC" sz="2000" dirty="0">
            <a:solidFill>
              <a:schemeClr val="tx1"/>
            </a:solidFill>
            <a:latin typeface="Calibri Light" pitchFamily="34" charset="0"/>
          </a:endParaRPr>
        </a:p>
      </dgm:t>
    </dgm:pt>
    <dgm:pt modelId="{472CB75A-C36E-4653-BE30-109BAF347BB2}" type="parTrans" cxnId="{8B08BD7F-B37E-4A5D-8FBE-13A76126CFF9}">
      <dgm:prSet/>
      <dgm:spPr/>
      <dgm:t>
        <a:bodyPr/>
        <a:lstStyle/>
        <a:p>
          <a:endParaRPr lang="es-EC" sz="2000">
            <a:solidFill>
              <a:schemeClr val="tx1"/>
            </a:solidFill>
            <a:latin typeface="Calibri Light" pitchFamily="34" charset="0"/>
          </a:endParaRPr>
        </a:p>
      </dgm:t>
    </dgm:pt>
    <dgm:pt modelId="{3145C597-CE6C-4311-8D74-CE1940525827}" type="sibTrans" cxnId="{8B08BD7F-B37E-4A5D-8FBE-13A76126CFF9}">
      <dgm:prSet/>
      <dgm:spPr/>
      <dgm:t>
        <a:bodyPr/>
        <a:lstStyle/>
        <a:p>
          <a:endParaRPr lang="es-EC" sz="2000">
            <a:solidFill>
              <a:schemeClr val="tx1"/>
            </a:solidFill>
            <a:latin typeface="Calibri Light" pitchFamily="34" charset="0"/>
          </a:endParaRPr>
        </a:p>
      </dgm:t>
    </dgm:pt>
    <dgm:pt modelId="{95CF88C3-2807-4251-9C84-29092D7599DD}">
      <dgm:prSet phldrT="[Texto]" custT="1"/>
      <dgm:spPr/>
      <dgm:t>
        <a:bodyPr/>
        <a:lstStyle/>
        <a:p>
          <a:r>
            <a:rPr lang="es-EC" sz="2000" dirty="0" err="1" smtClean="0">
              <a:solidFill>
                <a:schemeClr val="tx1"/>
              </a:solidFill>
              <a:latin typeface="Calibri Light" pitchFamily="34" charset="0"/>
            </a:rPr>
            <a:t>Reiki</a:t>
          </a:r>
          <a:endParaRPr lang="es-EC" sz="2000" dirty="0">
            <a:solidFill>
              <a:schemeClr val="tx1"/>
            </a:solidFill>
            <a:latin typeface="Calibri Light" pitchFamily="34" charset="0"/>
          </a:endParaRPr>
        </a:p>
      </dgm:t>
    </dgm:pt>
    <dgm:pt modelId="{7E31372E-1C85-48D3-8EED-0F66E55B2C0D}" type="parTrans" cxnId="{4A96992C-0C57-413D-9FD8-3AA7BDF47BC5}">
      <dgm:prSet/>
      <dgm:spPr/>
      <dgm:t>
        <a:bodyPr/>
        <a:lstStyle/>
        <a:p>
          <a:endParaRPr lang="es-EC" sz="2000">
            <a:solidFill>
              <a:schemeClr val="tx1"/>
            </a:solidFill>
            <a:latin typeface="Calibri Light" pitchFamily="34" charset="0"/>
          </a:endParaRPr>
        </a:p>
      </dgm:t>
    </dgm:pt>
    <dgm:pt modelId="{7493D321-8857-405B-A141-86439D231603}" type="sibTrans" cxnId="{4A96992C-0C57-413D-9FD8-3AA7BDF47BC5}">
      <dgm:prSet/>
      <dgm:spPr/>
      <dgm:t>
        <a:bodyPr/>
        <a:lstStyle/>
        <a:p>
          <a:endParaRPr lang="es-EC" sz="2000">
            <a:solidFill>
              <a:schemeClr val="tx1"/>
            </a:solidFill>
            <a:latin typeface="Calibri Light" pitchFamily="34" charset="0"/>
          </a:endParaRPr>
        </a:p>
      </dgm:t>
    </dgm:pt>
    <dgm:pt modelId="{F9606553-31A7-4367-A28A-EBED261C499F}">
      <dgm:prSet phldrT="[Texto]" custT="1"/>
      <dgm:spPr/>
      <dgm:t>
        <a:bodyPr/>
        <a:lstStyle/>
        <a:p>
          <a:r>
            <a:rPr lang="es-EC" sz="2800" dirty="0" smtClean="0">
              <a:solidFill>
                <a:schemeClr val="tx1"/>
              </a:solidFill>
              <a:latin typeface="Calibri Light" pitchFamily="34" charset="0"/>
            </a:rPr>
            <a:t>Meditaciones</a:t>
          </a:r>
          <a:endParaRPr lang="es-EC" sz="2000" dirty="0">
            <a:solidFill>
              <a:schemeClr val="tx1"/>
            </a:solidFill>
            <a:latin typeface="Calibri Light" pitchFamily="34" charset="0"/>
          </a:endParaRPr>
        </a:p>
      </dgm:t>
    </dgm:pt>
    <dgm:pt modelId="{A5D2EF2A-C351-4917-85EB-F04BE2AA3BA7}" type="parTrans" cxnId="{42F8D445-BAE7-4381-8F04-5A7928BD87E3}">
      <dgm:prSet/>
      <dgm:spPr/>
      <dgm:t>
        <a:bodyPr/>
        <a:lstStyle/>
        <a:p>
          <a:endParaRPr lang="es-EC" sz="2000">
            <a:solidFill>
              <a:schemeClr val="tx1"/>
            </a:solidFill>
            <a:latin typeface="Calibri Light" pitchFamily="34" charset="0"/>
          </a:endParaRPr>
        </a:p>
      </dgm:t>
    </dgm:pt>
    <dgm:pt modelId="{D855AFD1-1160-45A3-B394-9C678144BBC0}" type="sibTrans" cxnId="{42F8D445-BAE7-4381-8F04-5A7928BD87E3}">
      <dgm:prSet/>
      <dgm:spPr/>
      <dgm:t>
        <a:bodyPr/>
        <a:lstStyle/>
        <a:p>
          <a:endParaRPr lang="es-EC" sz="2000">
            <a:solidFill>
              <a:schemeClr val="tx1"/>
            </a:solidFill>
            <a:latin typeface="Calibri Light" pitchFamily="34" charset="0"/>
          </a:endParaRPr>
        </a:p>
      </dgm:t>
    </dgm:pt>
    <dgm:pt modelId="{B8E8D93D-D983-4105-9F33-A0C757FFA150}">
      <dgm:prSet phldrT="[Texto]" custT="1"/>
      <dgm:spPr/>
      <dgm:t>
        <a:bodyPr/>
        <a:lstStyle/>
        <a:p>
          <a:r>
            <a:rPr lang="es-EC" sz="2000" dirty="0" smtClean="0">
              <a:solidFill>
                <a:schemeClr val="tx1"/>
              </a:solidFill>
              <a:latin typeface="Calibri Light" pitchFamily="34" charset="0"/>
            </a:rPr>
            <a:t>Movimiento</a:t>
          </a:r>
          <a:endParaRPr lang="es-EC" sz="2000" dirty="0">
            <a:solidFill>
              <a:schemeClr val="tx1"/>
            </a:solidFill>
            <a:latin typeface="Calibri Light" pitchFamily="34" charset="0"/>
          </a:endParaRPr>
        </a:p>
      </dgm:t>
    </dgm:pt>
    <dgm:pt modelId="{6DF96C52-E16A-4AE0-82B0-74C8CF2C33CB}" type="parTrans" cxnId="{9068EA05-9AD0-4ED4-A56B-84A5B4CBCCC8}">
      <dgm:prSet/>
      <dgm:spPr/>
      <dgm:t>
        <a:bodyPr/>
        <a:lstStyle/>
        <a:p>
          <a:endParaRPr lang="es-EC" sz="2000">
            <a:solidFill>
              <a:schemeClr val="tx1"/>
            </a:solidFill>
            <a:latin typeface="Calibri Light" pitchFamily="34" charset="0"/>
          </a:endParaRPr>
        </a:p>
      </dgm:t>
    </dgm:pt>
    <dgm:pt modelId="{D91153FC-BA08-40D0-BA19-C7F30823A9DB}" type="sibTrans" cxnId="{9068EA05-9AD0-4ED4-A56B-84A5B4CBCCC8}">
      <dgm:prSet/>
      <dgm:spPr/>
      <dgm:t>
        <a:bodyPr/>
        <a:lstStyle/>
        <a:p>
          <a:endParaRPr lang="es-EC" sz="2000">
            <a:solidFill>
              <a:schemeClr val="tx1"/>
            </a:solidFill>
            <a:latin typeface="Calibri Light" pitchFamily="34" charset="0"/>
          </a:endParaRPr>
        </a:p>
      </dgm:t>
    </dgm:pt>
    <dgm:pt modelId="{7A24D77E-46E7-4434-87A5-8AAC5BE613BA}">
      <dgm:prSet phldrT="[Texto]" custT="1"/>
      <dgm:spPr/>
      <dgm:t>
        <a:bodyPr/>
        <a:lstStyle/>
        <a:p>
          <a:r>
            <a:rPr lang="es-EC" sz="2000" dirty="0" smtClean="0">
              <a:solidFill>
                <a:schemeClr val="tx1"/>
              </a:solidFill>
              <a:latin typeface="Calibri Light" pitchFamily="34" charset="0"/>
            </a:rPr>
            <a:t>Individuales</a:t>
          </a:r>
          <a:endParaRPr lang="es-EC" sz="2000" dirty="0">
            <a:solidFill>
              <a:schemeClr val="tx1"/>
            </a:solidFill>
            <a:latin typeface="Calibri Light" pitchFamily="34" charset="0"/>
          </a:endParaRPr>
        </a:p>
      </dgm:t>
    </dgm:pt>
    <dgm:pt modelId="{3B6B9DA2-66F8-43E3-8C1D-3C6A893FA17C}" type="parTrans" cxnId="{AE2784A3-C2A5-4DCD-B586-89CC6AE72B66}">
      <dgm:prSet/>
      <dgm:spPr/>
      <dgm:t>
        <a:bodyPr/>
        <a:lstStyle/>
        <a:p>
          <a:endParaRPr lang="es-EC" sz="2000">
            <a:solidFill>
              <a:schemeClr val="tx1"/>
            </a:solidFill>
            <a:latin typeface="Calibri Light" pitchFamily="34" charset="0"/>
          </a:endParaRPr>
        </a:p>
      </dgm:t>
    </dgm:pt>
    <dgm:pt modelId="{E897D597-D18B-4034-B6DD-EF7381D0B7DD}" type="sibTrans" cxnId="{AE2784A3-C2A5-4DCD-B586-89CC6AE72B66}">
      <dgm:prSet/>
      <dgm:spPr/>
      <dgm:t>
        <a:bodyPr/>
        <a:lstStyle/>
        <a:p>
          <a:endParaRPr lang="es-EC" sz="2000">
            <a:solidFill>
              <a:schemeClr val="tx1"/>
            </a:solidFill>
            <a:latin typeface="Calibri Light" pitchFamily="34" charset="0"/>
          </a:endParaRPr>
        </a:p>
      </dgm:t>
    </dgm:pt>
    <dgm:pt modelId="{5F3F336D-0870-4DA2-AB81-8E778FC6C30A}">
      <dgm:prSet phldrT="[Texto]" custT="1"/>
      <dgm:spPr/>
      <dgm:t>
        <a:bodyPr/>
        <a:lstStyle/>
        <a:p>
          <a:r>
            <a:rPr lang="es-EC" sz="2000" dirty="0" err="1" smtClean="0">
              <a:solidFill>
                <a:schemeClr val="tx1"/>
              </a:solidFill>
              <a:latin typeface="Calibri Light" pitchFamily="34" charset="0"/>
            </a:rPr>
            <a:t>Taichi</a:t>
          </a:r>
          <a:endParaRPr lang="es-EC" sz="2000" dirty="0">
            <a:solidFill>
              <a:schemeClr val="tx1"/>
            </a:solidFill>
            <a:latin typeface="Calibri Light" pitchFamily="34" charset="0"/>
          </a:endParaRPr>
        </a:p>
      </dgm:t>
    </dgm:pt>
    <dgm:pt modelId="{093A3EDD-37DF-4C20-8C87-7283C956C5E0}" type="parTrans" cxnId="{47779769-33CA-4525-B643-5846864C4EB9}">
      <dgm:prSet/>
      <dgm:spPr/>
      <dgm:t>
        <a:bodyPr/>
        <a:lstStyle/>
        <a:p>
          <a:endParaRPr lang="es-EC" sz="2000">
            <a:solidFill>
              <a:schemeClr val="tx1"/>
            </a:solidFill>
            <a:latin typeface="Calibri Light" pitchFamily="34" charset="0"/>
          </a:endParaRPr>
        </a:p>
      </dgm:t>
    </dgm:pt>
    <dgm:pt modelId="{C06BA04E-7A70-4FEA-A5EC-F6EEA8F13BE4}" type="sibTrans" cxnId="{47779769-33CA-4525-B643-5846864C4EB9}">
      <dgm:prSet/>
      <dgm:spPr/>
      <dgm:t>
        <a:bodyPr/>
        <a:lstStyle/>
        <a:p>
          <a:endParaRPr lang="es-EC" sz="2000">
            <a:solidFill>
              <a:schemeClr val="tx1"/>
            </a:solidFill>
            <a:latin typeface="Calibri Light" pitchFamily="34" charset="0"/>
          </a:endParaRPr>
        </a:p>
      </dgm:t>
    </dgm:pt>
    <dgm:pt modelId="{BA04C002-24E9-4270-BBC9-B1718AA6E46B}">
      <dgm:prSet phldrT="[Texto]" custT="1"/>
      <dgm:spPr/>
      <dgm:t>
        <a:bodyPr/>
        <a:lstStyle/>
        <a:p>
          <a:r>
            <a:rPr lang="es-EC" sz="2000" dirty="0" smtClean="0">
              <a:solidFill>
                <a:schemeClr val="tx1"/>
              </a:solidFill>
              <a:latin typeface="Calibri Light" pitchFamily="34" charset="0"/>
            </a:rPr>
            <a:t>Colectivas</a:t>
          </a:r>
          <a:endParaRPr lang="es-EC" sz="2000" dirty="0">
            <a:solidFill>
              <a:schemeClr val="tx1"/>
            </a:solidFill>
            <a:latin typeface="Calibri Light" pitchFamily="34" charset="0"/>
          </a:endParaRPr>
        </a:p>
      </dgm:t>
    </dgm:pt>
    <dgm:pt modelId="{6C2C8F82-2A32-499F-97F6-E13737C39A50}" type="parTrans" cxnId="{7299109F-615E-4E29-84DC-CA1B95F89B69}">
      <dgm:prSet/>
      <dgm:spPr/>
      <dgm:t>
        <a:bodyPr/>
        <a:lstStyle/>
        <a:p>
          <a:endParaRPr lang="es-EC" sz="2000">
            <a:solidFill>
              <a:schemeClr val="tx1"/>
            </a:solidFill>
            <a:latin typeface="Calibri Light" pitchFamily="34" charset="0"/>
          </a:endParaRPr>
        </a:p>
      </dgm:t>
    </dgm:pt>
    <dgm:pt modelId="{6FDCC7C6-BB18-4A3E-8C53-1114CC101243}" type="sibTrans" cxnId="{7299109F-615E-4E29-84DC-CA1B95F89B69}">
      <dgm:prSet/>
      <dgm:spPr/>
      <dgm:t>
        <a:bodyPr/>
        <a:lstStyle/>
        <a:p>
          <a:endParaRPr lang="es-EC" sz="2000">
            <a:solidFill>
              <a:schemeClr val="tx1"/>
            </a:solidFill>
            <a:latin typeface="Calibri Light" pitchFamily="34" charset="0"/>
          </a:endParaRPr>
        </a:p>
      </dgm:t>
    </dgm:pt>
    <dgm:pt modelId="{D3C96524-F862-43F9-A872-A1A0E90929AA}">
      <dgm:prSet phldrT="[Texto]" custT="1"/>
      <dgm:spPr/>
      <dgm:t>
        <a:bodyPr/>
        <a:lstStyle/>
        <a:p>
          <a:r>
            <a:rPr lang="es-EC" sz="2000" dirty="0" smtClean="0">
              <a:solidFill>
                <a:schemeClr val="tx1"/>
              </a:solidFill>
              <a:latin typeface="Calibri Light" pitchFamily="34" charset="0"/>
            </a:rPr>
            <a:t>Estáticas</a:t>
          </a:r>
          <a:endParaRPr lang="es-EC" sz="2000" dirty="0">
            <a:solidFill>
              <a:schemeClr val="tx1"/>
            </a:solidFill>
            <a:latin typeface="Calibri Light" pitchFamily="34" charset="0"/>
          </a:endParaRPr>
        </a:p>
      </dgm:t>
    </dgm:pt>
    <dgm:pt modelId="{246C3A46-28F9-4BD6-A9D9-B365C223FC21}" type="parTrans" cxnId="{727B09A4-A663-4F8B-8CED-D7DEBAECDC70}">
      <dgm:prSet/>
      <dgm:spPr/>
      <dgm:t>
        <a:bodyPr/>
        <a:lstStyle/>
        <a:p>
          <a:endParaRPr lang="es-EC" sz="2000">
            <a:solidFill>
              <a:schemeClr val="tx1"/>
            </a:solidFill>
            <a:latin typeface="Calibri Light" pitchFamily="34" charset="0"/>
          </a:endParaRPr>
        </a:p>
      </dgm:t>
    </dgm:pt>
    <dgm:pt modelId="{B34517C6-8120-44C5-B8ED-E3B6D45F4F60}" type="sibTrans" cxnId="{727B09A4-A663-4F8B-8CED-D7DEBAECDC70}">
      <dgm:prSet/>
      <dgm:spPr/>
      <dgm:t>
        <a:bodyPr/>
        <a:lstStyle/>
        <a:p>
          <a:endParaRPr lang="es-EC" sz="2000">
            <a:solidFill>
              <a:schemeClr val="tx1"/>
            </a:solidFill>
            <a:latin typeface="Calibri Light" pitchFamily="34" charset="0"/>
          </a:endParaRPr>
        </a:p>
      </dgm:t>
    </dgm:pt>
    <dgm:pt modelId="{77B4681B-4B71-4BAA-912A-1C4E3BD694BF}" type="pres">
      <dgm:prSet presAssocID="{46E923B0-D250-42D0-BF74-F110A22E2E81}" presName="Name0" presStyleCnt="0">
        <dgm:presLayoutVars>
          <dgm:dir/>
          <dgm:animLvl val="lvl"/>
          <dgm:resizeHandles/>
        </dgm:presLayoutVars>
      </dgm:prSet>
      <dgm:spPr/>
      <dgm:t>
        <a:bodyPr/>
        <a:lstStyle/>
        <a:p>
          <a:endParaRPr lang="es-EC"/>
        </a:p>
      </dgm:t>
    </dgm:pt>
    <dgm:pt modelId="{51D2C616-6E2E-4C28-84B3-E46EC0DC1C0F}" type="pres">
      <dgm:prSet presAssocID="{86B1A575-A838-4434-A598-C3CF90F5DA56}" presName="linNode" presStyleCnt="0"/>
      <dgm:spPr/>
      <dgm:t>
        <a:bodyPr/>
        <a:lstStyle/>
        <a:p>
          <a:endParaRPr lang="es-EC"/>
        </a:p>
      </dgm:t>
    </dgm:pt>
    <dgm:pt modelId="{856E8481-CD19-4FAA-9E2B-81E2DB1CC8CC}" type="pres">
      <dgm:prSet presAssocID="{86B1A575-A838-4434-A598-C3CF90F5DA56}" presName="parentShp" presStyleLbl="node1" presStyleIdx="0" presStyleCnt="2">
        <dgm:presLayoutVars>
          <dgm:bulletEnabled val="1"/>
        </dgm:presLayoutVars>
      </dgm:prSet>
      <dgm:spPr/>
      <dgm:t>
        <a:bodyPr/>
        <a:lstStyle/>
        <a:p>
          <a:endParaRPr lang="es-EC"/>
        </a:p>
      </dgm:t>
    </dgm:pt>
    <dgm:pt modelId="{6F143F6D-DBDD-409A-8170-EE78DAE853B3}" type="pres">
      <dgm:prSet presAssocID="{86B1A575-A838-4434-A598-C3CF90F5DA56}" presName="childShp" presStyleLbl="bgAccFollowNode1" presStyleIdx="0" presStyleCnt="2">
        <dgm:presLayoutVars>
          <dgm:bulletEnabled val="1"/>
        </dgm:presLayoutVars>
      </dgm:prSet>
      <dgm:spPr/>
      <dgm:t>
        <a:bodyPr/>
        <a:lstStyle/>
        <a:p>
          <a:endParaRPr lang="es-EC"/>
        </a:p>
      </dgm:t>
    </dgm:pt>
    <dgm:pt modelId="{E7AED479-2F55-4B32-A3EF-095CEB5D186E}" type="pres">
      <dgm:prSet presAssocID="{E19FEF9A-F847-4282-A33A-E7B9F4902764}" presName="spacing" presStyleCnt="0"/>
      <dgm:spPr/>
      <dgm:t>
        <a:bodyPr/>
        <a:lstStyle/>
        <a:p>
          <a:endParaRPr lang="es-EC"/>
        </a:p>
      </dgm:t>
    </dgm:pt>
    <dgm:pt modelId="{90DAC42F-1989-4FB4-93D9-83AB60863A8B}" type="pres">
      <dgm:prSet presAssocID="{F9606553-31A7-4367-A28A-EBED261C499F}" presName="linNode" presStyleCnt="0"/>
      <dgm:spPr/>
      <dgm:t>
        <a:bodyPr/>
        <a:lstStyle/>
        <a:p>
          <a:endParaRPr lang="es-EC"/>
        </a:p>
      </dgm:t>
    </dgm:pt>
    <dgm:pt modelId="{4AD1D121-E4A9-4F0E-B64A-EBFF1F99976F}" type="pres">
      <dgm:prSet presAssocID="{F9606553-31A7-4367-A28A-EBED261C499F}" presName="parentShp" presStyleLbl="node1" presStyleIdx="1" presStyleCnt="2" custScaleX="112500">
        <dgm:presLayoutVars>
          <dgm:bulletEnabled val="1"/>
        </dgm:presLayoutVars>
      </dgm:prSet>
      <dgm:spPr/>
      <dgm:t>
        <a:bodyPr/>
        <a:lstStyle/>
        <a:p>
          <a:endParaRPr lang="es-EC"/>
        </a:p>
      </dgm:t>
    </dgm:pt>
    <dgm:pt modelId="{FC165EAF-9807-4046-8F54-2F005166A7B5}" type="pres">
      <dgm:prSet presAssocID="{F9606553-31A7-4367-A28A-EBED261C499F}" presName="childShp" presStyleLbl="bgAccFollowNode1" presStyleIdx="1" presStyleCnt="2">
        <dgm:presLayoutVars>
          <dgm:bulletEnabled val="1"/>
        </dgm:presLayoutVars>
      </dgm:prSet>
      <dgm:spPr/>
      <dgm:t>
        <a:bodyPr/>
        <a:lstStyle/>
        <a:p>
          <a:endParaRPr lang="es-EC"/>
        </a:p>
      </dgm:t>
    </dgm:pt>
  </dgm:ptLst>
  <dgm:cxnLst>
    <dgm:cxn modelId="{42F8D445-BAE7-4381-8F04-5A7928BD87E3}" srcId="{46E923B0-D250-42D0-BF74-F110A22E2E81}" destId="{F9606553-31A7-4367-A28A-EBED261C499F}" srcOrd="1" destOrd="0" parTransId="{A5D2EF2A-C351-4917-85EB-F04BE2AA3BA7}" sibTransId="{D855AFD1-1160-45A3-B394-9C678144BBC0}"/>
    <dgm:cxn modelId="{56B3E29A-DF35-4E93-82AB-DC7557CA2890}" srcId="{46E923B0-D250-42D0-BF74-F110A22E2E81}" destId="{86B1A575-A838-4434-A598-C3CF90F5DA56}" srcOrd="0" destOrd="0" parTransId="{0C95E62D-2EB1-45FE-90C2-1C887099F946}" sibTransId="{E19FEF9A-F847-4282-A33A-E7B9F4902764}"/>
    <dgm:cxn modelId="{9068EA05-9AD0-4ED4-A56B-84A5B4CBCCC8}" srcId="{F9606553-31A7-4367-A28A-EBED261C499F}" destId="{B8E8D93D-D983-4105-9F33-A0C757FFA150}" srcOrd="0" destOrd="0" parTransId="{6DF96C52-E16A-4AE0-82B0-74C8CF2C33CB}" sibTransId="{D91153FC-BA08-40D0-BA19-C7F30823A9DB}"/>
    <dgm:cxn modelId="{4A96992C-0C57-413D-9FD8-3AA7BDF47BC5}" srcId="{86B1A575-A838-4434-A598-C3CF90F5DA56}" destId="{95CF88C3-2807-4251-9C84-29092D7599DD}" srcOrd="1" destOrd="0" parTransId="{7E31372E-1C85-48D3-8EED-0F66E55B2C0D}" sibTransId="{7493D321-8857-405B-A141-86439D231603}"/>
    <dgm:cxn modelId="{AF3E2DBE-13DC-4910-993B-701A38138EEA}" type="presOf" srcId="{D3C96524-F862-43F9-A872-A1A0E90929AA}" destId="{FC165EAF-9807-4046-8F54-2F005166A7B5}" srcOrd="0" destOrd="1" presId="urn:microsoft.com/office/officeart/2005/8/layout/vList6"/>
    <dgm:cxn modelId="{AE2784A3-C2A5-4DCD-B586-89CC6AE72B66}" srcId="{F9606553-31A7-4367-A28A-EBED261C499F}" destId="{7A24D77E-46E7-4434-87A5-8AAC5BE613BA}" srcOrd="2" destOrd="0" parTransId="{3B6B9DA2-66F8-43E3-8C1D-3C6A893FA17C}" sibTransId="{E897D597-D18B-4034-B6DD-EF7381D0B7DD}"/>
    <dgm:cxn modelId="{6B47DB7A-070A-43AB-9DBB-F51572C789C6}" type="presOf" srcId="{BA04C002-24E9-4270-BBC9-B1718AA6E46B}" destId="{FC165EAF-9807-4046-8F54-2F005166A7B5}" srcOrd="0" destOrd="3" presId="urn:microsoft.com/office/officeart/2005/8/layout/vList6"/>
    <dgm:cxn modelId="{47779769-33CA-4525-B643-5846864C4EB9}" srcId="{86B1A575-A838-4434-A598-C3CF90F5DA56}" destId="{5F3F336D-0870-4DA2-AB81-8E778FC6C30A}" srcOrd="2" destOrd="0" parTransId="{093A3EDD-37DF-4C20-8C87-7283C956C5E0}" sibTransId="{C06BA04E-7A70-4FEA-A5EC-F6EEA8F13BE4}"/>
    <dgm:cxn modelId="{0DD81723-AB62-4C1F-905E-C81E0BFFD123}" type="presOf" srcId="{95CF88C3-2807-4251-9C84-29092D7599DD}" destId="{6F143F6D-DBDD-409A-8170-EE78DAE853B3}" srcOrd="0" destOrd="1" presId="urn:microsoft.com/office/officeart/2005/8/layout/vList6"/>
    <dgm:cxn modelId="{7299109F-615E-4E29-84DC-CA1B95F89B69}" srcId="{F9606553-31A7-4367-A28A-EBED261C499F}" destId="{BA04C002-24E9-4270-BBC9-B1718AA6E46B}" srcOrd="3" destOrd="0" parTransId="{6C2C8F82-2A32-499F-97F6-E13737C39A50}" sibTransId="{6FDCC7C6-BB18-4A3E-8C53-1114CC101243}"/>
    <dgm:cxn modelId="{3D3D9875-624F-4E72-9801-193BA3C3B370}" type="presOf" srcId="{46E923B0-D250-42D0-BF74-F110A22E2E81}" destId="{77B4681B-4B71-4BAA-912A-1C4E3BD694BF}" srcOrd="0" destOrd="0" presId="urn:microsoft.com/office/officeart/2005/8/layout/vList6"/>
    <dgm:cxn modelId="{727B09A4-A663-4F8B-8CED-D7DEBAECDC70}" srcId="{F9606553-31A7-4367-A28A-EBED261C499F}" destId="{D3C96524-F862-43F9-A872-A1A0E90929AA}" srcOrd="1" destOrd="0" parTransId="{246C3A46-28F9-4BD6-A9D9-B365C223FC21}" sibTransId="{B34517C6-8120-44C5-B8ED-E3B6D45F4F60}"/>
    <dgm:cxn modelId="{877F7734-2F0B-4354-915C-EC636D5740C5}" type="presOf" srcId="{7A24D77E-46E7-4434-87A5-8AAC5BE613BA}" destId="{FC165EAF-9807-4046-8F54-2F005166A7B5}" srcOrd="0" destOrd="2" presId="urn:microsoft.com/office/officeart/2005/8/layout/vList6"/>
    <dgm:cxn modelId="{7CC70B5E-0D87-4BFA-AB2D-5A93BA4875C1}" type="presOf" srcId="{D760F5E6-43FA-4B94-BBAC-0E5BD7FC78A9}" destId="{6F143F6D-DBDD-409A-8170-EE78DAE853B3}" srcOrd="0" destOrd="0" presId="urn:microsoft.com/office/officeart/2005/8/layout/vList6"/>
    <dgm:cxn modelId="{CCDEA41F-5CA5-4D06-B978-000CD52CC313}" type="presOf" srcId="{F9606553-31A7-4367-A28A-EBED261C499F}" destId="{4AD1D121-E4A9-4F0E-B64A-EBFF1F99976F}" srcOrd="0" destOrd="0" presId="urn:microsoft.com/office/officeart/2005/8/layout/vList6"/>
    <dgm:cxn modelId="{C1052603-16AE-4200-8647-9F9227726B05}" type="presOf" srcId="{86B1A575-A838-4434-A598-C3CF90F5DA56}" destId="{856E8481-CD19-4FAA-9E2B-81E2DB1CC8CC}" srcOrd="0" destOrd="0" presId="urn:microsoft.com/office/officeart/2005/8/layout/vList6"/>
    <dgm:cxn modelId="{E8E5D78C-DAF6-4B1B-BB9E-B3168CA46FBE}" type="presOf" srcId="{B8E8D93D-D983-4105-9F33-A0C757FFA150}" destId="{FC165EAF-9807-4046-8F54-2F005166A7B5}" srcOrd="0" destOrd="0" presId="urn:microsoft.com/office/officeart/2005/8/layout/vList6"/>
    <dgm:cxn modelId="{8B08BD7F-B37E-4A5D-8FBE-13A76126CFF9}" srcId="{86B1A575-A838-4434-A598-C3CF90F5DA56}" destId="{D760F5E6-43FA-4B94-BBAC-0E5BD7FC78A9}" srcOrd="0" destOrd="0" parTransId="{472CB75A-C36E-4653-BE30-109BAF347BB2}" sibTransId="{3145C597-CE6C-4311-8D74-CE1940525827}"/>
    <dgm:cxn modelId="{0D280AA0-6BB1-4D4D-95BB-4F6108E0F298}" type="presOf" srcId="{5F3F336D-0870-4DA2-AB81-8E778FC6C30A}" destId="{6F143F6D-DBDD-409A-8170-EE78DAE853B3}" srcOrd="0" destOrd="2" presId="urn:microsoft.com/office/officeart/2005/8/layout/vList6"/>
    <dgm:cxn modelId="{65DAF97A-7DE3-44BA-AAAD-2583B6890E47}" type="presParOf" srcId="{77B4681B-4B71-4BAA-912A-1C4E3BD694BF}" destId="{51D2C616-6E2E-4C28-84B3-E46EC0DC1C0F}" srcOrd="0" destOrd="0" presId="urn:microsoft.com/office/officeart/2005/8/layout/vList6"/>
    <dgm:cxn modelId="{E3F17D82-93DF-47EA-9C02-C1B2765401FB}" type="presParOf" srcId="{51D2C616-6E2E-4C28-84B3-E46EC0DC1C0F}" destId="{856E8481-CD19-4FAA-9E2B-81E2DB1CC8CC}" srcOrd="0" destOrd="0" presId="urn:microsoft.com/office/officeart/2005/8/layout/vList6"/>
    <dgm:cxn modelId="{D34B99FF-6125-4633-86F0-FA87FF3389B4}" type="presParOf" srcId="{51D2C616-6E2E-4C28-84B3-E46EC0DC1C0F}" destId="{6F143F6D-DBDD-409A-8170-EE78DAE853B3}" srcOrd="1" destOrd="0" presId="urn:microsoft.com/office/officeart/2005/8/layout/vList6"/>
    <dgm:cxn modelId="{73AF06EB-6A54-493B-A177-BF763083789B}" type="presParOf" srcId="{77B4681B-4B71-4BAA-912A-1C4E3BD694BF}" destId="{E7AED479-2F55-4B32-A3EF-095CEB5D186E}" srcOrd="1" destOrd="0" presId="urn:microsoft.com/office/officeart/2005/8/layout/vList6"/>
    <dgm:cxn modelId="{EFEB174A-7751-4479-9E41-47955F2E99ED}" type="presParOf" srcId="{77B4681B-4B71-4BAA-912A-1C4E3BD694BF}" destId="{90DAC42F-1989-4FB4-93D9-83AB60863A8B}" srcOrd="2" destOrd="0" presId="urn:microsoft.com/office/officeart/2005/8/layout/vList6"/>
    <dgm:cxn modelId="{9BBD20B5-F86E-46A1-8A1A-53BB209FA38F}" type="presParOf" srcId="{90DAC42F-1989-4FB4-93D9-83AB60863A8B}" destId="{4AD1D121-E4A9-4F0E-B64A-EBFF1F99976F}" srcOrd="0" destOrd="0" presId="urn:microsoft.com/office/officeart/2005/8/layout/vList6"/>
    <dgm:cxn modelId="{635D5D9A-F97B-4168-95B3-747B12D9FA63}" type="presParOf" srcId="{90DAC42F-1989-4FB4-93D9-83AB60863A8B}" destId="{FC165EAF-9807-4046-8F54-2F005166A7B5}"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2262682-AB30-4553-AEF8-B68E92958EAD}" type="doc">
      <dgm:prSet loTypeId="urn:microsoft.com/office/officeart/2005/8/layout/vList6" loCatId="process" qsTypeId="urn:microsoft.com/office/officeart/2005/8/quickstyle/simple1" qsCatId="simple" csTypeId="urn:microsoft.com/office/officeart/2005/8/colors/colorful4" csCatId="colorful" phldr="1"/>
      <dgm:spPr/>
      <dgm:t>
        <a:bodyPr/>
        <a:lstStyle/>
        <a:p>
          <a:endParaRPr lang="es-EC"/>
        </a:p>
      </dgm:t>
    </dgm:pt>
    <dgm:pt modelId="{3CA34D84-098A-495D-BA7A-0DB60A88F82C}">
      <dgm:prSet phldrT="[Texto]" custT="1"/>
      <dgm:spPr/>
      <dgm:t>
        <a:bodyPr/>
        <a:lstStyle/>
        <a:p>
          <a:r>
            <a:rPr lang="es-EC" sz="2800" dirty="0" smtClean="0">
              <a:solidFill>
                <a:schemeClr val="tx1"/>
              </a:solidFill>
              <a:latin typeface="Calibri Light" pitchFamily="34" charset="0"/>
            </a:rPr>
            <a:t>Respiraciones</a:t>
          </a:r>
          <a:endParaRPr lang="es-EC" sz="2000" dirty="0">
            <a:solidFill>
              <a:schemeClr val="tx1"/>
            </a:solidFill>
            <a:latin typeface="Calibri Light" pitchFamily="34" charset="0"/>
          </a:endParaRPr>
        </a:p>
      </dgm:t>
    </dgm:pt>
    <dgm:pt modelId="{F21F42D6-8FC4-4EC9-8CC6-64F2FF3CE045}" type="parTrans" cxnId="{6393773F-75B2-4C0F-8E88-7274F918ED45}">
      <dgm:prSet/>
      <dgm:spPr/>
      <dgm:t>
        <a:bodyPr/>
        <a:lstStyle/>
        <a:p>
          <a:endParaRPr lang="es-EC" sz="2000">
            <a:solidFill>
              <a:schemeClr val="tx1"/>
            </a:solidFill>
            <a:latin typeface="Calibri Light" pitchFamily="34" charset="0"/>
          </a:endParaRPr>
        </a:p>
      </dgm:t>
    </dgm:pt>
    <dgm:pt modelId="{937E47A4-FDBC-4530-9611-E3110F3EF554}" type="sibTrans" cxnId="{6393773F-75B2-4C0F-8E88-7274F918ED45}">
      <dgm:prSet/>
      <dgm:spPr/>
      <dgm:t>
        <a:bodyPr/>
        <a:lstStyle/>
        <a:p>
          <a:endParaRPr lang="es-EC" sz="2000">
            <a:solidFill>
              <a:schemeClr val="tx1"/>
            </a:solidFill>
            <a:latin typeface="Calibri Light" pitchFamily="34" charset="0"/>
          </a:endParaRPr>
        </a:p>
      </dgm:t>
    </dgm:pt>
    <dgm:pt modelId="{EDAD9383-3B69-4CEA-A052-E9B5E9AFAA73}">
      <dgm:prSet phldrT="[Texto]" custT="1"/>
      <dgm:spPr/>
      <dgm:t>
        <a:bodyPr/>
        <a:lstStyle/>
        <a:p>
          <a:r>
            <a:rPr lang="es-EC" sz="2000" smtClean="0">
              <a:solidFill>
                <a:schemeClr val="tx1"/>
              </a:solidFill>
              <a:latin typeface="Calibri Light" pitchFamily="34" charset="0"/>
            </a:rPr>
            <a:t>Conscientes</a:t>
          </a:r>
          <a:endParaRPr lang="es-EC" sz="2000" dirty="0">
            <a:solidFill>
              <a:schemeClr val="tx1"/>
            </a:solidFill>
            <a:latin typeface="Calibri Light" pitchFamily="34" charset="0"/>
          </a:endParaRPr>
        </a:p>
      </dgm:t>
    </dgm:pt>
    <dgm:pt modelId="{342D98DB-B1B3-4F39-A92B-8510A9CFDF6C}" type="parTrans" cxnId="{80D3184F-17A9-46CC-AC89-37B6CFC2F464}">
      <dgm:prSet/>
      <dgm:spPr/>
      <dgm:t>
        <a:bodyPr/>
        <a:lstStyle/>
        <a:p>
          <a:endParaRPr lang="es-EC" sz="2000">
            <a:solidFill>
              <a:schemeClr val="tx1"/>
            </a:solidFill>
            <a:latin typeface="Calibri Light" pitchFamily="34" charset="0"/>
          </a:endParaRPr>
        </a:p>
      </dgm:t>
    </dgm:pt>
    <dgm:pt modelId="{D873D78E-1D5F-46BD-87A0-E9A0DD0F3738}" type="sibTrans" cxnId="{80D3184F-17A9-46CC-AC89-37B6CFC2F464}">
      <dgm:prSet/>
      <dgm:spPr/>
      <dgm:t>
        <a:bodyPr/>
        <a:lstStyle/>
        <a:p>
          <a:endParaRPr lang="es-EC" sz="2000">
            <a:solidFill>
              <a:schemeClr val="tx1"/>
            </a:solidFill>
            <a:latin typeface="Calibri Light" pitchFamily="34" charset="0"/>
          </a:endParaRPr>
        </a:p>
      </dgm:t>
    </dgm:pt>
    <dgm:pt modelId="{BEEC6DB0-C119-49ED-B7E1-84D2F944EFC0}">
      <dgm:prSet phldrT="[Texto]" custT="1"/>
      <dgm:spPr/>
      <dgm:t>
        <a:bodyPr/>
        <a:lstStyle/>
        <a:p>
          <a:r>
            <a:rPr lang="es-EC" sz="2000" smtClean="0">
              <a:solidFill>
                <a:schemeClr val="tx1"/>
              </a:solidFill>
              <a:latin typeface="Calibri Light" pitchFamily="34" charset="0"/>
            </a:rPr>
            <a:t>Relajaciones</a:t>
          </a:r>
          <a:endParaRPr lang="es-EC" sz="2000" dirty="0">
            <a:solidFill>
              <a:schemeClr val="tx1"/>
            </a:solidFill>
            <a:latin typeface="Calibri Light" pitchFamily="34" charset="0"/>
          </a:endParaRPr>
        </a:p>
      </dgm:t>
    </dgm:pt>
    <dgm:pt modelId="{A3C7E328-528A-47BF-9A4A-AC91C84A8CF7}" type="parTrans" cxnId="{3C5F0139-8FC0-4E0C-B34D-3B8B05DB69B9}">
      <dgm:prSet/>
      <dgm:spPr/>
      <dgm:t>
        <a:bodyPr/>
        <a:lstStyle/>
        <a:p>
          <a:endParaRPr lang="es-EC" sz="2000">
            <a:solidFill>
              <a:schemeClr val="tx1"/>
            </a:solidFill>
            <a:latin typeface="Calibri Light" pitchFamily="34" charset="0"/>
          </a:endParaRPr>
        </a:p>
      </dgm:t>
    </dgm:pt>
    <dgm:pt modelId="{93DF0305-04CB-403F-BA9B-C3E3780BB4BB}" type="sibTrans" cxnId="{3C5F0139-8FC0-4E0C-B34D-3B8B05DB69B9}">
      <dgm:prSet/>
      <dgm:spPr/>
      <dgm:t>
        <a:bodyPr/>
        <a:lstStyle/>
        <a:p>
          <a:endParaRPr lang="es-EC" sz="2000">
            <a:solidFill>
              <a:schemeClr val="tx1"/>
            </a:solidFill>
            <a:latin typeface="Calibri Light" pitchFamily="34" charset="0"/>
          </a:endParaRPr>
        </a:p>
      </dgm:t>
    </dgm:pt>
    <dgm:pt modelId="{6997E18F-520A-4CD4-8463-41371216A126}">
      <dgm:prSet phldrT="[Texto]" custT="1"/>
      <dgm:spPr/>
      <dgm:t>
        <a:bodyPr/>
        <a:lstStyle/>
        <a:p>
          <a:r>
            <a:rPr lang="es-EC" sz="2800" smtClean="0">
              <a:solidFill>
                <a:schemeClr val="tx1"/>
              </a:solidFill>
              <a:latin typeface="Calibri Light" pitchFamily="34" charset="0"/>
            </a:rPr>
            <a:t>Motricidad</a:t>
          </a:r>
          <a:endParaRPr lang="es-EC" sz="2800" dirty="0">
            <a:solidFill>
              <a:schemeClr val="tx1"/>
            </a:solidFill>
            <a:latin typeface="Calibri Light" pitchFamily="34" charset="0"/>
          </a:endParaRPr>
        </a:p>
      </dgm:t>
    </dgm:pt>
    <dgm:pt modelId="{BF7358BB-9869-418A-991E-CB434A0F5C34}" type="parTrans" cxnId="{1CB97BA4-EEF4-4EBB-8641-F709B112F089}">
      <dgm:prSet/>
      <dgm:spPr/>
      <dgm:t>
        <a:bodyPr/>
        <a:lstStyle/>
        <a:p>
          <a:endParaRPr lang="es-EC" sz="2000">
            <a:solidFill>
              <a:schemeClr val="tx1"/>
            </a:solidFill>
            <a:latin typeface="Calibri Light" pitchFamily="34" charset="0"/>
          </a:endParaRPr>
        </a:p>
      </dgm:t>
    </dgm:pt>
    <dgm:pt modelId="{A092215A-93F4-4352-89E6-42EF10FF8D74}" type="sibTrans" cxnId="{1CB97BA4-EEF4-4EBB-8641-F709B112F089}">
      <dgm:prSet/>
      <dgm:spPr/>
      <dgm:t>
        <a:bodyPr/>
        <a:lstStyle/>
        <a:p>
          <a:endParaRPr lang="es-EC" sz="2000">
            <a:solidFill>
              <a:schemeClr val="tx1"/>
            </a:solidFill>
            <a:latin typeface="Calibri Light" pitchFamily="34" charset="0"/>
          </a:endParaRPr>
        </a:p>
      </dgm:t>
    </dgm:pt>
    <dgm:pt modelId="{963A6578-BFFE-4828-8A87-621A14FABE44}">
      <dgm:prSet phldrT="[Texto]" custT="1"/>
      <dgm:spPr/>
      <dgm:t>
        <a:bodyPr/>
        <a:lstStyle/>
        <a:p>
          <a:r>
            <a:rPr lang="es-EC" sz="2000" smtClean="0">
              <a:solidFill>
                <a:schemeClr val="tx1"/>
              </a:solidFill>
              <a:latin typeface="Calibri Light" pitchFamily="34" charset="0"/>
            </a:rPr>
            <a:t>Fina- gruesa</a:t>
          </a:r>
          <a:endParaRPr lang="es-EC" sz="2000" dirty="0">
            <a:solidFill>
              <a:schemeClr val="tx1"/>
            </a:solidFill>
            <a:latin typeface="Calibri Light" pitchFamily="34" charset="0"/>
          </a:endParaRPr>
        </a:p>
      </dgm:t>
    </dgm:pt>
    <dgm:pt modelId="{EE93238A-D01E-4757-B757-02EFECE75BDC}" type="parTrans" cxnId="{0E96F7DC-9565-420F-848C-FED1D7E3471D}">
      <dgm:prSet/>
      <dgm:spPr/>
      <dgm:t>
        <a:bodyPr/>
        <a:lstStyle/>
        <a:p>
          <a:endParaRPr lang="es-EC" sz="2000">
            <a:solidFill>
              <a:schemeClr val="tx1"/>
            </a:solidFill>
            <a:latin typeface="Calibri Light" pitchFamily="34" charset="0"/>
          </a:endParaRPr>
        </a:p>
      </dgm:t>
    </dgm:pt>
    <dgm:pt modelId="{2AE0A8BB-12A6-41AF-B6D4-8269BD4DC850}" type="sibTrans" cxnId="{0E96F7DC-9565-420F-848C-FED1D7E3471D}">
      <dgm:prSet/>
      <dgm:spPr/>
      <dgm:t>
        <a:bodyPr/>
        <a:lstStyle/>
        <a:p>
          <a:endParaRPr lang="es-EC" sz="2000">
            <a:solidFill>
              <a:schemeClr val="tx1"/>
            </a:solidFill>
            <a:latin typeface="Calibri Light" pitchFamily="34" charset="0"/>
          </a:endParaRPr>
        </a:p>
      </dgm:t>
    </dgm:pt>
    <dgm:pt modelId="{3B5A3772-7560-4BCF-849F-E0F0F98E3D8C}">
      <dgm:prSet phldrT="[Texto]" custT="1"/>
      <dgm:spPr/>
      <dgm:t>
        <a:bodyPr/>
        <a:lstStyle/>
        <a:p>
          <a:r>
            <a:rPr lang="es-EC" sz="2000" smtClean="0">
              <a:solidFill>
                <a:schemeClr val="tx1"/>
              </a:solidFill>
              <a:latin typeface="Calibri Light" pitchFamily="34" charset="0"/>
            </a:rPr>
            <a:t>Reflexiones</a:t>
          </a:r>
          <a:endParaRPr lang="es-EC" sz="2000" dirty="0">
            <a:solidFill>
              <a:schemeClr val="tx1"/>
            </a:solidFill>
            <a:latin typeface="Calibri Light" pitchFamily="34" charset="0"/>
          </a:endParaRPr>
        </a:p>
      </dgm:t>
    </dgm:pt>
    <dgm:pt modelId="{8700C9C7-32AA-4757-A8FF-856E00EEFC80}" type="parTrans" cxnId="{EC035CF7-275A-4922-842A-35E5CAE58F81}">
      <dgm:prSet/>
      <dgm:spPr/>
      <dgm:t>
        <a:bodyPr/>
        <a:lstStyle/>
        <a:p>
          <a:endParaRPr lang="es-EC" sz="2000">
            <a:solidFill>
              <a:schemeClr val="tx1"/>
            </a:solidFill>
            <a:latin typeface="Calibri Light" pitchFamily="34" charset="0"/>
          </a:endParaRPr>
        </a:p>
      </dgm:t>
    </dgm:pt>
    <dgm:pt modelId="{687DC214-7065-42A5-9803-8404D7611B40}" type="sibTrans" cxnId="{EC035CF7-275A-4922-842A-35E5CAE58F81}">
      <dgm:prSet/>
      <dgm:spPr/>
      <dgm:t>
        <a:bodyPr/>
        <a:lstStyle/>
        <a:p>
          <a:endParaRPr lang="es-EC" sz="2000">
            <a:solidFill>
              <a:schemeClr val="tx1"/>
            </a:solidFill>
            <a:latin typeface="Calibri Light" pitchFamily="34" charset="0"/>
          </a:endParaRPr>
        </a:p>
      </dgm:t>
    </dgm:pt>
    <dgm:pt modelId="{95EFD5F1-737E-420C-AFC7-0E8108B495EC}">
      <dgm:prSet phldrT="[Texto]" custT="1"/>
      <dgm:spPr/>
      <dgm:t>
        <a:bodyPr/>
        <a:lstStyle/>
        <a:p>
          <a:r>
            <a:rPr lang="es-EC" sz="2000" dirty="0" smtClean="0">
              <a:solidFill>
                <a:schemeClr val="tx1"/>
              </a:solidFill>
              <a:latin typeface="Calibri Light" pitchFamily="34" charset="0"/>
            </a:rPr>
            <a:t>Aromaterapia</a:t>
          </a:r>
          <a:endParaRPr lang="es-EC" sz="2000" dirty="0">
            <a:solidFill>
              <a:schemeClr val="tx1"/>
            </a:solidFill>
            <a:latin typeface="Calibri Light" pitchFamily="34" charset="0"/>
          </a:endParaRPr>
        </a:p>
      </dgm:t>
    </dgm:pt>
    <dgm:pt modelId="{B5B817DC-4DDA-45E8-A8DD-D984CF856FA2}" type="parTrans" cxnId="{6F206CF7-0AFB-4782-A819-A6E98FECA534}">
      <dgm:prSet/>
      <dgm:spPr/>
      <dgm:t>
        <a:bodyPr/>
        <a:lstStyle/>
        <a:p>
          <a:endParaRPr lang="es-EC" sz="2000">
            <a:solidFill>
              <a:schemeClr val="tx1"/>
            </a:solidFill>
            <a:latin typeface="Calibri Light" pitchFamily="34" charset="0"/>
          </a:endParaRPr>
        </a:p>
      </dgm:t>
    </dgm:pt>
    <dgm:pt modelId="{C07B7357-5BB4-4DB3-8FA9-17F8FFFADCD5}" type="sibTrans" cxnId="{6F206CF7-0AFB-4782-A819-A6E98FECA534}">
      <dgm:prSet/>
      <dgm:spPr/>
      <dgm:t>
        <a:bodyPr/>
        <a:lstStyle/>
        <a:p>
          <a:endParaRPr lang="es-EC" sz="2000">
            <a:solidFill>
              <a:schemeClr val="tx1"/>
            </a:solidFill>
            <a:latin typeface="Calibri Light" pitchFamily="34" charset="0"/>
          </a:endParaRPr>
        </a:p>
      </dgm:t>
    </dgm:pt>
    <dgm:pt modelId="{53FE31E3-E7FB-4FFC-BF9F-48376B2EF9A1}">
      <dgm:prSet phldrT="[Texto]" custT="1"/>
      <dgm:spPr/>
      <dgm:t>
        <a:bodyPr/>
        <a:lstStyle/>
        <a:p>
          <a:r>
            <a:rPr lang="es-EC" sz="2000" smtClean="0">
              <a:solidFill>
                <a:schemeClr val="tx1"/>
              </a:solidFill>
              <a:latin typeface="Calibri Light" pitchFamily="34" charset="0"/>
            </a:rPr>
            <a:t>Abrazo terapia</a:t>
          </a:r>
          <a:endParaRPr lang="es-EC" sz="2000" dirty="0">
            <a:solidFill>
              <a:schemeClr val="tx1"/>
            </a:solidFill>
            <a:latin typeface="Calibri Light" pitchFamily="34" charset="0"/>
          </a:endParaRPr>
        </a:p>
      </dgm:t>
    </dgm:pt>
    <dgm:pt modelId="{E285E97C-F9E1-41BE-B962-389F4BADE9BB}" type="parTrans" cxnId="{1A627860-5B01-40F6-934B-99F06D5709A1}">
      <dgm:prSet/>
      <dgm:spPr/>
      <dgm:t>
        <a:bodyPr/>
        <a:lstStyle/>
        <a:p>
          <a:endParaRPr lang="es-EC" sz="2000">
            <a:solidFill>
              <a:schemeClr val="tx1"/>
            </a:solidFill>
            <a:latin typeface="Calibri Light" pitchFamily="34" charset="0"/>
          </a:endParaRPr>
        </a:p>
      </dgm:t>
    </dgm:pt>
    <dgm:pt modelId="{8D40AEF5-F99C-42D2-8F00-0547906269E5}" type="sibTrans" cxnId="{1A627860-5B01-40F6-934B-99F06D5709A1}">
      <dgm:prSet/>
      <dgm:spPr/>
      <dgm:t>
        <a:bodyPr/>
        <a:lstStyle/>
        <a:p>
          <a:endParaRPr lang="es-EC" sz="2000">
            <a:solidFill>
              <a:schemeClr val="tx1"/>
            </a:solidFill>
            <a:latin typeface="Calibri Light" pitchFamily="34" charset="0"/>
          </a:endParaRPr>
        </a:p>
      </dgm:t>
    </dgm:pt>
    <dgm:pt modelId="{B5F5C8C1-219C-4A2A-AB9F-EA116F0A34F3}">
      <dgm:prSet phldrT="[Texto]" custT="1"/>
      <dgm:spPr/>
      <dgm:t>
        <a:bodyPr/>
        <a:lstStyle/>
        <a:p>
          <a:endParaRPr lang="es-EC" sz="2000" dirty="0">
            <a:solidFill>
              <a:schemeClr val="tx1"/>
            </a:solidFill>
            <a:latin typeface="Calibri Light" pitchFamily="34" charset="0"/>
          </a:endParaRPr>
        </a:p>
      </dgm:t>
    </dgm:pt>
    <dgm:pt modelId="{C14C1338-2E26-4B25-B069-B992AF77AB25}" type="parTrans" cxnId="{57C57BC9-CACF-485A-8C9D-13A5A245DD41}">
      <dgm:prSet/>
      <dgm:spPr/>
      <dgm:t>
        <a:bodyPr/>
        <a:lstStyle/>
        <a:p>
          <a:endParaRPr lang="es-EC" sz="2000">
            <a:solidFill>
              <a:schemeClr val="tx1"/>
            </a:solidFill>
            <a:latin typeface="Calibri Light" pitchFamily="34" charset="0"/>
          </a:endParaRPr>
        </a:p>
      </dgm:t>
    </dgm:pt>
    <dgm:pt modelId="{E277C0C6-2A7C-43C7-A46C-A0DF183B3664}" type="sibTrans" cxnId="{57C57BC9-CACF-485A-8C9D-13A5A245DD41}">
      <dgm:prSet/>
      <dgm:spPr/>
      <dgm:t>
        <a:bodyPr/>
        <a:lstStyle/>
        <a:p>
          <a:endParaRPr lang="es-EC" sz="2000">
            <a:solidFill>
              <a:schemeClr val="tx1"/>
            </a:solidFill>
            <a:latin typeface="Calibri Light" pitchFamily="34" charset="0"/>
          </a:endParaRPr>
        </a:p>
      </dgm:t>
    </dgm:pt>
    <dgm:pt modelId="{4BE61B39-9A58-4649-8FAD-5707BE672332}">
      <dgm:prSet phldrT="[Texto]" custT="1"/>
      <dgm:spPr/>
      <dgm:t>
        <a:bodyPr/>
        <a:lstStyle/>
        <a:p>
          <a:r>
            <a:rPr lang="es-EC" sz="2000" smtClean="0">
              <a:solidFill>
                <a:schemeClr val="tx1"/>
              </a:solidFill>
              <a:latin typeface="Calibri Light" pitchFamily="34" charset="0"/>
            </a:rPr>
            <a:t>Brain gym</a:t>
          </a:r>
          <a:endParaRPr lang="es-EC" sz="2000" dirty="0">
            <a:solidFill>
              <a:schemeClr val="tx1"/>
            </a:solidFill>
            <a:latin typeface="Calibri Light" pitchFamily="34" charset="0"/>
          </a:endParaRPr>
        </a:p>
      </dgm:t>
    </dgm:pt>
    <dgm:pt modelId="{1679187A-4F89-4AED-B5B7-24BB661C5D4E}" type="parTrans" cxnId="{78F5E929-E537-4D91-903A-249776904578}">
      <dgm:prSet/>
      <dgm:spPr/>
      <dgm:t>
        <a:bodyPr/>
        <a:lstStyle/>
        <a:p>
          <a:endParaRPr lang="es-EC" sz="2000">
            <a:solidFill>
              <a:schemeClr val="tx1"/>
            </a:solidFill>
            <a:latin typeface="Calibri Light" pitchFamily="34" charset="0"/>
          </a:endParaRPr>
        </a:p>
      </dgm:t>
    </dgm:pt>
    <dgm:pt modelId="{49294604-A8F3-49EF-AC77-E5D88F30AB15}" type="sibTrans" cxnId="{78F5E929-E537-4D91-903A-249776904578}">
      <dgm:prSet/>
      <dgm:spPr/>
      <dgm:t>
        <a:bodyPr/>
        <a:lstStyle/>
        <a:p>
          <a:endParaRPr lang="es-EC" sz="2000">
            <a:solidFill>
              <a:schemeClr val="tx1"/>
            </a:solidFill>
            <a:latin typeface="Calibri Light" pitchFamily="34" charset="0"/>
          </a:endParaRPr>
        </a:p>
      </dgm:t>
    </dgm:pt>
    <dgm:pt modelId="{EC19DA88-11FE-43B7-B77F-BA6209BBC4A9}" type="pres">
      <dgm:prSet presAssocID="{D2262682-AB30-4553-AEF8-B68E92958EAD}" presName="Name0" presStyleCnt="0">
        <dgm:presLayoutVars>
          <dgm:dir/>
          <dgm:animLvl val="lvl"/>
          <dgm:resizeHandles/>
        </dgm:presLayoutVars>
      </dgm:prSet>
      <dgm:spPr/>
      <dgm:t>
        <a:bodyPr/>
        <a:lstStyle/>
        <a:p>
          <a:endParaRPr lang="es-EC"/>
        </a:p>
      </dgm:t>
    </dgm:pt>
    <dgm:pt modelId="{802BCB0E-2001-4DE8-BD86-53264CB6D2CB}" type="pres">
      <dgm:prSet presAssocID="{3CA34D84-098A-495D-BA7A-0DB60A88F82C}" presName="linNode" presStyleCnt="0"/>
      <dgm:spPr/>
      <dgm:t>
        <a:bodyPr/>
        <a:lstStyle/>
        <a:p>
          <a:endParaRPr lang="es-EC"/>
        </a:p>
      </dgm:t>
    </dgm:pt>
    <dgm:pt modelId="{8D4CD754-CD6B-4410-A72E-0292602B201E}" type="pres">
      <dgm:prSet presAssocID="{3CA34D84-098A-495D-BA7A-0DB60A88F82C}" presName="parentShp" presStyleLbl="node1" presStyleIdx="0" presStyleCnt="2">
        <dgm:presLayoutVars>
          <dgm:bulletEnabled val="1"/>
        </dgm:presLayoutVars>
      </dgm:prSet>
      <dgm:spPr/>
      <dgm:t>
        <a:bodyPr/>
        <a:lstStyle/>
        <a:p>
          <a:endParaRPr lang="es-EC"/>
        </a:p>
      </dgm:t>
    </dgm:pt>
    <dgm:pt modelId="{E90804B9-360F-4352-8B56-0AA9E8EAE2D3}" type="pres">
      <dgm:prSet presAssocID="{3CA34D84-098A-495D-BA7A-0DB60A88F82C}" presName="childShp" presStyleLbl="bgAccFollowNode1" presStyleIdx="0" presStyleCnt="2">
        <dgm:presLayoutVars>
          <dgm:bulletEnabled val="1"/>
        </dgm:presLayoutVars>
      </dgm:prSet>
      <dgm:spPr/>
      <dgm:t>
        <a:bodyPr/>
        <a:lstStyle/>
        <a:p>
          <a:endParaRPr lang="es-EC"/>
        </a:p>
      </dgm:t>
    </dgm:pt>
    <dgm:pt modelId="{328BEB29-E8DA-4EEF-B294-8E9DF39D1748}" type="pres">
      <dgm:prSet presAssocID="{937E47A4-FDBC-4530-9611-E3110F3EF554}" presName="spacing" presStyleCnt="0"/>
      <dgm:spPr/>
      <dgm:t>
        <a:bodyPr/>
        <a:lstStyle/>
        <a:p>
          <a:endParaRPr lang="es-EC"/>
        </a:p>
      </dgm:t>
    </dgm:pt>
    <dgm:pt modelId="{9CCA138D-51EB-4475-8E23-BC6EB7DDECDD}" type="pres">
      <dgm:prSet presAssocID="{6997E18F-520A-4CD4-8463-41371216A126}" presName="linNode" presStyleCnt="0"/>
      <dgm:spPr/>
      <dgm:t>
        <a:bodyPr/>
        <a:lstStyle/>
        <a:p>
          <a:endParaRPr lang="es-EC"/>
        </a:p>
      </dgm:t>
    </dgm:pt>
    <dgm:pt modelId="{7D843541-6DC5-4BF2-95A0-CD0A80467D9C}" type="pres">
      <dgm:prSet presAssocID="{6997E18F-520A-4CD4-8463-41371216A126}" presName="parentShp" presStyleLbl="node1" presStyleIdx="1" presStyleCnt="2" custLinFactNeighborX="-1938">
        <dgm:presLayoutVars>
          <dgm:bulletEnabled val="1"/>
        </dgm:presLayoutVars>
      </dgm:prSet>
      <dgm:spPr/>
      <dgm:t>
        <a:bodyPr/>
        <a:lstStyle/>
        <a:p>
          <a:endParaRPr lang="es-EC"/>
        </a:p>
      </dgm:t>
    </dgm:pt>
    <dgm:pt modelId="{E6CEC2D4-6C53-453E-8BE0-FB7259D05FE7}" type="pres">
      <dgm:prSet presAssocID="{6997E18F-520A-4CD4-8463-41371216A126}" presName="childShp" presStyleLbl="bgAccFollowNode1" presStyleIdx="1" presStyleCnt="2">
        <dgm:presLayoutVars>
          <dgm:bulletEnabled val="1"/>
        </dgm:presLayoutVars>
      </dgm:prSet>
      <dgm:spPr/>
      <dgm:t>
        <a:bodyPr/>
        <a:lstStyle/>
        <a:p>
          <a:endParaRPr lang="es-EC"/>
        </a:p>
      </dgm:t>
    </dgm:pt>
  </dgm:ptLst>
  <dgm:cxnLst>
    <dgm:cxn modelId="{DEB0C2C5-DE36-4E07-9372-7DF7AE67C998}" type="presOf" srcId="{3CA34D84-098A-495D-BA7A-0DB60A88F82C}" destId="{8D4CD754-CD6B-4410-A72E-0292602B201E}" srcOrd="0" destOrd="0" presId="urn:microsoft.com/office/officeart/2005/8/layout/vList6"/>
    <dgm:cxn modelId="{FBE6DF49-BDF4-4C98-B4A9-B7B313D04BBB}" type="presOf" srcId="{4BE61B39-9A58-4649-8FAD-5707BE672332}" destId="{E6CEC2D4-6C53-453E-8BE0-FB7259D05FE7}" srcOrd="0" destOrd="1" presId="urn:microsoft.com/office/officeart/2005/8/layout/vList6"/>
    <dgm:cxn modelId="{1CB97BA4-EEF4-4EBB-8641-F709B112F089}" srcId="{D2262682-AB30-4553-AEF8-B68E92958EAD}" destId="{6997E18F-520A-4CD4-8463-41371216A126}" srcOrd="1" destOrd="0" parTransId="{BF7358BB-9869-418A-991E-CB434A0F5C34}" sibTransId="{A092215A-93F4-4352-89E6-42EF10FF8D74}"/>
    <dgm:cxn modelId="{C625A683-FD22-45DE-B70D-83A16A3CD52C}" type="presOf" srcId="{B5F5C8C1-219C-4A2A-AB9F-EA116F0A34F3}" destId="{E6CEC2D4-6C53-453E-8BE0-FB7259D05FE7}" srcOrd="0" destOrd="3" presId="urn:microsoft.com/office/officeart/2005/8/layout/vList6"/>
    <dgm:cxn modelId="{E05E122F-4E4B-4A78-BD6A-ED307E5D9A9F}" type="presOf" srcId="{53FE31E3-E7FB-4FFC-BF9F-48376B2EF9A1}" destId="{E90804B9-360F-4352-8B56-0AA9E8EAE2D3}" srcOrd="0" destOrd="2" presId="urn:microsoft.com/office/officeart/2005/8/layout/vList6"/>
    <dgm:cxn modelId="{78F5E929-E537-4D91-903A-249776904578}" srcId="{6997E18F-520A-4CD4-8463-41371216A126}" destId="{4BE61B39-9A58-4649-8FAD-5707BE672332}" srcOrd="1" destOrd="0" parTransId="{1679187A-4F89-4AED-B5B7-24BB661C5D4E}" sibTransId="{49294604-A8F3-49EF-AC77-E5D88F30AB15}"/>
    <dgm:cxn modelId="{57C57BC9-CACF-485A-8C9D-13A5A245DD41}" srcId="{6997E18F-520A-4CD4-8463-41371216A126}" destId="{B5F5C8C1-219C-4A2A-AB9F-EA116F0A34F3}" srcOrd="3" destOrd="0" parTransId="{C14C1338-2E26-4B25-B069-B992AF77AB25}" sibTransId="{E277C0C6-2A7C-43C7-A46C-A0DF183B3664}"/>
    <dgm:cxn modelId="{80D3184F-17A9-46CC-AC89-37B6CFC2F464}" srcId="{3CA34D84-098A-495D-BA7A-0DB60A88F82C}" destId="{EDAD9383-3B69-4CEA-A052-E9B5E9AFAA73}" srcOrd="0" destOrd="0" parTransId="{342D98DB-B1B3-4F39-A92B-8510A9CFDF6C}" sibTransId="{D873D78E-1D5F-46BD-87A0-E9A0DD0F3738}"/>
    <dgm:cxn modelId="{C25A29FF-8D5B-44D2-BE6E-92086A1B6C26}" type="presOf" srcId="{963A6578-BFFE-4828-8A87-621A14FABE44}" destId="{E6CEC2D4-6C53-453E-8BE0-FB7259D05FE7}" srcOrd="0" destOrd="0" presId="urn:microsoft.com/office/officeart/2005/8/layout/vList6"/>
    <dgm:cxn modelId="{9C503BD0-28A8-4300-AB67-4A46D6021329}" type="presOf" srcId="{EDAD9383-3B69-4CEA-A052-E9B5E9AFAA73}" destId="{E90804B9-360F-4352-8B56-0AA9E8EAE2D3}" srcOrd="0" destOrd="0" presId="urn:microsoft.com/office/officeart/2005/8/layout/vList6"/>
    <dgm:cxn modelId="{C1A82EFD-2D57-48D3-9FE2-D8888B59CB32}" type="presOf" srcId="{3B5A3772-7560-4BCF-849F-E0F0F98E3D8C}" destId="{E6CEC2D4-6C53-453E-8BE0-FB7259D05FE7}" srcOrd="0" destOrd="2" presId="urn:microsoft.com/office/officeart/2005/8/layout/vList6"/>
    <dgm:cxn modelId="{900905AA-8CFF-4CB5-A4A4-EBBD7316A768}" type="presOf" srcId="{95EFD5F1-737E-420C-AFC7-0E8108B495EC}" destId="{E90804B9-360F-4352-8B56-0AA9E8EAE2D3}" srcOrd="0" destOrd="3" presId="urn:microsoft.com/office/officeart/2005/8/layout/vList6"/>
    <dgm:cxn modelId="{2E3B1EB6-25AF-473A-87BB-F7D4239DCFAB}" type="presOf" srcId="{D2262682-AB30-4553-AEF8-B68E92958EAD}" destId="{EC19DA88-11FE-43B7-B77F-BA6209BBC4A9}" srcOrd="0" destOrd="0" presId="urn:microsoft.com/office/officeart/2005/8/layout/vList6"/>
    <dgm:cxn modelId="{7E439AB8-3C94-4C75-948C-5607D07F8A5C}" type="presOf" srcId="{BEEC6DB0-C119-49ED-B7E1-84D2F944EFC0}" destId="{E90804B9-360F-4352-8B56-0AA9E8EAE2D3}" srcOrd="0" destOrd="1" presId="urn:microsoft.com/office/officeart/2005/8/layout/vList6"/>
    <dgm:cxn modelId="{6393773F-75B2-4C0F-8E88-7274F918ED45}" srcId="{D2262682-AB30-4553-AEF8-B68E92958EAD}" destId="{3CA34D84-098A-495D-BA7A-0DB60A88F82C}" srcOrd="0" destOrd="0" parTransId="{F21F42D6-8FC4-4EC9-8CC6-64F2FF3CE045}" sibTransId="{937E47A4-FDBC-4530-9611-E3110F3EF554}"/>
    <dgm:cxn modelId="{6F206CF7-0AFB-4782-A819-A6E98FECA534}" srcId="{3CA34D84-098A-495D-BA7A-0DB60A88F82C}" destId="{95EFD5F1-737E-420C-AFC7-0E8108B495EC}" srcOrd="3" destOrd="0" parTransId="{B5B817DC-4DDA-45E8-A8DD-D984CF856FA2}" sibTransId="{C07B7357-5BB4-4DB3-8FA9-17F8FFFADCD5}"/>
    <dgm:cxn modelId="{3C5F0139-8FC0-4E0C-B34D-3B8B05DB69B9}" srcId="{3CA34D84-098A-495D-BA7A-0DB60A88F82C}" destId="{BEEC6DB0-C119-49ED-B7E1-84D2F944EFC0}" srcOrd="1" destOrd="0" parTransId="{A3C7E328-528A-47BF-9A4A-AC91C84A8CF7}" sibTransId="{93DF0305-04CB-403F-BA9B-C3E3780BB4BB}"/>
    <dgm:cxn modelId="{1A627860-5B01-40F6-934B-99F06D5709A1}" srcId="{3CA34D84-098A-495D-BA7A-0DB60A88F82C}" destId="{53FE31E3-E7FB-4FFC-BF9F-48376B2EF9A1}" srcOrd="2" destOrd="0" parTransId="{E285E97C-F9E1-41BE-B962-389F4BADE9BB}" sibTransId="{8D40AEF5-F99C-42D2-8F00-0547906269E5}"/>
    <dgm:cxn modelId="{6E712AA8-3E74-4B1E-B8BF-21D61313F376}" type="presOf" srcId="{6997E18F-520A-4CD4-8463-41371216A126}" destId="{7D843541-6DC5-4BF2-95A0-CD0A80467D9C}" srcOrd="0" destOrd="0" presId="urn:microsoft.com/office/officeart/2005/8/layout/vList6"/>
    <dgm:cxn modelId="{EC035CF7-275A-4922-842A-35E5CAE58F81}" srcId="{6997E18F-520A-4CD4-8463-41371216A126}" destId="{3B5A3772-7560-4BCF-849F-E0F0F98E3D8C}" srcOrd="2" destOrd="0" parTransId="{8700C9C7-32AA-4757-A8FF-856E00EEFC80}" sibTransId="{687DC214-7065-42A5-9803-8404D7611B40}"/>
    <dgm:cxn modelId="{0E96F7DC-9565-420F-848C-FED1D7E3471D}" srcId="{6997E18F-520A-4CD4-8463-41371216A126}" destId="{963A6578-BFFE-4828-8A87-621A14FABE44}" srcOrd="0" destOrd="0" parTransId="{EE93238A-D01E-4757-B757-02EFECE75BDC}" sibTransId="{2AE0A8BB-12A6-41AF-B6D4-8269BD4DC850}"/>
    <dgm:cxn modelId="{67E20FD7-E894-4C32-8D4C-6039637509BA}" type="presParOf" srcId="{EC19DA88-11FE-43B7-B77F-BA6209BBC4A9}" destId="{802BCB0E-2001-4DE8-BD86-53264CB6D2CB}" srcOrd="0" destOrd="0" presId="urn:microsoft.com/office/officeart/2005/8/layout/vList6"/>
    <dgm:cxn modelId="{849ABFF3-0B0E-4039-9594-4E4269449FF6}" type="presParOf" srcId="{802BCB0E-2001-4DE8-BD86-53264CB6D2CB}" destId="{8D4CD754-CD6B-4410-A72E-0292602B201E}" srcOrd="0" destOrd="0" presId="urn:microsoft.com/office/officeart/2005/8/layout/vList6"/>
    <dgm:cxn modelId="{90B3B057-FED0-4979-B0BF-662E079C7769}" type="presParOf" srcId="{802BCB0E-2001-4DE8-BD86-53264CB6D2CB}" destId="{E90804B9-360F-4352-8B56-0AA9E8EAE2D3}" srcOrd="1" destOrd="0" presId="urn:microsoft.com/office/officeart/2005/8/layout/vList6"/>
    <dgm:cxn modelId="{5B18B47C-F956-4345-8CDE-550717EEB93A}" type="presParOf" srcId="{EC19DA88-11FE-43B7-B77F-BA6209BBC4A9}" destId="{328BEB29-E8DA-4EEF-B294-8E9DF39D1748}" srcOrd="1" destOrd="0" presId="urn:microsoft.com/office/officeart/2005/8/layout/vList6"/>
    <dgm:cxn modelId="{9D37B4A2-8891-46C5-AB23-21CEAEFBB6C0}" type="presParOf" srcId="{EC19DA88-11FE-43B7-B77F-BA6209BBC4A9}" destId="{9CCA138D-51EB-4475-8E23-BC6EB7DDECDD}" srcOrd="2" destOrd="0" presId="urn:microsoft.com/office/officeart/2005/8/layout/vList6"/>
    <dgm:cxn modelId="{313D27E3-9575-48F8-9E8A-6591DE750637}" type="presParOf" srcId="{9CCA138D-51EB-4475-8E23-BC6EB7DDECDD}" destId="{7D843541-6DC5-4BF2-95A0-CD0A80467D9C}" srcOrd="0" destOrd="0" presId="urn:microsoft.com/office/officeart/2005/8/layout/vList6"/>
    <dgm:cxn modelId="{EFF347F5-D466-45B8-8745-BD8E98176A6D}" type="presParOf" srcId="{9CCA138D-51EB-4475-8E23-BC6EB7DDECDD}" destId="{E6CEC2D4-6C53-453E-8BE0-FB7259D05FE7}"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C58FC1E-CAEA-43D7-AC20-A7F1CCA2AD17}" type="doc">
      <dgm:prSet loTypeId="urn:microsoft.com/office/officeart/2005/8/layout/hProcess4" loCatId="process" qsTypeId="urn:microsoft.com/office/officeart/2005/8/quickstyle/simple2" qsCatId="simple" csTypeId="urn:microsoft.com/office/officeart/2005/8/colors/colorful4" csCatId="colorful" phldr="1"/>
      <dgm:spPr/>
      <dgm:t>
        <a:bodyPr/>
        <a:lstStyle/>
        <a:p>
          <a:endParaRPr lang="es-EC"/>
        </a:p>
      </dgm:t>
    </dgm:pt>
    <dgm:pt modelId="{9A6889B0-27A0-4DD2-8AC2-70DE2D4F5DB3}">
      <dgm:prSet phldrT="[Texto]" custT="1"/>
      <dgm:spPr/>
      <dgm:t>
        <a:bodyPr/>
        <a:lstStyle/>
        <a:p>
          <a:r>
            <a:rPr lang="es-EC" sz="2000" smtClean="0">
              <a:solidFill>
                <a:schemeClr val="tx1"/>
              </a:solidFill>
              <a:latin typeface="Calibri Light" pitchFamily="34" charset="0"/>
            </a:rPr>
            <a:t>TIEMPO</a:t>
          </a:r>
          <a:endParaRPr lang="es-EC" sz="2000" dirty="0">
            <a:solidFill>
              <a:schemeClr val="tx1"/>
            </a:solidFill>
            <a:latin typeface="Calibri Light" pitchFamily="34" charset="0"/>
          </a:endParaRPr>
        </a:p>
      </dgm:t>
    </dgm:pt>
    <dgm:pt modelId="{C1A3468C-9EB7-4A21-AF56-4A654DCC80CE}" type="parTrans" cxnId="{20B326DD-65E7-4519-8398-364608AFB2CE}">
      <dgm:prSet/>
      <dgm:spPr/>
      <dgm:t>
        <a:bodyPr/>
        <a:lstStyle/>
        <a:p>
          <a:endParaRPr lang="es-EC" sz="2000">
            <a:solidFill>
              <a:schemeClr val="tx1"/>
            </a:solidFill>
            <a:latin typeface="Calibri Light" pitchFamily="34" charset="0"/>
          </a:endParaRPr>
        </a:p>
      </dgm:t>
    </dgm:pt>
    <dgm:pt modelId="{7190554A-C7D2-4B00-823D-A807ACD01978}" type="sibTrans" cxnId="{20B326DD-65E7-4519-8398-364608AFB2CE}">
      <dgm:prSet/>
      <dgm:spPr/>
      <dgm:t>
        <a:bodyPr/>
        <a:lstStyle/>
        <a:p>
          <a:endParaRPr lang="es-EC" sz="2000">
            <a:solidFill>
              <a:schemeClr val="tx1"/>
            </a:solidFill>
            <a:latin typeface="Calibri Light" pitchFamily="34" charset="0"/>
          </a:endParaRPr>
        </a:p>
      </dgm:t>
    </dgm:pt>
    <dgm:pt modelId="{27A205F0-A6E8-4678-939B-841C1A132FAF}">
      <dgm:prSet phldrT="[Texto]" custT="1"/>
      <dgm:spPr/>
      <dgm:t>
        <a:bodyPr/>
        <a:lstStyle/>
        <a:p>
          <a:r>
            <a:rPr lang="es-EC" sz="2000" smtClean="0">
              <a:solidFill>
                <a:schemeClr val="tx1"/>
              </a:solidFill>
              <a:latin typeface="Calibri Light" pitchFamily="34" charset="0"/>
            </a:rPr>
            <a:t>EVALUACIÓN</a:t>
          </a:r>
          <a:endParaRPr lang="es-EC" sz="2000" dirty="0">
            <a:solidFill>
              <a:schemeClr val="tx1"/>
            </a:solidFill>
            <a:latin typeface="Calibri Light" pitchFamily="34" charset="0"/>
          </a:endParaRPr>
        </a:p>
      </dgm:t>
    </dgm:pt>
    <dgm:pt modelId="{9EC90CB6-D7C6-49CB-BD06-1C5EDFC0FF25}" type="parTrans" cxnId="{7F70B6EC-9894-49AC-B34A-AB9E19945840}">
      <dgm:prSet/>
      <dgm:spPr/>
      <dgm:t>
        <a:bodyPr/>
        <a:lstStyle/>
        <a:p>
          <a:endParaRPr lang="es-EC" sz="2000">
            <a:solidFill>
              <a:schemeClr val="tx1"/>
            </a:solidFill>
            <a:latin typeface="Calibri Light" pitchFamily="34" charset="0"/>
          </a:endParaRPr>
        </a:p>
      </dgm:t>
    </dgm:pt>
    <dgm:pt modelId="{815077F8-2787-42CC-9479-C210DCAC58DE}" type="sibTrans" cxnId="{7F70B6EC-9894-49AC-B34A-AB9E19945840}">
      <dgm:prSet/>
      <dgm:spPr/>
      <dgm:t>
        <a:bodyPr/>
        <a:lstStyle/>
        <a:p>
          <a:endParaRPr lang="es-EC" sz="2000">
            <a:solidFill>
              <a:schemeClr val="tx1"/>
            </a:solidFill>
            <a:latin typeface="Calibri Light" pitchFamily="34" charset="0"/>
          </a:endParaRPr>
        </a:p>
      </dgm:t>
    </dgm:pt>
    <dgm:pt modelId="{EE1C2E9C-17FB-46F4-90C7-02378C4D4E36}">
      <dgm:prSet phldrT="[Texto]" custT="1"/>
      <dgm:spPr/>
      <dgm:t>
        <a:bodyPr/>
        <a:lstStyle/>
        <a:p>
          <a:r>
            <a:rPr lang="es-EC" sz="2000" smtClean="0">
              <a:solidFill>
                <a:schemeClr val="tx1"/>
              </a:solidFill>
              <a:latin typeface="Calibri Light" pitchFamily="34" charset="0"/>
            </a:rPr>
            <a:t>Diaria</a:t>
          </a:r>
          <a:endParaRPr lang="es-EC" sz="2000" dirty="0">
            <a:solidFill>
              <a:schemeClr val="tx1"/>
            </a:solidFill>
            <a:latin typeface="Calibri Light" pitchFamily="34" charset="0"/>
          </a:endParaRPr>
        </a:p>
      </dgm:t>
    </dgm:pt>
    <dgm:pt modelId="{5F815DE8-417F-4A75-9456-91A7D87D408F}" type="parTrans" cxnId="{4F35B636-723F-44FB-A17A-BF5BF8CCE48D}">
      <dgm:prSet/>
      <dgm:spPr/>
      <dgm:t>
        <a:bodyPr/>
        <a:lstStyle/>
        <a:p>
          <a:endParaRPr lang="es-EC" sz="2000">
            <a:solidFill>
              <a:schemeClr val="tx1"/>
            </a:solidFill>
            <a:latin typeface="Calibri Light" pitchFamily="34" charset="0"/>
          </a:endParaRPr>
        </a:p>
      </dgm:t>
    </dgm:pt>
    <dgm:pt modelId="{F777785A-07EE-42CF-A425-4F5CF5E15A9E}" type="sibTrans" cxnId="{4F35B636-723F-44FB-A17A-BF5BF8CCE48D}">
      <dgm:prSet/>
      <dgm:spPr/>
      <dgm:t>
        <a:bodyPr/>
        <a:lstStyle/>
        <a:p>
          <a:endParaRPr lang="es-EC" sz="2000">
            <a:solidFill>
              <a:schemeClr val="tx1"/>
            </a:solidFill>
            <a:latin typeface="Calibri Light" pitchFamily="34" charset="0"/>
          </a:endParaRPr>
        </a:p>
      </dgm:t>
    </dgm:pt>
    <dgm:pt modelId="{EF3E8223-AC60-4D06-BF37-446708C76F08}">
      <dgm:prSet phldrT="[Texto]" custT="1"/>
      <dgm:spPr/>
      <dgm:t>
        <a:bodyPr/>
        <a:lstStyle/>
        <a:p>
          <a:r>
            <a:rPr lang="es-EC" sz="2000" smtClean="0">
              <a:solidFill>
                <a:schemeClr val="tx1"/>
              </a:solidFill>
              <a:latin typeface="Calibri Light" pitchFamily="34" charset="0"/>
            </a:rPr>
            <a:t>PRESUPUESTO</a:t>
          </a:r>
          <a:endParaRPr lang="es-EC" sz="2000" dirty="0">
            <a:solidFill>
              <a:schemeClr val="tx1"/>
            </a:solidFill>
            <a:latin typeface="Calibri Light" pitchFamily="34" charset="0"/>
          </a:endParaRPr>
        </a:p>
      </dgm:t>
    </dgm:pt>
    <dgm:pt modelId="{A7A16B20-F601-49B5-8FA7-F104B959FAD2}" type="parTrans" cxnId="{AD744DA9-4CC8-4F87-9167-012459262254}">
      <dgm:prSet/>
      <dgm:spPr/>
      <dgm:t>
        <a:bodyPr/>
        <a:lstStyle/>
        <a:p>
          <a:endParaRPr lang="es-EC" sz="2000">
            <a:solidFill>
              <a:schemeClr val="tx1"/>
            </a:solidFill>
            <a:latin typeface="Calibri Light" pitchFamily="34" charset="0"/>
          </a:endParaRPr>
        </a:p>
      </dgm:t>
    </dgm:pt>
    <dgm:pt modelId="{E73D5C49-B446-44E6-A255-8B41D99BD47B}" type="sibTrans" cxnId="{AD744DA9-4CC8-4F87-9167-012459262254}">
      <dgm:prSet/>
      <dgm:spPr/>
      <dgm:t>
        <a:bodyPr/>
        <a:lstStyle/>
        <a:p>
          <a:endParaRPr lang="es-EC" sz="2000">
            <a:solidFill>
              <a:schemeClr val="tx1"/>
            </a:solidFill>
            <a:latin typeface="Calibri Light" pitchFamily="34" charset="0"/>
          </a:endParaRPr>
        </a:p>
      </dgm:t>
    </dgm:pt>
    <dgm:pt modelId="{88AA8DBB-733B-41BB-855A-96DAB93D81D1}">
      <dgm:prSet phldrT="[Texto]" custT="1"/>
      <dgm:spPr/>
      <dgm:t>
        <a:bodyPr/>
        <a:lstStyle/>
        <a:p>
          <a:r>
            <a:rPr lang="es-EC" sz="2000" smtClean="0">
              <a:solidFill>
                <a:schemeClr val="tx1"/>
              </a:solidFill>
              <a:latin typeface="Calibri Light" pitchFamily="34" charset="0"/>
            </a:rPr>
            <a:t>Autofinanciado.</a:t>
          </a:r>
          <a:endParaRPr lang="es-EC" sz="2000" dirty="0">
            <a:solidFill>
              <a:schemeClr val="tx1"/>
            </a:solidFill>
            <a:latin typeface="Calibri Light" pitchFamily="34" charset="0"/>
          </a:endParaRPr>
        </a:p>
      </dgm:t>
    </dgm:pt>
    <dgm:pt modelId="{B82E165A-947F-4E32-9391-41AD56CC7A91}" type="parTrans" cxnId="{BE4186EC-D00E-499C-AA38-75714341E964}">
      <dgm:prSet/>
      <dgm:spPr/>
      <dgm:t>
        <a:bodyPr/>
        <a:lstStyle/>
        <a:p>
          <a:endParaRPr lang="es-EC" sz="2000">
            <a:solidFill>
              <a:schemeClr val="tx1"/>
            </a:solidFill>
            <a:latin typeface="Calibri Light" pitchFamily="34" charset="0"/>
          </a:endParaRPr>
        </a:p>
      </dgm:t>
    </dgm:pt>
    <dgm:pt modelId="{FACCCFFF-D553-42E3-BD80-3F7983FC04AD}" type="sibTrans" cxnId="{BE4186EC-D00E-499C-AA38-75714341E964}">
      <dgm:prSet/>
      <dgm:spPr/>
      <dgm:t>
        <a:bodyPr/>
        <a:lstStyle/>
        <a:p>
          <a:endParaRPr lang="es-EC" sz="2000">
            <a:solidFill>
              <a:schemeClr val="tx1"/>
            </a:solidFill>
            <a:latin typeface="Calibri Light" pitchFamily="34" charset="0"/>
          </a:endParaRPr>
        </a:p>
      </dgm:t>
    </dgm:pt>
    <dgm:pt modelId="{0CD9D4CC-0CCE-4790-91BE-1E67F5EE2BB7}">
      <dgm:prSet phldrT="[Texto]" custT="1"/>
      <dgm:spPr/>
      <dgm:t>
        <a:bodyPr/>
        <a:lstStyle/>
        <a:p>
          <a:r>
            <a:rPr lang="es-EC" sz="2000" smtClean="0">
              <a:solidFill>
                <a:schemeClr val="tx1"/>
              </a:solidFill>
              <a:latin typeface="Calibri Light" pitchFamily="34" charset="0"/>
            </a:rPr>
            <a:t>Dos horas diarias. </a:t>
          </a:r>
          <a:endParaRPr lang="es-EC" sz="2000" dirty="0">
            <a:solidFill>
              <a:schemeClr val="tx1"/>
            </a:solidFill>
            <a:latin typeface="Calibri Light" pitchFamily="34" charset="0"/>
          </a:endParaRPr>
        </a:p>
      </dgm:t>
    </dgm:pt>
    <dgm:pt modelId="{D9E04080-9E9B-4727-AA7D-8690332814B5}" type="sibTrans" cxnId="{F24A3705-8CBB-49E0-BC2C-ED19625FBC94}">
      <dgm:prSet/>
      <dgm:spPr/>
      <dgm:t>
        <a:bodyPr/>
        <a:lstStyle/>
        <a:p>
          <a:endParaRPr lang="es-EC" sz="2000">
            <a:solidFill>
              <a:schemeClr val="tx1"/>
            </a:solidFill>
            <a:latin typeface="Calibri Light" pitchFamily="34" charset="0"/>
          </a:endParaRPr>
        </a:p>
      </dgm:t>
    </dgm:pt>
    <dgm:pt modelId="{12609637-0BDE-49E4-8A4A-AB225DC784DE}" type="parTrans" cxnId="{F24A3705-8CBB-49E0-BC2C-ED19625FBC94}">
      <dgm:prSet/>
      <dgm:spPr/>
      <dgm:t>
        <a:bodyPr/>
        <a:lstStyle/>
        <a:p>
          <a:endParaRPr lang="es-EC" sz="2000">
            <a:solidFill>
              <a:schemeClr val="tx1"/>
            </a:solidFill>
            <a:latin typeface="Calibri Light" pitchFamily="34" charset="0"/>
          </a:endParaRPr>
        </a:p>
      </dgm:t>
    </dgm:pt>
    <dgm:pt modelId="{53E5A366-B783-4628-B703-C9B94E0A5F1C}">
      <dgm:prSet phldrT="[Texto]" custT="1"/>
      <dgm:spPr/>
      <dgm:t>
        <a:bodyPr/>
        <a:lstStyle/>
        <a:p>
          <a:r>
            <a:rPr lang="es-EC" sz="2000" dirty="0" smtClean="0">
              <a:solidFill>
                <a:schemeClr val="tx1"/>
              </a:solidFill>
              <a:latin typeface="Calibri Light" pitchFamily="34" charset="0"/>
            </a:rPr>
            <a:t>Autoevaluación.</a:t>
          </a:r>
          <a:endParaRPr lang="es-EC" sz="2000" dirty="0">
            <a:solidFill>
              <a:schemeClr val="tx1"/>
            </a:solidFill>
            <a:latin typeface="Calibri Light" pitchFamily="34" charset="0"/>
          </a:endParaRPr>
        </a:p>
      </dgm:t>
    </dgm:pt>
    <dgm:pt modelId="{EF7DBA43-D35C-4E2D-AFE4-2CEE59458D76}" type="parTrans" cxnId="{71D88501-0EB4-46F4-9C1C-9FA44399C0A7}">
      <dgm:prSet/>
      <dgm:spPr/>
      <dgm:t>
        <a:bodyPr/>
        <a:lstStyle/>
        <a:p>
          <a:endParaRPr lang="es-EC" sz="2000">
            <a:solidFill>
              <a:schemeClr val="tx1"/>
            </a:solidFill>
            <a:latin typeface="Calibri Light" pitchFamily="34" charset="0"/>
          </a:endParaRPr>
        </a:p>
      </dgm:t>
    </dgm:pt>
    <dgm:pt modelId="{D4244012-3D5D-4B7D-8D66-4060A0C8E698}" type="sibTrans" cxnId="{71D88501-0EB4-46F4-9C1C-9FA44399C0A7}">
      <dgm:prSet/>
      <dgm:spPr/>
      <dgm:t>
        <a:bodyPr/>
        <a:lstStyle/>
        <a:p>
          <a:endParaRPr lang="es-EC" sz="2000">
            <a:solidFill>
              <a:schemeClr val="tx1"/>
            </a:solidFill>
            <a:latin typeface="Calibri Light" pitchFamily="34" charset="0"/>
          </a:endParaRPr>
        </a:p>
      </dgm:t>
    </dgm:pt>
    <dgm:pt modelId="{74ECDBC7-E334-4AD1-B08C-F30EC2D47522}" type="pres">
      <dgm:prSet presAssocID="{BC58FC1E-CAEA-43D7-AC20-A7F1CCA2AD17}" presName="Name0" presStyleCnt="0">
        <dgm:presLayoutVars>
          <dgm:dir/>
          <dgm:animLvl val="lvl"/>
          <dgm:resizeHandles val="exact"/>
        </dgm:presLayoutVars>
      </dgm:prSet>
      <dgm:spPr/>
      <dgm:t>
        <a:bodyPr/>
        <a:lstStyle/>
        <a:p>
          <a:endParaRPr lang="es-EC"/>
        </a:p>
      </dgm:t>
    </dgm:pt>
    <dgm:pt modelId="{DB0A4BF9-1920-4B8D-AFC5-DAAF5C295E89}" type="pres">
      <dgm:prSet presAssocID="{BC58FC1E-CAEA-43D7-AC20-A7F1CCA2AD17}" presName="tSp" presStyleCnt="0"/>
      <dgm:spPr/>
      <dgm:t>
        <a:bodyPr/>
        <a:lstStyle/>
        <a:p>
          <a:endParaRPr lang="es-EC"/>
        </a:p>
      </dgm:t>
    </dgm:pt>
    <dgm:pt modelId="{2D46273E-3B19-488B-BD33-F802CEE235E5}" type="pres">
      <dgm:prSet presAssocID="{BC58FC1E-CAEA-43D7-AC20-A7F1CCA2AD17}" presName="bSp" presStyleCnt="0"/>
      <dgm:spPr/>
      <dgm:t>
        <a:bodyPr/>
        <a:lstStyle/>
        <a:p>
          <a:endParaRPr lang="es-EC"/>
        </a:p>
      </dgm:t>
    </dgm:pt>
    <dgm:pt modelId="{A6D40852-EF70-4720-9346-A10CFFFFB806}" type="pres">
      <dgm:prSet presAssocID="{BC58FC1E-CAEA-43D7-AC20-A7F1CCA2AD17}" presName="process" presStyleCnt="0"/>
      <dgm:spPr/>
      <dgm:t>
        <a:bodyPr/>
        <a:lstStyle/>
        <a:p>
          <a:endParaRPr lang="es-EC"/>
        </a:p>
      </dgm:t>
    </dgm:pt>
    <dgm:pt modelId="{EB342EBB-6311-4AD7-9CAB-841D1BF23CBE}" type="pres">
      <dgm:prSet presAssocID="{9A6889B0-27A0-4DD2-8AC2-70DE2D4F5DB3}" presName="composite1" presStyleCnt="0"/>
      <dgm:spPr/>
      <dgm:t>
        <a:bodyPr/>
        <a:lstStyle/>
        <a:p>
          <a:endParaRPr lang="es-EC"/>
        </a:p>
      </dgm:t>
    </dgm:pt>
    <dgm:pt modelId="{044EFDEF-6285-4962-B23B-FB9387768C3B}" type="pres">
      <dgm:prSet presAssocID="{9A6889B0-27A0-4DD2-8AC2-70DE2D4F5DB3}" presName="dummyNode1" presStyleLbl="node1" presStyleIdx="0" presStyleCnt="3"/>
      <dgm:spPr/>
      <dgm:t>
        <a:bodyPr/>
        <a:lstStyle/>
        <a:p>
          <a:endParaRPr lang="es-EC"/>
        </a:p>
      </dgm:t>
    </dgm:pt>
    <dgm:pt modelId="{740CC861-5631-48FD-9F41-DD74EA82D9ED}" type="pres">
      <dgm:prSet presAssocID="{9A6889B0-27A0-4DD2-8AC2-70DE2D4F5DB3}" presName="childNode1" presStyleLbl="bgAcc1" presStyleIdx="0" presStyleCnt="3" custScaleX="158895" custScaleY="55507">
        <dgm:presLayoutVars>
          <dgm:bulletEnabled val="1"/>
        </dgm:presLayoutVars>
      </dgm:prSet>
      <dgm:spPr/>
      <dgm:t>
        <a:bodyPr/>
        <a:lstStyle/>
        <a:p>
          <a:endParaRPr lang="es-EC"/>
        </a:p>
      </dgm:t>
    </dgm:pt>
    <dgm:pt modelId="{991DA648-C571-4BA9-ABD2-8B0A45709788}" type="pres">
      <dgm:prSet presAssocID="{9A6889B0-27A0-4DD2-8AC2-70DE2D4F5DB3}" presName="childNode1tx" presStyleLbl="bgAcc1" presStyleIdx="0" presStyleCnt="3">
        <dgm:presLayoutVars>
          <dgm:bulletEnabled val="1"/>
        </dgm:presLayoutVars>
      </dgm:prSet>
      <dgm:spPr/>
      <dgm:t>
        <a:bodyPr/>
        <a:lstStyle/>
        <a:p>
          <a:endParaRPr lang="es-EC"/>
        </a:p>
      </dgm:t>
    </dgm:pt>
    <dgm:pt modelId="{EDF79620-39D2-47BE-A530-99EC3E47D0A9}" type="pres">
      <dgm:prSet presAssocID="{9A6889B0-27A0-4DD2-8AC2-70DE2D4F5DB3}" presName="parentNode1" presStyleLbl="node1" presStyleIdx="0" presStyleCnt="3">
        <dgm:presLayoutVars>
          <dgm:chMax val="1"/>
          <dgm:bulletEnabled val="1"/>
        </dgm:presLayoutVars>
      </dgm:prSet>
      <dgm:spPr/>
      <dgm:t>
        <a:bodyPr/>
        <a:lstStyle/>
        <a:p>
          <a:endParaRPr lang="es-EC"/>
        </a:p>
      </dgm:t>
    </dgm:pt>
    <dgm:pt modelId="{95419A95-C90A-46CE-9D08-5C33796C9FC1}" type="pres">
      <dgm:prSet presAssocID="{9A6889B0-27A0-4DD2-8AC2-70DE2D4F5DB3}" presName="connSite1" presStyleCnt="0"/>
      <dgm:spPr/>
      <dgm:t>
        <a:bodyPr/>
        <a:lstStyle/>
        <a:p>
          <a:endParaRPr lang="es-EC"/>
        </a:p>
      </dgm:t>
    </dgm:pt>
    <dgm:pt modelId="{6AAD0453-4334-4A81-82D3-699374B59D70}" type="pres">
      <dgm:prSet presAssocID="{7190554A-C7D2-4B00-823D-A807ACD01978}" presName="Name9" presStyleLbl="sibTrans2D1" presStyleIdx="0" presStyleCnt="2"/>
      <dgm:spPr/>
      <dgm:t>
        <a:bodyPr/>
        <a:lstStyle/>
        <a:p>
          <a:endParaRPr lang="es-EC"/>
        </a:p>
      </dgm:t>
    </dgm:pt>
    <dgm:pt modelId="{88C7FFF0-FDCC-4F3D-AA5F-4F7FB8DED604}" type="pres">
      <dgm:prSet presAssocID="{27A205F0-A6E8-4678-939B-841C1A132FAF}" presName="composite2" presStyleCnt="0"/>
      <dgm:spPr/>
      <dgm:t>
        <a:bodyPr/>
        <a:lstStyle/>
        <a:p>
          <a:endParaRPr lang="es-EC"/>
        </a:p>
      </dgm:t>
    </dgm:pt>
    <dgm:pt modelId="{37BFC6C5-CA49-4856-BC68-32CA7746CB1D}" type="pres">
      <dgm:prSet presAssocID="{27A205F0-A6E8-4678-939B-841C1A132FAF}" presName="dummyNode2" presStyleLbl="node1" presStyleIdx="0" presStyleCnt="3"/>
      <dgm:spPr/>
      <dgm:t>
        <a:bodyPr/>
        <a:lstStyle/>
        <a:p>
          <a:endParaRPr lang="es-EC"/>
        </a:p>
      </dgm:t>
    </dgm:pt>
    <dgm:pt modelId="{AFD23D22-6C14-4DC7-9898-721FF8804DC9}" type="pres">
      <dgm:prSet presAssocID="{27A205F0-A6E8-4678-939B-841C1A132FAF}" presName="childNode2" presStyleLbl="bgAcc1" presStyleIdx="1" presStyleCnt="3" custScaleX="166988">
        <dgm:presLayoutVars>
          <dgm:bulletEnabled val="1"/>
        </dgm:presLayoutVars>
      </dgm:prSet>
      <dgm:spPr/>
      <dgm:t>
        <a:bodyPr/>
        <a:lstStyle/>
        <a:p>
          <a:endParaRPr lang="es-EC"/>
        </a:p>
      </dgm:t>
    </dgm:pt>
    <dgm:pt modelId="{EFE4095F-0712-4601-B416-5978906E0D58}" type="pres">
      <dgm:prSet presAssocID="{27A205F0-A6E8-4678-939B-841C1A132FAF}" presName="childNode2tx" presStyleLbl="bgAcc1" presStyleIdx="1" presStyleCnt="3">
        <dgm:presLayoutVars>
          <dgm:bulletEnabled val="1"/>
        </dgm:presLayoutVars>
      </dgm:prSet>
      <dgm:spPr/>
      <dgm:t>
        <a:bodyPr/>
        <a:lstStyle/>
        <a:p>
          <a:endParaRPr lang="es-EC"/>
        </a:p>
      </dgm:t>
    </dgm:pt>
    <dgm:pt modelId="{84A92B5A-2C5D-43B8-A11A-846F1D5B630B}" type="pres">
      <dgm:prSet presAssocID="{27A205F0-A6E8-4678-939B-841C1A132FAF}" presName="parentNode2" presStyleLbl="node1" presStyleIdx="1" presStyleCnt="3" custScaleX="150132" custLinFactNeighborX="-98" custLinFactNeighborY="-4944">
        <dgm:presLayoutVars>
          <dgm:chMax val="0"/>
          <dgm:bulletEnabled val="1"/>
        </dgm:presLayoutVars>
      </dgm:prSet>
      <dgm:spPr/>
      <dgm:t>
        <a:bodyPr/>
        <a:lstStyle/>
        <a:p>
          <a:endParaRPr lang="es-EC"/>
        </a:p>
      </dgm:t>
    </dgm:pt>
    <dgm:pt modelId="{1F4AEABB-1EAE-4C22-BFC0-71F3D6601E8E}" type="pres">
      <dgm:prSet presAssocID="{27A205F0-A6E8-4678-939B-841C1A132FAF}" presName="connSite2" presStyleCnt="0"/>
      <dgm:spPr/>
      <dgm:t>
        <a:bodyPr/>
        <a:lstStyle/>
        <a:p>
          <a:endParaRPr lang="es-EC"/>
        </a:p>
      </dgm:t>
    </dgm:pt>
    <dgm:pt modelId="{F9CA23D6-CBD9-4E28-BC74-9C52BB2F3EE1}" type="pres">
      <dgm:prSet presAssocID="{815077F8-2787-42CC-9479-C210DCAC58DE}" presName="Name18" presStyleLbl="sibTrans2D1" presStyleIdx="1" presStyleCnt="2"/>
      <dgm:spPr/>
      <dgm:t>
        <a:bodyPr/>
        <a:lstStyle/>
        <a:p>
          <a:endParaRPr lang="es-EC"/>
        </a:p>
      </dgm:t>
    </dgm:pt>
    <dgm:pt modelId="{9A4216FA-4672-45CE-B9AF-6EA588C7291E}" type="pres">
      <dgm:prSet presAssocID="{EF3E8223-AC60-4D06-BF37-446708C76F08}" presName="composite1" presStyleCnt="0"/>
      <dgm:spPr/>
      <dgm:t>
        <a:bodyPr/>
        <a:lstStyle/>
        <a:p>
          <a:endParaRPr lang="es-EC"/>
        </a:p>
      </dgm:t>
    </dgm:pt>
    <dgm:pt modelId="{C7E118C0-CF30-4158-8082-B4F7046D650E}" type="pres">
      <dgm:prSet presAssocID="{EF3E8223-AC60-4D06-BF37-446708C76F08}" presName="dummyNode1" presStyleLbl="node1" presStyleIdx="1" presStyleCnt="3"/>
      <dgm:spPr/>
      <dgm:t>
        <a:bodyPr/>
        <a:lstStyle/>
        <a:p>
          <a:endParaRPr lang="es-EC"/>
        </a:p>
      </dgm:t>
    </dgm:pt>
    <dgm:pt modelId="{31A08A76-C5A2-4418-8E7E-CEC5EFA30CB0}" type="pres">
      <dgm:prSet presAssocID="{EF3E8223-AC60-4D06-BF37-446708C76F08}" presName="childNode1" presStyleLbl="bgAcc1" presStyleIdx="2" presStyleCnt="3" custScaleX="173958" custScaleY="66317">
        <dgm:presLayoutVars>
          <dgm:bulletEnabled val="1"/>
        </dgm:presLayoutVars>
      </dgm:prSet>
      <dgm:spPr/>
      <dgm:t>
        <a:bodyPr/>
        <a:lstStyle/>
        <a:p>
          <a:endParaRPr lang="es-EC"/>
        </a:p>
      </dgm:t>
    </dgm:pt>
    <dgm:pt modelId="{E94AE02F-791D-4586-94B4-762D66B8194E}" type="pres">
      <dgm:prSet presAssocID="{EF3E8223-AC60-4D06-BF37-446708C76F08}" presName="childNode1tx" presStyleLbl="bgAcc1" presStyleIdx="2" presStyleCnt="3">
        <dgm:presLayoutVars>
          <dgm:bulletEnabled val="1"/>
        </dgm:presLayoutVars>
      </dgm:prSet>
      <dgm:spPr/>
      <dgm:t>
        <a:bodyPr/>
        <a:lstStyle/>
        <a:p>
          <a:endParaRPr lang="es-EC"/>
        </a:p>
      </dgm:t>
    </dgm:pt>
    <dgm:pt modelId="{204DC02C-2DA0-4871-8CBF-4A8002B28542}" type="pres">
      <dgm:prSet presAssocID="{EF3E8223-AC60-4D06-BF37-446708C76F08}" presName="parentNode1" presStyleLbl="node1" presStyleIdx="2" presStyleCnt="3" custScaleX="138124">
        <dgm:presLayoutVars>
          <dgm:chMax val="1"/>
          <dgm:bulletEnabled val="1"/>
        </dgm:presLayoutVars>
      </dgm:prSet>
      <dgm:spPr/>
      <dgm:t>
        <a:bodyPr/>
        <a:lstStyle/>
        <a:p>
          <a:endParaRPr lang="es-EC"/>
        </a:p>
      </dgm:t>
    </dgm:pt>
    <dgm:pt modelId="{972F9845-080B-45B3-BC17-225443B3E507}" type="pres">
      <dgm:prSet presAssocID="{EF3E8223-AC60-4D06-BF37-446708C76F08}" presName="connSite1" presStyleCnt="0"/>
      <dgm:spPr/>
      <dgm:t>
        <a:bodyPr/>
        <a:lstStyle/>
        <a:p>
          <a:endParaRPr lang="es-EC"/>
        </a:p>
      </dgm:t>
    </dgm:pt>
  </dgm:ptLst>
  <dgm:cxnLst>
    <dgm:cxn modelId="{3726AFD5-B6B5-45BB-9CAF-E1E3FD829DC0}" type="presOf" srcId="{88AA8DBB-733B-41BB-855A-96DAB93D81D1}" destId="{E94AE02F-791D-4586-94B4-762D66B8194E}" srcOrd="1" destOrd="0" presId="urn:microsoft.com/office/officeart/2005/8/layout/hProcess4"/>
    <dgm:cxn modelId="{0A360466-AE79-4BC9-8430-4B022106C298}" type="presOf" srcId="{27A205F0-A6E8-4678-939B-841C1A132FAF}" destId="{84A92B5A-2C5D-43B8-A11A-846F1D5B630B}" srcOrd="0" destOrd="0" presId="urn:microsoft.com/office/officeart/2005/8/layout/hProcess4"/>
    <dgm:cxn modelId="{FFE893C7-2484-4FD7-846D-FAC48AC1B17D}" type="presOf" srcId="{88AA8DBB-733B-41BB-855A-96DAB93D81D1}" destId="{31A08A76-C5A2-4418-8E7E-CEC5EFA30CB0}" srcOrd="0" destOrd="0" presId="urn:microsoft.com/office/officeart/2005/8/layout/hProcess4"/>
    <dgm:cxn modelId="{F49DF03A-5D9E-49DC-95B3-FFE374BA9E78}" type="presOf" srcId="{53E5A366-B783-4628-B703-C9B94E0A5F1C}" destId="{EFE4095F-0712-4601-B416-5978906E0D58}" srcOrd="1" destOrd="1" presId="urn:microsoft.com/office/officeart/2005/8/layout/hProcess4"/>
    <dgm:cxn modelId="{BE4186EC-D00E-499C-AA38-75714341E964}" srcId="{EF3E8223-AC60-4D06-BF37-446708C76F08}" destId="{88AA8DBB-733B-41BB-855A-96DAB93D81D1}" srcOrd="0" destOrd="0" parTransId="{B82E165A-947F-4E32-9391-41AD56CC7A91}" sibTransId="{FACCCFFF-D553-42E3-BD80-3F7983FC04AD}"/>
    <dgm:cxn modelId="{2C828AD6-C22E-4273-A9B4-B8D3C4124169}" type="presOf" srcId="{EF3E8223-AC60-4D06-BF37-446708C76F08}" destId="{204DC02C-2DA0-4871-8CBF-4A8002B28542}" srcOrd="0" destOrd="0" presId="urn:microsoft.com/office/officeart/2005/8/layout/hProcess4"/>
    <dgm:cxn modelId="{6ACDDA1A-874D-46B6-9A11-CF05E4B5A511}" type="presOf" srcId="{53E5A366-B783-4628-B703-C9B94E0A5F1C}" destId="{AFD23D22-6C14-4DC7-9898-721FF8804DC9}" srcOrd="0" destOrd="1" presId="urn:microsoft.com/office/officeart/2005/8/layout/hProcess4"/>
    <dgm:cxn modelId="{0B1DA4D3-F768-4C3C-8D1A-C215119D007D}" type="presOf" srcId="{0CD9D4CC-0CCE-4790-91BE-1E67F5EE2BB7}" destId="{740CC861-5631-48FD-9F41-DD74EA82D9ED}" srcOrd="0" destOrd="0" presId="urn:microsoft.com/office/officeart/2005/8/layout/hProcess4"/>
    <dgm:cxn modelId="{65C4FFE4-C026-4EC0-8413-2D65E38EE83D}" type="presOf" srcId="{EE1C2E9C-17FB-46F4-90C7-02378C4D4E36}" destId="{AFD23D22-6C14-4DC7-9898-721FF8804DC9}" srcOrd="0" destOrd="0" presId="urn:microsoft.com/office/officeart/2005/8/layout/hProcess4"/>
    <dgm:cxn modelId="{0775F9B6-5931-4DE3-96C9-156F769F3661}" type="presOf" srcId="{0CD9D4CC-0CCE-4790-91BE-1E67F5EE2BB7}" destId="{991DA648-C571-4BA9-ABD2-8B0A45709788}" srcOrd="1" destOrd="0" presId="urn:microsoft.com/office/officeart/2005/8/layout/hProcess4"/>
    <dgm:cxn modelId="{AD744DA9-4CC8-4F87-9167-012459262254}" srcId="{BC58FC1E-CAEA-43D7-AC20-A7F1CCA2AD17}" destId="{EF3E8223-AC60-4D06-BF37-446708C76F08}" srcOrd="2" destOrd="0" parTransId="{A7A16B20-F601-49B5-8FA7-F104B959FAD2}" sibTransId="{E73D5C49-B446-44E6-A255-8B41D99BD47B}"/>
    <dgm:cxn modelId="{71D88501-0EB4-46F4-9C1C-9FA44399C0A7}" srcId="{27A205F0-A6E8-4678-939B-841C1A132FAF}" destId="{53E5A366-B783-4628-B703-C9B94E0A5F1C}" srcOrd="1" destOrd="0" parTransId="{EF7DBA43-D35C-4E2D-AFE4-2CEE59458D76}" sibTransId="{D4244012-3D5D-4B7D-8D66-4060A0C8E698}"/>
    <dgm:cxn modelId="{2F789794-5AD0-4CAE-BDC3-8BAFC9EF48F8}" type="presOf" srcId="{9A6889B0-27A0-4DD2-8AC2-70DE2D4F5DB3}" destId="{EDF79620-39D2-47BE-A530-99EC3E47D0A9}" srcOrd="0" destOrd="0" presId="urn:microsoft.com/office/officeart/2005/8/layout/hProcess4"/>
    <dgm:cxn modelId="{F24A3705-8CBB-49E0-BC2C-ED19625FBC94}" srcId="{9A6889B0-27A0-4DD2-8AC2-70DE2D4F5DB3}" destId="{0CD9D4CC-0CCE-4790-91BE-1E67F5EE2BB7}" srcOrd="0" destOrd="0" parTransId="{12609637-0BDE-49E4-8A4A-AB225DC784DE}" sibTransId="{D9E04080-9E9B-4727-AA7D-8690332814B5}"/>
    <dgm:cxn modelId="{EF25C7E3-E26E-445B-8329-A5F54BF76128}" type="presOf" srcId="{815077F8-2787-42CC-9479-C210DCAC58DE}" destId="{F9CA23D6-CBD9-4E28-BC74-9C52BB2F3EE1}" srcOrd="0" destOrd="0" presId="urn:microsoft.com/office/officeart/2005/8/layout/hProcess4"/>
    <dgm:cxn modelId="{DBD4F6F9-D58E-4639-AB36-0FAD33E04631}" type="presOf" srcId="{EE1C2E9C-17FB-46F4-90C7-02378C4D4E36}" destId="{EFE4095F-0712-4601-B416-5978906E0D58}" srcOrd="1" destOrd="0" presId="urn:microsoft.com/office/officeart/2005/8/layout/hProcess4"/>
    <dgm:cxn modelId="{ABBABAF2-66F3-4A3E-BE4D-5DBF077FA2E8}" type="presOf" srcId="{7190554A-C7D2-4B00-823D-A807ACD01978}" destId="{6AAD0453-4334-4A81-82D3-699374B59D70}" srcOrd="0" destOrd="0" presId="urn:microsoft.com/office/officeart/2005/8/layout/hProcess4"/>
    <dgm:cxn modelId="{A3C19672-3CA3-47C0-97D4-14EDC573B831}" type="presOf" srcId="{BC58FC1E-CAEA-43D7-AC20-A7F1CCA2AD17}" destId="{74ECDBC7-E334-4AD1-B08C-F30EC2D47522}" srcOrd="0" destOrd="0" presId="urn:microsoft.com/office/officeart/2005/8/layout/hProcess4"/>
    <dgm:cxn modelId="{20B326DD-65E7-4519-8398-364608AFB2CE}" srcId="{BC58FC1E-CAEA-43D7-AC20-A7F1CCA2AD17}" destId="{9A6889B0-27A0-4DD2-8AC2-70DE2D4F5DB3}" srcOrd="0" destOrd="0" parTransId="{C1A3468C-9EB7-4A21-AF56-4A654DCC80CE}" sibTransId="{7190554A-C7D2-4B00-823D-A807ACD01978}"/>
    <dgm:cxn modelId="{4F35B636-723F-44FB-A17A-BF5BF8CCE48D}" srcId="{27A205F0-A6E8-4678-939B-841C1A132FAF}" destId="{EE1C2E9C-17FB-46F4-90C7-02378C4D4E36}" srcOrd="0" destOrd="0" parTransId="{5F815DE8-417F-4A75-9456-91A7D87D408F}" sibTransId="{F777785A-07EE-42CF-A425-4F5CF5E15A9E}"/>
    <dgm:cxn modelId="{7F70B6EC-9894-49AC-B34A-AB9E19945840}" srcId="{BC58FC1E-CAEA-43D7-AC20-A7F1CCA2AD17}" destId="{27A205F0-A6E8-4678-939B-841C1A132FAF}" srcOrd="1" destOrd="0" parTransId="{9EC90CB6-D7C6-49CB-BD06-1C5EDFC0FF25}" sibTransId="{815077F8-2787-42CC-9479-C210DCAC58DE}"/>
    <dgm:cxn modelId="{88133E62-0B5C-4A5D-9FE1-0EEA865795BA}" type="presParOf" srcId="{74ECDBC7-E334-4AD1-B08C-F30EC2D47522}" destId="{DB0A4BF9-1920-4B8D-AFC5-DAAF5C295E89}" srcOrd="0" destOrd="0" presId="urn:microsoft.com/office/officeart/2005/8/layout/hProcess4"/>
    <dgm:cxn modelId="{936D1C15-2E98-46AF-B7A6-43431D2754D8}" type="presParOf" srcId="{74ECDBC7-E334-4AD1-B08C-F30EC2D47522}" destId="{2D46273E-3B19-488B-BD33-F802CEE235E5}" srcOrd="1" destOrd="0" presId="urn:microsoft.com/office/officeart/2005/8/layout/hProcess4"/>
    <dgm:cxn modelId="{06529B9F-D1E6-4763-892C-F5EAA43A15E5}" type="presParOf" srcId="{74ECDBC7-E334-4AD1-B08C-F30EC2D47522}" destId="{A6D40852-EF70-4720-9346-A10CFFFFB806}" srcOrd="2" destOrd="0" presId="urn:microsoft.com/office/officeart/2005/8/layout/hProcess4"/>
    <dgm:cxn modelId="{83D8A28A-CE4D-416A-8A10-A40B2650E0E7}" type="presParOf" srcId="{A6D40852-EF70-4720-9346-A10CFFFFB806}" destId="{EB342EBB-6311-4AD7-9CAB-841D1BF23CBE}" srcOrd="0" destOrd="0" presId="urn:microsoft.com/office/officeart/2005/8/layout/hProcess4"/>
    <dgm:cxn modelId="{9A6F7189-5D01-411B-9AFC-4592FD675CE1}" type="presParOf" srcId="{EB342EBB-6311-4AD7-9CAB-841D1BF23CBE}" destId="{044EFDEF-6285-4962-B23B-FB9387768C3B}" srcOrd="0" destOrd="0" presId="urn:microsoft.com/office/officeart/2005/8/layout/hProcess4"/>
    <dgm:cxn modelId="{075AFB1A-B301-4CAA-8240-4B21AFF65B79}" type="presParOf" srcId="{EB342EBB-6311-4AD7-9CAB-841D1BF23CBE}" destId="{740CC861-5631-48FD-9F41-DD74EA82D9ED}" srcOrd="1" destOrd="0" presId="urn:microsoft.com/office/officeart/2005/8/layout/hProcess4"/>
    <dgm:cxn modelId="{D6470465-BAF8-4CA6-8DCD-AB9C3B41E73A}" type="presParOf" srcId="{EB342EBB-6311-4AD7-9CAB-841D1BF23CBE}" destId="{991DA648-C571-4BA9-ABD2-8B0A45709788}" srcOrd="2" destOrd="0" presId="urn:microsoft.com/office/officeart/2005/8/layout/hProcess4"/>
    <dgm:cxn modelId="{1EC63D78-E4D3-4DCB-9109-94712A8B2B92}" type="presParOf" srcId="{EB342EBB-6311-4AD7-9CAB-841D1BF23CBE}" destId="{EDF79620-39D2-47BE-A530-99EC3E47D0A9}" srcOrd="3" destOrd="0" presId="urn:microsoft.com/office/officeart/2005/8/layout/hProcess4"/>
    <dgm:cxn modelId="{D0CD3F14-419E-4719-BF27-EC22584C3C72}" type="presParOf" srcId="{EB342EBB-6311-4AD7-9CAB-841D1BF23CBE}" destId="{95419A95-C90A-46CE-9D08-5C33796C9FC1}" srcOrd="4" destOrd="0" presId="urn:microsoft.com/office/officeart/2005/8/layout/hProcess4"/>
    <dgm:cxn modelId="{BDF67A23-3175-4581-BA3C-C761DD4A4575}" type="presParOf" srcId="{A6D40852-EF70-4720-9346-A10CFFFFB806}" destId="{6AAD0453-4334-4A81-82D3-699374B59D70}" srcOrd="1" destOrd="0" presId="urn:microsoft.com/office/officeart/2005/8/layout/hProcess4"/>
    <dgm:cxn modelId="{A19B4516-A27E-4855-80E9-2AF7246263E9}" type="presParOf" srcId="{A6D40852-EF70-4720-9346-A10CFFFFB806}" destId="{88C7FFF0-FDCC-4F3D-AA5F-4F7FB8DED604}" srcOrd="2" destOrd="0" presId="urn:microsoft.com/office/officeart/2005/8/layout/hProcess4"/>
    <dgm:cxn modelId="{280A9801-71F2-41E1-B5CD-4FCBA397FDB4}" type="presParOf" srcId="{88C7FFF0-FDCC-4F3D-AA5F-4F7FB8DED604}" destId="{37BFC6C5-CA49-4856-BC68-32CA7746CB1D}" srcOrd="0" destOrd="0" presId="urn:microsoft.com/office/officeart/2005/8/layout/hProcess4"/>
    <dgm:cxn modelId="{A64A7036-BAE1-434E-B60C-F205DB1A176A}" type="presParOf" srcId="{88C7FFF0-FDCC-4F3D-AA5F-4F7FB8DED604}" destId="{AFD23D22-6C14-4DC7-9898-721FF8804DC9}" srcOrd="1" destOrd="0" presId="urn:microsoft.com/office/officeart/2005/8/layout/hProcess4"/>
    <dgm:cxn modelId="{EDE0165D-F93B-4B32-8A2C-B3EC8DDE7D90}" type="presParOf" srcId="{88C7FFF0-FDCC-4F3D-AA5F-4F7FB8DED604}" destId="{EFE4095F-0712-4601-B416-5978906E0D58}" srcOrd="2" destOrd="0" presId="urn:microsoft.com/office/officeart/2005/8/layout/hProcess4"/>
    <dgm:cxn modelId="{8F51C574-3FE1-4F55-9F9F-B84DB6C39977}" type="presParOf" srcId="{88C7FFF0-FDCC-4F3D-AA5F-4F7FB8DED604}" destId="{84A92B5A-2C5D-43B8-A11A-846F1D5B630B}" srcOrd="3" destOrd="0" presId="urn:microsoft.com/office/officeart/2005/8/layout/hProcess4"/>
    <dgm:cxn modelId="{8932B2C8-643C-467F-9E9B-A35F58E9208D}" type="presParOf" srcId="{88C7FFF0-FDCC-4F3D-AA5F-4F7FB8DED604}" destId="{1F4AEABB-1EAE-4C22-BFC0-71F3D6601E8E}" srcOrd="4" destOrd="0" presId="urn:microsoft.com/office/officeart/2005/8/layout/hProcess4"/>
    <dgm:cxn modelId="{81824615-95A1-41BA-AFFA-FCF7BB11C222}" type="presParOf" srcId="{A6D40852-EF70-4720-9346-A10CFFFFB806}" destId="{F9CA23D6-CBD9-4E28-BC74-9C52BB2F3EE1}" srcOrd="3" destOrd="0" presId="urn:microsoft.com/office/officeart/2005/8/layout/hProcess4"/>
    <dgm:cxn modelId="{F929F7ED-5DCC-4AED-903D-21B017EF7D9F}" type="presParOf" srcId="{A6D40852-EF70-4720-9346-A10CFFFFB806}" destId="{9A4216FA-4672-45CE-B9AF-6EA588C7291E}" srcOrd="4" destOrd="0" presId="urn:microsoft.com/office/officeart/2005/8/layout/hProcess4"/>
    <dgm:cxn modelId="{EBB3890B-FE45-4140-93A6-AE9213E1DAD4}" type="presParOf" srcId="{9A4216FA-4672-45CE-B9AF-6EA588C7291E}" destId="{C7E118C0-CF30-4158-8082-B4F7046D650E}" srcOrd="0" destOrd="0" presId="urn:microsoft.com/office/officeart/2005/8/layout/hProcess4"/>
    <dgm:cxn modelId="{4D514DB3-C437-42D7-8080-AA9E1E668EEA}" type="presParOf" srcId="{9A4216FA-4672-45CE-B9AF-6EA588C7291E}" destId="{31A08A76-C5A2-4418-8E7E-CEC5EFA30CB0}" srcOrd="1" destOrd="0" presId="urn:microsoft.com/office/officeart/2005/8/layout/hProcess4"/>
    <dgm:cxn modelId="{455EDD66-D6DC-4304-AA08-891CA31EAB72}" type="presParOf" srcId="{9A4216FA-4672-45CE-B9AF-6EA588C7291E}" destId="{E94AE02F-791D-4586-94B4-762D66B8194E}" srcOrd="2" destOrd="0" presId="urn:microsoft.com/office/officeart/2005/8/layout/hProcess4"/>
    <dgm:cxn modelId="{E904E8E1-3E16-4A3B-96CC-EEBD3EFA7249}" type="presParOf" srcId="{9A4216FA-4672-45CE-B9AF-6EA588C7291E}" destId="{204DC02C-2DA0-4871-8CBF-4A8002B28542}" srcOrd="3" destOrd="0" presId="urn:microsoft.com/office/officeart/2005/8/layout/hProcess4"/>
    <dgm:cxn modelId="{C37D3E4C-80EB-4CC0-821E-4500DA3FC439}" type="presParOf" srcId="{9A4216FA-4672-45CE-B9AF-6EA588C7291E}" destId="{972F9845-080B-45B3-BC17-225443B3E507}" srcOrd="4" destOrd="0" presId="urn:microsoft.com/office/officeart/2005/8/layout/hProcess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1FF4E3-CC54-455A-ABA1-75CB984FA201}" type="doc">
      <dgm:prSet loTypeId="urn:microsoft.com/office/officeart/2005/8/layout/pyramid2" loCatId="list" qsTypeId="urn:microsoft.com/office/officeart/2005/8/quickstyle/simple1" qsCatId="simple" csTypeId="urn:microsoft.com/office/officeart/2005/8/colors/accent5_2" csCatId="accent5" phldr="1"/>
      <dgm:spPr/>
    </dgm:pt>
    <dgm:pt modelId="{15473C85-09E3-41F8-ABE1-90ECF03EB327}">
      <dgm:prSet custT="1"/>
      <dgm:spPr/>
      <dgm:t>
        <a:bodyPr/>
        <a:lstStyle/>
        <a:p>
          <a:pPr algn="just"/>
          <a:r>
            <a:rPr lang="es-EC" sz="2000" dirty="0" smtClean="0">
              <a:latin typeface="Calibri Light" pitchFamily="34" charset="0"/>
            </a:rPr>
            <a:t>Desde la celebración de la Conferencia de </a:t>
          </a:r>
          <a:r>
            <a:rPr lang="es-EC" sz="2000" b="1" dirty="0" smtClean="0">
              <a:latin typeface="Calibri Light" pitchFamily="34" charset="0"/>
            </a:rPr>
            <a:t>Beijing en 1995</a:t>
          </a:r>
          <a:r>
            <a:rPr lang="es-EC" sz="2000" dirty="0" smtClean="0">
              <a:latin typeface="Calibri Light" pitchFamily="34" charset="0"/>
            </a:rPr>
            <a:t>, se han adoptado importantes medidas en el plano internacional para </a:t>
          </a:r>
          <a:r>
            <a:rPr lang="es-EC" sz="2000" b="1" dirty="0" smtClean="0">
              <a:latin typeface="Calibri Light" pitchFamily="34" charset="0"/>
            </a:rPr>
            <a:t>eliminar la violencia contra la mujer:</a:t>
          </a:r>
          <a:endParaRPr lang="es-EC" sz="2000" b="1" dirty="0">
            <a:latin typeface="Calibri Light" pitchFamily="34" charset="0"/>
          </a:endParaRPr>
        </a:p>
      </dgm:t>
    </dgm:pt>
    <dgm:pt modelId="{A4B4585C-B17F-4A16-BFFF-9B54853A20ED}" type="parTrans" cxnId="{E1C6CE99-E91F-4AB3-A6A1-390521E74E1D}">
      <dgm:prSet/>
      <dgm:spPr/>
      <dgm:t>
        <a:bodyPr/>
        <a:lstStyle/>
        <a:p>
          <a:endParaRPr lang="es-EC"/>
        </a:p>
      </dgm:t>
    </dgm:pt>
    <dgm:pt modelId="{A1058922-8469-4963-9F4A-22FF16D5338A}" type="sibTrans" cxnId="{E1C6CE99-E91F-4AB3-A6A1-390521E74E1D}">
      <dgm:prSet/>
      <dgm:spPr/>
      <dgm:t>
        <a:bodyPr/>
        <a:lstStyle/>
        <a:p>
          <a:endParaRPr lang="es-EC"/>
        </a:p>
      </dgm:t>
    </dgm:pt>
    <dgm:pt modelId="{10E59647-DC37-4167-B5E5-3AC4DAA71083}">
      <dgm:prSet custT="1"/>
      <dgm:spPr/>
      <dgm:t>
        <a:bodyPr/>
        <a:lstStyle/>
        <a:p>
          <a:pPr algn="just"/>
          <a:r>
            <a:rPr lang="es-EC" sz="2000" b="1" dirty="0" smtClean="0">
              <a:latin typeface="Calibri Light" pitchFamily="34" charset="0"/>
            </a:rPr>
            <a:t>Art. 26</a:t>
          </a:r>
          <a:r>
            <a:rPr lang="es-EC" sz="2000" dirty="0" smtClean="0">
              <a:latin typeface="Calibri Light" pitchFamily="34" charset="0"/>
            </a:rPr>
            <a:t>.- </a:t>
          </a:r>
          <a:r>
            <a:rPr lang="es-EC" sz="2000" b="1" dirty="0" smtClean="0">
              <a:latin typeface="Calibri Light" pitchFamily="34" charset="0"/>
            </a:rPr>
            <a:t>La educación es un derecho </a:t>
          </a:r>
          <a:r>
            <a:rPr lang="es-EC" sz="2000" dirty="0" smtClean="0">
              <a:latin typeface="Calibri Light" pitchFamily="34" charset="0"/>
            </a:rPr>
            <a:t>de las personas a lo largo de su vida y un deber ineludible e inexcusable del Estado</a:t>
          </a:r>
          <a:endParaRPr lang="es-EC" sz="2000" b="1" dirty="0">
            <a:latin typeface="Calibri Light" pitchFamily="34" charset="0"/>
          </a:endParaRPr>
        </a:p>
      </dgm:t>
    </dgm:pt>
    <dgm:pt modelId="{52B25F23-800A-4932-94AC-44D8785A33EC}" type="parTrans" cxnId="{FAD9C60B-B9F3-43F2-B96F-6B5E4D32D20D}">
      <dgm:prSet/>
      <dgm:spPr/>
      <dgm:t>
        <a:bodyPr/>
        <a:lstStyle/>
        <a:p>
          <a:endParaRPr lang="es-EC"/>
        </a:p>
      </dgm:t>
    </dgm:pt>
    <dgm:pt modelId="{8F24A517-B5C6-4CD8-B067-D7826156D558}" type="sibTrans" cxnId="{FAD9C60B-B9F3-43F2-B96F-6B5E4D32D20D}">
      <dgm:prSet/>
      <dgm:spPr/>
      <dgm:t>
        <a:bodyPr/>
        <a:lstStyle/>
        <a:p>
          <a:endParaRPr lang="es-EC"/>
        </a:p>
      </dgm:t>
    </dgm:pt>
    <dgm:pt modelId="{508174E7-A192-4D49-82CF-D5515E892AAC}">
      <dgm:prSet custT="1"/>
      <dgm:spPr/>
      <dgm:t>
        <a:bodyPr/>
        <a:lstStyle/>
        <a:p>
          <a:pPr algn="just"/>
          <a:r>
            <a:rPr lang="es-EC" sz="1800" b="1" dirty="0" smtClean="0">
              <a:latin typeface="Calibri Light" pitchFamily="34" charset="0"/>
            </a:rPr>
            <a:t>Art 24.- </a:t>
          </a:r>
          <a:r>
            <a:rPr lang="es-EC" sz="2000" b="0" dirty="0" smtClean="0">
              <a:latin typeface="Calibri Light" pitchFamily="34" charset="0"/>
            </a:rPr>
            <a:t>Al Ministerio de Bienestar Social (Ministerio Coordinador de Desarrollo Social) por intermedio de la Dirección Nacional de la Mujer le corresponde dictar las políticas, coordinar las acciones y elaborar los planes y programas tendientes a prevenir y erradicar la violencia contra la mujer y la familia (Casas de acogida).</a:t>
          </a:r>
          <a:endParaRPr lang="es-EC" sz="2000" b="0" dirty="0">
            <a:latin typeface="Calibri Light" pitchFamily="34" charset="0"/>
          </a:endParaRPr>
        </a:p>
      </dgm:t>
    </dgm:pt>
    <dgm:pt modelId="{50E1BFE2-2902-4340-B7DA-839468684B68}" type="parTrans" cxnId="{6A98ACE3-CB4A-40A6-9B81-5EE0FBB7D03B}">
      <dgm:prSet/>
      <dgm:spPr/>
      <dgm:t>
        <a:bodyPr/>
        <a:lstStyle/>
        <a:p>
          <a:endParaRPr lang="es-EC"/>
        </a:p>
      </dgm:t>
    </dgm:pt>
    <dgm:pt modelId="{F991EA5C-AFD9-4323-94AF-681347903298}" type="sibTrans" cxnId="{6A98ACE3-CB4A-40A6-9B81-5EE0FBB7D03B}">
      <dgm:prSet/>
      <dgm:spPr/>
      <dgm:t>
        <a:bodyPr/>
        <a:lstStyle/>
        <a:p>
          <a:endParaRPr lang="es-EC"/>
        </a:p>
      </dgm:t>
    </dgm:pt>
    <dgm:pt modelId="{06741A15-B2F9-46DE-AB1D-BA45ABCBBB58}" type="pres">
      <dgm:prSet presAssocID="{2A1FF4E3-CC54-455A-ABA1-75CB984FA201}" presName="compositeShape" presStyleCnt="0">
        <dgm:presLayoutVars>
          <dgm:dir/>
          <dgm:resizeHandles/>
        </dgm:presLayoutVars>
      </dgm:prSet>
      <dgm:spPr/>
    </dgm:pt>
    <dgm:pt modelId="{DB2AD9DE-1D65-414B-89ED-5A80B9C0494B}" type="pres">
      <dgm:prSet presAssocID="{2A1FF4E3-CC54-455A-ABA1-75CB984FA201}" presName="pyramid" presStyleLbl="node1" presStyleIdx="0" presStyleCnt="1" custLinFactNeighborX="3501"/>
      <dgm:spPr/>
    </dgm:pt>
    <dgm:pt modelId="{AD5DDC4A-C74B-4AB0-9465-3614E3FEAD16}" type="pres">
      <dgm:prSet presAssocID="{2A1FF4E3-CC54-455A-ABA1-75CB984FA201}" presName="theList" presStyleCnt="0"/>
      <dgm:spPr/>
    </dgm:pt>
    <dgm:pt modelId="{D6F30241-FE09-45FD-A65D-C6C77038F9D3}" type="pres">
      <dgm:prSet presAssocID="{15473C85-09E3-41F8-ABE1-90ECF03EB327}" presName="aNode" presStyleLbl="fgAcc1" presStyleIdx="0" presStyleCnt="3" custScaleX="150419" custScaleY="263069" custLinFactNeighborX="-10184" custLinFactNeighborY="-10798">
        <dgm:presLayoutVars>
          <dgm:bulletEnabled val="1"/>
        </dgm:presLayoutVars>
      </dgm:prSet>
      <dgm:spPr/>
      <dgm:t>
        <a:bodyPr/>
        <a:lstStyle/>
        <a:p>
          <a:endParaRPr lang="es-EC"/>
        </a:p>
      </dgm:t>
    </dgm:pt>
    <dgm:pt modelId="{1555551E-8245-45C5-BA13-CF2703684CB6}" type="pres">
      <dgm:prSet presAssocID="{15473C85-09E3-41F8-ABE1-90ECF03EB327}" presName="aSpace" presStyleCnt="0"/>
      <dgm:spPr/>
    </dgm:pt>
    <dgm:pt modelId="{058F3D95-05C6-480F-9786-CC5E5EEF76A6}" type="pres">
      <dgm:prSet presAssocID="{508174E7-A192-4D49-82CF-D5515E892AAC}" presName="aNode" presStyleLbl="fgAcc1" presStyleIdx="1" presStyleCnt="3" custScaleX="197483" custScaleY="353359" custLinFactY="21544" custLinFactNeighborX="-9777" custLinFactNeighborY="100000">
        <dgm:presLayoutVars>
          <dgm:bulletEnabled val="1"/>
        </dgm:presLayoutVars>
      </dgm:prSet>
      <dgm:spPr/>
      <dgm:t>
        <a:bodyPr/>
        <a:lstStyle/>
        <a:p>
          <a:endParaRPr lang="es-EC"/>
        </a:p>
      </dgm:t>
    </dgm:pt>
    <dgm:pt modelId="{AF692E2F-CDFF-4251-931E-F67648E72625}" type="pres">
      <dgm:prSet presAssocID="{508174E7-A192-4D49-82CF-D5515E892AAC}" presName="aSpace" presStyleCnt="0"/>
      <dgm:spPr/>
    </dgm:pt>
    <dgm:pt modelId="{77587A3C-91DF-429D-AA21-2EF922CDA3B9}" type="pres">
      <dgm:prSet presAssocID="{10E59647-DC37-4167-B5E5-3AC4DAA71083}" presName="aNode" presStyleLbl="fgAcc1" presStyleIdx="2" presStyleCnt="3" custScaleX="228723" custLinFactY="62783" custLinFactNeighborX="-4491" custLinFactNeighborY="100000">
        <dgm:presLayoutVars>
          <dgm:bulletEnabled val="1"/>
        </dgm:presLayoutVars>
      </dgm:prSet>
      <dgm:spPr/>
      <dgm:t>
        <a:bodyPr/>
        <a:lstStyle/>
        <a:p>
          <a:endParaRPr lang="es-EC"/>
        </a:p>
      </dgm:t>
    </dgm:pt>
    <dgm:pt modelId="{37C3199F-ADD5-4F4E-8339-982497575ADE}" type="pres">
      <dgm:prSet presAssocID="{10E59647-DC37-4167-B5E5-3AC4DAA71083}" presName="aSpace" presStyleCnt="0"/>
      <dgm:spPr/>
    </dgm:pt>
  </dgm:ptLst>
  <dgm:cxnLst>
    <dgm:cxn modelId="{3F15EBED-D7B8-48AE-88C1-E7D3A0613EE9}" type="presOf" srcId="{10E59647-DC37-4167-B5E5-3AC4DAA71083}" destId="{77587A3C-91DF-429D-AA21-2EF922CDA3B9}" srcOrd="0" destOrd="0" presId="urn:microsoft.com/office/officeart/2005/8/layout/pyramid2"/>
    <dgm:cxn modelId="{E1C6CE99-E91F-4AB3-A6A1-390521E74E1D}" srcId="{2A1FF4E3-CC54-455A-ABA1-75CB984FA201}" destId="{15473C85-09E3-41F8-ABE1-90ECF03EB327}" srcOrd="0" destOrd="0" parTransId="{A4B4585C-B17F-4A16-BFFF-9B54853A20ED}" sibTransId="{A1058922-8469-4963-9F4A-22FF16D5338A}"/>
    <dgm:cxn modelId="{6A98ACE3-CB4A-40A6-9B81-5EE0FBB7D03B}" srcId="{2A1FF4E3-CC54-455A-ABA1-75CB984FA201}" destId="{508174E7-A192-4D49-82CF-D5515E892AAC}" srcOrd="1" destOrd="0" parTransId="{50E1BFE2-2902-4340-B7DA-839468684B68}" sibTransId="{F991EA5C-AFD9-4323-94AF-681347903298}"/>
    <dgm:cxn modelId="{94BD5666-7793-4B4F-91F3-244A4415DDAB}" type="presOf" srcId="{2A1FF4E3-CC54-455A-ABA1-75CB984FA201}" destId="{06741A15-B2F9-46DE-AB1D-BA45ABCBBB58}" srcOrd="0" destOrd="0" presId="urn:microsoft.com/office/officeart/2005/8/layout/pyramid2"/>
    <dgm:cxn modelId="{BADA6CB3-C512-4445-92A0-E3A94E46CE70}" type="presOf" srcId="{508174E7-A192-4D49-82CF-D5515E892AAC}" destId="{058F3D95-05C6-480F-9786-CC5E5EEF76A6}" srcOrd="0" destOrd="0" presId="urn:microsoft.com/office/officeart/2005/8/layout/pyramid2"/>
    <dgm:cxn modelId="{FAD9C60B-B9F3-43F2-B96F-6B5E4D32D20D}" srcId="{2A1FF4E3-CC54-455A-ABA1-75CB984FA201}" destId="{10E59647-DC37-4167-B5E5-3AC4DAA71083}" srcOrd="2" destOrd="0" parTransId="{52B25F23-800A-4932-94AC-44D8785A33EC}" sibTransId="{8F24A517-B5C6-4CD8-B067-D7826156D558}"/>
    <dgm:cxn modelId="{6349CCD7-719F-4D45-9E15-EA2730AE6C29}" type="presOf" srcId="{15473C85-09E3-41F8-ABE1-90ECF03EB327}" destId="{D6F30241-FE09-45FD-A65D-C6C77038F9D3}" srcOrd="0" destOrd="0" presId="urn:microsoft.com/office/officeart/2005/8/layout/pyramid2"/>
    <dgm:cxn modelId="{AD6E6739-8EC4-4794-8DEA-5DD7A70BECB1}" type="presParOf" srcId="{06741A15-B2F9-46DE-AB1D-BA45ABCBBB58}" destId="{DB2AD9DE-1D65-414B-89ED-5A80B9C0494B}" srcOrd="0" destOrd="0" presId="urn:microsoft.com/office/officeart/2005/8/layout/pyramid2"/>
    <dgm:cxn modelId="{357FE631-39F9-4414-B9F2-24126F0C3361}" type="presParOf" srcId="{06741A15-B2F9-46DE-AB1D-BA45ABCBBB58}" destId="{AD5DDC4A-C74B-4AB0-9465-3614E3FEAD16}" srcOrd="1" destOrd="0" presId="urn:microsoft.com/office/officeart/2005/8/layout/pyramid2"/>
    <dgm:cxn modelId="{F9CE5432-C395-48A8-B584-B365587C2DE7}" type="presParOf" srcId="{AD5DDC4A-C74B-4AB0-9465-3614E3FEAD16}" destId="{D6F30241-FE09-45FD-A65D-C6C77038F9D3}" srcOrd="0" destOrd="0" presId="urn:microsoft.com/office/officeart/2005/8/layout/pyramid2"/>
    <dgm:cxn modelId="{70F0D7FD-A3BC-4FAB-8F69-09F25051C13A}" type="presParOf" srcId="{AD5DDC4A-C74B-4AB0-9465-3614E3FEAD16}" destId="{1555551E-8245-45C5-BA13-CF2703684CB6}" srcOrd="1" destOrd="0" presId="urn:microsoft.com/office/officeart/2005/8/layout/pyramid2"/>
    <dgm:cxn modelId="{9E8BAB52-65AF-42CA-9B48-E9F505AB87B7}" type="presParOf" srcId="{AD5DDC4A-C74B-4AB0-9465-3614E3FEAD16}" destId="{058F3D95-05C6-480F-9786-CC5E5EEF76A6}" srcOrd="2" destOrd="0" presId="urn:microsoft.com/office/officeart/2005/8/layout/pyramid2"/>
    <dgm:cxn modelId="{1285E2A6-A91D-4955-9F27-00F296C7EAE9}" type="presParOf" srcId="{AD5DDC4A-C74B-4AB0-9465-3614E3FEAD16}" destId="{AF692E2F-CDFF-4251-931E-F67648E72625}" srcOrd="3" destOrd="0" presId="urn:microsoft.com/office/officeart/2005/8/layout/pyramid2"/>
    <dgm:cxn modelId="{3CEC3E38-3CA2-433E-9402-372D8FF5D7BF}" type="presParOf" srcId="{AD5DDC4A-C74B-4AB0-9465-3614E3FEAD16}" destId="{77587A3C-91DF-429D-AA21-2EF922CDA3B9}" srcOrd="4" destOrd="0" presId="urn:microsoft.com/office/officeart/2005/8/layout/pyramid2"/>
    <dgm:cxn modelId="{A0BCC4CE-7902-48B6-85A8-A5CEB7E13DA7}" type="presParOf" srcId="{AD5DDC4A-C74B-4AB0-9465-3614E3FEAD16}" destId="{37C3199F-ADD5-4F4E-8339-982497575ADE}" srcOrd="5"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B7E096-3EBD-4CF2-8A90-19851AA49CFA}" type="doc">
      <dgm:prSet loTypeId="urn:microsoft.com/office/officeart/2005/8/layout/radial1" loCatId="cycle" qsTypeId="urn:microsoft.com/office/officeart/2005/8/quickstyle/simple1" qsCatId="simple" csTypeId="urn:microsoft.com/office/officeart/2005/8/colors/accent5_2" csCatId="accent5" phldr="1"/>
      <dgm:spPr/>
      <dgm:t>
        <a:bodyPr/>
        <a:lstStyle/>
        <a:p>
          <a:endParaRPr lang="es-EC"/>
        </a:p>
      </dgm:t>
    </dgm:pt>
    <dgm:pt modelId="{5F71B5BF-F26B-42EF-93E3-765FF2CAB6B6}">
      <dgm:prSet phldrT="[Texto]" custT="1"/>
      <dgm:spPr/>
      <dgm:t>
        <a:bodyPr/>
        <a:lstStyle/>
        <a:p>
          <a:r>
            <a:rPr lang="es-EC" sz="1800" dirty="0" smtClean="0">
              <a:solidFill>
                <a:schemeClr val="tx1"/>
              </a:solidFill>
              <a:latin typeface="Calibri Light" pitchFamily="34" charset="0"/>
            </a:rPr>
            <a:t>Primera Sesión Ordinaria de la Junta Ejecutiva de la Entidad de las Naciones Unidas para la Igualdad de Género y el Empoderamiento de la Mujer en el año 2011</a:t>
          </a:r>
          <a:endParaRPr lang="es-EC" sz="1800" dirty="0">
            <a:solidFill>
              <a:schemeClr val="tx1"/>
            </a:solidFill>
          </a:endParaRPr>
        </a:p>
      </dgm:t>
    </dgm:pt>
    <dgm:pt modelId="{0967177D-4D41-4429-9E88-8851709AE5A7}" type="parTrans" cxnId="{198DFC11-5902-4570-901F-B4388D5C8B64}">
      <dgm:prSet/>
      <dgm:spPr/>
      <dgm:t>
        <a:bodyPr/>
        <a:lstStyle/>
        <a:p>
          <a:endParaRPr lang="es-EC">
            <a:solidFill>
              <a:schemeClr val="tx1"/>
            </a:solidFill>
          </a:endParaRPr>
        </a:p>
      </dgm:t>
    </dgm:pt>
    <dgm:pt modelId="{210A9B3B-5EA1-4F7C-B6E9-6A0F03E58B7E}" type="sibTrans" cxnId="{198DFC11-5902-4570-901F-B4388D5C8B64}">
      <dgm:prSet/>
      <dgm:spPr/>
      <dgm:t>
        <a:bodyPr/>
        <a:lstStyle/>
        <a:p>
          <a:endParaRPr lang="es-EC">
            <a:solidFill>
              <a:schemeClr val="tx1"/>
            </a:solidFill>
          </a:endParaRPr>
        </a:p>
      </dgm:t>
    </dgm:pt>
    <dgm:pt modelId="{48D6D511-5E1B-49A3-B415-780758E58CB9}">
      <dgm:prSet custT="1"/>
      <dgm:spPr/>
      <dgm:t>
        <a:bodyPr/>
        <a:lstStyle/>
        <a:p>
          <a:pPr algn="just"/>
          <a:r>
            <a:rPr lang="es-EC" sz="1800" smtClean="0">
              <a:solidFill>
                <a:schemeClr val="tx1"/>
              </a:solidFill>
              <a:latin typeface="Calibri Light" pitchFamily="34" charset="0"/>
            </a:rPr>
            <a:t>5.Hacer que las prioridades en materia de igualdad de género sean esenciales en los planes y presupuestos nacionales, locales y sectoriales. </a:t>
          </a:r>
          <a:endParaRPr lang="es-EC" sz="1800" dirty="0">
            <a:solidFill>
              <a:schemeClr val="tx1"/>
            </a:solidFill>
            <a:latin typeface="Calibri Light" pitchFamily="34" charset="0"/>
          </a:endParaRPr>
        </a:p>
      </dgm:t>
    </dgm:pt>
    <dgm:pt modelId="{5B2920DA-D635-49FB-8A1A-FB85969695C0}" type="parTrans" cxnId="{D4F3DC00-05D4-41F4-B293-15C6A6B40909}">
      <dgm:prSet/>
      <dgm:spPr/>
      <dgm:t>
        <a:bodyPr/>
        <a:lstStyle/>
        <a:p>
          <a:endParaRPr lang="es-EC">
            <a:solidFill>
              <a:schemeClr val="tx1"/>
            </a:solidFill>
          </a:endParaRPr>
        </a:p>
      </dgm:t>
    </dgm:pt>
    <dgm:pt modelId="{A2128246-EB0C-4025-A168-1AC092435CB5}" type="sibTrans" cxnId="{D4F3DC00-05D4-41F4-B293-15C6A6B40909}">
      <dgm:prSet/>
      <dgm:spPr/>
      <dgm:t>
        <a:bodyPr/>
        <a:lstStyle/>
        <a:p>
          <a:endParaRPr lang="es-EC">
            <a:solidFill>
              <a:schemeClr val="tx1"/>
            </a:solidFill>
          </a:endParaRPr>
        </a:p>
      </dgm:t>
    </dgm:pt>
    <dgm:pt modelId="{A0592D53-7915-4403-9956-4FF4FAC339B9}">
      <dgm:prSet custT="1"/>
      <dgm:spPr/>
      <dgm:t>
        <a:bodyPr/>
        <a:lstStyle/>
        <a:p>
          <a:r>
            <a:rPr lang="es-EC" sz="1800" dirty="0" smtClean="0">
              <a:solidFill>
                <a:schemeClr val="tx1"/>
              </a:solidFill>
              <a:latin typeface="Calibri Light" pitchFamily="34" charset="0"/>
            </a:rPr>
            <a:t>2.Eliminar la violencia contra las mujeres</a:t>
          </a:r>
          <a:endParaRPr lang="es-EC" sz="1800" dirty="0">
            <a:solidFill>
              <a:schemeClr val="tx1"/>
            </a:solidFill>
            <a:latin typeface="Calibri Light" pitchFamily="34" charset="0"/>
          </a:endParaRPr>
        </a:p>
      </dgm:t>
    </dgm:pt>
    <dgm:pt modelId="{83358365-7B0E-4EAC-96AC-161C35A31035}" type="parTrans" cxnId="{D078EBD7-DF1A-406B-A514-F70328B8859A}">
      <dgm:prSet/>
      <dgm:spPr/>
      <dgm:t>
        <a:bodyPr/>
        <a:lstStyle/>
        <a:p>
          <a:endParaRPr lang="es-EC">
            <a:solidFill>
              <a:schemeClr val="tx1"/>
            </a:solidFill>
          </a:endParaRPr>
        </a:p>
      </dgm:t>
    </dgm:pt>
    <dgm:pt modelId="{6556940A-8810-43FC-A594-F0920493F612}" type="sibTrans" cxnId="{D078EBD7-DF1A-406B-A514-F70328B8859A}">
      <dgm:prSet/>
      <dgm:spPr/>
      <dgm:t>
        <a:bodyPr/>
        <a:lstStyle/>
        <a:p>
          <a:endParaRPr lang="es-EC">
            <a:solidFill>
              <a:schemeClr val="tx1"/>
            </a:solidFill>
          </a:endParaRPr>
        </a:p>
      </dgm:t>
    </dgm:pt>
    <dgm:pt modelId="{3257F2F0-9F05-4C23-A3A2-B7F87F538545}">
      <dgm:prSet phldrT="[Texto]" custT="1"/>
      <dgm:spPr/>
      <dgm:t>
        <a:bodyPr/>
        <a:lstStyle/>
        <a:p>
          <a:r>
            <a:rPr lang="es-EC" sz="1800" smtClean="0">
              <a:solidFill>
                <a:schemeClr val="tx1"/>
              </a:solidFill>
              <a:latin typeface="Calibri Light" pitchFamily="34" charset="0"/>
            </a:rPr>
            <a:t>1.Expandir las voces, el liderazgo y la participación de las mujeres</a:t>
          </a:r>
          <a:endParaRPr lang="es-EC" sz="1800" dirty="0">
            <a:solidFill>
              <a:schemeClr val="tx1"/>
            </a:solidFill>
          </a:endParaRPr>
        </a:p>
      </dgm:t>
    </dgm:pt>
    <dgm:pt modelId="{B0E81365-C3E2-4A66-845E-F582BA6B6F84}" type="parTrans" cxnId="{C9B26302-1744-42A4-861E-E16684C77DEC}">
      <dgm:prSet/>
      <dgm:spPr/>
      <dgm:t>
        <a:bodyPr/>
        <a:lstStyle/>
        <a:p>
          <a:endParaRPr lang="es-EC"/>
        </a:p>
      </dgm:t>
    </dgm:pt>
    <dgm:pt modelId="{F3FB08F8-F89D-4D59-9DF1-610139DAD4F5}" type="sibTrans" cxnId="{C9B26302-1744-42A4-861E-E16684C77DEC}">
      <dgm:prSet/>
      <dgm:spPr/>
      <dgm:t>
        <a:bodyPr/>
        <a:lstStyle/>
        <a:p>
          <a:endParaRPr lang="es-EC"/>
        </a:p>
      </dgm:t>
    </dgm:pt>
    <dgm:pt modelId="{9B83EFE7-A41A-4134-85F1-1C63D5CF0E9E}">
      <dgm:prSet phldrT="[Texto]" custT="1"/>
      <dgm:spPr/>
      <dgm:t>
        <a:bodyPr/>
        <a:lstStyle/>
        <a:p>
          <a:r>
            <a:rPr lang="es-EC" sz="1800" dirty="0" smtClean="0">
              <a:solidFill>
                <a:schemeClr val="tx1"/>
              </a:solidFill>
              <a:latin typeface="Calibri Light" pitchFamily="34" charset="0"/>
            </a:rPr>
            <a:t>3.Fortalecer la implementación de la agenda de paz y de seguridad de las mujeres</a:t>
          </a:r>
          <a:endParaRPr lang="es-EC" sz="1800" dirty="0">
            <a:solidFill>
              <a:schemeClr val="tx1"/>
            </a:solidFill>
            <a:latin typeface="Calibri Light" pitchFamily="34" charset="0"/>
          </a:endParaRPr>
        </a:p>
      </dgm:t>
    </dgm:pt>
    <dgm:pt modelId="{F5A86305-DE9F-425B-8D2C-8FCDD6BD5D69}" type="parTrans" cxnId="{182AD672-B68A-4918-AD4D-5D22BC84370D}">
      <dgm:prSet/>
      <dgm:spPr/>
      <dgm:t>
        <a:bodyPr/>
        <a:lstStyle/>
        <a:p>
          <a:endParaRPr lang="es-EC"/>
        </a:p>
      </dgm:t>
    </dgm:pt>
    <dgm:pt modelId="{545B3985-98BA-41C5-A1B9-5D87302F02E0}" type="sibTrans" cxnId="{182AD672-B68A-4918-AD4D-5D22BC84370D}">
      <dgm:prSet/>
      <dgm:spPr/>
      <dgm:t>
        <a:bodyPr/>
        <a:lstStyle/>
        <a:p>
          <a:endParaRPr lang="es-EC"/>
        </a:p>
      </dgm:t>
    </dgm:pt>
    <dgm:pt modelId="{93AE2CF1-E6E3-4E83-8047-B41C3E9FAAE5}">
      <dgm:prSet phldrT="[Texto]" custT="1"/>
      <dgm:spPr/>
      <dgm:t>
        <a:bodyPr/>
        <a:lstStyle/>
        <a:p>
          <a:r>
            <a:rPr lang="es-EC" sz="1800" smtClean="0">
              <a:solidFill>
                <a:schemeClr val="tx1"/>
              </a:solidFill>
              <a:latin typeface="Calibri Light" pitchFamily="34" charset="0"/>
            </a:rPr>
            <a:t>4.Aumentar la autonomía económica de las mujeres</a:t>
          </a:r>
          <a:endParaRPr lang="es-EC" sz="1800" dirty="0">
            <a:solidFill>
              <a:schemeClr val="tx1"/>
            </a:solidFill>
            <a:latin typeface="Calibri Light" pitchFamily="34" charset="0"/>
          </a:endParaRPr>
        </a:p>
      </dgm:t>
    </dgm:pt>
    <dgm:pt modelId="{C3EC62E0-B9DC-4540-989A-4845A71E9365}" type="parTrans" cxnId="{2C9BA10A-F2AA-4ED8-92E0-F1B2614627BE}">
      <dgm:prSet/>
      <dgm:spPr/>
      <dgm:t>
        <a:bodyPr/>
        <a:lstStyle/>
        <a:p>
          <a:endParaRPr lang="es-EC"/>
        </a:p>
      </dgm:t>
    </dgm:pt>
    <dgm:pt modelId="{471ABEEB-6152-449F-8C72-A01E7D4454C0}" type="sibTrans" cxnId="{2C9BA10A-F2AA-4ED8-92E0-F1B2614627BE}">
      <dgm:prSet/>
      <dgm:spPr/>
      <dgm:t>
        <a:bodyPr/>
        <a:lstStyle/>
        <a:p>
          <a:endParaRPr lang="es-EC"/>
        </a:p>
      </dgm:t>
    </dgm:pt>
    <dgm:pt modelId="{42F83DC3-6167-40EE-9689-D33C887E446B}" type="pres">
      <dgm:prSet presAssocID="{F4B7E096-3EBD-4CF2-8A90-19851AA49CFA}" presName="cycle" presStyleCnt="0">
        <dgm:presLayoutVars>
          <dgm:chMax val="1"/>
          <dgm:dir/>
          <dgm:animLvl val="ctr"/>
          <dgm:resizeHandles val="exact"/>
        </dgm:presLayoutVars>
      </dgm:prSet>
      <dgm:spPr/>
      <dgm:t>
        <a:bodyPr/>
        <a:lstStyle/>
        <a:p>
          <a:endParaRPr lang="es-ES"/>
        </a:p>
      </dgm:t>
    </dgm:pt>
    <dgm:pt modelId="{39284D4D-6966-4E2E-BDAD-D36420E74FF1}" type="pres">
      <dgm:prSet presAssocID="{5F71B5BF-F26B-42EF-93E3-765FF2CAB6B6}" presName="centerShape" presStyleLbl="node0" presStyleIdx="0" presStyleCnt="1" custScaleX="246542" custScaleY="135404" custLinFactNeighborX="-28804" custLinFactNeighborY="42309"/>
      <dgm:spPr/>
      <dgm:t>
        <a:bodyPr/>
        <a:lstStyle/>
        <a:p>
          <a:endParaRPr lang="es-EC"/>
        </a:p>
      </dgm:t>
    </dgm:pt>
    <dgm:pt modelId="{58F96610-E651-4BEF-8733-5A22D5FEB616}" type="pres">
      <dgm:prSet presAssocID="{B0E81365-C3E2-4A66-845E-F582BA6B6F84}" presName="Name9" presStyleLbl="parChTrans1D2" presStyleIdx="0" presStyleCnt="5"/>
      <dgm:spPr/>
      <dgm:t>
        <a:bodyPr/>
        <a:lstStyle/>
        <a:p>
          <a:endParaRPr lang="es-EC"/>
        </a:p>
      </dgm:t>
    </dgm:pt>
    <dgm:pt modelId="{FE156AA5-4DE3-4A30-AC0E-BAE72E4DE0FA}" type="pres">
      <dgm:prSet presAssocID="{B0E81365-C3E2-4A66-845E-F582BA6B6F84}" presName="connTx" presStyleLbl="parChTrans1D2" presStyleIdx="0" presStyleCnt="5"/>
      <dgm:spPr/>
      <dgm:t>
        <a:bodyPr/>
        <a:lstStyle/>
        <a:p>
          <a:endParaRPr lang="es-EC"/>
        </a:p>
      </dgm:t>
    </dgm:pt>
    <dgm:pt modelId="{5F7CDEBD-8797-40A0-B17E-332266B5D65C}" type="pres">
      <dgm:prSet presAssocID="{3257F2F0-9F05-4C23-A3A2-B7F87F538545}" presName="node" presStyleLbl="node1" presStyleIdx="0" presStyleCnt="5" custScaleX="138698" custScaleY="109392" custRadScaleRad="167246" custRadScaleInc="-238463">
        <dgm:presLayoutVars>
          <dgm:bulletEnabled val="1"/>
        </dgm:presLayoutVars>
      </dgm:prSet>
      <dgm:spPr/>
      <dgm:t>
        <a:bodyPr/>
        <a:lstStyle/>
        <a:p>
          <a:endParaRPr lang="es-EC"/>
        </a:p>
      </dgm:t>
    </dgm:pt>
    <dgm:pt modelId="{C189755D-DCB6-4BAE-BA8B-431888C5D65A}" type="pres">
      <dgm:prSet presAssocID="{83358365-7B0E-4EAC-96AC-161C35A31035}" presName="Name9" presStyleLbl="parChTrans1D2" presStyleIdx="1" presStyleCnt="5"/>
      <dgm:spPr/>
      <dgm:t>
        <a:bodyPr/>
        <a:lstStyle/>
        <a:p>
          <a:endParaRPr lang="es-ES"/>
        </a:p>
      </dgm:t>
    </dgm:pt>
    <dgm:pt modelId="{7D8C88DA-0ADA-4F57-AB69-099FF1C99502}" type="pres">
      <dgm:prSet presAssocID="{83358365-7B0E-4EAC-96AC-161C35A31035}" presName="connTx" presStyleLbl="parChTrans1D2" presStyleIdx="1" presStyleCnt="5"/>
      <dgm:spPr/>
      <dgm:t>
        <a:bodyPr/>
        <a:lstStyle/>
        <a:p>
          <a:endParaRPr lang="es-ES"/>
        </a:p>
      </dgm:t>
    </dgm:pt>
    <dgm:pt modelId="{6EA75FE4-53C6-4303-9326-BB56C536777E}" type="pres">
      <dgm:prSet presAssocID="{A0592D53-7915-4403-9956-4FF4FAC339B9}" presName="node" presStyleLbl="node1" presStyleIdx="1" presStyleCnt="5" custRadScaleRad="134321" custRadScaleInc="-22112">
        <dgm:presLayoutVars>
          <dgm:bulletEnabled val="1"/>
        </dgm:presLayoutVars>
      </dgm:prSet>
      <dgm:spPr/>
      <dgm:t>
        <a:bodyPr/>
        <a:lstStyle/>
        <a:p>
          <a:endParaRPr lang="es-EC"/>
        </a:p>
      </dgm:t>
    </dgm:pt>
    <dgm:pt modelId="{C079AC62-2F5B-4E5C-9FF8-992D322C4C4E}" type="pres">
      <dgm:prSet presAssocID="{F5A86305-DE9F-425B-8D2C-8FCDD6BD5D69}" presName="Name9" presStyleLbl="parChTrans1D2" presStyleIdx="2" presStyleCnt="5"/>
      <dgm:spPr/>
      <dgm:t>
        <a:bodyPr/>
        <a:lstStyle/>
        <a:p>
          <a:endParaRPr lang="es-EC"/>
        </a:p>
      </dgm:t>
    </dgm:pt>
    <dgm:pt modelId="{31D60900-B1C7-4367-BECC-79F99F80F504}" type="pres">
      <dgm:prSet presAssocID="{F5A86305-DE9F-425B-8D2C-8FCDD6BD5D69}" presName="connTx" presStyleLbl="parChTrans1D2" presStyleIdx="2" presStyleCnt="5"/>
      <dgm:spPr/>
      <dgm:t>
        <a:bodyPr/>
        <a:lstStyle/>
        <a:p>
          <a:endParaRPr lang="es-EC"/>
        </a:p>
      </dgm:t>
    </dgm:pt>
    <dgm:pt modelId="{00D27936-A0BF-42E7-944E-CFE409F7D073}" type="pres">
      <dgm:prSet presAssocID="{9B83EFE7-A41A-4134-85F1-1C63D5CF0E9E}" presName="node" presStyleLbl="node1" presStyleIdx="2" presStyleCnt="5" custScaleX="147412" custScaleY="107596" custRadScaleRad="131393" custRadScaleInc="-103947">
        <dgm:presLayoutVars>
          <dgm:bulletEnabled val="1"/>
        </dgm:presLayoutVars>
      </dgm:prSet>
      <dgm:spPr/>
      <dgm:t>
        <a:bodyPr/>
        <a:lstStyle/>
        <a:p>
          <a:endParaRPr lang="es-EC"/>
        </a:p>
      </dgm:t>
    </dgm:pt>
    <dgm:pt modelId="{8B3259C2-216C-4743-939B-AC647B881299}" type="pres">
      <dgm:prSet presAssocID="{C3EC62E0-B9DC-4540-989A-4845A71E9365}" presName="Name9" presStyleLbl="parChTrans1D2" presStyleIdx="3" presStyleCnt="5"/>
      <dgm:spPr/>
      <dgm:t>
        <a:bodyPr/>
        <a:lstStyle/>
        <a:p>
          <a:endParaRPr lang="es-EC"/>
        </a:p>
      </dgm:t>
    </dgm:pt>
    <dgm:pt modelId="{8AAC8EE3-963A-4DCE-8B2A-688256BFC668}" type="pres">
      <dgm:prSet presAssocID="{C3EC62E0-B9DC-4540-989A-4845A71E9365}" presName="connTx" presStyleLbl="parChTrans1D2" presStyleIdx="3" presStyleCnt="5"/>
      <dgm:spPr/>
      <dgm:t>
        <a:bodyPr/>
        <a:lstStyle/>
        <a:p>
          <a:endParaRPr lang="es-EC"/>
        </a:p>
      </dgm:t>
    </dgm:pt>
    <dgm:pt modelId="{FF306224-55D2-459D-B72B-35424BAF6D1E}" type="pres">
      <dgm:prSet presAssocID="{93AE2CF1-E6E3-4E83-8047-B41C3E9FAAE5}" presName="node" presStyleLbl="node1" presStyleIdx="3" presStyleCnt="5" custScaleX="126798" custScaleY="89746" custRadScaleRad="169376" custRadScaleInc="245078">
        <dgm:presLayoutVars>
          <dgm:bulletEnabled val="1"/>
        </dgm:presLayoutVars>
      </dgm:prSet>
      <dgm:spPr/>
      <dgm:t>
        <a:bodyPr/>
        <a:lstStyle/>
        <a:p>
          <a:endParaRPr lang="es-EC"/>
        </a:p>
      </dgm:t>
    </dgm:pt>
    <dgm:pt modelId="{0DB3BA21-0023-441D-B7D1-0BF7112C91CE}" type="pres">
      <dgm:prSet presAssocID="{5B2920DA-D635-49FB-8A1A-FB85969695C0}" presName="Name9" presStyleLbl="parChTrans1D2" presStyleIdx="4" presStyleCnt="5"/>
      <dgm:spPr/>
      <dgm:t>
        <a:bodyPr/>
        <a:lstStyle/>
        <a:p>
          <a:endParaRPr lang="es-ES"/>
        </a:p>
      </dgm:t>
    </dgm:pt>
    <dgm:pt modelId="{A6E744E6-0712-4332-894C-EF8476E5AB5D}" type="pres">
      <dgm:prSet presAssocID="{5B2920DA-D635-49FB-8A1A-FB85969695C0}" presName="connTx" presStyleLbl="parChTrans1D2" presStyleIdx="4" presStyleCnt="5"/>
      <dgm:spPr/>
      <dgm:t>
        <a:bodyPr/>
        <a:lstStyle/>
        <a:p>
          <a:endParaRPr lang="es-ES"/>
        </a:p>
      </dgm:t>
    </dgm:pt>
    <dgm:pt modelId="{5BC615CC-6F81-41EE-80A3-D8F0DF6CBBEA}" type="pres">
      <dgm:prSet presAssocID="{48D6D511-5E1B-49A3-B415-780758E58CB9}" presName="node" presStyleLbl="node1" presStyleIdx="4" presStyleCnt="5" custAng="0" custScaleX="211497" custScaleY="130870" custRadScaleRad="89591" custRadScaleInc="197209">
        <dgm:presLayoutVars>
          <dgm:bulletEnabled val="1"/>
        </dgm:presLayoutVars>
      </dgm:prSet>
      <dgm:spPr/>
      <dgm:t>
        <a:bodyPr/>
        <a:lstStyle/>
        <a:p>
          <a:endParaRPr lang="es-ES"/>
        </a:p>
      </dgm:t>
    </dgm:pt>
  </dgm:ptLst>
  <dgm:cxnLst>
    <dgm:cxn modelId="{4BE49B9E-0216-4A58-B301-B9D223280ADA}" type="presOf" srcId="{5F71B5BF-F26B-42EF-93E3-765FF2CAB6B6}" destId="{39284D4D-6966-4E2E-BDAD-D36420E74FF1}" srcOrd="0" destOrd="0" presId="urn:microsoft.com/office/officeart/2005/8/layout/radial1"/>
    <dgm:cxn modelId="{B533E277-84FB-4973-991B-A6E65CDD97B8}" type="presOf" srcId="{B0E81365-C3E2-4A66-845E-F582BA6B6F84}" destId="{58F96610-E651-4BEF-8733-5A22D5FEB616}" srcOrd="0" destOrd="0" presId="urn:microsoft.com/office/officeart/2005/8/layout/radial1"/>
    <dgm:cxn modelId="{39E80F88-85F3-4D8E-99E7-667455C94B2D}" type="presOf" srcId="{83358365-7B0E-4EAC-96AC-161C35A31035}" destId="{C189755D-DCB6-4BAE-BA8B-431888C5D65A}" srcOrd="0" destOrd="0" presId="urn:microsoft.com/office/officeart/2005/8/layout/radial1"/>
    <dgm:cxn modelId="{D4F3DC00-05D4-41F4-B293-15C6A6B40909}" srcId="{5F71B5BF-F26B-42EF-93E3-765FF2CAB6B6}" destId="{48D6D511-5E1B-49A3-B415-780758E58CB9}" srcOrd="4" destOrd="0" parTransId="{5B2920DA-D635-49FB-8A1A-FB85969695C0}" sibTransId="{A2128246-EB0C-4025-A168-1AC092435CB5}"/>
    <dgm:cxn modelId="{1F3727DD-CE12-4001-9C67-6F137A89E1BB}" type="presOf" srcId="{5B2920DA-D635-49FB-8A1A-FB85969695C0}" destId="{A6E744E6-0712-4332-894C-EF8476E5AB5D}" srcOrd="1" destOrd="0" presId="urn:microsoft.com/office/officeart/2005/8/layout/radial1"/>
    <dgm:cxn modelId="{996AB0CC-2D76-4979-8F8E-31B8D8F6ED32}" type="presOf" srcId="{83358365-7B0E-4EAC-96AC-161C35A31035}" destId="{7D8C88DA-0ADA-4F57-AB69-099FF1C99502}" srcOrd="1" destOrd="0" presId="urn:microsoft.com/office/officeart/2005/8/layout/radial1"/>
    <dgm:cxn modelId="{B43720D0-BD17-4A1D-8DFD-6067CF7E7358}" type="presOf" srcId="{3257F2F0-9F05-4C23-A3A2-B7F87F538545}" destId="{5F7CDEBD-8797-40A0-B17E-332266B5D65C}" srcOrd="0" destOrd="0" presId="urn:microsoft.com/office/officeart/2005/8/layout/radial1"/>
    <dgm:cxn modelId="{D078EBD7-DF1A-406B-A514-F70328B8859A}" srcId="{5F71B5BF-F26B-42EF-93E3-765FF2CAB6B6}" destId="{A0592D53-7915-4403-9956-4FF4FAC339B9}" srcOrd="1" destOrd="0" parTransId="{83358365-7B0E-4EAC-96AC-161C35A31035}" sibTransId="{6556940A-8810-43FC-A594-F0920493F612}"/>
    <dgm:cxn modelId="{198DFC11-5902-4570-901F-B4388D5C8B64}" srcId="{F4B7E096-3EBD-4CF2-8A90-19851AA49CFA}" destId="{5F71B5BF-F26B-42EF-93E3-765FF2CAB6B6}" srcOrd="0" destOrd="0" parTransId="{0967177D-4D41-4429-9E88-8851709AE5A7}" sibTransId="{210A9B3B-5EA1-4F7C-B6E9-6A0F03E58B7E}"/>
    <dgm:cxn modelId="{EDBE0AAD-A0FB-46A0-9076-4A66DABB5E27}" type="presOf" srcId="{C3EC62E0-B9DC-4540-989A-4845A71E9365}" destId="{8AAC8EE3-963A-4DCE-8B2A-688256BFC668}" srcOrd="1" destOrd="0" presId="urn:microsoft.com/office/officeart/2005/8/layout/radial1"/>
    <dgm:cxn modelId="{1754A77B-4DF6-495A-A9EB-6EB853F85F05}" type="presOf" srcId="{9B83EFE7-A41A-4134-85F1-1C63D5CF0E9E}" destId="{00D27936-A0BF-42E7-944E-CFE409F7D073}" srcOrd="0" destOrd="0" presId="urn:microsoft.com/office/officeart/2005/8/layout/radial1"/>
    <dgm:cxn modelId="{9FCC6DDF-5D31-4EA0-A1D5-DAE41D69959E}" type="presOf" srcId="{B0E81365-C3E2-4A66-845E-F582BA6B6F84}" destId="{FE156AA5-4DE3-4A30-AC0E-BAE72E4DE0FA}" srcOrd="1" destOrd="0" presId="urn:microsoft.com/office/officeart/2005/8/layout/radial1"/>
    <dgm:cxn modelId="{E63EDA68-3834-4413-9A9E-D02AA837BB4B}" type="presOf" srcId="{F4B7E096-3EBD-4CF2-8A90-19851AA49CFA}" destId="{42F83DC3-6167-40EE-9689-D33C887E446B}" srcOrd="0" destOrd="0" presId="urn:microsoft.com/office/officeart/2005/8/layout/radial1"/>
    <dgm:cxn modelId="{4B00AE29-021E-4C3E-A099-953EFFEA03EB}" type="presOf" srcId="{48D6D511-5E1B-49A3-B415-780758E58CB9}" destId="{5BC615CC-6F81-41EE-80A3-D8F0DF6CBBEA}" srcOrd="0" destOrd="0" presId="urn:microsoft.com/office/officeart/2005/8/layout/radial1"/>
    <dgm:cxn modelId="{2C9BA10A-F2AA-4ED8-92E0-F1B2614627BE}" srcId="{5F71B5BF-F26B-42EF-93E3-765FF2CAB6B6}" destId="{93AE2CF1-E6E3-4E83-8047-B41C3E9FAAE5}" srcOrd="3" destOrd="0" parTransId="{C3EC62E0-B9DC-4540-989A-4845A71E9365}" sibTransId="{471ABEEB-6152-449F-8C72-A01E7D4454C0}"/>
    <dgm:cxn modelId="{182AD672-B68A-4918-AD4D-5D22BC84370D}" srcId="{5F71B5BF-F26B-42EF-93E3-765FF2CAB6B6}" destId="{9B83EFE7-A41A-4134-85F1-1C63D5CF0E9E}" srcOrd="2" destOrd="0" parTransId="{F5A86305-DE9F-425B-8D2C-8FCDD6BD5D69}" sibTransId="{545B3985-98BA-41C5-A1B9-5D87302F02E0}"/>
    <dgm:cxn modelId="{FE5AD412-F90E-4BDF-B956-A56173C4638A}" type="presOf" srcId="{F5A86305-DE9F-425B-8D2C-8FCDD6BD5D69}" destId="{C079AC62-2F5B-4E5C-9FF8-992D322C4C4E}" srcOrd="0" destOrd="0" presId="urn:microsoft.com/office/officeart/2005/8/layout/radial1"/>
    <dgm:cxn modelId="{C9B26302-1744-42A4-861E-E16684C77DEC}" srcId="{5F71B5BF-F26B-42EF-93E3-765FF2CAB6B6}" destId="{3257F2F0-9F05-4C23-A3A2-B7F87F538545}" srcOrd="0" destOrd="0" parTransId="{B0E81365-C3E2-4A66-845E-F582BA6B6F84}" sibTransId="{F3FB08F8-F89D-4D59-9DF1-610139DAD4F5}"/>
    <dgm:cxn modelId="{F6A2A497-DED5-4C38-BF94-FA3163EFF681}" type="presOf" srcId="{93AE2CF1-E6E3-4E83-8047-B41C3E9FAAE5}" destId="{FF306224-55D2-459D-B72B-35424BAF6D1E}" srcOrd="0" destOrd="0" presId="urn:microsoft.com/office/officeart/2005/8/layout/radial1"/>
    <dgm:cxn modelId="{4AE65490-9C6A-42D8-BC49-668CAC55C39D}" type="presOf" srcId="{A0592D53-7915-4403-9956-4FF4FAC339B9}" destId="{6EA75FE4-53C6-4303-9326-BB56C536777E}" srcOrd="0" destOrd="0" presId="urn:microsoft.com/office/officeart/2005/8/layout/radial1"/>
    <dgm:cxn modelId="{2849A3DF-FCA0-4889-BC76-0914F2188D85}" type="presOf" srcId="{C3EC62E0-B9DC-4540-989A-4845A71E9365}" destId="{8B3259C2-216C-4743-939B-AC647B881299}" srcOrd="0" destOrd="0" presId="urn:microsoft.com/office/officeart/2005/8/layout/radial1"/>
    <dgm:cxn modelId="{06618470-E64B-4F52-A4B0-C17FF29273FC}" type="presOf" srcId="{5B2920DA-D635-49FB-8A1A-FB85969695C0}" destId="{0DB3BA21-0023-441D-B7D1-0BF7112C91CE}" srcOrd="0" destOrd="0" presId="urn:microsoft.com/office/officeart/2005/8/layout/radial1"/>
    <dgm:cxn modelId="{0D44FFEC-27E1-47D3-A073-2A9E420069F4}" type="presOf" srcId="{F5A86305-DE9F-425B-8D2C-8FCDD6BD5D69}" destId="{31D60900-B1C7-4367-BECC-79F99F80F504}" srcOrd="1" destOrd="0" presId="urn:microsoft.com/office/officeart/2005/8/layout/radial1"/>
    <dgm:cxn modelId="{06152968-80D1-4FD9-8CD3-1A95F87BBCE5}" type="presParOf" srcId="{42F83DC3-6167-40EE-9689-D33C887E446B}" destId="{39284D4D-6966-4E2E-BDAD-D36420E74FF1}" srcOrd="0" destOrd="0" presId="urn:microsoft.com/office/officeart/2005/8/layout/radial1"/>
    <dgm:cxn modelId="{7422C1AD-B8D7-47FF-98D3-EAD521CC5323}" type="presParOf" srcId="{42F83DC3-6167-40EE-9689-D33C887E446B}" destId="{58F96610-E651-4BEF-8733-5A22D5FEB616}" srcOrd="1" destOrd="0" presId="urn:microsoft.com/office/officeart/2005/8/layout/radial1"/>
    <dgm:cxn modelId="{7FA47F72-6CB0-4E3C-9B83-8C61FA554862}" type="presParOf" srcId="{58F96610-E651-4BEF-8733-5A22D5FEB616}" destId="{FE156AA5-4DE3-4A30-AC0E-BAE72E4DE0FA}" srcOrd="0" destOrd="0" presId="urn:microsoft.com/office/officeart/2005/8/layout/radial1"/>
    <dgm:cxn modelId="{CB81020A-18F6-48B0-AA74-90BDCB04FBCA}" type="presParOf" srcId="{42F83DC3-6167-40EE-9689-D33C887E446B}" destId="{5F7CDEBD-8797-40A0-B17E-332266B5D65C}" srcOrd="2" destOrd="0" presId="urn:microsoft.com/office/officeart/2005/8/layout/radial1"/>
    <dgm:cxn modelId="{F5802A62-E41B-4ABC-B109-AFF68D6D2985}" type="presParOf" srcId="{42F83DC3-6167-40EE-9689-D33C887E446B}" destId="{C189755D-DCB6-4BAE-BA8B-431888C5D65A}" srcOrd="3" destOrd="0" presId="urn:microsoft.com/office/officeart/2005/8/layout/radial1"/>
    <dgm:cxn modelId="{0A0132BD-8FBD-4364-9517-6B242CBC488C}" type="presParOf" srcId="{C189755D-DCB6-4BAE-BA8B-431888C5D65A}" destId="{7D8C88DA-0ADA-4F57-AB69-099FF1C99502}" srcOrd="0" destOrd="0" presId="urn:microsoft.com/office/officeart/2005/8/layout/radial1"/>
    <dgm:cxn modelId="{91504FE9-1D0E-4AAF-B8BD-2D2C07E29D71}" type="presParOf" srcId="{42F83DC3-6167-40EE-9689-D33C887E446B}" destId="{6EA75FE4-53C6-4303-9326-BB56C536777E}" srcOrd="4" destOrd="0" presId="urn:microsoft.com/office/officeart/2005/8/layout/radial1"/>
    <dgm:cxn modelId="{6F4BC5C0-291B-4A0D-94F2-3D04F33493E5}" type="presParOf" srcId="{42F83DC3-6167-40EE-9689-D33C887E446B}" destId="{C079AC62-2F5B-4E5C-9FF8-992D322C4C4E}" srcOrd="5" destOrd="0" presId="urn:microsoft.com/office/officeart/2005/8/layout/radial1"/>
    <dgm:cxn modelId="{0DCE6C24-7F0D-4897-984D-77D837891B99}" type="presParOf" srcId="{C079AC62-2F5B-4E5C-9FF8-992D322C4C4E}" destId="{31D60900-B1C7-4367-BECC-79F99F80F504}" srcOrd="0" destOrd="0" presId="urn:microsoft.com/office/officeart/2005/8/layout/radial1"/>
    <dgm:cxn modelId="{A244557F-D0B3-4DD0-AB6B-6D247B57ED50}" type="presParOf" srcId="{42F83DC3-6167-40EE-9689-D33C887E446B}" destId="{00D27936-A0BF-42E7-944E-CFE409F7D073}" srcOrd="6" destOrd="0" presId="urn:microsoft.com/office/officeart/2005/8/layout/radial1"/>
    <dgm:cxn modelId="{1363B828-C215-40B8-A64D-34D738F4104F}" type="presParOf" srcId="{42F83DC3-6167-40EE-9689-D33C887E446B}" destId="{8B3259C2-216C-4743-939B-AC647B881299}" srcOrd="7" destOrd="0" presId="urn:microsoft.com/office/officeart/2005/8/layout/radial1"/>
    <dgm:cxn modelId="{A48CB9EE-CB05-4351-87CE-A6DA76FD4A39}" type="presParOf" srcId="{8B3259C2-216C-4743-939B-AC647B881299}" destId="{8AAC8EE3-963A-4DCE-8B2A-688256BFC668}" srcOrd="0" destOrd="0" presId="urn:microsoft.com/office/officeart/2005/8/layout/radial1"/>
    <dgm:cxn modelId="{9C48936E-2ABF-421F-989E-9501042FC678}" type="presParOf" srcId="{42F83DC3-6167-40EE-9689-D33C887E446B}" destId="{FF306224-55D2-459D-B72B-35424BAF6D1E}" srcOrd="8" destOrd="0" presId="urn:microsoft.com/office/officeart/2005/8/layout/radial1"/>
    <dgm:cxn modelId="{8F7B7187-39A6-48F7-A5CA-D198FF369486}" type="presParOf" srcId="{42F83DC3-6167-40EE-9689-D33C887E446B}" destId="{0DB3BA21-0023-441D-B7D1-0BF7112C91CE}" srcOrd="9" destOrd="0" presId="urn:microsoft.com/office/officeart/2005/8/layout/radial1"/>
    <dgm:cxn modelId="{A92659A1-F959-4476-BD72-4182FAD6BC63}" type="presParOf" srcId="{0DB3BA21-0023-441D-B7D1-0BF7112C91CE}" destId="{A6E744E6-0712-4332-894C-EF8476E5AB5D}" srcOrd="0" destOrd="0" presId="urn:microsoft.com/office/officeart/2005/8/layout/radial1"/>
    <dgm:cxn modelId="{325C26E6-1D31-4CCE-A361-493DFEDE3FDD}" type="presParOf" srcId="{42F83DC3-6167-40EE-9689-D33C887E446B}" destId="{5BC615CC-6F81-41EE-80A3-D8F0DF6CBBEA}" srcOrd="10" destOrd="0" presId="urn:microsoft.com/office/officeart/2005/8/layout/radial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C68BD4-055E-4A93-8B57-4B3B359D0B12}" type="doc">
      <dgm:prSet loTypeId="urn:microsoft.com/office/officeart/2005/8/layout/radial4" loCatId="relationship" qsTypeId="urn:microsoft.com/office/officeart/2005/8/quickstyle/simple4" qsCatId="simple" csTypeId="urn:microsoft.com/office/officeart/2005/8/colors/accent5_2" csCatId="accent5" phldr="1"/>
      <dgm:spPr/>
      <dgm:t>
        <a:bodyPr/>
        <a:lstStyle/>
        <a:p>
          <a:endParaRPr lang="es-EC"/>
        </a:p>
      </dgm:t>
    </dgm:pt>
    <dgm:pt modelId="{6015BEAF-0C19-43C4-82B6-406770EB7C86}">
      <dgm:prSet phldrT="[Texto]" custT="1"/>
      <dgm:spPr/>
      <dgm:t>
        <a:bodyPr/>
        <a:lstStyle/>
        <a:p>
          <a:pPr algn="ctr"/>
          <a:r>
            <a:rPr lang="es-EC" sz="2000" b="1" dirty="0" smtClean="0">
              <a:solidFill>
                <a:schemeClr val="tx1"/>
              </a:solidFill>
              <a:latin typeface="Calibri Light" pitchFamily="34" charset="0"/>
            </a:rPr>
            <a:t>LA EDUCACIÓN SE CENTRARÁ EN EL SER HUMANO</a:t>
          </a:r>
          <a:endParaRPr lang="es-EC" sz="2000" b="1" dirty="0">
            <a:solidFill>
              <a:schemeClr val="tx1"/>
            </a:solidFill>
            <a:latin typeface="Calibri Light" pitchFamily="34" charset="0"/>
          </a:endParaRPr>
        </a:p>
      </dgm:t>
    </dgm:pt>
    <dgm:pt modelId="{A65B9726-94AB-41AE-95F5-B485F75748C7}" type="parTrans" cxnId="{38BCB42C-D94D-4CBC-859D-AF4450C51F84}">
      <dgm:prSet/>
      <dgm:spPr/>
      <dgm:t>
        <a:bodyPr/>
        <a:lstStyle/>
        <a:p>
          <a:pPr algn="just"/>
          <a:endParaRPr lang="es-EC">
            <a:solidFill>
              <a:schemeClr val="tx1"/>
            </a:solidFill>
          </a:endParaRPr>
        </a:p>
      </dgm:t>
    </dgm:pt>
    <dgm:pt modelId="{334E7B34-C25B-4568-BE9C-DE9F88BC57A0}" type="sibTrans" cxnId="{38BCB42C-D94D-4CBC-859D-AF4450C51F84}">
      <dgm:prSet/>
      <dgm:spPr/>
      <dgm:t>
        <a:bodyPr/>
        <a:lstStyle/>
        <a:p>
          <a:pPr algn="just"/>
          <a:endParaRPr lang="es-EC">
            <a:solidFill>
              <a:schemeClr val="tx1"/>
            </a:solidFill>
          </a:endParaRPr>
        </a:p>
      </dgm:t>
    </dgm:pt>
    <dgm:pt modelId="{B6BE85AF-1334-4D40-94E7-31D96FD763F1}">
      <dgm:prSet phldrT="[Texto]"/>
      <dgm:spPr/>
      <dgm:t>
        <a:bodyPr/>
        <a:lstStyle/>
        <a:p>
          <a:pPr algn="just"/>
          <a:r>
            <a:rPr lang="es-EC" dirty="0" smtClean="0">
              <a:solidFill>
                <a:schemeClr val="tx1"/>
              </a:solidFill>
            </a:rPr>
            <a:t>La iniciativa individual y comunitaria</a:t>
          </a:r>
          <a:endParaRPr lang="es-EC" dirty="0">
            <a:solidFill>
              <a:schemeClr val="tx1"/>
            </a:solidFill>
          </a:endParaRPr>
        </a:p>
      </dgm:t>
    </dgm:pt>
    <dgm:pt modelId="{F53DEF68-0F23-46D0-A910-DB9B1D755320}" type="parTrans" cxnId="{C2DEC470-1095-44B4-84D8-29336DC31B93}">
      <dgm:prSet/>
      <dgm:spPr/>
      <dgm:t>
        <a:bodyPr/>
        <a:lstStyle/>
        <a:p>
          <a:pPr algn="just"/>
          <a:endParaRPr lang="es-EC">
            <a:solidFill>
              <a:schemeClr val="tx1"/>
            </a:solidFill>
          </a:endParaRPr>
        </a:p>
      </dgm:t>
    </dgm:pt>
    <dgm:pt modelId="{EC62BC54-7E60-4A8E-B54F-C407F72A13CE}" type="sibTrans" cxnId="{C2DEC470-1095-44B4-84D8-29336DC31B93}">
      <dgm:prSet/>
      <dgm:spPr/>
      <dgm:t>
        <a:bodyPr/>
        <a:lstStyle/>
        <a:p>
          <a:pPr algn="just"/>
          <a:endParaRPr lang="es-EC">
            <a:solidFill>
              <a:schemeClr val="tx1"/>
            </a:solidFill>
          </a:endParaRPr>
        </a:p>
      </dgm:t>
    </dgm:pt>
    <dgm:pt modelId="{2762F356-D828-4A89-BA0B-ACC70811EA6E}">
      <dgm:prSet phldrT="[Texto]" custT="1"/>
      <dgm:spPr/>
      <dgm:t>
        <a:bodyPr/>
        <a:lstStyle/>
        <a:p>
          <a:pPr algn="just"/>
          <a:r>
            <a:rPr lang="es-EC" sz="1800" dirty="0" smtClean="0">
              <a:solidFill>
                <a:schemeClr val="tx1"/>
              </a:solidFill>
              <a:latin typeface="Calibri Light" pitchFamily="34" charset="0"/>
            </a:rPr>
            <a:t>Desarrollo de competencias y capacidades para crear y trabajar</a:t>
          </a:r>
          <a:endParaRPr lang="es-EC" sz="1800" dirty="0">
            <a:solidFill>
              <a:schemeClr val="tx1"/>
            </a:solidFill>
            <a:latin typeface="Calibri Light" pitchFamily="34" charset="0"/>
          </a:endParaRPr>
        </a:p>
      </dgm:t>
    </dgm:pt>
    <dgm:pt modelId="{0979C1AA-60DE-4AC2-B30E-6F80459A2238}" type="parTrans" cxnId="{599EFAB5-86B0-454A-B46A-1CD0B7D3EB93}">
      <dgm:prSet/>
      <dgm:spPr/>
      <dgm:t>
        <a:bodyPr/>
        <a:lstStyle/>
        <a:p>
          <a:pPr algn="just"/>
          <a:endParaRPr lang="es-EC">
            <a:solidFill>
              <a:schemeClr val="tx1"/>
            </a:solidFill>
          </a:endParaRPr>
        </a:p>
      </dgm:t>
    </dgm:pt>
    <dgm:pt modelId="{47933A0C-82D0-4444-AD71-F3C4D093BE62}" type="sibTrans" cxnId="{599EFAB5-86B0-454A-B46A-1CD0B7D3EB93}">
      <dgm:prSet/>
      <dgm:spPr/>
      <dgm:t>
        <a:bodyPr/>
        <a:lstStyle/>
        <a:p>
          <a:pPr algn="just"/>
          <a:endParaRPr lang="es-EC">
            <a:solidFill>
              <a:schemeClr val="tx1"/>
            </a:solidFill>
          </a:endParaRPr>
        </a:p>
      </dgm:t>
    </dgm:pt>
    <dgm:pt modelId="{F193DDD5-B8DD-407B-8472-9A7316046059}">
      <dgm:prSet/>
      <dgm:spPr/>
      <dgm:t>
        <a:bodyPr/>
        <a:lstStyle/>
        <a:p>
          <a:pPr algn="just"/>
          <a:endParaRPr lang="es-EC">
            <a:solidFill>
              <a:schemeClr val="tx1"/>
            </a:solidFill>
          </a:endParaRPr>
        </a:p>
      </dgm:t>
    </dgm:pt>
    <dgm:pt modelId="{3DF3A45D-CD98-4805-AACF-5CCACCB92BE7}" type="parTrans" cxnId="{78E562F0-CA0A-47EE-852E-22069BE377D2}">
      <dgm:prSet/>
      <dgm:spPr/>
      <dgm:t>
        <a:bodyPr/>
        <a:lstStyle/>
        <a:p>
          <a:pPr algn="just"/>
          <a:endParaRPr lang="es-EC">
            <a:solidFill>
              <a:schemeClr val="tx1"/>
            </a:solidFill>
          </a:endParaRPr>
        </a:p>
      </dgm:t>
    </dgm:pt>
    <dgm:pt modelId="{B63A3ED5-2A65-4C67-8ABE-0EE38C77AAA7}" type="sibTrans" cxnId="{78E562F0-CA0A-47EE-852E-22069BE377D2}">
      <dgm:prSet/>
      <dgm:spPr/>
      <dgm:t>
        <a:bodyPr/>
        <a:lstStyle/>
        <a:p>
          <a:pPr algn="just"/>
          <a:endParaRPr lang="es-EC">
            <a:solidFill>
              <a:schemeClr val="tx1"/>
            </a:solidFill>
          </a:endParaRPr>
        </a:p>
      </dgm:t>
    </dgm:pt>
    <dgm:pt modelId="{6586E626-C7D7-41DF-88B1-8F1B5895C30D}">
      <dgm:prSet/>
      <dgm:spPr/>
      <dgm:t>
        <a:bodyPr/>
        <a:lstStyle/>
        <a:p>
          <a:pPr algn="just"/>
          <a:endParaRPr lang="es-EC">
            <a:solidFill>
              <a:schemeClr val="tx1"/>
            </a:solidFill>
          </a:endParaRPr>
        </a:p>
      </dgm:t>
    </dgm:pt>
    <dgm:pt modelId="{1C891E35-7497-4DCB-A2CC-67D57F0C9DDC}" type="parTrans" cxnId="{F602E6C0-F97E-45C9-AB57-1B8015CC9997}">
      <dgm:prSet/>
      <dgm:spPr/>
      <dgm:t>
        <a:bodyPr/>
        <a:lstStyle/>
        <a:p>
          <a:pPr algn="just"/>
          <a:endParaRPr lang="es-EC">
            <a:solidFill>
              <a:schemeClr val="tx1"/>
            </a:solidFill>
          </a:endParaRPr>
        </a:p>
      </dgm:t>
    </dgm:pt>
    <dgm:pt modelId="{C25CEBEE-D67B-49DA-804B-134190A21614}" type="sibTrans" cxnId="{F602E6C0-F97E-45C9-AB57-1B8015CC9997}">
      <dgm:prSet/>
      <dgm:spPr/>
      <dgm:t>
        <a:bodyPr/>
        <a:lstStyle/>
        <a:p>
          <a:pPr algn="just"/>
          <a:endParaRPr lang="es-EC">
            <a:solidFill>
              <a:schemeClr val="tx1"/>
            </a:solidFill>
          </a:endParaRPr>
        </a:p>
      </dgm:t>
    </dgm:pt>
    <dgm:pt modelId="{338A1EEA-4AB3-41C5-B381-5C67E1922F24}">
      <dgm:prSet custT="1"/>
      <dgm:spPr/>
      <dgm:t>
        <a:bodyPr/>
        <a:lstStyle/>
        <a:p>
          <a:pPr algn="just"/>
          <a:r>
            <a:rPr lang="es-EC" sz="1800" dirty="0" smtClean="0">
              <a:solidFill>
                <a:schemeClr val="tx1"/>
              </a:solidFill>
              <a:latin typeface="Calibri Light" pitchFamily="34" charset="0"/>
            </a:rPr>
            <a:t>Garantizará su desarrollo holístico</a:t>
          </a:r>
          <a:endParaRPr lang="es-EC" sz="1800" dirty="0">
            <a:solidFill>
              <a:schemeClr val="tx1"/>
            </a:solidFill>
            <a:latin typeface="Calibri Light" pitchFamily="34" charset="0"/>
          </a:endParaRPr>
        </a:p>
      </dgm:t>
    </dgm:pt>
    <dgm:pt modelId="{E087D3B3-4C31-4B76-8A70-CC16FDBE8936}" type="parTrans" cxnId="{DBD4721E-A7AD-4794-A3A9-D3B2705FDADB}">
      <dgm:prSet/>
      <dgm:spPr/>
      <dgm:t>
        <a:bodyPr/>
        <a:lstStyle/>
        <a:p>
          <a:pPr algn="just"/>
          <a:endParaRPr lang="es-EC">
            <a:solidFill>
              <a:schemeClr val="tx1"/>
            </a:solidFill>
          </a:endParaRPr>
        </a:p>
      </dgm:t>
    </dgm:pt>
    <dgm:pt modelId="{A9FBC11C-783A-4D4C-A4C7-F249F0D1FC3D}" type="sibTrans" cxnId="{DBD4721E-A7AD-4794-A3A9-D3B2705FDADB}">
      <dgm:prSet/>
      <dgm:spPr/>
      <dgm:t>
        <a:bodyPr/>
        <a:lstStyle/>
        <a:p>
          <a:pPr algn="just"/>
          <a:endParaRPr lang="es-EC">
            <a:solidFill>
              <a:schemeClr val="tx1"/>
            </a:solidFill>
          </a:endParaRPr>
        </a:p>
      </dgm:t>
    </dgm:pt>
    <dgm:pt modelId="{97410814-A0CC-4E42-9044-775AAD688FF3}">
      <dgm:prSet custT="1"/>
      <dgm:spPr/>
      <dgm:t>
        <a:bodyPr/>
        <a:lstStyle/>
        <a:p>
          <a:pPr algn="just"/>
          <a:r>
            <a:rPr lang="es-EC" sz="1800" dirty="0" smtClean="0">
              <a:solidFill>
                <a:schemeClr val="tx1"/>
              </a:solidFill>
              <a:latin typeface="Calibri Light" pitchFamily="34" charset="0"/>
            </a:rPr>
            <a:t>Impulsará la equidad de género</a:t>
          </a:r>
          <a:endParaRPr lang="es-EC" sz="1800" dirty="0">
            <a:solidFill>
              <a:schemeClr val="tx1"/>
            </a:solidFill>
            <a:latin typeface="Calibri Light" pitchFamily="34" charset="0"/>
          </a:endParaRPr>
        </a:p>
      </dgm:t>
    </dgm:pt>
    <dgm:pt modelId="{6F539D6C-07B1-4D1E-9505-317B139DE52A}" type="parTrans" cxnId="{948ACAC2-0141-42F7-B5CE-419D10C26028}">
      <dgm:prSet/>
      <dgm:spPr/>
      <dgm:t>
        <a:bodyPr/>
        <a:lstStyle/>
        <a:p>
          <a:pPr algn="just"/>
          <a:endParaRPr lang="es-EC">
            <a:solidFill>
              <a:schemeClr val="tx1"/>
            </a:solidFill>
          </a:endParaRPr>
        </a:p>
      </dgm:t>
    </dgm:pt>
    <dgm:pt modelId="{E5B83473-035D-4957-8481-DC706B0C073A}" type="sibTrans" cxnId="{948ACAC2-0141-42F7-B5CE-419D10C26028}">
      <dgm:prSet/>
      <dgm:spPr/>
      <dgm:t>
        <a:bodyPr/>
        <a:lstStyle/>
        <a:p>
          <a:pPr algn="just"/>
          <a:endParaRPr lang="es-EC">
            <a:solidFill>
              <a:schemeClr val="tx1"/>
            </a:solidFill>
          </a:endParaRPr>
        </a:p>
      </dgm:t>
    </dgm:pt>
    <dgm:pt modelId="{DA54BC22-E427-4F5E-9EB6-71E2E1CD5318}">
      <dgm:prSet custT="1"/>
      <dgm:spPr/>
      <dgm:t>
        <a:bodyPr/>
        <a:lstStyle/>
        <a:p>
          <a:pPr algn="just"/>
          <a:r>
            <a:rPr lang="es-EC" sz="1800" dirty="0" smtClean="0">
              <a:solidFill>
                <a:schemeClr val="tx1"/>
              </a:solidFill>
              <a:latin typeface="Calibri Light" pitchFamily="34" charset="0"/>
            </a:rPr>
            <a:t>Respeto de los derechos humanos.</a:t>
          </a:r>
          <a:endParaRPr lang="es-EC" sz="1800" dirty="0">
            <a:solidFill>
              <a:schemeClr val="tx1"/>
            </a:solidFill>
            <a:latin typeface="Calibri Light" pitchFamily="34" charset="0"/>
          </a:endParaRPr>
        </a:p>
      </dgm:t>
    </dgm:pt>
    <dgm:pt modelId="{5FEFD611-8811-431A-8312-CCCE8BB04661}" type="sibTrans" cxnId="{05648B3B-3AB5-4985-A395-D0027F5A881B}">
      <dgm:prSet/>
      <dgm:spPr/>
      <dgm:t>
        <a:bodyPr/>
        <a:lstStyle/>
        <a:p>
          <a:pPr algn="just"/>
          <a:endParaRPr lang="es-EC">
            <a:solidFill>
              <a:schemeClr val="tx1"/>
            </a:solidFill>
          </a:endParaRPr>
        </a:p>
      </dgm:t>
    </dgm:pt>
    <dgm:pt modelId="{A4808784-84BC-499A-8588-C5492FB70EA2}" type="parTrans" cxnId="{05648B3B-3AB5-4985-A395-D0027F5A881B}">
      <dgm:prSet/>
      <dgm:spPr/>
      <dgm:t>
        <a:bodyPr/>
        <a:lstStyle/>
        <a:p>
          <a:pPr algn="just"/>
          <a:endParaRPr lang="es-EC">
            <a:solidFill>
              <a:schemeClr val="tx1"/>
            </a:solidFill>
          </a:endParaRPr>
        </a:p>
      </dgm:t>
    </dgm:pt>
    <dgm:pt modelId="{9767CED3-5B20-4CEA-A89C-D304DF9D1FAD}">
      <dgm:prSet/>
      <dgm:spPr/>
      <dgm:t>
        <a:bodyPr/>
        <a:lstStyle/>
        <a:p>
          <a:pPr algn="just"/>
          <a:endParaRPr lang="es-EC">
            <a:solidFill>
              <a:schemeClr val="tx1"/>
            </a:solidFill>
          </a:endParaRPr>
        </a:p>
      </dgm:t>
    </dgm:pt>
    <dgm:pt modelId="{9F30D9B0-D857-414E-BBA0-129C73AC69D9}" type="parTrans" cxnId="{A1059D08-3F7E-4E8B-9524-C027D38BB58D}">
      <dgm:prSet/>
      <dgm:spPr/>
      <dgm:t>
        <a:bodyPr/>
        <a:lstStyle/>
        <a:p>
          <a:pPr algn="just"/>
          <a:endParaRPr lang="es-EC">
            <a:solidFill>
              <a:schemeClr val="tx1"/>
            </a:solidFill>
          </a:endParaRPr>
        </a:p>
      </dgm:t>
    </dgm:pt>
    <dgm:pt modelId="{7DE9376B-24BE-465B-A57F-4E27E7AC82B4}" type="sibTrans" cxnId="{A1059D08-3F7E-4E8B-9524-C027D38BB58D}">
      <dgm:prSet/>
      <dgm:spPr/>
      <dgm:t>
        <a:bodyPr/>
        <a:lstStyle/>
        <a:p>
          <a:pPr algn="just"/>
          <a:endParaRPr lang="es-EC">
            <a:solidFill>
              <a:schemeClr val="tx1"/>
            </a:solidFill>
          </a:endParaRPr>
        </a:p>
      </dgm:t>
    </dgm:pt>
    <dgm:pt modelId="{FEC59B57-26A2-4602-BF25-C54DD6A2CD77}">
      <dgm:prSet/>
      <dgm:spPr/>
      <dgm:t>
        <a:bodyPr/>
        <a:lstStyle/>
        <a:p>
          <a:pPr algn="just"/>
          <a:endParaRPr lang="es-EC">
            <a:solidFill>
              <a:schemeClr val="tx1"/>
            </a:solidFill>
          </a:endParaRPr>
        </a:p>
      </dgm:t>
    </dgm:pt>
    <dgm:pt modelId="{36D59FED-98AF-4294-8732-C2269232A76E}" type="parTrans" cxnId="{5025259C-83A7-40E4-A5AE-925BEDAD1E73}">
      <dgm:prSet/>
      <dgm:spPr/>
      <dgm:t>
        <a:bodyPr/>
        <a:lstStyle/>
        <a:p>
          <a:pPr algn="just"/>
          <a:endParaRPr lang="es-EC">
            <a:solidFill>
              <a:schemeClr val="tx1"/>
            </a:solidFill>
          </a:endParaRPr>
        </a:p>
      </dgm:t>
    </dgm:pt>
    <dgm:pt modelId="{3B760D81-C78C-4B20-8647-8AA47EA3F129}" type="sibTrans" cxnId="{5025259C-83A7-40E4-A5AE-925BEDAD1E73}">
      <dgm:prSet/>
      <dgm:spPr/>
      <dgm:t>
        <a:bodyPr/>
        <a:lstStyle/>
        <a:p>
          <a:pPr algn="just"/>
          <a:endParaRPr lang="es-EC">
            <a:solidFill>
              <a:schemeClr val="tx1"/>
            </a:solidFill>
          </a:endParaRPr>
        </a:p>
      </dgm:t>
    </dgm:pt>
    <dgm:pt modelId="{476184C5-09BC-42DA-A659-C4DAA53801DC}">
      <dgm:prSet custT="1"/>
      <dgm:spPr/>
      <dgm:t>
        <a:bodyPr/>
        <a:lstStyle/>
        <a:p>
          <a:pPr algn="just"/>
          <a:r>
            <a:rPr lang="es-EC" sz="1800" dirty="0" smtClean="0">
              <a:solidFill>
                <a:schemeClr val="tx1"/>
              </a:solidFill>
              <a:latin typeface="Calibri Light" pitchFamily="34" charset="0"/>
            </a:rPr>
            <a:t>La justicia, la solidaridad y la paz</a:t>
          </a:r>
          <a:endParaRPr lang="es-EC" sz="1800" dirty="0">
            <a:solidFill>
              <a:schemeClr val="tx1"/>
            </a:solidFill>
            <a:latin typeface="Calibri Light" pitchFamily="34" charset="0"/>
          </a:endParaRPr>
        </a:p>
      </dgm:t>
    </dgm:pt>
    <dgm:pt modelId="{561E9E8F-F861-411C-B62F-0791744E75C0}" type="parTrans" cxnId="{E7194C24-4DF4-402C-AD83-1C18B3FD7A89}">
      <dgm:prSet/>
      <dgm:spPr/>
      <dgm:t>
        <a:bodyPr/>
        <a:lstStyle/>
        <a:p>
          <a:pPr algn="just"/>
          <a:endParaRPr lang="es-EC">
            <a:solidFill>
              <a:schemeClr val="tx1"/>
            </a:solidFill>
          </a:endParaRPr>
        </a:p>
      </dgm:t>
    </dgm:pt>
    <dgm:pt modelId="{7E9D29EE-28BF-4669-958E-4640B466D005}" type="sibTrans" cxnId="{E7194C24-4DF4-402C-AD83-1C18B3FD7A89}">
      <dgm:prSet/>
      <dgm:spPr/>
      <dgm:t>
        <a:bodyPr/>
        <a:lstStyle/>
        <a:p>
          <a:pPr algn="just"/>
          <a:endParaRPr lang="es-EC">
            <a:solidFill>
              <a:schemeClr val="tx1"/>
            </a:solidFill>
          </a:endParaRPr>
        </a:p>
      </dgm:t>
    </dgm:pt>
    <dgm:pt modelId="{6A32B876-D3CB-4A78-B36C-6F7DA6AF2AE9}">
      <dgm:prSet/>
      <dgm:spPr/>
      <dgm:t>
        <a:bodyPr/>
        <a:lstStyle/>
        <a:p>
          <a:pPr algn="just"/>
          <a:endParaRPr lang="es-EC">
            <a:solidFill>
              <a:schemeClr val="tx1"/>
            </a:solidFill>
          </a:endParaRPr>
        </a:p>
      </dgm:t>
    </dgm:pt>
    <dgm:pt modelId="{1150315B-884D-4ADC-A032-CE2351519ECD}" type="parTrans" cxnId="{77E09681-FBFB-4623-A8C6-A75B7C38310C}">
      <dgm:prSet/>
      <dgm:spPr/>
      <dgm:t>
        <a:bodyPr/>
        <a:lstStyle/>
        <a:p>
          <a:pPr algn="just"/>
          <a:endParaRPr lang="es-EC">
            <a:solidFill>
              <a:schemeClr val="tx1"/>
            </a:solidFill>
          </a:endParaRPr>
        </a:p>
      </dgm:t>
    </dgm:pt>
    <dgm:pt modelId="{EB2796E1-345D-405F-80FC-EEA0481DF75A}" type="sibTrans" cxnId="{77E09681-FBFB-4623-A8C6-A75B7C38310C}">
      <dgm:prSet/>
      <dgm:spPr/>
      <dgm:t>
        <a:bodyPr/>
        <a:lstStyle/>
        <a:p>
          <a:pPr algn="just"/>
          <a:endParaRPr lang="es-EC">
            <a:solidFill>
              <a:schemeClr val="tx1"/>
            </a:solidFill>
          </a:endParaRPr>
        </a:p>
      </dgm:t>
    </dgm:pt>
    <dgm:pt modelId="{31A1359D-7EBF-4ECB-81CC-9891B07424B2}">
      <dgm:prSet/>
      <dgm:spPr/>
      <dgm:t>
        <a:bodyPr/>
        <a:lstStyle/>
        <a:p>
          <a:pPr algn="just"/>
          <a:endParaRPr lang="es-EC">
            <a:solidFill>
              <a:schemeClr val="tx1"/>
            </a:solidFill>
          </a:endParaRPr>
        </a:p>
      </dgm:t>
    </dgm:pt>
    <dgm:pt modelId="{858E492E-86E1-4361-9160-548B1EDAA933}" type="parTrans" cxnId="{804925F8-2649-428E-9F27-D98560B003EB}">
      <dgm:prSet/>
      <dgm:spPr/>
      <dgm:t>
        <a:bodyPr/>
        <a:lstStyle/>
        <a:p>
          <a:pPr algn="just"/>
          <a:endParaRPr lang="es-EC">
            <a:solidFill>
              <a:schemeClr val="tx1"/>
            </a:solidFill>
          </a:endParaRPr>
        </a:p>
      </dgm:t>
    </dgm:pt>
    <dgm:pt modelId="{D74D5428-F367-4062-8D16-CFD748A66A56}" type="sibTrans" cxnId="{804925F8-2649-428E-9F27-D98560B003EB}">
      <dgm:prSet/>
      <dgm:spPr/>
      <dgm:t>
        <a:bodyPr/>
        <a:lstStyle/>
        <a:p>
          <a:pPr algn="just"/>
          <a:endParaRPr lang="es-EC">
            <a:solidFill>
              <a:schemeClr val="tx1"/>
            </a:solidFill>
          </a:endParaRPr>
        </a:p>
      </dgm:t>
    </dgm:pt>
    <dgm:pt modelId="{FB654C28-633C-40D4-9789-D2CC1F208B80}">
      <dgm:prSet/>
      <dgm:spPr/>
      <dgm:t>
        <a:bodyPr/>
        <a:lstStyle/>
        <a:p>
          <a:pPr algn="just"/>
          <a:endParaRPr lang="es-EC">
            <a:solidFill>
              <a:schemeClr val="tx1"/>
            </a:solidFill>
          </a:endParaRPr>
        </a:p>
      </dgm:t>
    </dgm:pt>
    <dgm:pt modelId="{DA97551F-A211-458D-B70C-AC8933B7F8F8}" type="parTrans" cxnId="{C8C9FBCB-0470-413C-91F6-FF12F5FFC376}">
      <dgm:prSet/>
      <dgm:spPr/>
      <dgm:t>
        <a:bodyPr/>
        <a:lstStyle/>
        <a:p>
          <a:pPr algn="just"/>
          <a:endParaRPr lang="es-EC">
            <a:solidFill>
              <a:schemeClr val="tx1"/>
            </a:solidFill>
          </a:endParaRPr>
        </a:p>
      </dgm:t>
    </dgm:pt>
    <dgm:pt modelId="{4CD5EF54-B9C2-4EC7-ABF4-FFF50BF37E35}" type="sibTrans" cxnId="{C8C9FBCB-0470-413C-91F6-FF12F5FFC376}">
      <dgm:prSet/>
      <dgm:spPr/>
      <dgm:t>
        <a:bodyPr/>
        <a:lstStyle/>
        <a:p>
          <a:pPr algn="just"/>
          <a:endParaRPr lang="es-EC">
            <a:solidFill>
              <a:schemeClr val="tx1"/>
            </a:solidFill>
          </a:endParaRPr>
        </a:p>
      </dgm:t>
    </dgm:pt>
    <dgm:pt modelId="{B32E7AF0-A9D3-43E3-8CB4-0DE6E9314414}">
      <dgm:prSet custT="1"/>
      <dgm:spPr/>
      <dgm:t>
        <a:bodyPr/>
        <a:lstStyle/>
        <a:p>
          <a:pPr algn="just"/>
          <a:r>
            <a:rPr lang="es-EC" sz="1800" dirty="0" smtClean="0">
              <a:solidFill>
                <a:schemeClr val="tx1"/>
              </a:solidFill>
              <a:latin typeface="Calibri Light" pitchFamily="34" charset="0"/>
            </a:rPr>
            <a:t>El arte y la cultura</a:t>
          </a:r>
          <a:endParaRPr lang="es-EC" sz="1800" dirty="0">
            <a:solidFill>
              <a:schemeClr val="tx1"/>
            </a:solidFill>
            <a:latin typeface="Calibri Light" pitchFamily="34" charset="0"/>
          </a:endParaRPr>
        </a:p>
      </dgm:t>
    </dgm:pt>
    <dgm:pt modelId="{2EBA7980-5A42-4312-BD57-67F83FB9DA5A}" type="parTrans" cxnId="{E159D701-76F9-457A-8546-795741D94DBE}">
      <dgm:prSet/>
      <dgm:spPr/>
      <dgm:t>
        <a:bodyPr/>
        <a:lstStyle/>
        <a:p>
          <a:pPr algn="just"/>
          <a:endParaRPr lang="es-EC">
            <a:solidFill>
              <a:schemeClr val="tx1"/>
            </a:solidFill>
          </a:endParaRPr>
        </a:p>
      </dgm:t>
    </dgm:pt>
    <dgm:pt modelId="{84BA98BF-4F6F-46FA-99B9-B8A027312632}" type="sibTrans" cxnId="{E159D701-76F9-457A-8546-795741D94DBE}">
      <dgm:prSet/>
      <dgm:spPr/>
      <dgm:t>
        <a:bodyPr/>
        <a:lstStyle/>
        <a:p>
          <a:pPr algn="just"/>
          <a:endParaRPr lang="es-EC">
            <a:solidFill>
              <a:schemeClr val="tx1"/>
            </a:solidFill>
          </a:endParaRPr>
        </a:p>
      </dgm:t>
    </dgm:pt>
    <dgm:pt modelId="{3013B7A1-EB90-4DFE-8C90-D4A279DDA38E}" type="pres">
      <dgm:prSet presAssocID="{F4C68BD4-055E-4A93-8B57-4B3B359D0B12}" presName="cycle" presStyleCnt="0">
        <dgm:presLayoutVars>
          <dgm:chMax val="1"/>
          <dgm:dir/>
          <dgm:animLvl val="ctr"/>
          <dgm:resizeHandles val="exact"/>
        </dgm:presLayoutVars>
      </dgm:prSet>
      <dgm:spPr/>
      <dgm:t>
        <a:bodyPr/>
        <a:lstStyle/>
        <a:p>
          <a:endParaRPr lang="es-EC"/>
        </a:p>
      </dgm:t>
    </dgm:pt>
    <dgm:pt modelId="{60A27564-FE40-402A-8367-D4ECCC94F1CA}" type="pres">
      <dgm:prSet presAssocID="{6015BEAF-0C19-43C4-82B6-406770EB7C86}" presName="centerShape" presStyleLbl="node0" presStyleIdx="0" presStyleCnt="1" custScaleX="128523" custLinFactNeighborX="-134" custLinFactNeighborY="-413"/>
      <dgm:spPr/>
      <dgm:t>
        <a:bodyPr/>
        <a:lstStyle/>
        <a:p>
          <a:endParaRPr lang="es-EC"/>
        </a:p>
      </dgm:t>
    </dgm:pt>
    <dgm:pt modelId="{320D2BF6-0411-494F-B750-2101A6EDDB3A}" type="pres">
      <dgm:prSet presAssocID="{F53DEF68-0F23-46D0-A910-DB9B1D755320}" presName="parTrans" presStyleLbl="bgSibTrans2D1" presStyleIdx="0" presStyleCnt="7"/>
      <dgm:spPr/>
      <dgm:t>
        <a:bodyPr/>
        <a:lstStyle/>
        <a:p>
          <a:endParaRPr lang="es-EC"/>
        </a:p>
      </dgm:t>
    </dgm:pt>
    <dgm:pt modelId="{769F3612-FA63-4B7D-AE67-00B6E522C131}" type="pres">
      <dgm:prSet presAssocID="{B6BE85AF-1334-4D40-94E7-31D96FD763F1}" presName="node" presStyleLbl="node1" presStyleIdx="0" presStyleCnt="7">
        <dgm:presLayoutVars>
          <dgm:bulletEnabled val="1"/>
        </dgm:presLayoutVars>
      </dgm:prSet>
      <dgm:spPr/>
      <dgm:t>
        <a:bodyPr/>
        <a:lstStyle/>
        <a:p>
          <a:endParaRPr lang="es-EC"/>
        </a:p>
      </dgm:t>
    </dgm:pt>
    <dgm:pt modelId="{778E3BFE-3009-43E4-8325-B5003BD1474A}" type="pres">
      <dgm:prSet presAssocID="{0979C1AA-60DE-4AC2-B30E-6F80459A2238}" presName="parTrans" presStyleLbl="bgSibTrans2D1" presStyleIdx="1" presStyleCnt="7"/>
      <dgm:spPr/>
      <dgm:t>
        <a:bodyPr/>
        <a:lstStyle/>
        <a:p>
          <a:endParaRPr lang="es-EC"/>
        </a:p>
      </dgm:t>
    </dgm:pt>
    <dgm:pt modelId="{C7977EDC-1E81-4410-B6AE-648F7C39D755}" type="pres">
      <dgm:prSet presAssocID="{2762F356-D828-4A89-BA0B-ACC70811EA6E}" presName="node" presStyleLbl="node1" presStyleIdx="1" presStyleCnt="7" custScaleX="140692">
        <dgm:presLayoutVars>
          <dgm:bulletEnabled val="1"/>
        </dgm:presLayoutVars>
      </dgm:prSet>
      <dgm:spPr/>
      <dgm:t>
        <a:bodyPr/>
        <a:lstStyle/>
        <a:p>
          <a:endParaRPr lang="es-EC"/>
        </a:p>
      </dgm:t>
    </dgm:pt>
    <dgm:pt modelId="{018E2A23-AD30-4692-8E31-5554AB63B0CE}" type="pres">
      <dgm:prSet presAssocID="{E087D3B3-4C31-4B76-8A70-CC16FDBE8936}" presName="parTrans" presStyleLbl="bgSibTrans2D1" presStyleIdx="2" presStyleCnt="7"/>
      <dgm:spPr/>
      <dgm:t>
        <a:bodyPr/>
        <a:lstStyle/>
        <a:p>
          <a:endParaRPr lang="es-EC"/>
        </a:p>
      </dgm:t>
    </dgm:pt>
    <dgm:pt modelId="{BC2F105E-F3C5-4237-9553-66DFBE068A47}" type="pres">
      <dgm:prSet presAssocID="{338A1EEA-4AB3-41C5-B381-5C67E1922F24}" presName="node" presStyleLbl="node1" presStyleIdx="2" presStyleCnt="7" custRadScaleRad="101140" custRadScaleInc="-2011">
        <dgm:presLayoutVars>
          <dgm:bulletEnabled val="1"/>
        </dgm:presLayoutVars>
      </dgm:prSet>
      <dgm:spPr/>
      <dgm:t>
        <a:bodyPr/>
        <a:lstStyle/>
        <a:p>
          <a:endParaRPr lang="es-EC"/>
        </a:p>
      </dgm:t>
    </dgm:pt>
    <dgm:pt modelId="{E9D2EE2E-B481-4647-BDF0-E8C3F3BBED24}" type="pres">
      <dgm:prSet presAssocID="{A4808784-84BC-499A-8588-C5492FB70EA2}" presName="parTrans" presStyleLbl="bgSibTrans2D1" presStyleIdx="3" presStyleCnt="7"/>
      <dgm:spPr/>
      <dgm:t>
        <a:bodyPr/>
        <a:lstStyle/>
        <a:p>
          <a:endParaRPr lang="es-EC"/>
        </a:p>
      </dgm:t>
    </dgm:pt>
    <dgm:pt modelId="{3F0731DE-3AE4-4CA4-9607-53B9E3BFF11D}" type="pres">
      <dgm:prSet presAssocID="{DA54BC22-E427-4F5E-9EB6-71E2E1CD5318}" presName="node" presStyleLbl="node1" presStyleIdx="3" presStyleCnt="7" custScaleX="136022">
        <dgm:presLayoutVars>
          <dgm:bulletEnabled val="1"/>
        </dgm:presLayoutVars>
      </dgm:prSet>
      <dgm:spPr/>
      <dgm:t>
        <a:bodyPr/>
        <a:lstStyle/>
        <a:p>
          <a:endParaRPr lang="es-EC"/>
        </a:p>
      </dgm:t>
    </dgm:pt>
    <dgm:pt modelId="{586D556B-7D65-401B-9BFE-E38DB54697B6}" type="pres">
      <dgm:prSet presAssocID="{6F539D6C-07B1-4D1E-9505-317B139DE52A}" presName="parTrans" presStyleLbl="bgSibTrans2D1" presStyleIdx="4" presStyleCnt="7"/>
      <dgm:spPr/>
      <dgm:t>
        <a:bodyPr/>
        <a:lstStyle/>
        <a:p>
          <a:endParaRPr lang="es-EC"/>
        </a:p>
      </dgm:t>
    </dgm:pt>
    <dgm:pt modelId="{18E0D4A8-4171-48A3-A822-6566AB6BDC33}" type="pres">
      <dgm:prSet presAssocID="{97410814-A0CC-4E42-9044-775AAD688FF3}" presName="node" presStyleLbl="node1" presStyleIdx="4" presStyleCnt="7">
        <dgm:presLayoutVars>
          <dgm:bulletEnabled val="1"/>
        </dgm:presLayoutVars>
      </dgm:prSet>
      <dgm:spPr/>
      <dgm:t>
        <a:bodyPr/>
        <a:lstStyle/>
        <a:p>
          <a:endParaRPr lang="es-EC"/>
        </a:p>
      </dgm:t>
    </dgm:pt>
    <dgm:pt modelId="{FF2F34E8-1375-4275-8E65-B5444729F7C0}" type="pres">
      <dgm:prSet presAssocID="{561E9E8F-F861-411C-B62F-0791744E75C0}" presName="parTrans" presStyleLbl="bgSibTrans2D1" presStyleIdx="5" presStyleCnt="7"/>
      <dgm:spPr/>
      <dgm:t>
        <a:bodyPr/>
        <a:lstStyle/>
        <a:p>
          <a:endParaRPr lang="es-EC"/>
        </a:p>
      </dgm:t>
    </dgm:pt>
    <dgm:pt modelId="{B3A3C3E4-F06D-47E3-A255-59B9ACF45EAF}" type="pres">
      <dgm:prSet presAssocID="{476184C5-09BC-42DA-A659-C4DAA53801DC}" presName="node" presStyleLbl="node1" presStyleIdx="5" presStyleCnt="7" custScaleX="139568">
        <dgm:presLayoutVars>
          <dgm:bulletEnabled val="1"/>
        </dgm:presLayoutVars>
      </dgm:prSet>
      <dgm:spPr/>
      <dgm:t>
        <a:bodyPr/>
        <a:lstStyle/>
        <a:p>
          <a:endParaRPr lang="es-EC"/>
        </a:p>
      </dgm:t>
    </dgm:pt>
    <dgm:pt modelId="{26A9EF19-03F9-4D82-AEFA-98E9D0DB7135}" type="pres">
      <dgm:prSet presAssocID="{2EBA7980-5A42-4312-BD57-67F83FB9DA5A}" presName="parTrans" presStyleLbl="bgSibTrans2D1" presStyleIdx="6" presStyleCnt="7"/>
      <dgm:spPr/>
      <dgm:t>
        <a:bodyPr/>
        <a:lstStyle/>
        <a:p>
          <a:endParaRPr lang="es-EC"/>
        </a:p>
      </dgm:t>
    </dgm:pt>
    <dgm:pt modelId="{F7E55137-4CA7-4D6F-A777-8DC36DAE33CE}" type="pres">
      <dgm:prSet presAssocID="{B32E7AF0-A9D3-43E3-8CB4-0DE6E9314414}" presName="node" presStyleLbl="node1" presStyleIdx="6" presStyleCnt="7">
        <dgm:presLayoutVars>
          <dgm:bulletEnabled val="1"/>
        </dgm:presLayoutVars>
      </dgm:prSet>
      <dgm:spPr/>
      <dgm:t>
        <a:bodyPr/>
        <a:lstStyle/>
        <a:p>
          <a:endParaRPr lang="es-EC"/>
        </a:p>
      </dgm:t>
    </dgm:pt>
  </dgm:ptLst>
  <dgm:cxnLst>
    <dgm:cxn modelId="{78E562F0-CA0A-47EE-852E-22069BE377D2}" srcId="{F4C68BD4-055E-4A93-8B57-4B3B359D0B12}" destId="{F193DDD5-B8DD-407B-8472-9A7316046059}" srcOrd="2" destOrd="0" parTransId="{3DF3A45D-CD98-4805-AACF-5CCACCB92BE7}" sibTransId="{B63A3ED5-2A65-4C67-8ABE-0EE38C77AAA7}"/>
    <dgm:cxn modelId="{05648B3B-3AB5-4985-A395-D0027F5A881B}" srcId="{6015BEAF-0C19-43C4-82B6-406770EB7C86}" destId="{DA54BC22-E427-4F5E-9EB6-71E2E1CD5318}" srcOrd="3" destOrd="0" parTransId="{A4808784-84BC-499A-8588-C5492FB70EA2}" sibTransId="{5FEFD611-8811-431A-8312-CCCE8BB04661}"/>
    <dgm:cxn modelId="{5A0408AD-2BB4-42F9-8313-227119F79B05}" type="presOf" srcId="{2EBA7980-5A42-4312-BD57-67F83FB9DA5A}" destId="{26A9EF19-03F9-4D82-AEFA-98E9D0DB7135}" srcOrd="0" destOrd="0" presId="urn:microsoft.com/office/officeart/2005/8/layout/radial4"/>
    <dgm:cxn modelId="{948ACAC2-0141-42F7-B5CE-419D10C26028}" srcId="{6015BEAF-0C19-43C4-82B6-406770EB7C86}" destId="{97410814-A0CC-4E42-9044-775AAD688FF3}" srcOrd="4" destOrd="0" parTransId="{6F539D6C-07B1-4D1E-9505-317B139DE52A}" sibTransId="{E5B83473-035D-4957-8481-DC706B0C073A}"/>
    <dgm:cxn modelId="{432C5B4B-1E60-4583-84E3-8E409D9C3BA5}" type="presOf" srcId="{338A1EEA-4AB3-41C5-B381-5C67E1922F24}" destId="{BC2F105E-F3C5-4237-9553-66DFBE068A47}" srcOrd="0" destOrd="0" presId="urn:microsoft.com/office/officeart/2005/8/layout/radial4"/>
    <dgm:cxn modelId="{2AAC7F07-C298-4888-8826-F69458BB28C0}" type="presOf" srcId="{F53DEF68-0F23-46D0-A910-DB9B1D755320}" destId="{320D2BF6-0411-494F-B750-2101A6EDDB3A}" srcOrd="0" destOrd="0" presId="urn:microsoft.com/office/officeart/2005/8/layout/radial4"/>
    <dgm:cxn modelId="{77E09681-FBFB-4623-A8C6-A75B7C38310C}" srcId="{F4C68BD4-055E-4A93-8B57-4B3B359D0B12}" destId="{6A32B876-D3CB-4A78-B36C-6F7DA6AF2AE9}" srcOrd="5" destOrd="0" parTransId="{1150315B-884D-4ADC-A032-CE2351519ECD}" sibTransId="{EB2796E1-345D-405F-80FC-EEA0481DF75A}"/>
    <dgm:cxn modelId="{DBD4721E-A7AD-4794-A3A9-D3B2705FDADB}" srcId="{6015BEAF-0C19-43C4-82B6-406770EB7C86}" destId="{338A1EEA-4AB3-41C5-B381-5C67E1922F24}" srcOrd="2" destOrd="0" parTransId="{E087D3B3-4C31-4B76-8A70-CC16FDBE8936}" sibTransId="{A9FBC11C-783A-4D4C-A4C7-F249F0D1FC3D}"/>
    <dgm:cxn modelId="{7760CB08-49A3-44A5-99E5-ECCFA94C222C}" type="presOf" srcId="{561E9E8F-F861-411C-B62F-0791744E75C0}" destId="{FF2F34E8-1375-4275-8E65-B5444729F7C0}" srcOrd="0" destOrd="0" presId="urn:microsoft.com/office/officeart/2005/8/layout/radial4"/>
    <dgm:cxn modelId="{F8319B20-5D88-4A36-8F1E-965AE1D79413}" type="presOf" srcId="{F4C68BD4-055E-4A93-8B57-4B3B359D0B12}" destId="{3013B7A1-EB90-4DFE-8C90-D4A279DDA38E}" srcOrd="0" destOrd="0" presId="urn:microsoft.com/office/officeart/2005/8/layout/radial4"/>
    <dgm:cxn modelId="{DB5B6A9B-9EC5-4152-950E-BF42F3A608FA}" type="presOf" srcId="{A4808784-84BC-499A-8588-C5492FB70EA2}" destId="{E9D2EE2E-B481-4647-BDF0-E8C3F3BBED24}" srcOrd="0" destOrd="0" presId="urn:microsoft.com/office/officeart/2005/8/layout/radial4"/>
    <dgm:cxn modelId="{5025259C-83A7-40E4-A5AE-925BEDAD1E73}" srcId="{F4C68BD4-055E-4A93-8B57-4B3B359D0B12}" destId="{FEC59B57-26A2-4602-BF25-C54DD6A2CD77}" srcOrd="4" destOrd="0" parTransId="{36D59FED-98AF-4294-8732-C2269232A76E}" sibTransId="{3B760D81-C78C-4B20-8647-8AA47EA3F129}"/>
    <dgm:cxn modelId="{B4DC5EC4-4689-441C-A0DB-47F08AED76A3}" type="presOf" srcId="{476184C5-09BC-42DA-A659-C4DAA53801DC}" destId="{B3A3C3E4-F06D-47E3-A255-59B9ACF45EAF}" srcOrd="0" destOrd="0" presId="urn:microsoft.com/office/officeart/2005/8/layout/radial4"/>
    <dgm:cxn modelId="{C2DEC470-1095-44B4-84D8-29336DC31B93}" srcId="{6015BEAF-0C19-43C4-82B6-406770EB7C86}" destId="{B6BE85AF-1334-4D40-94E7-31D96FD763F1}" srcOrd="0" destOrd="0" parTransId="{F53DEF68-0F23-46D0-A910-DB9B1D755320}" sibTransId="{EC62BC54-7E60-4A8E-B54F-C407F72A13CE}"/>
    <dgm:cxn modelId="{38BCB42C-D94D-4CBC-859D-AF4450C51F84}" srcId="{F4C68BD4-055E-4A93-8B57-4B3B359D0B12}" destId="{6015BEAF-0C19-43C4-82B6-406770EB7C86}" srcOrd="0" destOrd="0" parTransId="{A65B9726-94AB-41AE-95F5-B485F75748C7}" sibTransId="{334E7B34-C25B-4568-BE9C-DE9F88BC57A0}"/>
    <dgm:cxn modelId="{804925F8-2649-428E-9F27-D98560B003EB}" srcId="{F4C68BD4-055E-4A93-8B57-4B3B359D0B12}" destId="{31A1359D-7EBF-4ECB-81CC-9891B07424B2}" srcOrd="6" destOrd="0" parTransId="{858E492E-86E1-4361-9160-548B1EDAA933}" sibTransId="{D74D5428-F367-4062-8D16-CFD748A66A56}"/>
    <dgm:cxn modelId="{C256833E-BBA2-4255-819E-0EF2C4AE59D3}" type="presOf" srcId="{DA54BC22-E427-4F5E-9EB6-71E2E1CD5318}" destId="{3F0731DE-3AE4-4CA4-9607-53B9E3BFF11D}" srcOrd="0" destOrd="0" presId="urn:microsoft.com/office/officeart/2005/8/layout/radial4"/>
    <dgm:cxn modelId="{14FD13B3-3792-42EE-90DD-456D9C2D4306}" type="presOf" srcId="{E087D3B3-4C31-4B76-8A70-CC16FDBE8936}" destId="{018E2A23-AD30-4692-8E31-5554AB63B0CE}" srcOrd="0" destOrd="0" presId="urn:microsoft.com/office/officeart/2005/8/layout/radial4"/>
    <dgm:cxn modelId="{EEF60789-05A8-4B8D-BF6F-58C67D3DE564}" type="presOf" srcId="{97410814-A0CC-4E42-9044-775AAD688FF3}" destId="{18E0D4A8-4171-48A3-A822-6566AB6BDC33}" srcOrd="0" destOrd="0" presId="urn:microsoft.com/office/officeart/2005/8/layout/radial4"/>
    <dgm:cxn modelId="{F602E6C0-F97E-45C9-AB57-1B8015CC9997}" srcId="{F4C68BD4-055E-4A93-8B57-4B3B359D0B12}" destId="{6586E626-C7D7-41DF-88B1-8F1B5895C30D}" srcOrd="1" destOrd="0" parTransId="{1C891E35-7497-4DCB-A2CC-67D57F0C9DDC}" sibTransId="{C25CEBEE-D67B-49DA-804B-134190A21614}"/>
    <dgm:cxn modelId="{7FE1D2DE-C16B-4152-81CD-51831BFAB243}" type="presOf" srcId="{B6BE85AF-1334-4D40-94E7-31D96FD763F1}" destId="{769F3612-FA63-4B7D-AE67-00B6E522C131}" srcOrd="0" destOrd="0" presId="urn:microsoft.com/office/officeart/2005/8/layout/radial4"/>
    <dgm:cxn modelId="{9E798138-F7CF-4F97-88CC-FFC1D45BC745}" type="presOf" srcId="{6015BEAF-0C19-43C4-82B6-406770EB7C86}" destId="{60A27564-FE40-402A-8367-D4ECCC94F1CA}" srcOrd="0" destOrd="0" presId="urn:microsoft.com/office/officeart/2005/8/layout/radial4"/>
    <dgm:cxn modelId="{E159D701-76F9-457A-8546-795741D94DBE}" srcId="{6015BEAF-0C19-43C4-82B6-406770EB7C86}" destId="{B32E7AF0-A9D3-43E3-8CB4-0DE6E9314414}" srcOrd="6" destOrd="0" parTransId="{2EBA7980-5A42-4312-BD57-67F83FB9DA5A}" sibTransId="{84BA98BF-4F6F-46FA-99B9-B8A027312632}"/>
    <dgm:cxn modelId="{A1059D08-3F7E-4E8B-9524-C027D38BB58D}" srcId="{F4C68BD4-055E-4A93-8B57-4B3B359D0B12}" destId="{9767CED3-5B20-4CEA-A89C-D304DF9D1FAD}" srcOrd="3" destOrd="0" parTransId="{9F30D9B0-D857-414E-BBA0-129C73AC69D9}" sibTransId="{7DE9376B-24BE-465B-A57F-4E27E7AC82B4}"/>
    <dgm:cxn modelId="{599EFAB5-86B0-454A-B46A-1CD0B7D3EB93}" srcId="{6015BEAF-0C19-43C4-82B6-406770EB7C86}" destId="{2762F356-D828-4A89-BA0B-ACC70811EA6E}" srcOrd="1" destOrd="0" parTransId="{0979C1AA-60DE-4AC2-B30E-6F80459A2238}" sibTransId="{47933A0C-82D0-4444-AD71-F3C4D093BE62}"/>
    <dgm:cxn modelId="{E33D5409-5AED-4BB0-91DE-CCD20E36000C}" type="presOf" srcId="{B32E7AF0-A9D3-43E3-8CB4-0DE6E9314414}" destId="{F7E55137-4CA7-4D6F-A777-8DC36DAE33CE}" srcOrd="0" destOrd="0" presId="urn:microsoft.com/office/officeart/2005/8/layout/radial4"/>
    <dgm:cxn modelId="{42E06AB8-DFDD-41CE-A514-2A9E5C320AD8}" type="presOf" srcId="{0979C1AA-60DE-4AC2-B30E-6F80459A2238}" destId="{778E3BFE-3009-43E4-8325-B5003BD1474A}" srcOrd="0" destOrd="0" presId="urn:microsoft.com/office/officeart/2005/8/layout/radial4"/>
    <dgm:cxn modelId="{C8C9FBCB-0470-413C-91F6-FF12F5FFC376}" srcId="{F4C68BD4-055E-4A93-8B57-4B3B359D0B12}" destId="{FB654C28-633C-40D4-9789-D2CC1F208B80}" srcOrd="7" destOrd="0" parTransId="{DA97551F-A211-458D-B70C-AC8933B7F8F8}" sibTransId="{4CD5EF54-B9C2-4EC7-ABF4-FFF50BF37E35}"/>
    <dgm:cxn modelId="{E7194C24-4DF4-402C-AD83-1C18B3FD7A89}" srcId="{6015BEAF-0C19-43C4-82B6-406770EB7C86}" destId="{476184C5-09BC-42DA-A659-C4DAA53801DC}" srcOrd="5" destOrd="0" parTransId="{561E9E8F-F861-411C-B62F-0791744E75C0}" sibTransId="{7E9D29EE-28BF-4669-958E-4640B466D005}"/>
    <dgm:cxn modelId="{A3887171-C7E0-40D5-819D-EBC4E76C2E90}" type="presOf" srcId="{6F539D6C-07B1-4D1E-9505-317B139DE52A}" destId="{586D556B-7D65-401B-9BFE-E38DB54697B6}" srcOrd="0" destOrd="0" presId="urn:microsoft.com/office/officeart/2005/8/layout/radial4"/>
    <dgm:cxn modelId="{59EB17F5-7074-4022-B7E8-46BE5E5D8B19}" type="presOf" srcId="{2762F356-D828-4A89-BA0B-ACC70811EA6E}" destId="{C7977EDC-1E81-4410-B6AE-648F7C39D755}" srcOrd="0" destOrd="0" presId="urn:microsoft.com/office/officeart/2005/8/layout/radial4"/>
    <dgm:cxn modelId="{37239ECC-66E8-4792-9F01-ED3247BABCBE}" type="presParOf" srcId="{3013B7A1-EB90-4DFE-8C90-D4A279DDA38E}" destId="{60A27564-FE40-402A-8367-D4ECCC94F1CA}" srcOrd="0" destOrd="0" presId="urn:microsoft.com/office/officeart/2005/8/layout/radial4"/>
    <dgm:cxn modelId="{06ABEC33-1760-4110-9489-06215B2E59A5}" type="presParOf" srcId="{3013B7A1-EB90-4DFE-8C90-D4A279DDA38E}" destId="{320D2BF6-0411-494F-B750-2101A6EDDB3A}" srcOrd="1" destOrd="0" presId="urn:microsoft.com/office/officeart/2005/8/layout/radial4"/>
    <dgm:cxn modelId="{C2FCE918-01FE-432B-B314-59E4169EAEFE}" type="presParOf" srcId="{3013B7A1-EB90-4DFE-8C90-D4A279DDA38E}" destId="{769F3612-FA63-4B7D-AE67-00B6E522C131}" srcOrd="2" destOrd="0" presId="urn:microsoft.com/office/officeart/2005/8/layout/radial4"/>
    <dgm:cxn modelId="{265BEC9E-F874-44EF-BC77-D56E21EA9581}" type="presParOf" srcId="{3013B7A1-EB90-4DFE-8C90-D4A279DDA38E}" destId="{778E3BFE-3009-43E4-8325-B5003BD1474A}" srcOrd="3" destOrd="0" presId="urn:microsoft.com/office/officeart/2005/8/layout/radial4"/>
    <dgm:cxn modelId="{5222242B-5A87-4400-838A-1D7491425B0A}" type="presParOf" srcId="{3013B7A1-EB90-4DFE-8C90-D4A279DDA38E}" destId="{C7977EDC-1E81-4410-B6AE-648F7C39D755}" srcOrd="4" destOrd="0" presId="urn:microsoft.com/office/officeart/2005/8/layout/radial4"/>
    <dgm:cxn modelId="{4CC58613-8E0B-4DA7-850E-A0829BC95852}" type="presParOf" srcId="{3013B7A1-EB90-4DFE-8C90-D4A279DDA38E}" destId="{018E2A23-AD30-4692-8E31-5554AB63B0CE}" srcOrd="5" destOrd="0" presId="urn:microsoft.com/office/officeart/2005/8/layout/radial4"/>
    <dgm:cxn modelId="{391275F6-CD3B-4A7B-890D-525595CD1B17}" type="presParOf" srcId="{3013B7A1-EB90-4DFE-8C90-D4A279DDA38E}" destId="{BC2F105E-F3C5-4237-9553-66DFBE068A47}" srcOrd="6" destOrd="0" presId="urn:microsoft.com/office/officeart/2005/8/layout/radial4"/>
    <dgm:cxn modelId="{2E5FF94E-4C21-4B62-BB89-9A95E232BBA3}" type="presParOf" srcId="{3013B7A1-EB90-4DFE-8C90-D4A279DDA38E}" destId="{E9D2EE2E-B481-4647-BDF0-E8C3F3BBED24}" srcOrd="7" destOrd="0" presId="urn:microsoft.com/office/officeart/2005/8/layout/radial4"/>
    <dgm:cxn modelId="{C2F68B1E-0EB2-461E-BA6B-1A724C63309C}" type="presParOf" srcId="{3013B7A1-EB90-4DFE-8C90-D4A279DDA38E}" destId="{3F0731DE-3AE4-4CA4-9607-53B9E3BFF11D}" srcOrd="8" destOrd="0" presId="urn:microsoft.com/office/officeart/2005/8/layout/radial4"/>
    <dgm:cxn modelId="{73723E19-393B-49CC-93C8-D461A6BFAC5C}" type="presParOf" srcId="{3013B7A1-EB90-4DFE-8C90-D4A279DDA38E}" destId="{586D556B-7D65-401B-9BFE-E38DB54697B6}" srcOrd="9" destOrd="0" presId="urn:microsoft.com/office/officeart/2005/8/layout/radial4"/>
    <dgm:cxn modelId="{B2E94EE2-A90D-46A3-B00D-49D98A0C2846}" type="presParOf" srcId="{3013B7A1-EB90-4DFE-8C90-D4A279DDA38E}" destId="{18E0D4A8-4171-48A3-A822-6566AB6BDC33}" srcOrd="10" destOrd="0" presId="urn:microsoft.com/office/officeart/2005/8/layout/radial4"/>
    <dgm:cxn modelId="{A5B26908-5994-4081-AD28-ACFB73835AC4}" type="presParOf" srcId="{3013B7A1-EB90-4DFE-8C90-D4A279DDA38E}" destId="{FF2F34E8-1375-4275-8E65-B5444729F7C0}" srcOrd="11" destOrd="0" presId="urn:microsoft.com/office/officeart/2005/8/layout/radial4"/>
    <dgm:cxn modelId="{07DC0D98-0489-4D11-8197-71133D418CCA}" type="presParOf" srcId="{3013B7A1-EB90-4DFE-8C90-D4A279DDA38E}" destId="{B3A3C3E4-F06D-47E3-A255-59B9ACF45EAF}" srcOrd="12" destOrd="0" presId="urn:microsoft.com/office/officeart/2005/8/layout/radial4"/>
    <dgm:cxn modelId="{B51297E0-BF5D-4CFC-8375-AA4B7ABD0169}" type="presParOf" srcId="{3013B7A1-EB90-4DFE-8C90-D4A279DDA38E}" destId="{26A9EF19-03F9-4D82-AEFA-98E9D0DB7135}" srcOrd="13" destOrd="0" presId="urn:microsoft.com/office/officeart/2005/8/layout/radial4"/>
    <dgm:cxn modelId="{4C0B262E-4FC8-4423-B06C-8E72C2EDADA6}" type="presParOf" srcId="{3013B7A1-EB90-4DFE-8C90-D4A279DDA38E}" destId="{F7E55137-4CA7-4D6F-A777-8DC36DAE33CE}" srcOrd="14"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637D63-5EEA-4C12-9A12-51867F6F3F0E}" type="doc">
      <dgm:prSet loTypeId="urn:microsoft.com/office/officeart/2008/layout/RadialCluster" loCatId="relationship" qsTypeId="urn:microsoft.com/office/officeart/2009/2/quickstyle/3d8" qsCatId="3D" csTypeId="urn:microsoft.com/office/officeart/2005/8/colors/accent0_1" csCatId="mainScheme" phldr="1"/>
      <dgm:spPr/>
      <dgm:t>
        <a:bodyPr/>
        <a:lstStyle/>
        <a:p>
          <a:endParaRPr lang="es-EC"/>
        </a:p>
      </dgm:t>
    </dgm:pt>
    <dgm:pt modelId="{1A57C4AC-7A18-4FA9-A2EB-75E142490783}">
      <dgm:prSet phldrT="[Texto]" custT="1"/>
      <dgm:spPr/>
      <dgm:t>
        <a:bodyPr/>
        <a:lstStyle/>
        <a:p>
          <a:r>
            <a:rPr lang="es-EC" sz="2000" b="1" dirty="0" smtClean="0">
              <a:latin typeface="Calibri Light" pitchFamily="34" charset="0"/>
            </a:rPr>
            <a:t>MUJERES</a:t>
          </a:r>
        </a:p>
        <a:p>
          <a:r>
            <a:rPr lang="es-EC" sz="2000" b="1" dirty="0" smtClean="0">
              <a:latin typeface="Calibri Light" pitchFamily="34" charset="0"/>
            </a:rPr>
            <a:t>REFUGIADAS</a:t>
          </a:r>
          <a:endParaRPr lang="es-EC" sz="2000" b="1" dirty="0">
            <a:latin typeface="Calibri Light" pitchFamily="34" charset="0"/>
          </a:endParaRPr>
        </a:p>
      </dgm:t>
    </dgm:pt>
    <dgm:pt modelId="{2D08ADC9-7EA5-460A-B775-6BE462A1BDAC}" type="parTrans" cxnId="{BD2FBADC-D6D1-4B14-86DF-EE69246D2B98}">
      <dgm:prSet/>
      <dgm:spPr/>
      <dgm:t>
        <a:bodyPr/>
        <a:lstStyle/>
        <a:p>
          <a:endParaRPr lang="es-EC"/>
        </a:p>
      </dgm:t>
    </dgm:pt>
    <dgm:pt modelId="{3BE4E62A-1B23-49A3-B2F6-55EB3FFEBF4D}" type="sibTrans" cxnId="{BD2FBADC-D6D1-4B14-86DF-EE69246D2B98}">
      <dgm:prSet/>
      <dgm:spPr/>
      <dgm:t>
        <a:bodyPr/>
        <a:lstStyle/>
        <a:p>
          <a:endParaRPr lang="es-EC"/>
        </a:p>
      </dgm:t>
    </dgm:pt>
    <dgm:pt modelId="{47A28E31-CD1A-4D04-98F7-2F6D0B477207}">
      <dgm:prSet phldrT="[Texto]" custT="1"/>
      <dgm:spPr/>
      <dgm:t>
        <a:bodyPr/>
        <a:lstStyle/>
        <a:p>
          <a:r>
            <a:rPr lang="es-EC" sz="3200" b="1" dirty="0" smtClean="0">
              <a:latin typeface="Calibri Light" pitchFamily="34" charset="0"/>
            </a:rPr>
            <a:t>Baja autoestima</a:t>
          </a:r>
          <a:endParaRPr lang="es-EC" sz="3200" b="1" dirty="0">
            <a:latin typeface="Calibri Light" pitchFamily="34" charset="0"/>
          </a:endParaRPr>
        </a:p>
      </dgm:t>
    </dgm:pt>
    <dgm:pt modelId="{92062BAB-E3E1-4731-9529-09EA6B2DD6CD}" type="parTrans" cxnId="{350B46C4-4E36-47F1-87A7-D7F74EE45F40}">
      <dgm:prSet/>
      <dgm:spPr/>
      <dgm:t>
        <a:bodyPr/>
        <a:lstStyle/>
        <a:p>
          <a:endParaRPr lang="es-EC"/>
        </a:p>
      </dgm:t>
    </dgm:pt>
    <dgm:pt modelId="{87FBED1E-5A4D-4501-8EF1-0F7F2B52FD8A}" type="sibTrans" cxnId="{350B46C4-4E36-47F1-87A7-D7F74EE45F40}">
      <dgm:prSet/>
      <dgm:spPr/>
      <dgm:t>
        <a:bodyPr/>
        <a:lstStyle/>
        <a:p>
          <a:endParaRPr lang="es-EC"/>
        </a:p>
      </dgm:t>
    </dgm:pt>
    <dgm:pt modelId="{D8976C28-D776-4D2F-8614-D701D477EA5D}">
      <dgm:prSet phldrT="[Texto]" custT="1"/>
      <dgm:spPr/>
      <dgm:t>
        <a:bodyPr/>
        <a:lstStyle/>
        <a:p>
          <a:r>
            <a:rPr lang="es-EC" sz="2000" b="1" dirty="0" smtClean="0">
              <a:latin typeface="Calibri Light" pitchFamily="34" charset="0"/>
            </a:rPr>
            <a:t>consecuencias</a:t>
          </a:r>
          <a:endParaRPr lang="es-EC" sz="2000" b="1" dirty="0">
            <a:latin typeface="Calibri Light" pitchFamily="34" charset="0"/>
          </a:endParaRPr>
        </a:p>
      </dgm:t>
    </dgm:pt>
    <dgm:pt modelId="{4B575D34-2AE1-480A-80E7-FD34FD8948DD}" type="parTrans" cxnId="{B548A2BC-068D-4463-A097-88D846351117}">
      <dgm:prSet/>
      <dgm:spPr/>
      <dgm:t>
        <a:bodyPr/>
        <a:lstStyle/>
        <a:p>
          <a:endParaRPr lang="es-EC"/>
        </a:p>
      </dgm:t>
    </dgm:pt>
    <dgm:pt modelId="{B531E114-ACCA-409E-8E5C-9755C6F25ED1}" type="sibTrans" cxnId="{B548A2BC-068D-4463-A097-88D846351117}">
      <dgm:prSet/>
      <dgm:spPr/>
      <dgm:t>
        <a:bodyPr/>
        <a:lstStyle/>
        <a:p>
          <a:endParaRPr lang="es-EC"/>
        </a:p>
      </dgm:t>
    </dgm:pt>
    <dgm:pt modelId="{99EFF4B8-0A9C-4C40-8200-EFE131847A7A}">
      <dgm:prSet phldrT="[Texto]" custT="1"/>
      <dgm:spPr/>
      <dgm:t>
        <a:bodyPr/>
        <a:lstStyle/>
        <a:p>
          <a:r>
            <a:rPr lang="es-EC" sz="2000" b="1" dirty="0" smtClean="0"/>
            <a:t>causas</a:t>
          </a:r>
          <a:r>
            <a:rPr lang="es-EC" sz="2200" dirty="0" smtClean="0"/>
            <a:t> </a:t>
          </a:r>
          <a:endParaRPr lang="es-EC" sz="2200" dirty="0"/>
        </a:p>
      </dgm:t>
    </dgm:pt>
    <dgm:pt modelId="{B134A250-7BC0-4AEC-8F29-DDBEF5B0BAE8}" type="parTrans" cxnId="{28A08621-D1D2-4C98-9B37-5E0B34D3467C}">
      <dgm:prSet/>
      <dgm:spPr/>
      <dgm:t>
        <a:bodyPr/>
        <a:lstStyle/>
        <a:p>
          <a:endParaRPr lang="es-EC"/>
        </a:p>
      </dgm:t>
    </dgm:pt>
    <dgm:pt modelId="{536EEB7F-D4A5-452C-877A-41584079A963}" type="sibTrans" cxnId="{28A08621-D1D2-4C98-9B37-5E0B34D3467C}">
      <dgm:prSet/>
      <dgm:spPr/>
      <dgm:t>
        <a:bodyPr/>
        <a:lstStyle/>
        <a:p>
          <a:endParaRPr lang="es-EC"/>
        </a:p>
      </dgm:t>
    </dgm:pt>
    <dgm:pt modelId="{CF81378D-87A6-4221-BE6B-F544E374E7CD}" type="pres">
      <dgm:prSet presAssocID="{EB637D63-5EEA-4C12-9A12-51867F6F3F0E}" presName="Name0" presStyleCnt="0">
        <dgm:presLayoutVars>
          <dgm:chMax val="1"/>
          <dgm:chPref val="1"/>
          <dgm:dir/>
          <dgm:animOne val="branch"/>
          <dgm:animLvl val="lvl"/>
        </dgm:presLayoutVars>
      </dgm:prSet>
      <dgm:spPr/>
      <dgm:t>
        <a:bodyPr/>
        <a:lstStyle/>
        <a:p>
          <a:endParaRPr lang="es-EC"/>
        </a:p>
      </dgm:t>
    </dgm:pt>
    <dgm:pt modelId="{161D7D66-2D1B-4805-92AD-BFA04A9CED07}" type="pres">
      <dgm:prSet presAssocID="{1A57C4AC-7A18-4FA9-A2EB-75E142490783}" presName="singleCycle" presStyleCnt="0"/>
      <dgm:spPr/>
    </dgm:pt>
    <dgm:pt modelId="{C1D8883C-A46F-4340-8EF2-BF43D62CBC54}" type="pres">
      <dgm:prSet presAssocID="{1A57C4AC-7A18-4FA9-A2EB-75E142490783}" presName="singleCenter" presStyleLbl="node1" presStyleIdx="0" presStyleCnt="4" custScaleX="158278" custLinFactNeighborX="-5661" custLinFactNeighborY="-704">
        <dgm:presLayoutVars>
          <dgm:chMax val="7"/>
          <dgm:chPref val="7"/>
        </dgm:presLayoutVars>
      </dgm:prSet>
      <dgm:spPr/>
      <dgm:t>
        <a:bodyPr/>
        <a:lstStyle/>
        <a:p>
          <a:endParaRPr lang="es-EC"/>
        </a:p>
      </dgm:t>
    </dgm:pt>
    <dgm:pt modelId="{9F835FB9-368D-4588-8E1C-881AAF3E5345}" type="pres">
      <dgm:prSet presAssocID="{92062BAB-E3E1-4731-9529-09EA6B2DD6CD}" presName="Name56" presStyleLbl="parChTrans1D2" presStyleIdx="0" presStyleCnt="3"/>
      <dgm:spPr/>
      <dgm:t>
        <a:bodyPr/>
        <a:lstStyle/>
        <a:p>
          <a:endParaRPr lang="es-EC"/>
        </a:p>
      </dgm:t>
    </dgm:pt>
    <dgm:pt modelId="{B7248EF3-9F3C-476B-86E4-11BE4AA68BA1}" type="pres">
      <dgm:prSet presAssocID="{47A28E31-CD1A-4D04-98F7-2F6D0B477207}" presName="text0" presStyleLbl="node1" presStyleIdx="1" presStyleCnt="4" custScaleX="193934" custRadScaleRad="112966" custRadScaleInc="9508">
        <dgm:presLayoutVars>
          <dgm:bulletEnabled val="1"/>
        </dgm:presLayoutVars>
      </dgm:prSet>
      <dgm:spPr/>
      <dgm:t>
        <a:bodyPr/>
        <a:lstStyle/>
        <a:p>
          <a:endParaRPr lang="es-EC"/>
        </a:p>
      </dgm:t>
    </dgm:pt>
    <dgm:pt modelId="{14FAFFD3-63F0-4B80-B115-DC4925635F7E}" type="pres">
      <dgm:prSet presAssocID="{4B575D34-2AE1-480A-80E7-FD34FD8948DD}" presName="Name56" presStyleLbl="parChTrans1D2" presStyleIdx="1" presStyleCnt="3"/>
      <dgm:spPr/>
      <dgm:t>
        <a:bodyPr/>
        <a:lstStyle/>
        <a:p>
          <a:endParaRPr lang="es-EC"/>
        </a:p>
      </dgm:t>
    </dgm:pt>
    <dgm:pt modelId="{234E4D83-1A6D-4B5C-9914-B0E921BCD88B}" type="pres">
      <dgm:prSet presAssocID="{D8976C28-D776-4D2F-8614-D701D477EA5D}" presName="text0" presStyleLbl="node1" presStyleIdx="2" presStyleCnt="4" custScaleX="219865" custRadScaleRad="119231" custRadScaleInc="-14349">
        <dgm:presLayoutVars>
          <dgm:bulletEnabled val="1"/>
        </dgm:presLayoutVars>
      </dgm:prSet>
      <dgm:spPr/>
      <dgm:t>
        <a:bodyPr/>
        <a:lstStyle/>
        <a:p>
          <a:endParaRPr lang="es-EC"/>
        </a:p>
      </dgm:t>
    </dgm:pt>
    <dgm:pt modelId="{D54FA938-AF91-4DB6-A43F-E4F27BA42158}" type="pres">
      <dgm:prSet presAssocID="{B134A250-7BC0-4AEC-8F29-DDBEF5B0BAE8}" presName="Name56" presStyleLbl="parChTrans1D2" presStyleIdx="2" presStyleCnt="3"/>
      <dgm:spPr/>
      <dgm:t>
        <a:bodyPr/>
        <a:lstStyle/>
        <a:p>
          <a:endParaRPr lang="es-EC"/>
        </a:p>
      </dgm:t>
    </dgm:pt>
    <dgm:pt modelId="{0A989297-667A-4D3D-9F83-3028CE59A752}" type="pres">
      <dgm:prSet presAssocID="{99EFF4B8-0A9C-4C40-8200-EFE131847A7A}" presName="text0" presStyleLbl="node1" presStyleIdx="3" presStyleCnt="4" custRadScaleRad="104990" custRadScaleInc="1958">
        <dgm:presLayoutVars>
          <dgm:bulletEnabled val="1"/>
        </dgm:presLayoutVars>
      </dgm:prSet>
      <dgm:spPr/>
      <dgm:t>
        <a:bodyPr/>
        <a:lstStyle/>
        <a:p>
          <a:endParaRPr lang="es-EC"/>
        </a:p>
      </dgm:t>
    </dgm:pt>
  </dgm:ptLst>
  <dgm:cxnLst>
    <dgm:cxn modelId="{BD2FBADC-D6D1-4B14-86DF-EE69246D2B98}" srcId="{EB637D63-5EEA-4C12-9A12-51867F6F3F0E}" destId="{1A57C4AC-7A18-4FA9-A2EB-75E142490783}" srcOrd="0" destOrd="0" parTransId="{2D08ADC9-7EA5-460A-B775-6BE462A1BDAC}" sibTransId="{3BE4E62A-1B23-49A3-B2F6-55EB3FFEBF4D}"/>
    <dgm:cxn modelId="{642D2EBB-5D52-4713-B444-AE3D3C1C504D}" type="presOf" srcId="{1A57C4AC-7A18-4FA9-A2EB-75E142490783}" destId="{C1D8883C-A46F-4340-8EF2-BF43D62CBC54}" srcOrd="0" destOrd="0" presId="urn:microsoft.com/office/officeart/2008/layout/RadialCluster"/>
    <dgm:cxn modelId="{E950312C-2FE7-4D70-ACDE-D89A0DD5F1C6}" type="presOf" srcId="{47A28E31-CD1A-4D04-98F7-2F6D0B477207}" destId="{B7248EF3-9F3C-476B-86E4-11BE4AA68BA1}" srcOrd="0" destOrd="0" presId="urn:microsoft.com/office/officeart/2008/layout/RadialCluster"/>
    <dgm:cxn modelId="{350B46C4-4E36-47F1-87A7-D7F74EE45F40}" srcId="{1A57C4AC-7A18-4FA9-A2EB-75E142490783}" destId="{47A28E31-CD1A-4D04-98F7-2F6D0B477207}" srcOrd="0" destOrd="0" parTransId="{92062BAB-E3E1-4731-9529-09EA6B2DD6CD}" sibTransId="{87FBED1E-5A4D-4501-8EF1-0F7F2B52FD8A}"/>
    <dgm:cxn modelId="{0D536E49-9A4B-45A8-BB21-8180F94CDBFB}" type="presOf" srcId="{92062BAB-E3E1-4731-9529-09EA6B2DD6CD}" destId="{9F835FB9-368D-4588-8E1C-881AAF3E5345}" srcOrd="0" destOrd="0" presId="urn:microsoft.com/office/officeart/2008/layout/RadialCluster"/>
    <dgm:cxn modelId="{28A08621-D1D2-4C98-9B37-5E0B34D3467C}" srcId="{1A57C4AC-7A18-4FA9-A2EB-75E142490783}" destId="{99EFF4B8-0A9C-4C40-8200-EFE131847A7A}" srcOrd="2" destOrd="0" parTransId="{B134A250-7BC0-4AEC-8F29-DDBEF5B0BAE8}" sibTransId="{536EEB7F-D4A5-452C-877A-41584079A963}"/>
    <dgm:cxn modelId="{26D852F7-720C-41F8-9D40-C67B953F1AE7}" type="presOf" srcId="{D8976C28-D776-4D2F-8614-D701D477EA5D}" destId="{234E4D83-1A6D-4B5C-9914-B0E921BCD88B}" srcOrd="0" destOrd="0" presId="urn:microsoft.com/office/officeart/2008/layout/RadialCluster"/>
    <dgm:cxn modelId="{7EA52327-E90C-44D2-9E19-9206CB2B720A}" type="presOf" srcId="{4B575D34-2AE1-480A-80E7-FD34FD8948DD}" destId="{14FAFFD3-63F0-4B80-B115-DC4925635F7E}" srcOrd="0" destOrd="0" presId="urn:microsoft.com/office/officeart/2008/layout/RadialCluster"/>
    <dgm:cxn modelId="{D229987D-2987-415A-A068-3D46FDD97986}" type="presOf" srcId="{99EFF4B8-0A9C-4C40-8200-EFE131847A7A}" destId="{0A989297-667A-4D3D-9F83-3028CE59A752}" srcOrd="0" destOrd="0" presId="urn:microsoft.com/office/officeart/2008/layout/RadialCluster"/>
    <dgm:cxn modelId="{C05CB067-41BC-4915-A76F-8DE83108643E}" type="presOf" srcId="{B134A250-7BC0-4AEC-8F29-DDBEF5B0BAE8}" destId="{D54FA938-AF91-4DB6-A43F-E4F27BA42158}" srcOrd="0" destOrd="0" presId="urn:microsoft.com/office/officeart/2008/layout/RadialCluster"/>
    <dgm:cxn modelId="{F08C8502-B547-42AA-A738-041E9C1704D0}" type="presOf" srcId="{EB637D63-5EEA-4C12-9A12-51867F6F3F0E}" destId="{CF81378D-87A6-4221-BE6B-F544E374E7CD}" srcOrd="0" destOrd="0" presId="urn:microsoft.com/office/officeart/2008/layout/RadialCluster"/>
    <dgm:cxn modelId="{B548A2BC-068D-4463-A097-88D846351117}" srcId="{1A57C4AC-7A18-4FA9-A2EB-75E142490783}" destId="{D8976C28-D776-4D2F-8614-D701D477EA5D}" srcOrd="1" destOrd="0" parTransId="{4B575D34-2AE1-480A-80E7-FD34FD8948DD}" sibTransId="{B531E114-ACCA-409E-8E5C-9755C6F25ED1}"/>
    <dgm:cxn modelId="{F09EBDA3-F0E4-4AFC-9067-A30567135FE5}" type="presParOf" srcId="{CF81378D-87A6-4221-BE6B-F544E374E7CD}" destId="{161D7D66-2D1B-4805-92AD-BFA04A9CED07}" srcOrd="0" destOrd="0" presId="urn:microsoft.com/office/officeart/2008/layout/RadialCluster"/>
    <dgm:cxn modelId="{66129480-A1D6-4043-B735-764045B4D1F5}" type="presParOf" srcId="{161D7D66-2D1B-4805-92AD-BFA04A9CED07}" destId="{C1D8883C-A46F-4340-8EF2-BF43D62CBC54}" srcOrd="0" destOrd="0" presId="urn:microsoft.com/office/officeart/2008/layout/RadialCluster"/>
    <dgm:cxn modelId="{73C982EA-3CD6-4411-84B9-320672E85783}" type="presParOf" srcId="{161D7D66-2D1B-4805-92AD-BFA04A9CED07}" destId="{9F835FB9-368D-4588-8E1C-881AAF3E5345}" srcOrd="1" destOrd="0" presId="urn:microsoft.com/office/officeart/2008/layout/RadialCluster"/>
    <dgm:cxn modelId="{2E45EE78-661E-48C0-B935-1DBCA44C4DC8}" type="presParOf" srcId="{161D7D66-2D1B-4805-92AD-BFA04A9CED07}" destId="{B7248EF3-9F3C-476B-86E4-11BE4AA68BA1}" srcOrd="2" destOrd="0" presId="urn:microsoft.com/office/officeart/2008/layout/RadialCluster"/>
    <dgm:cxn modelId="{DFC3631F-B73D-4A6E-A806-C882FA03C632}" type="presParOf" srcId="{161D7D66-2D1B-4805-92AD-BFA04A9CED07}" destId="{14FAFFD3-63F0-4B80-B115-DC4925635F7E}" srcOrd="3" destOrd="0" presId="urn:microsoft.com/office/officeart/2008/layout/RadialCluster"/>
    <dgm:cxn modelId="{9E5C2565-C54F-49C0-8F4D-D4185DEA950E}" type="presParOf" srcId="{161D7D66-2D1B-4805-92AD-BFA04A9CED07}" destId="{234E4D83-1A6D-4B5C-9914-B0E921BCD88B}" srcOrd="4" destOrd="0" presId="urn:microsoft.com/office/officeart/2008/layout/RadialCluster"/>
    <dgm:cxn modelId="{B24688E4-26D7-4EF1-B01C-D6191982745F}" type="presParOf" srcId="{161D7D66-2D1B-4805-92AD-BFA04A9CED07}" destId="{D54FA938-AF91-4DB6-A43F-E4F27BA42158}" srcOrd="5" destOrd="0" presId="urn:microsoft.com/office/officeart/2008/layout/RadialCluster"/>
    <dgm:cxn modelId="{16361AFC-E4C2-4162-8E8C-A4E0A40AB797}" type="presParOf" srcId="{161D7D66-2D1B-4805-92AD-BFA04A9CED07}" destId="{0A989297-667A-4D3D-9F83-3028CE59A752}" srcOrd="6" destOrd="0" presId="urn:microsoft.com/office/officeart/2008/layout/RadialCluster"/>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E5624F5-297E-4954-B401-25E4295ADAF8}" type="doc">
      <dgm:prSet loTypeId="urn:microsoft.com/office/officeart/2009/layout/CircleArrowProcess" loCatId="process" qsTypeId="urn:microsoft.com/office/officeart/2005/8/quickstyle/simple1" qsCatId="simple" csTypeId="urn:microsoft.com/office/officeart/2005/8/colors/accent5_2" csCatId="accent5" phldr="1"/>
      <dgm:spPr/>
      <dgm:t>
        <a:bodyPr/>
        <a:lstStyle/>
        <a:p>
          <a:endParaRPr lang="es-EC"/>
        </a:p>
      </dgm:t>
    </dgm:pt>
    <dgm:pt modelId="{CFE06C50-3AF4-4B0E-86C1-5E455D983A80}">
      <dgm:prSet phldrT="[Texto]" custT="1"/>
      <dgm:spPr>
        <a:solidFill>
          <a:srgbClr val="7030A0"/>
        </a:solidFill>
        <a:ln>
          <a:solidFill>
            <a:schemeClr val="accent1">
              <a:lumMod val="60000"/>
              <a:lumOff val="40000"/>
            </a:schemeClr>
          </a:solidFill>
        </a:ln>
      </dgm:spPr>
      <dgm:t>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s-EC" sz="32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Calibri Light" pitchFamily="34" charset="0"/>
            </a:rPr>
            <a:t>AUTOESTIMA</a:t>
          </a:r>
          <a:endParaRPr lang="es-EC" sz="32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Calibri Light" pitchFamily="34" charset="0"/>
          </a:endParaRPr>
        </a:p>
      </dgm:t>
    </dgm:pt>
    <dgm:pt modelId="{4E0FDE0B-019E-40F3-8544-6BFEE8F15334}" type="parTrans" cxnId="{CBDDF694-75C7-48E8-BD2E-6A88839F950E}">
      <dgm:prSet/>
      <dgm:spPr/>
      <dgm:t>
        <a:bodyPr/>
        <a:lstStyle/>
        <a:p>
          <a:endParaRPr lang="es-EC"/>
        </a:p>
      </dgm:t>
    </dgm:pt>
    <dgm:pt modelId="{0B1D7ADB-337F-4173-A2B0-7DC296BCC72A}" type="sibTrans" cxnId="{CBDDF694-75C7-48E8-BD2E-6A88839F950E}">
      <dgm:prSet/>
      <dgm:spPr/>
      <dgm:t>
        <a:bodyPr/>
        <a:lstStyle/>
        <a:p>
          <a:endParaRPr lang="es-EC"/>
        </a:p>
      </dgm:t>
    </dgm:pt>
    <dgm:pt modelId="{9B11ABFE-C056-4337-9084-8CB06A39BF90}">
      <dgm:prSet phldrT="[Texto]" custT="1"/>
      <dgm:spPr>
        <a:solidFill>
          <a:srgbClr val="FFC000"/>
        </a:solidFill>
        <a:ln>
          <a:solidFill>
            <a:srgbClr val="00B0F0"/>
          </a:solidFill>
        </a:ln>
      </dgm:spPr>
      <dgm:t>
        <a:bodyPr/>
        <a:lstStyle/>
        <a:p>
          <a:r>
            <a:rPr lang="es-EC" sz="2800" dirty="0" smtClean="0">
              <a:latin typeface="Calibri Light" pitchFamily="34" charset="0"/>
            </a:rPr>
            <a:t>JUEGO</a:t>
          </a:r>
          <a:endParaRPr lang="es-EC" sz="2800" dirty="0">
            <a:latin typeface="Calibri Light" pitchFamily="34" charset="0"/>
          </a:endParaRPr>
        </a:p>
      </dgm:t>
    </dgm:pt>
    <dgm:pt modelId="{68E43537-5040-4B95-9E81-BC70205ACA4D}" type="parTrans" cxnId="{0779A5FD-A2C2-49E6-84A3-1AFA76F40481}">
      <dgm:prSet/>
      <dgm:spPr/>
      <dgm:t>
        <a:bodyPr/>
        <a:lstStyle/>
        <a:p>
          <a:endParaRPr lang="es-EC"/>
        </a:p>
      </dgm:t>
    </dgm:pt>
    <dgm:pt modelId="{DD1C8A69-6A0B-421B-99F9-470B818D6942}" type="sibTrans" cxnId="{0779A5FD-A2C2-49E6-84A3-1AFA76F40481}">
      <dgm:prSet/>
      <dgm:spPr/>
      <dgm:t>
        <a:bodyPr/>
        <a:lstStyle/>
        <a:p>
          <a:endParaRPr lang="es-EC"/>
        </a:p>
      </dgm:t>
    </dgm:pt>
    <dgm:pt modelId="{30B8E5D3-2218-4C43-8D90-0CAA060C69D7}">
      <dgm:prSet phldrT="[Texto]" custT="1"/>
      <dgm:spPr>
        <a:solidFill>
          <a:schemeClr val="accent5">
            <a:lumMod val="60000"/>
            <a:lumOff val="40000"/>
          </a:schemeClr>
        </a:solidFill>
      </dgm:spPr>
      <dgm:t>
        <a:bodyPr/>
        <a:lstStyle/>
        <a:p>
          <a:r>
            <a:rPr lang="es-EC" sz="2800" dirty="0" smtClean="0">
              <a:latin typeface="Calibri Light" pitchFamily="34" charset="0"/>
            </a:rPr>
            <a:t>LÚDICA</a:t>
          </a:r>
          <a:endParaRPr lang="es-EC" sz="2800" dirty="0">
            <a:latin typeface="Calibri Light" pitchFamily="34" charset="0"/>
          </a:endParaRPr>
        </a:p>
      </dgm:t>
    </dgm:pt>
    <dgm:pt modelId="{4B9DE728-3317-4BD9-9AC9-410A41F34B32}" type="parTrans" cxnId="{47AAF1F2-C6B2-4ACB-83CC-D6F2C8FF4E3E}">
      <dgm:prSet/>
      <dgm:spPr/>
      <dgm:t>
        <a:bodyPr/>
        <a:lstStyle/>
        <a:p>
          <a:endParaRPr lang="es-EC"/>
        </a:p>
      </dgm:t>
    </dgm:pt>
    <dgm:pt modelId="{CE97F141-E140-438A-A93A-DF21BC0BCA1F}" type="sibTrans" cxnId="{47AAF1F2-C6B2-4ACB-83CC-D6F2C8FF4E3E}">
      <dgm:prSet/>
      <dgm:spPr/>
      <dgm:t>
        <a:bodyPr/>
        <a:lstStyle/>
        <a:p>
          <a:endParaRPr lang="es-EC"/>
        </a:p>
      </dgm:t>
    </dgm:pt>
    <dgm:pt modelId="{A644C7BA-0360-4725-8EA3-3526535BE034}" type="pres">
      <dgm:prSet presAssocID="{7E5624F5-297E-4954-B401-25E4295ADAF8}" presName="Name0" presStyleCnt="0">
        <dgm:presLayoutVars>
          <dgm:chMax val="7"/>
          <dgm:chPref val="7"/>
          <dgm:dir/>
          <dgm:animLvl val="lvl"/>
        </dgm:presLayoutVars>
      </dgm:prSet>
      <dgm:spPr/>
      <dgm:t>
        <a:bodyPr/>
        <a:lstStyle/>
        <a:p>
          <a:endParaRPr lang="es-EC"/>
        </a:p>
      </dgm:t>
    </dgm:pt>
    <dgm:pt modelId="{C6EFC0F8-2AD6-4B14-86B4-F875F6498C97}" type="pres">
      <dgm:prSet presAssocID="{CFE06C50-3AF4-4B0E-86C1-5E455D983A80}" presName="Accent1" presStyleCnt="0"/>
      <dgm:spPr/>
    </dgm:pt>
    <dgm:pt modelId="{61D96B94-0C4E-42D0-A30F-F0CFDBFCB996}" type="pres">
      <dgm:prSet presAssocID="{CFE06C50-3AF4-4B0E-86C1-5E455D983A80}" presName="Accent" presStyleLbl="node1" presStyleIdx="0" presStyleCnt="3"/>
      <dgm:spPr/>
    </dgm:pt>
    <dgm:pt modelId="{6F64154E-E11C-4F99-B045-AE92F6B47557}" type="pres">
      <dgm:prSet presAssocID="{CFE06C50-3AF4-4B0E-86C1-5E455D983A80}" presName="Parent1" presStyleLbl="revTx" presStyleIdx="0" presStyleCnt="3" custScaleX="183403" custLinFactNeighborX="421" custLinFactNeighborY="-1668">
        <dgm:presLayoutVars>
          <dgm:chMax val="1"/>
          <dgm:chPref val="1"/>
          <dgm:bulletEnabled val="1"/>
        </dgm:presLayoutVars>
      </dgm:prSet>
      <dgm:spPr/>
      <dgm:t>
        <a:bodyPr/>
        <a:lstStyle/>
        <a:p>
          <a:endParaRPr lang="es-EC"/>
        </a:p>
      </dgm:t>
    </dgm:pt>
    <dgm:pt modelId="{8784F0D3-9C34-45D5-BF1A-DABC00858BB8}" type="pres">
      <dgm:prSet presAssocID="{9B11ABFE-C056-4337-9084-8CB06A39BF90}" presName="Accent2" presStyleCnt="0"/>
      <dgm:spPr/>
    </dgm:pt>
    <dgm:pt modelId="{7B72FADF-4E2A-4541-9FA8-B4D7A953245B}" type="pres">
      <dgm:prSet presAssocID="{9B11ABFE-C056-4337-9084-8CB06A39BF90}" presName="Accent" presStyleLbl="node1" presStyleIdx="1" presStyleCnt="3"/>
      <dgm:spPr/>
    </dgm:pt>
    <dgm:pt modelId="{E6850FC6-9FC6-46F3-8B2C-8921BABA85E4}" type="pres">
      <dgm:prSet presAssocID="{9B11ABFE-C056-4337-9084-8CB06A39BF90}" presName="Parent2" presStyleLbl="revTx" presStyleIdx="1" presStyleCnt="3" custScaleX="217975" custLinFactNeighborX="9740" custLinFactNeighborY="2943">
        <dgm:presLayoutVars>
          <dgm:chMax val="1"/>
          <dgm:chPref val="1"/>
          <dgm:bulletEnabled val="1"/>
        </dgm:presLayoutVars>
      </dgm:prSet>
      <dgm:spPr/>
      <dgm:t>
        <a:bodyPr/>
        <a:lstStyle/>
        <a:p>
          <a:endParaRPr lang="es-EC"/>
        </a:p>
      </dgm:t>
    </dgm:pt>
    <dgm:pt modelId="{C62D3115-A4FF-4A25-A5E3-D5B6585BC977}" type="pres">
      <dgm:prSet presAssocID="{30B8E5D3-2218-4C43-8D90-0CAA060C69D7}" presName="Accent3" presStyleCnt="0"/>
      <dgm:spPr/>
    </dgm:pt>
    <dgm:pt modelId="{5F29B0FD-8EE3-4834-832A-5664E041C049}" type="pres">
      <dgm:prSet presAssocID="{30B8E5D3-2218-4C43-8D90-0CAA060C69D7}" presName="Accent" presStyleLbl="node1" presStyleIdx="2" presStyleCnt="3"/>
      <dgm:spPr/>
    </dgm:pt>
    <dgm:pt modelId="{1C23413C-889B-4AF4-83EF-2023B00A25EA}" type="pres">
      <dgm:prSet presAssocID="{30B8E5D3-2218-4C43-8D90-0CAA060C69D7}" presName="Parent3" presStyleLbl="revTx" presStyleIdx="2" presStyleCnt="3" custScaleX="161931">
        <dgm:presLayoutVars>
          <dgm:chMax val="1"/>
          <dgm:chPref val="1"/>
          <dgm:bulletEnabled val="1"/>
        </dgm:presLayoutVars>
      </dgm:prSet>
      <dgm:spPr/>
      <dgm:t>
        <a:bodyPr/>
        <a:lstStyle/>
        <a:p>
          <a:endParaRPr lang="es-EC"/>
        </a:p>
      </dgm:t>
    </dgm:pt>
  </dgm:ptLst>
  <dgm:cxnLst>
    <dgm:cxn modelId="{0779A5FD-A2C2-49E6-84A3-1AFA76F40481}" srcId="{7E5624F5-297E-4954-B401-25E4295ADAF8}" destId="{9B11ABFE-C056-4337-9084-8CB06A39BF90}" srcOrd="1" destOrd="0" parTransId="{68E43537-5040-4B95-9E81-BC70205ACA4D}" sibTransId="{DD1C8A69-6A0B-421B-99F9-470B818D6942}"/>
    <dgm:cxn modelId="{CBDDF694-75C7-48E8-BD2E-6A88839F950E}" srcId="{7E5624F5-297E-4954-B401-25E4295ADAF8}" destId="{CFE06C50-3AF4-4B0E-86C1-5E455D983A80}" srcOrd="0" destOrd="0" parTransId="{4E0FDE0B-019E-40F3-8544-6BFEE8F15334}" sibTransId="{0B1D7ADB-337F-4173-A2B0-7DC296BCC72A}"/>
    <dgm:cxn modelId="{7293E399-7910-4B70-A5D0-9233B9E020AD}" type="presOf" srcId="{9B11ABFE-C056-4337-9084-8CB06A39BF90}" destId="{E6850FC6-9FC6-46F3-8B2C-8921BABA85E4}" srcOrd="0" destOrd="0" presId="urn:microsoft.com/office/officeart/2009/layout/CircleArrowProcess"/>
    <dgm:cxn modelId="{CC818355-480C-4BA8-88EE-240881032FB8}" type="presOf" srcId="{30B8E5D3-2218-4C43-8D90-0CAA060C69D7}" destId="{1C23413C-889B-4AF4-83EF-2023B00A25EA}" srcOrd="0" destOrd="0" presId="urn:microsoft.com/office/officeart/2009/layout/CircleArrowProcess"/>
    <dgm:cxn modelId="{47AAF1F2-C6B2-4ACB-83CC-D6F2C8FF4E3E}" srcId="{7E5624F5-297E-4954-B401-25E4295ADAF8}" destId="{30B8E5D3-2218-4C43-8D90-0CAA060C69D7}" srcOrd="2" destOrd="0" parTransId="{4B9DE728-3317-4BD9-9AC9-410A41F34B32}" sibTransId="{CE97F141-E140-438A-A93A-DF21BC0BCA1F}"/>
    <dgm:cxn modelId="{0590F7F0-E219-467E-8798-DE53706EB3F5}" type="presOf" srcId="{7E5624F5-297E-4954-B401-25E4295ADAF8}" destId="{A644C7BA-0360-4725-8EA3-3526535BE034}" srcOrd="0" destOrd="0" presId="urn:microsoft.com/office/officeart/2009/layout/CircleArrowProcess"/>
    <dgm:cxn modelId="{F475DB77-C3CA-43D8-B06F-B400BA2519F8}" type="presOf" srcId="{CFE06C50-3AF4-4B0E-86C1-5E455D983A80}" destId="{6F64154E-E11C-4F99-B045-AE92F6B47557}" srcOrd="0" destOrd="0" presId="urn:microsoft.com/office/officeart/2009/layout/CircleArrowProcess"/>
    <dgm:cxn modelId="{BBD203D7-7790-41D5-97C2-BA7403D0EC11}" type="presParOf" srcId="{A644C7BA-0360-4725-8EA3-3526535BE034}" destId="{C6EFC0F8-2AD6-4B14-86B4-F875F6498C97}" srcOrd="0" destOrd="0" presId="urn:microsoft.com/office/officeart/2009/layout/CircleArrowProcess"/>
    <dgm:cxn modelId="{8C2B8955-0E65-4C78-8DD6-31589F017AE2}" type="presParOf" srcId="{C6EFC0F8-2AD6-4B14-86B4-F875F6498C97}" destId="{61D96B94-0C4E-42D0-A30F-F0CFDBFCB996}" srcOrd="0" destOrd="0" presId="urn:microsoft.com/office/officeart/2009/layout/CircleArrowProcess"/>
    <dgm:cxn modelId="{A5DA4999-4BDF-4991-B270-D08C4C9345E2}" type="presParOf" srcId="{A644C7BA-0360-4725-8EA3-3526535BE034}" destId="{6F64154E-E11C-4F99-B045-AE92F6B47557}" srcOrd="1" destOrd="0" presId="urn:microsoft.com/office/officeart/2009/layout/CircleArrowProcess"/>
    <dgm:cxn modelId="{DC8EE477-FC88-45E7-86EF-232ECA670E19}" type="presParOf" srcId="{A644C7BA-0360-4725-8EA3-3526535BE034}" destId="{8784F0D3-9C34-45D5-BF1A-DABC00858BB8}" srcOrd="2" destOrd="0" presId="urn:microsoft.com/office/officeart/2009/layout/CircleArrowProcess"/>
    <dgm:cxn modelId="{7B4D67FB-6D41-4B8E-81B0-0A6F5F41BA88}" type="presParOf" srcId="{8784F0D3-9C34-45D5-BF1A-DABC00858BB8}" destId="{7B72FADF-4E2A-4541-9FA8-B4D7A953245B}" srcOrd="0" destOrd="0" presId="urn:microsoft.com/office/officeart/2009/layout/CircleArrowProcess"/>
    <dgm:cxn modelId="{A30F33C0-DDD7-4F3B-9147-E94D0A435238}" type="presParOf" srcId="{A644C7BA-0360-4725-8EA3-3526535BE034}" destId="{E6850FC6-9FC6-46F3-8B2C-8921BABA85E4}" srcOrd="3" destOrd="0" presId="urn:microsoft.com/office/officeart/2009/layout/CircleArrowProcess"/>
    <dgm:cxn modelId="{7AECBFAC-45BA-4836-B751-BAE44E283D19}" type="presParOf" srcId="{A644C7BA-0360-4725-8EA3-3526535BE034}" destId="{C62D3115-A4FF-4A25-A5E3-D5B6585BC977}" srcOrd="4" destOrd="0" presId="urn:microsoft.com/office/officeart/2009/layout/CircleArrowProcess"/>
    <dgm:cxn modelId="{5A5DEE5C-0600-4F49-A7C3-B1CB9E40E053}" type="presParOf" srcId="{C62D3115-A4FF-4A25-A5E3-D5B6585BC977}" destId="{5F29B0FD-8EE3-4834-832A-5664E041C049}" srcOrd="0" destOrd="0" presId="urn:microsoft.com/office/officeart/2009/layout/CircleArrowProcess"/>
    <dgm:cxn modelId="{766CD2C7-01E1-46E4-A63A-248F47BFAFB2}" type="presParOf" srcId="{A644C7BA-0360-4725-8EA3-3526535BE034}" destId="{1C23413C-889B-4AF4-83EF-2023B00A25EA}" srcOrd="5" destOrd="0" presId="urn:microsoft.com/office/officeart/2009/layout/CircleArrow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FCC2062-7114-4525-AB45-7AEC334270AA}" type="doc">
      <dgm:prSet loTypeId="urn:microsoft.com/office/officeart/2009/layout/CircleArrowProcess" loCatId="process" qsTypeId="urn:microsoft.com/office/officeart/2005/8/quickstyle/simple1" qsCatId="simple" csTypeId="urn:microsoft.com/office/officeart/2005/8/colors/colorful4" csCatId="colorful" phldr="1"/>
      <dgm:spPr/>
      <dgm:t>
        <a:bodyPr/>
        <a:lstStyle/>
        <a:p>
          <a:endParaRPr lang="es-EC"/>
        </a:p>
      </dgm:t>
    </dgm:pt>
    <dgm:pt modelId="{311C9226-5900-4941-BC1B-26A0CFFAAC2A}">
      <dgm:prSet phldrT="[Texto]" custT="1"/>
      <dgm:spPr/>
      <dgm:t>
        <a:bodyPr/>
        <a:lstStyle/>
        <a:p>
          <a:r>
            <a:rPr lang="es-EC" sz="2400" dirty="0" smtClean="0"/>
            <a:t>MOTRICIDAD</a:t>
          </a:r>
          <a:endParaRPr lang="es-EC" sz="2400" dirty="0"/>
        </a:p>
      </dgm:t>
    </dgm:pt>
    <dgm:pt modelId="{8CE02C27-6215-4146-A36D-C2F9BEBCE376}" type="parTrans" cxnId="{3B940AEA-43CA-4341-9AE6-45E42BC59526}">
      <dgm:prSet/>
      <dgm:spPr/>
      <dgm:t>
        <a:bodyPr/>
        <a:lstStyle/>
        <a:p>
          <a:endParaRPr lang="es-EC"/>
        </a:p>
      </dgm:t>
    </dgm:pt>
    <dgm:pt modelId="{16AB31DC-2013-4B33-BE08-471E42FED629}" type="sibTrans" cxnId="{3B940AEA-43CA-4341-9AE6-45E42BC59526}">
      <dgm:prSet/>
      <dgm:spPr/>
      <dgm:t>
        <a:bodyPr/>
        <a:lstStyle/>
        <a:p>
          <a:endParaRPr lang="es-EC"/>
        </a:p>
      </dgm:t>
    </dgm:pt>
    <dgm:pt modelId="{CB226FDD-3E94-431B-A9C0-1FB993C29A6D}">
      <dgm:prSet phldrT="[Texto]" custT="1"/>
      <dgm:spPr/>
      <dgm:t>
        <a:bodyPr/>
        <a:lstStyle/>
        <a:p>
          <a:r>
            <a:rPr lang="es-EC" sz="2400" b="1" dirty="0" smtClean="0">
              <a:latin typeface="Calibri Light" pitchFamily="34" charset="0"/>
            </a:rPr>
            <a:t>PSICOMOTRICIDAD</a:t>
          </a:r>
          <a:endParaRPr lang="es-EC" sz="2400" b="1" dirty="0">
            <a:latin typeface="Calibri Light" pitchFamily="34" charset="0"/>
          </a:endParaRPr>
        </a:p>
      </dgm:t>
    </dgm:pt>
    <dgm:pt modelId="{EF14704D-B639-4BFE-B5D2-82AB356472CD}" type="parTrans" cxnId="{D573E48F-5EBB-45A0-8376-16D04D92FD98}">
      <dgm:prSet/>
      <dgm:spPr/>
      <dgm:t>
        <a:bodyPr/>
        <a:lstStyle/>
        <a:p>
          <a:endParaRPr lang="es-EC"/>
        </a:p>
      </dgm:t>
    </dgm:pt>
    <dgm:pt modelId="{7158AD36-D966-451C-9DA0-D5883CDD2C23}" type="sibTrans" cxnId="{D573E48F-5EBB-45A0-8376-16D04D92FD98}">
      <dgm:prSet/>
      <dgm:spPr/>
      <dgm:t>
        <a:bodyPr/>
        <a:lstStyle/>
        <a:p>
          <a:endParaRPr lang="es-EC"/>
        </a:p>
      </dgm:t>
    </dgm:pt>
    <dgm:pt modelId="{9E2BEFA0-85EB-46B7-9A9F-A63C1E2C04DB}">
      <dgm:prSet phldrT="[Texto]" custT="1"/>
      <dgm:spPr/>
      <dgm:t>
        <a:bodyPr/>
        <a:lstStyle/>
        <a:p>
          <a:r>
            <a:rPr lang="es-EC" sz="2400" b="1" dirty="0" smtClean="0">
              <a:latin typeface="Calibri Light" pitchFamily="34" charset="0"/>
            </a:rPr>
            <a:t>RECREACIÓN</a:t>
          </a:r>
          <a:endParaRPr lang="es-EC" sz="2400" b="1" dirty="0">
            <a:latin typeface="Calibri Light" pitchFamily="34" charset="0"/>
          </a:endParaRPr>
        </a:p>
      </dgm:t>
    </dgm:pt>
    <dgm:pt modelId="{F661B780-858F-4055-872F-4CE5FF5AA4A7}" type="parTrans" cxnId="{3DFF62C2-C1CC-42D4-BDA1-0572DB79ACF8}">
      <dgm:prSet/>
      <dgm:spPr/>
      <dgm:t>
        <a:bodyPr/>
        <a:lstStyle/>
        <a:p>
          <a:endParaRPr lang="es-EC"/>
        </a:p>
      </dgm:t>
    </dgm:pt>
    <dgm:pt modelId="{5CC6B360-497C-405A-A167-072A1A12963D}" type="sibTrans" cxnId="{3DFF62C2-C1CC-42D4-BDA1-0572DB79ACF8}">
      <dgm:prSet/>
      <dgm:spPr/>
      <dgm:t>
        <a:bodyPr/>
        <a:lstStyle/>
        <a:p>
          <a:endParaRPr lang="es-EC"/>
        </a:p>
      </dgm:t>
    </dgm:pt>
    <dgm:pt modelId="{E2C00EC7-21DD-4BF5-874D-BD2E152B2676}">
      <dgm:prSet phldrT="[Texto]" custT="1"/>
      <dgm:spPr/>
      <dgm:t>
        <a:bodyPr/>
        <a:lstStyle/>
        <a:p>
          <a:r>
            <a:rPr lang="es-EC" sz="2400" b="1" dirty="0" smtClean="0">
              <a:solidFill>
                <a:schemeClr val="tx1"/>
              </a:solidFill>
              <a:latin typeface="Calibri Light" pitchFamily="34" charset="0"/>
            </a:rPr>
            <a:t>LUDO MOTRICIDAD</a:t>
          </a:r>
          <a:endParaRPr lang="es-EC" sz="2400" b="1" dirty="0">
            <a:latin typeface="Calibri Light" pitchFamily="34" charset="0"/>
          </a:endParaRPr>
        </a:p>
      </dgm:t>
    </dgm:pt>
    <dgm:pt modelId="{338686AA-30BE-472B-80E8-46508E246F61}" type="parTrans" cxnId="{C7B30135-10AC-42BC-950C-1BE9CCBD5EAA}">
      <dgm:prSet/>
      <dgm:spPr/>
      <dgm:t>
        <a:bodyPr/>
        <a:lstStyle/>
        <a:p>
          <a:endParaRPr lang="es-EC"/>
        </a:p>
      </dgm:t>
    </dgm:pt>
    <dgm:pt modelId="{40506B21-1E17-4972-9682-95094735A83F}" type="sibTrans" cxnId="{C7B30135-10AC-42BC-950C-1BE9CCBD5EAA}">
      <dgm:prSet/>
      <dgm:spPr/>
      <dgm:t>
        <a:bodyPr/>
        <a:lstStyle/>
        <a:p>
          <a:endParaRPr lang="es-EC"/>
        </a:p>
      </dgm:t>
    </dgm:pt>
    <dgm:pt modelId="{DED0FA1F-D2E0-4AFC-B297-B9877B72CA9F}" type="pres">
      <dgm:prSet presAssocID="{DFCC2062-7114-4525-AB45-7AEC334270AA}" presName="Name0" presStyleCnt="0">
        <dgm:presLayoutVars>
          <dgm:chMax val="7"/>
          <dgm:chPref val="7"/>
          <dgm:dir/>
          <dgm:animLvl val="lvl"/>
        </dgm:presLayoutVars>
      </dgm:prSet>
      <dgm:spPr/>
      <dgm:t>
        <a:bodyPr/>
        <a:lstStyle/>
        <a:p>
          <a:endParaRPr lang="es-EC"/>
        </a:p>
      </dgm:t>
    </dgm:pt>
    <dgm:pt modelId="{A9E83C01-8FCB-4F29-AD17-A3AB0A208B55}" type="pres">
      <dgm:prSet presAssocID="{311C9226-5900-4941-BC1B-26A0CFFAAC2A}" presName="Accent1" presStyleCnt="0"/>
      <dgm:spPr/>
    </dgm:pt>
    <dgm:pt modelId="{02D5DA54-26D5-4766-866B-33EF79366919}" type="pres">
      <dgm:prSet presAssocID="{311C9226-5900-4941-BC1B-26A0CFFAAC2A}" presName="Accent" presStyleLbl="node1" presStyleIdx="0" presStyleCnt="4" custLinFactNeighborX="288" custLinFactNeighborY="-157"/>
      <dgm:spPr/>
    </dgm:pt>
    <dgm:pt modelId="{91C3617B-9DAB-437F-AE37-05D7B36F3277}" type="pres">
      <dgm:prSet presAssocID="{311C9226-5900-4941-BC1B-26A0CFFAAC2A}" presName="Parent1" presStyleLbl="revTx" presStyleIdx="0" presStyleCnt="4" custScaleX="233478">
        <dgm:presLayoutVars>
          <dgm:chMax val="1"/>
          <dgm:chPref val="1"/>
          <dgm:bulletEnabled val="1"/>
        </dgm:presLayoutVars>
      </dgm:prSet>
      <dgm:spPr/>
      <dgm:t>
        <a:bodyPr/>
        <a:lstStyle/>
        <a:p>
          <a:endParaRPr lang="es-EC"/>
        </a:p>
      </dgm:t>
    </dgm:pt>
    <dgm:pt modelId="{0349EB7E-8791-473F-9C75-3D68D59D86F8}" type="pres">
      <dgm:prSet presAssocID="{CB226FDD-3E94-431B-A9C0-1FB993C29A6D}" presName="Accent2" presStyleCnt="0"/>
      <dgm:spPr/>
    </dgm:pt>
    <dgm:pt modelId="{85E3F516-7A87-4682-B1D0-BFF6FE34900B}" type="pres">
      <dgm:prSet presAssocID="{CB226FDD-3E94-431B-A9C0-1FB993C29A6D}" presName="Accent" presStyleLbl="node1" presStyleIdx="1" presStyleCnt="4"/>
      <dgm:spPr/>
    </dgm:pt>
    <dgm:pt modelId="{A8AED3BB-A1A0-41DA-9332-C1393EC61A65}" type="pres">
      <dgm:prSet presAssocID="{CB226FDD-3E94-431B-A9C0-1FB993C29A6D}" presName="Parent2" presStyleLbl="revTx" presStyleIdx="1" presStyleCnt="4" custScaleX="261192">
        <dgm:presLayoutVars>
          <dgm:chMax val="1"/>
          <dgm:chPref val="1"/>
          <dgm:bulletEnabled val="1"/>
        </dgm:presLayoutVars>
      </dgm:prSet>
      <dgm:spPr/>
      <dgm:t>
        <a:bodyPr/>
        <a:lstStyle/>
        <a:p>
          <a:endParaRPr lang="es-EC"/>
        </a:p>
      </dgm:t>
    </dgm:pt>
    <dgm:pt modelId="{FC8F66C1-AB17-45B1-91F7-C77EDEAC8BDA}" type="pres">
      <dgm:prSet presAssocID="{9E2BEFA0-85EB-46B7-9A9F-A63C1E2C04DB}" presName="Accent3" presStyleCnt="0"/>
      <dgm:spPr/>
    </dgm:pt>
    <dgm:pt modelId="{C0425227-DAE8-4D3A-B484-281071C8ED32}" type="pres">
      <dgm:prSet presAssocID="{9E2BEFA0-85EB-46B7-9A9F-A63C1E2C04DB}" presName="Accent" presStyleLbl="node1" presStyleIdx="2" presStyleCnt="4"/>
      <dgm:spPr/>
    </dgm:pt>
    <dgm:pt modelId="{8C728908-3631-4FF5-8739-38113834709A}" type="pres">
      <dgm:prSet presAssocID="{9E2BEFA0-85EB-46B7-9A9F-A63C1E2C04DB}" presName="Parent3" presStyleLbl="revTx" presStyleIdx="2" presStyleCnt="4" custScaleX="219352">
        <dgm:presLayoutVars>
          <dgm:chMax val="1"/>
          <dgm:chPref val="1"/>
          <dgm:bulletEnabled val="1"/>
        </dgm:presLayoutVars>
      </dgm:prSet>
      <dgm:spPr/>
      <dgm:t>
        <a:bodyPr/>
        <a:lstStyle/>
        <a:p>
          <a:endParaRPr lang="es-EC"/>
        </a:p>
      </dgm:t>
    </dgm:pt>
    <dgm:pt modelId="{8D5BBE80-1FAD-43E8-A68A-F3AE0DA6C2F1}" type="pres">
      <dgm:prSet presAssocID="{E2C00EC7-21DD-4BF5-874D-BD2E152B2676}" presName="Accent4" presStyleCnt="0"/>
      <dgm:spPr/>
    </dgm:pt>
    <dgm:pt modelId="{C9E50F86-F398-47DC-AC2C-D221173FE14E}" type="pres">
      <dgm:prSet presAssocID="{E2C00EC7-21DD-4BF5-874D-BD2E152B2676}" presName="Accent" presStyleLbl="node1" presStyleIdx="3" presStyleCnt="4"/>
      <dgm:spPr/>
    </dgm:pt>
    <dgm:pt modelId="{27CF11C2-8C5E-4768-BAE7-1026CBD24AD6}" type="pres">
      <dgm:prSet presAssocID="{E2C00EC7-21DD-4BF5-874D-BD2E152B2676}" presName="Parent4" presStyleLbl="revTx" presStyleIdx="3" presStyleCnt="4" custScaleX="248346" custLinFactNeighborX="7097">
        <dgm:presLayoutVars>
          <dgm:chMax val="1"/>
          <dgm:chPref val="1"/>
          <dgm:bulletEnabled val="1"/>
        </dgm:presLayoutVars>
      </dgm:prSet>
      <dgm:spPr/>
      <dgm:t>
        <a:bodyPr/>
        <a:lstStyle/>
        <a:p>
          <a:endParaRPr lang="es-EC"/>
        </a:p>
      </dgm:t>
    </dgm:pt>
  </dgm:ptLst>
  <dgm:cxnLst>
    <dgm:cxn modelId="{D573E48F-5EBB-45A0-8376-16D04D92FD98}" srcId="{DFCC2062-7114-4525-AB45-7AEC334270AA}" destId="{CB226FDD-3E94-431B-A9C0-1FB993C29A6D}" srcOrd="1" destOrd="0" parTransId="{EF14704D-B639-4BFE-B5D2-82AB356472CD}" sibTransId="{7158AD36-D966-451C-9DA0-D5883CDD2C23}"/>
    <dgm:cxn modelId="{C7B30135-10AC-42BC-950C-1BE9CCBD5EAA}" srcId="{DFCC2062-7114-4525-AB45-7AEC334270AA}" destId="{E2C00EC7-21DD-4BF5-874D-BD2E152B2676}" srcOrd="3" destOrd="0" parTransId="{338686AA-30BE-472B-80E8-46508E246F61}" sibTransId="{40506B21-1E17-4972-9682-95094735A83F}"/>
    <dgm:cxn modelId="{1A0E879A-C2EF-41FB-8C23-100E6D07190F}" type="presOf" srcId="{E2C00EC7-21DD-4BF5-874D-BD2E152B2676}" destId="{27CF11C2-8C5E-4768-BAE7-1026CBD24AD6}" srcOrd="0" destOrd="0" presId="urn:microsoft.com/office/officeart/2009/layout/CircleArrowProcess"/>
    <dgm:cxn modelId="{A7DEC305-A4B6-4588-B6E4-9EE81F067A21}" type="presOf" srcId="{CB226FDD-3E94-431B-A9C0-1FB993C29A6D}" destId="{A8AED3BB-A1A0-41DA-9332-C1393EC61A65}" srcOrd="0" destOrd="0" presId="urn:microsoft.com/office/officeart/2009/layout/CircleArrowProcess"/>
    <dgm:cxn modelId="{3DFF62C2-C1CC-42D4-BDA1-0572DB79ACF8}" srcId="{DFCC2062-7114-4525-AB45-7AEC334270AA}" destId="{9E2BEFA0-85EB-46B7-9A9F-A63C1E2C04DB}" srcOrd="2" destOrd="0" parTransId="{F661B780-858F-4055-872F-4CE5FF5AA4A7}" sibTransId="{5CC6B360-497C-405A-A167-072A1A12963D}"/>
    <dgm:cxn modelId="{3B940AEA-43CA-4341-9AE6-45E42BC59526}" srcId="{DFCC2062-7114-4525-AB45-7AEC334270AA}" destId="{311C9226-5900-4941-BC1B-26A0CFFAAC2A}" srcOrd="0" destOrd="0" parTransId="{8CE02C27-6215-4146-A36D-C2F9BEBCE376}" sibTransId="{16AB31DC-2013-4B33-BE08-471E42FED629}"/>
    <dgm:cxn modelId="{473D0867-E4C8-434F-B74F-3AB64D3ABEEA}" type="presOf" srcId="{311C9226-5900-4941-BC1B-26A0CFFAAC2A}" destId="{91C3617B-9DAB-437F-AE37-05D7B36F3277}" srcOrd="0" destOrd="0" presId="urn:microsoft.com/office/officeart/2009/layout/CircleArrowProcess"/>
    <dgm:cxn modelId="{D2415FAB-6ACC-4860-A815-6E8FE217ED6E}" type="presOf" srcId="{DFCC2062-7114-4525-AB45-7AEC334270AA}" destId="{DED0FA1F-D2E0-4AFC-B297-B9877B72CA9F}" srcOrd="0" destOrd="0" presId="urn:microsoft.com/office/officeart/2009/layout/CircleArrowProcess"/>
    <dgm:cxn modelId="{6A5E95ED-C978-4136-8669-EA3808C4384A}" type="presOf" srcId="{9E2BEFA0-85EB-46B7-9A9F-A63C1E2C04DB}" destId="{8C728908-3631-4FF5-8739-38113834709A}" srcOrd="0" destOrd="0" presId="urn:microsoft.com/office/officeart/2009/layout/CircleArrowProcess"/>
    <dgm:cxn modelId="{E1B6A2D5-2927-4BC0-A065-A78501D897DF}" type="presParOf" srcId="{DED0FA1F-D2E0-4AFC-B297-B9877B72CA9F}" destId="{A9E83C01-8FCB-4F29-AD17-A3AB0A208B55}" srcOrd="0" destOrd="0" presId="urn:microsoft.com/office/officeart/2009/layout/CircleArrowProcess"/>
    <dgm:cxn modelId="{70F3FFEF-FD62-4A47-84DE-6CD9940230A6}" type="presParOf" srcId="{A9E83C01-8FCB-4F29-AD17-A3AB0A208B55}" destId="{02D5DA54-26D5-4766-866B-33EF79366919}" srcOrd="0" destOrd="0" presId="urn:microsoft.com/office/officeart/2009/layout/CircleArrowProcess"/>
    <dgm:cxn modelId="{9F792A14-2227-4FBA-BE9F-9810200EC23D}" type="presParOf" srcId="{DED0FA1F-D2E0-4AFC-B297-B9877B72CA9F}" destId="{91C3617B-9DAB-437F-AE37-05D7B36F3277}" srcOrd="1" destOrd="0" presId="urn:microsoft.com/office/officeart/2009/layout/CircleArrowProcess"/>
    <dgm:cxn modelId="{0B9D17CF-BB16-460E-A0C1-34551145A5D1}" type="presParOf" srcId="{DED0FA1F-D2E0-4AFC-B297-B9877B72CA9F}" destId="{0349EB7E-8791-473F-9C75-3D68D59D86F8}" srcOrd="2" destOrd="0" presId="urn:microsoft.com/office/officeart/2009/layout/CircleArrowProcess"/>
    <dgm:cxn modelId="{2E7E552D-040E-4A29-AB61-42CD08F919FF}" type="presParOf" srcId="{0349EB7E-8791-473F-9C75-3D68D59D86F8}" destId="{85E3F516-7A87-4682-B1D0-BFF6FE34900B}" srcOrd="0" destOrd="0" presId="urn:microsoft.com/office/officeart/2009/layout/CircleArrowProcess"/>
    <dgm:cxn modelId="{4FFA34B8-131F-450F-B9B7-5E0626CE100A}" type="presParOf" srcId="{DED0FA1F-D2E0-4AFC-B297-B9877B72CA9F}" destId="{A8AED3BB-A1A0-41DA-9332-C1393EC61A65}" srcOrd="3" destOrd="0" presId="urn:microsoft.com/office/officeart/2009/layout/CircleArrowProcess"/>
    <dgm:cxn modelId="{117B8FCC-32FD-4335-A4FE-1D2CDDE75279}" type="presParOf" srcId="{DED0FA1F-D2E0-4AFC-B297-B9877B72CA9F}" destId="{FC8F66C1-AB17-45B1-91F7-C77EDEAC8BDA}" srcOrd="4" destOrd="0" presId="urn:microsoft.com/office/officeart/2009/layout/CircleArrowProcess"/>
    <dgm:cxn modelId="{629F6794-3C70-4591-BA9A-8DA4867EA645}" type="presParOf" srcId="{FC8F66C1-AB17-45B1-91F7-C77EDEAC8BDA}" destId="{C0425227-DAE8-4D3A-B484-281071C8ED32}" srcOrd="0" destOrd="0" presId="urn:microsoft.com/office/officeart/2009/layout/CircleArrowProcess"/>
    <dgm:cxn modelId="{DF0BEBC5-D4AD-4FE5-8700-9F106707F886}" type="presParOf" srcId="{DED0FA1F-D2E0-4AFC-B297-B9877B72CA9F}" destId="{8C728908-3631-4FF5-8739-38113834709A}" srcOrd="5" destOrd="0" presId="urn:microsoft.com/office/officeart/2009/layout/CircleArrowProcess"/>
    <dgm:cxn modelId="{A61924F4-BCFB-44A1-82D7-84A675CF890B}" type="presParOf" srcId="{DED0FA1F-D2E0-4AFC-B297-B9877B72CA9F}" destId="{8D5BBE80-1FAD-43E8-A68A-F3AE0DA6C2F1}" srcOrd="6" destOrd="0" presId="urn:microsoft.com/office/officeart/2009/layout/CircleArrowProcess"/>
    <dgm:cxn modelId="{B0E8F5A7-FDA0-4968-AF6C-D38FCD202F3E}" type="presParOf" srcId="{8D5BBE80-1FAD-43E8-A68A-F3AE0DA6C2F1}" destId="{C9E50F86-F398-47DC-AC2C-D221173FE14E}" srcOrd="0" destOrd="0" presId="urn:microsoft.com/office/officeart/2009/layout/CircleArrowProcess"/>
    <dgm:cxn modelId="{3AA00172-13E1-4A51-8122-4BA5EB7C8334}" type="presParOf" srcId="{DED0FA1F-D2E0-4AFC-B297-B9877B72CA9F}" destId="{27CF11C2-8C5E-4768-BAE7-1026CBD24AD6}" srcOrd="7" destOrd="0" presId="urn:microsoft.com/office/officeart/2009/layout/CircleArrow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3333720-5B46-45C2-9CAD-1AFE476C39DB}" type="doc">
      <dgm:prSet loTypeId="urn:microsoft.com/office/officeart/2005/8/layout/orgChart1" loCatId="hierarchy" qsTypeId="urn:microsoft.com/office/officeart/2005/8/quickstyle/simple2" qsCatId="simple" csTypeId="urn:microsoft.com/office/officeart/2005/8/colors/accent4_3" csCatId="accent4" phldr="1"/>
      <dgm:spPr/>
      <dgm:t>
        <a:bodyPr/>
        <a:lstStyle/>
        <a:p>
          <a:endParaRPr lang="es-MX"/>
        </a:p>
      </dgm:t>
    </dgm:pt>
    <dgm:pt modelId="{4C3E410F-E24E-4E59-A123-73D8A6273D6A}">
      <dgm:prSet phldrT="[Texto]" custT="1"/>
      <dgm:spPr/>
      <dgm:t>
        <a:bodyPr/>
        <a:lstStyle/>
        <a:p>
          <a:r>
            <a:rPr lang="es-ES" sz="4000" b="1" dirty="0" smtClean="0">
              <a:solidFill>
                <a:schemeClr val="tx1"/>
              </a:solidFill>
              <a:latin typeface="Harrington" pitchFamily="82" charset="0"/>
            </a:rPr>
            <a:t>METODOLOGÍA</a:t>
          </a:r>
          <a:endParaRPr lang="es-MX" sz="4000" b="1" dirty="0">
            <a:solidFill>
              <a:schemeClr val="tx1"/>
            </a:solidFill>
            <a:latin typeface="Harrington" pitchFamily="82" charset="0"/>
          </a:endParaRPr>
        </a:p>
      </dgm:t>
    </dgm:pt>
    <dgm:pt modelId="{25C758D4-8955-483E-B396-46AD96449E9B}" type="parTrans" cxnId="{1AF20302-70A2-40E8-AA94-46CDE7A91CBB}">
      <dgm:prSet/>
      <dgm:spPr/>
      <dgm:t>
        <a:bodyPr/>
        <a:lstStyle/>
        <a:p>
          <a:endParaRPr lang="es-MX">
            <a:solidFill>
              <a:schemeClr val="tx1"/>
            </a:solidFill>
            <a:latin typeface="Calibri Light" pitchFamily="34" charset="0"/>
          </a:endParaRPr>
        </a:p>
      </dgm:t>
    </dgm:pt>
    <dgm:pt modelId="{172F07D0-F4C8-4C3B-BF28-917DC6167E2C}" type="sibTrans" cxnId="{1AF20302-70A2-40E8-AA94-46CDE7A91CBB}">
      <dgm:prSet/>
      <dgm:spPr/>
      <dgm:t>
        <a:bodyPr/>
        <a:lstStyle/>
        <a:p>
          <a:endParaRPr lang="es-MX">
            <a:solidFill>
              <a:schemeClr val="tx1"/>
            </a:solidFill>
            <a:latin typeface="Calibri Light" pitchFamily="34" charset="0"/>
          </a:endParaRPr>
        </a:p>
      </dgm:t>
    </dgm:pt>
    <dgm:pt modelId="{F84090FC-C432-4250-9682-6F04446BD037}">
      <dgm:prSet phldrT="[Texto]" custT="1"/>
      <dgm:spPr/>
      <dgm:t>
        <a:bodyPr/>
        <a:lstStyle/>
        <a:p>
          <a:r>
            <a:rPr lang="es-MX" sz="2000" b="1" dirty="0" smtClean="0">
              <a:solidFill>
                <a:schemeClr val="tx1"/>
              </a:solidFill>
              <a:latin typeface="Calibri Light" pitchFamily="34" charset="0"/>
            </a:rPr>
            <a:t>Explicativa</a:t>
          </a:r>
          <a:endParaRPr lang="es-MX" sz="2000" b="1" dirty="0">
            <a:solidFill>
              <a:schemeClr val="tx1"/>
            </a:solidFill>
            <a:latin typeface="Calibri Light" pitchFamily="34" charset="0"/>
          </a:endParaRPr>
        </a:p>
      </dgm:t>
    </dgm:pt>
    <dgm:pt modelId="{65CDAF97-6CAB-447A-A433-D7C66B9BEF99}" type="parTrans" cxnId="{5892FBA3-0D7D-47DF-8D5C-F2BAD2DC17E1}">
      <dgm:prSet/>
      <dgm:spPr/>
      <dgm:t>
        <a:bodyPr/>
        <a:lstStyle/>
        <a:p>
          <a:endParaRPr lang="es-MX">
            <a:solidFill>
              <a:schemeClr val="tx1"/>
            </a:solidFill>
            <a:latin typeface="Calibri Light" pitchFamily="34" charset="0"/>
          </a:endParaRPr>
        </a:p>
      </dgm:t>
    </dgm:pt>
    <dgm:pt modelId="{CC3912E5-2BBA-462A-A9DE-DB9D2514C6E9}" type="sibTrans" cxnId="{5892FBA3-0D7D-47DF-8D5C-F2BAD2DC17E1}">
      <dgm:prSet/>
      <dgm:spPr/>
      <dgm:t>
        <a:bodyPr/>
        <a:lstStyle/>
        <a:p>
          <a:endParaRPr lang="es-MX">
            <a:solidFill>
              <a:schemeClr val="tx1"/>
            </a:solidFill>
            <a:latin typeface="Calibri Light" pitchFamily="34" charset="0"/>
          </a:endParaRPr>
        </a:p>
      </dgm:t>
    </dgm:pt>
    <dgm:pt modelId="{4D9D421E-F4CA-45CD-827E-26B993FC4199}">
      <dgm:prSet custT="1"/>
      <dgm:spPr/>
      <dgm:t>
        <a:bodyPr/>
        <a:lstStyle/>
        <a:p>
          <a:r>
            <a:rPr lang="es-EC" sz="2000" b="1" dirty="0" err="1" smtClean="0">
              <a:solidFill>
                <a:schemeClr val="tx1"/>
              </a:solidFill>
              <a:latin typeface="Calibri Light" pitchFamily="34" charset="0"/>
            </a:rPr>
            <a:t>Cuali</a:t>
          </a:r>
          <a:r>
            <a:rPr lang="es-EC" sz="2000" b="1" dirty="0" smtClean="0">
              <a:solidFill>
                <a:schemeClr val="tx1"/>
              </a:solidFill>
              <a:latin typeface="Calibri Light" pitchFamily="34" charset="0"/>
            </a:rPr>
            <a:t>-cuantitativo</a:t>
          </a:r>
          <a:endParaRPr lang="es-EC" sz="2000" b="1" dirty="0">
            <a:solidFill>
              <a:schemeClr val="tx1"/>
            </a:solidFill>
            <a:latin typeface="Calibri Light" pitchFamily="34" charset="0"/>
          </a:endParaRPr>
        </a:p>
      </dgm:t>
    </dgm:pt>
    <dgm:pt modelId="{DF0A89A3-9D0D-4156-8230-EA4860E7D9EA}" type="parTrans" cxnId="{16AC0374-4C46-411F-B81D-B6D865FA0B28}">
      <dgm:prSet/>
      <dgm:spPr/>
      <dgm:t>
        <a:bodyPr/>
        <a:lstStyle/>
        <a:p>
          <a:endParaRPr lang="es-EC">
            <a:solidFill>
              <a:schemeClr val="tx1"/>
            </a:solidFill>
            <a:latin typeface="Calibri Light" pitchFamily="34" charset="0"/>
          </a:endParaRPr>
        </a:p>
      </dgm:t>
    </dgm:pt>
    <dgm:pt modelId="{33A3D806-A92E-4926-BC45-E545F91B2FB1}" type="sibTrans" cxnId="{16AC0374-4C46-411F-B81D-B6D865FA0B28}">
      <dgm:prSet/>
      <dgm:spPr/>
      <dgm:t>
        <a:bodyPr/>
        <a:lstStyle/>
        <a:p>
          <a:endParaRPr lang="es-EC">
            <a:solidFill>
              <a:schemeClr val="tx1"/>
            </a:solidFill>
            <a:latin typeface="Calibri Light" pitchFamily="34" charset="0"/>
          </a:endParaRPr>
        </a:p>
      </dgm:t>
    </dgm:pt>
    <dgm:pt modelId="{0B3FE263-C22B-44D3-95AB-B5FCDD4A2C0B}">
      <dgm:prSet custT="1"/>
      <dgm:spPr/>
      <dgm:t>
        <a:bodyPr/>
        <a:lstStyle/>
        <a:p>
          <a:r>
            <a:rPr lang="es-MX" sz="2800" dirty="0" smtClean="0">
              <a:solidFill>
                <a:schemeClr val="tx1"/>
              </a:solidFill>
              <a:latin typeface="Calibri Light" pitchFamily="34" charset="0"/>
            </a:rPr>
            <a:t>Tipo</a:t>
          </a:r>
          <a:endParaRPr lang="es-MX" sz="2000" dirty="0">
            <a:solidFill>
              <a:schemeClr val="tx1"/>
            </a:solidFill>
            <a:latin typeface="Calibri Light" pitchFamily="34" charset="0"/>
          </a:endParaRPr>
        </a:p>
      </dgm:t>
    </dgm:pt>
    <dgm:pt modelId="{E7F409A7-802A-48D0-8E31-0E30BFDEBF17}" type="parTrans" cxnId="{F20F0AFE-6D31-468C-8409-F4644CAEEB86}">
      <dgm:prSet/>
      <dgm:spPr/>
      <dgm:t>
        <a:bodyPr/>
        <a:lstStyle/>
        <a:p>
          <a:endParaRPr lang="es-EC">
            <a:solidFill>
              <a:schemeClr val="tx1"/>
            </a:solidFill>
            <a:latin typeface="Calibri Light" pitchFamily="34" charset="0"/>
          </a:endParaRPr>
        </a:p>
      </dgm:t>
    </dgm:pt>
    <dgm:pt modelId="{49437D41-5433-46D4-94D3-05275EDEDD9A}" type="sibTrans" cxnId="{F20F0AFE-6D31-468C-8409-F4644CAEEB86}">
      <dgm:prSet/>
      <dgm:spPr/>
      <dgm:t>
        <a:bodyPr/>
        <a:lstStyle/>
        <a:p>
          <a:endParaRPr lang="es-EC">
            <a:solidFill>
              <a:schemeClr val="tx1"/>
            </a:solidFill>
            <a:latin typeface="Calibri Light" pitchFamily="34" charset="0"/>
          </a:endParaRPr>
        </a:p>
      </dgm:t>
    </dgm:pt>
    <dgm:pt modelId="{92BFE3EE-D9B2-4242-A479-52D47B6A9FED}">
      <dgm:prSet phldrT="[Texto]" custT="1"/>
      <dgm:spPr/>
      <dgm:t>
        <a:bodyPr/>
        <a:lstStyle/>
        <a:p>
          <a:r>
            <a:rPr lang="es-ES" sz="1800" dirty="0" smtClean="0">
              <a:solidFill>
                <a:schemeClr val="tx1"/>
              </a:solidFill>
              <a:latin typeface="Calibri Light" pitchFamily="34" charset="0"/>
            </a:rPr>
            <a:t> </a:t>
          </a:r>
          <a:r>
            <a:rPr lang="es-ES" sz="2000" dirty="0" smtClean="0">
              <a:solidFill>
                <a:schemeClr val="tx1"/>
              </a:solidFill>
              <a:latin typeface="Calibri Light" pitchFamily="34" charset="0"/>
            </a:rPr>
            <a:t>Enfoque</a:t>
          </a:r>
          <a:endParaRPr lang="es-MX" sz="4000" b="1" dirty="0">
            <a:solidFill>
              <a:schemeClr val="tx1"/>
            </a:solidFill>
            <a:latin typeface="Calibri Light" pitchFamily="34" charset="0"/>
          </a:endParaRPr>
        </a:p>
      </dgm:t>
    </dgm:pt>
    <dgm:pt modelId="{1E323F9C-09AD-4B6B-A372-FD58FB2CAE3A}" type="parTrans" cxnId="{E6E1D9D5-51E1-4D49-B977-CC224C65BBAA}">
      <dgm:prSet/>
      <dgm:spPr/>
      <dgm:t>
        <a:bodyPr/>
        <a:lstStyle/>
        <a:p>
          <a:endParaRPr lang="es-EC">
            <a:solidFill>
              <a:schemeClr val="tx1"/>
            </a:solidFill>
            <a:latin typeface="Calibri Light" pitchFamily="34" charset="0"/>
          </a:endParaRPr>
        </a:p>
      </dgm:t>
    </dgm:pt>
    <dgm:pt modelId="{954659A3-5778-42D8-93B0-A33B04991EB4}" type="sibTrans" cxnId="{E6E1D9D5-51E1-4D49-B977-CC224C65BBAA}">
      <dgm:prSet/>
      <dgm:spPr/>
      <dgm:t>
        <a:bodyPr/>
        <a:lstStyle/>
        <a:p>
          <a:endParaRPr lang="es-EC">
            <a:solidFill>
              <a:schemeClr val="tx1"/>
            </a:solidFill>
            <a:latin typeface="Calibri Light" pitchFamily="34" charset="0"/>
          </a:endParaRPr>
        </a:p>
      </dgm:t>
    </dgm:pt>
    <dgm:pt modelId="{8987A850-0C9A-4DE2-8C61-EC75D3D8DB4A}">
      <dgm:prSet/>
      <dgm:spPr/>
      <dgm:t>
        <a:bodyPr/>
        <a:lstStyle/>
        <a:p>
          <a:r>
            <a:rPr lang="es-EC" b="1" dirty="0" smtClean="0">
              <a:solidFill>
                <a:schemeClr val="tx1"/>
              </a:solidFill>
              <a:latin typeface="Calibri Light" pitchFamily="34" charset="0"/>
            </a:rPr>
            <a:t>Test de  </a:t>
          </a:r>
          <a:r>
            <a:rPr lang="es-EC" b="1" dirty="0" err="1" smtClean="0">
              <a:solidFill>
                <a:schemeClr val="tx1"/>
              </a:solidFill>
              <a:latin typeface="Calibri Light" pitchFamily="34" charset="0"/>
            </a:rPr>
            <a:t>Rosenberg</a:t>
          </a:r>
          <a:r>
            <a:rPr lang="es-EC" b="1" dirty="0" smtClean="0">
              <a:solidFill>
                <a:schemeClr val="tx1"/>
              </a:solidFill>
              <a:latin typeface="Calibri Light" pitchFamily="34" charset="0"/>
            </a:rPr>
            <a:t> Resultados numéricos.  Autoestima de la población investigada  alta, media o baja.</a:t>
          </a:r>
          <a:endParaRPr lang="es-EC" b="1" dirty="0">
            <a:solidFill>
              <a:schemeClr val="tx1"/>
            </a:solidFill>
            <a:latin typeface="Calibri Light" pitchFamily="34" charset="0"/>
          </a:endParaRPr>
        </a:p>
      </dgm:t>
    </dgm:pt>
    <dgm:pt modelId="{DD784B2A-7BD6-41B6-A5C3-A57C11E5AFFB}" type="parTrans" cxnId="{AEADCF50-1E33-44E9-A3BE-3DE6DA0352B9}">
      <dgm:prSet/>
      <dgm:spPr/>
      <dgm:t>
        <a:bodyPr/>
        <a:lstStyle/>
        <a:p>
          <a:endParaRPr lang="es-EC">
            <a:solidFill>
              <a:schemeClr val="tx1"/>
            </a:solidFill>
            <a:latin typeface="Calibri Light" pitchFamily="34" charset="0"/>
          </a:endParaRPr>
        </a:p>
      </dgm:t>
    </dgm:pt>
    <dgm:pt modelId="{00A15000-89E4-47CD-8476-5A283470CC69}" type="sibTrans" cxnId="{AEADCF50-1E33-44E9-A3BE-3DE6DA0352B9}">
      <dgm:prSet/>
      <dgm:spPr/>
      <dgm:t>
        <a:bodyPr/>
        <a:lstStyle/>
        <a:p>
          <a:endParaRPr lang="es-EC">
            <a:solidFill>
              <a:schemeClr val="tx1"/>
            </a:solidFill>
            <a:latin typeface="Calibri Light" pitchFamily="34" charset="0"/>
          </a:endParaRPr>
        </a:p>
      </dgm:t>
    </dgm:pt>
    <dgm:pt modelId="{E299DF46-C12E-4BFC-9008-F3BD605433A9}">
      <dgm:prSet phldrT="[Texto]" custT="1"/>
      <dgm:spPr/>
      <dgm:t>
        <a:bodyPr/>
        <a:lstStyle/>
        <a:p>
          <a:r>
            <a:rPr lang="es-MX" sz="2000" b="1" dirty="0" smtClean="0">
              <a:solidFill>
                <a:schemeClr val="tx1"/>
              </a:solidFill>
              <a:latin typeface="Calibri Light" pitchFamily="34" charset="0"/>
            </a:rPr>
            <a:t>Descriptiva</a:t>
          </a:r>
          <a:endParaRPr lang="es-MX" sz="2000" b="1" dirty="0">
            <a:solidFill>
              <a:schemeClr val="tx1"/>
            </a:solidFill>
            <a:latin typeface="Calibri Light" pitchFamily="34" charset="0"/>
          </a:endParaRPr>
        </a:p>
      </dgm:t>
    </dgm:pt>
    <dgm:pt modelId="{82F5FA5E-E260-4890-9916-E568B04C0A3E}" type="parTrans" cxnId="{607A4C11-BCCA-499A-A727-8E293329A829}">
      <dgm:prSet/>
      <dgm:spPr/>
      <dgm:t>
        <a:bodyPr/>
        <a:lstStyle/>
        <a:p>
          <a:endParaRPr lang="es-EC"/>
        </a:p>
      </dgm:t>
    </dgm:pt>
    <dgm:pt modelId="{A534ED11-BF50-4D34-98BB-CA940D71E32B}" type="sibTrans" cxnId="{607A4C11-BCCA-499A-A727-8E293329A829}">
      <dgm:prSet/>
      <dgm:spPr/>
      <dgm:t>
        <a:bodyPr/>
        <a:lstStyle/>
        <a:p>
          <a:endParaRPr lang="es-EC"/>
        </a:p>
      </dgm:t>
    </dgm:pt>
    <dgm:pt modelId="{FDD6BCE9-1E2C-44B9-B63C-EF7FF95D1F56}" type="pres">
      <dgm:prSet presAssocID="{63333720-5B46-45C2-9CAD-1AFE476C39DB}" presName="hierChild1" presStyleCnt="0">
        <dgm:presLayoutVars>
          <dgm:orgChart val="1"/>
          <dgm:chPref val="1"/>
          <dgm:dir/>
          <dgm:animOne val="branch"/>
          <dgm:animLvl val="lvl"/>
          <dgm:resizeHandles/>
        </dgm:presLayoutVars>
      </dgm:prSet>
      <dgm:spPr/>
      <dgm:t>
        <a:bodyPr/>
        <a:lstStyle/>
        <a:p>
          <a:endParaRPr lang="es-ES"/>
        </a:p>
      </dgm:t>
    </dgm:pt>
    <dgm:pt modelId="{9AC3355D-1C92-43AE-A5EB-4CDF0963A234}" type="pres">
      <dgm:prSet presAssocID="{4C3E410F-E24E-4E59-A123-73D8A6273D6A}" presName="hierRoot1" presStyleCnt="0">
        <dgm:presLayoutVars>
          <dgm:hierBranch val="init"/>
        </dgm:presLayoutVars>
      </dgm:prSet>
      <dgm:spPr/>
      <dgm:t>
        <a:bodyPr/>
        <a:lstStyle/>
        <a:p>
          <a:endParaRPr lang="es-EC"/>
        </a:p>
      </dgm:t>
    </dgm:pt>
    <dgm:pt modelId="{4873EC6F-D2C9-49DD-B262-9928CEC74964}" type="pres">
      <dgm:prSet presAssocID="{4C3E410F-E24E-4E59-A123-73D8A6273D6A}" presName="rootComposite1" presStyleCnt="0"/>
      <dgm:spPr/>
      <dgm:t>
        <a:bodyPr/>
        <a:lstStyle/>
        <a:p>
          <a:endParaRPr lang="es-EC"/>
        </a:p>
      </dgm:t>
    </dgm:pt>
    <dgm:pt modelId="{C716532A-8346-42B5-9C65-2A842BEE711E}" type="pres">
      <dgm:prSet presAssocID="{4C3E410F-E24E-4E59-A123-73D8A6273D6A}" presName="rootText1" presStyleLbl="node0" presStyleIdx="0" presStyleCnt="1" custScaleX="253614" custScaleY="60249" custLinFactNeighborX="27133" custLinFactNeighborY="-81">
        <dgm:presLayoutVars>
          <dgm:chPref val="3"/>
        </dgm:presLayoutVars>
      </dgm:prSet>
      <dgm:spPr/>
      <dgm:t>
        <a:bodyPr/>
        <a:lstStyle/>
        <a:p>
          <a:endParaRPr lang="es-MX"/>
        </a:p>
      </dgm:t>
    </dgm:pt>
    <dgm:pt modelId="{38525152-C667-4444-BD8E-8EAD5CCEB2CD}" type="pres">
      <dgm:prSet presAssocID="{4C3E410F-E24E-4E59-A123-73D8A6273D6A}" presName="rootConnector1" presStyleLbl="node1" presStyleIdx="0" presStyleCnt="0"/>
      <dgm:spPr/>
      <dgm:t>
        <a:bodyPr/>
        <a:lstStyle/>
        <a:p>
          <a:endParaRPr lang="es-ES"/>
        </a:p>
      </dgm:t>
    </dgm:pt>
    <dgm:pt modelId="{06B0E428-6FA3-4DD8-AE99-CB66847C4147}" type="pres">
      <dgm:prSet presAssocID="{4C3E410F-E24E-4E59-A123-73D8A6273D6A}" presName="hierChild2" presStyleCnt="0"/>
      <dgm:spPr/>
      <dgm:t>
        <a:bodyPr/>
        <a:lstStyle/>
        <a:p>
          <a:endParaRPr lang="es-EC"/>
        </a:p>
      </dgm:t>
    </dgm:pt>
    <dgm:pt modelId="{C2EDB1EB-8210-4807-B6C7-3998B5B7C69C}" type="pres">
      <dgm:prSet presAssocID="{1E323F9C-09AD-4B6B-A372-FD58FB2CAE3A}" presName="Name37" presStyleLbl="parChTrans1D2" presStyleIdx="0" presStyleCnt="2"/>
      <dgm:spPr/>
      <dgm:t>
        <a:bodyPr/>
        <a:lstStyle/>
        <a:p>
          <a:endParaRPr lang="es-ES"/>
        </a:p>
      </dgm:t>
    </dgm:pt>
    <dgm:pt modelId="{C6BFC194-9BDD-4616-81A3-C9BB37DF1E84}" type="pres">
      <dgm:prSet presAssocID="{92BFE3EE-D9B2-4242-A479-52D47B6A9FED}" presName="hierRoot2" presStyleCnt="0">
        <dgm:presLayoutVars>
          <dgm:hierBranch val="r"/>
        </dgm:presLayoutVars>
      </dgm:prSet>
      <dgm:spPr/>
    </dgm:pt>
    <dgm:pt modelId="{EB0ED62B-084F-4195-8EFA-C1FD7E393229}" type="pres">
      <dgm:prSet presAssocID="{92BFE3EE-D9B2-4242-A479-52D47B6A9FED}" presName="rootComposite" presStyleCnt="0"/>
      <dgm:spPr/>
    </dgm:pt>
    <dgm:pt modelId="{DD8611EC-769B-4E2B-8B4C-D42C43D3A621}" type="pres">
      <dgm:prSet presAssocID="{92BFE3EE-D9B2-4242-A479-52D47B6A9FED}" presName="rootText" presStyleLbl="node2" presStyleIdx="0" presStyleCnt="2" custScaleX="54738" custScaleY="37246" custLinFactNeighborX="-9113" custLinFactNeighborY="24027">
        <dgm:presLayoutVars>
          <dgm:chPref val="3"/>
        </dgm:presLayoutVars>
      </dgm:prSet>
      <dgm:spPr/>
      <dgm:t>
        <a:bodyPr/>
        <a:lstStyle/>
        <a:p>
          <a:endParaRPr lang="es-EC"/>
        </a:p>
      </dgm:t>
    </dgm:pt>
    <dgm:pt modelId="{7F59D27A-7534-4C74-BA9B-3DE4C1483CFC}" type="pres">
      <dgm:prSet presAssocID="{92BFE3EE-D9B2-4242-A479-52D47B6A9FED}" presName="rootConnector" presStyleLbl="node2" presStyleIdx="0" presStyleCnt="2"/>
      <dgm:spPr/>
      <dgm:t>
        <a:bodyPr/>
        <a:lstStyle/>
        <a:p>
          <a:endParaRPr lang="es-EC"/>
        </a:p>
      </dgm:t>
    </dgm:pt>
    <dgm:pt modelId="{2884CBFF-B084-4DA3-9F4C-0F75B3D20C9A}" type="pres">
      <dgm:prSet presAssocID="{92BFE3EE-D9B2-4242-A479-52D47B6A9FED}" presName="hierChild4" presStyleCnt="0"/>
      <dgm:spPr/>
    </dgm:pt>
    <dgm:pt modelId="{2CFB6E3E-F44E-4CCC-9F29-3B287EC1B60A}" type="pres">
      <dgm:prSet presAssocID="{DF0A89A3-9D0D-4156-8230-EA4860E7D9EA}" presName="Name50" presStyleLbl="parChTrans1D3" presStyleIdx="0" presStyleCnt="3"/>
      <dgm:spPr/>
      <dgm:t>
        <a:bodyPr/>
        <a:lstStyle/>
        <a:p>
          <a:endParaRPr lang="es-EC"/>
        </a:p>
      </dgm:t>
    </dgm:pt>
    <dgm:pt modelId="{B6771DF3-359A-42AE-8670-496EFE82495B}" type="pres">
      <dgm:prSet presAssocID="{4D9D421E-F4CA-45CD-827E-26B993FC4199}" presName="hierRoot2" presStyleCnt="0">
        <dgm:presLayoutVars>
          <dgm:hierBranch/>
        </dgm:presLayoutVars>
      </dgm:prSet>
      <dgm:spPr/>
      <dgm:t>
        <a:bodyPr/>
        <a:lstStyle/>
        <a:p>
          <a:endParaRPr lang="es-EC"/>
        </a:p>
      </dgm:t>
    </dgm:pt>
    <dgm:pt modelId="{8EC55360-2C14-4C50-8366-1F1B6C62525A}" type="pres">
      <dgm:prSet presAssocID="{4D9D421E-F4CA-45CD-827E-26B993FC4199}" presName="rootComposite" presStyleCnt="0"/>
      <dgm:spPr/>
      <dgm:t>
        <a:bodyPr/>
        <a:lstStyle/>
        <a:p>
          <a:endParaRPr lang="es-EC"/>
        </a:p>
      </dgm:t>
    </dgm:pt>
    <dgm:pt modelId="{5075B78E-FC4B-4748-8E55-CA2276F5004A}" type="pres">
      <dgm:prSet presAssocID="{4D9D421E-F4CA-45CD-827E-26B993FC4199}" presName="rootText" presStyleLbl="node3" presStyleIdx="0" presStyleCnt="3" custScaleX="82785" custScaleY="40210" custLinFactNeighborX="-14098" custLinFactNeighborY="18174">
        <dgm:presLayoutVars>
          <dgm:chPref val="3"/>
        </dgm:presLayoutVars>
      </dgm:prSet>
      <dgm:spPr/>
      <dgm:t>
        <a:bodyPr/>
        <a:lstStyle/>
        <a:p>
          <a:endParaRPr lang="es-EC"/>
        </a:p>
      </dgm:t>
    </dgm:pt>
    <dgm:pt modelId="{7AB28D32-937A-41C9-B71E-5D99E4E4D9B8}" type="pres">
      <dgm:prSet presAssocID="{4D9D421E-F4CA-45CD-827E-26B993FC4199}" presName="rootConnector" presStyleLbl="node3" presStyleIdx="0" presStyleCnt="3"/>
      <dgm:spPr/>
      <dgm:t>
        <a:bodyPr/>
        <a:lstStyle/>
        <a:p>
          <a:endParaRPr lang="es-EC"/>
        </a:p>
      </dgm:t>
    </dgm:pt>
    <dgm:pt modelId="{B962E7C4-4D3E-449D-A14A-B9E6C4D975D9}" type="pres">
      <dgm:prSet presAssocID="{4D9D421E-F4CA-45CD-827E-26B993FC4199}" presName="hierChild4" presStyleCnt="0"/>
      <dgm:spPr/>
      <dgm:t>
        <a:bodyPr/>
        <a:lstStyle/>
        <a:p>
          <a:endParaRPr lang="es-EC"/>
        </a:p>
      </dgm:t>
    </dgm:pt>
    <dgm:pt modelId="{C9D47B10-CA86-488A-B410-F643EA7F4A77}" type="pres">
      <dgm:prSet presAssocID="{DD784B2A-7BD6-41B6-A5C3-A57C11E5AFFB}" presName="Name35" presStyleLbl="parChTrans1D4" presStyleIdx="0" presStyleCnt="1"/>
      <dgm:spPr/>
      <dgm:t>
        <a:bodyPr/>
        <a:lstStyle/>
        <a:p>
          <a:endParaRPr lang="es-ES"/>
        </a:p>
      </dgm:t>
    </dgm:pt>
    <dgm:pt modelId="{2B79F51C-5ACF-426D-B20F-76DA3D8F0B48}" type="pres">
      <dgm:prSet presAssocID="{8987A850-0C9A-4DE2-8C61-EC75D3D8DB4A}" presName="hierRoot2" presStyleCnt="0">
        <dgm:presLayoutVars>
          <dgm:hierBranch/>
        </dgm:presLayoutVars>
      </dgm:prSet>
      <dgm:spPr/>
    </dgm:pt>
    <dgm:pt modelId="{D43C7DD7-0DB6-4BC7-9438-671E2D5514AE}" type="pres">
      <dgm:prSet presAssocID="{8987A850-0C9A-4DE2-8C61-EC75D3D8DB4A}" presName="rootComposite" presStyleCnt="0"/>
      <dgm:spPr/>
    </dgm:pt>
    <dgm:pt modelId="{172C1996-A6BD-4A01-83B3-742F28F3F8E0}" type="pres">
      <dgm:prSet presAssocID="{8987A850-0C9A-4DE2-8C61-EC75D3D8DB4A}" presName="rootText" presStyleLbl="node4" presStyleIdx="0" presStyleCnt="1" custLinFactNeighborX="-11939" custLinFactNeighborY="-3595">
        <dgm:presLayoutVars>
          <dgm:chPref val="3"/>
        </dgm:presLayoutVars>
      </dgm:prSet>
      <dgm:spPr/>
      <dgm:t>
        <a:bodyPr/>
        <a:lstStyle/>
        <a:p>
          <a:endParaRPr lang="es-EC"/>
        </a:p>
      </dgm:t>
    </dgm:pt>
    <dgm:pt modelId="{D42A80C2-4CB2-4B78-8731-B8B17B9AF2D5}" type="pres">
      <dgm:prSet presAssocID="{8987A850-0C9A-4DE2-8C61-EC75D3D8DB4A}" presName="rootConnector" presStyleLbl="node4" presStyleIdx="0" presStyleCnt="1"/>
      <dgm:spPr/>
      <dgm:t>
        <a:bodyPr/>
        <a:lstStyle/>
        <a:p>
          <a:endParaRPr lang="es-ES"/>
        </a:p>
      </dgm:t>
    </dgm:pt>
    <dgm:pt modelId="{A6A6858F-8CDD-4C71-BCC5-513515E31FE9}" type="pres">
      <dgm:prSet presAssocID="{8987A850-0C9A-4DE2-8C61-EC75D3D8DB4A}" presName="hierChild4" presStyleCnt="0"/>
      <dgm:spPr/>
    </dgm:pt>
    <dgm:pt modelId="{FDE01AAF-81B4-4159-AC26-445A04F55179}" type="pres">
      <dgm:prSet presAssocID="{8987A850-0C9A-4DE2-8C61-EC75D3D8DB4A}" presName="hierChild5" presStyleCnt="0"/>
      <dgm:spPr/>
    </dgm:pt>
    <dgm:pt modelId="{C5F41B50-6ECF-44CF-9BE3-DA7BF8C8412E}" type="pres">
      <dgm:prSet presAssocID="{4D9D421E-F4CA-45CD-827E-26B993FC4199}" presName="hierChild5" presStyleCnt="0"/>
      <dgm:spPr/>
      <dgm:t>
        <a:bodyPr/>
        <a:lstStyle/>
        <a:p>
          <a:endParaRPr lang="es-EC"/>
        </a:p>
      </dgm:t>
    </dgm:pt>
    <dgm:pt modelId="{76868D37-6E57-4376-803D-BB94E2C1B7A8}" type="pres">
      <dgm:prSet presAssocID="{92BFE3EE-D9B2-4242-A479-52D47B6A9FED}" presName="hierChild5" presStyleCnt="0"/>
      <dgm:spPr/>
    </dgm:pt>
    <dgm:pt modelId="{F25823E5-A2B7-43F6-ADC9-B1DFD7690EF3}" type="pres">
      <dgm:prSet presAssocID="{E7F409A7-802A-48D0-8E31-0E30BFDEBF17}" presName="Name37" presStyleLbl="parChTrans1D2" presStyleIdx="1" presStyleCnt="2"/>
      <dgm:spPr/>
      <dgm:t>
        <a:bodyPr/>
        <a:lstStyle/>
        <a:p>
          <a:endParaRPr lang="es-EC"/>
        </a:p>
      </dgm:t>
    </dgm:pt>
    <dgm:pt modelId="{358E6168-E0B6-4E16-8BF7-8F6FD6223ACA}" type="pres">
      <dgm:prSet presAssocID="{0B3FE263-C22B-44D3-95AB-B5FCDD4A2C0B}" presName="hierRoot2" presStyleCnt="0">
        <dgm:presLayoutVars>
          <dgm:hierBranch val="l"/>
        </dgm:presLayoutVars>
      </dgm:prSet>
      <dgm:spPr/>
      <dgm:t>
        <a:bodyPr/>
        <a:lstStyle/>
        <a:p>
          <a:endParaRPr lang="es-EC"/>
        </a:p>
      </dgm:t>
    </dgm:pt>
    <dgm:pt modelId="{CD5C60AF-9FA9-4E62-B659-044D812CC584}" type="pres">
      <dgm:prSet presAssocID="{0B3FE263-C22B-44D3-95AB-B5FCDD4A2C0B}" presName="rootComposite" presStyleCnt="0"/>
      <dgm:spPr/>
      <dgm:t>
        <a:bodyPr/>
        <a:lstStyle/>
        <a:p>
          <a:endParaRPr lang="es-EC"/>
        </a:p>
      </dgm:t>
    </dgm:pt>
    <dgm:pt modelId="{0377351A-EE19-4B1A-A3F0-42E9568FD1C9}" type="pres">
      <dgm:prSet presAssocID="{0B3FE263-C22B-44D3-95AB-B5FCDD4A2C0B}" presName="rootText" presStyleLbl="node2" presStyleIdx="1" presStyleCnt="2" custScaleX="39947" custScaleY="28188" custLinFactNeighborX="9045" custLinFactNeighborY="30377">
        <dgm:presLayoutVars>
          <dgm:chPref val="3"/>
        </dgm:presLayoutVars>
      </dgm:prSet>
      <dgm:spPr/>
      <dgm:t>
        <a:bodyPr/>
        <a:lstStyle/>
        <a:p>
          <a:endParaRPr lang="es-EC"/>
        </a:p>
      </dgm:t>
    </dgm:pt>
    <dgm:pt modelId="{5B0FFD42-CB57-4D1A-8B49-E005754794E5}" type="pres">
      <dgm:prSet presAssocID="{0B3FE263-C22B-44D3-95AB-B5FCDD4A2C0B}" presName="rootConnector" presStyleLbl="node2" presStyleIdx="1" presStyleCnt="2"/>
      <dgm:spPr/>
      <dgm:t>
        <a:bodyPr/>
        <a:lstStyle/>
        <a:p>
          <a:endParaRPr lang="es-EC"/>
        </a:p>
      </dgm:t>
    </dgm:pt>
    <dgm:pt modelId="{60669056-F263-4843-A4F1-16F8F770DDE7}" type="pres">
      <dgm:prSet presAssocID="{0B3FE263-C22B-44D3-95AB-B5FCDD4A2C0B}" presName="hierChild4" presStyleCnt="0"/>
      <dgm:spPr/>
      <dgm:t>
        <a:bodyPr/>
        <a:lstStyle/>
        <a:p>
          <a:endParaRPr lang="es-EC"/>
        </a:p>
      </dgm:t>
    </dgm:pt>
    <dgm:pt modelId="{3350D048-E61D-4BBD-8894-89CA4BBBCAC8}" type="pres">
      <dgm:prSet presAssocID="{65CDAF97-6CAB-447A-A433-D7C66B9BEF99}" presName="Name50" presStyleLbl="parChTrans1D3" presStyleIdx="1" presStyleCnt="3"/>
      <dgm:spPr/>
      <dgm:t>
        <a:bodyPr/>
        <a:lstStyle/>
        <a:p>
          <a:endParaRPr lang="es-EC"/>
        </a:p>
      </dgm:t>
    </dgm:pt>
    <dgm:pt modelId="{F5FCCDE6-9721-43B6-A155-2F7BBD9A7858}" type="pres">
      <dgm:prSet presAssocID="{F84090FC-C432-4250-9682-6F04446BD037}" presName="hierRoot2" presStyleCnt="0">
        <dgm:presLayoutVars>
          <dgm:hierBranch val="init"/>
        </dgm:presLayoutVars>
      </dgm:prSet>
      <dgm:spPr/>
      <dgm:t>
        <a:bodyPr/>
        <a:lstStyle/>
        <a:p>
          <a:endParaRPr lang="es-EC"/>
        </a:p>
      </dgm:t>
    </dgm:pt>
    <dgm:pt modelId="{A666A801-50E3-4309-A421-85023D312538}" type="pres">
      <dgm:prSet presAssocID="{F84090FC-C432-4250-9682-6F04446BD037}" presName="rootComposite" presStyleCnt="0"/>
      <dgm:spPr/>
      <dgm:t>
        <a:bodyPr/>
        <a:lstStyle/>
        <a:p>
          <a:endParaRPr lang="es-EC"/>
        </a:p>
      </dgm:t>
    </dgm:pt>
    <dgm:pt modelId="{5793AA0F-251E-47C5-BC12-245A4B24C7A4}" type="pres">
      <dgm:prSet presAssocID="{F84090FC-C432-4250-9682-6F04446BD037}" presName="rootText" presStyleLbl="node3" presStyleIdx="1" presStyleCnt="3" custScaleX="49805" custScaleY="45989" custLinFactNeighborX="5145" custLinFactNeighborY="40184">
        <dgm:presLayoutVars>
          <dgm:chPref val="3"/>
        </dgm:presLayoutVars>
      </dgm:prSet>
      <dgm:spPr/>
      <dgm:t>
        <a:bodyPr/>
        <a:lstStyle/>
        <a:p>
          <a:endParaRPr lang="es-MX"/>
        </a:p>
      </dgm:t>
    </dgm:pt>
    <dgm:pt modelId="{585B7D0A-170D-410D-BE95-79A61E63AA9D}" type="pres">
      <dgm:prSet presAssocID="{F84090FC-C432-4250-9682-6F04446BD037}" presName="rootConnector" presStyleLbl="node3" presStyleIdx="1" presStyleCnt="3"/>
      <dgm:spPr/>
      <dgm:t>
        <a:bodyPr/>
        <a:lstStyle/>
        <a:p>
          <a:endParaRPr lang="es-ES"/>
        </a:p>
      </dgm:t>
    </dgm:pt>
    <dgm:pt modelId="{BBFF2998-1835-4330-ACC3-C9BF33B4E12C}" type="pres">
      <dgm:prSet presAssocID="{F84090FC-C432-4250-9682-6F04446BD037}" presName="hierChild4" presStyleCnt="0"/>
      <dgm:spPr/>
      <dgm:t>
        <a:bodyPr/>
        <a:lstStyle/>
        <a:p>
          <a:endParaRPr lang="es-EC"/>
        </a:p>
      </dgm:t>
    </dgm:pt>
    <dgm:pt modelId="{CB08C5B9-3A7A-42A9-B61D-A0BE57B16AC0}" type="pres">
      <dgm:prSet presAssocID="{F84090FC-C432-4250-9682-6F04446BD037}" presName="hierChild5" presStyleCnt="0"/>
      <dgm:spPr/>
      <dgm:t>
        <a:bodyPr/>
        <a:lstStyle/>
        <a:p>
          <a:endParaRPr lang="es-EC"/>
        </a:p>
      </dgm:t>
    </dgm:pt>
    <dgm:pt modelId="{EC54C794-AA82-449D-9037-33D2D6E42A06}" type="pres">
      <dgm:prSet presAssocID="{82F5FA5E-E260-4890-9916-E568B04C0A3E}" presName="Name50" presStyleLbl="parChTrans1D3" presStyleIdx="2" presStyleCnt="3"/>
      <dgm:spPr/>
      <dgm:t>
        <a:bodyPr/>
        <a:lstStyle/>
        <a:p>
          <a:endParaRPr lang="es-ES"/>
        </a:p>
      </dgm:t>
    </dgm:pt>
    <dgm:pt modelId="{ED0C3079-6D65-4418-9FC7-47EF3B44DFF3}" type="pres">
      <dgm:prSet presAssocID="{E299DF46-C12E-4BFC-9008-F3BD605433A9}" presName="hierRoot2" presStyleCnt="0">
        <dgm:presLayoutVars>
          <dgm:hierBranch val="l"/>
        </dgm:presLayoutVars>
      </dgm:prSet>
      <dgm:spPr/>
    </dgm:pt>
    <dgm:pt modelId="{92806648-77EB-44D1-8E3A-D7FF600C788C}" type="pres">
      <dgm:prSet presAssocID="{E299DF46-C12E-4BFC-9008-F3BD605433A9}" presName="rootComposite" presStyleCnt="0"/>
      <dgm:spPr/>
    </dgm:pt>
    <dgm:pt modelId="{E980DCE2-ECF9-4616-83EC-E2F5CB47DB4D}" type="pres">
      <dgm:prSet presAssocID="{E299DF46-C12E-4BFC-9008-F3BD605433A9}" presName="rootText" presStyleLbl="node3" presStyleIdx="2" presStyleCnt="3" custScaleX="71458" custScaleY="21856" custLinFactNeighborX="7371" custLinFactNeighborY="29905">
        <dgm:presLayoutVars>
          <dgm:chPref val="3"/>
        </dgm:presLayoutVars>
      </dgm:prSet>
      <dgm:spPr/>
      <dgm:t>
        <a:bodyPr/>
        <a:lstStyle/>
        <a:p>
          <a:endParaRPr lang="es-EC"/>
        </a:p>
      </dgm:t>
    </dgm:pt>
    <dgm:pt modelId="{3E35EF19-C445-4654-8A88-8AC43401682F}" type="pres">
      <dgm:prSet presAssocID="{E299DF46-C12E-4BFC-9008-F3BD605433A9}" presName="rootConnector" presStyleLbl="node3" presStyleIdx="2" presStyleCnt="3"/>
      <dgm:spPr/>
      <dgm:t>
        <a:bodyPr/>
        <a:lstStyle/>
        <a:p>
          <a:endParaRPr lang="es-EC"/>
        </a:p>
      </dgm:t>
    </dgm:pt>
    <dgm:pt modelId="{BF08F190-1918-4E90-BA52-9914DDA2D710}" type="pres">
      <dgm:prSet presAssocID="{E299DF46-C12E-4BFC-9008-F3BD605433A9}" presName="hierChild4" presStyleCnt="0"/>
      <dgm:spPr/>
    </dgm:pt>
    <dgm:pt modelId="{E3D4C992-2A42-4A61-9370-F702FC00AA1B}" type="pres">
      <dgm:prSet presAssocID="{E299DF46-C12E-4BFC-9008-F3BD605433A9}" presName="hierChild5" presStyleCnt="0"/>
      <dgm:spPr/>
    </dgm:pt>
    <dgm:pt modelId="{4A15C88A-7F15-4D14-A23B-E6C586E6741D}" type="pres">
      <dgm:prSet presAssocID="{0B3FE263-C22B-44D3-95AB-B5FCDD4A2C0B}" presName="hierChild5" presStyleCnt="0"/>
      <dgm:spPr/>
      <dgm:t>
        <a:bodyPr/>
        <a:lstStyle/>
        <a:p>
          <a:endParaRPr lang="es-EC"/>
        </a:p>
      </dgm:t>
    </dgm:pt>
    <dgm:pt modelId="{A7C423F7-79EA-4D29-B734-EC4BECC1C0E0}" type="pres">
      <dgm:prSet presAssocID="{4C3E410F-E24E-4E59-A123-73D8A6273D6A}" presName="hierChild3" presStyleCnt="0"/>
      <dgm:spPr/>
      <dgm:t>
        <a:bodyPr/>
        <a:lstStyle/>
        <a:p>
          <a:endParaRPr lang="es-EC"/>
        </a:p>
      </dgm:t>
    </dgm:pt>
  </dgm:ptLst>
  <dgm:cxnLst>
    <dgm:cxn modelId="{E36C6E63-B931-436C-BDD4-E6EA4FFE7296}" type="presOf" srcId="{4D9D421E-F4CA-45CD-827E-26B993FC4199}" destId="{7AB28D32-937A-41C9-B71E-5D99E4E4D9B8}" srcOrd="1" destOrd="0" presId="urn:microsoft.com/office/officeart/2005/8/layout/orgChart1"/>
    <dgm:cxn modelId="{5892FBA3-0D7D-47DF-8D5C-F2BAD2DC17E1}" srcId="{0B3FE263-C22B-44D3-95AB-B5FCDD4A2C0B}" destId="{F84090FC-C432-4250-9682-6F04446BD037}" srcOrd="0" destOrd="0" parTransId="{65CDAF97-6CAB-447A-A433-D7C66B9BEF99}" sibTransId="{CC3912E5-2BBA-462A-A9DE-DB9D2514C6E9}"/>
    <dgm:cxn modelId="{37B9E6A3-0E25-4E02-9538-6DF7D1DDF5A2}" type="presOf" srcId="{8987A850-0C9A-4DE2-8C61-EC75D3D8DB4A}" destId="{172C1996-A6BD-4A01-83B3-742F28F3F8E0}" srcOrd="0" destOrd="0" presId="urn:microsoft.com/office/officeart/2005/8/layout/orgChart1"/>
    <dgm:cxn modelId="{1CA87110-C6C0-4EBA-9FF3-6B403C9B4CF3}" type="presOf" srcId="{0B3FE263-C22B-44D3-95AB-B5FCDD4A2C0B}" destId="{0377351A-EE19-4B1A-A3F0-42E9568FD1C9}" srcOrd="0" destOrd="0" presId="urn:microsoft.com/office/officeart/2005/8/layout/orgChart1"/>
    <dgm:cxn modelId="{758E91A6-E88C-4BA4-B133-A9FA1E3DA328}" type="presOf" srcId="{F84090FC-C432-4250-9682-6F04446BD037}" destId="{585B7D0A-170D-410D-BE95-79A61E63AA9D}" srcOrd="1" destOrd="0" presId="urn:microsoft.com/office/officeart/2005/8/layout/orgChart1"/>
    <dgm:cxn modelId="{D3BD66BE-6D9B-4C25-A9CD-A5A10D9D586A}" type="presOf" srcId="{82F5FA5E-E260-4890-9916-E568B04C0A3E}" destId="{EC54C794-AA82-449D-9037-33D2D6E42A06}" srcOrd="0" destOrd="0" presId="urn:microsoft.com/office/officeart/2005/8/layout/orgChart1"/>
    <dgm:cxn modelId="{16AC0374-4C46-411F-B81D-B6D865FA0B28}" srcId="{92BFE3EE-D9B2-4242-A479-52D47B6A9FED}" destId="{4D9D421E-F4CA-45CD-827E-26B993FC4199}" srcOrd="0" destOrd="0" parTransId="{DF0A89A3-9D0D-4156-8230-EA4860E7D9EA}" sibTransId="{33A3D806-A92E-4926-BC45-E545F91B2FB1}"/>
    <dgm:cxn modelId="{515D9992-5D04-46AF-B43F-FAA70EC1FA3A}" type="presOf" srcId="{1E323F9C-09AD-4B6B-A372-FD58FB2CAE3A}" destId="{C2EDB1EB-8210-4807-B6C7-3998B5B7C69C}" srcOrd="0" destOrd="0" presId="urn:microsoft.com/office/officeart/2005/8/layout/orgChart1"/>
    <dgm:cxn modelId="{F20F0AFE-6D31-468C-8409-F4644CAEEB86}" srcId="{4C3E410F-E24E-4E59-A123-73D8A6273D6A}" destId="{0B3FE263-C22B-44D3-95AB-B5FCDD4A2C0B}" srcOrd="1" destOrd="0" parTransId="{E7F409A7-802A-48D0-8E31-0E30BFDEBF17}" sibTransId="{49437D41-5433-46D4-94D3-05275EDEDD9A}"/>
    <dgm:cxn modelId="{E6E1D9D5-51E1-4D49-B977-CC224C65BBAA}" srcId="{4C3E410F-E24E-4E59-A123-73D8A6273D6A}" destId="{92BFE3EE-D9B2-4242-A479-52D47B6A9FED}" srcOrd="0" destOrd="0" parTransId="{1E323F9C-09AD-4B6B-A372-FD58FB2CAE3A}" sibTransId="{954659A3-5778-42D8-93B0-A33B04991EB4}"/>
    <dgm:cxn modelId="{CAA59919-FA94-4BAF-8C29-70CC91BDB0A7}" type="presOf" srcId="{E299DF46-C12E-4BFC-9008-F3BD605433A9}" destId="{E980DCE2-ECF9-4616-83EC-E2F5CB47DB4D}" srcOrd="0" destOrd="0" presId="urn:microsoft.com/office/officeart/2005/8/layout/orgChart1"/>
    <dgm:cxn modelId="{980C53C8-CD95-4DDA-9AD5-CDE53B8FE123}" type="presOf" srcId="{92BFE3EE-D9B2-4242-A479-52D47B6A9FED}" destId="{7F59D27A-7534-4C74-BA9B-3DE4C1483CFC}" srcOrd="1" destOrd="0" presId="urn:microsoft.com/office/officeart/2005/8/layout/orgChart1"/>
    <dgm:cxn modelId="{5E2C5618-8C7A-4B57-8107-4FC6292127F4}" type="presOf" srcId="{E299DF46-C12E-4BFC-9008-F3BD605433A9}" destId="{3E35EF19-C445-4654-8A88-8AC43401682F}" srcOrd="1" destOrd="0" presId="urn:microsoft.com/office/officeart/2005/8/layout/orgChart1"/>
    <dgm:cxn modelId="{00726964-7C4C-49D9-968C-FCB19891C2E5}" type="presOf" srcId="{8987A850-0C9A-4DE2-8C61-EC75D3D8DB4A}" destId="{D42A80C2-4CB2-4B78-8731-B8B17B9AF2D5}" srcOrd="1" destOrd="0" presId="urn:microsoft.com/office/officeart/2005/8/layout/orgChart1"/>
    <dgm:cxn modelId="{2F3DCA74-4CB2-4E07-BD25-FD9BFC044584}" type="presOf" srcId="{DD784B2A-7BD6-41B6-A5C3-A57C11E5AFFB}" destId="{C9D47B10-CA86-488A-B410-F643EA7F4A77}" srcOrd="0" destOrd="0" presId="urn:microsoft.com/office/officeart/2005/8/layout/orgChart1"/>
    <dgm:cxn modelId="{3C9CB9DA-3584-450D-824E-C665092087FB}" type="presOf" srcId="{E7F409A7-802A-48D0-8E31-0E30BFDEBF17}" destId="{F25823E5-A2B7-43F6-ADC9-B1DFD7690EF3}" srcOrd="0" destOrd="0" presId="urn:microsoft.com/office/officeart/2005/8/layout/orgChart1"/>
    <dgm:cxn modelId="{AEADCF50-1E33-44E9-A3BE-3DE6DA0352B9}" srcId="{4D9D421E-F4CA-45CD-827E-26B993FC4199}" destId="{8987A850-0C9A-4DE2-8C61-EC75D3D8DB4A}" srcOrd="0" destOrd="0" parTransId="{DD784B2A-7BD6-41B6-A5C3-A57C11E5AFFB}" sibTransId="{00A15000-89E4-47CD-8476-5A283470CC69}"/>
    <dgm:cxn modelId="{E7C40FB0-DFE7-4E20-A674-1314AD750D3C}" type="presOf" srcId="{4C3E410F-E24E-4E59-A123-73D8A6273D6A}" destId="{C716532A-8346-42B5-9C65-2A842BEE711E}" srcOrd="0" destOrd="0" presId="urn:microsoft.com/office/officeart/2005/8/layout/orgChart1"/>
    <dgm:cxn modelId="{0E617447-E289-41DD-9E61-F1B4C45995B8}" type="presOf" srcId="{0B3FE263-C22B-44D3-95AB-B5FCDD4A2C0B}" destId="{5B0FFD42-CB57-4D1A-8B49-E005754794E5}" srcOrd="1" destOrd="0" presId="urn:microsoft.com/office/officeart/2005/8/layout/orgChart1"/>
    <dgm:cxn modelId="{823A3F7B-86C3-44CD-8E6A-3F526DF3486D}" type="presOf" srcId="{4C3E410F-E24E-4E59-A123-73D8A6273D6A}" destId="{38525152-C667-4444-BD8E-8EAD5CCEB2CD}" srcOrd="1" destOrd="0" presId="urn:microsoft.com/office/officeart/2005/8/layout/orgChart1"/>
    <dgm:cxn modelId="{670289E4-5300-4E7C-B8AB-EA838B69E8D2}" type="presOf" srcId="{65CDAF97-6CAB-447A-A433-D7C66B9BEF99}" destId="{3350D048-E61D-4BBD-8894-89CA4BBBCAC8}" srcOrd="0" destOrd="0" presId="urn:microsoft.com/office/officeart/2005/8/layout/orgChart1"/>
    <dgm:cxn modelId="{4F69D5D7-65A0-49CC-ACC5-9CD770E7D240}" type="presOf" srcId="{4D9D421E-F4CA-45CD-827E-26B993FC4199}" destId="{5075B78E-FC4B-4748-8E55-CA2276F5004A}" srcOrd="0" destOrd="0" presId="urn:microsoft.com/office/officeart/2005/8/layout/orgChart1"/>
    <dgm:cxn modelId="{D859EAA4-F91E-4B37-9C5D-3663CD84149D}" type="presOf" srcId="{92BFE3EE-D9B2-4242-A479-52D47B6A9FED}" destId="{DD8611EC-769B-4E2B-8B4C-D42C43D3A621}" srcOrd="0" destOrd="0" presId="urn:microsoft.com/office/officeart/2005/8/layout/orgChart1"/>
    <dgm:cxn modelId="{5D8C4ADB-196A-4F6D-A859-EF7C5C41B2CB}" type="presOf" srcId="{63333720-5B46-45C2-9CAD-1AFE476C39DB}" destId="{FDD6BCE9-1E2C-44B9-B63C-EF7FF95D1F56}" srcOrd="0" destOrd="0" presId="urn:microsoft.com/office/officeart/2005/8/layout/orgChart1"/>
    <dgm:cxn modelId="{7EC3031E-E32A-4064-8D2F-BC3B50B31562}" type="presOf" srcId="{DF0A89A3-9D0D-4156-8230-EA4860E7D9EA}" destId="{2CFB6E3E-F44E-4CCC-9F29-3B287EC1B60A}" srcOrd="0" destOrd="0" presId="urn:microsoft.com/office/officeart/2005/8/layout/orgChart1"/>
    <dgm:cxn modelId="{91F18207-B3D7-4674-9400-3969E05FBB48}" type="presOf" srcId="{F84090FC-C432-4250-9682-6F04446BD037}" destId="{5793AA0F-251E-47C5-BC12-245A4B24C7A4}" srcOrd="0" destOrd="0" presId="urn:microsoft.com/office/officeart/2005/8/layout/orgChart1"/>
    <dgm:cxn modelId="{607A4C11-BCCA-499A-A727-8E293329A829}" srcId="{0B3FE263-C22B-44D3-95AB-B5FCDD4A2C0B}" destId="{E299DF46-C12E-4BFC-9008-F3BD605433A9}" srcOrd="1" destOrd="0" parTransId="{82F5FA5E-E260-4890-9916-E568B04C0A3E}" sibTransId="{A534ED11-BF50-4D34-98BB-CA940D71E32B}"/>
    <dgm:cxn modelId="{1AF20302-70A2-40E8-AA94-46CDE7A91CBB}" srcId="{63333720-5B46-45C2-9CAD-1AFE476C39DB}" destId="{4C3E410F-E24E-4E59-A123-73D8A6273D6A}" srcOrd="0" destOrd="0" parTransId="{25C758D4-8955-483E-B396-46AD96449E9B}" sibTransId="{172F07D0-F4C8-4C3B-BF28-917DC6167E2C}"/>
    <dgm:cxn modelId="{796EF440-3DD4-4E4D-97B7-AA7FA7BF553D}" type="presParOf" srcId="{FDD6BCE9-1E2C-44B9-B63C-EF7FF95D1F56}" destId="{9AC3355D-1C92-43AE-A5EB-4CDF0963A234}" srcOrd="0" destOrd="0" presId="urn:microsoft.com/office/officeart/2005/8/layout/orgChart1"/>
    <dgm:cxn modelId="{022F81AE-F01B-4A76-A342-F0BE42C03563}" type="presParOf" srcId="{9AC3355D-1C92-43AE-A5EB-4CDF0963A234}" destId="{4873EC6F-D2C9-49DD-B262-9928CEC74964}" srcOrd="0" destOrd="0" presId="urn:microsoft.com/office/officeart/2005/8/layout/orgChart1"/>
    <dgm:cxn modelId="{322FA84D-9A08-4F14-8D56-1298B5E35B8C}" type="presParOf" srcId="{4873EC6F-D2C9-49DD-B262-9928CEC74964}" destId="{C716532A-8346-42B5-9C65-2A842BEE711E}" srcOrd="0" destOrd="0" presId="urn:microsoft.com/office/officeart/2005/8/layout/orgChart1"/>
    <dgm:cxn modelId="{952A944C-698A-4E3F-A8F6-CEE30BB0B884}" type="presParOf" srcId="{4873EC6F-D2C9-49DD-B262-9928CEC74964}" destId="{38525152-C667-4444-BD8E-8EAD5CCEB2CD}" srcOrd="1" destOrd="0" presId="urn:microsoft.com/office/officeart/2005/8/layout/orgChart1"/>
    <dgm:cxn modelId="{71A956F0-3D3C-4E17-B6D1-717A0BA18B56}" type="presParOf" srcId="{9AC3355D-1C92-43AE-A5EB-4CDF0963A234}" destId="{06B0E428-6FA3-4DD8-AE99-CB66847C4147}" srcOrd="1" destOrd="0" presId="urn:microsoft.com/office/officeart/2005/8/layout/orgChart1"/>
    <dgm:cxn modelId="{53A685C1-53F3-4D02-B893-A843819553E3}" type="presParOf" srcId="{06B0E428-6FA3-4DD8-AE99-CB66847C4147}" destId="{C2EDB1EB-8210-4807-B6C7-3998B5B7C69C}" srcOrd="0" destOrd="0" presId="urn:microsoft.com/office/officeart/2005/8/layout/orgChart1"/>
    <dgm:cxn modelId="{8D6078E6-7A67-4677-84EA-09F1A4238DE7}" type="presParOf" srcId="{06B0E428-6FA3-4DD8-AE99-CB66847C4147}" destId="{C6BFC194-9BDD-4616-81A3-C9BB37DF1E84}" srcOrd="1" destOrd="0" presId="urn:microsoft.com/office/officeart/2005/8/layout/orgChart1"/>
    <dgm:cxn modelId="{8387F700-7219-4986-9768-B937A4AF3E2E}" type="presParOf" srcId="{C6BFC194-9BDD-4616-81A3-C9BB37DF1E84}" destId="{EB0ED62B-084F-4195-8EFA-C1FD7E393229}" srcOrd="0" destOrd="0" presId="urn:microsoft.com/office/officeart/2005/8/layout/orgChart1"/>
    <dgm:cxn modelId="{0229D150-CD20-4BA2-958A-92C14C45D2C5}" type="presParOf" srcId="{EB0ED62B-084F-4195-8EFA-C1FD7E393229}" destId="{DD8611EC-769B-4E2B-8B4C-D42C43D3A621}" srcOrd="0" destOrd="0" presId="urn:microsoft.com/office/officeart/2005/8/layout/orgChart1"/>
    <dgm:cxn modelId="{DB6E42C7-D1D1-4A00-8DF8-931ED9FB166E}" type="presParOf" srcId="{EB0ED62B-084F-4195-8EFA-C1FD7E393229}" destId="{7F59D27A-7534-4C74-BA9B-3DE4C1483CFC}" srcOrd="1" destOrd="0" presId="urn:microsoft.com/office/officeart/2005/8/layout/orgChart1"/>
    <dgm:cxn modelId="{5D365CA4-DD19-4D01-B09A-AA6FD58894AB}" type="presParOf" srcId="{C6BFC194-9BDD-4616-81A3-C9BB37DF1E84}" destId="{2884CBFF-B084-4DA3-9F4C-0F75B3D20C9A}" srcOrd="1" destOrd="0" presId="urn:microsoft.com/office/officeart/2005/8/layout/orgChart1"/>
    <dgm:cxn modelId="{18A9ADB4-A29F-403F-BDAF-B6D3BA1E80CC}" type="presParOf" srcId="{2884CBFF-B084-4DA3-9F4C-0F75B3D20C9A}" destId="{2CFB6E3E-F44E-4CCC-9F29-3B287EC1B60A}" srcOrd="0" destOrd="0" presId="urn:microsoft.com/office/officeart/2005/8/layout/orgChart1"/>
    <dgm:cxn modelId="{A1ED9CF7-4C58-438F-BE5A-01F7603D20D0}" type="presParOf" srcId="{2884CBFF-B084-4DA3-9F4C-0F75B3D20C9A}" destId="{B6771DF3-359A-42AE-8670-496EFE82495B}" srcOrd="1" destOrd="0" presId="urn:microsoft.com/office/officeart/2005/8/layout/orgChart1"/>
    <dgm:cxn modelId="{867859FC-1A76-4C69-82B7-642D02C8FBED}" type="presParOf" srcId="{B6771DF3-359A-42AE-8670-496EFE82495B}" destId="{8EC55360-2C14-4C50-8366-1F1B6C62525A}" srcOrd="0" destOrd="0" presId="urn:microsoft.com/office/officeart/2005/8/layout/orgChart1"/>
    <dgm:cxn modelId="{AD42D621-1C42-4604-97C3-FDE9F67F0B1F}" type="presParOf" srcId="{8EC55360-2C14-4C50-8366-1F1B6C62525A}" destId="{5075B78E-FC4B-4748-8E55-CA2276F5004A}" srcOrd="0" destOrd="0" presId="urn:microsoft.com/office/officeart/2005/8/layout/orgChart1"/>
    <dgm:cxn modelId="{FADB434D-51F9-4D42-ABE6-2D5BBEC842A9}" type="presParOf" srcId="{8EC55360-2C14-4C50-8366-1F1B6C62525A}" destId="{7AB28D32-937A-41C9-B71E-5D99E4E4D9B8}" srcOrd="1" destOrd="0" presId="urn:microsoft.com/office/officeart/2005/8/layout/orgChart1"/>
    <dgm:cxn modelId="{5C2C73D0-19A3-483C-B121-EACC06E2D6FC}" type="presParOf" srcId="{B6771DF3-359A-42AE-8670-496EFE82495B}" destId="{B962E7C4-4D3E-449D-A14A-B9E6C4D975D9}" srcOrd="1" destOrd="0" presId="urn:microsoft.com/office/officeart/2005/8/layout/orgChart1"/>
    <dgm:cxn modelId="{ECC1E8C5-C17D-41A7-8A22-C29E6E9C7126}" type="presParOf" srcId="{B962E7C4-4D3E-449D-A14A-B9E6C4D975D9}" destId="{C9D47B10-CA86-488A-B410-F643EA7F4A77}" srcOrd="0" destOrd="0" presId="urn:microsoft.com/office/officeart/2005/8/layout/orgChart1"/>
    <dgm:cxn modelId="{54C6D514-C276-47A1-9162-6A243B85673C}" type="presParOf" srcId="{B962E7C4-4D3E-449D-A14A-B9E6C4D975D9}" destId="{2B79F51C-5ACF-426D-B20F-76DA3D8F0B48}" srcOrd="1" destOrd="0" presId="urn:microsoft.com/office/officeart/2005/8/layout/orgChart1"/>
    <dgm:cxn modelId="{CEB9D8E5-FF1F-4FAD-8460-56F72ABB5EEB}" type="presParOf" srcId="{2B79F51C-5ACF-426D-B20F-76DA3D8F0B48}" destId="{D43C7DD7-0DB6-4BC7-9438-671E2D5514AE}" srcOrd="0" destOrd="0" presId="urn:microsoft.com/office/officeart/2005/8/layout/orgChart1"/>
    <dgm:cxn modelId="{B329EE03-AC6D-43F7-968B-1F6B264A330F}" type="presParOf" srcId="{D43C7DD7-0DB6-4BC7-9438-671E2D5514AE}" destId="{172C1996-A6BD-4A01-83B3-742F28F3F8E0}" srcOrd="0" destOrd="0" presId="urn:microsoft.com/office/officeart/2005/8/layout/orgChart1"/>
    <dgm:cxn modelId="{41E9FCCC-1F01-42BB-8EFC-D062F70B1258}" type="presParOf" srcId="{D43C7DD7-0DB6-4BC7-9438-671E2D5514AE}" destId="{D42A80C2-4CB2-4B78-8731-B8B17B9AF2D5}" srcOrd="1" destOrd="0" presId="urn:microsoft.com/office/officeart/2005/8/layout/orgChart1"/>
    <dgm:cxn modelId="{B1B7D24D-381A-4CE5-BA69-895D4AC44A4C}" type="presParOf" srcId="{2B79F51C-5ACF-426D-B20F-76DA3D8F0B48}" destId="{A6A6858F-8CDD-4C71-BCC5-513515E31FE9}" srcOrd="1" destOrd="0" presId="urn:microsoft.com/office/officeart/2005/8/layout/orgChart1"/>
    <dgm:cxn modelId="{67BF400C-0507-4582-A25A-C26123DCBFBA}" type="presParOf" srcId="{2B79F51C-5ACF-426D-B20F-76DA3D8F0B48}" destId="{FDE01AAF-81B4-4159-AC26-445A04F55179}" srcOrd="2" destOrd="0" presId="urn:microsoft.com/office/officeart/2005/8/layout/orgChart1"/>
    <dgm:cxn modelId="{DA496BC5-B02C-4E5C-94B4-D94420A32FC8}" type="presParOf" srcId="{B6771DF3-359A-42AE-8670-496EFE82495B}" destId="{C5F41B50-6ECF-44CF-9BE3-DA7BF8C8412E}" srcOrd="2" destOrd="0" presId="urn:microsoft.com/office/officeart/2005/8/layout/orgChart1"/>
    <dgm:cxn modelId="{B195DC09-19E4-4DDE-BE3A-0292664E8F0A}" type="presParOf" srcId="{C6BFC194-9BDD-4616-81A3-C9BB37DF1E84}" destId="{76868D37-6E57-4376-803D-BB94E2C1B7A8}" srcOrd="2" destOrd="0" presId="urn:microsoft.com/office/officeart/2005/8/layout/orgChart1"/>
    <dgm:cxn modelId="{7C065C9F-E418-4040-B9FA-13D974F5E108}" type="presParOf" srcId="{06B0E428-6FA3-4DD8-AE99-CB66847C4147}" destId="{F25823E5-A2B7-43F6-ADC9-B1DFD7690EF3}" srcOrd="2" destOrd="0" presId="urn:microsoft.com/office/officeart/2005/8/layout/orgChart1"/>
    <dgm:cxn modelId="{BED80886-BBAE-4234-8627-CF9CAD282AB2}" type="presParOf" srcId="{06B0E428-6FA3-4DD8-AE99-CB66847C4147}" destId="{358E6168-E0B6-4E16-8BF7-8F6FD6223ACA}" srcOrd="3" destOrd="0" presId="urn:microsoft.com/office/officeart/2005/8/layout/orgChart1"/>
    <dgm:cxn modelId="{1BECF7E1-A22B-4DAA-9C2F-DF0E2A5BF5E3}" type="presParOf" srcId="{358E6168-E0B6-4E16-8BF7-8F6FD6223ACA}" destId="{CD5C60AF-9FA9-4E62-B659-044D812CC584}" srcOrd="0" destOrd="0" presId="urn:microsoft.com/office/officeart/2005/8/layout/orgChart1"/>
    <dgm:cxn modelId="{E15E785E-B904-4E82-96D7-F5A342CD2AF0}" type="presParOf" srcId="{CD5C60AF-9FA9-4E62-B659-044D812CC584}" destId="{0377351A-EE19-4B1A-A3F0-42E9568FD1C9}" srcOrd="0" destOrd="0" presId="urn:microsoft.com/office/officeart/2005/8/layout/orgChart1"/>
    <dgm:cxn modelId="{C9645F03-BD0F-4AA5-A1F8-B270A4AD5438}" type="presParOf" srcId="{CD5C60AF-9FA9-4E62-B659-044D812CC584}" destId="{5B0FFD42-CB57-4D1A-8B49-E005754794E5}" srcOrd="1" destOrd="0" presId="urn:microsoft.com/office/officeart/2005/8/layout/orgChart1"/>
    <dgm:cxn modelId="{4D3D6C33-E369-4637-BB0D-B7F91E0F5DBF}" type="presParOf" srcId="{358E6168-E0B6-4E16-8BF7-8F6FD6223ACA}" destId="{60669056-F263-4843-A4F1-16F8F770DDE7}" srcOrd="1" destOrd="0" presId="urn:microsoft.com/office/officeart/2005/8/layout/orgChart1"/>
    <dgm:cxn modelId="{42380C27-C672-4EDD-BA6C-18CC3FF0BC2A}" type="presParOf" srcId="{60669056-F263-4843-A4F1-16F8F770DDE7}" destId="{3350D048-E61D-4BBD-8894-89CA4BBBCAC8}" srcOrd="0" destOrd="0" presId="urn:microsoft.com/office/officeart/2005/8/layout/orgChart1"/>
    <dgm:cxn modelId="{4DB34C91-5936-47BA-BF7B-A716E5F73FDA}" type="presParOf" srcId="{60669056-F263-4843-A4F1-16F8F770DDE7}" destId="{F5FCCDE6-9721-43B6-A155-2F7BBD9A7858}" srcOrd="1" destOrd="0" presId="urn:microsoft.com/office/officeart/2005/8/layout/orgChart1"/>
    <dgm:cxn modelId="{C02B4846-3DA4-4849-8C3C-4E17E9379F01}" type="presParOf" srcId="{F5FCCDE6-9721-43B6-A155-2F7BBD9A7858}" destId="{A666A801-50E3-4309-A421-85023D312538}" srcOrd="0" destOrd="0" presId="urn:microsoft.com/office/officeart/2005/8/layout/orgChart1"/>
    <dgm:cxn modelId="{44C52638-2CB3-443B-9A9E-DC3DD8019EE2}" type="presParOf" srcId="{A666A801-50E3-4309-A421-85023D312538}" destId="{5793AA0F-251E-47C5-BC12-245A4B24C7A4}" srcOrd="0" destOrd="0" presId="urn:microsoft.com/office/officeart/2005/8/layout/orgChart1"/>
    <dgm:cxn modelId="{4BD79CF9-A455-4F4F-A76D-F7827DA6F0E1}" type="presParOf" srcId="{A666A801-50E3-4309-A421-85023D312538}" destId="{585B7D0A-170D-410D-BE95-79A61E63AA9D}" srcOrd="1" destOrd="0" presId="urn:microsoft.com/office/officeart/2005/8/layout/orgChart1"/>
    <dgm:cxn modelId="{4F5F6FEE-545C-40C7-A785-0D67AAA35D09}" type="presParOf" srcId="{F5FCCDE6-9721-43B6-A155-2F7BBD9A7858}" destId="{BBFF2998-1835-4330-ACC3-C9BF33B4E12C}" srcOrd="1" destOrd="0" presId="urn:microsoft.com/office/officeart/2005/8/layout/orgChart1"/>
    <dgm:cxn modelId="{7648AE3B-F186-4119-BD22-9F9F0BD6B02E}" type="presParOf" srcId="{F5FCCDE6-9721-43B6-A155-2F7BBD9A7858}" destId="{CB08C5B9-3A7A-42A9-B61D-A0BE57B16AC0}" srcOrd="2" destOrd="0" presId="urn:microsoft.com/office/officeart/2005/8/layout/orgChart1"/>
    <dgm:cxn modelId="{117E96EE-5766-418E-88AB-C4396F9452CF}" type="presParOf" srcId="{60669056-F263-4843-A4F1-16F8F770DDE7}" destId="{EC54C794-AA82-449D-9037-33D2D6E42A06}" srcOrd="2" destOrd="0" presId="urn:microsoft.com/office/officeart/2005/8/layout/orgChart1"/>
    <dgm:cxn modelId="{D214737B-D80B-4F14-A182-71A0A8F6A4FE}" type="presParOf" srcId="{60669056-F263-4843-A4F1-16F8F770DDE7}" destId="{ED0C3079-6D65-4418-9FC7-47EF3B44DFF3}" srcOrd="3" destOrd="0" presId="urn:microsoft.com/office/officeart/2005/8/layout/orgChart1"/>
    <dgm:cxn modelId="{948D5430-5476-4E30-AD93-0C479F5C4FF2}" type="presParOf" srcId="{ED0C3079-6D65-4418-9FC7-47EF3B44DFF3}" destId="{92806648-77EB-44D1-8E3A-D7FF600C788C}" srcOrd="0" destOrd="0" presId="urn:microsoft.com/office/officeart/2005/8/layout/orgChart1"/>
    <dgm:cxn modelId="{DA04D291-E259-46A2-A79F-D67DD6EF399F}" type="presParOf" srcId="{92806648-77EB-44D1-8E3A-D7FF600C788C}" destId="{E980DCE2-ECF9-4616-83EC-E2F5CB47DB4D}" srcOrd="0" destOrd="0" presId="urn:microsoft.com/office/officeart/2005/8/layout/orgChart1"/>
    <dgm:cxn modelId="{EB81D445-F6B6-45A8-9558-15703AEBB118}" type="presParOf" srcId="{92806648-77EB-44D1-8E3A-D7FF600C788C}" destId="{3E35EF19-C445-4654-8A88-8AC43401682F}" srcOrd="1" destOrd="0" presId="urn:microsoft.com/office/officeart/2005/8/layout/orgChart1"/>
    <dgm:cxn modelId="{140F4F88-BC38-438A-8E9C-F242372E67A3}" type="presParOf" srcId="{ED0C3079-6D65-4418-9FC7-47EF3B44DFF3}" destId="{BF08F190-1918-4E90-BA52-9914DDA2D710}" srcOrd="1" destOrd="0" presId="urn:microsoft.com/office/officeart/2005/8/layout/orgChart1"/>
    <dgm:cxn modelId="{B50B1A43-67A6-4015-9911-C2A8A459D910}" type="presParOf" srcId="{ED0C3079-6D65-4418-9FC7-47EF3B44DFF3}" destId="{E3D4C992-2A42-4A61-9370-F702FC00AA1B}" srcOrd="2" destOrd="0" presId="urn:microsoft.com/office/officeart/2005/8/layout/orgChart1"/>
    <dgm:cxn modelId="{68E2D701-941D-4DE4-B9A5-1B648DD765D4}" type="presParOf" srcId="{358E6168-E0B6-4E16-8BF7-8F6FD6223ACA}" destId="{4A15C88A-7F15-4D14-A23B-E6C586E6741D}" srcOrd="2" destOrd="0" presId="urn:microsoft.com/office/officeart/2005/8/layout/orgChart1"/>
    <dgm:cxn modelId="{7203194F-4896-41C1-8FA2-7A2FCD34AAD1}" type="presParOf" srcId="{9AC3355D-1C92-43AE-A5EB-4CDF0963A234}" destId="{A7C423F7-79EA-4D29-B734-EC4BECC1C0E0}"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DCB19A9-4157-47C1-9623-E6FDAF566917}">
      <dsp:nvSpPr>
        <dsp:cNvPr id="0" name=""/>
        <dsp:cNvSpPr/>
      </dsp:nvSpPr>
      <dsp:spPr>
        <a:xfrm>
          <a:off x="0" y="3239886"/>
          <a:ext cx="7704856" cy="1295370"/>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MX" sz="2000" kern="1200" dirty="0" smtClean="0">
              <a:solidFill>
                <a:schemeClr val="tx1"/>
              </a:solidFill>
              <a:latin typeface="Calibri Light" pitchFamily="34" charset="0"/>
            </a:rPr>
            <a:t>Analizar  el nivel de incidencia de la autoestima  en las mujeres protegidas  por la Fundación Casa de Refugio Matilde, de la ciudad de Quito, mediante la observación de su desempeño en las actividades ludo motrices, para lograr su empoderamiento personal</a:t>
          </a:r>
          <a:r>
            <a:rPr lang="es-MX" sz="1800" kern="1200" dirty="0" smtClean="0">
              <a:solidFill>
                <a:schemeClr val="tx1"/>
              </a:solidFill>
              <a:latin typeface="Calibri Light" pitchFamily="34" charset="0"/>
            </a:rPr>
            <a:t>.</a:t>
          </a:r>
          <a:endParaRPr lang="es-EC" sz="1800" kern="1200" dirty="0">
            <a:solidFill>
              <a:schemeClr val="tx1"/>
            </a:solidFill>
            <a:latin typeface="Calibri Light" pitchFamily="34" charset="0"/>
          </a:endParaRPr>
        </a:p>
      </dsp:txBody>
      <dsp:txXfrm>
        <a:off x="0" y="3239886"/>
        <a:ext cx="7704856" cy="1295370"/>
      </dsp:txXfrm>
    </dsp:sp>
    <dsp:sp modelId="{A15B5B14-55FF-4E34-BE6B-67D504B98655}">
      <dsp:nvSpPr>
        <dsp:cNvPr id="0" name=""/>
        <dsp:cNvSpPr/>
      </dsp:nvSpPr>
      <dsp:spPr>
        <a:xfrm rot="10800000">
          <a:off x="0" y="1620566"/>
          <a:ext cx="7704856" cy="1635267"/>
        </a:xfrm>
        <a:prstGeom prst="upArrowCallout">
          <a:avLst/>
        </a:prstGeom>
        <a:solidFill>
          <a:schemeClr val="accent5">
            <a:hueOff val="4085978"/>
            <a:satOff val="2788"/>
            <a:lumOff val="-784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MX" sz="2000" kern="1200" dirty="0" smtClean="0">
              <a:solidFill>
                <a:schemeClr val="tx1"/>
              </a:solidFill>
              <a:latin typeface="Calibri Light" pitchFamily="34" charset="0"/>
            </a:rPr>
            <a:t>Adaptar un programa de ludo motricidad para las mujeres protegidas por la Fundación Casa de Refugio Matilde, de la ciudad de Quito”, mediante actividades ludo motrices, con la finalidad que valoren su cuerpo.</a:t>
          </a:r>
          <a:endParaRPr lang="es-EC" sz="2000" kern="1200" dirty="0">
            <a:solidFill>
              <a:schemeClr val="tx1"/>
            </a:solidFill>
            <a:latin typeface="Calibri Light" pitchFamily="34" charset="0"/>
          </a:endParaRPr>
        </a:p>
      </dsp:txBody>
      <dsp:txXfrm rot="10800000">
        <a:off x="0" y="1620566"/>
        <a:ext cx="7704856" cy="1635267"/>
      </dsp:txXfrm>
    </dsp:sp>
    <dsp:sp modelId="{1B11C2EB-EF7E-4C8C-8F5E-F31BC2BB5616}">
      <dsp:nvSpPr>
        <dsp:cNvPr id="0" name=""/>
        <dsp:cNvSpPr/>
      </dsp:nvSpPr>
      <dsp:spPr>
        <a:xfrm rot="10800000">
          <a:off x="0" y="4"/>
          <a:ext cx="7704856" cy="1635267"/>
        </a:xfrm>
        <a:prstGeom prst="upArrowCallout">
          <a:avLst/>
        </a:prstGeom>
        <a:solidFill>
          <a:schemeClr val="accent5">
            <a:hueOff val="8171956"/>
            <a:satOff val="5577"/>
            <a:lumOff val="-1568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MX" sz="2000" kern="1200" dirty="0" smtClean="0">
              <a:solidFill>
                <a:schemeClr val="tx1"/>
              </a:solidFill>
              <a:latin typeface="Calibri Light" pitchFamily="34" charset="0"/>
            </a:rPr>
            <a:t>Aplicar las actividades del programa de ludo motricidad a  las mujeres protegidas de la Fundación Casa de Refugio Matilde, de la ciudad de Quito”, para mejorar su autoestima.</a:t>
          </a:r>
          <a:endParaRPr lang="es-EC" sz="2000" kern="1200" dirty="0">
            <a:solidFill>
              <a:schemeClr val="tx1"/>
            </a:solidFill>
            <a:latin typeface="Calibri Light" pitchFamily="34" charset="0"/>
          </a:endParaRPr>
        </a:p>
      </dsp:txBody>
      <dsp:txXfrm rot="10800000">
        <a:off x="0" y="4"/>
        <a:ext cx="7704856" cy="1635267"/>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65464DF-0886-481A-9A7E-3643D0770C0C}">
      <dsp:nvSpPr>
        <dsp:cNvPr id="0" name=""/>
        <dsp:cNvSpPr/>
      </dsp:nvSpPr>
      <dsp:spPr>
        <a:xfrm>
          <a:off x="4471442" y="819886"/>
          <a:ext cx="3301058" cy="682405"/>
        </a:xfrm>
        <a:custGeom>
          <a:avLst/>
          <a:gdLst/>
          <a:ahLst/>
          <a:cxnLst/>
          <a:rect l="0" t="0" r="0" b="0"/>
          <a:pathLst>
            <a:path>
              <a:moveTo>
                <a:pt x="0" y="0"/>
              </a:moveTo>
              <a:lnTo>
                <a:pt x="0" y="547700"/>
              </a:lnTo>
              <a:lnTo>
                <a:pt x="3301058" y="547700"/>
              </a:lnTo>
              <a:lnTo>
                <a:pt x="3301058" y="682405"/>
              </a:lnTo>
            </a:path>
          </a:pathLst>
        </a:custGeom>
        <a:noFill/>
        <a:ln w="15875" cap="flat" cmpd="sng" algn="ctr">
          <a:solidFill>
            <a:schemeClr val="accent4">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1990EC-D148-4CF4-A0FE-8A09C2E1A20F}">
      <dsp:nvSpPr>
        <dsp:cNvPr id="0" name=""/>
        <dsp:cNvSpPr/>
      </dsp:nvSpPr>
      <dsp:spPr>
        <a:xfrm>
          <a:off x="5336262" y="2389356"/>
          <a:ext cx="1170716" cy="538615"/>
        </a:xfrm>
        <a:custGeom>
          <a:avLst/>
          <a:gdLst/>
          <a:ahLst/>
          <a:cxnLst/>
          <a:rect l="0" t="0" r="0" b="0"/>
          <a:pathLst>
            <a:path>
              <a:moveTo>
                <a:pt x="0" y="0"/>
              </a:moveTo>
              <a:lnTo>
                <a:pt x="0" y="403910"/>
              </a:lnTo>
              <a:lnTo>
                <a:pt x="1170716" y="403910"/>
              </a:lnTo>
              <a:lnTo>
                <a:pt x="1170716" y="538615"/>
              </a:lnTo>
            </a:path>
          </a:pathLst>
        </a:custGeom>
        <a:noFill/>
        <a:ln w="15875" cap="flat" cmpd="sng" algn="ctr">
          <a:solidFill>
            <a:schemeClr val="accent4">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96B633-6BEE-460C-8F0B-7394D56978D9}">
      <dsp:nvSpPr>
        <dsp:cNvPr id="0" name=""/>
        <dsp:cNvSpPr/>
      </dsp:nvSpPr>
      <dsp:spPr>
        <a:xfrm>
          <a:off x="4108521" y="3646226"/>
          <a:ext cx="761841" cy="779031"/>
        </a:xfrm>
        <a:custGeom>
          <a:avLst/>
          <a:gdLst/>
          <a:ahLst/>
          <a:cxnLst/>
          <a:rect l="0" t="0" r="0" b="0"/>
          <a:pathLst>
            <a:path>
              <a:moveTo>
                <a:pt x="0" y="0"/>
              </a:moveTo>
              <a:lnTo>
                <a:pt x="0" y="779031"/>
              </a:lnTo>
              <a:lnTo>
                <a:pt x="761841" y="779031"/>
              </a:lnTo>
            </a:path>
          </a:pathLst>
        </a:custGeom>
        <a:noFill/>
        <a:ln w="15875"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C48C3C-B6B2-4C9E-B913-00DB43613238}">
      <dsp:nvSpPr>
        <dsp:cNvPr id="0" name=""/>
        <dsp:cNvSpPr/>
      </dsp:nvSpPr>
      <dsp:spPr>
        <a:xfrm>
          <a:off x="4621683" y="2389356"/>
          <a:ext cx="714578" cy="615416"/>
        </a:xfrm>
        <a:custGeom>
          <a:avLst/>
          <a:gdLst/>
          <a:ahLst/>
          <a:cxnLst/>
          <a:rect l="0" t="0" r="0" b="0"/>
          <a:pathLst>
            <a:path>
              <a:moveTo>
                <a:pt x="714578" y="0"/>
              </a:moveTo>
              <a:lnTo>
                <a:pt x="714578" y="480711"/>
              </a:lnTo>
              <a:lnTo>
                <a:pt x="0" y="480711"/>
              </a:lnTo>
              <a:lnTo>
                <a:pt x="0" y="615416"/>
              </a:lnTo>
            </a:path>
          </a:pathLst>
        </a:custGeom>
        <a:noFill/>
        <a:ln w="15875" cap="flat" cmpd="sng" algn="ctr">
          <a:solidFill>
            <a:schemeClr val="accent4">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55DFB0-E4D3-4B60-BD15-051B2D86FA0C}">
      <dsp:nvSpPr>
        <dsp:cNvPr id="0" name=""/>
        <dsp:cNvSpPr/>
      </dsp:nvSpPr>
      <dsp:spPr>
        <a:xfrm>
          <a:off x="4471442" y="819886"/>
          <a:ext cx="864819" cy="953015"/>
        </a:xfrm>
        <a:custGeom>
          <a:avLst/>
          <a:gdLst/>
          <a:ahLst/>
          <a:cxnLst/>
          <a:rect l="0" t="0" r="0" b="0"/>
          <a:pathLst>
            <a:path>
              <a:moveTo>
                <a:pt x="0" y="0"/>
              </a:moveTo>
              <a:lnTo>
                <a:pt x="0" y="818309"/>
              </a:lnTo>
              <a:lnTo>
                <a:pt x="864819" y="818309"/>
              </a:lnTo>
              <a:lnTo>
                <a:pt x="864819" y="953015"/>
              </a:lnTo>
            </a:path>
          </a:pathLst>
        </a:custGeom>
        <a:noFill/>
        <a:ln w="15875" cap="flat" cmpd="sng" algn="ctr">
          <a:solidFill>
            <a:schemeClr val="accent4">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3C054D-CA1F-4EBC-B73F-8E74BA55C73C}">
      <dsp:nvSpPr>
        <dsp:cNvPr id="0" name=""/>
        <dsp:cNvSpPr/>
      </dsp:nvSpPr>
      <dsp:spPr>
        <a:xfrm>
          <a:off x="2045596" y="2208358"/>
          <a:ext cx="202929" cy="2884136"/>
        </a:xfrm>
        <a:custGeom>
          <a:avLst/>
          <a:gdLst/>
          <a:ahLst/>
          <a:cxnLst/>
          <a:rect l="0" t="0" r="0" b="0"/>
          <a:pathLst>
            <a:path>
              <a:moveTo>
                <a:pt x="0" y="0"/>
              </a:moveTo>
              <a:lnTo>
                <a:pt x="0" y="2884136"/>
              </a:lnTo>
              <a:lnTo>
                <a:pt x="202929" y="2884136"/>
              </a:lnTo>
            </a:path>
          </a:pathLst>
        </a:custGeom>
        <a:noFill/>
        <a:ln w="15875" cap="flat" cmpd="sng" algn="ctr">
          <a:solidFill>
            <a:schemeClr val="accent4">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FA4F1B-0A66-45D8-A6EF-382B2BD0E727}">
      <dsp:nvSpPr>
        <dsp:cNvPr id="0" name=""/>
        <dsp:cNvSpPr/>
      </dsp:nvSpPr>
      <dsp:spPr>
        <a:xfrm>
          <a:off x="2045596" y="2208358"/>
          <a:ext cx="202929" cy="1765772"/>
        </a:xfrm>
        <a:custGeom>
          <a:avLst/>
          <a:gdLst/>
          <a:ahLst/>
          <a:cxnLst/>
          <a:rect l="0" t="0" r="0" b="0"/>
          <a:pathLst>
            <a:path>
              <a:moveTo>
                <a:pt x="0" y="0"/>
              </a:moveTo>
              <a:lnTo>
                <a:pt x="0" y="1765772"/>
              </a:lnTo>
              <a:lnTo>
                <a:pt x="202929" y="1765772"/>
              </a:lnTo>
            </a:path>
          </a:pathLst>
        </a:custGeom>
        <a:noFill/>
        <a:ln w="15875" cap="flat" cmpd="sng" algn="ctr">
          <a:solidFill>
            <a:schemeClr val="accent4">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F59CA6-5FEF-42F0-A0D1-BE72639CA498}">
      <dsp:nvSpPr>
        <dsp:cNvPr id="0" name=""/>
        <dsp:cNvSpPr/>
      </dsp:nvSpPr>
      <dsp:spPr>
        <a:xfrm>
          <a:off x="2045596" y="2208358"/>
          <a:ext cx="202929" cy="854909"/>
        </a:xfrm>
        <a:custGeom>
          <a:avLst/>
          <a:gdLst/>
          <a:ahLst/>
          <a:cxnLst/>
          <a:rect l="0" t="0" r="0" b="0"/>
          <a:pathLst>
            <a:path>
              <a:moveTo>
                <a:pt x="0" y="0"/>
              </a:moveTo>
              <a:lnTo>
                <a:pt x="0" y="854909"/>
              </a:lnTo>
              <a:lnTo>
                <a:pt x="202929" y="854909"/>
              </a:lnTo>
            </a:path>
          </a:pathLst>
        </a:custGeom>
        <a:noFill/>
        <a:ln w="15875" cap="flat" cmpd="sng" algn="ctr">
          <a:solidFill>
            <a:schemeClr val="accent4">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7AB9FC-41AC-4CB5-9158-273E84BCD92F}">
      <dsp:nvSpPr>
        <dsp:cNvPr id="0" name=""/>
        <dsp:cNvSpPr/>
      </dsp:nvSpPr>
      <dsp:spPr>
        <a:xfrm>
          <a:off x="2601007" y="819886"/>
          <a:ext cx="1870435" cy="796827"/>
        </a:xfrm>
        <a:custGeom>
          <a:avLst/>
          <a:gdLst/>
          <a:ahLst/>
          <a:cxnLst/>
          <a:rect l="0" t="0" r="0" b="0"/>
          <a:pathLst>
            <a:path>
              <a:moveTo>
                <a:pt x="1870435" y="0"/>
              </a:moveTo>
              <a:lnTo>
                <a:pt x="1870435" y="662122"/>
              </a:lnTo>
              <a:lnTo>
                <a:pt x="0" y="662122"/>
              </a:lnTo>
              <a:lnTo>
                <a:pt x="0" y="796827"/>
              </a:lnTo>
            </a:path>
          </a:pathLst>
        </a:custGeom>
        <a:noFill/>
        <a:ln w="15875" cap="flat" cmpd="sng" algn="ctr">
          <a:solidFill>
            <a:schemeClr val="accent4">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3135A0-D6B4-45F0-8690-02143877250C}">
      <dsp:nvSpPr>
        <dsp:cNvPr id="0" name=""/>
        <dsp:cNvSpPr/>
      </dsp:nvSpPr>
      <dsp:spPr>
        <a:xfrm>
          <a:off x="173287" y="3870433"/>
          <a:ext cx="91440" cy="1520099"/>
        </a:xfrm>
        <a:custGeom>
          <a:avLst/>
          <a:gdLst/>
          <a:ahLst/>
          <a:cxnLst/>
          <a:rect l="0" t="0" r="0" b="0"/>
          <a:pathLst>
            <a:path>
              <a:moveTo>
                <a:pt x="45720" y="0"/>
              </a:moveTo>
              <a:lnTo>
                <a:pt x="45720" y="1520099"/>
              </a:lnTo>
              <a:lnTo>
                <a:pt x="114739" y="1520099"/>
              </a:lnTo>
            </a:path>
          </a:pathLst>
        </a:custGeom>
        <a:noFill/>
        <a:ln w="15875"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27BC7C-984C-4D23-9E8C-C9FF628AEC64}">
      <dsp:nvSpPr>
        <dsp:cNvPr id="0" name=""/>
        <dsp:cNvSpPr/>
      </dsp:nvSpPr>
      <dsp:spPr>
        <a:xfrm>
          <a:off x="680127" y="2304255"/>
          <a:ext cx="126892" cy="619611"/>
        </a:xfrm>
        <a:custGeom>
          <a:avLst/>
          <a:gdLst/>
          <a:ahLst/>
          <a:cxnLst/>
          <a:rect l="0" t="0" r="0" b="0"/>
          <a:pathLst>
            <a:path>
              <a:moveTo>
                <a:pt x="0" y="0"/>
              </a:moveTo>
              <a:lnTo>
                <a:pt x="0" y="484906"/>
              </a:lnTo>
              <a:lnTo>
                <a:pt x="126892" y="484906"/>
              </a:lnTo>
              <a:lnTo>
                <a:pt x="126892" y="619611"/>
              </a:lnTo>
            </a:path>
          </a:pathLst>
        </a:custGeom>
        <a:noFill/>
        <a:ln w="15875" cap="flat" cmpd="sng" algn="ctr">
          <a:solidFill>
            <a:schemeClr val="accent4">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347687-F475-4E5B-B082-F7A9D2431B10}">
      <dsp:nvSpPr>
        <dsp:cNvPr id="0" name=""/>
        <dsp:cNvSpPr/>
      </dsp:nvSpPr>
      <dsp:spPr>
        <a:xfrm>
          <a:off x="680127" y="819886"/>
          <a:ext cx="3791314" cy="709859"/>
        </a:xfrm>
        <a:custGeom>
          <a:avLst/>
          <a:gdLst/>
          <a:ahLst/>
          <a:cxnLst/>
          <a:rect l="0" t="0" r="0" b="0"/>
          <a:pathLst>
            <a:path>
              <a:moveTo>
                <a:pt x="3791314" y="0"/>
              </a:moveTo>
              <a:lnTo>
                <a:pt x="3791314" y="575154"/>
              </a:lnTo>
              <a:lnTo>
                <a:pt x="0" y="575154"/>
              </a:lnTo>
              <a:lnTo>
                <a:pt x="0" y="709859"/>
              </a:lnTo>
            </a:path>
          </a:pathLst>
        </a:custGeom>
        <a:noFill/>
        <a:ln w="15875" cap="flat" cmpd="sng" algn="ctr">
          <a:solidFill>
            <a:schemeClr val="accent4">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DDD1EF-4190-40C0-9AC9-D181B64CE26C}">
      <dsp:nvSpPr>
        <dsp:cNvPr id="0" name=""/>
        <dsp:cNvSpPr/>
      </dsp:nvSpPr>
      <dsp:spPr>
        <a:xfrm>
          <a:off x="1559598" y="0"/>
          <a:ext cx="5823688" cy="819886"/>
        </a:xfrm>
        <a:prstGeom prst="rect">
          <a:avLst/>
        </a:prstGeom>
        <a:solidFill>
          <a:schemeClr val="accent4">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s-MX" sz="4000" kern="1200" dirty="0" smtClean="0">
              <a:solidFill>
                <a:schemeClr val="tx1"/>
              </a:solidFill>
              <a:latin typeface="Harrington" pitchFamily="82" charset="0"/>
            </a:rPr>
            <a:t>METODOLOGÍA</a:t>
          </a:r>
          <a:endParaRPr lang="es-EC" sz="4000" kern="1200" dirty="0">
            <a:solidFill>
              <a:schemeClr val="tx1"/>
            </a:solidFill>
            <a:latin typeface="Harrington" pitchFamily="82" charset="0"/>
          </a:endParaRPr>
        </a:p>
      </dsp:txBody>
      <dsp:txXfrm>
        <a:off x="1559598" y="0"/>
        <a:ext cx="5823688" cy="819886"/>
      </dsp:txXfrm>
    </dsp:sp>
    <dsp:sp modelId="{F5032B31-87BA-4C83-9F41-D64514BE6F08}">
      <dsp:nvSpPr>
        <dsp:cNvPr id="0" name=""/>
        <dsp:cNvSpPr/>
      </dsp:nvSpPr>
      <dsp:spPr>
        <a:xfrm>
          <a:off x="1" y="1529745"/>
          <a:ext cx="1360252" cy="774509"/>
        </a:xfrm>
        <a:prstGeom prst="rect">
          <a:avLst/>
        </a:prstGeom>
        <a:solidFill>
          <a:schemeClr val="accent4">
            <a:tint val="99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solidFill>
                <a:schemeClr val="tx1"/>
              </a:solidFill>
              <a:latin typeface="Calibri Light" pitchFamily="34" charset="0"/>
            </a:rPr>
            <a:t>Modalidad</a:t>
          </a:r>
          <a:endParaRPr lang="es-EC" sz="4000" kern="1200" dirty="0">
            <a:solidFill>
              <a:schemeClr val="tx1"/>
            </a:solidFill>
            <a:latin typeface="Harrington" pitchFamily="82" charset="0"/>
          </a:endParaRPr>
        </a:p>
      </dsp:txBody>
      <dsp:txXfrm>
        <a:off x="1" y="1529745"/>
        <a:ext cx="1360252" cy="774509"/>
      </dsp:txXfrm>
    </dsp:sp>
    <dsp:sp modelId="{23905E7F-FDC8-4CE1-A048-A890AECEDB9E}">
      <dsp:nvSpPr>
        <dsp:cNvPr id="0" name=""/>
        <dsp:cNvSpPr/>
      </dsp:nvSpPr>
      <dsp:spPr>
        <a:xfrm>
          <a:off x="72004" y="2923866"/>
          <a:ext cx="1470030" cy="946566"/>
        </a:xfrm>
        <a:prstGeom prst="rect">
          <a:avLst/>
        </a:prstGeom>
        <a:solidFill>
          <a:schemeClr val="accent4">
            <a:tint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solidFill>
                <a:schemeClr val="tx1"/>
              </a:solidFill>
              <a:latin typeface="Calibri Light" pitchFamily="34" charset="0"/>
            </a:rPr>
            <a:t>Propositiva-Operativa</a:t>
          </a:r>
          <a:endParaRPr lang="es-EC" sz="2000" kern="1200" dirty="0">
            <a:solidFill>
              <a:schemeClr val="tx1"/>
            </a:solidFill>
            <a:latin typeface="Harrington" pitchFamily="82" charset="0"/>
          </a:endParaRPr>
        </a:p>
      </dsp:txBody>
      <dsp:txXfrm>
        <a:off x="72004" y="2923866"/>
        <a:ext cx="1470030" cy="946566"/>
      </dsp:txXfrm>
    </dsp:sp>
    <dsp:sp modelId="{9EDCD9BE-D0DD-4BC1-A8A9-A447482B83B7}">
      <dsp:nvSpPr>
        <dsp:cNvPr id="0" name=""/>
        <dsp:cNvSpPr/>
      </dsp:nvSpPr>
      <dsp:spPr>
        <a:xfrm>
          <a:off x="288026" y="4824537"/>
          <a:ext cx="1607173" cy="1131991"/>
        </a:xfrm>
        <a:prstGeom prst="rect">
          <a:avLst/>
        </a:prstGeom>
        <a:solidFill>
          <a:schemeClr val="accent4">
            <a:tint val="7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solidFill>
                <a:schemeClr val="tx1"/>
              </a:solidFill>
              <a:latin typeface="Calibri Light" pitchFamily="34" charset="0"/>
            </a:rPr>
            <a:t>Programa   de Ludo motricidad</a:t>
          </a:r>
          <a:endParaRPr lang="es-EC" sz="2000" kern="1200" dirty="0">
            <a:solidFill>
              <a:schemeClr val="tx1"/>
            </a:solidFill>
            <a:latin typeface="Calibri Light" pitchFamily="34" charset="0"/>
          </a:endParaRPr>
        </a:p>
      </dsp:txBody>
      <dsp:txXfrm>
        <a:off x="288026" y="4824537"/>
        <a:ext cx="1607173" cy="1131991"/>
      </dsp:txXfrm>
    </dsp:sp>
    <dsp:sp modelId="{39D38A30-0E5F-44B8-A709-6F64B6CDD9F5}">
      <dsp:nvSpPr>
        <dsp:cNvPr id="0" name=""/>
        <dsp:cNvSpPr/>
      </dsp:nvSpPr>
      <dsp:spPr>
        <a:xfrm>
          <a:off x="1906743" y="1616713"/>
          <a:ext cx="1388527" cy="591644"/>
        </a:xfrm>
        <a:prstGeom prst="rect">
          <a:avLst/>
        </a:prstGeom>
        <a:solidFill>
          <a:schemeClr val="accent4">
            <a:tint val="99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solidFill>
                <a:schemeClr val="tx1"/>
              </a:solidFill>
              <a:latin typeface="Calibri Light" pitchFamily="34" charset="0"/>
            </a:rPr>
            <a:t>Campo</a:t>
          </a:r>
          <a:endParaRPr lang="es-EC" sz="4000" kern="1200" dirty="0">
            <a:solidFill>
              <a:schemeClr val="tx1"/>
            </a:solidFill>
            <a:latin typeface="Harrington" pitchFamily="82" charset="0"/>
          </a:endParaRPr>
        </a:p>
      </dsp:txBody>
      <dsp:txXfrm>
        <a:off x="1906743" y="1616713"/>
        <a:ext cx="1388527" cy="591644"/>
      </dsp:txXfrm>
    </dsp:sp>
    <dsp:sp modelId="{E749BAA9-983C-4864-9B04-990FFE55AB49}">
      <dsp:nvSpPr>
        <dsp:cNvPr id="0" name=""/>
        <dsp:cNvSpPr/>
      </dsp:nvSpPr>
      <dsp:spPr>
        <a:xfrm>
          <a:off x="2248525" y="2742540"/>
          <a:ext cx="1282906" cy="641453"/>
        </a:xfrm>
        <a:prstGeom prst="rect">
          <a:avLst/>
        </a:prstGeom>
        <a:solidFill>
          <a:schemeClr val="accent4">
            <a:tint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solidFill>
                <a:schemeClr val="tx1"/>
              </a:solidFill>
              <a:latin typeface="Calibri Light" pitchFamily="34" charset="0"/>
            </a:rPr>
            <a:t>Humano</a:t>
          </a:r>
          <a:endParaRPr lang="es-EC" sz="2000" kern="1200" dirty="0">
            <a:solidFill>
              <a:schemeClr val="tx1"/>
            </a:solidFill>
            <a:latin typeface="Calibri Light" pitchFamily="34" charset="0"/>
          </a:endParaRPr>
        </a:p>
      </dsp:txBody>
      <dsp:txXfrm>
        <a:off x="2248525" y="2742540"/>
        <a:ext cx="1282906" cy="641453"/>
      </dsp:txXfrm>
    </dsp:sp>
    <dsp:sp modelId="{02D86D35-8734-4128-96BB-3797437FC076}">
      <dsp:nvSpPr>
        <dsp:cNvPr id="0" name=""/>
        <dsp:cNvSpPr/>
      </dsp:nvSpPr>
      <dsp:spPr>
        <a:xfrm>
          <a:off x="2248525" y="3653404"/>
          <a:ext cx="1282906" cy="641453"/>
        </a:xfrm>
        <a:prstGeom prst="rect">
          <a:avLst/>
        </a:prstGeom>
        <a:solidFill>
          <a:schemeClr val="accent4">
            <a:tint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solidFill>
                <a:schemeClr val="tx1"/>
              </a:solidFill>
              <a:latin typeface="Calibri Light" pitchFamily="34" charset="0"/>
            </a:rPr>
            <a:t>Social</a:t>
          </a:r>
          <a:endParaRPr lang="es-EC" sz="2000" kern="1200" dirty="0">
            <a:solidFill>
              <a:schemeClr val="tx1"/>
            </a:solidFill>
            <a:latin typeface="Calibri Light" pitchFamily="34" charset="0"/>
          </a:endParaRPr>
        </a:p>
      </dsp:txBody>
      <dsp:txXfrm>
        <a:off x="2248525" y="3653404"/>
        <a:ext cx="1282906" cy="641453"/>
      </dsp:txXfrm>
    </dsp:sp>
    <dsp:sp modelId="{AAB67D05-B314-486C-BAED-84AEED139E80}">
      <dsp:nvSpPr>
        <dsp:cNvPr id="0" name=""/>
        <dsp:cNvSpPr/>
      </dsp:nvSpPr>
      <dsp:spPr>
        <a:xfrm>
          <a:off x="2248525" y="4674379"/>
          <a:ext cx="1841650" cy="836230"/>
        </a:xfrm>
        <a:prstGeom prst="rect">
          <a:avLst/>
        </a:prstGeom>
        <a:solidFill>
          <a:schemeClr val="accent4">
            <a:tint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solidFill>
                <a:schemeClr val="tx1"/>
              </a:solidFill>
              <a:latin typeface="Calibri Light" pitchFamily="34" charset="0"/>
            </a:rPr>
            <a:t>Actividad Física y Recreativa</a:t>
          </a:r>
          <a:endParaRPr lang="es-EC" sz="2000" kern="1200" dirty="0">
            <a:solidFill>
              <a:schemeClr val="tx1"/>
            </a:solidFill>
            <a:latin typeface="Calibri Light" pitchFamily="34" charset="0"/>
          </a:endParaRPr>
        </a:p>
      </dsp:txBody>
      <dsp:txXfrm>
        <a:off x="2248525" y="4674379"/>
        <a:ext cx="1841650" cy="836230"/>
      </dsp:txXfrm>
    </dsp:sp>
    <dsp:sp modelId="{07554066-39D2-44BD-A591-EC59B80417DA}">
      <dsp:nvSpPr>
        <dsp:cNvPr id="0" name=""/>
        <dsp:cNvSpPr/>
      </dsp:nvSpPr>
      <dsp:spPr>
        <a:xfrm>
          <a:off x="4545293" y="1772901"/>
          <a:ext cx="1581938" cy="616455"/>
        </a:xfrm>
        <a:prstGeom prst="rect">
          <a:avLst/>
        </a:prstGeom>
        <a:solidFill>
          <a:schemeClr val="accent4">
            <a:tint val="99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solidFill>
                <a:schemeClr val="tx1"/>
              </a:solidFill>
              <a:latin typeface="Calibri Light" pitchFamily="34" charset="0"/>
            </a:rPr>
            <a:t>Métodos</a:t>
          </a:r>
          <a:endParaRPr lang="es-EC" sz="4000" kern="1200" dirty="0">
            <a:solidFill>
              <a:schemeClr val="tx1"/>
            </a:solidFill>
            <a:latin typeface="Harrington" pitchFamily="82" charset="0"/>
          </a:endParaRPr>
        </a:p>
      </dsp:txBody>
      <dsp:txXfrm>
        <a:off x="4545293" y="1772901"/>
        <a:ext cx="1581938" cy="616455"/>
      </dsp:txXfrm>
    </dsp:sp>
    <dsp:sp modelId="{A077EEAE-060D-49A9-9B2F-C31474030E39}">
      <dsp:nvSpPr>
        <dsp:cNvPr id="0" name=""/>
        <dsp:cNvSpPr/>
      </dsp:nvSpPr>
      <dsp:spPr>
        <a:xfrm>
          <a:off x="3980230" y="3004773"/>
          <a:ext cx="1282906" cy="641453"/>
        </a:xfrm>
        <a:prstGeom prst="rect">
          <a:avLst/>
        </a:prstGeom>
        <a:solidFill>
          <a:schemeClr val="accent4">
            <a:tint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solidFill>
                <a:schemeClr val="tx1"/>
              </a:solidFill>
              <a:latin typeface="Calibri Light" pitchFamily="34" charset="0"/>
            </a:rPr>
            <a:t>Científico</a:t>
          </a:r>
          <a:endParaRPr lang="es-EC" sz="2000" kern="1200" dirty="0">
            <a:solidFill>
              <a:schemeClr val="tx1"/>
            </a:solidFill>
            <a:latin typeface="Calibri Light" pitchFamily="34" charset="0"/>
          </a:endParaRPr>
        </a:p>
      </dsp:txBody>
      <dsp:txXfrm>
        <a:off x="3980230" y="3004773"/>
        <a:ext cx="1282906" cy="641453"/>
      </dsp:txXfrm>
    </dsp:sp>
    <dsp:sp modelId="{72DA5564-3D0D-4133-B282-7FFCC4A2CCC5}">
      <dsp:nvSpPr>
        <dsp:cNvPr id="0" name=""/>
        <dsp:cNvSpPr/>
      </dsp:nvSpPr>
      <dsp:spPr>
        <a:xfrm>
          <a:off x="4870362" y="4104531"/>
          <a:ext cx="1282906" cy="641453"/>
        </a:xfrm>
        <a:prstGeom prst="rect">
          <a:avLst/>
        </a:prstGeom>
        <a:solidFill>
          <a:schemeClr val="accent4">
            <a:tint val="7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solidFill>
                <a:schemeClr val="tx1"/>
              </a:solidFill>
              <a:latin typeface="Calibri Light" pitchFamily="34" charset="0"/>
            </a:rPr>
            <a:t>Hipótesis</a:t>
          </a:r>
          <a:endParaRPr lang="es-EC" sz="2000" kern="1200" dirty="0">
            <a:solidFill>
              <a:schemeClr val="tx1"/>
            </a:solidFill>
            <a:latin typeface="Calibri Light" pitchFamily="34" charset="0"/>
          </a:endParaRPr>
        </a:p>
      </dsp:txBody>
      <dsp:txXfrm>
        <a:off x="4870362" y="4104531"/>
        <a:ext cx="1282906" cy="641453"/>
      </dsp:txXfrm>
    </dsp:sp>
    <dsp:sp modelId="{A045B747-C62E-4C72-AFE1-E533315DAE83}">
      <dsp:nvSpPr>
        <dsp:cNvPr id="0" name=""/>
        <dsp:cNvSpPr/>
      </dsp:nvSpPr>
      <dsp:spPr>
        <a:xfrm>
          <a:off x="5865525" y="2927972"/>
          <a:ext cx="1282906" cy="641453"/>
        </a:xfrm>
        <a:prstGeom prst="rect">
          <a:avLst/>
        </a:prstGeom>
        <a:solidFill>
          <a:schemeClr val="accent4">
            <a:tint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solidFill>
                <a:schemeClr val="tx1"/>
              </a:solidFill>
              <a:latin typeface="Calibri Light" pitchFamily="34" charset="0"/>
            </a:rPr>
            <a:t>Inductivo</a:t>
          </a:r>
          <a:endParaRPr lang="es-EC" sz="2000" kern="1200" dirty="0">
            <a:solidFill>
              <a:schemeClr val="tx1"/>
            </a:solidFill>
            <a:latin typeface="Calibri Light" pitchFamily="34" charset="0"/>
          </a:endParaRPr>
        </a:p>
      </dsp:txBody>
      <dsp:txXfrm>
        <a:off x="5865525" y="2927972"/>
        <a:ext cx="1282906" cy="641453"/>
      </dsp:txXfrm>
    </dsp:sp>
    <dsp:sp modelId="{9E965084-21DD-4F5A-BBED-068153E68B5B}">
      <dsp:nvSpPr>
        <dsp:cNvPr id="0" name=""/>
        <dsp:cNvSpPr/>
      </dsp:nvSpPr>
      <dsp:spPr>
        <a:xfrm>
          <a:off x="6906976" y="1502291"/>
          <a:ext cx="1731050" cy="1074414"/>
        </a:xfrm>
        <a:prstGeom prst="rect">
          <a:avLst/>
        </a:prstGeom>
        <a:solidFill>
          <a:schemeClr val="accent4">
            <a:tint val="99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solidFill>
                <a:schemeClr val="tx1"/>
              </a:solidFill>
              <a:latin typeface="Calibri Light" pitchFamily="34" charset="0"/>
            </a:rPr>
            <a:t>Población y Muestra</a:t>
          </a:r>
          <a:endParaRPr lang="es-EC" sz="4000" kern="1200" dirty="0">
            <a:solidFill>
              <a:schemeClr val="tx1"/>
            </a:solidFill>
            <a:latin typeface="Harrington" pitchFamily="82" charset="0"/>
          </a:endParaRPr>
        </a:p>
      </dsp:txBody>
      <dsp:txXfrm>
        <a:off x="6906976" y="1502291"/>
        <a:ext cx="1731050" cy="1074414"/>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7FC77CD-6197-40C2-A1D1-6F6102FEF420}">
      <dsp:nvSpPr>
        <dsp:cNvPr id="0" name=""/>
        <dsp:cNvSpPr/>
      </dsp:nvSpPr>
      <dsp:spPr>
        <a:xfrm>
          <a:off x="0" y="0"/>
          <a:ext cx="6057580" cy="2544393"/>
        </a:xfrm>
        <a:prstGeom prst="rect">
          <a:avLst/>
        </a:prstGeom>
        <a:blipFill>
          <a:blip xmlns:r="http://schemas.openxmlformats.org/officeDocument/2006/relationships" r:embed="rId1">
            <a:extLst>
              <a:ext uri="{28A0092B-C50C-407E-A947-70E740481C1C}">
                <a14:useLocalDpi xmlns="" xmlns:a14="http://schemas.microsoft.com/office/drawing/2010/main" val="0"/>
              </a:ext>
            </a:extLst>
          </a:blip>
          <a:srcRect/>
          <a:stretch>
            <a:fillRect t="-31000" b="-3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D1C2D2-E3A3-4462-B5AF-61F0E5402EF8}">
      <dsp:nvSpPr>
        <dsp:cNvPr id="0" name=""/>
        <dsp:cNvSpPr/>
      </dsp:nvSpPr>
      <dsp:spPr>
        <a:xfrm>
          <a:off x="3705278" y="2784370"/>
          <a:ext cx="4215596" cy="2094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MX" sz="2000" kern="1200" dirty="0" smtClean="0">
              <a:latin typeface="Calibri Light" pitchFamily="34" charset="0"/>
            </a:rPr>
            <a:t>Del análisis de resultados se puede concluir que la aplicación del programa de ludo motricidad fue efectiva y apropiada, por lo que se acepta la hipótesis que orientó esta investigación; así como también se consigue el objetivo general planteado para el presente estudio</a:t>
          </a:r>
          <a:r>
            <a:rPr lang="es-MX" sz="1800" kern="1200" dirty="0" smtClean="0">
              <a:latin typeface="Calibri Light" pitchFamily="34" charset="0"/>
            </a:rPr>
            <a:t>.</a:t>
          </a:r>
          <a:endParaRPr lang="es-EC" sz="1800" kern="1200" dirty="0">
            <a:latin typeface="Calibri Light" pitchFamily="34" charset="0"/>
          </a:endParaRPr>
        </a:p>
      </dsp:txBody>
      <dsp:txXfrm>
        <a:off x="3705278" y="2784370"/>
        <a:ext cx="4215596" cy="2094454"/>
      </dsp:txXfrm>
    </dsp:sp>
    <dsp:sp modelId="{775C69F8-CE22-4FFA-998D-6E81E13835F4}">
      <dsp:nvSpPr>
        <dsp:cNvPr id="0" name=""/>
        <dsp:cNvSpPr/>
      </dsp:nvSpPr>
      <dsp:spPr>
        <a:xfrm>
          <a:off x="3563244" y="2530989"/>
          <a:ext cx="757234" cy="757430"/>
        </a:xfrm>
        <a:prstGeom prst="halfFrame">
          <a:avLst>
            <a:gd name="adj1" fmla="val 25770"/>
            <a:gd name="adj2" fmla="val 2577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778376-65CA-4EF9-9F2B-DC480706BDBA}">
      <dsp:nvSpPr>
        <dsp:cNvPr id="0" name=""/>
        <dsp:cNvSpPr/>
      </dsp:nvSpPr>
      <dsp:spPr>
        <a:xfrm rot="5400000">
          <a:off x="7344714" y="2496434"/>
          <a:ext cx="757430" cy="757234"/>
        </a:xfrm>
        <a:prstGeom prst="halfFrame">
          <a:avLst>
            <a:gd name="adj1" fmla="val 25770"/>
            <a:gd name="adj2" fmla="val 25770"/>
          </a:avLst>
        </a:prstGeom>
        <a:solidFill>
          <a:schemeClr val="accent3">
            <a:hueOff val="-1190271"/>
            <a:satOff val="4097"/>
            <a:lumOff val="-333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DF5C5D-386C-49B6-8454-9FC638D25C86}">
      <dsp:nvSpPr>
        <dsp:cNvPr id="0" name=""/>
        <dsp:cNvSpPr/>
      </dsp:nvSpPr>
      <dsp:spPr>
        <a:xfrm rot="16200000">
          <a:off x="3563146" y="4403297"/>
          <a:ext cx="757430" cy="757234"/>
        </a:xfrm>
        <a:prstGeom prst="halfFrame">
          <a:avLst>
            <a:gd name="adj1" fmla="val 25770"/>
            <a:gd name="adj2" fmla="val 25770"/>
          </a:avLst>
        </a:prstGeom>
        <a:solidFill>
          <a:schemeClr val="accent3">
            <a:hueOff val="-2380543"/>
            <a:satOff val="8194"/>
            <a:lumOff val="-666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AFFE52-3928-4A57-9A67-090B7D9D8042}">
      <dsp:nvSpPr>
        <dsp:cNvPr id="0" name=""/>
        <dsp:cNvSpPr/>
      </dsp:nvSpPr>
      <dsp:spPr>
        <a:xfrm rot="10800000">
          <a:off x="7344790" y="4403199"/>
          <a:ext cx="757234" cy="757430"/>
        </a:xfrm>
        <a:prstGeom prst="halfFrame">
          <a:avLst>
            <a:gd name="adj1" fmla="val 25770"/>
            <a:gd name="adj2" fmla="val 25770"/>
          </a:avLst>
        </a:prstGeom>
        <a:solidFill>
          <a:schemeClr val="accent3">
            <a:hueOff val="-3570814"/>
            <a:satOff val="12291"/>
            <a:lumOff val="-1000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0019344-EF8A-4BD8-BE46-C5CA312CBC84}">
      <dsp:nvSpPr>
        <dsp:cNvPr id="0" name=""/>
        <dsp:cNvSpPr/>
      </dsp:nvSpPr>
      <dsp:spPr>
        <a:xfrm>
          <a:off x="69825" y="86130"/>
          <a:ext cx="4749175" cy="2454552"/>
        </a:xfrm>
        <a:prstGeom prst="rect">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4623FC-1CD0-4217-9D46-3BAC98A0C74D}">
      <dsp:nvSpPr>
        <dsp:cNvPr id="0" name=""/>
        <dsp:cNvSpPr/>
      </dsp:nvSpPr>
      <dsp:spPr>
        <a:xfrm>
          <a:off x="2594989" y="2454862"/>
          <a:ext cx="5488339" cy="2798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C" sz="2000" kern="1200" dirty="0" smtClean="0">
              <a:latin typeface="Calibri Light" pitchFamily="34" charset="0"/>
            </a:rPr>
            <a:t>Las </a:t>
          </a:r>
          <a:r>
            <a:rPr lang="es-MX" sz="2000" kern="1200" dirty="0" smtClean="0">
              <a:latin typeface="Calibri Light" pitchFamily="34" charset="0"/>
            </a:rPr>
            <a:t>actividades ludo motrices son actividades vivenciales que provocaron el empoderamiento personal, un cambio interior que eventualmente se fue haciendo evidente en la actitud de quienes intervinieron en el programa; su auto concepto, auto imagen y autoafirmación mejoró considerablemente en cada mujer, como se puede evidenciar en los resultados obtenidos en el test aplicado en la fase final del programa.</a:t>
          </a:r>
          <a:endParaRPr lang="es-EC" sz="2000" kern="1200" dirty="0">
            <a:latin typeface="Calibri Light" pitchFamily="34" charset="0"/>
          </a:endParaRPr>
        </a:p>
      </dsp:txBody>
      <dsp:txXfrm>
        <a:off x="2594989" y="2454862"/>
        <a:ext cx="5488339" cy="2798369"/>
      </dsp:txXfrm>
    </dsp:sp>
    <dsp:sp modelId="{22532AF9-D708-4227-9F08-DEFCC07A886D}">
      <dsp:nvSpPr>
        <dsp:cNvPr id="0" name=""/>
        <dsp:cNvSpPr/>
      </dsp:nvSpPr>
      <dsp:spPr>
        <a:xfrm>
          <a:off x="1944214" y="2520281"/>
          <a:ext cx="838258" cy="838475"/>
        </a:xfrm>
        <a:prstGeom prst="halfFrame">
          <a:avLst>
            <a:gd name="adj1" fmla="val 25770"/>
            <a:gd name="adj2" fmla="val 2577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6564AE-AA0C-4015-B120-4EA95DD80863}">
      <dsp:nvSpPr>
        <dsp:cNvPr id="0" name=""/>
        <dsp:cNvSpPr/>
      </dsp:nvSpPr>
      <dsp:spPr>
        <a:xfrm rot="5400000">
          <a:off x="7436249" y="2397628"/>
          <a:ext cx="838475" cy="838258"/>
        </a:xfrm>
        <a:prstGeom prst="halfFrame">
          <a:avLst>
            <a:gd name="adj1" fmla="val 25770"/>
            <a:gd name="adj2" fmla="val 25770"/>
          </a:avLst>
        </a:prstGeom>
        <a:solidFill>
          <a:schemeClr val="accent3">
            <a:hueOff val="-1190271"/>
            <a:satOff val="4097"/>
            <a:lumOff val="-333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CFDD01-F28A-421A-9321-98CA509354B9}">
      <dsp:nvSpPr>
        <dsp:cNvPr id="0" name=""/>
        <dsp:cNvSpPr/>
      </dsp:nvSpPr>
      <dsp:spPr>
        <a:xfrm rot="16200000">
          <a:off x="2088127" y="4464605"/>
          <a:ext cx="838475" cy="838258"/>
        </a:xfrm>
        <a:prstGeom prst="halfFrame">
          <a:avLst>
            <a:gd name="adj1" fmla="val 25770"/>
            <a:gd name="adj2" fmla="val 25770"/>
          </a:avLst>
        </a:prstGeom>
        <a:solidFill>
          <a:schemeClr val="accent3">
            <a:hueOff val="-2380543"/>
            <a:satOff val="8194"/>
            <a:lumOff val="-666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996191-CB76-47A9-A6E0-4CCC89698B1A}">
      <dsp:nvSpPr>
        <dsp:cNvPr id="0" name=""/>
        <dsp:cNvSpPr/>
      </dsp:nvSpPr>
      <dsp:spPr>
        <a:xfrm rot="10800000">
          <a:off x="7368601" y="4404848"/>
          <a:ext cx="838258" cy="838475"/>
        </a:xfrm>
        <a:prstGeom prst="halfFrame">
          <a:avLst>
            <a:gd name="adj1" fmla="val 25770"/>
            <a:gd name="adj2" fmla="val 25770"/>
          </a:avLst>
        </a:prstGeom>
        <a:solidFill>
          <a:schemeClr val="accent3">
            <a:hueOff val="-3570814"/>
            <a:satOff val="12291"/>
            <a:lumOff val="-1000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5B17D8F-E90D-4F3D-883A-1DA24A30A0FC}">
      <dsp:nvSpPr>
        <dsp:cNvPr id="0" name=""/>
        <dsp:cNvSpPr/>
      </dsp:nvSpPr>
      <dsp:spPr>
        <a:xfrm>
          <a:off x="380" y="80990"/>
          <a:ext cx="3781922" cy="2200499"/>
        </a:xfrm>
        <a:prstGeom prst="rect">
          <a:avLst/>
        </a:prstGeom>
        <a:blipFill>
          <a:blip xmlns:r="http://schemas.openxmlformats.org/officeDocument/2006/relationships" r:embed="rId1" cstate="print">
            <a:extLst>
              <a:ext uri="{28A0092B-C50C-407E-A947-70E740481C1C}">
                <a14:useLocalDpi xmlns="" xmlns:a14="http://schemas.microsoft.com/office/drawing/2010/main" val="0"/>
              </a:ext>
            </a:extLst>
          </a:blip>
          <a:srcRect/>
          <a:stretch>
            <a:fillRect t="-50000" b="-50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A3C21A-7DA8-4E98-8DD8-A95EC958E8C6}">
      <dsp:nvSpPr>
        <dsp:cNvPr id="0" name=""/>
        <dsp:cNvSpPr/>
      </dsp:nvSpPr>
      <dsp:spPr>
        <a:xfrm>
          <a:off x="3182821" y="2352321"/>
          <a:ext cx="4446109" cy="2226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endParaRPr lang="es-MX" sz="2000" kern="1200" dirty="0" smtClean="0">
            <a:latin typeface="Calibri Light" pitchFamily="34" charset="0"/>
          </a:endParaRPr>
        </a:p>
        <a:p>
          <a:pPr lvl="0" algn="just" defTabSz="889000">
            <a:lnSpc>
              <a:spcPct val="90000"/>
            </a:lnSpc>
            <a:spcBef>
              <a:spcPct val="0"/>
            </a:spcBef>
            <a:spcAft>
              <a:spcPct val="35000"/>
            </a:spcAft>
          </a:pPr>
          <a:r>
            <a:rPr lang="es-MX" sz="2000" kern="1200" dirty="0" smtClean="0">
              <a:latin typeface="Calibri Light" pitchFamily="34" charset="0"/>
            </a:rPr>
            <a:t>Los programas de ludo motricidad en general, reportan grandes beneficios, pero ninguno de ellos se encuentra adaptado específicamente para mujeres refugiadas, por lo tanto el presente programa contribuyó a elevar la autoestima de mujeres en condición de refugiadas</a:t>
          </a:r>
          <a:endParaRPr lang="es-EC" sz="2000" kern="1200" dirty="0" smtClean="0">
            <a:latin typeface="Calibri Light" pitchFamily="34" charset="0"/>
          </a:endParaRPr>
        </a:p>
      </dsp:txBody>
      <dsp:txXfrm>
        <a:off x="3182821" y="2352321"/>
        <a:ext cx="4446109" cy="2226662"/>
      </dsp:txXfrm>
    </dsp:sp>
    <dsp:sp modelId="{7103242E-E8F8-4074-B0D9-70567954A567}">
      <dsp:nvSpPr>
        <dsp:cNvPr id="0" name=""/>
        <dsp:cNvSpPr/>
      </dsp:nvSpPr>
      <dsp:spPr>
        <a:xfrm>
          <a:off x="2859869" y="2248026"/>
          <a:ext cx="956554" cy="956801"/>
        </a:xfrm>
        <a:prstGeom prst="halfFrame">
          <a:avLst>
            <a:gd name="adj1" fmla="val 25770"/>
            <a:gd name="adj2" fmla="val 2577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19A2E4-D55F-4AF8-A5EA-0BF700C61081}">
      <dsp:nvSpPr>
        <dsp:cNvPr id="0" name=""/>
        <dsp:cNvSpPr/>
      </dsp:nvSpPr>
      <dsp:spPr>
        <a:xfrm rot="5400000">
          <a:off x="6892197" y="2248149"/>
          <a:ext cx="956801" cy="956554"/>
        </a:xfrm>
        <a:prstGeom prst="halfFrame">
          <a:avLst>
            <a:gd name="adj1" fmla="val 25770"/>
            <a:gd name="adj2" fmla="val 25770"/>
          </a:avLst>
        </a:prstGeom>
        <a:solidFill>
          <a:schemeClr val="accent3">
            <a:hueOff val="-1190271"/>
            <a:satOff val="4097"/>
            <a:lumOff val="-333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EA5098-15F3-4DCA-9969-68354737DF86}">
      <dsp:nvSpPr>
        <dsp:cNvPr id="0" name=""/>
        <dsp:cNvSpPr/>
      </dsp:nvSpPr>
      <dsp:spPr>
        <a:xfrm rot="16200000">
          <a:off x="2880197" y="4048346"/>
          <a:ext cx="956801" cy="956554"/>
        </a:xfrm>
        <a:prstGeom prst="halfFrame">
          <a:avLst>
            <a:gd name="adj1" fmla="val 25770"/>
            <a:gd name="adj2" fmla="val 25770"/>
          </a:avLst>
        </a:prstGeom>
        <a:solidFill>
          <a:schemeClr val="accent3">
            <a:hueOff val="-2380543"/>
            <a:satOff val="8194"/>
            <a:lumOff val="-666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CDF721-C115-4CC0-817E-8C9FD3169A4B}">
      <dsp:nvSpPr>
        <dsp:cNvPr id="0" name=""/>
        <dsp:cNvSpPr/>
      </dsp:nvSpPr>
      <dsp:spPr>
        <a:xfrm rot="10800000">
          <a:off x="6892321" y="4090551"/>
          <a:ext cx="956554" cy="956801"/>
        </a:xfrm>
        <a:prstGeom prst="halfFrame">
          <a:avLst>
            <a:gd name="adj1" fmla="val 25770"/>
            <a:gd name="adj2" fmla="val 25770"/>
          </a:avLst>
        </a:prstGeom>
        <a:solidFill>
          <a:schemeClr val="accent3">
            <a:hueOff val="-3570814"/>
            <a:satOff val="12291"/>
            <a:lumOff val="-1000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6E82737-9336-4BA2-B4AD-0F1998C701DF}">
      <dsp:nvSpPr>
        <dsp:cNvPr id="0" name=""/>
        <dsp:cNvSpPr/>
      </dsp:nvSpPr>
      <dsp:spPr>
        <a:xfrm>
          <a:off x="2293691" y="89892"/>
          <a:ext cx="3899006" cy="3006447"/>
        </a:xfrm>
        <a:prstGeom prst="rect">
          <a:avLst/>
        </a:prstGeom>
        <a:blipFill>
          <a:blip xmlns:r="http://schemas.openxmlformats.org/officeDocument/2006/relationships" r:embed="rId1" cstate="print">
            <a:extLst>
              <a:ext uri="{28A0092B-C50C-407E-A947-70E740481C1C}">
                <a14:useLocalDpi xmlns="" xmlns:a14="http://schemas.microsoft.com/office/drawing/2010/main" val="0"/>
              </a:ext>
            </a:extLst>
          </a:blip>
          <a:srcRect/>
          <a:stretch>
            <a:fillRect t="-3000" b="-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657455-5CEE-4B69-961A-DB6749CB90AC}">
      <dsp:nvSpPr>
        <dsp:cNvPr id="0" name=""/>
        <dsp:cNvSpPr/>
      </dsp:nvSpPr>
      <dsp:spPr>
        <a:xfrm>
          <a:off x="272724" y="3130338"/>
          <a:ext cx="8368094" cy="2558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MX" sz="2000" kern="1200" dirty="0" smtClean="0">
              <a:latin typeface="Calibri Light" pitchFamily="34" charset="0"/>
            </a:rPr>
            <a:t>Debido a las dificultades psicológicas, sociales, económicas, culturales y educativas, por su condición de refugiadas las mujeres protegidas por la Fundación Casa de Refugio Matilde, antes de la aplicación del programa, dedicaban todo su interés a lograr su condición de migrantes legales en el Ecuador, dejando de lado su parte afectiva y emocional; con la aplicación del programa las mujeres lograron entender que el bienestar de su yo íntimo esta sobre todas las cosa; solo consiguiendo su equilibrio psicológico, pueden construir un nuevo proyecto de vida, incluso conseguir de manera apropiada su condición de refugiadas en nuestro país</a:t>
          </a:r>
          <a:r>
            <a:rPr lang="es-MX" sz="1700" kern="1200" dirty="0" smtClean="0"/>
            <a:t>.</a:t>
          </a:r>
          <a:endParaRPr lang="es-EC" sz="1700" kern="1200" dirty="0"/>
        </a:p>
      </dsp:txBody>
      <dsp:txXfrm>
        <a:off x="272724" y="3130338"/>
        <a:ext cx="8368094" cy="2558293"/>
      </dsp:txXfrm>
    </dsp:sp>
    <dsp:sp modelId="{5B5D385D-E475-4689-950A-30F3F90CB953}">
      <dsp:nvSpPr>
        <dsp:cNvPr id="0" name=""/>
        <dsp:cNvSpPr/>
      </dsp:nvSpPr>
      <dsp:spPr>
        <a:xfrm>
          <a:off x="-22714" y="2952330"/>
          <a:ext cx="720221" cy="720407"/>
        </a:xfrm>
        <a:prstGeom prst="halfFrame">
          <a:avLst>
            <a:gd name="adj1" fmla="val 25770"/>
            <a:gd name="adj2" fmla="val 2577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559758-6716-47F5-AF77-14E0909F9720}">
      <dsp:nvSpPr>
        <dsp:cNvPr id="0" name=""/>
        <dsp:cNvSpPr/>
      </dsp:nvSpPr>
      <dsp:spPr>
        <a:xfrm rot="5400000">
          <a:off x="8050058" y="2952423"/>
          <a:ext cx="720407" cy="720221"/>
        </a:xfrm>
        <a:prstGeom prst="halfFrame">
          <a:avLst>
            <a:gd name="adj1" fmla="val 25770"/>
            <a:gd name="adj2" fmla="val 25770"/>
          </a:avLst>
        </a:prstGeom>
        <a:solidFill>
          <a:schemeClr val="accent3">
            <a:hueOff val="-1190271"/>
            <a:satOff val="4097"/>
            <a:lumOff val="-333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C8CC31-8748-455B-8679-21C8FDBC0A98}">
      <dsp:nvSpPr>
        <dsp:cNvPr id="0" name=""/>
        <dsp:cNvSpPr/>
      </dsp:nvSpPr>
      <dsp:spPr>
        <a:xfrm rot="16200000">
          <a:off x="-17716" y="5121169"/>
          <a:ext cx="720407" cy="720221"/>
        </a:xfrm>
        <a:prstGeom prst="halfFrame">
          <a:avLst>
            <a:gd name="adj1" fmla="val 25770"/>
            <a:gd name="adj2" fmla="val 25770"/>
          </a:avLst>
        </a:prstGeom>
        <a:solidFill>
          <a:schemeClr val="accent3">
            <a:hueOff val="-2380543"/>
            <a:satOff val="8194"/>
            <a:lumOff val="-666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94D692-8E47-4DD7-8425-AC4CC248CE72}">
      <dsp:nvSpPr>
        <dsp:cNvPr id="0" name=""/>
        <dsp:cNvSpPr/>
      </dsp:nvSpPr>
      <dsp:spPr>
        <a:xfrm rot="10800000">
          <a:off x="8117880" y="5121076"/>
          <a:ext cx="720221" cy="720407"/>
        </a:xfrm>
        <a:prstGeom prst="halfFrame">
          <a:avLst>
            <a:gd name="adj1" fmla="val 25770"/>
            <a:gd name="adj2" fmla="val 25770"/>
          </a:avLst>
        </a:prstGeom>
        <a:solidFill>
          <a:schemeClr val="accent3">
            <a:hueOff val="-3570814"/>
            <a:satOff val="12291"/>
            <a:lumOff val="-1000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40A0772-C9B8-4B39-B772-703D95A3294D}">
      <dsp:nvSpPr>
        <dsp:cNvPr id="0" name=""/>
        <dsp:cNvSpPr/>
      </dsp:nvSpPr>
      <dsp:spPr>
        <a:xfrm rot="10800000">
          <a:off x="393460" y="2618"/>
          <a:ext cx="7493999" cy="2373479"/>
        </a:xfrm>
        <a:prstGeom prst="homePlat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4700" tIns="83820" rIns="156464" bIns="83820" numCol="1" spcCol="1270" anchor="ctr" anchorCtr="0">
          <a:noAutofit/>
        </a:bodyPr>
        <a:lstStyle/>
        <a:p>
          <a:pPr lvl="0" algn="ctr" defTabSz="977900">
            <a:lnSpc>
              <a:spcPct val="90000"/>
            </a:lnSpc>
            <a:spcBef>
              <a:spcPct val="0"/>
            </a:spcBef>
            <a:spcAft>
              <a:spcPct val="35000"/>
            </a:spcAft>
          </a:pPr>
          <a:r>
            <a:rPr lang="es-EC" sz="2200" kern="1200" dirty="0" smtClean="0"/>
            <a:t>Realizar </a:t>
          </a:r>
          <a:r>
            <a:rPr lang="es-MX" sz="2200" kern="1200" dirty="0" smtClean="0"/>
            <a:t>actividades ludo motrices vivenciales, como los del programa, motivo de la investigación, a fin de que provoque el empoderamiento personal, el cambio interior y de actitud, como en quienes intervinieron en el programa; para que mejore su auto concepto, auto imagen y autoafirmación.</a:t>
          </a:r>
          <a:endParaRPr lang="es-EC" sz="2200" kern="1200" dirty="0"/>
        </a:p>
      </dsp:txBody>
      <dsp:txXfrm rot="10800000">
        <a:off x="393460" y="2618"/>
        <a:ext cx="7493999" cy="2373479"/>
      </dsp:txXfrm>
    </dsp:sp>
    <dsp:sp modelId="{4F24C32E-3DE6-44CC-87FB-A3D2FF70C182}">
      <dsp:nvSpPr>
        <dsp:cNvPr id="0" name=""/>
        <dsp:cNvSpPr/>
      </dsp:nvSpPr>
      <dsp:spPr>
        <a:xfrm>
          <a:off x="0" y="221893"/>
          <a:ext cx="1666090" cy="1666090"/>
        </a:xfrm>
        <a:prstGeom prst="ellipse">
          <a:avLst/>
        </a:prstGeom>
        <a:blipFill>
          <a:blip xmlns:r="http://schemas.openxmlformats.org/officeDocument/2006/relationships" r:embed="rId1" cstate="print">
            <a:extLst>
              <a:ext uri="{28A0092B-C50C-407E-A947-70E740481C1C}">
                <a14:useLocalDpi xmlns="" xmlns:a14="http://schemas.microsoft.com/office/drawing/2010/main" val="0"/>
              </a:ext>
            </a:extLst>
          </a:blip>
          <a:srcRect/>
          <a:stretch>
            <a:fillRect t="-17000" b="-1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53B8E0-444D-4CEB-AA1C-7D4B39F0B97D}">
      <dsp:nvSpPr>
        <dsp:cNvPr id="0" name=""/>
        <dsp:cNvSpPr/>
      </dsp:nvSpPr>
      <dsp:spPr>
        <a:xfrm rot="10800000">
          <a:off x="499328" y="2873438"/>
          <a:ext cx="7282262" cy="2108270"/>
        </a:xfrm>
        <a:prstGeom prst="homePlate">
          <a:avLst/>
        </a:prstGeom>
        <a:solidFill>
          <a:schemeClr val="accent4">
            <a:hueOff val="-1975582"/>
            <a:satOff val="22309"/>
            <a:lumOff val="1196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4700" tIns="76200" rIns="142240" bIns="76200" numCol="1" spcCol="1270" anchor="ctr" anchorCtr="0">
          <a:noAutofit/>
        </a:bodyPr>
        <a:lstStyle/>
        <a:p>
          <a:pPr lvl="0" algn="ctr" defTabSz="889000">
            <a:lnSpc>
              <a:spcPct val="90000"/>
            </a:lnSpc>
            <a:spcBef>
              <a:spcPct val="0"/>
            </a:spcBef>
            <a:spcAft>
              <a:spcPct val="35000"/>
            </a:spcAft>
          </a:pPr>
          <a:r>
            <a:rPr lang="es-MX" sz="2000" kern="1200" dirty="0" smtClean="0">
              <a:latin typeface="Calibri Light" pitchFamily="34" charset="0"/>
            </a:rPr>
            <a:t>Dentro del plan de intervención que mantiene la  Fundación Casa de Refugio Matilde establezcan actividades recreativas, ludo motrices para que valoren los beneficios de aprovechar su tiempo libre, aprendan a conocerse a sí mismas y de esta manera  lograr un cambio en la cosmovisión de las mujeres</a:t>
          </a:r>
          <a:endParaRPr lang="es-EC" sz="2000" kern="1200" dirty="0"/>
        </a:p>
      </dsp:txBody>
      <dsp:txXfrm rot="10800000">
        <a:off x="499328" y="2873438"/>
        <a:ext cx="7282262" cy="2108270"/>
      </dsp:txXfrm>
    </dsp:sp>
    <dsp:sp modelId="{FF1BD801-4496-4EBF-8D40-AD97B9B9D5B0}">
      <dsp:nvSpPr>
        <dsp:cNvPr id="0" name=""/>
        <dsp:cNvSpPr/>
      </dsp:nvSpPr>
      <dsp:spPr>
        <a:xfrm>
          <a:off x="134737" y="2990314"/>
          <a:ext cx="1666090" cy="1666090"/>
        </a:xfrm>
        <a:prstGeom prst="ellipse">
          <a:avLst/>
        </a:prstGeom>
        <a:blipFill>
          <a:blip xmlns:r="http://schemas.openxmlformats.org/officeDocument/2006/relationships" r:embed="rId2" cstate="print">
            <a:extLst>
              <a:ext uri="{28A0092B-C50C-407E-A947-70E740481C1C}">
                <a14:useLocalDpi xmlns="" xmlns:a14="http://schemas.microsoft.com/office/drawing/2010/main" val="0"/>
              </a:ext>
            </a:extLst>
          </a:blip>
          <a:srcRect/>
          <a:stretch>
            <a:fillRect l="-17000" r="-1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B8914E2-57A6-49C3-A9A7-A36A3A2FC100}">
      <dsp:nvSpPr>
        <dsp:cNvPr id="0" name=""/>
        <dsp:cNvSpPr/>
      </dsp:nvSpPr>
      <dsp:spPr>
        <a:xfrm>
          <a:off x="-120062" y="0"/>
          <a:ext cx="5200352" cy="5200352"/>
        </a:xfrm>
        <a:prstGeom prst="pie">
          <a:avLst>
            <a:gd name="adj1" fmla="val 5400000"/>
            <a:gd name="adj2" fmla="val 16200000"/>
          </a:avLst>
        </a:prstGeom>
        <a:solidFill>
          <a:schemeClr val="accent4">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A8A35A-505A-405A-9BCC-41BDD4702702}">
      <dsp:nvSpPr>
        <dsp:cNvPr id="0" name=""/>
        <dsp:cNvSpPr/>
      </dsp:nvSpPr>
      <dsp:spPr>
        <a:xfrm>
          <a:off x="2432066" y="0"/>
          <a:ext cx="6208885" cy="5200352"/>
        </a:xfrm>
        <a:prstGeom prst="rect">
          <a:avLst/>
        </a:prstGeom>
        <a:solidFill>
          <a:schemeClr val="lt1">
            <a:alpha val="90000"/>
            <a:hueOff val="0"/>
            <a:satOff val="0"/>
            <a:lumOff val="0"/>
            <a:alphaOff val="0"/>
          </a:schemeClr>
        </a:solidFill>
        <a:ln w="15875"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s-EC" sz="3900" kern="1200" dirty="0" smtClean="0"/>
            <a:t>RELEVANCIA</a:t>
          </a:r>
          <a:endParaRPr lang="es-EC" sz="3900" kern="1200" dirty="0"/>
        </a:p>
      </dsp:txBody>
      <dsp:txXfrm>
        <a:off x="2432066" y="0"/>
        <a:ext cx="3104442" cy="1560108"/>
      </dsp:txXfrm>
    </dsp:sp>
    <dsp:sp modelId="{C668FA46-B0D8-4A32-A008-42F0BFA2E07D}">
      <dsp:nvSpPr>
        <dsp:cNvPr id="0" name=""/>
        <dsp:cNvSpPr/>
      </dsp:nvSpPr>
      <dsp:spPr>
        <a:xfrm>
          <a:off x="790000" y="1560108"/>
          <a:ext cx="3380225" cy="3380225"/>
        </a:xfrm>
        <a:prstGeom prst="pie">
          <a:avLst>
            <a:gd name="adj1" fmla="val 5400000"/>
            <a:gd name="adj2" fmla="val 16200000"/>
          </a:avLst>
        </a:prstGeom>
        <a:solidFill>
          <a:schemeClr val="accent4">
            <a:alpha val="90000"/>
            <a:hueOff val="0"/>
            <a:satOff val="0"/>
            <a:lumOff val="0"/>
            <a:alphaOff val="-2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0EEE25-DE73-4DF4-8647-2161706B54B5}">
      <dsp:nvSpPr>
        <dsp:cNvPr id="0" name=""/>
        <dsp:cNvSpPr/>
      </dsp:nvSpPr>
      <dsp:spPr>
        <a:xfrm>
          <a:off x="2440379" y="1584176"/>
          <a:ext cx="6272580" cy="3220475"/>
        </a:xfrm>
        <a:prstGeom prst="rect">
          <a:avLst/>
        </a:prstGeom>
        <a:solidFill>
          <a:schemeClr val="lt1">
            <a:alpha val="90000"/>
            <a:hueOff val="0"/>
            <a:satOff val="0"/>
            <a:lumOff val="0"/>
            <a:alphaOff val="0"/>
          </a:schemeClr>
        </a:solidFill>
        <a:ln w="15875" cap="flat" cmpd="sng" algn="ctr">
          <a:solidFill>
            <a:schemeClr val="accent4">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s-EC" sz="3900" kern="1200" dirty="0" smtClean="0"/>
            <a:t>INNOVADOR</a:t>
          </a:r>
          <a:endParaRPr lang="es-EC" sz="3900" kern="1200" dirty="0"/>
        </a:p>
      </dsp:txBody>
      <dsp:txXfrm>
        <a:off x="2440379" y="1584176"/>
        <a:ext cx="3136290" cy="1486373"/>
      </dsp:txXfrm>
    </dsp:sp>
    <dsp:sp modelId="{6ACDE309-BDEE-4B5B-B540-85FDC75AD8EC}">
      <dsp:nvSpPr>
        <dsp:cNvPr id="0" name=""/>
        <dsp:cNvSpPr/>
      </dsp:nvSpPr>
      <dsp:spPr>
        <a:xfrm>
          <a:off x="1700061" y="3120212"/>
          <a:ext cx="1560104" cy="1560104"/>
        </a:xfrm>
        <a:prstGeom prst="pie">
          <a:avLst>
            <a:gd name="adj1" fmla="val 5400000"/>
            <a:gd name="adj2" fmla="val 16200000"/>
          </a:avLst>
        </a:prstGeom>
        <a:solidFill>
          <a:schemeClr val="accent4">
            <a:alpha val="90000"/>
            <a:hueOff val="0"/>
            <a:satOff val="0"/>
            <a:lumOff val="0"/>
            <a:alpha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0E7ED9-D80C-4642-9002-747820344B0F}">
      <dsp:nvSpPr>
        <dsp:cNvPr id="0" name=""/>
        <dsp:cNvSpPr/>
      </dsp:nvSpPr>
      <dsp:spPr>
        <a:xfrm>
          <a:off x="2456150" y="3095087"/>
          <a:ext cx="6112791" cy="1706644"/>
        </a:xfrm>
        <a:prstGeom prst="rect">
          <a:avLst/>
        </a:prstGeom>
        <a:solidFill>
          <a:schemeClr val="lt1">
            <a:alpha val="90000"/>
            <a:hueOff val="0"/>
            <a:satOff val="0"/>
            <a:lumOff val="0"/>
            <a:alphaOff val="0"/>
          </a:schemeClr>
        </a:solidFill>
        <a:ln w="15875" cap="flat" cmpd="sng" algn="ctr">
          <a:solidFill>
            <a:schemeClr val="accent4">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s-EC" sz="3900" kern="1200" dirty="0" smtClean="0"/>
            <a:t>APORTE</a:t>
          </a:r>
          <a:endParaRPr lang="es-EC" sz="3900" kern="1200" dirty="0"/>
        </a:p>
      </dsp:txBody>
      <dsp:txXfrm>
        <a:off x="2456150" y="3095087"/>
        <a:ext cx="3056395" cy="1706644"/>
      </dsp:txXfrm>
    </dsp:sp>
    <dsp:sp modelId="{CA3DF11F-73B3-4E13-9279-6ACD5410A9D6}">
      <dsp:nvSpPr>
        <dsp:cNvPr id="0" name=""/>
        <dsp:cNvSpPr/>
      </dsp:nvSpPr>
      <dsp:spPr>
        <a:xfrm>
          <a:off x="5536509" y="0"/>
          <a:ext cx="3056395" cy="1560108"/>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just" defTabSz="889000">
            <a:lnSpc>
              <a:spcPct val="90000"/>
            </a:lnSpc>
            <a:spcBef>
              <a:spcPct val="0"/>
            </a:spcBef>
            <a:spcAft>
              <a:spcPct val="15000"/>
            </a:spcAft>
            <a:buChar char="••"/>
          </a:pPr>
          <a:r>
            <a:rPr lang="es-EC" sz="2000" kern="1200" dirty="0" smtClean="0">
              <a:latin typeface="Calibri Light" pitchFamily="34" charset="0"/>
            </a:rPr>
            <a:t>Humano</a:t>
          </a:r>
          <a:endParaRPr lang="es-EC" sz="2000" kern="1200" dirty="0">
            <a:latin typeface="Calibri Light" pitchFamily="34" charset="0"/>
          </a:endParaRPr>
        </a:p>
        <a:p>
          <a:pPr marL="228600" lvl="1" indent="-228600" algn="just" defTabSz="889000">
            <a:lnSpc>
              <a:spcPct val="90000"/>
            </a:lnSpc>
            <a:spcBef>
              <a:spcPct val="0"/>
            </a:spcBef>
            <a:spcAft>
              <a:spcPct val="15000"/>
            </a:spcAft>
            <a:buChar char="••"/>
          </a:pPr>
          <a:r>
            <a:rPr lang="es-EC" sz="2000" kern="1200" dirty="0" smtClean="0">
              <a:latin typeface="Calibri Light" pitchFamily="34" charset="0"/>
            </a:rPr>
            <a:t>Social</a:t>
          </a:r>
          <a:endParaRPr lang="es-EC" sz="2000" kern="1200" dirty="0">
            <a:latin typeface="Calibri Light" pitchFamily="34" charset="0"/>
          </a:endParaRPr>
        </a:p>
        <a:p>
          <a:pPr marL="228600" lvl="1" indent="-228600" algn="just" defTabSz="889000">
            <a:lnSpc>
              <a:spcPct val="90000"/>
            </a:lnSpc>
            <a:spcBef>
              <a:spcPct val="0"/>
            </a:spcBef>
            <a:spcAft>
              <a:spcPct val="15000"/>
            </a:spcAft>
            <a:buChar char="••"/>
          </a:pPr>
          <a:r>
            <a:rPr lang="es-EC" sz="2000" kern="1200" dirty="0" smtClean="0">
              <a:latin typeface="Calibri Light" pitchFamily="34" charset="0"/>
            </a:rPr>
            <a:t>Económico</a:t>
          </a:r>
          <a:endParaRPr lang="es-EC" sz="2000" kern="1200" dirty="0">
            <a:latin typeface="Calibri Light" pitchFamily="34" charset="0"/>
          </a:endParaRPr>
        </a:p>
      </dsp:txBody>
      <dsp:txXfrm>
        <a:off x="5536509" y="0"/>
        <a:ext cx="3056395" cy="1560108"/>
      </dsp:txXfrm>
    </dsp:sp>
    <dsp:sp modelId="{68D304E9-4A93-4621-8BA9-C2C49DB1CB78}">
      <dsp:nvSpPr>
        <dsp:cNvPr id="0" name=""/>
        <dsp:cNvSpPr/>
      </dsp:nvSpPr>
      <dsp:spPr>
        <a:xfrm>
          <a:off x="5352498" y="1560108"/>
          <a:ext cx="3424416" cy="1560103"/>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just" defTabSz="889000">
            <a:lnSpc>
              <a:spcPct val="90000"/>
            </a:lnSpc>
            <a:spcBef>
              <a:spcPct val="0"/>
            </a:spcBef>
            <a:spcAft>
              <a:spcPct val="15000"/>
            </a:spcAft>
            <a:buChar char="••"/>
          </a:pPr>
          <a:r>
            <a:rPr lang="es-EC" sz="2000" kern="1200" dirty="0" smtClean="0">
              <a:latin typeface="Calibri Light" pitchFamily="34" charset="0"/>
            </a:rPr>
            <a:t> original,  nuevo y propone nuevos horizontes a esta problemática social. </a:t>
          </a:r>
          <a:endParaRPr lang="es-EC" sz="2000" kern="1200" dirty="0">
            <a:latin typeface="Calibri Light" pitchFamily="34" charset="0"/>
          </a:endParaRPr>
        </a:p>
      </dsp:txBody>
      <dsp:txXfrm>
        <a:off x="5352498" y="1560108"/>
        <a:ext cx="3424416" cy="1560103"/>
      </dsp:txXfrm>
    </dsp:sp>
    <dsp:sp modelId="{BB33B30A-E5D4-4F6A-9C56-93816EBDB14C}">
      <dsp:nvSpPr>
        <dsp:cNvPr id="0" name=""/>
        <dsp:cNvSpPr/>
      </dsp:nvSpPr>
      <dsp:spPr>
        <a:xfrm>
          <a:off x="5296383" y="2988649"/>
          <a:ext cx="3536647" cy="2073159"/>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just" defTabSz="889000">
            <a:lnSpc>
              <a:spcPct val="90000"/>
            </a:lnSpc>
            <a:spcBef>
              <a:spcPct val="0"/>
            </a:spcBef>
            <a:spcAft>
              <a:spcPct val="15000"/>
            </a:spcAft>
            <a:buChar char="••"/>
          </a:pPr>
          <a:r>
            <a:rPr lang="es-EC" sz="2000" kern="1200" dirty="0" smtClean="0">
              <a:latin typeface="Calibri Light" pitchFamily="34" charset="0"/>
            </a:rPr>
            <a:t>El programa de  Ludo motricidad apoya y contribuye a  mejorar la autoestima de las mujeres refugiadas, unificando su cuerpo, mente y espíritu.</a:t>
          </a:r>
          <a:endParaRPr lang="es-EC" sz="2000" kern="1200" dirty="0">
            <a:latin typeface="Calibri Light" pitchFamily="34" charset="0"/>
          </a:endParaRPr>
        </a:p>
      </dsp:txBody>
      <dsp:txXfrm>
        <a:off x="5296383" y="2988649"/>
        <a:ext cx="3536647" cy="2073159"/>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B2AD9DE-1D65-414B-89ED-5A80B9C0494B}">
      <dsp:nvSpPr>
        <dsp:cNvPr id="0" name=""/>
        <dsp:cNvSpPr/>
      </dsp:nvSpPr>
      <dsp:spPr>
        <a:xfrm>
          <a:off x="36239" y="0"/>
          <a:ext cx="5670630" cy="5670630"/>
        </a:xfrm>
        <a:prstGeom prst="triangl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30241-FE09-45FD-A65D-C6C77038F9D3}">
      <dsp:nvSpPr>
        <dsp:cNvPr id="0" name=""/>
        <dsp:cNvSpPr/>
      </dsp:nvSpPr>
      <dsp:spPr>
        <a:xfrm>
          <a:off x="1368453" y="560147"/>
          <a:ext cx="5544308" cy="1582088"/>
        </a:xfrm>
        <a:prstGeom prst="round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C" sz="2000" kern="1200" dirty="0" smtClean="0">
              <a:latin typeface="Calibri Light" pitchFamily="34" charset="0"/>
            </a:rPr>
            <a:t>Desde la celebración de la Conferencia de </a:t>
          </a:r>
          <a:r>
            <a:rPr lang="es-EC" sz="2000" b="1" kern="1200" dirty="0" smtClean="0">
              <a:latin typeface="Calibri Light" pitchFamily="34" charset="0"/>
            </a:rPr>
            <a:t>Beijing en 1995</a:t>
          </a:r>
          <a:r>
            <a:rPr lang="es-EC" sz="2000" kern="1200" dirty="0" smtClean="0">
              <a:latin typeface="Calibri Light" pitchFamily="34" charset="0"/>
            </a:rPr>
            <a:t>, se han adoptado importantes medidas en el plano internacional para </a:t>
          </a:r>
          <a:r>
            <a:rPr lang="es-EC" sz="2000" b="1" kern="1200" dirty="0" smtClean="0">
              <a:latin typeface="Calibri Light" pitchFamily="34" charset="0"/>
            </a:rPr>
            <a:t>eliminar la violencia contra la mujer:</a:t>
          </a:r>
          <a:endParaRPr lang="es-EC" sz="2000" b="1" kern="1200" dirty="0">
            <a:latin typeface="Calibri Light" pitchFamily="34" charset="0"/>
          </a:endParaRPr>
        </a:p>
      </dsp:txBody>
      <dsp:txXfrm>
        <a:off x="1368453" y="560147"/>
        <a:ext cx="5544308" cy="1582088"/>
      </dsp:txXfrm>
    </dsp:sp>
    <dsp:sp modelId="{058F3D95-05C6-480F-9786-CC5E5EEF76A6}">
      <dsp:nvSpPr>
        <dsp:cNvPr id="0" name=""/>
        <dsp:cNvSpPr/>
      </dsp:nvSpPr>
      <dsp:spPr>
        <a:xfrm>
          <a:off x="516086" y="2430268"/>
          <a:ext cx="7279044" cy="2125090"/>
        </a:xfrm>
        <a:prstGeom prst="round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C" sz="1800" b="1" kern="1200" dirty="0" smtClean="0">
              <a:latin typeface="Calibri Light" pitchFamily="34" charset="0"/>
            </a:rPr>
            <a:t>Art 24.- </a:t>
          </a:r>
          <a:r>
            <a:rPr lang="es-EC" sz="2000" b="0" kern="1200" dirty="0" smtClean="0">
              <a:latin typeface="Calibri Light" pitchFamily="34" charset="0"/>
            </a:rPr>
            <a:t>Al Ministerio de Bienestar Social (Ministerio Coordinador de Desarrollo Social) por intermedio de la Dirección Nacional de la Mujer le corresponde dictar las políticas, coordinar las acciones y elaborar los planes y programas tendientes a prevenir y erradicar la violencia contra la mujer y la familia (Casas de acogida).</a:t>
          </a:r>
          <a:endParaRPr lang="es-EC" sz="2000" b="0" kern="1200" dirty="0">
            <a:latin typeface="Calibri Light" pitchFamily="34" charset="0"/>
          </a:endParaRPr>
        </a:p>
      </dsp:txBody>
      <dsp:txXfrm>
        <a:off x="516086" y="2430268"/>
        <a:ext cx="7279044" cy="2125090"/>
      </dsp:txXfrm>
    </dsp:sp>
    <dsp:sp modelId="{77587A3C-91DF-429D-AA21-2EF922CDA3B9}">
      <dsp:nvSpPr>
        <dsp:cNvPr id="0" name=""/>
        <dsp:cNvSpPr/>
      </dsp:nvSpPr>
      <dsp:spPr>
        <a:xfrm>
          <a:off x="135184" y="4878542"/>
          <a:ext cx="8430522" cy="601396"/>
        </a:xfrm>
        <a:prstGeom prst="round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C" sz="2000" b="1" kern="1200" dirty="0" smtClean="0">
              <a:latin typeface="Calibri Light" pitchFamily="34" charset="0"/>
            </a:rPr>
            <a:t>Art. 26</a:t>
          </a:r>
          <a:r>
            <a:rPr lang="es-EC" sz="2000" kern="1200" dirty="0" smtClean="0">
              <a:latin typeface="Calibri Light" pitchFamily="34" charset="0"/>
            </a:rPr>
            <a:t>.- </a:t>
          </a:r>
          <a:r>
            <a:rPr lang="es-EC" sz="2000" b="1" kern="1200" dirty="0" smtClean="0">
              <a:latin typeface="Calibri Light" pitchFamily="34" charset="0"/>
            </a:rPr>
            <a:t>La educación es un derecho </a:t>
          </a:r>
          <a:r>
            <a:rPr lang="es-EC" sz="2000" kern="1200" dirty="0" smtClean="0">
              <a:latin typeface="Calibri Light" pitchFamily="34" charset="0"/>
            </a:rPr>
            <a:t>de las personas a lo largo de su vida y un deber ineludible e inexcusable del Estado</a:t>
          </a:r>
          <a:endParaRPr lang="es-EC" sz="2000" b="1" kern="1200" dirty="0">
            <a:latin typeface="Calibri Light" pitchFamily="34" charset="0"/>
          </a:endParaRPr>
        </a:p>
      </dsp:txBody>
      <dsp:txXfrm>
        <a:off x="135184" y="4878542"/>
        <a:ext cx="8430522" cy="601396"/>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9284D4D-6966-4E2E-BDAD-D36420E74FF1}">
      <dsp:nvSpPr>
        <dsp:cNvPr id="0" name=""/>
        <dsp:cNvSpPr/>
      </dsp:nvSpPr>
      <dsp:spPr>
        <a:xfrm>
          <a:off x="1584197" y="3387732"/>
          <a:ext cx="4115192" cy="2260116"/>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Calibri Light" pitchFamily="34" charset="0"/>
            </a:rPr>
            <a:t>Primera Sesión Ordinaria de la Junta Ejecutiva de la Entidad de las Naciones Unidas para la Igualdad de Género y el Empoderamiento de la Mujer en el año 2011</a:t>
          </a:r>
          <a:endParaRPr lang="es-EC" sz="1800" kern="1200" dirty="0">
            <a:solidFill>
              <a:schemeClr val="tx1"/>
            </a:solidFill>
          </a:endParaRPr>
        </a:p>
      </dsp:txBody>
      <dsp:txXfrm>
        <a:off x="1584197" y="3387732"/>
        <a:ext cx="4115192" cy="2260116"/>
      </dsp:txXfrm>
    </dsp:sp>
    <dsp:sp modelId="{58F96610-E651-4BEF-8733-5A22D5FEB616}">
      <dsp:nvSpPr>
        <dsp:cNvPr id="0" name=""/>
        <dsp:cNvSpPr/>
      </dsp:nvSpPr>
      <dsp:spPr>
        <a:xfrm rot="12976897">
          <a:off x="2080699" y="3488367"/>
          <a:ext cx="363731" cy="33922"/>
        </a:xfrm>
        <a:custGeom>
          <a:avLst/>
          <a:gdLst/>
          <a:ahLst/>
          <a:cxnLst/>
          <a:rect l="0" t="0" r="0" b="0"/>
          <a:pathLst>
            <a:path>
              <a:moveTo>
                <a:pt x="0" y="16961"/>
              </a:moveTo>
              <a:lnTo>
                <a:pt x="363731" y="16961"/>
              </a:lnTo>
            </a:path>
          </a:pathLst>
        </a:custGeom>
        <a:noFill/>
        <a:ln w="15875"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rot="12976897">
        <a:off x="2253472" y="3496235"/>
        <a:ext cx="18186" cy="18186"/>
      </dsp:txXfrm>
    </dsp:sp>
    <dsp:sp modelId="{5F7CDEBD-8797-40A0-B17E-332266B5D65C}">
      <dsp:nvSpPr>
        <dsp:cNvPr id="0" name=""/>
        <dsp:cNvSpPr/>
      </dsp:nvSpPr>
      <dsp:spPr>
        <a:xfrm>
          <a:off x="111082" y="1862735"/>
          <a:ext cx="2315098" cy="1825932"/>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smtClean="0">
              <a:solidFill>
                <a:schemeClr val="tx1"/>
              </a:solidFill>
              <a:latin typeface="Calibri Light" pitchFamily="34" charset="0"/>
            </a:rPr>
            <a:t>1.Expandir las voces, el liderazgo y la participación de las mujeres</a:t>
          </a:r>
          <a:endParaRPr lang="es-EC" sz="1800" kern="1200" dirty="0">
            <a:solidFill>
              <a:schemeClr val="tx1"/>
            </a:solidFill>
          </a:endParaRPr>
        </a:p>
      </dsp:txBody>
      <dsp:txXfrm>
        <a:off x="111082" y="1862735"/>
        <a:ext cx="2315098" cy="1825932"/>
      </dsp:txXfrm>
    </dsp:sp>
    <dsp:sp modelId="{C189755D-DCB6-4BAE-BA8B-431888C5D65A}">
      <dsp:nvSpPr>
        <dsp:cNvPr id="0" name=""/>
        <dsp:cNvSpPr/>
      </dsp:nvSpPr>
      <dsp:spPr>
        <a:xfrm rot="19474957">
          <a:off x="4679384" y="2917129"/>
          <a:ext cx="2378920" cy="33922"/>
        </a:xfrm>
        <a:custGeom>
          <a:avLst/>
          <a:gdLst/>
          <a:ahLst/>
          <a:cxnLst/>
          <a:rect l="0" t="0" r="0" b="0"/>
          <a:pathLst>
            <a:path>
              <a:moveTo>
                <a:pt x="0" y="16961"/>
              </a:moveTo>
              <a:lnTo>
                <a:pt x="2378920" y="16961"/>
              </a:lnTo>
            </a:path>
          </a:pathLst>
        </a:custGeom>
        <a:noFill/>
        <a:ln w="15875"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C" sz="800" kern="1200">
            <a:solidFill>
              <a:schemeClr val="tx1"/>
            </a:solidFill>
          </a:endParaRPr>
        </a:p>
      </dsp:txBody>
      <dsp:txXfrm rot="19474957">
        <a:off x="5809371" y="2874618"/>
        <a:ext cx="118946" cy="118946"/>
      </dsp:txXfrm>
    </dsp:sp>
    <dsp:sp modelId="{6EA75FE4-53C6-4303-9326-BB56C536777E}">
      <dsp:nvSpPr>
        <dsp:cNvPr id="0" name=""/>
        <dsp:cNvSpPr/>
      </dsp:nvSpPr>
      <dsp:spPr>
        <a:xfrm>
          <a:off x="6683759" y="926518"/>
          <a:ext cx="1669164" cy="1669164"/>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Calibri Light" pitchFamily="34" charset="0"/>
            </a:rPr>
            <a:t>2.Eliminar la violencia contra las mujeres</a:t>
          </a:r>
          <a:endParaRPr lang="es-EC" sz="1800" kern="1200" dirty="0">
            <a:solidFill>
              <a:schemeClr val="tx1"/>
            </a:solidFill>
            <a:latin typeface="Calibri Light" pitchFamily="34" charset="0"/>
          </a:endParaRPr>
        </a:p>
      </dsp:txBody>
      <dsp:txXfrm>
        <a:off x="6683759" y="926518"/>
        <a:ext cx="1669164" cy="1669164"/>
      </dsp:txXfrm>
    </dsp:sp>
    <dsp:sp modelId="{C079AC62-2F5B-4E5C-9FF8-992D322C4C4E}">
      <dsp:nvSpPr>
        <dsp:cNvPr id="0" name=""/>
        <dsp:cNvSpPr/>
      </dsp:nvSpPr>
      <dsp:spPr>
        <a:xfrm rot="21032337">
          <a:off x="5605118" y="4104679"/>
          <a:ext cx="827809" cy="33922"/>
        </a:xfrm>
        <a:custGeom>
          <a:avLst/>
          <a:gdLst/>
          <a:ahLst/>
          <a:cxnLst/>
          <a:rect l="0" t="0" r="0" b="0"/>
          <a:pathLst>
            <a:path>
              <a:moveTo>
                <a:pt x="0" y="16961"/>
              </a:moveTo>
              <a:lnTo>
                <a:pt x="827809" y="16961"/>
              </a:lnTo>
            </a:path>
          </a:pathLst>
        </a:custGeom>
        <a:noFill/>
        <a:ln w="15875"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rot="21032337">
        <a:off x="5998327" y="4100944"/>
        <a:ext cx="41390" cy="41390"/>
      </dsp:txXfrm>
    </dsp:sp>
    <dsp:sp modelId="{00D27936-A0BF-42E7-944E-CFE409F7D073}">
      <dsp:nvSpPr>
        <dsp:cNvPr id="0" name=""/>
        <dsp:cNvSpPr/>
      </dsp:nvSpPr>
      <dsp:spPr>
        <a:xfrm>
          <a:off x="6396434" y="2955751"/>
          <a:ext cx="2460549" cy="1795954"/>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latin typeface="Calibri Light" pitchFamily="34" charset="0"/>
            </a:rPr>
            <a:t>3.Fortalecer la implementación de la agenda de paz y de seguridad de las mujeres</a:t>
          </a:r>
          <a:endParaRPr lang="es-EC" sz="1800" kern="1200" dirty="0">
            <a:solidFill>
              <a:schemeClr val="tx1"/>
            </a:solidFill>
            <a:latin typeface="Calibri Light" pitchFamily="34" charset="0"/>
          </a:endParaRPr>
        </a:p>
      </dsp:txBody>
      <dsp:txXfrm>
        <a:off x="6396434" y="2955751"/>
        <a:ext cx="2460549" cy="1795954"/>
      </dsp:txXfrm>
    </dsp:sp>
    <dsp:sp modelId="{8B3259C2-216C-4743-939B-AC647B881299}">
      <dsp:nvSpPr>
        <dsp:cNvPr id="0" name=""/>
        <dsp:cNvSpPr/>
      </dsp:nvSpPr>
      <dsp:spPr>
        <a:xfrm rot="14593104">
          <a:off x="1666294" y="2534334"/>
          <a:ext cx="1965886" cy="33922"/>
        </a:xfrm>
        <a:custGeom>
          <a:avLst/>
          <a:gdLst/>
          <a:ahLst/>
          <a:cxnLst/>
          <a:rect l="0" t="0" r="0" b="0"/>
          <a:pathLst>
            <a:path>
              <a:moveTo>
                <a:pt x="0" y="16961"/>
              </a:moveTo>
              <a:lnTo>
                <a:pt x="1965886" y="16961"/>
              </a:lnTo>
            </a:path>
          </a:pathLst>
        </a:custGeom>
        <a:noFill/>
        <a:ln w="15875"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p>
      </dsp:txBody>
      <dsp:txXfrm rot="14593104">
        <a:off x="2600090" y="2502148"/>
        <a:ext cx="98294" cy="98294"/>
      </dsp:txXfrm>
    </dsp:sp>
    <dsp:sp modelId="{FF306224-55D2-459D-B72B-35424BAF6D1E}">
      <dsp:nvSpPr>
        <dsp:cNvPr id="0" name=""/>
        <dsp:cNvSpPr/>
      </dsp:nvSpPr>
      <dsp:spPr>
        <a:xfrm>
          <a:off x="792086" y="219441"/>
          <a:ext cx="2116467" cy="1498008"/>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smtClean="0">
              <a:solidFill>
                <a:schemeClr val="tx1"/>
              </a:solidFill>
              <a:latin typeface="Calibri Light" pitchFamily="34" charset="0"/>
            </a:rPr>
            <a:t>4.Aumentar la autonomía económica de las mujeres</a:t>
          </a:r>
          <a:endParaRPr lang="es-EC" sz="1800" kern="1200" dirty="0">
            <a:solidFill>
              <a:schemeClr val="tx1"/>
            </a:solidFill>
            <a:latin typeface="Calibri Light" pitchFamily="34" charset="0"/>
          </a:endParaRPr>
        </a:p>
      </dsp:txBody>
      <dsp:txXfrm>
        <a:off x="792086" y="219441"/>
        <a:ext cx="2116467" cy="1498008"/>
      </dsp:txXfrm>
    </dsp:sp>
    <dsp:sp modelId="{0DB3BA21-0023-441D-B7D1-0BF7112C91CE}">
      <dsp:nvSpPr>
        <dsp:cNvPr id="0" name=""/>
        <dsp:cNvSpPr/>
      </dsp:nvSpPr>
      <dsp:spPr>
        <a:xfrm rot="17374247">
          <a:off x="3595056" y="2766842"/>
          <a:ext cx="1326372" cy="33922"/>
        </a:xfrm>
        <a:custGeom>
          <a:avLst/>
          <a:gdLst/>
          <a:ahLst/>
          <a:cxnLst/>
          <a:rect l="0" t="0" r="0" b="0"/>
          <a:pathLst>
            <a:path>
              <a:moveTo>
                <a:pt x="0" y="16961"/>
              </a:moveTo>
              <a:lnTo>
                <a:pt x="1326372" y="16961"/>
              </a:lnTo>
            </a:path>
          </a:pathLst>
        </a:custGeom>
        <a:noFill/>
        <a:ln w="15875"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solidFill>
              <a:schemeClr val="tx1"/>
            </a:solidFill>
          </a:endParaRPr>
        </a:p>
      </dsp:txBody>
      <dsp:txXfrm rot="17374247">
        <a:off x="4225083" y="2750644"/>
        <a:ext cx="66318" cy="66318"/>
      </dsp:txXfrm>
    </dsp:sp>
    <dsp:sp modelId="{5BC615CC-6F81-41EE-80A3-D8F0DF6CBBEA}">
      <dsp:nvSpPr>
        <dsp:cNvPr id="0" name=""/>
        <dsp:cNvSpPr/>
      </dsp:nvSpPr>
      <dsp:spPr>
        <a:xfrm>
          <a:off x="3094500" y="0"/>
          <a:ext cx="3530233" cy="2184436"/>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es-EC" sz="1800" kern="1200" smtClean="0">
              <a:solidFill>
                <a:schemeClr val="tx1"/>
              </a:solidFill>
              <a:latin typeface="Calibri Light" pitchFamily="34" charset="0"/>
            </a:rPr>
            <a:t>5.Hacer que las prioridades en materia de igualdad de género sean esenciales en los planes y presupuestos nacionales, locales y sectoriales. </a:t>
          </a:r>
          <a:endParaRPr lang="es-EC" sz="1800" kern="1200" dirty="0">
            <a:solidFill>
              <a:schemeClr val="tx1"/>
            </a:solidFill>
            <a:latin typeface="Calibri Light" pitchFamily="34" charset="0"/>
          </a:endParaRPr>
        </a:p>
      </dsp:txBody>
      <dsp:txXfrm>
        <a:off x="3094500" y="0"/>
        <a:ext cx="3530233" cy="2184436"/>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0A27564-FE40-402A-8367-D4ECCC94F1CA}">
      <dsp:nvSpPr>
        <dsp:cNvPr id="0" name=""/>
        <dsp:cNvSpPr/>
      </dsp:nvSpPr>
      <dsp:spPr>
        <a:xfrm>
          <a:off x="2592268" y="2736321"/>
          <a:ext cx="2431415" cy="1891813"/>
        </a:xfrm>
        <a:prstGeom prst="ellipse">
          <a:avLst/>
        </a:prstGeom>
        <a:gradFill rotWithShape="0">
          <a:gsLst>
            <a:gs pos="0">
              <a:schemeClr val="accent5">
                <a:hueOff val="0"/>
                <a:satOff val="0"/>
                <a:lumOff val="0"/>
                <a:alphaOff val="0"/>
                <a:tint val="96000"/>
                <a:satMod val="120000"/>
                <a:lumMod val="120000"/>
              </a:schemeClr>
            </a:gs>
            <a:gs pos="100000">
              <a:schemeClr val="accent5">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b="1" kern="1200" dirty="0" smtClean="0">
              <a:solidFill>
                <a:schemeClr val="tx1"/>
              </a:solidFill>
              <a:latin typeface="Calibri Light" pitchFamily="34" charset="0"/>
            </a:rPr>
            <a:t>LA EDUCACIÓN SE CENTRARÁ EN EL SER HUMANO</a:t>
          </a:r>
          <a:endParaRPr lang="es-EC" sz="2000" b="1" kern="1200" dirty="0">
            <a:solidFill>
              <a:schemeClr val="tx1"/>
            </a:solidFill>
            <a:latin typeface="Calibri Light" pitchFamily="34" charset="0"/>
          </a:endParaRPr>
        </a:p>
      </dsp:txBody>
      <dsp:txXfrm>
        <a:off x="2592268" y="2736321"/>
        <a:ext cx="2431415" cy="1891813"/>
      </dsp:txXfrm>
    </dsp:sp>
    <dsp:sp modelId="{320D2BF6-0411-494F-B750-2101A6EDDB3A}">
      <dsp:nvSpPr>
        <dsp:cNvPr id="0" name=""/>
        <dsp:cNvSpPr/>
      </dsp:nvSpPr>
      <dsp:spPr>
        <a:xfrm rot="10771529">
          <a:off x="664182" y="3431136"/>
          <a:ext cx="1822139" cy="539166"/>
        </a:xfrm>
        <a:prstGeom prst="leftArrow">
          <a:avLst>
            <a:gd name="adj1" fmla="val 60000"/>
            <a:gd name="adj2" fmla="val 50000"/>
          </a:avLst>
        </a:prstGeom>
        <a:gradFill rotWithShape="0">
          <a:gsLst>
            <a:gs pos="0">
              <a:schemeClr val="accent5">
                <a:tint val="60000"/>
                <a:hueOff val="0"/>
                <a:satOff val="0"/>
                <a:lumOff val="0"/>
                <a:alphaOff val="0"/>
                <a:tint val="96000"/>
                <a:satMod val="120000"/>
                <a:lumMod val="120000"/>
              </a:schemeClr>
            </a:gs>
            <a:gs pos="100000">
              <a:schemeClr val="accent5">
                <a:tint val="60000"/>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769F3612-FA63-4B7D-AE67-00B6E522C131}">
      <dsp:nvSpPr>
        <dsp:cNvPr id="0" name=""/>
        <dsp:cNvSpPr/>
      </dsp:nvSpPr>
      <dsp:spPr>
        <a:xfrm>
          <a:off x="2079" y="3178557"/>
          <a:ext cx="1324269" cy="1059415"/>
        </a:xfrm>
        <a:prstGeom prst="roundRect">
          <a:avLst>
            <a:gd name="adj" fmla="val 10000"/>
          </a:avLst>
        </a:prstGeom>
        <a:gradFill rotWithShape="0">
          <a:gsLst>
            <a:gs pos="0">
              <a:schemeClr val="accent5">
                <a:hueOff val="0"/>
                <a:satOff val="0"/>
                <a:lumOff val="0"/>
                <a:alphaOff val="0"/>
                <a:tint val="96000"/>
                <a:satMod val="120000"/>
                <a:lumMod val="120000"/>
              </a:schemeClr>
            </a:gs>
            <a:gs pos="100000">
              <a:schemeClr val="accent5">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just" defTabSz="800100">
            <a:lnSpc>
              <a:spcPct val="90000"/>
            </a:lnSpc>
            <a:spcBef>
              <a:spcPct val="0"/>
            </a:spcBef>
            <a:spcAft>
              <a:spcPct val="35000"/>
            </a:spcAft>
          </a:pPr>
          <a:r>
            <a:rPr lang="es-EC" sz="1800" kern="1200" dirty="0" smtClean="0">
              <a:solidFill>
                <a:schemeClr val="tx1"/>
              </a:solidFill>
            </a:rPr>
            <a:t>La iniciativa individual y comunitaria</a:t>
          </a:r>
          <a:endParaRPr lang="es-EC" sz="1800" kern="1200" dirty="0">
            <a:solidFill>
              <a:schemeClr val="tx1"/>
            </a:solidFill>
          </a:endParaRPr>
        </a:p>
      </dsp:txBody>
      <dsp:txXfrm>
        <a:off x="2079" y="3178557"/>
        <a:ext cx="1324269" cy="1059415"/>
      </dsp:txXfrm>
    </dsp:sp>
    <dsp:sp modelId="{778E3BFE-3009-43E4-8325-B5003BD1474A}">
      <dsp:nvSpPr>
        <dsp:cNvPr id="0" name=""/>
        <dsp:cNvSpPr/>
      </dsp:nvSpPr>
      <dsp:spPr>
        <a:xfrm rot="12579886">
          <a:off x="962488" y="2330984"/>
          <a:ext cx="1892843" cy="539166"/>
        </a:xfrm>
        <a:prstGeom prst="leftArrow">
          <a:avLst>
            <a:gd name="adj1" fmla="val 60000"/>
            <a:gd name="adj2" fmla="val 50000"/>
          </a:avLst>
        </a:prstGeom>
        <a:gradFill rotWithShape="0">
          <a:gsLst>
            <a:gs pos="0">
              <a:schemeClr val="accent5">
                <a:tint val="60000"/>
                <a:hueOff val="0"/>
                <a:satOff val="0"/>
                <a:lumOff val="0"/>
                <a:alphaOff val="0"/>
                <a:tint val="96000"/>
                <a:satMod val="120000"/>
                <a:lumMod val="120000"/>
              </a:schemeClr>
            </a:gs>
            <a:gs pos="100000">
              <a:schemeClr val="accent5">
                <a:tint val="60000"/>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C7977EDC-1E81-4410-B6AE-648F7C39D755}">
      <dsp:nvSpPr>
        <dsp:cNvPr id="0" name=""/>
        <dsp:cNvSpPr/>
      </dsp:nvSpPr>
      <dsp:spPr>
        <a:xfrm>
          <a:off x="154959" y="1602452"/>
          <a:ext cx="1863140" cy="1059415"/>
        </a:xfrm>
        <a:prstGeom prst="roundRect">
          <a:avLst>
            <a:gd name="adj" fmla="val 10000"/>
          </a:avLst>
        </a:prstGeom>
        <a:gradFill rotWithShape="0">
          <a:gsLst>
            <a:gs pos="0">
              <a:schemeClr val="accent5">
                <a:hueOff val="0"/>
                <a:satOff val="0"/>
                <a:lumOff val="0"/>
                <a:alphaOff val="0"/>
                <a:tint val="96000"/>
                <a:satMod val="120000"/>
                <a:lumMod val="120000"/>
              </a:schemeClr>
            </a:gs>
            <a:gs pos="100000">
              <a:schemeClr val="accent5">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just" defTabSz="800100">
            <a:lnSpc>
              <a:spcPct val="90000"/>
            </a:lnSpc>
            <a:spcBef>
              <a:spcPct val="0"/>
            </a:spcBef>
            <a:spcAft>
              <a:spcPct val="35000"/>
            </a:spcAft>
          </a:pPr>
          <a:r>
            <a:rPr lang="es-EC" sz="1800" kern="1200" dirty="0" smtClean="0">
              <a:solidFill>
                <a:schemeClr val="tx1"/>
              </a:solidFill>
              <a:latin typeface="Calibri Light" pitchFamily="34" charset="0"/>
            </a:rPr>
            <a:t>Desarrollo de competencias y capacidades para crear y trabajar</a:t>
          </a:r>
          <a:endParaRPr lang="es-EC" sz="1800" kern="1200" dirty="0">
            <a:solidFill>
              <a:schemeClr val="tx1"/>
            </a:solidFill>
            <a:latin typeface="Calibri Light" pitchFamily="34" charset="0"/>
          </a:endParaRPr>
        </a:p>
      </dsp:txBody>
      <dsp:txXfrm>
        <a:off x="154959" y="1602452"/>
        <a:ext cx="1863140" cy="1059415"/>
      </dsp:txXfrm>
    </dsp:sp>
    <dsp:sp modelId="{018E2A23-AD30-4692-8E31-5554AB63B0CE}">
      <dsp:nvSpPr>
        <dsp:cNvPr id="0" name=""/>
        <dsp:cNvSpPr/>
      </dsp:nvSpPr>
      <dsp:spPr>
        <a:xfrm rot="14362510">
          <a:off x="1696104" y="1571644"/>
          <a:ext cx="2044058" cy="539166"/>
        </a:xfrm>
        <a:prstGeom prst="leftArrow">
          <a:avLst>
            <a:gd name="adj1" fmla="val 60000"/>
            <a:gd name="adj2" fmla="val 50000"/>
          </a:avLst>
        </a:prstGeom>
        <a:gradFill rotWithShape="0">
          <a:gsLst>
            <a:gs pos="0">
              <a:schemeClr val="accent5">
                <a:tint val="60000"/>
                <a:hueOff val="0"/>
                <a:satOff val="0"/>
                <a:lumOff val="0"/>
                <a:alphaOff val="0"/>
                <a:tint val="96000"/>
                <a:satMod val="120000"/>
                <a:lumMod val="120000"/>
              </a:schemeClr>
            </a:gs>
            <a:gs pos="100000">
              <a:schemeClr val="accent5">
                <a:tint val="60000"/>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BC2F105E-F3C5-4237-9553-66DFBE068A47}">
      <dsp:nvSpPr>
        <dsp:cNvPr id="0" name=""/>
        <dsp:cNvSpPr/>
      </dsp:nvSpPr>
      <dsp:spPr>
        <a:xfrm>
          <a:off x="1535362" y="432042"/>
          <a:ext cx="1324269" cy="1059415"/>
        </a:xfrm>
        <a:prstGeom prst="roundRect">
          <a:avLst>
            <a:gd name="adj" fmla="val 10000"/>
          </a:avLst>
        </a:prstGeom>
        <a:gradFill rotWithShape="0">
          <a:gsLst>
            <a:gs pos="0">
              <a:schemeClr val="accent5">
                <a:hueOff val="0"/>
                <a:satOff val="0"/>
                <a:lumOff val="0"/>
                <a:alphaOff val="0"/>
                <a:tint val="96000"/>
                <a:satMod val="120000"/>
                <a:lumMod val="120000"/>
              </a:schemeClr>
            </a:gs>
            <a:gs pos="100000">
              <a:schemeClr val="accent5">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just" defTabSz="800100">
            <a:lnSpc>
              <a:spcPct val="90000"/>
            </a:lnSpc>
            <a:spcBef>
              <a:spcPct val="0"/>
            </a:spcBef>
            <a:spcAft>
              <a:spcPct val="35000"/>
            </a:spcAft>
          </a:pPr>
          <a:r>
            <a:rPr lang="es-EC" sz="1800" kern="1200" dirty="0" smtClean="0">
              <a:solidFill>
                <a:schemeClr val="tx1"/>
              </a:solidFill>
              <a:latin typeface="Calibri Light" pitchFamily="34" charset="0"/>
            </a:rPr>
            <a:t>Garantizará su desarrollo holístico</a:t>
          </a:r>
          <a:endParaRPr lang="es-EC" sz="1800" kern="1200" dirty="0">
            <a:solidFill>
              <a:schemeClr val="tx1"/>
            </a:solidFill>
            <a:latin typeface="Calibri Light" pitchFamily="34" charset="0"/>
          </a:endParaRPr>
        </a:p>
      </dsp:txBody>
      <dsp:txXfrm>
        <a:off x="1535362" y="432042"/>
        <a:ext cx="1324269" cy="1059415"/>
      </dsp:txXfrm>
    </dsp:sp>
    <dsp:sp modelId="{E9D2EE2E-B481-4647-BDF0-E8C3F3BBED24}">
      <dsp:nvSpPr>
        <dsp:cNvPr id="0" name=""/>
        <dsp:cNvSpPr/>
      </dsp:nvSpPr>
      <dsp:spPr>
        <a:xfrm rot="16209290">
          <a:off x="2783459" y="1316648"/>
          <a:ext cx="2060361" cy="539166"/>
        </a:xfrm>
        <a:prstGeom prst="leftArrow">
          <a:avLst>
            <a:gd name="adj1" fmla="val 60000"/>
            <a:gd name="adj2" fmla="val 50000"/>
          </a:avLst>
        </a:prstGeom>
        <a:gradFill rotWithShape="0">
          <a:gsLst>
            <a:gs pos="0">
              <a:schemeClr val="accent5">
                <a:tint val="60000"/>
                <a:hueOff val="0"/>
                <a:satOff val="0"/>
                <a:lumOff val="0"/>
                <a:alphaOff val="0"/>
                <a:tint val="96000"/>
                <a:satMod val="120000"/>
                <a:lumMod val="120000"/>
              </a:schemeClr>
            </a:gs>
            <a:gs pos="100000">
              <a:schemeClr val="accent5">
                <a:tint val="60000"/>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3F0731DE-3AE4-4CA4-9607-53B9E3BFF11D}">
      <dsp:nvSpPr>
        <dsp:cNvPr id="0" name=""/>
        <dsp:cNvSpPr/>
      </dsp:nvSpPr>
      <dsp:spPr>
        <a:xfrm>
          <a:off x="2915775" y="26347"/>
          <a:ext cx="1801297" cy="1059415"/>
        </a:xfrm>
        <a:prstGeom prst="roundRect">
          <a:avLst>
            <a:gd name="adj" fmla="val 10000"/>
          </a:avLst>
        </a:prstGeom>
        <a:gradFill rotWithShape="0">
          <a:gsLst>
            <a:gs pos="0">
              <a:schemeClr val="accent5">
                <a:hueOff val="0"/>
                <a:satOff val="0"/>
                <a:lumOff val="0"/>
                <a:alphaOff val="0"/>
                <a:tint val="96000"/>
                <a:satMod val="120000"/>
                <a:lumMod val="120000"/>
              </a:schemeClr>
            </a:gs>
            <a:gs pos="100000">
              <a:schemeClr val="accent5">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just" defTabSz="800100">
            <a:lnSpc>
              <a:spcPct val="90000"/>
            </a:lnSpc>
            <a:spcBef>
              <a:spcPct val="0"/>
            </a:spcBef>
            <a:spcAft>
              <a:spcPct val="35000"/>
            </a:spcAft>
          </a:pPr>
          <a:r>
            <a:rPr lang="es-EC" sz="1800" kern="1200" dirty="0" smtClean="0">
              <a:solidFill>
                <a:schemeClr val="tx1"/>
              </a:solidFill>
              <a:latin typeface="Calibri Light" pitchFamily="34" charset="0"/>
            </a:rPr>
            <a:t>Respeto de los derechos humanos.</a:t>
          </a:r>
          <a:endParaRPr lang="es-EC" sz="1800" kern="1200" dirty="0">
            <a:solidFill>
              <a:schemeClr val="tx1"/>
            </a:solidFill>
            <a:latin typeface="Calibri Light" pitchFamily="34" charset="0"/>
          </a:endParaRPr>
        </a:p>
      </dsp:txBody>
      <dsp:txXfrm>
        <a:off x="2915775" y="26347"/>
        <a:ext cx="1801297" cy="1059415"/>
      </dsp:txXfrm>
    </dsp:sp>
    <dsp:sp modelId="{586D556B-7D65-401B-9BFE-E38DB54697B6}">
      <dsp:nvSpPr>
        <dsp:cNvPr id="0" name=""/>
        <dsp:cNvSpPr/>
      </dsp:nvSpPr>
      <dsp:spPr>
        <a:xfrm rot="18022306">
          <a:off x="3872699" y="1579699"/>
          <a:ext cx="2018890" cy="539166"/>
        </a:xfrm>
        <a:prstGeom prst="leftArrow">
          <a:avLst>
            <a:gd name="adj1" fmla="val 60000"/>
            <a:gd name="adj2" fmla="val 50000"/>
          </a:avLst>
        </a:prstGeom>
        <a:gradFill rotWithShape="0">
          <a:gsLst>
            <a:gs pos="0">
              <a:schemeClr val="accent5">
                <a:tint val="60000"/>
                <a:hueOff val="0"/>
                <a:satOff val="0"/>
                <a:lumOff val="0"/>
                <a:alphaOff val="0"/>
                <a:tint val="96000"/>
                <a:satMod val="120000"/>
                <a:lumMod val="120000"/>
              </a:schemeClr>
            </a:gs>
            <a:gs pos="100000">
              <a:schemeClr val="accent5">
                <a:tint val="60000"/>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18E0D4A8-4171-48A3-A822-6566AB6BDC33}">
      <dsp:nvSpPr>
        <dsp:cNvPr id="0" name=""/>
        <dsp:cNvSpPr/>
      </dsp:nvSpPr>
      <dsp:spPr>
        <a:xfrm>
          <a:off x="4730394" y="448663"/>
          <a:ext cx="1324269" cy="1059415"/>
        </a:xfrm>
        <a:prstGeom prst="roundRect">
          <a:avLst>
            <a:gd name="adj" fmla="val 10000"/>
          </a:avLst>
        </a:prstGeom>
        <a:gradFill rotWithShape="0">
          <a:gsLst>
            <a:gs pos="0">
              <a:schemeClr val="accent5">
                <a:hueOff val="0"/>
                <a:satOff val="0"/>
                <a:lumOff val="0"/>
                <a:alphaOff val="0"/>
                <a:tint val="96000"/>
                <a:satMod val="120000"/>
                <a:lumMod val="120000"/>
              </a:schemeClr>
            </a:gs>
            <a:gs pos="100000">
              <a:schemeClr val="accent5">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just" defTabSz="800100">
            <a:lnSpc>
              <a:spcPct val="90000"/>
            </a:lnSpc>
            <a:spcBef>
              <a:spcPct val="0"/>
            </a:spcBef>
            <a:spcAft>
              <a:spcPct val="35000"/>
            </a:spcAft>
          </a:pPr>
          <a:r>
            <a:rPr lang="es-EC" sz="1800" kern="1200" dirty="0" smtClean="0">
              <a:solidFill>
                <a:schemeClr val="tx1"/>
              </a:solidFill>
              <a:latin typeface="Calibri Light" pitchFamily="34" charset="0"/>
            </a:rPr>
            <a:t>Impulsará la equidad de género</a:t>
          </a:r>
          <a:endParaRPr lang="es-EC" sz="1800" kern="1200" dirty="0">
            <a:solidFill>
              <a:schemeClr val="tx1"/>
            </a:solidFill>
            <a:latin typeface="Calibri Light" pitchFamily="34" charset="0"/>
          </a:endParaRPr>
        </a:p>
      </dsp:txBody>
      <dsp:txXfrm>
        <a:off x="4730394" y="448663"/>
        <a:ext cx="1324269" cy="1059415"/>
      </dsp:txXfrm>
    </dsp:sp>
    <dsp:sp modelId="{FF2F34E8-1375-4275-8E65-B5444729F7C0}">
      <dsp:nvSpPr>
        <dsp:cNvPr id="0" name=""/>
        <dsp:cNvSpPr/>
      </dsp:nvSpPr>
      <dsp:spPr>
        <a:xfrm rot="19829250">
          <a:off x="4763931" y="2332048"/>
          <a:ext cx="1906042" cy="539166"/>
        </a:xfrm>
        <a:prstGeom prst="leftArrow">
          <a:avLst>
            <a:gd name="adj1" fmla="val 60000"/>
            <a:gd name="adj2" fmla="val 50000"/>
          </a:avLst>
        </a:prstGeom>
        <a:gradFill rotWithShape="0">
          <a:gsLst>
            <a:gs pos="0">
              <a:schemeClr val="accent5">
                <a:tint val="60000"/>
                <a:hueOff val="0"/>
                <a:satOff val="0"/>
                <a:lumOff val="0"/>
                <a:alphaOff val="0"/>
                <a:tint val="96000"/>
                <a:satMod val="120000"/>
                <a:lumMod val="120000"/>
              </a:schemeClr>
            </a:gs>
            <a:gs pos="100000">
              <a:schemeClr val="accent5">
                <a:tint val="60000"/>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B3A3C3E4-F06D-47E3-A255-59B9ACF45EAF}">
      <dsp:nvSpPr>
        <dsp:cNvPr id="0" name=""/>
        <dsp:cNvSpPr/>
      </dsp:nvSpPr>
      <dsp:spPr>
        <a:xfrm>
          <a:off x="5622190" y="1602452"/>
          <a:ext cx="1848256" cy="1059415"/>
        </a:xfrm>
        <a:prstGeom prst="roundRect">
          <a:avLst>
            <a:gd name="adj" fmla="val 10000"/>
          </a:avLst>
        </a:prstGeom>
        <a:gradFill rotWithShape="0">
          <a:gsLst>
            <a:gs pos="0">
              <a:schemeClr val="accent5">
                <a:hueOff val="0"/>
                <a:satOff val="0"/>
                <a:lumOff val="0"/>
                <a:alphaOff val="0"/>
                <a:tint val="96000"/>
                <a:satMod val="120000"/>
                <a:lumMod val="120000"/>
              </a:schemeClr>
            </a:gs>
            <a:gs pos="100000">
              <a:schemeClr val="accent5">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just" defTabSz="800100">
            <a:lnSpc>
              <a:spcPct val="90000"/>
            </a:lnSpc>
            <a:spcBef>
              <a:spcPct val="0"/>
            </a:spcBef>
            <a:spcAft>
              <a:spcPct val="35000"/>
            </a:spcAft>
          </a:pPr>
          <a:r>
            <a:rPr lang="es-EC" sz="1800" kern="1200" dirty="0" smtClean="0">
              <a:solidFill>
                <a:schemeClr val="tx1"/>
              </a:solidFill>
              <a:latin typeface="Calibri Light" pitchFamily="34" charset="0"/>
            </a:rPr>
            <a:t>La justicia, la solidaridad y la paz</a:t>
          </a:r>
          <a:endParaRPr lang="es-EC" sz="1800" kern="1200" dirty="0">
            <a:solidFill>
              <a:schemeClr val="tx1"/>
            </a:solidFill>
            <a:latin typeface="Calibri Light" pitchFamily="34" charset="0"/>
          </a:endParaRPr>
        </a:p>
      </dsp:txBody>
      <dsp:txXfrm>
        <a:off x="5622190" y="1602452"/>
        <a:ext cx="1848256" cy="1059415"/>
      </dsp:txXfrm>
    </dsp:sp>
    <dsp:sp modelId="{26A9EF19-03F9-4D82-AEFA-98E9D0DB7135}">
      <dsp:nvSpPr>
        <dsp:cNvPr id="0" name=""/>
        <dsp:cNvSpPr/>
      </dsp:nvSpPr>
      <dsp:spPr>
        <a:xfrm rot="28319">
          <a:off x="5130560" y="3431111"/>
          <a:ext cx="1838104" cy="539166"/>
        </a:xfrm>
        <a:prstGeom prst="leftArrow">
          <a:avLst>
            <a:gd name="adj1" fmla="val 60000"/>
            <a:gd name="adj2" fmla="val 50000"/>
          </a:avLst>
        </a:prstGeom>
        <a:gradFill rotWithShape="0">
          <a:gsLst>
            <a:gs pos="0">
              <a:schemeClr val="accent5">
                <a:tint val="60000"/>
                <a:hueOff val="0"/>
                <a:satOff val="0"/>
                <a:lumOff val="0"/>
                <a:alphaOff val="0"/>
                <a:tint val="96000"/>
                <a:satMod val="120000"/>
                <a:lumMod val="120000"/>
              </a:schemeClr>
            </a:gs>
            <a:gs pos="100000">
              <a:schemeClr val="accent5">
                <a:tint val="60000"/>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F7E55137-4CA7-4D6F-A777-8DC36DAE33CE}">
      <dsp:nvSpPr>
        <dsp:cNvPr id="0" name=""/>
        <dsp:cNvSpPr/>
      </dsp:nvSpPr>
      <dsp:spPr>
        <a:xfrm>
          <a:off x="6306499" y="3178557"/>
          <a:ext cx="1324269" cy="1059415"/>
        </a:xfrm>
        <a:prstGeom prst="roundRect">
          <a:avLst>
            <a:gd name="adj" fmla="val 10000"/>
          </a:avLst>
        </a:prstGeom>
        <a:gradFill rotWithShape="0">
          <a:gsLst>
            <a:gs pos="0">
              <a:schemeClr val="accent5">
                <a:hueOff val="0"/>
                <a:satOff val="0"/>
                <a:lumOff val="0"/>
                <a:alphaOff val="0"/>
                <a:tint val="96000"/>
                <a:satMod val="120000"/>
                <a:lumMod val="120000"/>
              </a:schemeClr>
            </a:gs>
            <a:gs pos="100000">
              <a:schemeClr val="accent5">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just" defTabSz="800100">
            <a:lnSpc>
              <a:spcPct val="90000"/>
            </a:lnSpc>
            <a:spcBef>
              <a:spcPct val="0"/>
            </a:spcBef>
            <a:spcAft>
              <a:spcPct val="35000"/>
            </a:spcAft>
          </a:pPr>
          <a:r>
            <a:rPr lang="es-EC" sz="1800" kern="1200" dirty="0" smtClean="0">
              <a:solidFill>
                <a:schemeClr val="tx1"/>
              </a:solidFill>
              <a:latin typeface="Calibri Light" pitchFamily="34" charset="0"/>
            </a:rPr>
            <a:t>El arte y la cultura</a:t>
          </a:r>
          <a:endParaRPr lang="es-EC" sz="1800" kern="1200" dirty="0">
            <a:solidFill>
              <a:schemeClr val="tx1"/>
            </a:solidFill>
            <a:latin typeface="Calibri Light" pitchFamily="34" charset="0"/>
          </a:endParaRPr>
        </a:p>
      </dsp:txBody>
      <dsp:txXfrm>
        <a:off x="6306499" y="3178557"/>
        <a:ext cx="1324269" cy="1059415"/>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1D8883C-A46F-4340-8EF2-BF43D62CBC54}">
      <dsp:nvSpPr>
        <dsp:cNvPr id="0" name=""/>
        <dsp:cNvSpPr/>
      </dsp:nvSpPr>
      <dsp:spPr>
        <a:xfrm>
          <a:off x="2107116" y="2477494"/>
          <a:ext cx="2564388" cy="1620180"/>
        </a:xfrm>
        <a:prstGeom prst="roundRect">
          <a:avLst/>
        </a:prstGeom>
        <a:solidFill>
          <a:schemeClr val="lt1">
            <a:hueOff val="0"/>
            <a:satOff val="0"/>
            <a:lumOff val="0"/>
            <a:alphaOff val="0"/>
          </a:schemeClr>
        </a:soli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EC" sz="2000" b="1" kern="1200" dirty="0" smtClean="0">
              <a:latin typeface="Calibri Light" pitchFamily="34" charset="0"/>
            </a:rPr>
            <a:t>MUJERES</a:t>
          </a:r>
        </a:p>
        <a:p>
          <a:pPr lvl="0" algn="ctr" defTabSz="889000">
            <a:lnSpc>
              <a:spcPct val="90000"/>
            </a:lnSpc>
            <a:spcBef>
              <a:spcPct val="0"/>
            </a:spcBef>
            <a:spcAft>
              <a:spcPct val="35000"/>
            </a:spcAft>
          </a:pPr>
          <a:r>
            <a:rPr lang="es-EC" sz="2000" b="1" kern="1200" dirty="0" smtClean="0">
              <a:latin typeface="Calibri Light" pitchFamily="34" charset="0"/>
            </a:rPr>
            <a:t>REFUGIADAS</a:t>
          </a:r>
          <a:endParaRPr lang="es-EC" sz="2000" b="1" kern="1200" dirty="0">
            <a:latin typeface="Calibri Light" pitchFamily="34" charset="0"/>
          </a:endParaRPr>
        </a:p>
      </dsp:txBody>
      <dsp:txXfrm>
        <a:off x="2107116" y="2477494"/>
        <a:ext cx="2564388" cy="1620180"/>
      </dsp:txXfrm>
    </dsp:sp>
    <dsp:sp modelId="{9F835FB9-368D-4588-8E1C-881AAF3E5345}">
      <dsp:nvSpPr>
        <dsp:cNvPr id="0" name=""/>
        <dsp:cNvSpPr/>
      </dsp:nvSpPr>
      <dsp:spPr>
        <a:xfrm rot="16893528">
          <a:off x="2986941" y="1781507"/>
          <a:ext cx="1420788" cy="0"/>
        </a:xfrm>
        <a:custGeom>
          <a:avLst/>
          <a:gdLst/>
          <a:ahLst/>
          <a:cxnLst/>
          <a:rect l="0" t="0" r="0" b="0"/>
          <a:pathLst>
            <a:path>
              <a:moveTo>
                <a:pt x="0" y="0"/>
              </a:moveTo>
              <a:lnTo>
                <a:pt x="1420788" y="0"/>
              </a:lnTo>
            </a:path>
          </a:pathLst>
        </a:custGeom>
        <a:noFill/>
        <a:ln w="15875" cap="flat" cmpd="sng" algn="ctr">
          <a:solidFill>
            <a:schemeClr val="dk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B7248EF3-9F3C-476B-86E4-11BE4AA68BA1}">
      <dsp:nvSpPr>
        <dsp:cNvPr id="0" name=""/>
        <dsp:cNvSpPr/>
      </dsp:nvSpPr>
      <dsp:spPr>
        <a:xfrm>
          <a:off x="2898089" y="0"/>
          <a:ext cx="2105193" cy="1085520"/>
        </a:xfrm>
        <a:prstGeom prst="roundRect">
          <a:avLst/>
        </a:prstGeom>
        <a:solidFill>
          <a:schemeClr val="lt1">
            <a:hueOff val="0"/>
            <a:satOff val="0"/>
            <a:lumOff val="0"/>
            <a:alphaOff val="0"/>
          </a:schemeClr>
        </a:soli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es-EC" sz="3200" b="1" kern="1200" dirty="0" smtClean="0">
              <a:latin typeface="Calibri Light" pitchFamily="34" charset="0"/>
            </a:rPr>
            <a:t>Baja autoestima</a:t>
          </a:r>
          <a:endParaRPr lang="es-EC" sz="3200" b="1" kern="1200" dirty="0">
            <a:latin typeface="Calibri Light" pitchFamily="34" charset="0"/>
          </a:endParaRPr>
        </a:p>
      </dsp:txBody>
      <dsp:txXfrm>
        <a:off x="2898089" y="0"/>
        <a:ext cx="2105193" cy="1085520"/>
      </dsp:txXfrm>
    </dsp:sp>
    <dsp:sp modelId="{14FAFFD3-63F0-4B80-B115-DC4925635F7E}">
      <dsp:nvSpPr>
        <dsp:cNvPr id="0" name=""/>
        <dsp:cNvSpPr/>
      </dsp:nvSpPr>
      <dsp:spPr>
        <a:xfrm rot="1209081">
          <a:off x="4652924" y="3862675"/>
          <a:ext cx="607081" cy="0"/>
        </a:xfrm>
        <a:custGeom>
          <a:avLst/>
          <a:gdLst/>
          <a:ahLst/>
          <a:cxnLst/>
          <a:rect l="0" t="0" r="0" b="0"/>
          <a:pathLst>
            <a:path>
              <a:moveTo>
                <a:pt x="0" y="0"/>
              </a:moveTo>
              <a:lnTo>
                <a:pt x="607081" y="0"/>
              </a:lnTo>
            </a:path>
          </a:pathLst>
        </a:custGeom>
        <a:noFill/>
        <a:ln w="15875" cap="flat" cmpd="sng" algn="ctr">
          <a:solidFill>
            <a:schemeClr val="dk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234E4D83-1A6D-4B5C-9914-B0E921BCD88B}">
      <dsp:nvSpPr>
        <dsp:cNvPr id="0" name=""/>
        <dsp:cNvSpPr/>
      </dsp:nvSpPr>
      <dsp:spPr>
        <a:xfrm>
          <a:off x="5241425" y="3862398"/>
          <a:ext cx="2386679" cy="1085520"/>
        </a:xfrm>
        <a:prstGeom prst="roundRect">
          <a:avLst/>
        </a:prstGeom>
        <a:solidFill>
          <a:schemeClr val="lt1">
            <a:hueOff val="0"/>
            <a:satOff val="0"/>
            <a:lumOff val="0"/>
            <a:alphaOff val="0"/>
          </a:schemeClr>
        </a:soli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EC" sz="2000" b="1" kern="1200" dirty="0" smtClean="0">
              <a:latin typeface="Calibri Light" pitchFamily="34" charset="0"/>
            </a:rPr>
            <a:t>consecuencias</a:t>
          </a:r>
          <a:endParaRPr lang="es-EC" sz="2000" b="1" kern="1200" dirty="0">
            <a:latin typeface="Calibri Light" pitchFamily="34" charset="0"/>
          </a:endParaRPr>
        </a:p>
      </dsp:txBody>
      <dsp:txXfrm>
        <a:off x="5241425" y="3862398"/>
        <a:ext cx="2386679" cy="1085520"/>
      </dsp:txXfrm>
    </dsp:sp>
    <dsp:sp modelId="{D54FA938-AF91-4DB6-A43F-E4F27BA42158}">
      <dsp:nvSpPr>
        <dsp:cNvPr id="0" name=""/>
        <dsp:cNvSpPr/>
      </dsp:nvSpPr>
      <dsp:spPr>
        <a:xfrm rot="8830601">
          <a:off x="1904315" y="4165154"/>
          <a:ext cx="248980" cy="0"/>
        </a:xfrm>
        <a:custGeom>
          <a:avLst/>
          <a:gdLst/>
          <a:ahLst/>
          <a:cxnLst/>
          <a:rect l="0" t="0" r="0" b="0"/>
          <a:pathLst>
            <a:path>
              <a:moveTo>
                <a:pt x="0" y="0"/>
              </a:moveTo>
              <a:lnTo>
                <a:pt x="248980" y="0"/>
              </a:lnTo>
            </a:path>
          </a:pathLst>
        </a:custGeom>
        <a:noFill/>
        <a:ln w="15875" cap="flat" cmpd="sng" algn="ctr">
          <a:solidFill>
            <a:schemeClr val="dk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0A989297-667A-4D3D-9F83-3028CE59A752}">
      <dsp:nvSpPr>
        <dsp:cNvPr id="0" name=""/>
        <dsp:cNvSpPr/>
      </dsp:nvSpPr>
      <dsp:spPr>
        <a:xfrm>
          <a:off x="838670" y="4039972"/>
          <a:ext cx="1085520" cy="1085520"/>
        </a:xfrm>
        <a:prstGeom prst="roundRect">
          <a:avLst/>
        </a:prstGeom>
        <a:solidFill>
          <a:schemeClr val="lt1">
            <a:hueOff val="0"/>
            <a:satOff val="0"/>
            <a:lumOff val="0"/>
            <a:alphaOff val="0"/>
          </a:schemeClr>
        </a:soli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EC" sz="2000" b="1" kern="1200" dirty="0" smtClean="0"/>
            <a:t>causas</a:t>
          </a:r>
          <a:r>
            <a:rPr lang="es-EC" sz="2200" kern="1200" dirty="0" smtClean="0"/>
            <a:t> </a:t>
          </a:r>
          <a:endParaRPr lang="es-EC" sz="2200" kern="1200" dirty="0"/>
        </a:p>
      </dsp:txBody>
      <dsp:txXfrm>
        <a:off x="838670" y="4039972"/>
        <a:ext cx="1085520" cy="1085520"/>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1D96B94-0C4E-42D0-A30F-F0CFDBFCB996}">
      <dsp:nvSpPr>
        <dsp:cNvPr id="0" name=""/>
        <dsp:cNvSpPr/>
      </dsp:nvSpPr>
      <dsp:spPr>
        <a:xfrm>
          <a:off x="1412262" y="323323"/>
          <a:ext cx="2254456" cy="2254800"/>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64154E-E11C-4F99-B045-AE92F6B47557}">
      <dsp:nvSpPr>
        <dsp:cNvPr id="0" name=""/>
        <dsp:cNvSpPr/>
      </dsp:nvSpPr>
      <dsp:spPr>
        <a:xfrm>
          <a:off x="1393426" y="1126929"/>
          <a:ext cx="2297596" cy="626229"/>
        </a:xfrm>
        <a:prstGeom prst="rect">
          <a:avLst/>
        </a:prstGeom>
        <a:solidFill>
          <a:srgbClr val="7030A0"/>
        </a:solidFill>
        <a:ln>
          <a:solidFill>
            <a:schemeClr val="accent1">
              <a:lumMod val="60000"/>
              <a:lumOff val="40000"/>
            </a:schemeClr>
          </a:solid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lvl="0" algn="ctr" defTabSz="1422400">
            <a:lnSpc>
              <a:spcPct val="90000"/>
            </a:lnSpc>
            <a:spcBef>
              <a:spcPct val="0"/>
            </a:spcBef>
            <a:spcAft>
              <a:spcPct val="35000"/>
            </a:spcAft>
          </a:pPr>
          <a:r>
            <a:rPr lang="es-EC" sz="3200" b="1" kern="1200"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Calibri Light" pitchFamily="34" charset="0"/>
            </a:rPr>
            <a:t>AUTOESTIMA</a:t>
          </a:r>
          <a:endParaRPr lang="es-EC" sz="3200" b="1" kern="1200"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Calibri Light" pitchFamily="34" charset="0"/>
          </a:endParaRPr>
        </a:p>
      </dsp:txBody>
      <dsp:txXfrm>
        <a:off x="1393426" y="1126929"/>
        <a:ext cx="2297596" cy="626229"/>
      </dsp:txXfrm>
    </dsp:sp>
    <dsp:sp modelId="{7B72FADF-4E2A-4541-9FA8-B4D7A953245B}">
      <dsp:nvSpPr>
        <dsp:cNvPr id="0" name=""/>
        <dsp:cNvSpPr/>
      </dsp:nvSpPr>
      <dsp:spPr>
        <a:xfrm>
          <a:off x="786094" y="1618873"/>
          <a:ext cx="2254456" cy="2254800"/>
        </a:xfrm>
        <a:prstGeom prst="leftCircularArrow">
          <a:avLst>
            <a:gd name="adj1" fmla="val 10980"/>
            <a:gd name="adj2" fmla="val 1142322"/>
            <a:gd name="adj3" fmla="val 6300000"/>
            <a:gd name="adj4" fmla="val 18900000"/>
            <a:gd name="adj5" fmla="val 125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850FC6-9FC6-46F3-8B2C-8921BABA85E4}">
      <dsp:nvSpPr>
        <dsp:cNvPr id="0" name=""/>
        <dsp:cNvSpPr/>
      </dsp:nvSpPr>
      <dsp:spPr>
        <a:xfrm>
          <a:off x="669991" y="2458848"/>
          <a:ext cx="2730699" cy="626229"/>
        </a:xfrm>
        <a:prstGeom prst="rect">
          <a:avLst/>
        </a:prstGeom>
        <a:solidFill>
          <a:srgbClr val="FFC000"/>
        </a:solidFill>
        <a:ln>
          <a:solidFill>
            <a:srgbClr val="00B0F0"/>
          </a:solid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C" sz="2800" kern="1200" dirty="0" smtClean="0">
              <a:latin typeface="Calibri Light" pitchFamily="34" charset="0"/>
            </a:rPr>
            <a:t>JUEGO</a:t>
          </a:r>
          <a:endParaRPr lang="es-EC" sz="2800" kern="1200" dirty="0">
            <a:latin typeface="Calibri Light" pitchFamily="34" charset="0"/>
          </a:endParaRPr>
        </a:p>
      </dsp:txBody>
      <dsp:txXfrm>
        <a:off x="669991" y="2458848"/>
        <a:ext cx="2730699" cy="626229"/>
      </dsp:txXfrm>
    </dsp:sp>
    <dsp:sp modelId="{5F29B0FD-8EE3-4834-832A-5664E041C049}">
      <dsp:nvSpPr>
        <dsp:cNvPr id="0" name=""/>
        <dsp:cNvSpPr/>
      </dsp:nvSpPr>
      <dsp:spPr>
        <a:xfrm>
          <a:off x="1572720" y="3069458"/>
          <a:ext cx="1936927" cy="1937704"/>
        </a:xfrm>
        <a:prstGeom prst="blockArc">
          <a:avLst>
            <a:gd name="adj1" fmla="val 13500000"/>
            <a:gd name="adj2" fmla="val 10800000"/>
            <a:gd name="adj3" fmla="val 1274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23413C-889B-4AF4-83EF-2023B00A25EA}">
      <dsp:nvSpPr>
        <dsp:cNvPr id="0" name=""/>
        <dsp:cNvSpPr/>
      </dsp:nvSpPr>
      <dsp:spPr>
        <a:xfrm>
          <a:off x="1525612" y="3745336"/>
          <a:ext cx="2028604" cy="626229"/>
        </a:xfrm>
        <a:prstGeom prst="rect">
          <a:avLst/>
        </a:prstGeom>
        <a:solidFill>
          <a:schemeClr val="accent5">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C" sz="2800" kern="1200" dirty="0" smtClean="0">
              <a:latin typeface="Calibri Light" pitchFamily="34" charset="0"/>
            </a:rPr>
            <a:t>LÚDICA</a:t>
          </a:r>
          <a:endParaRPr lang="es-EC" sz="2800" kern="1200" dirty="0">
            <a:latin typeface="Calibri Light" pitchFamily="34" charset="0"/>
          </a:endParaRPr>
        </a:p>
      </dsp:txBody>
      <dsp:txXfrm>
        <a:off x="1525612" y="3745336"/>
        <a:ext cx="2028604" cy="626229"/>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2D5DA54-26D5-4766-866B-33EF79366919}">
      <dsp:nvSpPr>
        <dsp:cNvPr id="0" name=""/>
        <dsp:cNvSpPr/>
      </dsp:nvSpPr>
      <dsp:spPr>
        <a:xfrm>
          <a:off x="1843740" y="-3154"/>
          <a:ext cx="2009207" cy="2009412"/>
        </a:xfrm>
        <a:prstGeom prst="circularArrow">
          <a:avLst>
            <a:gd name="adj1" fmla="val 10980"/>
            <a:gd name="adj2" fmla="val 1142322"/>
            <a:gd name="adj3" fmla="val 4500000"/>
            <a:gd name="adj4" fmla="val 10800000"/>
            <a:gd name="adj5" fmla="val 125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C3617B-9DAB-437F-AE37-05D7B36F3277}">
      <dsp:nvSpPr>
        <dsp:cNvPr id="0" name=""/>
        <dsp:cNvSpPr/>
      </dsp:nvSpPr>
      <dsp:spPr>
        <a:xfrm>
          <a:off x="1533242" y="727352"/>
          <a:ext cx="2617875" cy="560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MOTRICIDAD</a:t>
          </a:r>
          <a:endParaRPr lang="es-EC" sz="2400" kern="1200" dirty="0"/>
        </a:p>
      </dsp:txBody>
      <dsp:txXfrm>
        <a:off x="1533242" y="727352"/>
        <a:ext cx="2617875" cy="560567"/>
      </dsp:txXfrm>
    </dsp:sp>
    <dsp:sp modelId="{85E3F516-7A87-4682-B1D0-BFF6FE34900B}">
      <dsp:nvSpPr>
        <dsp:cNvPr id="0" name=""/>
        <dsp:cNvSpPr/>
      </dsp:nvSpPr>
      <dsp:spPr>
        <a:xfrm>
          <a:off x="1279777" y="1154705"/>
          <a:ext cx="2009207" cy="2009412"/>
        </a:xfrm>
        <a:prstGeom prst="leftCircularArrow">
          <a:avLst>
            <a:gd name="adj1" fmla="val 10980"/>
            <a:gd name="adj2" fmla="val 1142322"/>
            <a:gd name="adj3" fmla="val 6300000"/>
            <a:gd name="adj4" fmla="val 18900000"/>
            <a:gd name="adj5" fmla="val 12500"/>
          </a:avLst>
        </a:prstGeom>
        <a:solidFill>
          <a:schemeClr val="accent4">
            <a:hueOff val="-658527"/>
            <a:satOff val="7436"/>
            <a:lumOff val="398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AED3BB-A1A0-41DA-9332-C1393EC61A65}">
      <dsp:nvSpPr>
        <dsp:cNvPr id="0" name=""/>
        <dsp:cNvSpPr/>
      </dsp:nvSpPr>
      <dsp:spPr>
        <a:xfrm>
          <a:off x="817433" y="1884190"/>
          <a:ext cx="2928619" cy="560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b="1" kern="1200" dirty="0" smtClean="0">
              <a:latin typeface="Calibri Light" pitchFamily="34" charset="0"/>
            </a:rPr>
            <a:t>PSICOMOTRICIDAD</a:t>
          </a:r>
          <a:endParaRPr lang="es-EC" sz="2400" b="1" kern="1200" dirty="0">
            <a:latin typeface="Calibri Light" pitchFamily="34" charset="0"/>
          </a:endParaRPr>
        </a:p>
      </dsp:txBody>
      <dsp:txXfrm>
        <a:off x="817433" y="1884190"/>
        <a:ext cx="2928619" cy="560567"/>
      </dsp:txXfrm>
    </dsp:sp>
    <dsp:sp modelId="{C0425227-DAE8-4D3A-B484-281071C8ED32}">
      <dsp:nvSpPr>
        <dsp:cNvPr id="0" name=""/>
        <dsp:cNvSpPr/>
      </dsp:nvSpPr>
      <dsp:spPr>
        <a:xfrm>
          <a:off x="1837953" y="2313674"/>
          <a:ext cx="2009207" cy="2009412"/>
        </a:xfrm>
        <a:prstGeom prst="circularArrow">
          <a:avLst>
            <a:gd name="adj1" fmla="val 10980"/>
            <a:gd name="adj2" fmla="val 1142322"/>
            <a:gd name="adj3" fmla="val 4500000"/>
            <a:gd name="adj4" fmla="val 13500000"/>
            <a:gd name="adj5" fmla="val 12500"/>
          </a:avLst>
        </a:prstGeom>
        <a:solidFill>
          <a:schemeClr val="accent4">
            <a:hueOff val="-1317055"/>
            <a:satOff val="14873"/>
            <a:lumOff val="797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728908-3631-4FF5-8739-38113834709A}">
      <dsp:nvSpPr>
        <dsp:cNvPr id="0" name=""/>
        <dsp:cNvSpPr/>
      </dsp:nvSpPr>
      <dsp:spPr>
        <a:xfrm>
          <a:off x="1612436" y="3041027"/>
          <a:ext cx="2459487" cy="560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b="1" kern="1200" dirty="0" smtClean="0">
              <a:latin typeface="Calibri Light" pitchFamily="34" charset="0"/>
            </a:rPr>
            <a:t>RECREACIÓN</a:t>
          </a:r>
          <a:endParaRPr lang="es-EC" sz="2400" b="1" kern="1200" dirty="0">
            <a:latin typeface="Calibri Light" pitchFamily="34" charset="0"/>
          </a:endParaRPr>
        </a:p>
      </dsp:txBody>
      <dsp:txXfrm>
        <a:off x="1612436" y="3041027"/>
        <a:ext cx="2459487" cy="560567"/>
      </dsp:txXfrm>
    </dsp:sp>
    <dsp:sp modelId="{C9E50F86-F398-47DC-AC2C-D221173FE14E}">
      <dsp:nvSpPr>
        <dsp:cNvPr id="0" name=""/>
        <dsp:cNvSpPr/>
      </dsp:nvSpPr>
      <dsp:spPr>
        <a:xfrm>
          <a:off x="1422996" y="3601595"/>
          <a:ext cx="1726162" cy="1726996"/>
        </a:xfrm>
        <a:prstGeom prst="blockArc">
          <a:avLst>
            <a:gd name="adj1" fmla="val 0"/>
            <a:gd name="adj2" fmla="val 18900000"/>
            <a:gd name="adj3" fmla="val 12740"/>
          </a:avLst>
        </a:prstGeom>
        <a:solidFill>
          <a:schemeClr val="accent4">
            <a:hueOff val="-1975582"/>
            <a:satOff val="22309"/>
            <a:lumOff val="1196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CF11C2-8C5E-4768-BAE7-1026CBD24AD6}">
      <dsp:nvSpPr>
        <dsp:cNvPr id="0" name=""/>
        <dsp:cNvSpPr/>
      </dsp:nvSpPr>
      <dsp:spPr>
        <a:xfrm>
          <a:off x="969026" y="4197864"/>
          <a:ext cx="2784583" cy="560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b="1" kern="1200" dirty="0" smtClean="0">
              <a:solidFill>
                <a:schemeClr val="tx1"/>
              </a:solidFill>
              <a:latin typeface="Calibri Light" pitchFamily="34" charset="0"/>
            </a:rPr>
            <a:t>LUDO MOTRICIDAD</a:t>
          </a:r>
          <a:endParaRPr lang="es-EC" sz="2400" b="1" kern="1200" dirty="0">
            <a:latin typeface="Calibri Light" pitchFamily="34" charset="0"/>
          </a:endParaRPr>
        </a:p>
      </dsp:txBody>
      <dsp:txXfrm>
        <a:off x="969026" y="4197864"/>
        <a:ext cx="2784583" cy="560567"/>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C54C794-AA82-449D-9037-33D2D6E42A06}">
      <dsp:nvSpPr>
        <dsp:cNvPr id="0" name=""/>
        <dsp:cNvSpPr/>
      </dsp:nvSpPr>
      <dsp:spPr>
        <a:xfrm>
          <a:off x="7747820" y="2682565"/>
          <a:ext cx="255727" cy="2342509"/>
        </a:xfrm>
        <a:custGeom>
          <a:avLst/>
          <a:gdLst/>
          <a:ahLst/>
          <a:cxnLst/>
          <a:rect l="0" t="0" r="0" b="0"/>
          <a:pathLst>
            <a:path>
              <a:moveTo>
                <a:pt x="255727" y="0"/>
              </a:moveTo>
              <a:lnTo>
                <a:pt x="255727" y="2342509"/>
              </a:lnTo>
              <a:lnTo>
                <a:pt x="0" y="2342509"/>
              </a:lnTo>
            </a:path>
          </a:pathLst>
        </a:custGeom>
        <a:noFill/>
        <a:ln w="15875" cap="flat" cmpd="sng" algn="ctr">
          <a:solidFill>
            <a:schemeClr val="accent4">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50D048-E61D-4BBD-8894-89CA4BBBCAC8}">
      <dsp:nvSpPr>
        <dsp:cNvPr id="0" name=""/>
        <dsp:cNvSpPr/>
      </dsp:nvSpPr>
      <dsp:spPr>
        <a:xfrm>
          <a:off x="7673565" y="2682565"/>
          <a:ext cx="329982" cy="1247628"/>
        </a:xfrm>
        <a:custGeom>
          <a:avLst/>
          <a:gdLst/>
          <a:ahLst/>
          <a:cxnLst/>
          <a:rect l="0" t="0" r="0" b="0"/>
          <a:pathLst>
            <a:path>
              <a:moveTo>
                <a:pt x="329982" y="0"/>
              </a:moveTo>
              <a:lnTo>
                <a:pt x="329982" y="1247628"/>
              </a:lnTo>
              <a:lnTo>
                <a:pt x="0" y="1247628"/>
              </a:lnTo>
            </a:path>
          </a:pathLst>
        </a:custGeom>
        <a:noFill/>
        <a:ln w="15875" cap="flat" cmpd="sng" algn="ctr">
          <a:solidFill>
            <a:schemeClr val="accent4">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5823E5-A2B7-43F6-ADC9-B1DFD7690EF3}">
      <dsp:nvSpPr>
        <dsp:cNvPr id="0" name=""/>
        <dsp:cNvSpPr/>
      </dsp:nvSpPr>
      <dsp:spPr>
        <a:xfrm>
          <a:off x="4230354" y="1004904"/>
          <a:ext cx="3240166" cy="1207507"/>
        </a:xfrm>
        <a:custGeom>
          <a:avLst/>
          <a:gdLst/>
          <a:ahLst/>
          <a:cxnLst/>
          <a:rect l="0" t="0" r="0" b="0"/>
          <a:pathLst>
            <a:path>
              <a:moveTo>
                <a:pt x="0" y="0"/>
              </a:moveTo>
              <a:lnTo>
                <a:pt x="0" y="857244"/>
              </a:lnTo>
              <a:lnTo>
                <a:pt x="3240166" y="857244"/>
              </a:lnTo>
              <a:lnTo>
                <a:pt x="3240166" y="1207507"/>
              </a:lnTo>
            </a:path>
          </a:pathLst>
        </a:custGeom>
        <a:noFill/>
        <a:ln w="15875" cap="flat" cmpd="sng" algn="ctr">
          <a:solidFill>
            <a:schemeClr val="accent4">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D47B10-CA86-488A-B410-F643EA7F4A77}">
      <dsp:nvSpPr>
        <dsp:cNvPr id="0" name=""/>
        <dsp:cNvSpPr/>
      </dsp:nvSpPr>
      <dsp:spPr>
        <a:xfrm>
          <a:off x="2233759" y="4001305"/>
          <a:ext cx="91440" cy="337436"/>
        </a:xfrm>
        <a:custGeom>
          <a:avLst/>
          <a:gdLst/>
          <a:ahLst/>
          <a:cxnLst/>
          <a:rect l="0" t="0" r="0" b="0"/>
          <a:pathLst>
            <a:path>
              <a:moveTo>
                <a:pt x="45720" y="0"/>
              </a:moveTo>
              <a:lnTo>
                <a:pt x="117740" y="0"/>
              </a:lnTo>
              <a:lnTo>
                <a:pt x="117740" y="337436"/>
              </a:lnTo>
            </a:path>
          </a:pathLst>
        </a:custGeom>
        <a:noFill/>
        <a:ln w="15875" cap="flat" cmpd="sng" algn="ctr">
          <a:solidFill>
            <a:schemeClr val="accent4">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FB6E3E-F44E-4CCC-9F29-3B287EC1B60A}">
      <dsp:nvSpPr>
        <dsp:cNvPr id="0" name=""/>
        <dsp:cNvSpPr/>
      </dsp:nvSpPr>
      <dsp:spPr>
        <a:xfrm>
          <a:off x="503955" y="2727732"/>
          <a:ext cx="394736" cy="938238"/>
        </a:xfrm>
        <a:custGeom>
          <a:avLst/>
          <a:gdLst/>
          <a:ahLst/>
          <a:cxnLst/>
          <a:rect l="0" t="0" r="0" b="0"/>
          <a:pathLst>
            <a:path>
              <a:moveTo>
                <a:pt x="0" y="0"/>
              </a:moveTo>
              <a:lnTo>
                <a:pt x="0" y="938238"/>
              </a:lnTo>
              <a:lnTo>
                <a:pt x="394736" y="938238"/>
              </a:lnTo>
            </a:path>
          </a:pathLst>
        </a:custGeom>
        <a:noFill/>
        <a:ln w="15875" cap="flat" cmpd="sng" algn="ctr">
          <a:solidFill>
            <a:schemeClr val="accent4">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EDB1EB-8210-4807-B6C7-3998B5B7C69C}">
      <dsp:nvSpPr>
        <dsp:cNvPr id="0" name=""/>
        <dsp:cNvSpPr/>
      </dsp:nvSpPr>
      <dsp:spPr>
        <a:xfrm>
          <a:off x="1234344" y="1004904"/>
          <a:ext cx="2996009" cy="1101594"/>
        </a:xfrm>
        <a:custGeom>
          <a:avLst/>
          <a:gdLst/>
          <a:ahLst/>
          <a:cxnLst/>
          <a:rect l="0" t="0" r="0" b="0"/>
          <a:pathLst>
            <a:path>
              <a:moveTo>
                <a:pt x="2996009" y="0"/>
              </a:moveTo>
              <a:lnTo>
                <a:pt x="2996009" y="751331"/>
              </a:lnTo>
              <a:lnTo>
                <a:pt x="0" y="751331"/>
              </a:lnTo>
              <a:lnTo>
                <a:pt x="0" y="1101594"/>
              </a:lnTo>
            </a:path>
          </a:pathLst>
        </a:custGeom>
        <a:noFill/>
        <a:ln w="15875" cap="flat" cmpd="sng" algn="ctr">
          <a:solidFill>
            <a:schemeClr val="accent4">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16532A-8346-42B5-9C65-2A842BEE711E}">
      <dsp:nvSpPr>
        <dsp:cNvPr id="0" name=""/>
        <dsp:cNvSpPr/>
      </dsp:nvSpPr>
      <dsp:spPr>
        <a:xfrm>
          <a:off x="276" y="0"/>
          <a:ext cx="8460155" cy="1004904"/>
        </a:xfrm>
        <a:prstGeom prst="rect">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s-ES" sz="4000" b="1" kern="1200" dirty="0" smtClean="0">
              <a:solidFill>
                <a:schemeClr val="tx1"/>
              </a:solidFill>
              <a:latin typeface="Harrington" pitchFamily="82" charset="0"/>
            </a:rPr>
            <a:t>METODOLOGÍA</a:t>
          </a:r>
          <a:endParaRPr lang="es-MX" sz="4000" b="1" kern="1200" dirty="0">
            <a:solidFill>
              <a:schemeClr val="tx1"/>
            </a:solidFill>
            <a:latin typeface="Harrington" pitchFamily="82" charset="0"/>
          </a:endParaRPr>
        </a:p>
      </dsp:txBody>
      <dsp:txXfrm>
        <a:off x="276" y="0"/>
        <a:ext cx="8460155" cy="1004904"/>
      </dsp:txXfrm>
    </dsp:sp>
    <dsp:sp modelId="{DD8611EC-769B-4E2B-8B4C-D42C43D3A621}">
      <dsp:nvSpPr>
        <dsp:cNvPr id="0" name=""/>
        <dsp:cNvSpPr/>
      </dsp:nvSpPr>
      <dsp:spPr>
        <a:xfrm>
          <a:off x="321358" y="2106499"/>
          <a:ext cx="1825971" cy="621233"/>
        </a:xfrm>
        <a:prstGeom prst="rect">
          <a:avLst/>
        </a:prstGeom>
        <a:solidFill>
          <a:schemeClr val="accent4">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latin typeface="Calibri Light" pitchFamily="34" charset="0"/>
            </a:rPr>
            <a:t> </a:t>
          </a:r>
          <a:r>
            <a:rPr lang="es-ES" sz="2000" kern="1200" dirty="0" smtClean="0">
              <a:solidFill>
                <a:schemeClr val="tx1"/>
              </a:solidFill>
              <a:latin typeface="Calibri Light" pitchFamily="34" charset="0"/>
            </a:rPr>
            <a:t>Enfoque</a:t>
          </a:r>
          <a:endParaRPr lang="es-MX" sz="4000" b="1" kern="1200" dirty="0">
            <a:solidFill>
              <a:schemeClr val="tx1"/>
            </a:solidFill>
            <a:latin typeface="Calibri Light" pitchFamily="34" charset="0"/>
          </a:endParaRPr>
        </a:p>
      </dsp:txBody>
      <dsp:txXfrm>
        <a:off x="321358" y="2106499"/>
        <a:ext cx="1825971" cy="621233"/>
      </dsp:txXfrm>
    </dsp:sp>
    <dsp:sp modelId="{5075B78E-FC4B-4748-8E55-CA2276F5004A}">
      <dsp:nvSpPr>
        <dsp:cNvPr id="0" name=""/>
        <dsp:cNvSpPr/>
      </dsp:nvSpPr>
      <dsp:spPr>
        <a:xfrm>
          <a:off x="898692" y="3330635"/>
          <a:ext cx="2761574" cy="670670"/>
        </a:xfrm>
        <a:prstGeom prst="rect">
          <a:avLst/>
        </a:prstGeom>
        <a:solidFill>
          <a:schemeClr val="accent4">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b="1" kern="1200" dirty="0" err="1" smtClean="0">
              <a:solidFill>
                <a:schemeClr val="tx1"/>
              </a:solidFill>
              <a:latin typeface="Calibri Light" pitchFamily="34" charset="0"/>
            </a:rPr>
            <a:t>Cuali</a:t>
          </a:r>
          <a:r>
            <a:rPr lang="es-EC" sz="2000" b="1" kern="1200" dirty="0" smtClean="0">
              <a:solidFill>
                <a:schemeClr val="tx1"/>
              </a:solidFill>
              <a:latin typeface="Calibri Light" pitchFamily="34" charset="0"/>
            </a:rPr>
            <a:t>-cuantitativo</a:t>
          </a:r>
          <a:endParaRPr lang="es-EC" sz="2000" b="1" kern="1200" dirty="0">
            <a:solidFill>
              <a:schemeClr val="tx1"/>
            </a:solidFill>
            <a:latin typeface="Calibri Light" pitchFamily="34" charset="0"/>
          </a:endParaRPr>
        </a:p>
      </dsp:txBody>
      <dsp:txXfrm>
        <a:off x="898692" y="3330635"/>
        <a:ext cx="2761574" cy="670670"/>
      </dsp:txXfrm>
    </dsp:sp>
    <dsp:sp modelId="{172C1996-A6BD-4A01-83B3-742F28F3F8E0}">
      <dsp:nvSpPr>
        <dsp:cNvPr id="0" name=""/>
        <dsp:cNvSpPr/>
      </dsp:nvSpPr>
      <dsp:spPr>
        <a:xfrm>
          <a:off x="683580" y="4338742"/>
          <a:ext cx="3335839" cy="1667919"/>
        </a:xfrm>
        <a:prstGeom prst="rect">
          <a:avLst/>
        </a:prstGeom>
        <a:solidFill>
          <a:schemeClr val="accent4">
            <a:tint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EC" sz="2300" b="1" kern="1200" dirty="0" smtClean="0">
              <a:solidFill>
                <a:schemeClr val="tx1"/>
              </a:solidFill>
              <a:latin typeface="Calibri Light" pitchFamily="34" charset="0"/>
            </a:rPr>
            <a:t>Test de  </a:t>
          </a:r>
          <a:r>
            <a:rPr lang="es-EC" sz="2300" b="1" kern="1200" dirty="0" err="1" smtClean="0">
              <a:solidFill>
                <a:schemeClr val="tx1"/>
              </a:solidFill>
              <a:latin typeface="Calibri Light" pitchFamily="34" charset="0"/>
            </a:rPr>
            <a:t>Rosenberg</a:t>
          </a:r>
          <a:r>
            <a:rPr lang="es-EC" sz="2300" b="1" kern="1200" dirty="0" smtClean="0">
              <a:solidFill>
                <a:schemeClr val="tx1"/>
              </a:solidFill>
              <a:latin typeface="Calibri Light" pitchFamily="34" charset="0"/>
            </a:rPr>
            <a:t> Resultados numéricos.  Autoestima de la población investigada  alta, media o baja.</a:t>
          </a:r>
          <a:endParaRPr lang="es-EC" sz="2300" b="1" kern="1200" dirty="0">
            <a:solidFill>
              <a:schemeClr val="tx1"/>
            </a:solidFill>
            <a:latin typeface="Calibri Light" pitchFamily="34" charset="0"/>
          </a:endParaRPr>
        </a:p>
      </dsp:txBody>
      <dsp:txXfrm>
        <a:off x="683580" y="4338742"/>
        <a:ext cx="3335839" cy="1667919"/>
      </dsp:txXfrm>
    </dsp:sp>
    <dsp:sp modelId="{0377351A-EE19-4B1A-A3F0-42E9568FD1C9}">
      <dsp:nvSpPr>
        <dsp:cNvPr id="0" name=""/>
        <dsp:cNvSpPr/>
      </dsp:nvSpPr>
      <dsp:spPr>
        <a:xfrm>
          <a:off x="6804237" y="2212412"/>
          <a:ext cx="1332567" cy="470153"/>
        </a:xfrm>
        <a:prstGeom prst="rect">
          <a:avLst/>
        </a:prstGeom>
        <a:solidFill>
          <a:schemeClr val="accent4">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MX" sz="2800" kern="1200" dirty="0" smtClean="0">
              <a:solidFill>
                <a:schemeClr val="tx1"/>
              </a:solidFill>
              <a:latin typeface="Calibri Light" pitchFamily="34" charset="0"/>
            </a:rPr>
            <a:t>Tipo</a:t>
          </a:r>
          <a:endParaRPr lang="es-MX" sz="2000" kern="1200" dirty="0">
            <a:solidFill>
              <a:schemeClr val="tx1"/>
            </a:solidFill>
            <a:latin typeface="Calibri Light" pitchFamily="34" charset="0"/>
          </a:endParaRPr>
        </a:p>
      </dsp:txBody>
      <dsp:txXfrm>
        <a:off x="6804237" y="2212412"/>
        <a:ext cx="1332567" cy="470153"/>
      </dsp:txXfrm>
    </dsp:sp>
    <dsp:sp modelId="{5793AA0F-251E-47C5-BC12-245A4B24C7A4}">
      <dsp:nvSpPr>
        <dsp:cNvPr id="0" name=""/>
        <dsp:cNvSpPr/>
      </dsp:nvSpPr>
      <dsp:spPr>
        <a:xfrm>
          <a:off x="6012150" y="3546664"/>
          <a:ext cx="1661414" cy="767059"/>
        </a:xfrm>
        <a:prstGeom prst="rect">
          <a:avLst/>
        </a:prstGeom>
        <a:solidFill>
          <a:schemeClr val="accent4">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MX" sz="2000" b="1" kern="1200" dirty="0" smtClean="0">
              <a:solidFill>
                <a:schemeClr val="tx1"/>
              </a:solidFill>
              <a:latin typeface="Calibri Light" pitchFamily="34" charset="0"/>
            </a:rPr>
            <a:t>Explicativa</a:t>
          </a:r>
          <a:endParaRPr lang="es-MX" sz="2000" b="1" kern="1200" dirty="0">
            <a:solidFill>
              <a:schemeClr val="tx1"/>
            </a:solidFill>
            <a:latin typeface="Calibri Light" pitchFamily="34" charset="0"/>
          </a:endParaRPr>
        </a:p>
      </dsp:txBody>
      <dsp:txXfrm>
        <a:off x="6012150" y="3546664"/>
        <a:ext cx="1661414" cy="767059"/>
      </dsp:txXfrm>
    </dsp:sp>
    <dsp:sp modelId="{E980DCE2-ECF9-4616-83EC-E2F5CB47DB4D}">
      <dsp:nvSpPr>
        <dsp:cNvPr id="0" name=""/>
        <dsp:cNvSpPr/>
      </dsp:nvSpPr>
      <dsp:spPr>
        <a:xfrm>
          <a:off x="5364096" y="4842804"/>
          <a:ext cx="2383724" cy="364540"/>
        </a:xfrm>
        <a:prstGeom prst="rect">
          <a:avLst/>
        </a:prstGeom>
        <a:solidFill>
          <a:schemeClr val="accent4">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MX" sz="2000" b="1" kern="1200" dirty="0" smtClean="0">
              <a:solidFill>
                <a:schemeClr val="tx1"/>
              </a:solidFill>
              <a:latin typeface="Calibri Light" pitchFamily="34" charset="0"/>
            </a:rPr>
            <a:t>Descriptiva</a:t>
          </a:r>
          <a:endParaRPr lang="es-MX" sz="2000" b="1" kern="1200" dirty="0">
            <a:solidFill>
              <a:schemeClr val="tx1"/>
            </a:solidFill>
            <a:latin typeface="Calibri Light" pitchFamily="34" charset="0"/>
          </a:endParaRPr>
        </a:p>
      </dsp:txBody>
      <dsp:txXfrm>
        <a:off x="5364096" y="4842804"/>
        <a:ext cx="2383724" cy="36454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3#4">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drawing1.xml><?xml version="1.0" encoding="utf-8"?>
<c:userShapes xmlns:c="http://schemas.openxmlformats.org/drawingml/2006/chart">
  <cdr:relSizeAnchor xmlns:cdr="http://schemas.openxmlformats.org/drawingml/2006/chartDrawing">
    <cdr:from>
      <cdr:x>0.10119</cdr:x>
      <cdr:y>0.3991</cdr:y>
    </cdr:from>
    <cdr:to>
      <cdr:x>0.42778</cdr:x>
      <cdr:y>0.47738</cdr:y>
    </cdr:to>
    <cdr:sp macro="" textlink="">
      <cdr:nvSpPr>
        <cdr:cNvPr id="2" name="1 CuadroTexto"/>
        <cdr:cNvSpPr txBox="1"/>
      </cdr:nvSpPr>
      <cdr:spPr>
        <a:xfrm xmlns:a="http://schemas.openxmlformats.org/drawingml/2006/main">
          <a:off x="527659" y="1501680"/>
          <a:ext cx="1703014" cy="29454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C" sz="1200"/>
            <a:t>ANTES DEL</a:t>
          </a:r>
          <a:r>
            <a:rPr lang="es-EC" sz="1200" baseline="0"/>
            <a:t> PROGRAMA</a:t>
          </a:r>
          <a:endParaRPr lang="es-EC" sz="1100"/>
        </a:p>
      </cdr:txBody>
    </cdr:sp>
  </cdr:relSizeAnchor>
  <cdr:relSizeAnchor xmlns:cdr="http://schemas.openxmlformats.org/drawingml/2006/chartDrawing">
    <cdr:from>
      <cdr:x>0.54862</cdr:x>
      <cdr:y>0.37739</cdr:y>
    </cdr:from>
    <cdr:to>
      <cdr:x>0.94146</cdr:x>
      <cdr:y>0.51037</cdr:y>
    </cdr:to>
    <cdr:sp macro="" textlink="">
      <cdr:nvSpPr>
        <cdr:cNvPr id="3" name="1 CuadroTexto"/>
        <cdr:cNvSpPr txBox="1"/>
      </cdr:nvSpPr>
      <cdr:spPr>
        <a:xfrm xmlns:a="http://schemas.openxmlformats.org/drawingml/2006/main">
          <a:off x="2860785" y="1420006"/>
          <a:ext cx="2048489" cy="5003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200"/>
            <a:t>DESPUÉS</a:t>
          </a:r>
          <a:r>
            <a:rPr lang="es-EC" sz="1200" baseline="0"/>
            <a:t> DEL PROGRAMA</a:t>
          </a:r>
          <a:endParaRPr lang="es-EC" sz="1200"/>
        </a:p>
      </cdr:txBody>
    </cdr:sp>
  </cdr:relSizeAnchor>
  <cdr:relSizeAnchor xmlns:cdr="http://schemas.openxmlformats.org/drawingml/2006/chartDrawing">
    <cdr:from>
      <cdr:x>0.5146</cdr:x>
      <cdr:y>0.44284</cdr:y>
    </cdr:from>
    <cdr:to>
      <cdr:x>0.90526</cdr:x>
      <cdr:y>0.90042</cdr:y>
    </cdr:to>
    <cdr:pic>
      <cdr:nvPicPr>
        <cdr:cNvPr id="4" name="chart"/>
        <cdr:cNvPicPr>
          <a:picLocks xmlns:a="http://schemas.openxmlformats.org/drawingml/2006/main" noChangeAspect="1"/>
        </cdr:cNvPicPr>
      </cdr:nvPicPr>
      <cdr:blipFill rotWithShape="1">
        <a:blip xmlns:a="http://schemas.openxmlformats.org/drawingml/2006/main" xmlns:r="http://schemas.openxmlformats.org/officeDocument/2006/relationships" r:embed="rId1"/>
        <a:srcRect xmlns:a="http://schemas.openxmlformats.org/drawingml/2006/main" l="35175" t="41794" r="34302" b="6398"/>
        <a:stretch xmlns:a="http://schemas.openxmlformats.org/drawingml/2006/main"/>
      </cdr:blipFill>
      <cdr:spPr>
        <a:xfrm xmlns:a="http://schemas.openxmlformats.org/drawingml/2006/main">
          <a:off x="3520255" y="1822198"/>
          <a:ext cx="2672433" cy="1882850"/>
        </a:xfrm>
        <a:prstGeom xmlns:a="http://schemas.openxmlformats.org/drawingml/2006/main" prst="rect">
          <a:avLst/>
        </a:prstGeom>
      </cdr:spPr>
    </cdr:pic>
  </cdr:relSizeAnchor>
  <cdr:relSizeAnchor xmlns:cdr="http://schemas.openxmlformats.org/drawingml/2006/chartDrawing">
    <cdr:from>
      <cdr:x>0.04949</cdr:x>
      <cdr:y>0.21127</cdr:y>
    </cdr:from>
    <cdr:to>
      <cdr:x>0.97962</cdr:x>
      <cdr:y>0.28404</cdr:y>
    </cdr:to>
    <cdr:pic>
      <cdr:nvPicPr>
        <cdr:cNvPr id="6" name="chart"/>
        <cdr:cNvPicPr>
          <a:picLocks xmlns:a="http://schemas.openxmlformats.org/drawingml/2006/main" noChangeAspect="1"/>
        </cdr:cNvPicPr>
      </cdr:nvPicPr>
      <cdr:blipFill rotWithShape="1">
        <a:blip xmlns:a="http://schemas.openxmlformats.org/drawingml/2006/main" xmlns:r="http://schemas.openxmlformats.org/officeDocument/2006/relationships" r:embed="rId2"/>
        <a:srcRect xmlns:a="http://schemas.openxmlformats.org/drawingml/2006/main" l="8442" t="10328" r="9461" b="82395"/>
        <a:stretch xmlns:a="http://schemas.openxmlformats.org/drawingml/2006/main"/>
      </cdr:blipFill>
      <cdr:spPr>
        <a:xfrm xmlns:a="http://schemas.openxmlformats.org/drawingml/2006/main">
          <a:off x="340894" y="902367"/>
          <a:ext cx="6406816" cy="310816"/>
        </a:xfrm>
        <a:prstGeom xmlns:a="http://schemas.openxmlformats.org/drawingml/2006/main" prst="rect">
          <a:avLst/>
        </a:prstGeom>
      </cdr:spPr>
    </cdr:pic>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B55C1D3-7CBD-4C78-87C5-4B02F21333CE}" type="datetimeFigureOut">
              <a:rPr lang="es-ES" smtClean="0"/>
              <a:pPr/>
              <a:t>07/03/2015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44516B-118D-45C6-9850-8ACC8DF4FF2A}"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FB55C1D3-7CBD-4C78-87C5-4B02F21333CE}" type="datetimeFigureOut">
              <a:rPr lang="es-ES" smtClean="0"/>
              <a:pPr/>
              <a:t>07/03/2015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44516B-118D-45C6-9850-8ACC8DF4FF2A}"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B55C1D3-7CBD-4C78-87C5-4B02F21333CE}" type="datetimeFigureOut">
              <a:rPr lang="es-ES" smtClean="0"/>
              <a:pPr/>
              <a:t>07/03/2015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44516B-118D-45C6-9850-8ACC8DF4FF2A}" type="slidenum">
              <a:rPr lang="es-ES" smtClean="0"/>
              <a:pPr/>
              <a:t>‹Nº›</a:t>
            </a:fld>
            <a:endParaRPr lang="es-E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FB55C1D3-7CBD-4C78-87C5-4B02F21333CE}" type="datetimeFigureOut">
              <a:rPr lang="es-ES" smtClean="0"/>
              <a:pPr/>
              <a:t>07/03/2015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44516B-118D-45C6-9850-8ACC8DF4FF2A}" type="slidenum">
              <a:rPr lang="es-ES" smtClean="0"/>
              <a:pPr/>
              <a:t>‹Nº›</a:t>
            </a:fld>
            <a:endParaRPr lang="es-ES"/>
          </a:p>
        </p:txBody>
      </p:sp>
      <p:sp>
        <p:nvSpPr>
          <p:cNvPr id="7" name="Title 6"/>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B55C1D3-7CBD-4C78-87C5-4B02F21333CE}" type="datetimeFigureOut">
              <a:rPr lang="es-ES" smtClean="0"/>
              <a:pPr/>
              <a:t>07/03/2015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44516B-118D-45C6-9850-8ACC8DF4FF2A}"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FB55C1D3-7CBD-4C78-87C5-4B02F21333CE}" type="datetimeFigureOut">
              <a:rPr lang="es-ES" smtClean="0"/>
              <a:pPr/>
              <a:t>07/03/2015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444516B-118D-45C6-9850-8ACC8DF4FF2A}" type="slidenum">
              <a:rPr lang="es-ES" smtClean="0"/>
              <a:pPr/>
              <a:t>‹Nº›</a:t>
            </a:fld>
            <a:endParaRPr lang="es-ES"/>
          </a:p>
        </p:txBody>
      </p:sp>
      <p:sp>
        <p:nvSpPr>
          <p:cNvPr id="9" name="Content Placeholder 8"/>
          <p:cNvSpPr>
            <a:spLocks noGrp="1"/>
          </p:cNvSpPr>
          <p:nvPr>
            <p:ph sz="quarter" idx="13"/>
          </p:nvPr>
        </p:nvSpPr>
        <p:spPr>
          <a:xfrm>
            <a:off x="676655"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FB55C1D3-7CBD-4C78-87C5-4B02F21333CE}" type="datetimeFigureOut">
              <a:rPr lang="es-ES" smtClean="0"/>
              <a:pPr/>
              <a:t>07/03/2015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444516B-118D-45C6-9850-8ACC8DF4FF2A}"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FB55C1D3-7CBD-4C78-87C5-4B02F21333CE}" type="datetimeFigureOut">
              <a:rPr lang="es-ES" smtClean="0"/>
              <a:pPr/>
              <a:t>07/03/2015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444516B-118D-45C6-9850-8ACC8DF4FF2A}"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FB55C1D3-7CBD-4C78-87C5-4B02F21333CE}" type="datetimeFigureOut">
              <a:rPr lang="es-ES" smtClean="0"/>
              <a:pPr/>
              <a:t>07/03/2015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1444516B-118D-45C6-9850-8ACC8DF4FF2A}"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B55C1D3-7CBD-4C78-87C5-4B02F21333CE}" type="datetimeFigureOut">
              <a:rPr lang="es-ES" smtClean="0"/>
              <a:pPr/>
              <a:t>07/03/2015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444516B-118D-45C6-9850-8ACC8DF4FF2A}" type="slidenum">
              <a:rPr lang="es-ES" smtClean="0"/>
              <a:pPr/>
              <a:t>‹Nº›</a:t>
            </a:fld>
            <a:endParaRPr lang="es-E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B55C1D3-7CBD-4C78-87C5-4B02F21333CE}" type="datetimeFigureOut">
              <a:rPr lang="es-ES" smtClean="0"/>
              <a:pPr/>
              <a:t>07/03/2015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444516B-118D-45C6-9850-8ACC8DF4FF2A}" type="slidenum">
              <a:rPr lang="es-ES" smtClean="0"/>
              <a:pPr/>
              <a:t>‹Nº›</a:t>
            </a:fld>
            <a:endParaRPr lang="es-E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FB55C1D3-7CBD-4C78-87C5-4B02F21333CE}" type="datetimeFigureOut">
              <a:rPr lang="es-ES" smtClean="0"/>
              <a:pPr/>
              <a:t>07/03/2015</a:t>
            </a:fld>
            <a:endParaRPr lang="es-E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s-E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1444516B-118D-45C6-9850-8ACC8DF4FF2A}" type="slidenum">
              <a:rPr lang="es-ES" smtClean="0"/>
              <a:pPr/>
              <a:t>‹Nº›</a:t>
            </a:fld>
            <a:endParaRPr lang="es-E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pn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6.jpeg"/><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7.jpeg"/><Relationship Id="rId7" Type="http://schemas.openxmlformats.org/officeDocument/2006/relationships/diagramColors" Target="../diagrams/colors6.xml"/><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Layout" Target="../diagrams/layout7.xml"/><Relationship Id="rId7" Type="http://schemas.openxmlformats.org/officeDocument/2006/relationships/image" Target="../media/image4.png"/><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Layout" Target="../diagrams/layout8.xml"/><Relationship Id="rId7" Type="http://schemas.openxmlformats.org/officeDocument/2006/relationships/image" Target="../media/image4.png"/><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4.png"/><Relationship Id="rId7" Type="http://schemas.openxmlformats.org/officeDocument/2006/relationships/diagramColors" Target="../diagrams/colors10.xml"/><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4.png"/><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4.png"/><Relationship Id="rId2" Type="http://schemas.openxmlformats.org/officeDocument/2006/relationships/diagramData" Target="../diagrams/data12.xml"/><Relationship Id="rId1" Type="http://schemas.openxmlformats.org/officeDocument/2006/relationships/slideLayout" Target="../slideLayouts/slideLayout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4.png"/><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6.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4.png"/><Relationship Id="rId2" Type="http://schemas.openxmlformats.org/officeDocument/2006/relationships/diagramData" Target="../diagrams/data17.xml"/><Relationship Id="rId1" Type="http://schemas.openxmlformats.org/officeDocument/2006/relationships/slideLayout" Target="../slideLayouts/slideLayout6.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4.png"/><Relationship Id="rId2" Type="http://schemas.openxmlformats.org/officeDocument/2006/relationships/diagramData" Target="../diagrams/data18.xml"/><Relationship Id="rId1" Type="http://schemas.openxmlformats.org/officeDocument/2006/relationships/slideLayout" Target="../slideLayouts/slideLayout6.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4.png"/><Relationship Id="rId2" Type="http://schemas.openxmlformats.org/officeDocument/2006/relationships/diagramData" Target="../diagrams/data19.xml"/><Relationship Id="rId1" Type="http://schemas.openxmlformats.org/officeDocument/2006/relationships/slideLayout" Target="../slideLayouts/slideLayout6.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Layout" Target="../diagrams/layout20.xml"/><Relationship Id="rId7" Type="http://schemas.openxmlformats.org/officeDocument/2006/relationships/image" Target="../media/image4.png"/><Relationship Id="rId2" Type="http://schemas.openxmlformats.org/officeDocument/2006/relationships/diagramData" Target="../diagrams/data20.xml"/><Relationship Id="rId1" Type="http://schemas.openxmlformats.org/officeDocument/2006/relationships/slideLayout" Target="../slideLayouts/slideLayout6.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 Id="rId9" Type="http://schemas.openxmlformats.org/officeDocument/2006/relationships/image" Target="../media/image36.jpeg"/></Relationships>
</file>

<file path=ppt/slides/_rels/slide4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Layout" Target="../diagrams/layout21.xml"/><Relationship Id="rId7" Type="http://schemas.openxmlformats.org/officeDocument/2006/relationships/image" Target="../media/image4.png"/><Relationship Id="rId2" Type="http://schemas.openxmlformats.org/officeDocument/2006/relationships/diagramData" Target="../diagrams/data21.xml"/><Relationship Id="rId1" Type="http://schemas.openxmlformats.org/officeDocument/2006/relationships/slideLayout" Target="../slideLayouts/slideLayout6.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 Id="rId9" Type="http://schemas.openxmlformats.org/officeDocument/2006/relationships/image" Target="../media/image38.jpeg"/></Relationships>
</file>

<file path=ppt/slides/_rels/slide4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Layout" Target="../diagrams/layout22.xml"/><Relationship Id="rId7" Type="http://schemas.openxmlformats.org/officeDocument/2006/relationships/image" Target="../media/image4.png"/><Relationship Id="rId2" Type="http://schemas.openxmlformats.org/officeDocument/2006/relationships/diagramData" Target="../diagrams/data22.xml"/><Relationship Id="rId1" Type="http://schemas.openxmlformats.org/officeDocument/2006/relationships/slideLayout" Target="../slideLayouts/slideLayout6.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 Id="rId9" Type="http://schemas.openxmlformats.org/officeDocument/2006/relationships/image" Target="../media/image40.jpeg"/></Relationships>
</file>

<file path=ppt/slides/_rels/slide44.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4.png"/><Relationship Id="rId7" Type="http://schemas.openxmlformats.org/officeDocument/2006/relationships/diagramColors" Target="../diagrams/colors23.xml"/><Relationship Id="rId2" Type="http://schemas.openxmlformats.org/officeDocument/2006/relationships/image" Target="../media/image41.jpeg"/><Relationship Id="rId1" Type="http://schemas.openxmlformats.org/officeDocument/2006/relationships/slideLayout" Target="../slideLayouts/slideLayout6.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hyperlink" Target="http://tbinternet.ohchr.org/Treaties/CEDAW/Shared%20Documents/ECU/INT_CEDAW_NGO_ECU_18897_S.pdf" TargetMode="External"/><Relationship Id="rId3" Type="http://schemas.openxmlformats.org/officeDocument/2006/relationships/hyperlink" Target="http://www.tiposde.org/cotidianos/85-tipos-de-juegos" TargetMode="External"/><Relationship Id="rId7" Type="http://schemas.openxmlformats.org/officeDocument/2006/relationships/hyperlink" Target="http://crecimiento-personal.innatia.com/c-aumentar-la-autoestima/a-autoestima-definicion.html" TargetMode="External"/><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hyperlink" Target="http://www.acnur.org/biblioteca/pdf/7418.pdf?view=1" TargetMode="External"/><Relationship Id="rId5" Type="http://schemas.openxmlformats.org/officeDocument/2006/relationships/hyperlink" Target="http://actividadesludicas2012.wordpress.com/2012/11/12/teorias-de-los-juegos-piaget-vigotsky-kroos" TargetMode="External"/><Relationship Id="rId4" Type="http://schemas.openxmlformats.org/officeDocument/2006/relationships/hyperlink" Target="http://www.sinapsis-segovia.com/pdf/psicomotricidad.pdf" TargetMode="External"/><Relationship Id="rId9" Type="http://schemas.openxmlformats.org/officeDocument/2006/relationships/hyperlink" Target="http://www.jips.org/system/cms/attachments/813/original_PerfilesUrbanosQuito_Summary.pdf"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www.acnur.org/biblioteca/pdf/7418.pdf?view=1" TargetMode="External"/><Relationship Id="rId3" Type="http://schemas.openxmlformats.org/officeDocument/2006/relationships/hyperlink" Target="http://www.jips.org/system/cms/attachments/813/original_PerfilesUrbanosQuito_Summary.pdf" TargetMode="External"/><Relationship Id="rId7" Type="http://schemas.openxmlformats.org/officeDocument/2006/relationships/hyperlink" Target="http://www.iin.oea.org/anales_xix_cpn/docs/.../Ponencia_Cecilia_Perez.doc" TargetMode="External"/><Relationship Id="rId2" Type="http://schemas.openxmlformats.org/officeDocument/2006/relationships/hyperlink" Target="http://tbinternet.ohchr.org/Treaties/CEDAW/Shared%20Documents/ECU/INT_CEDAW_NGO_ECU_18897_S.pdf" TargetMode="External"/><Relationship Id="rId1" Type="http://schemas.openxmlformats.org/officeDocument/2006/relationships/slideLayout" Target="../slideLayouts/slideLayout6.xml"/><Relationship Id="rId6" Type="http://schemas.openxmlformats.org/officeDocument/2006/relationships/hyperlink" Target="http://www.revistadepsicomotricidad.com/2014/03/el-abordaje-psicomotor-de-adultos.html" TargetMode="External"/><Relationship Id="rId5" Type="http://schemas.openxmlformats.org/officeDocument/2006/relationships/hyperlink" Target="http://www.ciponline.org/images/uploads/publications/0409ecuador.pdf" TargetMode="External"/><Relationship Id="rId10" Type="http://schemas.openxmlformats.org/officeDocument/2006/relationships/image" Target="../media/image4.png"/><Relationship Id="rId4" Type="http://schemas.openxmlformats.org/officeDocument/2006/relationships/hyperlink" Target="http://anda.inec.gob.ec/anda/index.php/catalog/94" TargetMode="External"/><Relationship Id="rId9" Type="http://schemas.openxmlformats.org/officeDocument/2006/relationships/hyperlink" Target="http://www.inec.gob.ec/inec/index.php?option=com_content&amp;view=article&amp;id=490:6-de-cada-10-mujeres-sufren-violencia-de-genero-en-ecuador&amp;catid=68:boletines&amp;Itemid=51&amp;lang=es"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www.inec.gob.ec/inec/index.php?option=com_content&amp;view=article&amp;id=490:6-de-cada-10-mujeres-sufren-violencia-de-genero-en-ecuador&amp;catid=68:boletines&amp;Itemid=51&amp;lang=es" TargetMode="External"/><Relationship Id="rId13" Type="http://schemas.openxmlformats.org/officeDocument/2006/relationships/hyperlink" Target="https://sites.google.com/site/noelianona2011/motricidad-y-%20%20%20%20movimiento" TargetMode="External"/><Relationship Id="rId3" Type="http://schemas.openxmlformats.org/officeDocument/2006/relationships/hyperlink" Target="http://www.defensoria.org.ar/rrii/Ecuadorjusticia.pdf" TargetMode="External"/><Relationship Id="rId7" Type="http://schemas.openxmlformats.org/officeDocument/2006/relationships/hyperlink" Target="http://www.taringa.net/posts/salud-bienestar/4503009/Mejora-tu-cuerpo-y-levanta-tu-autoestima-bailando.html" TargetMode="External"/><Relationship Id="rId12" Type="http://schemas.openxmlformats.org/officeDocument/2006/relationships/hyperlink" Target="http://www.buenvivir.gob.ec/" TargetMode="External"/><Relationship Id="rId2" Type="http://schemas.openxmlformats.org/officeDocument/2006/relationships/hyperlink" Target="http://educarparalohumano.blogspot.com/2011/07/el-juego-es-ludico-pero-no-todo-lo.html" TargetMode="External"/><Relationship Id="rId1" Type="http://schemas.openxmlformats.org/officeDocument/2006/relationships/slideLayout" Target="../slideLayouts/slideLayout6.xml"/><Relationship Id="rId6" Type="http://schemas.openxmlformats.org/officeDocument/2006/relationships/hyperlink" Target="http://cuerpoadentro.com/2012/04/el-baile-y-sus-beneficios-para-tu-salud/" TargetMode="External"/><Relationship Id="rId11" Type="http://schemas.openxmlformats.org/officeDocument/2006/relationships/hyperlink" Target="http://pdba.georgetown.edu/Security/citizensecurity/ecuador/leyes/leyviolenciamujer.pdf" TargetMode="External"/><Relationship Id="rId5" Type="http://schemas.openxmlformats.org/officeDocument/2006/relationships/hyperlink" Target="http://www.vitonica.com/wellness/practicar-ejercicio-para-conseguir-que-la-mente-funcione-mejor" TargetMode="External"/><Relationship Id="rId15" Type="http://schemas.openxmlformats.org/officeDocument/2006/relationships/image" Target="../media/image4.png"/><Relationship Id="rId10" Type="http://schemas.openxmlformats.org/officeDocument/2006/relationships/hyperlink" Target="http://www.un.org/spanish/conferences/Beijing/fs4.htm" TargetMode="External"/><Relationship Id="rId4" Type="http://schemas.openxmlformats.org/officeDocument/2006/relationships/hyperlink" Target="http://asylumaccess.org/AsylumAccess/wp-content/uploads/2012/10/Justicia-integral.pdf" TargetMode="External"/><Relationship Id="rId9" Type="http://schemas.openxmlformats.org/officeDocument/2006/relationships/hyperlink" Target="http://www.lanacion.com.ar/1456340-jugar-una-propuesta-de-la-%20%20%20%20neurociencia-para-aprender-mejor" TargetMode="External"/><Relationship Id="rId14" Type="http://schemas.openxmlformats.org/officeDocument/2006/relationships/hyperlink" Target="http://www.centro-psicologia.com/es/trastonospsicomotric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idx="4294967295"/>
          </p:nvPr>
        </p:nvSpPr>
        <p:spPr>
          <a:xfrm>
            <a:off x="755576" y="1628800"/>
            <a:ext cx="7772400" cy="3384376"/>
          </a:xfrm>
        </p:spPr>
        <p:txBody>
          <a:bodyPr>
            <a:noAutofit/>
          </a:bodyPr>
          <a:lstStyle/>
          <a:p>
            <a:r>
              <a:rPr lang="es-EC" sz="3200" b="1" dirty="0" smtClean="0">
                <a:solidFill>
                  <a:schemeClr val="tx1"/>
                </a:solidFill>
                <a:effectLst>
                  <a:outerShdw blurRad="38100" dist="38100" dir="2700000" algn="tl">
                    <a:srgbClr val="000000">
                      <a:alpha val="43137"/>
                    </a:srgbClr>
                  </a:outerShdw>
                </a:effectLst>
                <a:latin typeface="Bookman Old Style" pitchFamily="18" charset="0"/>
                <a:cs typeface="Angsana New" pitchFamily="18" charset="-34"/>
              </a:rPr>
              <a:t>“APLICACIÓN</a:t>
            </a:r>
            <a:r>
              <a:rPr lang="es-EC" sz="3200" dirty="0" smtClean="0">
                <a:solidFill>
                  <a:schemeClr val="tx1"/>
                </a:solidFill>
                <a:effectLst>
                  <a:outerShdw blurRad="38100" dist="38100" dir="2700000" algn="tl">
                    <a:srgbClr val="000000">
                      <a:alpha val="43137"/>
                    </a:srgbClr>
                  </a:outerShdw>
                </a:effectLst>
                <a:latin typeface="Bookman Old Style" pitchFamily="18" charset="0"/>
                <a:cs typeface="Angsana New" pitchFamily="18" charset="-34"/>
              </a:rPr>
              <a:t> </a:t>
            </a:r>
            <a:r>
              <a:rPr lang="es-EC" sz="3200" b="1" dirty="0">
                <a:solidFill>
                  <a:schemeClr val="tx1"/>
                </a:solidFill>
                <a:effectLst>
                  <a:outerShdw blurRad="38100" dist="38100" dir="2700000" algn="tl">
                    <a:srgbClr val="000000">
                      <a:alpha val="43137"/>
                    </a:srgbClr>
                  </a:outerShdw>
                </a:effectLst>
                <a:latin typeface="Bookman Old Style" pitchFamily="18" charset="0"/>
                <a:cs typeface="Angsana New" pitchFamily="18" charset="-34"/>
              </a:rPr>
              <a:t>DE  UN PROGRAMA DE LUDO MOTRICIDAD PARA ELEVAR EL AUTOESTIMA DE LAS MUJERES PROTEGIDAS POR LA FUNDACIÓN CASA DE REFUGIO MATILDE, DE LA CIUDAD DE QUITO”.</a:t>
            </a:r>
            <a:endParaRPr lang="es-ES" sz="3200" dirty="0">
              <a:solidFill>
                <a:schemeClr val="tx1"/>
              </a:solidFill>
              <a:effectLst>
                <a:outerShdw blurRad="38100" dist="38100" dir="2700000" algn="tl">
                  <a:srgbClr val="000000">
                    <a:alpha val="43137"/>
                  </a:srgbClr>
                </a:outerShdw>
              </a:effectLst>
              <a:latin typeface="Bookman Old Style" pitchFamily="18" charset="0"/>
              <a:cs typeface="Angsana New" pitchFamily="18" charset="-34"/>
            </a:endParaRPr>
          </a:p>
        </p:txBody>
      </p:sp>
      <p:sp>
        <p:nvSpPr>
          <p:cNvPr id="3" name="2 Subtítulo"/>
          <p:cNvSpPr>
            <a:spLocks noGrp="1"/>
          </p:cNvSpPr>
          <p:nvPr>
            <p:ph type="subTitle" idx="4294967295"/>
          </p:nvPr>
        </p:nvSpPr>
        <p:spPr>
          <a:xfrm>
            <a:off x="1913035" y="5373216"/>
            <a:ext cx="7226915" cy="841375"/>
          </a:xfrm>
        </p:spPr>
        <p:txBody>
          <a:bodyPr>
            <a:noAutofit/>
          </a:bodyPr>
          <a:lstStyle/>
          <a:p>
            <a:pPr marL="0" indent="0">
              <a:buNone/>
            </a:pPr>
            <a:r>
              <a:rPr lang="es-ES" sz="2700" b="1" dirty="0" smtClean="0">
                <a:solidFill>
                  <a:schemeClr val="tx1"/>
                </a:solidFill>
                <a:effectLst>
                  <a:outerShdw blurRad="38100" dist="38100" dir="2700000" algn="tl">
                    <a:srgbClr val="000000">
                      <a:alpha val="43137"/>
                    </a:srgbClr>
                  </a:outerShdw>
                </a:effectLst>
                <a:latin typeface="Book Antiqua" pitchFamily="18" charset="0"/>
                <a:cs typeface="Angsana New" pitchFamily="18" charset="-34"/>
              </a:rPr>
              <a:t>Maestrante:</a:t>
            </a:r>
          </a:p>
          <a:p>
            <a:pPr marL="0" indent="0">
              <a:buNone/>
            </a:pPr>
            <a:r>
              <a:rPr lang="es-ES" sz="2700" b="1" dirty="0" smtClean="0">
                <a:solidFill>
                  <a:schemeClr val="tx1"/>
                </a:solidFill>
                <a:effectLst>
                  <a:outerShdw blurRad="38100" dist="38100" dir="2700000" algn="tl">
                    <a:srgbClr val="000000">
                      <a:alpha val="43137"/>
                    </a:srgbClr>
                  </a:outerShdw>
                </a:effectLst>
                <a:latin typeface="Book Antiqua" pitchFamily="18" charset="0"/>
                <a:cs typeface="Angsana New" pitchFamily="18" charset="-34"/>
              </a:rPr>
              <a:t>MARCIA GRACIELA FLORES CULQUI</a:t>
            </a:r>
            <a:endParaRPr lang="es-ES" sz="2700" b="1" dirty="0">
              <a:solidFill>
                <a:schemeClr val="tx1"/>
              </a:solidFill>
              <a:effectLst>
                <a:outerShdw blurRad="38100" dist="38100" dir="2700000" algn="tl">
                  <a:srgbClr val="000000">
                    <a:alpha val="43137"/>
                  </a:srgbClr>
                </a:outerShdw>
              </a:effectLst>
              <a:latin typeface="Book Antiqua" pitchFamily="18" charset="0"/>
              <a:cs typeface="Angsana New" pitchFamily="18" charset="-34"/>
            </a:endParaRPr>
          </a:p>
        </p:txBody>
      </p:sp>
      <p:pic>
        <p:nvPicPr>
          <p:cNvPr id="4"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496" y="116632"/>
            <a:ext cx="3976316" cy="115212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49398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4000" dirty="0" smtClean="0">
                <a:latin typeface="Harrington" pitchFamily="82" charset="0"/>
              </a:rPr>
              <a:t>OBJETIVOS ESPECÍFICOS</a:t>
            </a:r>
            <a:endParaRPr lang="es-EC" sz="4000" dirty="0">
              <a:latin typeface="Harrington" pitchFamily="82" charset="0"/>
            </a:endParaRPr>
          </a:p>
        </p:txBody>
      </p:sp>
      <p:pic>
        <p:nvPicPr>
          <p:cNvPr id="3"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172400" y="188640"/>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aphicFrame>
        <p:nvGraphicFramePr>
          <p:cNvPr id="4" name="3 Diagrama"/>
          <p:cNvGraphicFramePr/>
          <p:nvPr>
            <p:extLst>
              <p:ext uri="{D42A27DB-BD31-4B8C-83A1-F6EECF244321}">
                <p14:modId xmlns="" xmlns:p14="http://schemas.microsoft.com/office/powerpoint/2010/main" val="1566023194"/>
              </p:ext>
            </p:extLst>
          </p:nvPr>
        </p:nvGraphicFramePr>
        <p:xfrm>
          <a:off x="827584" y="1628800"/>
          <a:ext cx="7704856"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39197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graphicEl>
                                              <a:dgm id="{1B11C2EB-EF7E-4C8C-8F5E-F31BC2BB5616}"/>
                                            </p:graphicEl>
                                          </p:spTgt>
                                        </p:tgtEl>
                                        <p:attrNameLst>
                                          <p:attrName>style.visibility</p:attrName>
                                        </p:attrNameLst>
                                      </p:cBhvr>
                                      <p:to>
                                        <p:strVal val="visible"/>
                                      </p:to>
                                    </p:set>
                                    <p:animEffect transition="in" filter="fade">
                                      <p:cBhvr>
                                        <p:cTn id="12" dur="1000"/>
                                        <p:tgtEl>
                                          <p:spTgt spid="4">
                                            <p:graphicEl>
                                              <a:dgm id="{1B11C2EB-EF7E-4C8C-8F5E-F31BC2BB5616}"/>
                                            </p:graphicEl>
                                          </p:spTgt>
                                        </p:tgtEl>
                                      </p:cBhvr>
                                    </p:animEffect>
                                    <p:anim calcmode="lin" valueType="num">
                                      <p:cBhvr>
                                        <p:cTn id="13" dur="1000" fill="hold"/>
                                        <p:tgtEl>
                                          <p:spTgt spid="4">
                                            <p:graphicEl>
                                              <a:dgm id="{1B11C2EB-EF7E-4C8C-8F5E-F31BC2BB5616}"/>
                                            </p:graphicEl>
                                          </p:spTgt>
                                        </p:tgtEl>
                                        <p:attrNameLst>
                                          <p:attrName>ppt_x</p:attrName>
                                        </p:attrNameLst>
                                      </p:cBhvr>
                                      <p:tavLst>
                                        <p:tav tm="0">
                                          <p:val>
                                            <p:strVal val="#ppt_x"/>
                                          </p:val>
                                        </p:tav>
                                        <p:tav tm="100000">
                                          <p:val>
                                            <p:strVal val="#ppt_x"/>
                                          </p:val>
                                        </p:tav>
                                      </p:tavLst>
                                    </p:anim>
                                    <p:anim calcmode="lin" valueType="num">
                                      <p:cBhvr>
                                        <p:cTn id="14" dur="1000" fill="hold"/>
                                        <p:tgtEl>
                                          <p:spTgt spid="4">
                                            <p:graphicEl>
                                              <a:dgm id="{1B11C2EB-EF7E-4C8C-8F5E-F31BC2BB5616}"/>
                                            </p:graphic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graphicEl>
                                              <a:dgm id="{A15B5B14-55FF-4E34-BE6B-67D504B98655}"/>
                                            </p:graphicEl>
                                          </p:spTgt>
                                        </p:tgtEl>
                                        <p:attrNameLst>
                                          <p:attrName>style.visibility</p:attrName>
                                        </p:attrNameLst>
                                      </p:cBhvr>
                                      <p:to>
                                        <p:strVal val="visible"/>
                                      </p:to>
                                    </p:set>
                                    <p:animEffect transition="in" filter="fade">
                                      <p:cBhvr>
                                        <p:cTn id="17" dur="1000"/>
                                        <p:tgtEl>
                                          <p:spTgt spid="4">
                                            <p:graphicEl>
                                              <a:dgm id="{A15B5B14-55FF-4E34-BE6B-67D504B98655}"/>
                                            </p:graphicEl>
                                          </p:spTgt>
                                        </p:tgtEl>
                                      </p:cBhvr>
                                    </p:animEffect>
                                    <p:anim calcmode="lin" valueType="num">
                                      <p:cBhvr>
                                        <p:cTn id="18" dur="1000" fill="hold"/>
                                        <p:tgtEl>
                                          <p:spTgt spid="4">
                                            <p:graphicEl>
                                              <a:dgm id="{A15B5B14-55FF-4E34-BE6B-67D504B98655}"/>
                                            </p:graphicEl>
                                          </p:spTgt>
                                        </p:tgtEl>
                                        <p:attrNameLst>
                                          <p:attrName>ppt_x</p:attrName>
                                        </p:attrNameLst>
                                      </p:cBhvr>
                                      <p:tavLst>
                                        <p:tav tm="0">
                                          <p:val>
                                            <p:strVal val="#ppt_x"/>
                                          </p:val>
                                        </p:tav>
                                        <p:tav tm="100000">
                                          <p:val>
                                            <p:strVal val="#ppt_x"/>
                                          </p:val>
                                        </p:tav>
                                      </p:tavLst>
                                    </p:anim>
                                    <p:anim calcmode="lin" valueType="num">
                                      <p:cBhvr>
                                        <p:cTn id="19" dur="1000" fill="hold"/>
                                        <p:tgtEl>
                                          <p:spTgt spid="4">
                                            <p:graphicEl>
                                              <a:dgm id="{A15B5B14-55FF-4E34-BE6B-67D504B98655}"/>
                                            </p:graphic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graphicEl>
                                              <a:dgm id="{3DCB19A9-4157-47C1-9623-E6FDAF566917}"/>
                                            </p:graphicEl>
                                          </p:spTgt>
                                        </p:tgtEl>
                                        <p:attrNameLst>
                                          <p:attrName>style.visibility</p:attrName>
                                        </p:attrNameLst>
                                      </p:cBhvr>
                                      <p:to>
                                        <p:strVal val="visible"/>
                                      </p:to>
                                    </p:set>
                                    <p:animEffect transition="in" filter="fade">
                                      <p:cBhvr>
                                        <p:cTn id="22" dur="1000"/>
                                        <p:tgtEl>
                                          <p:spTgt spid="4">
                                            <p:graphicEl>
                                              <a:dgm id="{3DCB19A9-4157-47C1-9623-E6FDAF566917}"/>
                                            </p:graphicEl>
                                          </p:spTgt>
                                        </p:tgtEl>
                                      </p:cBhvr>
                                    </p:animEffect>
                                    <p:anim calcmode="lin" valueType="num">
                                      <p:cBhvr>
                                        <p:cTn id="23" dur="1000" fill="hold"/>
                                        <p:tgtEl>
                                          <p:spTgt spid="4">
                                            <p:graphicEl>
                                              <a:dgm id="{3DCB19A9-4157-47C1-9623-E6FDAF566917}"/>
                                            </p:graphicEl>
                                          </p:spTgt>
                                        </p:tgtEl>
                                        <p:attrNameLst>
                                          <p:attrName>ppt_x</p:attrName>
                                        </p:attrNameLst>
                                      </p:cBhvr>
                                      <p:tavLst>
                                        <p:tav tm="0">
                                          <p:val>
                                            <p:strVal val="#ppt_x"/>
                                          </p:val>
                                        </p:tav>
                                        <p:tav tm="100000">
                                          <p:val>
                                            <p:strVal val="#ppt_x"/>
                                          </p:val>
                                        </p:tav>
                                      </p:tavLst>
                                    </p:anim>
                                    <p:anim calcmode="lin" valueType="num">
                                      <p:cBhvr>
                                        <p:cTn id="24" dur="1000" fill="hold"/>
                                        <p:tgtEl>
                                          <p:spTgt spid="4">
                                            <p:graphicEl>
                                              <a:dgm id="{3DCB19A9-4157-47C1-9623-E6FDAF56691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Sub>
          <a:bldDgm/>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47664" y="174785"/>
            <a:ext cx="5544616" cy="1021967"/>
          </a:xfrm>
        </p:spPr>
        <p:txBody>
          <a:bodyPr>
            <a:normAutofit/>
          </a:bodyPr>
          <a:lstStyle/>
          <a:p>
            <a:r>
              <a:rPr lang="es-EC" sz="4000" dirty="0" smtClean="0">
                <a:latin typeface="Harrington" pitchFamily="82" charset="0"/>
              </a:rPr>
              <a:t>HIPÓTESIS</a:t>
            </a:r>
            <a:endParaRPr lang="es-EC" sz="4000" dirty="0">
              <a:latin typeface="Harrington" pitchFamily="82" charset="0"/>
            </a:endParaRPr>
          </a:p>
        </p:txBody>
      </p:sp>
      <p:pic>
        <p:nvPicPr>
          <p:cNvPr id="11266" name="Picture 2" descr="F:\WP_00343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528" y="1196752"/>
            <a:ext cx="8568952" cy="54006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2 Elipse"/>
          <p:cNvSpPr/>
          <p:nvPr/>
        </p:nvSpPr>
        <p:spPr>
          <a:xfrm>
            <a:off x="1115616" y="4617132"/>
            <a:ext cx="6696744" cy="19802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just"/>
            <a:r>
              <a:rPr lang="es-EC" dirty="0">
                <a:solidFill>
                  <a:schemeClr val="tx1"/>
                </a:solidFill>
              </a:rPr>
              <a:t> </a:t>
            </a:r>
            <a:r>
              <a:rPr lang="es-EC" sz="2000" dirty="0">
                <a:solidFill>
                  <a:schemeClr val="tx1"/>
                </a:solidFill>
                <a:latin typeface="Calibri Light" pitchFamily="34" charset="0"/>
              </a:rPr>
              <a:t>El programa de ludo motricidad es efectivo para elevar la autoestima de las mujeres protegidas por la Fundación Casa Refugio Matilde durante el periodo comprendido entre mayo a noviembre del año 2014</a:t>
            </a:r>
          </a:p>
        </p:txBody>
      </p:sp>
      <p:pic>
        <p:nvPicPr>
          <p:cNvPr id="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172400" y="188640"/>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52962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circle(in)">
                                      <p:cBhvr>
                                        <p:cTn id="15" dur="1000"/>
                                        <p:tgtEl>
                                          <p:spTgt spid="1126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out)">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274638"/>
            <a:ext cx="6696744" cy="994122"/>
          </a:xfrm>
        </p:spPr>
        <p:txBody>
          <a:bodyPr>
            <a:normAutofit/>
          </a:bodyPr>
          <a:lstStyle/>
          <a:p>
            <a:r>
              <a:rPr lang="es-EC" sz="4000" dirty="0" smtClean="0">
                <a:latin typeface="Harrington" pitchFamily="82" charset="0"/>
              </a:rPr>
              <a:t>JUSTIFICACIÓN</a:t>
            </a:r>
            <a:endParaRPr lang="es-EC" sz="4000" dirty="0">
              <a:latin typeface="Harrington" pitchFamily="82" charset="0"/>
            </a:endParaRPr>
          </a:p>
        </p:txBody>
      </p:sp>
      <p:pic>
        <p:nvPicPr>
          <p:cNvPr id="3"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172400" y="188640"/>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aphicFrame>
        <p:nvGraphicFramePr>
          <p:cNvPr id="4" name="3 Diagrama"/>
          <p:cNvGraphicFramePr/>
          <p:nvPr>
            <p:extLst>
              <p:ext uri="{D42A27DB-BD31-4B8C-83A1-F6EECF244321}">
                <p14:modId xmlns="" xmlns:p14="http://schemas.microsoft.com/office/powerpoint/2010/main" val="4012740679"/>
              </p:ext>
            </p:extLst>
          </p:nvPr>
        </p:nvGraphicFramePr>
        <p:xfrm>
          <a:off x="179512" y="1340768"/>
          <a:ext cx="8712968" cy="5200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68404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90264"/>
            <a:ext cx="6696744" cy="1143000"/>
          </a:xfrm>
        </p:spPr>
        <p:txBody>
          <a:bodyPr>
            <a:normAutofit/>
          </a:bodyPr>
          <a:lstStyle/>
          <a:p>
            <a:r>
              <a:rPr lang="es-EC" sz="4000" dirty="0" smtClean="0">
                <a:latin typeface="Harrington" pitchFamily="82" charset="0"/>
              </a:rPr>
              <a:t>MARCO LEGAL</a:t>
            </a:r>
            <a:endParaRPr lang="es-EC" sz="4000" dirty="0">
              <a:latin typeface="Harrington" pitchFamily="82" charset="0"/>
            </a:endParaRPr>
          </a:p>
        </p:txBody>
      </p:sp>
      <p:graphicFrame>
        <p:nvGraphicFramePr>
          <p:cNvPr id="3" name="2 Diagrama"/>
          <p:cNvGraphicFramePr/>
          <p:nvPr>
            <p:extLst>
              <p:ext uri="{D42A27DB-BD31-4B8C-83A1-F6EECF244321}">
                <p14:modId xmlns="" xmlns:p14="http://schemas.microsoft.com/office/powerpoint/2010/main" val="545823049"/>
              </p:ext>
            </p:extLst>
          </p:nvPr>
        </p:nvGraphicFramePr>
        <p:xfrm>
          <a:off x="251520" y="998730"/>
          <a:ext cx="8568952" cy="56706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244408" y="188640"/>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85051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graphicEl>
                                              <a:dgm id="{DB2AD9DE-1D65-414B-89ED-5A80B9C0494B}"/>
                                            </p:graphicEl>
                                          </p:spTgt>
                                        </p:tgtEl>
                                        <p:attrNameLst>
                                          <p:attrName>style.visibility</p:attrName>
                                        </p:attrNameLst>
                                      </p:cBhvr>
                                      <p:to>
                                        <p:strVal val="visible"/>
                                      </p:to>
                                    </p:set>
                                    <p:animEffect transition="in" filter="fade">
                                      <p:cBhvr>
                                        <p:cTn id="14" dur="500"/>
                                        <p:tgtEl>
                                          <p:spTgt spid="3">
                                            <p:graphicEl>
                                              <a:dgm id="{DB2AD9DE-1D65-414B-89ED-5A80B9C0494B}"/>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graphicEl>
                                              <a:dgm id="{D6F30241-FE09-45FD-A65D-C6C77038F9D3}"/>
                                            </p:graphicEl>
                                          </p:spTgt>
                                        </p:tgtEl>
                                        <p:attrNameLst>
                                          <p:attrName>style.visibility</p:attrName>
                                        </p:attrNameLst>
                                      </p:cBhvr>
                                      <p:to>
                                        <p:strVal val="visible"/>
                                      </p:to>
                                    </p:set>
                                    <p:animEffect transition="in" filter="fade">
                                      <p:cBhvr>
                                        <p:cTn id="19" dur="500"/>
                                        <p:tgtEl>
                                          <p:spTgt spid="3">
                                            <p:graphicEl>
                                              <a:dgm id="{D6F30241-FE09-45FD-A65D-C6C77038F9D3}"/>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graphicEl>
                                              <a:dgm id="{058F3D95-05C6-480F-9786-CC5E5EEF76A6}"/>
                                            </p:graphicEl>
                                          </p:spTgt>
                                        </p:tgtEl>
                                        <p:attrNameLst>
                                          <p:attrName>style.visibility</p:attrName>
                                        </p:attrNameLst>
                                      </p:cBhvr>
                                      <p:to>
                                        <p:strVal val="visible"/>
                                      </p:to>
                                    </p:set>
                                    <p:animEffect transition="in" filter="fade">
                                      <p:cBhvr>
                                        <p:cTn id="24" dur="500"/>
                                        <p:tgtEl>
                                          <p:spTgt spid="3">
                                            <p:graphicEl>
                                              <a:dgm id="{058F3D95-05C6-480F-9786-CC5E5EEF76A6}"/>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graphicEl>
                                              <a:dgm id="{77587A3C-91DF-429D-AA21-2EF922CDA3B9}"/>
                                            </p:graphicEl>
                                          </p:spTgt>
                                        </p:tgtEl>
                                        <p:attrNameLst>
                                          <p:attrName>style.visibility</p:attrName>
                                        </p:attrNameLst>
                                      </p:cBhvr>
                                      <p:to>
                                        <p:strVal val="visible"/>
                                      </p:to>
                                    </p:set>
                                    <p:animEffect transition="in" filter="fade">
                                      <p:cBhvr>
                                        <p:cTn id="29" dur="500"/>
                                        <p:tgtEl>
                                          <p:spTgt spid="3">
                                            <p:graphicEl>
                                              <a:dgm id="{77587A3C-91DF-429D-AA21-2EF922CDA3B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499992" y="2564904"/>
            <a:ext cx="4160998" cy="3810736"/>
          </a:xfrm>
        </p:spPr>
        <p:txBody>
          <a:bodyPr>
            <a:normAutofit/>
          </a:bodyPr>
          <a:lstStyle/>
          <a:p>
            <a:pPr lvl="0" algn="just"/>
            <a:r>
              <a:rPr lang="es-EC" sz="2000" b="1" dirty="0">
                <a:solidFill>
                  <a:schemeClr val="tx1"/>
                </a:solidFill>
                <a:latin typeface="Calibri Light" pitchFamily="34" charset="0"/>
              </a:rPr>
              <a:t>Art. 1.- FINES DE LA LEY</a:t>
            </a:r>
            <a:r>
              <a:rPr lang="es-EC" sz="2000" dirty="0">
                <a:solidFill>
                  <a:schemeClr val="tx1"/>
                </a:solidFill>
                <a:latin typeface="Calibri Light" pitchFamily="34" charset="0"/>
              </a:rPr>
              <a:t>.- la presente Ley tiene por objeto proteger la integridad física, psíquica y libertad sexual de la mujer y los miembros de su familia, mediante la prevención y sanción de la violencia intrafamiliar y los demás atentados contra sus derechos y los de su familia. Sus normas deben orientar las políticas del Estado y la comunidad sobre la materia</a:t>
            </a:r>
            <a:r>
              <a:rPr lang="es-EC" sz="2000" dirty="0" smtClean="0">
                <a:solidFill>
                  <a:schemeClr val="tx1"/>
                </a:solidFill>
                <a:latin typeface="Calibri Light" pitchFamily="34" charset="0"/>
              </a:rPr>
              <a:t>.</a:t>
            </a:r>
            <a:endParaRPr lang="es-EC" sz="2000" dirty="0">
              <a:solidFill>
                <a:schemeClr val="tx1"/>
              </a:solidFill>
              <a:latin typeface="Calibri Light" pitchFamily="34" charset="0"/>
            </a:endParaRPr>
          </a:p>
        </p:txBody>
      </p:sp>
      <p:sp>
        <p:nvSpPr>
          <p:cNvPr id="3" name="2 Título"/>
          <p:cNvSpPr>
            <a:spLocks noGrp="1"/>
          </p:cNvSpPr>
          <p:nvPr>
            <p:ph type="title"/>
          </p:nvPr>
        </p:nvSpPr>
        <p:spPr>
          <a:xfrm>
            <a:off x="611560" y="338328"/>
            <a:ext cx="8075240" cy="930432"/>
          </a:xfrm>
        </p:spPr>
        <p:txBody>
          <a:bodyPr/>
          <a:lstStyle/>
          <a:p>
            <a:r>
              <a:rPr lang="es-EC" dirty="0">
                <a:latin typeface="Harrington" pitchFamily="82" charset="0"/>
              </a:rPr>
              <a:t>MARCO LEGAL</a:t>
            </a:r>
            <a:endParaRPr lang="es-EC" dirty="0"/>
          </a:p>
        </p:txBody>
      </p:sp>
      <p:pic>
        <p:nvPicPr>
          <p:cNvPr id="2050" name="Picture 2" descr="F:\WP_002627 (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1512168"/>
            <a:ext cx="3975906" cy="53012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618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ox(in)">
                                      <p:cBhvr>
                                        <p:cTn id="14" dur="10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out)">
                                      <p:cBhvr>
                                        <p:cTn id="19"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WP_003614.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0114" r="1"/>
          <a:stretch/>
        </p:blipFill>
        <p:spPr bwMode="auto">
          <a:xfrm>
            <a:off x="4055546" y="2060848"/>
            <a:ext cx="4836934" cy="4541106"/>
          </a:xfrm>
          <a:prstGeom prst="roundRect">
            <a:avLst>
              <a:gd name="adj" fmla="val 4167"/>
            </a:avLst>
          </a:prstGeom>
          <a:solidFill>
            <a:srgbClr val="FFFFFF"/>
          </a:solidFill>
          <a:ln w="76200" cap="sq">
            <a:solidFill>
              <a:srgbClr val="EAEAEA"/>
            </a:solidFill>
            <a:miter lim="800000"/>
          </a:ln>
          <a:effectLst>
            <a:outerShdw blurRad="76200" dist="12700" dir="8100000" sy="-23000" kx="800400" algn="br" rotWithShape="0">
              <a:prstClr val="black">
                <a:alpha val="20000"/>
              </a:prstClr>
            </a:outerShdw>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2" name="1 Marcador de contenido"/>
          <p:cNvSpPr>
            <a:spLocks noGrp="1"/>
          </p:cNvSpPr>
          <p:nvPr>
            <p:ph idx="1"/>
          </p:nvPr>
        </p:nvSpPr>
        <p:spPr>
          <a:xfrm>
            <a:off x="301635" y="2093566"/>
            <a:ext cx="3406269" cy="4431777"/>
          </a:xfrm>
        </p:spPr>
        <p:txBody>
          <a:bodyPr>
            <a:normAutofit/>
          </a:bodyPr>
          <a:lstStyle/>
          <a:p>
            <a:pPr algn="just"/>
            <a:r>
              <a:rPr lang="es-EC" sz="2000" b="1" dirty="0">
                <a:solidFill>
                  <a:srgbClr val="D20000"/>
                </a:solidFill>
                <a:latin typeface="Calibri Light" pitchFamily="34" charset="0"/>
              </a:rPr>
              <a:t>Art. 2.- VIOLENCIA INTRAFAMILIAR</a:t>
            </a:r>
            <a:r>
              <a:rPr lang="es-EC" sz="2000" dirty="0">
                <a:solidFill>
                  <a:srgbClr val="D20000"/>
                </a:solidFill>
                <a:latin typeface="Calibri Light" pitchFamily="34" charset="0"/>
              </a:rPr>
              <a:t>.- Se considera violencia intrafamiliar toda acción u omisión que consista en maltrato físico psicológico o sexual ejecutado por un miembro de la familia en contra de la mujer o demás integrantes del núcleo familiar.</a:t>
            </a:r>
          </a:p>
        </p:txBody>
      </p:sp>
      <p:sp>
        <p:nvSpPr>
          <p:cNvPr id="3" name="2 Título"/>
          <p:cNvSpPr>
            <a:spLocks noGrp="1"/>
          </p:cNvSpPr>
          <p:nvPr>
            <p:ph type="title"/>
          </p:nvPr>
        </p:nvSpPr>
        <p:spPr>
          <a:xfrm>
            <a:off x="467544" y="266320"/>
            <a:ext cx="8003232" cy="1074448"/>
          </a:xfrm>
        </p:spPr>
        <p:txBody>
          <a:bodyPr/>
          <a:lstStyle/>
          <a:p>
            <a:r>
              <a:rPr lang="es-EC" dirty="0">
                <a:latin typeface="Harrington" pitchFamily="82" charset="0"/>
              </a:rPr>
              <a:t>MARCO LEGAL</a:t>
            </a:r>
            <a:endParaRPr lang="es-EC" dirty="0"/>
          </a:p>
        </p:txBody>
      </p:sp>
    </p:spTree>
    <p:extLst>
      <p:ext uri="{BB962C8B-B14F-4D97-AF65-F5344CB8AC3E}">
        <p14:creationId xmlns="" xmlns:p14="http://schemas.microsoft.com/office/powerpoint/2010/main" val="204366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additive="base">
                                        <p:cTn id="14" dur="25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5" dur="25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p:cTn id="20" dur="500" fill="hold"/>
                                        <p:tgtEl>
                                          <p:spTgt spid="1026"/>
                                        </p:tgtEl>
                                        <p:attrNameLst>
                                          <p:attrName>ppt_w</p:attrName>
                                        </p:attrNameLst>
                                      </p:cBhvr>
                                      <p:tavLst>
                                        <p:tav tm="0">
                                          <p:val>
                                            <p:fltVal val="0"/>
                                          </p:val>
                                        </p:tav>
                                        <p:tav tm="100000">
                                          <p:val>
                                            <p:strVal val="#ppt_w"/>
                                          </p:val>
                                        </p:tav>
                                      </p:tavLst>
                                    </p:anim>
                                    <p:anim calcmode="lin" valueType="num">
                                      <p:cBhvr>
                                        <p:cTn id="21" dur="500" fill="hold"/>
                                        <p:tgtEl>
                                          <p:spTgt spid="1026"/>
                                        </p:tgtEl>
                                        <p:attrNameLst>
                                          <p:attrName>ppt_h</p:attrName>
                                        </p:attrNameLst>
                                      </p:cBhvr>
                                      <p:tavLst>
                                        <p:tav tm="0">
                                          <p:val>
                                            <p:fltVal val="0"/>
                                          </p:val>
                                        </p:tav>
                                        <p:tav tm="100000">
                                          <p:val>
                                            <p:strVal val="#ppt_h"/>
                                          </p:val>
                                        </p:tav>
                                      </p:tavLst>
                                    </p:anim>
                                    <p:animEffect transition="in" filter="fade">
                                      <p:cBhvr>
                                        <p:cTn id="22" dur="500"/>
                                        <p:tgtEl>
                                          <p:spTgt spid="1026"/>
                                        </p:tgtEl>
                                      </p:cBhvr>
                                    </p:animEffect>
                                    <p:anim calcmode="lin" valueType="num">
                                      <p:cBhvr>
                                        <p:cTn id="23" dur="500" fill="hold"/>
                                        <p:tgtEl>
                                          <p:spTgt spid="1026"/>
                                        </p:tgtEl>
                                        <p:attrNameLst>
                                          <p:attrName>ppt_x</p:attrName>
                                        </p:attrNameLst>
                                      </p:cBhvr>
                                      <p:tavLst>
                                        <p:tav tm="0">
                                          <p:val>
                                            <p:fltVal val="0.5"/>
                                          </p:val>
                                        </p:tav>
                                        <p:tav tm="100000">
                                          <p:val>
                                            <p:strVal val="#ppt_x"/>
                                          </p:val>
                                        </p:tav>
                                      </p:tavLst>
                                    </p:anim>
                                    <p:anim calcmode="lin" valueType="num">
                                      <p:cBhvr>
                                        <p:cTn id="24" dur="500" fill="hold"/>
                                        <p:tgtEl>
                                          <p:spTgt spid="10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16480" y="908720"/>
            <a:ext cx="8676000" cy="5832616"/>
          </a:xfrm>
          <a:prstGeom prst="rect">
            <a:avLst/>
          </a:prstGeom>
          <a:blipFill>
            <a:blip r:embed="rId2" cstate="print">
              <a:extLst>
                <a:ext uri="{28A0092B-C50C-407E-A947-70E740481C1C}">
                  <a14:useLocalDpi xmlns="" xmlns:a14="http://schemas.microsoft.com/office/drawing/2010/main" val="0"/>
                </a:ext>
              </a:extLst>
            </a:blip>
            <a:srcRect/>
            <a:stretch>
              <a:fillRect t="-76000" b="-76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2" name="1 Título"/>
          <p:cNvSpPr>
            <a:spLocks noGrp="1"/>
          </p:cNvSpPr>
          <p:nvPr>
            <p:ph type="title"/>
          </p:nvPr>
        </p:nvSpPr>
        <p:spPr>
          <a:xfrm>
            <a:off x="457200" y="140837"/>
            <a:ext cx="7787208" cy="642400"/>
          </a:xfrm>
        </p:spPr>
        <p:txBody>
          <a:bodyPr>
            <a:normAutofit fontScale="90000"/>
          </a:bodyPr>
          <a:lstStyle/>
          <a:p>
            <a:r>
              <a:rPr lang="es-EC" dirty="0" smtClean="0">
                <a:latin typeface="Harrington" pitchFamily="82" charset="0"/>
              </a:rPr>
              <a:t>Marco Legal</a:t>
            </a:r>
            <a:endParaRPr lang="es-EC" dirty="0">
              <a:latin typeface="Harrington" pitchFamily="82" charset="0"/>
            </a:endParaRPr>
          </a:p>
        </p:txBody>
      </p:sp>
      <p:graphicFrame>
        <p:nvGraphicFramePr>
          <p:cNvPr id="3" name="2 Diagrama"/>
          <p:cNvGraphicFramePr/>
          <p:nvPr>
            <p:extLst>
              <p:ext uri="{D42A27DB-BD31-4B8C-83A1-F6EECF244321}">
                <p14:modId xmlns="" xmlns:p14="http://schemas.microsoft.com/office/powerpoint/2010/main" val="2780631787"/>
              </p:ext>
            </p:extLst>
          </p:nvPr>
        </p:nvGraphicFramePr>
        <p:xfrm>
          <a:off x="107504" y="1049321"/>
          <a:ext cx="8856984" cy="5647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8244408" y="239231"/>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64130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graphicEl>
                                              <a:dgm id="{39284D4D-6966-4E2E-BDAD-D36420E74FF1}"/>
                                            </p:graphicEl>
                                          </p:spTgt>
                                        </p:tgtEl>
                                        <p:attrNameLst>
                                          <p:attrName>style.visibility</p:attrName>
                                        </p:attrNameLst>
                                      </p:cBhvr>
                                      <p:to>
                                        <p:strVal val="visible"/>
                                      </p:to>
                                    </p:set>
                                    <p:anim calcmode="lin" valueType="num">
                                      <p:cBhvr additive="base">
                                        <p:cTn id="12" dur="500" fill="hold"/>
                                        <p:tgtEl>
                                          <p:spTgt spid="3">
                                            <p:graphicEl>
                                              <a:dgm id="{39284D4D-6966-4E2E-BDAD-D36420E74FF1}"/>
                                            </p:graphic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graphicEl>
                                              <a:dgm id="{39284D4D-6966-4E2E-BDAD-D36420E74FF1}"/>
                                            </p:graphic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graphicEl>
                                              <a:dgm id="{58F96610-E651-4BEF-8733-5A22D5FEB616}"/>
                                            </p:graphicEl>
                                          </p:spTgt>
                                        </p:tgtEl>
                                        <p:attrNameLst>
                                          <p:attrName>style.visibility</p:attrName>
                                        </p:attrNameLst>
                                      </p:cBhvr>
                                      <p:to>
                                        <p:strVal val="visible"/>
                                      </p:to>
                                    </p:set>
                                    <p:anim calcmode="lin" valueType="num">
                                      <p:cBhvr additive="base">
                                        <p:cTn id="18" dur="500" fill="hold"/>
                                        <p:tgtEl>
                                          <p:spTgt spid="3">
                                            <p:graphicEl>
                                              <a:dgm id="{58F96610-E651-4BEF-8733-5A22D5FEB616}"/>
                                            </p:graphic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graphicEl>
                                              <a:dgm id="{58F96610-E651-4BEF-8733-5A22D5FEB616}"/>
                                            </p:graphic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graphicEl>
                                              <a:dgm id="{5F7CDEBD-8797-40A0-B17E-332266B5D65C}"/>
                                            </p:graphicEl>
                                          </p:spTgt>
                                        </p:tgtEl>
                                        <p:attrNameLst>
                                          <p:attrName>style.visibility</p:attrName>
                                        </p:attrNameLst>
                                      </p:cBhvr>
                                      <p:to>
                                        <p:strVal val="visible"/>
                                      </p:to>
                                    </p:set>
                                    <p:anim calcmode="lin" valueType="num">
                                      <p:cBhvr additive="base">
                                        <p:cTn id="22" dur="500" fill="hold"/>
                                        <p:tgtEl>
                                          <p:spTgt spid="3">
                                            <p:graphicEl>
                                              <a:dgm id="{5F7CDEBD-8797-40A0-B17E-332266B5D65C}"/>
                                            </p:graphic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graphicEl>
                                              <a:dgm id="{5F7CDEBD-8797-40A0-B17E-332266B5D65C}"/>
                                            </p:graphic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graphicEl>
                                              <a:dgm id="{C189755D-DCB6-4BAE-BA8B-431888C5D65A}"/>
                                            </p:graphicEl>
                                          </p:spTgt>
                                        </p:tgtEl>
                                        <p:attrNameLst>
                                          <p:attrName>style.visibility</p:attrName>
                                        </p:attrNameLst>
                                      </p:cBhvr>
                                      <p:to>
                                        <p:strVal val="visible"/>
                                      </p:to>
                                    </p:set>
                                    <p:anim calcmode="lin" valueType="num">
                                      <p:cBhvr additive="base">
                                        <p:cTn id="28" dur="500" fill="hold"/>
                                        <p:tgtEl>
                                          <p:spTgt spid="3">
                                            <p:graphicEl>
                                              <a:dgm id="{C189755D-DCB6-4BAE-BA8B-431888C5D65A}"/>
                                            </p:graphic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graphicEl>
                                              <a:dgm id="{C189755D-DCB6-4BAE-BA8B-431888C5D65A}"/>
                                            </p:graphic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
                                            <p:graphicEl>
                                              <a:dgm id="{6EA75FE4-53C6-4303-9326-BB56C536777E}"/>
                                            </p:graphicEl>
                                          </p:spTgt>
                                        </p:tgtEl>
                                        <p:attrNameLst>
                                          <p:attrName>style.visibility</p:attrName>
                                        </p:attrNameLst>
                                      </p:cBhvr>
                                      <p:to>
                                        <p:strVal val="visible"/>
                                      </p:to>
                                    </p:set>
                                    <p:anim calcmode="lin" valueType="num">
                                      <p:cBhvr additive="base">
                                        <p:cTn id="32" dur="500" fill="hold"/>
                                        <p:tgtEl>
                                          <p:spTgt spid="3">
                                            <p:graphicEl>
                                              <a:dgm id="{6EA75FE4-53C6-4303-9326-BB56C536777E}"/>
                                            </p:graphic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graphicEl>
                                              <a:dgm id="{6EA75FE4-53C6-4303-9326-BB56C536777E}"/>
                                            </p:graphic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graphicEl>
                                              <a:dgm id="{C079AC62-2F5B-4E5C-9FF8-992D322C4C4E}"/>
                                            </p:graphicEl>
                                          </p:spTgt>
                                        </p:tgtEl>
                                        <p:attrNameLst>
                                          <p:attrName>style.visibility</p:attrName>
                                        </p:attrNameLst>
                                      </p:cBhvr>
                                      <p:to>
                                        <p:strVal val="visible"/>
                                      </p:to>
                                    </p:set>
                                    <p:anim calcmode="lin" valueType="num">
                                      <p:cBhvr additive="base">
                                        <p:cTn id="38" dur="500" fill="hold"/>
                                        <p:tgtEl>
                                          <p:spTgt spid="3">
                                            <p:graphicEl>
                                              <a:dgm id="{C079AC62-2F5B-4E5C-9FF8-992D322C4C4E}"/>
                                            </p:graphic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graphicEl>
                                              <a:dgm id="{C079AC62-2F5B-4E5C-9FF8-992D322C4C4E}"/>
                                            </p:graphicEl>
                                          </p:spTgt>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
                                            <p:graphicEl>
                                              <a:dgm id="{00D27936-A0BF-42E7-944E-CFE409F7D073}"/>
                                            </p:graphicEl>
                                          </p:spTgt>
                                        </p:tgtEl>
                                        <p:attrNameLst>
                                          <p:attrName>style.visibility</p:attrName>
                                        </p:attrNameLst>
                                      </p:cBhvr>
                                      <p:to>
                                        <p:strVal val="visible"/>
                                      </p:to>
                                    </p:set>
                                    <p:anim calcmode="lin" valueType="num">
                                      <p:cBhvr additive="base">
                                        <p:cTn id="42" dur="500" fill="hold"/>
                                        <p:tgtEl>
                                          <p:spTgt spid="3">
                                            <p:graphicEl>
                                              <a:dgm id="{00D27936-A0BF-42E7-944E-CFE409F7D073}"/>
                                            </p:graphic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graphicEl>
                                              <a:dgm id="{00D27936-A0BF-42E7-944E-CFE409F7D073}"/>
                                            </p:graphic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graphicEl>
                                              <a:dgm id="{8B3259C2-216C-4743-939B-AC647B881299}"/>
                                            </p:graphicEl>
                                          </p:spTgt>
                                        </p:tgtEl>
                                        <p:attrNameLst>
                                          <p:attrName>style.visibility</p:attrName>
                                        </p:attrNameLst>
                                      </p:cBhvr>
                                      <p:to>
                                        <p:strVal val="visible"/>
                                      </p:to>
                                    </p:set>
                                    <p:anim calcmode="lin" valueType="num">
                                      <p:cBhvr additive="base">
                                        <p:cTn id="48" dur="500" fill="hold"/>
                                        <p:tgtEl>
                                          <p:spTgt spid="3">
                                            <p:graphicEl>
                                              <a:dgm id="{8B3259C2-216C-4743-939B-AC647B881299}"/>
                                            </p:graphic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graphicEl>
                                              <a:dgm id="{8B3259C2-216C-4743-939B-AC647B881299}"/>
                                            </p:graphic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3">
                                            <p:graphicEl>
                                              <a:dgm id="{FF306224-55D2-459D-B72B-35424BAF6D1E}"/>
                                            </p:graphicEl>
                                          </p:spTgt>
                                        </p:tgtEl>
                                        <p:attrNameLst>
                                          <p:attrName>style.visibility</p:attrName>
                                        </p:attrNameLst>
                                      </p:cBhvr>
                                      <p:to>
                                        <p:strVal val="visible"/>
                                      </p:to>
                                    </p:set>
                                    <p:anim calcmode="lin" valueType="num">
                                      <p:cBhvr additive="base">
                                        <p:cTn id="52" dur="500" fill="hold"/>
                                        <p:tgtEl>
                                          <p:spTgt spid="3">
                                            <p:graphicEl>
                                              <a:dgm id="{FF306224-55D2-459D-B72B-35424BAF6D1E}"/>
                                            </p:graphic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graphicEl>
                                              <a:dgm id="{FF306224-55D2-459D-B72B-35424BAF6D1E}"/>
                                            </p:graphic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
                                            <p:graphicEl>
                                              <a:dgm id="{0DB3BA21-0023-441D-B7D1-0BF7112C91CE}"/>
                                            </p:graphicEl>
                                          </p:spTgt>
                                        </p:tgtEl>
                                        <p:attrNameLst>
                                          <p:attrName>style.visibility</p:attrName>
                                        </p:attrNameLst>
                                      </p:cBhvr>
                                      <p:to>
                                        <p:strVal val="visible"/>
                                      </p:to>
                                    </p:set>
                                    <p:anim calcmode="lin" valueType="num">
                                      <p:cBhvr additive="base">
                                        <p:cTn id="58" dur="500" fill="hold"/>
                                        <p:tgtEl>
                                          <p:spTgt spid="3">
                                            <p:graphicEl>
                                              <a:dgm id="{0DB3BA21-0023-441D-B7D1-0BF7112C91CE}"/>
                                            </p:graphicEl>
                                          </p:spTgt>
                                        </p:tgtEl>
                                        <p:attrNameLst>
                                          <p:attrName>ppt_x</p:attrName>
                                        </p:attrNameLst>
                                      </p:cBhvr>
                                      <p:tavLst>
                                        <p:tav tm="0">
                                          <p:val>
                                            <p:strVal val="#ppt_x"/>
                                          </p:val>
                                        </p:tav>
                                        <p:tav tm="100000">
                                          <p:val>
                                            <p:strVal val="#ppt_x"/>
                                          </p:val>
                                        </p:tav>
                                      </p:tavLst>
                                    </p:anim>
                                    <p:anim calcmode="lin" valueType="num">
                                      <p:cBhvr additive="base">
                                        <p:cTn id="59" dur="500" fill="hold"/>
                                        <p:tgtEl>
                                          <p:spTgt spid="3">
                                            <p:graphicEl>
                                              <a:dgm id="{0DB3BA21-0023-441D-B7D1-0BF7112C91CE}"/>
                                            </p:graphicEl>
                                          </p:spTgt>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3">
                                            <p:graphicEl>
                                              <a:dgm id="{5BC615CC-6F81-41EE-80A3-D8F0DF6CBBEA}"/>
                                            </p:graphicEl>
                                          </p:spTgt>
                                        </p:tgtEl>
                                        <p:attrNameLst>
                                          <p:attrName>style.visibility</p:attrName>
                                        </p:attrNameLst>
                                      </p:cBhvr>
                                      <p:to>
                                        <p:strVal val="visible"/>
                                      </p:to>
                                    </p:set>
                                    <p:anim calcmode="lin" valueType="num">
                                      <p:cBhvr additive="base">
                                        <p:cTn id="62" dur="500" fill="hold"/>
                                        <p:tgtEl>
                                          <p:spTgt spid="3">
                                            <p:graphicEl>
                                              <a:dgm id="{5BC615CC-6F81-41EE-80A3-D8F0DF6CBBEA}"/>
                                            </p:graphic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graphicEl>
                                              <a:dgm id="{5BC615CC-6F81-41EE-80A3-D8F0DF6CBBEA}"/>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uiExpand="1">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WP_00328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1628800"/>
            <a:ext cx="8640960" cy="511256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1 Título"/>
          <p:cNvSpPr>
            <a:spLocks noGrp="1"/>
          </p:cNvSpPr>
          <p:nvPr>
            <p:ph type="title"/>
          </p:nvPr>
        </p:nvSpPr>
        <p:spPr>
          <a:xfrm>
            <a:off x="529208" y="341784"/>
            <a:ext cx="7787208" cy="1143000"/>
          </a:xfrm>
        </p:spPr>
        <p:txBody>
          <a:bodyPr>
            <a:normAutofit fontScale="90000"/>
          </a:bodyPr>
          <a:lstStyle/>
          <a:p>
            <a:r>
              <a:rPr lang="es-EC" dirty="0" smtClean="0">
                <a:latin typeface="Harrington" pitchFamily="82" charset="0"/>
              </a:rPr>
              <a:t>PLAN NACIONAL DEL BUEN VIVIR  ART. 27</a:t>
            </a:r>
            <a:endParaRPr lang="es-EC" dirty="0">
              <a:latin typeface="Harrington" pitchFamily="82" charset="0"/>
            </a:endParaRPr>
          </a:p>
        </p:txBody>
      </p:sp>
      <p:graphicFrame>
        <p:nvGraphicFramePr>
          <p:cNvPr id="5" name="4 Diagrama"/>
          <p:cNvGraphicFramePr/>
          <p:nvPr>
            <p:extLst>
              <p:ext uri="{D42A27DB-BD31-4B8C-83A1-F6EECF244321}">
                <p14:modId xmlns="" xmlns:p14="http://schemas.microsoft.com/office/powerpoint/2010/main" val="1542926017"/>
              </p:ext>
            </p:extLst>
          </p:nvPr>
        </p:nvGraphicFramePr>
        <p:xfrm>
          <a:off x="899592" y="1772816"/>
          <a:ext cx="7632848"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8172400" y="188640"/>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33033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graphicEl>
                                              <a:dgm id="{60A27564-FE40-402A-8367-D4ECCC94F1CA}"/>
                                            </p:graphicEl>
                                          </p:spTgt>
                                        </p:tgtEl>
                                        <p:attrNameLst>
                                          <p:attrName>style.visibility</p:attrName>
                                        </p:attrNameLst>
                                      </p:cBhvr>
                                      <p:to>
                                        <p:strVal val="visible"/>
                                      </p:to>
                                    </p:set>
                                    <p:anim calcmode="lin" valueType="num">
                                      <p:cBhvr>
                                        <p:cTn id="12" dur="1000" fill="hold"/>
                                        <p:tgtEl>
                                          <p:spTgt spid="5">
                                            <p:graphicEl>
                                              <a:dgm id="{60A27564-FE40-402A-8367-D4ECCC94F1CA}"/>
                                            </p:graphicEl>
                                          </p:spTgt>
                                        </p:tgtEl>
                                        <p:attrNameLst>
                                          <p:attrName>ppt_w</p:attrName>
                                        </p:attrNameLst>
                                      </p:cBhvr>
                                      <p:tavLst>
                                        <p:tav tm="0">
                                          <p:val>
                                            <p:fltVal val="0"/>
                                          </p:val>
                                        </p:tav>
                                        <p:tav tm="100000">
                                          <p:val>
                                            <p:strVal val="#ppt_w"/>
                                          </p:val>
                                        </p:tav>
                                      </p:tavLst>
                                    </p:anim>
                                    <p:anim calcmode="lin" valueType="num">
                                      <p:cBhvr>
                                        <p:cTn id="13" dur="1000" fill="hold"/>
                                        <p:tgtEl>
                                          <p:spTgt spid="5">
                                            <p:graphicEl>
                                              <a:dgm id="{60A27564-FE40-402A-8367-D4ECCC94F1CA}"/>
                                            </p:graphicEl>
                                          </p:spTgt>
                                        </p:tgtEl>
                                        <p:attrNameLst>
                                          <p:attrName>ppt_h</p:attrName>
                                        </p:attrNameLst>
                                      </p:cBhvr>
                                      <p:tavLst>
                                        <p:tav tm="0">
                                          <p:val>
                                            <p:fltVal val="0"/>
                                          </p:val>
                                        </p:tav>
                                        <p:tav tm="100000">
                                          <p:val>
                                            <p:strVal val="#ppt_h"/>
                                          </p:val>
                                        </p:tav>
                                      </p:tavLst>
                                    </p:anim>
                                    <p:anim calcmode="lin" valueType="num">
                                      <p:cBhvr>
                                        <p:cTn id="14" dur="1000" fill="hold"/>
                                        <p:tgtEl>
                                          <p:spTgt spid="5">
                                            <p:graphicEl>
                                              <a:dgm id="{60A27564-FE40-402A-8367-D4ECCC94F1CA}"/>
                                            </p:graphicEl>
                                          </p:spTgt>
                                        </p:tgtEl>
                                        <p:attrNameLst>
                                          <p:attrName>style.rotation</p:attrName>
                                        </p:attrNameLst>
                                      </p:cBhvr>
                                      <p:tavLst>
                                        <p:tav tm="0">
                                          <p:val>
                                            <p:fltVal val="90"/>
                                          </p:val>
                                        </p:tav>
                                        <p:tav tm="100000">
                                          <p:val>
                                            <p:fltVal val="0"/>
                                          </p:val>
                                        </p:tav>
                                      </p:tavLst>
                                    </p:anim>
                                    <p:animEffect transition="in" filter="fade">
                                      <p:cBhvr>
                                        <p:cTn id="15" dur="1000"/>
                                        <p:tgtEl>
                                          <p:spTgt spid="5">
                                            <p:graphicEl>
                                              <a:dgm id="{60A27564-FE40-402A-8367-D4ECCC94F1CA}"/>
                                            </p:graphicEl>
                                          </p:spTgt>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
                                            <p:graphicEl>
                                              <a:dgm id="{320D2BF6-0411-494F-B750-2101A6EDDB3A}"/>
                                            </p:graphicEl>
                                          </p:spTgt>
                                        </p:tgtEl>
                                        <p:attrNameLst>
                                          <p:attrName>style.visibility</p:attrName>
                                        </p:attrNameLst>
                                      </p:cBhvr>
                                      <p:to>
                                        <p:strVal val="visible"/>
                                      </p:to>
                                    </p:set>
                                    <p:anim calcmode="lin" valueType="num">
                                      <p:cBhvr>
                                        <p:cTn id="18" dur="1000" fill="hold"/>
                                        <p:tgtEl>
                                          <p:spTgt spid="5">
                                            <p:graphicEl>
                                              <a:dgm id="{320D2BF6-0411-494F-B750-2101A6EDDB3A}"/>
                                            </p:graphicEl>
                                          </p:spTgt>
                                        </p:tgtEl>
                                        <p:attrNameLst>
                                          <p:attrName>ppt_w</p:attrName>
                                        </p:attrNameLst>
                                      </p:cBhvr>
                                      <p:tavLst>
                                        <p:tav tm="0">
                                          <p:val>
                                            <p:fltVal val="0"/>
                                          </p:val>
                                        </p:tav>
                                        <p:tav tm="100000">
                                          <p:val>
                                            <p:strVal val="#ppt_w"/>
                                          </p:val>
                                        </p:tav>
                                      </p:tavLst>
                                    </p:anim>
                                    <p:anim calcmode="lin" valueType="num">
                                      <p:cBhvr>
                                        <p:cTn id="19" dur="1000" fill="hold"/>
                                        <p:tgtEl>
                                          <p:spTgt spid="5">
                                            <p:graphicEl>
                                              <a:dgm id="{320D2BF6-0411-494F-B750-2101A6EDDB3A}"/>
                                            </p:graphicEl>
                                          </p:spTgt>
                                        </p:tgtEl>
                                        <p:attrNameLst>
                                          <p:attrName>ppt_h</p:attrName>
                                        </p:attrNameLst>
                                      </p:cBhvr>
                                      <p:tavLst>
                                        <p:tav tm="0">
                                          <p:val>
                                            <p:fltVal val="0"/>
                                          </p:val>
                                        </p:tav>
                                        <p:tav tm="100000">
                                          <p:val>
                                            <p:strVal val="#ppt_h"/>
                                          </p:val>
                                        </p:tav>
                                      </p:tavLst>
                                    </p:anim>
                                    <p:anim calcmode="lin" valueType="num">
                                      <p:cBhvr>
                                        <p:cTn id="20" dur="1000" fill="hold"/>
                                        <p:tgtEl>
                                          <p:spTgt spid="5">
                                            <p:graphicEl>
                                              <a:dgm id="{320D2BF6-0411-494F-B750-2101A6EDDB3A}"/>
                                            </p:graphicEl>
                                          </p:spTgt>
                                        </p:tgtEl>
                                        <p:attrNameLst>
                                          <p:attrName>style.rotation</p:attrName>
                                        </p:attrNameLst>
                                      </p:cBhvr>
                                      <p:tavLst>
                                        <p:tav tm="0">
                                          <p:val>
                                            <p:fltVal val="90"/>
                                          </p:val>
                                        </p:tav>
                                        <p:tav tm="100000">
                                          <p:val>
                                            <p:fltVal val="0"/>
                                          </p:val>
                                        </p:tav>
                                      </p:tavLst>
                                    </p:anim>
                                    <p:animEffect transition="in" filter="fade">
                                      <p:cBhvr>
                                        <p:cTn id="21" dur="1000"/>
                                        <p:tgtEl>
                                          <p:spTgt spid="5">
                                            <p:graphicEl>
                                              <a:dgm id="{320D2BF6-0411-494F-B750-2101A6EDDB3A}"/>
                                            </p:graphicEl>
                                          </p:spTgt>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5">
                                            <p:graphicEl>
                                              <a:dgm id="{769F3612-FA63-4B7D-AE67-00B6E522C131}"/>
                                            </p:graphicEl>
                                          </p:spTgt>
                                        </p:tgtEl>
                                        <p:attrNameLst>
                                          <p:attrName>style.visibility</p:attrName>
                                        </p:attrNameLst>
                                      </p:cBhvr>
                                      <p:to>
                                        <p:strVal val="visible"/>
                                      </p:to>
                                    </p:set>
                                    <p:anim calcmode="lin" valueType="num">
                                      <p:cBhvr>
                                        <p:cTn id="24" dur="1000" fill="hold"/>
                                        <p:tgtEl>
                                          <p:spTgt spid="5">
                                            <p:graphicEl>
                                              <a:dgm id="{769F3612-FA63-4B7D-AE67-00B6E522C131}"/>
                                            </p:graphicEl>
                                          </p:spTgt>
                                        </p:tgtEl>
                                        <p:attrNameLst>
                                          <p:attrName>ppt_w</p:attrName>
                                        </p:attrNameLst>
                                      </p:cBhvr>
                                      <p:tavLst>
                                        <p:tav tm="0">
                                          <p:val>
                                            <p:fltVal val="0"/>
                                          </p:val>
                                        </p:tav>
                                        <p:tav tm="100000">
                                          <p:val>
                                            <p:strVal val="#ppt_w"/>
                                          </p:val>
                                        </p:tav>
                                      </p:tavLst>
                                    </p:anim>
                                    <p:anim calcmode="lin" valueType="num">
                                      <p:cBhvr>
                                        <p:cTn id="25" dur="1000" fill="hold"/>
                                        <p:tgtEl>
                                          <p:spTgt spid="5">
                                            <p:graphicEl>
                                              <a:dgm id="{769F3612-FA63-4B7D-AE67-00B6E522C131}"/>
                                            </p:graphicEl>
                                          </p:spTgt>
                                        </p:tgtEl>
                                        <p:attrNameLst>
                                          <p:attrName>ppt_h</p:attrName>
                                        </p:attrNameLst>
                                      </p:cBhvr>
                                      <p:tavLst>
                                        <p:tav tm="0">
                                          <p:val>
                                            <p:fltVal val="0"/>
                                          </p:val>
                                        </p:tav>
                                        <p:tav tm="100000">
                                          <p:val>
                                            <p:strVal val="#ppt_h"/>
                                          </p:val>
                                        </p:tav>
                                      </p:tavLst>
                                    </p:anim>
                                    <p:anim calcmode="lin" valueType="num">
                                      <p:cBhvr>
                                        <p:cTn id="26" dur="1000" fill="hold"/>
                                        <p:tgtEl>
                                          <p:spTgt spid="5">
                                            <p:graphicEl>
                                              <a:dgm id="{769F3612-FA63-4B7D-AE67-00B6E522C131}"/>
                                            </p:graphicEl>
                                          </p:spTgt>
                                        </p:tgtEl>
                                        <p:attrNameLst>
                                          <p:attrName>style.rotation</p:attrName>
                                        </p:attrNameLst>
                                      </p:cBhvr>
                                      <p:tavLst>
                                        <p:tav tm="0">
                                          <p:val>
                                            <p:fltVal val="90"/>
                                          </p:val>
                                        </p:tav>
                                        <p:tav tm="100000">
                                          <p:val>
                                            <p:fltVal val="0"/>
                                          </p:val>
                                        </p:tav>
                                      </p:tavLst>
                                    </p:anim>
                                    <p:animEffect transition="in" filter="fade">
                                      <p:cBhvr>
                                        <p:cTn id="27" dur="1000"/>
                                        <p:tgtEl>
                                          <p:spTgt spid="5">
                                            <p:graphicEl>
                                              <a:dgm id="{769F3612-FA63-4B7D-AE67-00B6E522C131}"/>
                                            </p:graphicEl>
                                          </p:spTgt>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5">
                                            <p:graphicEl>
                                              <a:dgm id="{778E3BFE-3009-43E4-8325-B5003BD1474A}"/>
                                            </p:graphicEl>
                                          </p:spTgt>
                                        </p:tgtEl>
                                        <p:attrNameLst>
                                          <p:attrName>style.visibility</p:attrName>
                                        </p:attrNameLst>
                                      </p:cBhvr>
                                      <p:to>
                                        <p:strVal val="visible"/>
                                      </p:to>
                                    </p:set>
                                    <p:anim calcmode="lin" valueType="num">
                                      <p:cBhvr>
                                        <p:cTn id="30" dur="1000" fill="hold"/>
                                        <p:tgtEl>
                                          <p:spTgt spid="5">
                                            <p:graphicEl>
                                              <a:dgm id="{778E3BFE-3009-43E4-8325-B5003BD1474A}"/>
                                            </p:graphicEl>
                                          </p:spTgt>
                                        </p:tgtEl>
                                        <p:attrNameLst>
                                          <p:attrName>ppt_w</p:attrName>
                                        </p:attrNameLst>
                                      </p:cBhvr>
                                      <p:tavLst>
                                        <p:tav tm="0">
                                          <p:val>
                                            <p:fltVal val="0"/>
                                          </p:val>
                                        </p:tav>
                                        <p:tav tm="100000">
                                          <p:val>
                                            <p:strVal val="#ppt_w"/>
                                          </p:val>
                                        </p:tav>
                                      </p:tavLst>
                                    </p:anim>
                                    <p:anim calcmode="lin" valueType="num">
                                      <p:cBhvr>
                                        <p:cTn id="31" dur="1000" fill="hold"/>
                                        <p:tgtEl>
                                          <p:spTgt spid="5">
                                            <p:graphicEl>
                                              <a:dgm id="{778E3BFE-3009-43E4-8325-B5003BD1474A}"/>
                                            </p:graphicEl>
                                          </p:spTgt>
                                        </p:tgtEl>
                                        <p:attrNameLst>
                                          <p:attrName>ppt_h</p:attrName>
                                        </p:attrNameLst>
                                      </p:cBhvr>
                                      <p:tavLst>
                                        <p:tav tm="0">
                                          <p:val>
                                            <p:fltVal val="0"/>
                                          </p:val>
                                        </p:tav>
                                        <p:tav tm="100000">
                                          <p:val>
                                            <p:strVal val="#ppt_h"/>
                                          </p:val>
                                        </p:tav>
                                      </p:tavLst>
                                    </p:anim>
                                    <p:anim calcmode="lin" valueType="num">
                                      <p:cBhvr>
                                        <p:cTn id="32" dur="1000" fill="hold"/>
                                        <p:tgtEl>
                                          <p:spTgt spid="5">
                                            <p:graphicEl>
                                              <a:dgm id="{778E3BFE-3009-43E4-8325-B5003BD1474A}"/>
                                            </p:graphicEl>
                                          </p:spTgt>
                                        </p:tgtEl>
                                        <p:attrNameLst>
                                          <p:attrName>style.rotation</p:attrName>
                                        </p:attrNameLst>
                                      </p:cBhvr>
                                      <p:tavLst>
                                        <p:tav tm="0">
                                          <p:val>
                                            <p:fltVal val="90"/>
                                          </p:val>
                                        </p:tav>
                                        <p:tav tm="100000">
                                          <p:val>
                                            <p:fltVal val="0"/>
                                          </p:val>
                                        </p:tav>
                                      </p:tavLst>
                                    </p:anim>
                                    <p:animEffect transition="in" filter="fade">
                                      <p:cBhvr>
                                        <p:cTn id="33" dur="1000"/>
                                        <p:tgtEl>
                                          <p:spTgt spid="5">
                                            <p:graphicEl>
                                              <a:dgm id="{778E3BFE-3009-43E4-8325-B5003BD1474A}"/>
                                            </p:graphicEl>
                                          </p:spTgt>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5">
                                            <p:graphicEl>
                                              <a:dgm id="{C7977EDC-1E81-4410-B6AE-648F7C39D755}"/>
                                            </p:graphicEl>
                                          </p:spTgt>
                                        </p:tgtEl>
                                        <p:attrNameLst>
                                          <p:attrName>style.visibility</p:attrName>
                                        </p:attrNameLst>
                                      </p:cBhvr>
                                      <p:to>
                                        <p:strVal val="visible"/>
                                      </p:to>
                                    </p:set>
                                    <p:anim calcmode="lin" valueType="num">
                                      <p:cBhvr>
                                        <p:cTn id="36" dur="1000" fill="hold"/>
                                        <p:tgtEl>
                                          <p:spTgt spid="5">
                                            <p:graphicEl>
                                              <a:dgm id="{C7977EDC-1E81-4410-B6AE-648F7C39D755}"/>
                                            </p:graphicEl>
                                          </p:spTgt>
                                        </p:tgtEl>
                                        <p:attrNameLst>
                                          <p:attrName>ppt_w</p:attrName>
                                        </p:attrNameLst>
                                      </p:cBhvr>
                                      <p:tavLst>
                                        <p:tav tm="0">
                                          <p:val>
                                            <p:fltVal val="0"/>
                                          </p:val>
                                        </p:tav>
                                        <p:tav tm="100000">
                                          <p:val>
                                            <p:strVal val="#ppt_w"/>
                                          </p:val>
                                        </p:tav>
                                      </p:tavLst>
                                    </p:anim>
                                    <p:anim calcmode="lin" valueType="num">
                                      <p:cBhvr>
                                        <p:cTn id="37" dur="1000" fill="hold"/>
                                        <p:tgtEl>
                                          <p:spTgt spid="5">
                                            <p:graphicEl>
                                              <a:dgm id="{C7977EDC-1E81-4410-B6AE-648F7C39D755}"/>
                                            </p:graphicEl>
                                          </p:spTgt>
                                        </p:tgtEl>
                                        <p:attrNameLst>
                                          <p:attrName>ppt_h</p:attrName>
                                        </p:attrNameLst>
                                      </p:cBhvr>
                                      <p:tavLst>
                                        <p:tav tm="0">
                                          <p:val>
                                            <p:fltVal val="0"/>
                                          </p:val>
                                        </p:tav>
                                        <p:tav tm="100000">
                                          <p:val>
                                            <p:strVal val="#ppt_h"/>
                                          </p:val>
                                        </p:tav>
                                      </p:tavLst>
                                    </p:anim>
                                    <p:anim calcmode="lin" valueType="num">
                                      <p:cBhvr>
                                        <p:cTn id="38" dur="1000" fill="hold"/>
                                        <p:tgtEl>
                                          <p:spTgt spid="5">
                                            <p:graphicEl>
                                              <a:dgm id="{C7977EDC-1E81-4410-B6AE-648F7C39D755}"/>
                                            </p:graphicEl>
                                          </p:spTgt>
                                        </p:tgtEl>
                                        <p:attrNameLst>
                                          <p:attrName>style.rotation</p:attrName>
                                        </p:attrNameLst>
                                      </p:cBhvr>
                                      <p:tavLst>
                                        <p:tav tm="0">
                                          <p:val>
                                            <p:fltVal val="90"/>
                                          </p:val>
                                        </p:tav>
                                        <p:tav tm="100000">
                                          <p:val>
                                            <p:fltVal val="0"/>
                                          </p:val>
                                        </p:tav>
                                      </p:tavLst>
                                    </p:anim>
                                    <p:animEffect transition="in" filter="fade">
                                      <p:cBhvr>
                                        <p:cTn id="39" dur="1000"/>
                                        <p:tgtEl>
                                          <p:spTgt spid="5">
                                            <p:graphicEl>
                                              <a:dgm id="{C7977EDC-1E81-4410-B6AE-648F7C39D755}"/>
                                            </p:graphicEl>
                                          </p:spTgt>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5">
                                            <p:graphicEl>
                                              <a:dgm id="{018E2A23-AD30-4692-8E31-5554AB63B0CE}"/>
                                            </p:graphicEl>
                                          </p:spTgt>
                                        </p:tgtEl>
                                        <p:attrNameLst>
                                          <p:attrName>style.visibility</p:attrName>
                                        </p:attrNameLst>
                                      </p:cBhvr>
                                      <p:to>
                                        <p:strVal val="visible"/>
                                      </p:to>
                                    </p:set>
                                    <p:anim calcmode="lin" valueType="num">
                                      <p:cBhvr>
                                        <p:cTn id="42" dur="1000" fill="hold"/>
                                        <p:tgtEl>
                                          <p:spTgt spid="5">
                                            <p:graphicEl>
                                              <a:dgm id="{018E2A23-AD30-4692-8E31-5554AB63B0CE}"/>
                                            </p:graphicEl>
                                          </p:spTgt>
                                        </p:tgtEl>
                                        <p:attrNameLst>
                                          <p:attrName>ppt_w</p:attrName>
                                        </p:attrNameLst>
                                      </p:cBhvr>
                                      <p:tavLst>
                                        <p:tav tm="0">
                                          <p:val>
                                            <p:fltVal val="0"/>
                                          </p:val>
                                        </p:tav>
                                        <p:tav tm="100000">
                                          <p:val>
                                            <p:strVal val="#ppt_w"/>
                                          </p:val>
                                        </p:tav>
                                      </p:tavLst>
                                    </p:anim>
                                    <p:anim calcmode="lin" valueType="num">
                                      <p:cBhvr>
                                        <p:cTn id="43" dur="1000" fill="hold"/>
                                        <p:tgtEl>
                                          <p:spTgt spid="5">
                                            <p:graphicEl>
                                              <a:dgm id="{018E2A23-AD30-4692-8E31-5554AB63B0CE}"/>
                                            </p:graphicEl>
                                          </p:spTgt>
                                        </p:tgtEl>
                                        <p:attrNameLst>
                                          <p:attrName>ppt_h</p:attrName>
                                        </p:attrNameLst>
                                      </p:cBhvr>
                                      <p:tavLst>
                                        <p:tav tm="0">
                                          <p:val>
                                            <p:fltVal val="0"/>
                                          </p:val>
                                        </p:tav>
                                        <p:tav tm="100000">
                                          <p:val>
                                            <p:strVal val="#ppt_h"/>
                                          </p:val>
                                        </p:tav>
                                      </p:tavLst>
                                    </p:anim>
                                    <p:anim calcmode="lin" valueType="num">
                                      <p:cBhvr>
                                        <p:cTn id="44" dur="1000" fill="hold"/>
                                        <p:tgtEl>
                                          <p:spTgt spid="5">
                                            <p:graphicEl>
                                              <a:dgm id="{018E2A23-AD30-4692-8E31-5554AB63B0CE}"/>
                                            </p:graphicEl>
                                          </p:spTgt>
                                        </p:tgtEl>
                                        <p:attrNameLst>
                                          <p:attrName>style.rotation</p:attrName>
                                        </p:attrNameLst>
                                      </p:cBhvr>
                                      <p:tavLst>
                                        <p:tav tm="0">
                                          <p:val>
                                            <p:fltVal val="90"/>
                                          </p:val>
                                        </p:tav>
                                        <p:tav tm="100000">
                                          <p:val>
                                            <p:fltVal val="0"/>
                                          </p:val>
                                        </p:tav>
                                      </p:tavLst>
                                    </p:anim>
                                    <p:animEffect transition="in" filter="fade">
                                      <p:cBhvr>
                                        <p:cTn id="45" dur="1000"/>
                                        <p:tgtEl>
                                          <p:spTgt spid="5">
                                            <p:graphicEl>
                                              <a:dgm id="{018E2A23-AD30-4692-8E31-5554AB63B0CE}"/>
                                            </p:graphicEl>
                                          </p:spTgt>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5">
                                            <p:graphicEl>
                                              <a:dgm id="{BC2F105E-F3C5-4237-9553-66DFBE068A47}"/>
                                            </p:graphicEl>
                                          </p:spTgt>
                                        </p:tgtEl>
                                        <p:attrNameLst>
                                          <p:attrName>style.visibility</p:attrName>
                                        </p:attrNameLst>
                                      </p:cBhvr>
                                      <p:to>
                                        <p:strVal val="visible"/>
                                      </p:to>
                                    </p:set>
                                    <p:anim calcmode="lin" valueType="num">
                                      <p:cBhvr>
                                        <p:cTn id="48" dur="1000" fill="hold"/>
                                        <p:tgtEl>
                                          <p:spTgt spid="5">
                                            <p:graphicEl>
                                              <a:dgm id="{BC2F105E-F3C5-4237-9553-66DFBE068A47}"/>
                                            </p:graphicEl>
                                          </p:spTgt>
                                        </p:tgtEl>
                                        <p:attrNameLst>
                                          <p:attrName>ppt_w</p:attrName>
                                        </p:attrNameLst>
                                      </p:cBhvr>
                                      <p:tavLst>
                                        <p:tav tm="0">
                                          <p:val>
                                            <p:fltVal val="0"/>
                                          </p:val>
                                        </p:tav>
                                        <p:tav tm="100000">
                                          <p:val>
                                            <p:strVal val="#ppt_w"/>
                                          </p:val>
                                        </p:tav>
                                      </p:tavLst>
                                    </p:anim>
                                    <p:anim calcmode="lin" valueType="num">
                                      <p:cBhvr>
                                        <p:cTn id="49" dur="1000" fill="hold"/>
                                        <p:tgtEl>
                                          <p:spTgt spid="5">
                                            <p:graphicEl>
                                              <a:dgm id="{BC2F105E-F3C5-4237-9553-66DFBE068A47}"/>
                                            </p:graphicEl>
                                          </p:spTgt>
                                        </p:tgtEl>
                                        <p:attrNameLst>
                                          <p:attrName>ppt_h</p:attrName>
                                        </p:attrNameLst>
                                      </p:cBhvr>
                                      <p:tavLst>
                                        <p:tav tm="0">
                                          <p:val>
                                            <p:fltVal val="0"/>
                                          </p:val>
                                        </p:tav>
                                        <p:tav tm="100000">
                                          <p:val>
                                            <p:strVal val="#ppt_h"/>
                                          </p:val>
                                        </p:tav>
                                      </p:tavLst>
                                    </p:anim>
                                    <p:anim calcmode="lin" valueType="num">
                                      <p:cBhvr>
                                        <p:cTn id="50" dur="1000" fill="hold"/>
                                        <p:tgtEl>
                                          <p:spTgt spid="5">
                                            <p:graphicEl>
                                              <a:dgm id="{BC2F105E-F3C5-4237-9553-66DFBE068A47}"/>
                                            </p:graphicEl>
                                          </p:spTgt>
                                        </p:tgtEl>
                                        <p:attrNameLst>
                                          <p:attrName>style.rotation</p:attrName>
                                        </p:attrNameLst>
                                      </p:cBhvr>
                                      <p:tavLst>
                                        <p:tav tm="0">
                                          <p:val>
                                            <p:fltVal val="90"/>
                                          </p:val>
                                        </p:tav>
                                        <p:tav tm="100000">
                                          <p:val>
                                            <p:fltVal val="0"/>
                                          </p:val>
                                        </p:tav>
                                      </p:tavLst>
                                    </p:anim>
                                    <p:animEffect transition="in" filter="fade">
                                      <p:cBhvr>
                                        <p:cTn id="51" dur="1000"/>
                                        <p:tgtEl>
                                          <p:spTgt spid="5">
                                            <p:graphicEl>
                                              <a:dgm id="{BC2F105E-F3C5-4237-9553-66DFBE068A47}"/>
                                            </p:graphicEl>
                                          </p:spTgt>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5">
                                            <p:graphicEl>
                                              <a:dgm id="{E9D2EE2E-B481-4647-BDF0-E8C3F3BBED24}"/>
                                            </p:graphicEl>
                                          </p:spTgt>
                                        </p:tgtEl>
                                        <p:attrNameLst>
                                          <p:attrName>style.visibility</p:attrName>
                                        </p:attrNameLst>
                                      </p:cBhvr>
                                      <p:to>
                                        <p:strVal val="visible"/>
                                      </p:to>
                                    </p:set>
                                    <p:anim calcmode="lin" valueType="num">
                                      <p:cBhvr>
                                        <p:cTn id="54" dur="1000" fill="hold"/>
                                        <p:tgtEl>
                                          <p:spTgt spid="5">
                                            <p:graphicEl>
                                              <a:dgm id="{E9D2EE2E-B481-4647-BDF0-E8C3F3BBED24}"/>
                                            </p:graphicEl>
                                          </p:spTgt>
                                        </p:tgtEl>
                                        <p:attrNameLst>
                                          <p:attrName>ppt_w</p:attrName>
                                        </p:attrNameLst>
                                      </p:cBhvr>
                                      <p:tavLst>
                                        <p:tav tm="0">
                                          <p:val>
                                            <p:fltVal val="0"/>
                                          </p:val>
                                        </p:tav>
                                        <p:tav tm="100000">
                                          <p:val>
                                            <p:strVal val="#ppt_w"/>
                                          </p:val>
                                        </p:tav>
                                      </p:tavLst>
                                    </p:anim>
                                    <p:anim calcmode="lin" valueType="num">
                                      <p:cBhvr>
                                        <p:cTn id="55" dur="1000" fill="hold"/>
                                        <p:tgtEl>
                                          <p:spTgt spid="5">
                                            <p:graphicEl>
                                              <a:dgm id="{E9D2EE2E-B481-4647-BDF0-E8C3F3BBED24}"/>
                                            </p:graphicEl>
                                          </p:spTgt>
                                        </p:tgtEl>
                                        <p:attrNameLst>
                                          <p:attrName>ppt_h</p:attrName>
                                        </p:attrNameLst>
                                      </p:cBhvr>
                                      <p:tavLst>
                                        <p:tav tm="0">
                                          <p:val>
                                            <p:fltVal val="0"/>
                                          </p:val>
                                        </p:tav>
                                        <p:tav tm="100000">
                                          <p:val>
                                            <p:strVal val="#ppt_h"/>
                                          </p:val>
                                        </p:tav>
                                      </p:tavLst>
                                    </p:anim>
                                    <p:anim calcmode="lin" valueType="num">
                                      <p:cBhvr>
                                        <p:cTn id="56" dur="1000" fill="hold"/>
                                        <p:tgtEl>
                                          <p:spTgt spid="5">
                                            <p:graphicEl>
                                              <a:dgm id="{E9D2EE2E-B481-4647-BDF0-E8C3F3BBED24}"/>
                                            </p:graphicEl>
                                          </p:spTgt>
                                        </p:tgtEl>
                                        <p:attrNameLst>
                                          <p:attrName>style.rotation</p:attrName>
                                        </p:attrNameLst>
                                      </p:cBhvr>
                                      <p:tavLst>
                                        <p:tav tm="0">
                                          <p:val>
                                            <p:fltVal val="90"/>
                                          </p:val>
                                        </p:tav>
                                        <p:tav tm="100000">
                                          <p:val>
                                            <p:fltVal val="0"/>
                                          </p:val>
                                        </p:tav>
                                      </p:tavLst>
                                    </p:anim>
                                    <p:animEffect transition="in" filter="fade">
                                      <p:cBhvr>
                                        <p:cTn id="57" dur="1000"/>
                                        <p:tgtEl>
                                          <p:spTgt spid="5">
                                            <p:graphicEl>
                                              <a:dgm id="{E9D2EE2E-B481-4647-BDF0-E8C3F3BBED24}"/>
                                            </p:graphicEl>
                                          </p:spTgt>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5">
                                            <p:graphicEl>
                                              <a:dgm id="{3F0731DE-3AE4-4CA4-9607-53B9E3BFF11D}"/>
                                            </p:graphicEl>
                                          </p:spTgt>
                                        </p:tgtEl>
                                        <p:attrNameLst>
                                          <p:attrName>style.visibility</p:attrName>
                                        </p:attrNameLst>
                                      </p:cBhvr>
                                      <p:to>
                                        <p:strVal val="visible"/>
                                      </p:to>
                                    </p:set>
                                    <p:anim calcmode="lin" valueType="num">
                                      <p:cBhvr>
                                        <p:cTn id="60" dur="1000" fill="hold"/>
                                        <p:tgtEl>
                                          <p:spTgt spid="5">
                                            <p:graphicEl>
                                              <a:dgm id="{3F0731DE-3AE4-4CA4-9607-53B9E3BFF11D}"/>
                                            </p:graphicEl>
                                          </p:spTgt>
                                        </p:tgtEl>
                                        <p:attrNameLst>
                                          <p:attrName>ppt_w</p:attrName>
                                        </p:attrNameLst>
                                      </p:cBhvr>
                                      <p:tavLst>
                                        <p:tav tm="0">
                                          <p:val>
                                            <p:fltVal val="0"/>
                                          </p:val>
                                        </p:tav>
                                        <p:tav tm="100000">
                                          <p:val>
                                            <p:strVal val="#ppt_w"/>
                                          </p:val>
                                        </p:tav>
                                      </p:tavLst>
                                    </p:anim>
                                    <p:anim calcmode="lin" valueType="num">
                                      <p:cBhvr>
                                        <p:cTn id="61" dur="1000" fill="hold"/>
                                        <p:tgtEl>
                                          <p:spTgt spid="5">
                                            <p:graphicEl>
                                              <a:dgm id="{3F0731DE-3AE4-4CA4-9607-53B9E3BFF11D}"/>
                                            </p:graphicEl>
                                          </p:spTgt>
                                        </p:tgtEl>
                                        <p:attrNameLst>
                                          <p:attrName>ppt_h</p:attrName>
                                        </p:attrNameLst>
                                      </p:cBhvr>
                                      <p:tavLst>
                                        <p:tav tm="0">
                                          <p:val>
                                            <p:fltVal val="0"/>
                                          </p:val>
                                        </p:tav>
                                        <p:tav tm="100000">
                                          <p:val>
                                            <p:strVal val="#ppt_h"/>
                                          </p:val>
                                        </p:tav>
                                      </p:tavLst>
                                    </p:anim>
                                    <p:anim calcmode="lin" valueType="num">
                                      <p:cBhvr>
                                        <p:cTn id="62" dur="1000" fill="hold"/>
                                        <p:tgtEl>
                                          <p:spTgt spid="5">
                                            <p:graphicEl>
                                              <a:dgm id="{3F0731DE-3AE4-4CA4-9607-53B9E3BFF11D}"/>
                                            </p:graphicEl>
                                          </p:spTgt>
                                        </p:tgtEl>
                                        <p:attrNameLst>
                                          <p:attrName>style.rotation</p:attrName>
                                        </p:attrNameLst>
                                      </p:cBhvr>
                                      <p:tavLst>
                                        <p:tav tm="0">
                                          <p:val>
                                            <p:fltVal val="90"/>
                                          </p:val>
                                        </p:tav>
                                        <p:tav tm="100000">
                                          <p:val>
                                            <p:fltVal val="0"/>
                                          </p:val>
                                        </p:tav>
                                      </p:tavLst>
                                    </p:anim>
                                    <p:animEffect transition="in" filter="fade">
                                      <p:cBhvr>
                                        <p:cTn id="63" dur="1000"/>
                                        <p:tgtEl>
                                          <p:spTgt spid="5">
                                            <p:graphicEl>
                                              <a:dgm id="{3F0731DE-3AE4-4CA4-9607-53B9E3BFF11D}"/>
                                            </p:graphicEl>
                                          </p:spTgt>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5">
                                            <p:graphicEl>
                                              <a:dgm id="{586D556B-7D65-401B-9BFE-E38DB54697B6}"/>
                                            </p:graphicEl>
                                          </p:spTgt>
                                        </p:tgtEl>
                                        <p:attrNameLst>
                                          <p:attrName>style.visibility</p:attrName>
                                        </p:attrNameLst>
                                      </p:cBhvr>
                                      <p:to>
                                        <p:strVal val="visible"/>
                                      </p:to>
                                    </p:set>
                                    <p:anim calcmode="lin" valueType="num">
                                      <p:cBhvr>
                                        <p:cTn id="66" dur="1000" fill="hold"/>
                                        <p:tgtEl>
                                          <p:spTgt spid="5">
                                            <p:graphicEl>
                                              <a:dgm id="{586D556B-7D65-401B-9BFE-E38DB54697B6}"/>
                                            </p:graphicEl>
                                          </p:spTgt>
                                        </p:tgtEl>
                                        <p:attrNameLst>
                                          <p:attrName>ppt_w</p:attrName>
                                        </p:attrNameLst>
                                      </p:cBhvr>
                                      <p:tavLst>
                                        <p:tav tm="0">
                                          <p:val>
                                            <p:fltVal val="0"/>
                                          </p:val>
                                        </p:tav>
                                        <p:tav tm="100000">
                                          <p:val>
                                            <p:strVal val="#ppt_w"/>
                                          </p:val>
                                        </p:tav>
                                      </p:tavLst>
                                    </p:anim>
                                    <p:anim calcmode="lin" valueType="num">
                                      <p:cBhvr>
                                        <p:cTn id="67" dur="1000" fill="hold"/>
                                        <p:tgtEl>
                                          <p:spTgt spid="5">
                                            <p:graphicEl>
                                              <a:dgm id="{586D556B-7D65-401B-9BFE-E38DB54697B6}"/>
                                            </p:graphicEl>
                                          </p:spTgt>
                                        </p:tgtEl>
                                        <p:attrNameLst>
                                          <p:attrName>ppt_h</p:attrName>
                                        </p:attrNameLst>
                                      </p:cBhvr>
                                      <p:tavLst>
                                        <p:tav tm="0">
                                          <p:val>
                                            <p:fltVal val="0"/>
                                          </p:val>
                                        </p:tav>
                                        <p:tav tm="100000">
                                          <p:val>
                                            <p:strVal val="#ppt_h"/>
                                          </p:val>
                                        </p:tav>
                                      </p:tavLst>
                                    </p:anim>
                                    <p:anim calcmode="lin" valueType="num">
                                      <p:cBhvr>
                                        <p:cTn id="68" dur="1000" fill="hold"/>
                                        <p:tgtEl>
                                          <p:spTgt spid="5">
                                            <p:graphicEl>
                                              <a:dgm id="{586D556B-7D65-401B-9BFE-E38DB54697B6}"/>
                                            </p:graphicEl>
                                          </p:spTgt>
                                        </p:tgtEl>
                                        <p:attrNameLst>
                                          <p:attrName>style.rotation</p:attrName>
                                        </p:attrNameLst>
                                      </p:cBhvr>
                                      <p:tavLst>
                                        <p:tav tm="0">
                                          <p:val>
                                            <p:fltVal val="90"/>
                                          </p:val>
                                        </p:tav>
                                        <p:tav tm="100000">
                                          <p:val>
                                            <p:fltVal val="0"/>
                                          </p:val>
                                        </p:tav>
                                      </p:tavLst>
                                    </p:anim>
                                    <p:animEffect transition="in" filter="fade">
                                      <p:cBhvr>
                                        <p:cTn id="69" dur="1000"/>
                                        <p:tgtEl>
                                          <p:spTgt spid="5">
                                            <p:graphicEl>
                                              <a:dgm id="{586D556B-7D65-401B-9BFE-E38DB54697B6}"/>
                                            </p:graphicEl>
                                          </p:spTgt>
                                        </p:tgtEl>
                                      </p:cBhvr>
                                    </p:animEffect>
                                  </p:childTnLst>
                                </p:cTn>
                              </p:par>
                              <p:par>
                                <p:cTn id="70" presetID="31" presetClass="entr" presetSubtype="0" fill="hold" grpId="0" nodeType="withEffect">
                                  <p:stCondLst>
                                    <p:cond delay="0"/>
                                  </p:stCondLst>
                                  <p:childTnLst>
                                    <p:set>
                                      <p:cBhvr>
                                        <p:cTn id="71" dur="1" fill="hold">
                                          <p:stCondLst>
                                            <p:cond delay="0"/>
                                          </p:stCondLst>
                                        </p:cTn>
                                        <p:tgtEl>
                                          <p:spTgt spid="5">
                                            <p:graphicEl>
                                              <a:dgm id="{18E0D4A8-4171-48A3-A822-6566AB6BDC33}"/>
                                            </p:graphicEl>
                                          </p:spTgt>
                                        </p:tgtEl>
                                        <p:attrNameLst>
                                          <p:attrName>style.visibility</p:attrName>
                                        </p:attrNameLst>
                                      </p:cBhvr>
                                      <p:to>
                                        <p:strVal val="visible"/>
                                      </p:to>
                                    </p:set>
                                    <p:anim calcmode="lin" valueType="num">
                                      <p:cBhvr>
                                        <p:cTn id="72" dur="1000" fill="hold"/>
                                        <p:tgtEl>
                                          <p:spTgt spid="5">
                                            <p:graphicEl>
                                              <a:dgm id="{18E0D4A8-4171-48A3-A822-6566AB6BDC33}"/>
                                            </p:graphicEl>
                                          </p:spTgt>
                                        </p:tgtEl>
                                        <p:attrNameLst>
                                          <p:attrName>ppt_w</p:attrName>
                                        </p:attrNameLst>
                                      </p:cBhvr>
                                      <p:tavLst>
                                        <p:tav tm="0">
                                          <p:val>
                                            <p:fltVal val="0"/>
                                          </p:val>
                                        </p:tav>
                                        <p:tav tm="100000">
                                          <p:val>
                                            <p:strVal val="#ppt_w"/>
                                          </p:val>
                                        </p:tav>
                                      </p:tavLst>
                                    </p:anim>
                                    <p:anim calcmode="lin" valueType="num">
                                      <p:cBhvr>
                                        <p:cTn id="73" dur="1000" fill="hold"/>
                                        <p:tgtEl>
                                          <p:spTgt spid="5">
                                            <p:graphicEl>
                                              <a:dgm id="{18E0D4A8-4171-48A3-A822-6566AB6BDC33}"/>
                                            </p:graphicEl>
                                          </p:spTgt>
                                        </p:tgtEl>
                                        <p:attrNameLst>
                                          <p:attrName>ppt_h</p:attrName>
                                        </p:attrNameLst>
                                      </p:cBhvr>
                                      <p:tavLst>
                                        <p:tav tm="0">
                                          <p:val>
                                            <p:fltVal val="0"/>
                                          </p:val>
                                        </p:tav>
                                        <p:tav tm="100000">
                                          <p:val>
                                            <p:strVal val="#ppt_h"/>
                                          </p:val>
                                        </p:tav>
                                      </p:tavLst>
                                    </p:anim>
                                    <p:anim calcmode="lin" valueType="num">
                                      <p:cBhvr>
                                        <p:cTn id="74" dur="1000" fill="hold"/>
                                        <p:tgtEl>
                                          <p:spTgt spid="5">
                                            <p:graphicEl>
                                              <a:dgm id="{18E0D4A8-4171-48A3-A822-6566AB6BDC33}"/>
                                            </p:graphicEl>
                                          </p:spTgt>
                                        </p:tgtEl>
                                        <p:attrNameLst>
                                          <p:attrName>style.rotation</p:attrName>
                                        </p:attrNameLst>
                                      </p:cBhvr>
                                      <p:tavLst>
                                        <p:tav tm="0">
                                          <p:val>
                                            <p:fltVal val="90"/>
                                          </p:val>
                                        </p:tav>
                                        <p:tav tm="100000">
                                          <p:val>
                                            <p:fltVal val="0"/>
                                          </p:val>
                                        </p:tav>
                                      </p:tavLst>
                                    </p:anim>
                                    <p:animEffect transition="in" filter="fade">
                                      <p:cBhvr>
                                        <p:cTn id="75" dur="1000"/>
                                        <p:tgtEl>
                                          <p:spTgt spid="5">
                                            <p:graphicEl>
                                              <a:dgm id="{18E0D4A8-4171-48A3-A822-6566AB6BDC33}"/>
                                            </p:graphicEl>
                                          </p:spTgt>
                                        </p:tgtEl>
                                      </p:cBhvr>
                                    </p:animEffect>
                                  </p:childTnLst>
                                </p:cTn>
                              </p:par>
                              <p:par>
                                <p:cTn id="76" presetID="31" presetClass="entr" presetSubtype="0" fill="hold" grpId="0" nodeType="withEffect">
                                  <p:stCondLst>
                                    <p:cond delay="0"/>
                                  </p:stCondLst>
                                  <p:childTnLst>
                                    <p:set>
                                      <p:cBhvr>
                                        <p:cTn id="77" dur="1" fill="hold">
                                          <p:stCondLst>
                                            <p:cond delay="0"/>
                                          </p:stCondLst>
                                        </p:cTn>
                                        <p:tgtEl>
                                          <p:spTgt spid="5">
                                            <p:graphicEl>
                                              <a:dgm id="{FF2F34E8-1375-4275-8E65-B5444729F7C0}"/>
                                            </p:graphicEl>
                                          </p:spTgt>
                                        </p:tgtEl>
                                        <p:attrNameLst>
                                          <p:attrName>style.visibility</p:attrName>
                                        </p:attrNameLst>
                                      </p:cBhvr>
                                      <p:to>
                                        <p:strVal val="visible"/>
                                      </p:to>
                                    </p:set>
                                    <p:anim calcmode="lin" valueType="num">
                                      <p:cBhvr>
                                        <p:cTn id="78" dur="1000" fill="hold"/>
                                        <p:tgtEl>
                                          <p:spTgt spid="5">
                                            <p:graphicEl>
                                              <a:dgm id="{FF2F34E8-1375-4275-8E65-B5444729F7C0}"/>
                                            </p:graphicEl>
                                          </p:spTgt>
                                        </p:tgtEl>
                                        <p:attrNameLst>
                                          <p:attrName>ppt_w</p:attrName>
                                        </p:attrNameLst>
                                      </p:cBhvr>
                                      <p:tavLst>
                                        <p:tav tm="0">
                                          <p:val>
                                            <p:fltVal val="0"/>
                                          </p:val>
                                        </p:tav>
                                        <p:tav tm="100000">
                                          <p:val>
                                            <p:strVal val="#ppt_w"/>
                                          </p:val>
                                        </p:tav>
                                      </p:tavLst>
                                    </p:anim>
                                    <p:anim calcmode="lin" valueType="num">
                                      <p:cBhvr>
                                        <p:cTn id="79" dur="1000" fill="hold"/>
                                        <p:tgtEl>
                                          <p:spTgt spid="5">
                                            <p:graphicEl>
                                              <a:dgm id="{FF2F34E8-1375-4275-8E65-B5444729F7C0}"/>
                                            </p:graphicEl>
                                          </p:spTgt>
                                        </p:tgtEl>
                                        <p:attrNameLst>
                                          <p:attrName>ppt_h</p:attrName>
                                        </p:attrNameLst>
                                      </p:cBhvr>
                                      <p:tavLst>
                                        <p:tav tm="0">
                                          <p:val>
                                            <p:fltVal val="0"/>
                                          </p:val>
                                        </p:tav>
                                        <p:tav tm="100000">
                                          <p:val>
                                            <p:strVal val="#ppt_h"/>
                                          </p:val>
                                        </p:tav>
                                      </p:tavLst>
                                    </p:anim>
                                    <p:anim calcmode="lin" valueType="num">
                                      <p:cBhvr>
                                        <p:cTn id="80" dur="1000" fill="hold"/>
                                        <p:tgtEl>
                                          <p:spTgt spid="5">
                                            <p:graphicEl>
                                              <a:dgm id="{FF2F34E8-1375-4275-8E65-B5444729F7C0}"/>
                                            </p:graphicEl>
                                          </p:spTgt>
                                        </p:tgtEl>
                                        <p:attrNameLst>
                                          <p:attrName>style.rotation</p:attrName>
                                        </p:attrNameLst>
                                      </p:cBhvr>
                                      <p:tavLst>
                                        <p:tav tm="0">
                                          <p:val>
                                            <p:fltVal val="90"/>
                                          </p:val>
                                        </p:tav>
                                        <p:tav tm="100000">
                                          <p:val>
                                            <p:fltVal val="0"/>
                                          </p:val>
                                        </p:tav>
                                      </p:tavLst>
                                    </p:anim>
                                    <p:animEffect transition="in" filter="fade">
                                      <p:cBhvr>
                                        <p:cTn id="81" dur="1000"/>
                                        <p:tgtEl>
                                          <p:spTgt spid="5">
                                            <p:graphicEl>
                                              <a:dgm id="{FF2F34E8-1375-4275-8E65-B5444729F7C0}"/>
                                            </p:graphicEl>
                                          </p:spTgt>
                                        </p:tgtEl>
                                      </p:cBhvr>
                                    </p:animEffect>
                                  </p:childTnLst>
                                </p:cTn>
                              </p:par>
                              <p:par>
                                <p:cTn id="82" presetID="31" presetClass="entr" presetSubtype="0" fill="hold" grpId="0" nodeType="withEffect">
                                  <p:stCondLst>
                                    <p:cond delay="0"/>
                                  </p:stCondLst>
                                  <p:childTnLst>
                                    <p:set>
                                      <p:cBhvr>
                                        <p:cTn id="83" dur="1" fill="hold">
                                          <p:stCondLst>
                                            <p:cond delay="0"/>
                                          </p:stCondLst>
                                        </p:cTn>
                                        <p:tgtEl>
                                          <p:spTgt spid="5">
                                            <p:graphicEl>
                                              <a:dgm id="{B3A3C3E4-F06D-47E3-A255-59B9ACF45EAF}"/>
                                            </p:graphicEl>
                                          </p:spTgt>
                                        </p:tgtEl>
                                        <p:attrNameLst>
                                          <p:attrName>style.visibility</p:attrName>
                                        </p:attrNameLst>
                                      </p:cBhvr>
                                      <p:to>
                                        <p:strVal val="visible"/>
                                      </p:to>
                                    </p:set>
                                    <p:anim calcmode="lin" valueType="num">
                                      <p:cBhvr>
                                        <p:cTn id="84" dur="1000" fill="hold"/>
                                        <p:tgtEl>
                                          <p:spTgt spid="5">
                                            <p:graphicEl>
                                              <a:dgm id="{B3A3C3E4-F06D-47E3-A255-59B9ACF45EAF}"/>
                                            </p:graphicEl>
                                          </p:spTgt>
                                        </p:tgtEl>
                                        <p:attrNameLst>
                                          <p:attrName>ppt_w</p:attrName>
                                        </p:attrNameLst>
                                      </p:cBhvr>
                                      <p:tavLst>
                                        <p:tav tm="0">
                                          <p:val>
                                            <p:fltVal val="0"/>
                                          </p:val>
                                        </p:tav>
                                        <p:tav tm="100000">
                                          <p:val>
                                            <p:strVal val="#ppt_w"/>
                                          </p:val>
                                        </p:tav>
                                      </p:tavLst>
                                    </p:anim>
                                    <p:anim calcmode="lin" valueType="num">
                                      <p:cBhvr>
                                        <p:cTn id="85" dur="1000" fill="hold"/>
                                        <p:tgtEl>
                                          <p:spTgt spid="5">
                                            <p:graphicEl>
                                              <a:dgm id="{B3A3C3E4-F06D-47E3-A255-59B9ACF45EAF}"/>
                                            </p:graphicEl>
                                          </p:spTgt>
                                        </p:tgtEl>
                                        <p:attrNameLst>
                                          <p:attrName>ppt_h</p:attrName>
                                        </p:attrNameLst>
                                      </p:cBhvr>
                                      <p:tavLst>
                                        <p:tav tm="0">
                                          <p:val>
                                            <p:fltVal val="0"/>
                                          </p:val>
                                        </p:tav>
                                        <p:tav tm="100000">
                                          <p:val>
                                            <p:strVal val="#ppt_h"/>
                                          </p:val>
                                        </p:tav>
                                      </p:tavLst>
                                    </p:anim>
                                    <p:anim calcmode="lin" valueType="num">
                                      <p:cBhvr>
                                        <p:cTn id="86" dur="1000" fill="hold"/>
                                        <p:tgtEl>
                                          <p:spTgt spid="5">
                                            <p:graphicEl>
                                              <a:dgm id="{B3A3C3E4-F06D-47E3-A255-59B9ACF45EAF}"/>
                                            </p:graphicEl>
                                          </p:spTgt>
                                        </p:tgtEl>
                                        <p:attrNameLst>
                                          <p:attrName>style.rotation</p:attrName>
                                        </p:attrNameLst>
                                      </p:cBhvr>
                                      <p:tavLst>
                                        <p:tav tm="0">
                                          <p:val>
                                            <p:fltVal val="90"/>
                                          </p:val>
                                        </p:tav>
                                        <p:tav tm="100000">
                                          <p:val>
                                            <p:fltVal val="0"/>
                                          </p:val>
                                        </p:tav>
                                      </p:tavLst>
                                    </p:anim>
                                    <p:animEffect transition="in" filter="fade">
                                      <p:cBhvr>
                                        <p:cTn id="87" dur="1000"/>
                                        <p:tgtEl>
                                          <p:spTgt spid="5">
                                            <p:graphicEl>
                                              <a:dgm id="{B3A3C3E4-F06D-47E3-A255-59B9ACF45EAF}"/>
                                            </p:graphicEl>
                                          </p:spTgt>
                                        </p:tgtEl>
                                      </p:cBhvr>
                                    </p:animEffect>
                                  </p:childTnLst>
                                </p:cTn>
                              </p:par>
                              <p:par>
                                <p:cTn id="88" presetID="31" presetClass="entr" presetSubtype="0" fill="hold" grpId="0" nodeType="withEffect">
                                  <p:stCondLst>
                                    <p:cond delay="0"/>
                                  </p:stCondLst>
                                  <p:childTnLst>
                                    <p:set>
                                      <p:cBhvr>
                                        <p:cTn id="89" dur="1" fill="hold">
                                          <p:stCondLst>
                                            <p:cond delay="0"/>
                                          </p:stCondLst>
                                        </p:cTn>
                                        <p:tgtEl>
                                          <p:spTgt spid="5">
                                            <p:graphicEl>
                                              <a:dgm id="{26A9EF19-03F9-4D82-AEFA-98E9D0DB7135}"/>
                                            </p:graphicEl>
                                          </p:spTgt>
                                        </p:tgtEl>
                                        <p:attrNameLst>
                                          <p:attrName>style.visibility</p:attrName>
                                        </p:attrNameLst>
                                      </p:cBhvr>
                                      <p:to>
                                        <p:strVal val="visible"/>
                                      </p:to>
                                    </p:set>
                                    <p:anim calcmode="lin" valueType="num">
                                      <p:cBhvr>
                                        <p:cTn id="90" dur="1000" fill="hold"/>
                                        <p:tgtEl>
                                          <p:spTgt spid="5">
                                            <p:graphicEl>
                                              <a:dgm id="{26A9EF19-03F9-4D82-AEFA-98E9D0DB7135}"/>
                                            </p:graphicEl>
                                          </p:spTgt>
                                        </p:tgtEl>
                                        <p:attrNameLst>
                                          <p:attrName>ppt_w</p:attrName>
                                        </p:attrNameLst>
                                      </p:cBhvr>
                                      <p:tavLst>
                                        <p:tav tm="0">
                                          <p:val>
                                            <p:fltVal val="0"/>
                                          </p:val>
                                        </p:tav>
                                        <p:tav tm="100000">
                                          <p:val>
                                            <p:strVal val="#ppt_w"/>
                                          </p:val>
                                        </p:tav>
                                      </p:tavLst>
                                    </p:anim>
                                    <p:anim calcmode="lin" valueType="num">
                                      <p:cBhvr>
                                        <p:cTn id="91" dur="1000" fill="hold"/>
                                        <p:tgtEl>
                                          <p:spTgt spid="5">
                                            <p:graphicEl>
                                              <a:dgm id="{26A9EF19-03F9-4D82-AEFA-98E9D0DB7135}"/>
                                            </p:graphicEl>
                                          </p:spTgt>
                                        </p:tgtEl>
                                        <p:attrNameLst>
                                          <p:attrName>ppt_h</p:attrName>
                                        </p:attrNameLst>
                                      </p:cBhvr>
                                      <p:tavLst>
                                        <p:tav tm="0">
                                          <p:val>
                                            <p:fltVal val="0"/>
                                          </p:val>
                                        </p:tav>
                                        <p:tav tm="100000">
                                          <p:val>
                                            <p:strVal val="#ppt_h"/>
                                          </p:val>
                                        </p:tav>
                                      </p:tavLst>
                                    </p:anim>
                                    <p:anim calcmode="lin" valueType="num">
                                      <p:cBhvr>
                                        <p:cTn id="92" dur="1000" fill="hold"/>
                                        <p:tgtEl>
                                          <p:spTgt spid="5">
                                            <p:graphicEl>
                                              <a:dgm id="{26A9EF19-03F9-4D82-AEFA-98E9D0DB7135}"/>
                                            </p:graphicEl>
                                          </p:spTgt>
                                        </p:tgtEl>
                                        <p:attrNameLst>
                                          <p:attrName>style.rotation</p:attrName>
                                        </p:attrNameLst>
                                      </p:cBhvr>
                                      <p:tavLst>
                                        <p:tav tm="0">
                                          <p:val>
                                            <p:fltVal val="90"/>
                                          </p:val>
                                        </p:tav>
                                        <p:tav tm="100000">
                                          <p:val>
                                            <p:fltVal val="0"/>
                                          </p:val>
                                        </p:tav>
                                      </p:tavLst>
                                    </p:anim>
                                    <p:animEffect transition="in" filter="fade">
                                      <p:cBhvr>
                                        <p:cTn id="93" dur="1000"/>
                                        <p:tgtEl>
                                          <p:spTgt spid="5">
                                            <p:graphicEl>
                                              <a:dgm id="{26A9EF19-03F9-4D82-AEFA-98E9D0DB7135}"/>
                                            </p:graphicEl>
                                          </p:spTgt>
                                        </p:tgtEl>
                                      </p:cBhvr>
                                    </p:animEffect>
                                  </p:childTnLst>
                                </p:cTn>
                              </p:par>
                              <p:par>
                                <p:cTn id="94" presetID="31" presetClass="entr" presetSubtype="0" fill="hold" grpId="0" nodeType="withEffect">
                                  <p:stCondLst>
                                    <p:cond delay="0"/>
                                  </p:stCondLst>
                                  <p:childTnLst>
                                    <p:set>
                                      <p:cBhvr>
                                        <p:cTn id="95" dur="1" fill="hold">
                                          <p:stCondLst>
                                            <p:cond delay="0"/>
                                          </p:stCondLst>
                                        </p:cTn>
                                        <p:tgtEl>
                                          <p:spTgt spid="5">
                                            <p:graphicEl>
                                              <a:dgm id="{F7E55137-4CA7-4D6F-A777-8DC36DAE33CE}"/>
                                            </p:graphicEl>
                                          </p:spTgt>
                                        </p:tgtEl>
                                        <p:attrNameLst>
                                          <p:attrName>style.visibility</p:attrName>
                                        </p:attrNameLst>
                                      </p:cBhvr>
                                      <p:to>
                                        <p:strVal val="visible"/>
                                      </p:to>
                                    </p:set>
                                    <p:anim calcmode="lin" valueType="num">
                                      <p:cBhvr>
                                        <p:cTn id="96" dur="1000" fill="hold"/>
                                        <p:tgtEl>
                                          <p:spTgt spid="5">
                                            <p:graphicEl>
                                              <a:dgm id="{F7E55137-4CA7-4D6F-A777-8DC36DAE33CE}"/>
                                            </p:graphicEl>
                                          </p:spTgt>
                                        </p:tgtEl>
                                        <p:attrNameLst>
                                          <p:attrName>ppt_w</p:attrName>
                                        </p:attrNameLst>
                                      </p:cBhvr>
                                      <p:tavLst>
                                        <p:tav tm="0">
                                          <p:val>
                                            <p:fltVal val="0"/>
                                          </p:val>
                                        </p:tav>
                                        <p:tav tm="100000">
                                          <p:val>
                                            <p:strVal val="#ppt_w"/>
                                          </p:val>
                                        </p:tav>
                                      </p:tavLst>
                                    </p:anim>
                                    <p:anim calcmode="lin" valueType="num">
                                      <p:cBhvr>
                                        <p:cTn id="97" dur="1000" fill="hold"/>
                                        <p:tgtEl>
                                          <p:spTgt spid="5">
                                            <p:graphicEl>
                                              <a:dgm id="{F7E55137-4CA7-4D6F-A777-8DC36DAE33CE}"/>
                                            </p:graphicEl>
                                          </p:spTgt>
                                        </p:tgtEl>
                                        <p:attrNameLst>
                                          <p:attrName>ppt_h</p:attrName>
                                        </p:attrNameLst>
                                      </p:cBhvr>
                                      <p:tavLst>
                                        <p:tav tm="0">
                                          <p:val>
                                            <p:fltVal val="0"/>
                                          </p:val>
                                        </p:tav>
                                        <p:tav tm="100000">
                                          <p:val>
                                            <p:strVal val="#ppt_h"/>
                                          </p:val>
                                        </p:tav>
                                      </p:tavLst>
                                    </p:anim>
                                    <p:anim calcmode="lin" valueType="num">
                                      <p:cBhvr>
                                        <p:cTn id="98" dur="1000" fill="hold"/>
                                        <p:tgtEl>
                                          <p:spTgt spid="5">
                                            <p:graphicEl>
                                              <a:dgm id="{F7E55137-4CA7-4D6F-A777-8DC36DAE33CE}"/>
                                            </p:graphicEl>
                                          </p:spTgt>
                                        </p:tgtEl>
                                        <p:attrNameLst>
                                          <p:attrName>style.rotation</p:attrName>
                                        </p:attrNameLst>
                                      </p:cBhvr>
                                      <p:tavLst>
                                        <p:tav tm="0">
                                          <p:val>
                                            <p:fltVal val="90"/>
                                          </p:val>
                                        </p:tav>
                                        <p:tav tm="100000">
                                          <p:val>
                                            <p:fltVal val="0"/>
                                          </p:val>
                                        </p:tav>
                                      </p:tavLst>
                                    </p:anim>
                                    <p:animEffect transition="in" filter="fade">
                                      <p:cBhvr>
                                        <p:cTn id="99" dur="1000"/>
                                        <p:tgtEl>
                                          <p:spTgt spid="5">
                                            <p:graphicEl>
                                              <a:dgm id="{F7E55137-4CA7-4D6F-A777-8DC36DAE33C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Sub>
          <a:bldDgm/>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3648" y="188640"/>
            <a:ext cx="6048672" cy="936104"/>
          </a:xfrm>
        </p:spPr>
        <p:txBody>
          <a:bodyPr>
            <a:normAutofit/>
          </a:bodyPr>
          <a:lstStyle/>
          <a:p>
            <a:r>
              <a:rPr lang="es-EC" sz="4000" dirty="0" smtClean="0">
                <a:latin typeface="Harrington" pitchFamily="82" charset="0"/>
              </a:rPr>
              <a:t>MARCO TEÓRICO</a:t>
            </a:r>
            <a:endParaRPr lang="es-EC" sz="4000" dirty="0">
              <a:latin typeface="Harrington" pitchFamily="82" charset="0"/>
            </a:endParaRPr>
          </a:p>
        </p:txBody>
      </p:sp>
      <p:pic>
        <p:nvPicPr>
          <p:cNvPr id="3"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172400" y="188640"/>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2" name="Picture 2" descr="F:\WP_003353.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7982" r="2249"/>
          <a:stretch/>
        </p:blipFill>
        <p:spPr bwMode="auto">
          <a:xfrm>
            <a:off x="233558" y="1340768"/>
            <a:ext cx="8586914" cy="5256584"/>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4" name="3 Diagrama"/>
          <p:cNvGraphicFramePr/>
          <p:nvPr>
            <p:extLst>
              <p:ext uri="{D42A27DB-BD31-4B8C-83A1-F6EECF244321}">
                <p14:modId xmlns="" xmlns:p14="http://schemas.microsoft.com/office/powerpoint/2010/main" val="2879207085"/>
              </p:ext>
            </p:extLst>
          </p:nvPr>
        </p:nvGraphicFramePr>
        <p:xfrm>
          <a:off x="611560" y="980728"/>
          <a:ext cx="7992888" cy="54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 xmlns:p14="http://schemas.microsoft.com/office/powerpoint/2010/main" val="378049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10242"/>
                                        </p:tgtEl>
                                      </p:cBhvr>
                                    </p:animEffect>
                                    <p:animScale>
                                      <p:cBhvr>
                                        <p:cTn id="11" dur="250" autoRev="1" fill="hold"/>
                                        <p:tgtEl>
                                          <p:spTgt spid="1024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8328"/>
            <a:ext cx="8229600" cy="930432"/>
          </a:xfrm>
        </p:spPr>
        <p:txBody>
          <a:bodyPr/>
          <a:lstStyle/>
          <a:p>
            <a:r>
              <a:rPr lang="es-EC" dirty="0">
                <a:latin typeface="Harrington" pitchFamily="82" charset="0"/>
              </a:rPr>
              <a:t>MARCO TEÓRICO</a:t>
            </a:r>
            <a:endParaRPr lang="es-EC" dirty="0"/>
          </a:p>
        </p:txBody>
      </p:sp>
      <p:graphicFrame>
        <p:nvGraphicFramePr>
          <p:cNvPr id="3" name="2 Diagrama"/>
          <p:cNvGraphicFramePr/>
          <p:nvPr>
            <p:extLst>
              <p:ext uri="{D42A27DB-BD31-4B8C-83A1-F6EECF244321}">
                <p14:modId xmlns="" xmlns:p14="http://schemas.microsoft.com/office/powerpoint/2010/main" val="2824445039"/>
              </p:ext>
            </p:extLst>
          </p:nvPr>
        </p:nvGraphicFramePr>
        <p:xfrm>
          <a:off x="251520" y="1357136"/>
          <a:ext cx="4233722" cy="53304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316416" y="101477"/>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2" descr="F:\WP_001758.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427984" y="1579534"/>
            <a:ext cx="4464496" cy="52565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3198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graphicEl>
                                              <a:dgm id="{61D96B94-0C4E-42D0-A30F-F0CFDBFCB996}"/>
                                            </p:graphicEl>
                                          </p:spTgt>
                                        </p:tgtEl>
                                        <p:attrNameLst>
                                          <p:attrName>style.visibility</p:attrName>
                                        </p:attrNameLst>
                                      </p:cBhvr>
                                      <p:to>
                                        <p:strVal val="visible"/>
                                      </p:to>
                                    </p:set>
                                    <p:animEffect transition="in" filter="wipe(up)">
                                      <p:cBhvr>
                                        <p:cTn id="14" dur="500"/>
                                        <p:tgtEl>
                                          <p:spTgt spid="3">
                                            <p:graphicEl>
                                              <a:dgm id="{61D96B94-0C4E-42D0-A30F-F0CFDBFCB996}"/>
                                            </p:graphicEl>
                                          </p:spTgt>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3">
                                            <p:graphicEl>
                                              <a:dgm id="{6F64154E-E11C-4F99-B045-AE92F6B47557}"/>
                                            </p:graphicEl>
                                          </p:spTgt>
                                        </p:tgtEl>
                                        <p:attrNameLst>
                                          <p:attrName>style.visibility</p:attrName>
                                        </p:attrNameLst>
                                      </p:cBhvr>
                                      <p:to>
                                        <p:strVal val="visible"/>
                                      </p:to>
                                    </p:set>
                                    <p:animEffect transition="in" filter="wipe(up)">
                                      <p:cBhvr>
                                        <p:cTn id="17" dur="500"/>
                                        <p:tgtEl>
                                          <p:spTgt spid="3">
                                            <p:graphicEl>
                                              <a:dgm id="{6F64154E-E11C-4F99-B045-AE92F6B4755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graphicEl>
                                              <a:dgm id="{7B72FADF-4E2A-4541-9FA8-B4D7A953245B}"/>
                                            </p:graphicEl>
                                          </p:spTgt>
                                        </p:tgtEl>
                                        <p:attrNameLst>
                                          <p:attrName>style.visibility</p:attrName>
                                        </p:attrNameLst>
                                      </p:cBhvr>
                                      <p:to>
                                        <p:strVal val="visible"/>
                                      </p:to>
                                    </p:set>
                                    <p:animEffect transition="in" filter="wipe(up)">
                                      <p:cBhvr>
                                        <p:cTn id="22" dur="500"/>
                                        <p:tgtEl>
                                          <p:spTgt spid="3">
                                            <p:graphicEl>
                                              <a:dgm id="{7B72FADF-4E2A-4541-9FA8-B4D7A953245B}"/>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80">
                                          <p:stCondLst>
                                            <p:cond delay="0"/>
                                          </p:stCondLst>
                                        </p:cTn>
                                        <p:tgtEl>
                                          <p:spTgt spid="6"/>
                                        </p:tgtEl>
                                      </p:cBhvr>
                                    </p:animEffect>
                                    <p:anim calcmode="lin" valueType="num">
                                      <p:cBhvr>
                                        <p:cTn id="2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3" dur="26">
                                          <p:stCondLst>
                                            <p:cond delay="650"/>
                                          </p:stCondLst>
                                        </p:cTn>
                                        <p:tgtEl>
                                          <p:spTgt spid="6"/>
                                        </p:tgtEl>
                                      </p:cBhvr>
                                      <p:to x="100000" y="60000"/>
                                    </p:animScale>
                                    <p:animScale>
                                      <p:cBhvr>
                                        <p:cTn id="34" dur="166" decel="50000">
                                          <p:stCondLst>
                                            <p:cond delay="676"/>
                                          </p:stCondLst>
                                        </p:cTn>
                                        <p:tgtEl>
                                          <p:spTgt spid="6"/>
                                        </p:tgtEl>
                                      </p:cBhvr>
                                      <p:to x="100000" y="100000"/>
                                    </p:animScale>
                                    <p:animScale>
                                      <p:cBhvr>
                                        <p:cTn id="35" dur="26">
                                          <p:stCondLst>
                                            <p:cond delay="1312"/>
                                          </p:stCondLst>
                                        </p:cTn>
                                        <p:tgtEl>
                                          <p:spTgt spid="6"/>
                                        </p:tgtEl>
                                      </p:cBhvr>
                                      <p:to x="100000" y="80000"/>
                                    </p:animScale>
                                    <p:animScale>
                                      <p:cBhvr>
                                        <p:cTn id="36" dur="166" decel="50000">
                                          <p:stCondLst>
                                            <p:cond delay="1338"/>
                                          </p:stCondLst>
                                        </p:cTn>
                                        <p:tgtEl>
                                          <p:spTgt spid="6"/>
                                        </p:tgtEl>
                                      </p:cBhvr>
                                      <p:to x="100000" y="100000"/>
                                    </p:animScale>
                                    <p:animScale>
                                      <p:cBhvr>
                                        <p:cTn id="37" dur="26">
                                          <p:stCondLst>
                                            <p:cond delay="1642"/>
                                          </p:stCondLst>
                                        </p:cTn>
                                        <p:tgtEl>
                                          <p:spTgt spid="6"/>
                                        </p:tgtEl>
                                      </p:cBhvr>
                                      <p:to x="100000" y="90000"/>
                                    </p:animScale>
                                    <p:animScale>
                                      <p:cBhvr>
                                        <p:cTn id="38" dur="166" decel="50000">
                                          <p:stCondLst>
                                            <p:cond delay="1668"/>
                                          </p:stCondLst>
                                        </p:cTn>
                                        <p:tgtEl>
                                          <p:spTgt spid="6"/>
                                        </p:tgtEl>
                                      </p:cBhvr>
                                      <p:to x="100000" y="100000"/>
                                    </p:animScale>
                                    <p:animScale>
                                      <p:cBhvr>
                                        <p:cTn id="39" dur="26">
                                          <p:stCondLst>
                                            <p:cond delay="1808"/>
                                          </p:stCondLst>
                                        </p:cTn>
                                        <p:tgtEl>
                                          <p:spTgt spid="6"/>
                                        </p:tgtEl>
                                      </p:cBhvr>
                                      <p:to x="100000" y="95000"/>
                                    </p:animScale>
                                    <p:animScale>
                                      <p:cBhvr>
                                        <p:cTn id="40" dur="166" decel="50000">
                                          <p:stCondLst>
                                            <p:cond delay="1834"/>
                                          </p:stCondLst>
                                        </p:cTn>
                                        <p:tgtEl>
                                          <p:spTgt spid="6"/>
                                        </p:tgtEl>
                                      </p:cBhvr>
                                      <p:to x="100000" y="100000"/>
                                    </p:animScale>
                                  </p:childTnLst>
                                </p:cTn>
                              </p:par>
                              <p:par>
                                <p:cTn id="41" presetID="22" presetClass="entr" presetSubtype="1" fill="hold" grpId="0" nodeType="withEffect">
                                  <p:stCondLst>
                                    <p:cond delay="0"/>
                                  </p:stCondLst>
                                  <p:childTnLst>
                                    <p:set>
                                      <p:cBhvr>
                                        <p:cTn id="42" dur="1" fill="hold">
                                          <p:stCondLst>
                                            <p:cond delay="0"/>
                                          </p:stCondLst>
                                        </p:cTn>
                                        <p:tgtEl>
                                          <p:spTgt spid="3">
                                            <p:graphicEl>
                                              <a:dgm id="{E6850FC6-9FC6-46F3-8B2C-8921BABA85E4}"/>
                                            </p:graphicEl>
                                          </p:spTgt>
                                        </p:tgtEl>
                                        <p:attrNameLst>
                                          <p:attrName>style.visibility</p:attrName>
                                        </p:attrNameLst>
                                      </p:cBhvr>
                                      <p:to>
                                        <p:strVal val="visible"/>
                                      </p:to>
                                    </p:set>
                                    <p:animEffect transition="in" filter="wipe(up)">
                                      <p:cBhvr>
                                        <p:cTn id="43" dur="500"/>
                                        <p:tgtEl>
                                          <p:spTgt spid="3">
                                            <p:graphicEl>
                                              <a:dgm id="{E6850FC6-9FC6-46F3-8B2C-8921BABA85E4}"/>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3">
                                            <p:graphicEl>
                                              <a:dgm id="{5F29B0FD-8EE3-4834-832A-5664E041C049}"/>
                                            </p:graphicEl>
                                          </p:spTgt>
                                        </p:tgtEl>
                                        <p:attrNameLst>
                                          <p:attrName>style.visibility</p:attrName>
                                        </p:attrNameLst>
                                      </p:cBhvr>
                                      <p:to>
                                        <p:strVal val="visible"/>
                                      </p:to>
                                    </p:set>
                                    <p:animEffect transition="in" filter="wipe(up)">
                                      <p:cBhvr>
                                        <p:cTn id="48" dur="500"/>
                                        <p:tgtEl>
                                          <p:spTgt spid="3">
                                            <p:graphicEl>
                                              <a:dgm id="{5F29B0FD-8EE3-4834-832A-5664E041C049}"/>
                                            </p:graphicEl>
                                          </p:spTgt>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3">
                                            <p:graphicEl>
                                              <a:dgm id="{1C23413C-889B-4AF4-83EF-2023B00A25EA}"/>
                                            </p:graphicEl>
                                          </p:spTgt>
                                        </p:tgtEl>
                                        <p:attrNameLst>
                                          <p:attrName>style.visibility</p:attrName>
                                        </p:attrNameLst>
                                      </p:cBhvr>
                                      <p:to>
                                        <p:strVal val="visible"/>
                                      </p:to>
                                    </p:set>
                                    <p:animEffect transition="in" filter="wipe(up)">
                                      <p:cBhvr>
                                        <p:cTn id="51" dur="500"/>
                                        <p:tgtEl>
                                          <p:spTgt spid="3">
                                            <p:graphicEl>
                                              <a:dgm id="{1C23413C-889B-4AF4-83EF-2023B00A25E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uiExpand="1">
        <p:bldSub>
          <a:bldDgm bld="lvl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457200" y="1816224"/>
            <a:ext cx="8229600" cy="4781128"/>
          </a:xfrm>
        </p:spPr>
        <p:txBody>
          <a:bodyPr>
            <a:normAutofit/>
          </a:bodyPr>
          <a:lstStyle/>
          <a:p>
            <a:r>
              <a:rPr lang="es-EC" sz="1800" dirty="0" smtClean="0">
                <a:solidFill>
                  <a:schemeClr val="tx1"/>
                </a:solidFill>
                <a:latin typeface="Calibri Light" pitchFamily="34" charset="0"/>
              </a:rPr>
              <a:t>Existen </a:t>
            </a:r>
            <a:r>
              <a:rPr lang="es-EC" sz="1800" dirty="0">
                <a:solidFill>
                  <a:schemeClr val="tx1"/>
                </a:solidFill>
                <a:latin typeface="Calibri Light" pitchFamily="34" charset="0"/>
              </a:rPr>
              <a:t>mujeres refugiadas y desplazadas provenientes de países extranjeros, así como también mujeres </a:t>
            </a:r>
            <a:r>
              <a:rPr lang="es-EC" sz="1800" dirty="0" smtClean="0">
                <a:solidFill>
                  <a:schemeClr val="tx1"/>
                </a:solidFill>
                <a:latin typeface="Calibri Light" pitchFamily="34" charset="0"/>
              </a:rPr>
              <a:t>de </a:t>
            </a:r>
            <a:r>
              <a:rPr lang="es-EC" sz="1800" dirty="0">
                <a:solidFill>
                  <a:schemeClr val="tx1"/>
                </a:solidFill>
                <a:latin typeface="Calibri Light" pitchFamily="34" charset="0"/>
              </a:rPr>
              <a:t>nuestro país, que buscan refugio  por diferentes razones, siendo  una de las principales la violencia intrafamiliar y de género la misma que </a:t>
            </a:r>
            <a:r>
              <a:rPr lang="es-ES" sz="1800" dirty="0">
                <a:solidFill>
                  <a:schemeClr val="tx1"/>
                </a:solidFill>
                <a:latin typeface="Calibri Light" pitchFamily="34" charset="0"/>
              </a:rPr>
              <a:t>afecta a todos los miembros del grupo familiar, por lo tanto sus efectos perjudican al conjunto de la sociedad</a:t>
            </a:r>
            <a:r>
              <a:rPr lang="es-ES" sz="1800" dirty="0" smtClean="0">
                <a:solidFill>
                  <a:schemeClr val="tx1"/>
                </a:solidFill>
                <a:latin typeface="Calibri Light" pitchFamily="34" charset="0"/>
              </a:rPr>
              <a:t>.</a:t>
            </a:r>
          </a:p>
          <a:p>
            <a:endParaRPr lang="es-ES" sz="1800" dirty="0" smtClean="0">
              <a:solidFill>
                <a:schemeClr val="tx1"/>
              </a:solidFill>
              <a:latin typeface="Calibri Light" pitchFamily="34" charset="0"/>
            </a:endParaRPr>
          </a:p>
          <a:p>
            <a:r>
              <a:rPr lang="es-EC" sz="1800" dirty="0" smtClean="0">
                <a:solidFill>
                  <a:schemeClr val="tx1"/>
                </a:solidFill>
                <a:latin typeface="Calibri Light" pitchFamily="34" charset="0"/>
              </a:rPr>
              <a:t>6 </a:t>
            </a:r>
            <a:r>
              <a:rPr lang="es-EC" sz="1800" dirty="0">
                <a:solidFill>
                  <a:schemeClr val="tx1"/>
                </a:solidFill>
                <a:latin typeface="Calibri Light" pitchFamily="34" charset="0"/>
              </a:rPr>
              <a:t>de  cada 10 mujeres  sufren maltrato de género en Ecuador, el 90% de mujeres casadas o unidas que han sufrido violencia no se han separado de su pareja. El 60% de las mujeres en Ecuador ha vivido algún tipo de violencia. La violencia contra la mujer no tiene mayores diferencias entre zonas urbanas y rurales: en la zona urbana el porcentaje es de 61,4 % y en la rural de 58,7%, según la primera Encuesta de Violencia de Género realizada por el Instituto Nacional de Estadística y Censos (INEC</a:t>
            </a:r>
            <a:r>
              <a:rPr lang="es-EC" sz="1800" dirty="0" smtClean="0">
                <a:solidFill>
                  <a:schemeClr val="tx1"/>
                </a:solidFill>
                <a:latin typeface="Calibri Light" pitchFamily="34" charset="0"/>
              </a:rPr>
              <a:t>)</a:t>
            </a:r>
          </a:p>
          <a:p>
            <a:endParaRPr lang="es-EC" sz="1800" dirty="0" smtClean="0">
              <a:solidFill>
                <a:schemeClr val="tx1"/>
              </a:solidFill>
              <a:latin typeface="Calibri Light" pitchFamily="34" charset="0"/>
            </a:endParaRPr>
          </a:p>
          <a:p>
            <a:r>
              <a:rPr lang="es-EC" sz="1800" dirty="0" smtClean="0">
                <a:solidFill>
                  <a:schemeClr val="tx1"/>
                </a:solidFill>
                <a:latin typeface="Calibri Light" pitchFamily="34" charset="0"/>
              </a:rPr>
              <a:t>Una mujer lastimada y herida por la violencia de cualquier índole, muestra como primer grito de auxilio, una autoestima baja.</a:t>
            </a:r>
            <a:endParaRPr lang="es-ES" sz="1800" dirty="0">
              <a:solidFill>
                <a:schemeClr val="tx1"/>
              </a:solidFill>
              <a:latin typeface="Calibri Light" pitchFamily="34" charset="0"/>
            </a:endParaRPr>
          </a:p>
        </p:txBody>
      </p:sp>
      <p:sp>
        <p:nvSpPr>
          <p:cNvPr id="2" name="1 Título"/>
          <p:cNvSpPr>
            <a:spLocks noGrp="1"/>
          </p:cNvSpPr>
          <p:nvPr>
            <p:ph type="title"/>
          </p:nvPr>
        </p:nvSpPr>
        <p:spPr>
          <a:xfrm>
            <a:off x="457200" y="485800"/>
            <a:ext cx="8229600" cy="1143000"/>
          </a:xfrm>
        </p:spPr>
        <p:txBody>
          <a:bodyPr>
            <a:normAutofit fontScale="90000"/>
          </a:bodyPr>
          <a:lstStyle/>
          <a:p>
            <a:r>
              <a:rPr lang="es-ES" dirty="0" smtClean="0">
                <a:latin typeface="Harrington" pitchFamily="82" charset="0"/>
              </a:rPr>
              <a:t>PLANTEAMIENTO DEL PROBLEMA</a:t>
            </a:r>
            <a:endParaRPr lang="es-ES" dirty="0">
              <a:latin typeface="Harrington" pitchFamily="82" charset="0"/>
            </a:endParaRPr>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316416" y="0"/>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78438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8328"/>
            <a:ext cx="8229600" cy="930432"/>
          </a:xfrm>
        </p:spPr>
        <p:txBody>
          <a:bodyPr/>
          <a:lstStyle/>
          <a:p>
            <a:r>
              <a:rPr lang="es-EC" dirty="0">
                <a:latin typeface="Harrington" pitchFamily="82" charset="0"/>
              </a:rPr>
              <a:t>MARCO TEÓRICO</a:t>
            </a:r>
            <a:endParaRPr lang="es-EC" dirty="0"/>
          </a:p>
        </p:txBody>
      </p:sp>
      <p:graphicFrame>
        <p:nvGraphicFramePr>
          <p:cNvPr id="3" name="2 Diagrama"/>
          <p:cNvGraphicFramePr/>
          <p:nvPr>
            <p:extLst>
              <p:ext uri="{D42A27DB-BD31-4B8C-83A1-F6EECF244321}">
                <p14:modId xmlns="" xmlns:p14="http://schemas.microsoft.com/office/powerpoint/2010/main" val="116411820"/>
              </p:ext>
            </p:extLst>
          </p:nvPr>
        </p:nvGraphicFramePr>
        <p:xfrm>
          <a:off x="4179498" y="1484785"/>
          <a:ext cx="4968552"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316416" y="101477"/>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2" descr="F:\WP_003162.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51520" y="1491203"/>
            <a:ext cx="4320480" cy="518647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1255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graphicEl>
                                              <a:dgm id="{02D5DA54-26D5-4766-866B-33EF79366919}"/>
                                            </p:graphicEl>
                                          </p:spTgt>
                                        </p:tgtEl>
                                        <p:attrNameLst>
                                          <p:attrName>style.visibility</p:attrName>
                                        </p:attrNameLst>
                                      </p:cBhvr>
                                      <p:to>
                                        <p:strVal val="visible"/>
                                      </p:to>
                                    </p:set>
                                    <p:animEffect transition="in" filter="wipe(up)">
                                      <p:cBhvr>
                                        <p:cTn id="14" dur="500"/>
                                        <p:tgtEl>
                                          <p:spTgt spid="3">
                                            <p:graphicEl>
                                              <a:dgm id="{02D5DA54-26D5-4766-866B-33EF79366919}"/>
                                            </p:graphicEl>
                                          </p:spTgt>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3">
                                            <p:graphicEl>
                                              <a:dgm id="{91C3617B-9DAB-437F-AE37-05D7B36F3277}"/>
                                            </p:graphicEl>
                                          </p:spTgt>
                                        </p:tgtEl>
                                        <p:attrNameLst>
                                          <p:attrName>style.visibility</p:attrName>
                                        </p:attrNameLst>
                                      </p:cBhvr>
                                      <p:to>
                                        <p:strVal val="visible"/>
                                      </p:to>
                                    </p:set>
                                    <p:animEffect transition="in" filter="wipe(up)">
                                      <p:cBhvr>
                                        <p:cTn id="17" dur="500"/>
                                        <p:tgtEl>
                                          <p:spTgt spid="3">
                                            <p:graphicEl>
                                              <a:dgm id="{91C3617B-9DAB-437F-AE37-05D7B36F327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ppt_w</p:attrName>
                                        </p:attrNameLst>
                                      </p:cBhvr>
                                      <p:tavLst>
                                        <p:tav tm="0" fmla="#ppt_w*sin(2.5*pi*$)">
                                          <p:val>
                                            <p:fltVal val="0"/>
                                          </p:val>
                                        </p:tav>
                                        <p:tav tm="100000">
                                          <p:val>
                                            <p:fltVal val="1"/>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
                                            <p:graphicEl>
                                              <a:dgm id="{85E3F516-7A87-4682-B1D0-BFF6FE34900B}"/>
                                            </p:graphicEl>
                                          </p:spTgt>
                                        </p:tgtEl>
                                        <p:attrNameLst>
                                          <p:attrName>style.visibility</p:attrName>
                                        </p:attrNameLst>
                                      </p:cBhvr>
                                      <p:to>
                                        <p:strVal val="visible"/>
                                      </p:to>
                                    </p:set>
                                    <p:animEffect transition="in" filter="wipe(up)">
                                      <p:cBhvr>
                                        <p:cTn id="29" dur="500"/>
                                        <p:tgtEl>
                                          <p:spTgt spid="3">
                                            <p:graphicEl>
                                              <a:dgm id="{85E3F516-7A87-4682-B1D0-BFF6FE34900B}"/>
                                            </p:graphic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
                                            <p:graphicEl>
                                              <a:dgm id="{A8AED3BB-A1A0-41DA-9332-C1393EC61A65}"/>
                                            </p:graphicEl>
                                          </p:spTgt>
                                        </p:tgtEl>
                                        <p:attrNameLst>
                                          <p:attrName>style.visibility</p:attrName>
                                        </p:attrNameLst>
                                      </p:cBhvr>
                                      <p:to>
                                        <p:strVal val="visible"/>
                                      </p:to>
                                    </p:set>
                                    <p:animEffect transition="in" filter="wipe(up)">
                                      <p:cBhvr>
                                        <p:cTn id="32" dur="500"/>
                                        <p:tgtEl>
                                          <p:spTgt spid="3">
                                            <p:graphicEl>
                                              <a:dgm id="{A8AED3BB-A1A0-41DA-9332-C1393EC61A65}"/>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graphicEl>
                                              <a:dgm id="{C0425227-DAE8-4D3A-B484-281071C8ED32}"/>
                                            </p:graphicEl>
                                          </p:spTgt>
                                        </p:tgtEl>
                                        <p:attrNameLst>
                                          <p:attrName>style.visibility</p:attrName>
                                        </p:attrNameLst>
                                      </p:cBhvr>
                                      <p:to>
                                        <p:strVal val="visible"/>
                                      </p:to>
                                    </p:set>
                                    <p:animEffect transition="in" filter="wipe(up)">
                                      <p:cBhvr>
                                        <p:cTn id="37" dur="500"/>
                                        <p:tgtEl>
                                          <p:spTgt spid="3">
                                            <p:graphicEl>
                                              <a:dgm id="{C0425227-DAE8-4D3A-B484-281071C8ED32}"/>
                                            </p:graphicEl>
                                          </p:spTgt>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3">
                                            <p:graphicEl>
                                              <a:dgm id="{8C728908-3631-4FF5-8739-38113834709A}"/>
                                            </p:graphicEl>
                                          </p:spTgt>
                                        </p:tgtEl>
                                        <p:attrNameLst>
                                          <p:attrName>style.visibility</p:attrName>
                                        </p:attrNameLst>
                                      </p:cBhvr>
                                      <p:to>
                                        <p:strVal val="visible"/>
                                      </p:to>
                                    </p:set>
                                    <p:animEffect transition="in" filter="wipe(up)">
                                      <p:cBhvr>
                                        <p:cTn id="40" dur="500"/>
                                        <p:tgtEl>
                                          <p:spTgt spid="3">
                                            <p:graphicEl>
                                              <a:dgm id="{8C728908-3631-4FF5-8739-38113834709A}"/>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graphicEl>
                                              <a:dgm id="{C9E50F86-F398-47DC-AC2C-D221173FE14E}"/>
                                            </p:graphicEl>
                                          </p:spTgt>
                                        </p:tgtEl>
                                        <p:attrNameLst>
                                          <p:attrName>style.visibility</p:attrName>
                                        </p:attrNameLst>
                                      </p:cBhvr>
                                      <p:to>
                                        <p:strVal val="visible"/>
                                      </p:to>
                                    </p:set>
                                    <p:animEffect transition="in" filter="wipe(up)">
                                      <p:cBhvr>
                                        <p:cTn id="45" dur="500"/>
                                        <p:tgtEl>
                                          <p:spTgt spid="3">
                                            <p:graphicEl>
                                              <a:dgm id="{C9E50F86-F398-47DC-AC2C-D221173FE14E}"/>
                                            </p:graphicEl>
                                          </p:spTgt>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3">
                                            <p:graphicEl>
                                              <a:dgm id="{27CF11C2-8C5E-4768-BAE7-1026CBD24AD6}"/>
                                            </p:graphicEl>
                                          </p:spTgt>
                                        </p:tgtEl>
                                        <p:attrNameLst>
                                          <p:attrName>style.visibility</p:attrName>
                                        </p:attrNameLst>
                                      </p:cBhvr>
                                      <p:to>
                                        <p:strVal val="visible"/>
                                      </p:to>
                                    </p:set>
                                    <p:animEffect transition="in" filter="wipe(up)">
                                      <p:cBhvr>
                                        <p:cTn id="48" dur="500"/>
                                        <p:tgtEl>
                                          <p:spTgt spid="3">
                                            <p:graphicEl>
                                              <a:dgm id="{27CF11C2-8C5E-4768-BAE7-1026CBD24AD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uiExpand="1">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descr="C:\Users\MARCIA F\Documents\Fotos tesis\WP_001900.jpg"/>
          <p:cNvPicPr/>
          <p:nvPr/>
        </p:nvPicPr>
        <p:blipFill>
          <a:blip r:embed="rId2" cstate="print"/>
          <a:srcRect/>
          <a:stretch>
            <a:fillRect/>
          </a:stretch>
        </p:blipFill>
        <p:spPr bwMode="auto">
          <a:xfrm>
            <a:off x="755576" y="980728"/>
            <a:ext cx="8028384" cy="5616624"/>
          </a:xfrm>
          <a:prstGeom prst="rect">
            <a:avLst/>
          </a:prstGeom>
          <a:noFill/>
          <a:ln w="9525">
            <a:noFill/>
            <a:miter lim="800000"/>
            <a:headEnd/>
            <a:tailEnd/>
          </a:ln>
        </p:spPr>
      </p:pic>
      <p:graphicFrame>
        <p:nvGraphicFramePr>
          <p:cNvPr id="3" name="3 Marcador de contenido"/>
          <p:cNvGraphicFramePr>
            <a:graphicFrameLocks/>
          </p:cNvGraphicFramePr>
          <p:nvPr>
            <p:extLst>
              <p:ext uri="{D42A27DB-BD31-4B8C-83A1-F6EECF244321}">
                <p14:modId xmlns="" xmlns:p14="http://schemas.microsoft.com/office/powerpoint/2010/main" val="3403194930"/>
              </p:ext>
            </p:extLst>
          </p:nvPr>
        </p:nvGraphicFramePr>
        <p:xfrm>
          <a:off x="432048" y="458403"/>
          <a:ext cx="8460432" cy="6066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8423920" y="53358"/>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39188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WP_00197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1628800"/>
            <a:ext cx="8640960" cy="504056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172400" y="188640"/>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2" name="11 Grupo"/>
          <p:cNvGrpSpPr/>
          <p:nvPr/>
        </p:nvGrpSpPr>
        <p:grpSpPr>
          <a:xfrm>
            <a:off x="251520" y="260648"/>
            <a:ext cx="8640960" cy="6192688"/>
            <a:chOff x="755576" y="404664"/>
            <a:chExt cx="7920880" cy="6336704"/>
          </a:xfrm>
        </p:grpSpPr>
        <p:graphicFrame>
          <p:nvGraphicFramePr>
            <p:cNvPr id="5" name="4 Diagrama"/>
            <p:cNvGraphicFramePr/>
            <p:nvPr>
              <p:extLst>
                <p:ext uri="{D42A27DB-BD31-4B8C-83A1-F6EECF244321}">
                  <p14:modId xmlns="" xmlns:p14="http://schemas.microsoft.com/office/powerpoint/2010/main" val="1594490407"/>
                </p:ext>
              </p:extLst>
            </p:nvPr>
          </p:nvGraphicFramePr>
          <p:xfrm>
            <a:off x="755576" y="404664"/>
            <a:ext cx="7920880" cy="63367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1" name="10 Grupo"/>
            <p:cNvGrpSpPr/>
            <p:nvPr/>
          </p:nvGrpSpPr>
          <p:grpSpPr>
            <a:xfrm>
              <a:off x="6372200" y="4005064"/>
              <a:ext cx="432048" cy="720080"/>
              <a:chOff x="6372200" y="4005064"/>
              <a:chExt cx="432048" cy="720080"/>
            </a:xfrm>
          </p:grpSpPr>
          <p:cxnSp>
            <p:nvCxnSpPr>
              <p:cNvPr id="8" name="7 Conector recto"/>
              <p:cNvCxnSpPr/>
              <p:nvPr/>
            </p:nvCxnSpPr>
            <p:spPr>
              <a:xfrm>
                <a:off x="6804248" y="4005064"/>
                <a:ext cx="0" cy="72008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flipH="1">
                <a:off x="6372200" y="4725144"/>
                <a:ext cx="432048"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 xmlns:p14="http://schemas.microsoft.com/office/powerpoint/2010/main" val="333996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2656"/>
            <a:ext cx="7715200" cy="1080120"/>
          </a:xfrm>
        </p:spPr>
        <p:txBody>
          <a:bodyPr>
            <a:normAutofit fontScale="90000"/>
          </a:bodyPr>
          <a:lstStyle/>
          <a:p>
            <a:r>
              <a:rPr lang="es-EC" dirty="0">
                <a:latin typeface="Harrington" pitchFamily="82" charset="0"/>
              </a:rPr>
              <a:t>OPERACIONALIZACIÓN DE LAS VARIABLES</a:t>
            </a:r>
            <a:endParaRPr lang="es-EC" dirty="0"/>
          </a:p>
        </p:txBody>
      </p:sp>
      <p:graphicFrame>
        <p:nvGraphicFramePr>
          <p:cNvPr id="3" name="2 Tabla"/>
          <p:cNvGraphicFramePr>
            <a:graphicFrameLocks noGrp="1"/>
          </p:cNvGraphicFramePr>
          <p:nvPr>
            <p:extLst>
              <p:ext uri="{D42A27DB-BD31-4B8C-83A1-F6EECF244321}">
                <p14:modId xmlns="" xmlns:p14="http://schemas.microsoft.com/office/powerpoint/2010/main" val="2748777202"/>
              </p:ext>
            </p:extLst>
          </p:nvPr>
        </p:nvGraphicFramePr>
        <p:xfrm>
          <a:off x="232197" y="1484785"/>
          <a:ext cx="8804300" cy="5256583"/>
        </p:xfrm>
        <a:graphic>
          <a:graphicData uri="http://schemas.openxmlformats.org/drawingml/2006/table">
            <a:tbl>
              <a:tblPr firstRow="1" firstCol="1" bandRow="1">
                <a:tableStyleId>{1E171933-4619-4E11-9A3F-F7608DF75F80}</a:tableStyleId>
              </a:tblPr>
              <a:tblGrid>
                <a:gridCol w="1566867"/>
                <a:gridCol w="2414758"/>
                <a:gridCol w="1582314"/>
                <a:gridCol w="1512168"/>
                <a:gridCol w="1728193"/>
              </a:tblGrid>
              <a:tr h="1098438">
                <a:tc>
                  <a:txBody>
                    <a:bodyPr/>
                    <a:lstStyle/>
                    <a:p>
                      <a:pPr algn="l">
                        <a:lnSpc>
                          <a:spcPct val="150000"/>
                        </a:lnSpc>
                        <a:spcAft>
                          <a:spcPts val="0"/>
                        </a:spcAft>
                      </a:pPr>
                      <a:r>
                        <a:rPr lang="es-ES" sz="1800" dirty="0">
                          <a:effectLst/>
                        </a:rPr>
                        <a:t>VARIABLE DEPENDIENTE</a:t>
                      </a:r>
                      <a:endParaRPr lang="es-EC" sz="1800" dirty="0">
                        <a:solidFill>
                          <a:schemeClr val="tx1"/>
                        </a:solidFill>
                        <a:effectLst/>
                        <a:latin typeface="Calibri Light" pitchFamily="34" charset="0"/>
                        <a:ea typeface="Calibri"/>
                        <a:cs typeface="Times New Roman"/>
                      </a:endParaRPr>
                    </a:p>
                  </a:txBody>
                  <a:tcPr marL="63485" marR="63485" marT="0" marB="0"/>
                </a:tc>
                <a:tc>
                  <a:txBody>
                    <a:bodyPr/>
                    <a:lstStyle/>
                    <a:p>
                      <a:pPr algn="l">
                        <a:lnSpc>
                          <a:spcPct val="150000"/>
                        </a:lnSpc>
                        <a:spcAft>
                          <a:spcPts val="0"/>
                        </a:spcAft>
                      </a:pPr>
                      <a:r>
                        <a:rPr lang="es-ES" sz="1800" dirty="0">
                          <a:effectLst/>
                        </a:rPr>
                        <a:t>DEFINICIÓN</a:t>
                      </a:r>
                      <a:endParaRPr lang="es-EC" sz="1800" dirty="0">
                        <a:solidFill>
                          <a:schemeClr val="tx1"/>
                        </a:solidFill>
                        <a:effectLst/>
                        <a:latin typeface="Calibri Light" pitchFamily="34" charset="0"/>
                        <a:ea typeface="Calibri"/>
                        <a:cs typeface="Times New Roman"/>
                      </a:endParaRPr>
                    </a:p>
                  </a:txBody>
                  <a:tcPr marL="63485" marR="63485" marT="0" marB="0"/>
                </a:tc>
                <a:tc>
                  <a:txBody>
                    <a:bodyPr/>
                    <a:lstStyle/>
                    <a:p>
                      <a:pPr algn="l">
                        <a:lnSpc>
                          <a:spcPct val="150000"/>
                        </a:lnSpc>
                        <a:spcAft>
                          <a:spcPts val="0"/>
                        </a:spcAft>
                      </a:pPr>
                      <a:r>
                        <a:rPr lang="es-ES" sz="1800" dirty="0">
                          <a:effectLst/>
                        </a:rPr>
                        <a:t>CATEGORÍA </a:t>
                      </a:r>
                      <a:r>
                        <a:rPr lang="es-ES" sz="1800" dirty="0" smtClean="0">
                          <a:effectLst/>
                        </a:rPr>
                        <a:t>O </a:t>
                      </a:r>
                      <a:endParaRPr lang="es-EC" sz="1800" dirty="0">
                        <a:effectLst/>
                      </a:endParaRPr>
                    </a:p>
                    <a:p>
                      <a:pPr algn="l">
                        <a:lnSpc>
                          <a:spcPct val="150000"/>
                        </a:lnSpc>
                        <a:spcAft>
                          <a:spcPts val="0"/>
                        </a:spcAft>
                      </a:pPr>
                      <a:r>
                        <a:rPr lang="es-ES" sz="1800" dirty="0">
                          <a:effectLst/>
                        </a:rPr>
                        <a:t>DIMENSIONES</a:t>
                      </a:r>
                      <a:endParaRPr lang="es-EC" sz="1800" dirty="0">
                        <a:solidFill>
                          <a:schemeClr val="tx1"/>
                        </a:solidFill>
                        <a:effectLst/>
                        <a:latin typeface="Calibri Light" pitchFamily="34" charset="0"/>
                        <a:ea typeface="Calibri"/>
                        <a:cs typeface="Times New Roman"/>
                      </a:endParaRPr>
                    </a:p>
                  </a:txBody>
                  <a:tcPr marL="63485" marR="63485" marT="0" marB="0"/>
                </a:tc>
                <a:tc>
                  <a:txBody>
                    <a:bodyPr/>
                    <a:lstStyle/>
                    <a:p>
                      <a:pPr algn="l">
                        <a:lnSpc>
                          <a:spcPct val="150000"/>
                        </a:lnSpc>
                        <a:spcAft>
                          <a:spcPts val="0"/>
                        </a:spcAft>
                      </a:pPr>
                      <a:r>
                        <a:rPr lang="es-ES" sz="1800" dirty="0">
                          <a:effectLst/>
                        </a:rPr>
                        <a:t>INDICADORES</a:t>
                      </a:r>
                      <a:endParaRPr lang="es-EC" sz="1800" dirty="0">
                        <a:solidFill>
                          <a:schemeClr val="tx1"/>
                        </a:solidFill>
                        <a:effectLst/>
                        <a:latin typeface="+mj-lt"/>
                        <a:ea typeface="Calibri"/>
                        <a:cs typeface="Times New Roman"/>
                      </a:endParaRPr>
                    </a:p>
                  </a:txBody>
                  <a:tcPr marL="63485" marR="63485" marT="0" marB="0"/>
                </a:tc>
                <a:tc>
                  <a:txBody>
                    <a:bodyPr/>
                    <a:lstStyle/>
                    <a:p>
                      <a:pPr algn="l">
                        <a:lnSpc>
                          <a:spcPct val="150000"/>
                        </a:lnSpc>
                        <a:spcAft>
                          <a:spcPts val="0"/>
                        </a:spcAft>
                      </a:pPr>
                      <a:r>
                        <a:rPr lang="es-ES" sz="1600" dirty="0" smtClean="0">
                          <a:effectLst/>
                        </a:rPr>
                        <a:t>INSTRUMENTOS </a:t>
                      </a:r>
                      <a:r>
                        <a:rPr lang="es-ES" sz="1600" dirty="0">
                          <a:effectLst/>
                        </a:rPr>
                        <a:t>DE RECOGIDA DE DATOS</a:t>
                      </a:r>
                      <a:endParaRPr lang="es-EC" sz="1600" dirty="0">
                        <a:solidFill>
                          <a:schemeClr val="tx1"/>
                        </a:solidFill>
                        <a:effectLst/>
                        <a:latin typeface="Calibri Light" pitchFamily="34" charset="0"/>
                        <a:ea typeface="Calibri"/>
                        <a:cs typeface="Times New Roman"/>
                      </a:endParaRPr>
                    </a:p>
                  </a:txBody>
                  <a:tcPr marL="63485" marR="63485" marT="0" marB="0"/>
                </a:tc>
              </a:tr>
              <a:tr h="4158145">
                <a:tc>
                  <a:txBody>
                    <a:bodyPr/>
                    <a:lstStyle/>
                    <a:p>
                      <a:pPr algn="l">
                        <a:lnSpc>
                          <a:spcPct val="150000"/>
                        </a:lnSpc>
                        <a:spcAft>
                          <a:spcPts val="0"/>
                        </a:spcAft>
                      </a:pPr>
                      <a:r>
                        <a:rPr lang="es-ES" sz="1400" dirty="0">
                          <a:effectLst/>
                        </a:rPr>
                        <a:t> </a:t>
                      </a:r>
                      <a:r>
                        <a:rPr lang="es-ES" sz="1800" dirty="0" smtClean="0">
                          <a:effectLst/>
                        </a:rPr>
                        <a:t>Autoestima</a:t>
                      </a:r>
                      <a:endParaRPr lang="es-EC" sz="1800" b="0" dirty="0">
                        <a:solidFill>
                          <a:schemeClr val="tx1"/>
                        </a:solidFill>
                        <a:effectLst/>
                        <a:latin typeface="Calibri Light" pitchFamily="34" charset="0"/>
                        <a:ea typeface="Calibri"/>
                        <a:cs typeface="Times New Roman"/>
                      </a:endParaRPr>
                    </a:p>
                  </a:txBody>
                  <a:tcPr marL="63485" marR="63485" marT="0" marB="0"/>
                </a:tc>
                <a:tc>
                  <a:txBody>
                    <a:bodyPr/>
                    <a:lstStyle/>
                    <a:p>
                      <a:pPr algn="just">
                        <a:lnSpc>
                          <a:spcPct val="150000"/>
                        </a:lnSpc>
                        <a:spcAft>
                          <a:spcPts val="0"/>
                        </a:spcAft>
                      </a:pPr>
                      <a:r>
                        <a:rPr lang="es-EC" sz="1400" dirty="0">
                          <a:effectLst/>
                        </a:rPr>
                        <a:t> </a:t>
                      </a:r>
                      <a:r>
                        <a:rPr lang="es-EC" sz="1600" dirty="0" smtClean="0">
                          <a:solidFill>
                            <a:schemeClr val="tx1"/>
                          </a:solidFill>
                          <a:effectLst/>
                        </a:rPr>
                        <a:t>“</a:t>
                      </a:r>
                      <a:r>
                        <a:rPr lang="es-EC" sz="1600" dirty="0">
                          <a:solidFill>
                            <a:schemeClr val="tx1"/>
                          </a:solidFill>
                          <a:effectLst/>
                        </a:rPr>
                        <a:t>Es el sentimiento </a:t>
                      </a:r>
                      <a:r>
                        <a:rPr lang="es-EC" sz="1600" dirty="0" smtClean="0">
                          <a:solidFill>
                            <a:schemeClr val="tx1"/>
                          </a:solidFill>
                          <a:effectLst/>
                        </a:rPr>
                        <a:t>de</a:t>
                      </a:r>
                      <a:r>
                        <a:rPr lang="es-EC" sz="1600" baseline="0" dirty="0" smtClean="0">
                          <a:solidFill>
                            <a:schemeClr val="tx1"/>
                          </a:solidFill>
                          <a:effectLst/>
                        </a:rPr>
                        <a:t> </a:t>
                      </a:r>
                      <a:r>
                        <a:rPr lang="es-EC" sz="1600" dirty="0" smtClean="0">
                          <a:solidFill>
                            <a:schemeClr val="tx1"/>
                          </a:solidFill>
                          <a:effectLst/>
                        </a:rPr>
                        <a:t>amor</a:t>
                      </a:r>
                      <a:r>
                        <a:rPr lang="es-EC" sz="1600" dirty="0">
                          <a:solidFill>
                            <a:schemeClr val="tx1"/>
                          </a:solidFill>
                          <a:effectLst/>
                        </a:rPr>
                        <a:t>, aceptación y aprecio hacia uno mismo, es sentir y saber que  se cuenta con el fan  número uno de la vida, que comprende, valora, apoya, consuela, en cualquier circunstancia de la vida</a:t>
                      </a:r>
                      <a:r>
                        <a:rPr lang="es-EC" sz="1600" dirty="0">
                          <a:effectLst/>
                        </a:rPr>
                        <a:t>”.</a:t>
                      </a:r>
                    </a:p>
                    <a:p>
                      <a:pPr algn="just">
                        <a:lnSpc>
                          <a:spcPct val="150000"/>
                        </a:lnSpc>
                        <a:spcAft>
                          <a:spcPts val="0"/>
                        </a:spcAft>
                      </a:pPr>
                      <a:r>
                        <a:rPr lang="es-EC" sz="1600" dirty="0">
                          <a:effectLst/>
                        </a:rPr>
                        <a:t> </a:t>
                      </a:r>
                    </a:p>
                    <a:p>
                      <a:pPr algn="just">
                        <a:lnSpc>
                          <a:spcPct val="150000"/>
                        </a:lnSpc>
                        <a:spcAft>
                          <a:spcPts val="0"/>
                        </a:spcAft>
                      </a:pPr>
                      <a:r>
                        <a:rPr lang="es-EC" sz="1400" dirty="0">
                          <a:effectLst/>
                        </a:rPr>
                        <a:t> </a:t>
                      </a:r>
                      <a:endParaRPr lang="es-EC" sz="1400" dirty="0">
                        <a:solidFill>
                          <a:schemeClr val="tx1"/>
                        </a:solidFill>
                        <a:effectLst/>
                        <a:latin typeface="Calibri Light" pitchFamily="34" charset="0"/>
                        <a:ea typeface="Calibri"/>
                        <a:cs typeface="Times New Roman"/>
                      </a:endParaRPr>
                    </a:p>
                  </a:txBody>
                  <a:tcPr marL="63485" marR="63485" marT="0" marB="0"/>
                </a:tc>
                <a:tc>
                  <a:txBody>
                    <a:bodyPr/>
                    <a:lstStyle/>
                    <a:p>
                      <a:pPr algn="l">
                        <a:lnSpc>
                          <a:spcPct val="150000"/>
                        </a:lnSpc>
                        <a:spcAft>
                          <a:spcPts val="0"/>
                        </a:spcAft>
                      </a:pPr>
                      <a:r>
                        <a:rPr lang="es-EC" sz="1400" dirty="0">
                          <a:effectLst/>
                        </a:rPr>
                        <a:t> </a:t>
                      </a:r>
                      <a:r>
                        <a:rPr lang="es-EC" sz="1800" dirty="0" smtClean="0">
                          <a:effectLst/>
                        </a:rPr>
                        <a:t>Personal</a:t>
                      </a:r>
                      <a:endParaRPr lang="es-EC" sz="1800" dirty="0">
                        <a:effectLst/>
                      </a:endParaRPr>
                    </a:p>
                    <a:p>
                      <a:pPr algn="l">
                        <a:lnSpc>
                          <a:spcPct val="150000"/>
                        </a:lnSpc>
                        <a:spcAft>
                          <a:spcPts val="0"/>
                        </a:spcAft>
                      </a:pPr>
                      <a:r>
                        <a:rPr lang="es-EC" sz="1800" dirty="0">
                          <a:effectLst/>
                        </a:rPr>
                        <a:t>Académica</a:t>
                      </a:r>
                    </a:p>
                    <a:p>
                      <a:pPr algn="l">
                        <a:lnSpc>
                          <a:spcPct val="150000"/>
                        </a:lnSpc>
                        <a:spcAft>
                          <a:spcPts val="0"/>
                        </a:spcAft>
                      </a:pPr>
                      <a:r>
                        <a:rPr lang="es-EC" sz="1800" dirty="0">
                          <a:effectLst/>
                        </a:rPr>
                        <a:t>Familiar</a:t>
                      </a:r>
                    </a:p>
                    <a:p>
                      <a:pPr algn="l">
                        <a:lnSpc>
                          <a:spcPct val="150000"/>
                        </a:lnSpc>
                        <a:spcAft>
                          <a:spcPts val="0"/>
                        </a:spcAft>
                      </a:pPr>
                      <a:r>
                        <a:rPr lang="es-EC" sz="1800" dirty="0">
                          <a:effectLst/>
                        </a:rPr>
                        <a:t>Social</a:t>
                      </a:r>
                    </a:p>
                    <a:p>
                      <a:pPr algn="l">
                        <a:lnSpc>
                          <a:spcPct val="150000"/>
                        </a:lnSpc>
                        <a:spcAft>
                          <a:spcPts val="0"/>
                        </a:spcAft>
                      </a:pPr>
                      <a:r>
                        <a:rPr lang="es-ES" sz="1800" dirty="0">
                          <a:effectLst/>
                        </a:rPr>
                        <a:t> </a:t>
                      </a:r>
                      <a:endParaRPr lang="es-EC" sz="1800" dirty="0">
                        <a:solidFill>
                          <a:schemeClr val="tx1"/>
                        </a:solidFill>
                        <a:effectLst/>
                        <a:latin typeface="Calibri Light" pitchFamily="34" charset="0"/>
                        <a:ea typeface="Calibri"/>
                        <a:cs typeface="Times New Roman"/>
                      </a:endParaRPr>
                    </a:p>
                  </a:txBody>
                  <a:tcPr marL="63485" marR="63485" marT="0" marB="0"/>
                </a:tc>
                <a:tc>
                  <a:txBody>
                    <a:bodyPr/>
                    <a:lstStyle/>
                    <a:p>
                      <a:pPr algn="l">
                        <a:lnSpc>
                          <a:spcPct val="150000"/>
                        </a:lnSpc>
                        <a:spcAft>
                          <a:spcPts val="0"/>
                        </a:spcAft>
                      </a:pPr>
                      <a:r>
                        <a:rPr lang="es-ES" sz="1400" dirty="0">
                          <a:effectLst/>
                        </a:rPr>
                        <a:t> </a:t>
                      </a:r>
                      <a:r>
                        <a:rPr lang="es-ES" sz="1800" dirty="0" smtClean="0">
                          <a:effectLst/>
                        </a:rPr>
                        <a:t>Alta </a:t>
                      </a:r>
                      <a:endParaRPr lang="es-EC" sz="1800" dirty="0">
                        <a:effectLst/>
                      </a:endParaRPr>
                    </a:p>
                    <a:p>
                      <a:pPr algn="l">
                        <a:lnSpc>
                          <a:spcPct val="150000"/>
                        </a:lnSpc>
                        <a:spcAft>
                          <a:spcPts val="0"/>
                        </a:spcAft>
                      </a:pPr>
                      <a:r>
                        <a:rPr lang="es-ES" sz="1800" dirty="0">
                          <a:effectLst/>
                        </a:rPr>
                        <a:t>Media </a:t>
                      </a:r>
                      <a:endParaRPr lang="es-EC" sz="1800" dirty="0">
                        <a:effectLst/>
                      </a:endParaRPr>
                    </a:p>
                    <a:p>
                      <a:pPr algn="l">
                        <a:lnSpc>
                          <a:spcPct val="150000"/>
                        </a:lnSpc>
                        <a:spcAft>
                          <a:spcPts val="0"/>
                        </a:spcAft>
                      </a:pPr>
                      <a:r>
                        <a:rPr lang="es-ES" sz="1800" dirty="0">
                          <a:effectLst/>
                        </a:rPr>
                        <a:t>Baja</a:t>
                      </a:r>
                      <a:endParaRPr lang="es-EC" sz="1800" dirty="0">
                        <a:solidFill>
                          <a:schemeClr val="tx1"/>
                        </a:solidFill>
                        <a:effectLst/>
                        <a:latin typeface="Calibri Light" pitchFamily="34" charset="0"/>
                        <a:ea typeface="Calibri"/>
                        <a:cs typeface="Times New Roman"/>
                      </a:endParaRPr>
                    </a:p>
                  </a:txBody>
                  <a:tcPr marL="63485" marR="63485" marT="0" marB="0"/>
                </a:tc>
                <a:tc>
                  <a:txBody>
                    <a:bodyPr/>
                    <a:lstStyle/>
                    <a:p>
                      <a:pPr algn="l">
                        <a:lnSpc>
                          <a:spcPct val="150000"/>
                        </a:lnSpc>
                        <a:spcAft>
                          <a:spcPts val="0"/>
                        </a:spcAft>
                      </a:pPr>
                      <a:r>
                        <a:rPr lang="es-ES" sz="1400" dirty="0">
                          <a:effectLst/>
                        </a:rPr>
                        <a:t> </a:t>
                      </a:r>
                      <a:r>
                        <a:rPr lang="es-ES" sz="1800" dirty="0" smtClean="0">
                          <a:effectLst/>
                        </a:rPr>
                        <a:t>Escala </a:t>
                      </a:r>
                      <a:r>
                        <a:rPr lang="es-ES" sz="1800" dirty="0">
                          <a:effectLst/>
                        </a:rPr>
                        <a:t>de </a:t>
                      </a:r>
                      <a:r>
                        <a:rPr lang="es-ES" sz="1800" dirty="0" err="1">
                          <a:effectLst/>
                        </a:rPr>
                        <a:t>Rosenberg</a:t>
                      </a:r>
                      <a:endParaRPr lang="es-EC" sz="1800" dirty="0">
                        <a:solidFill>
                          <a:schemeClr val="tx1"/>
                        </a:solidFill>
                        <a:effectLst/>
                        <a:latin typeface="Calibri Light" pitchFamily="34" charset="0"/>
                        <a:ea typeface="Calibri"/>
                        <a:cs typeface="Times New Roman"/>
                      </a:endParaRPr>
                    </a:p>
                  </a:txBody>
                  <a:tcPr marL="63485" marR="63485" marT="0" marB="0"/>
                </a:tc>
              </a:tr>
            </a:tbl>
          </a:graphicData>
        </a:graphic>
      </p:graphicFrame>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172400" y="188640"/>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98695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787208" cy="994122"/>
          </a:xfrm>
        </p:spPr>
        <p:txBody>
          <a:bodyPr>
            <a:normAutofit fontScale="90000"/>
          </a:bodyPr>
          <a:lstStyle/>
          <a:p>
            <a:r>
              <a:rPr lang="es-EC" dirty="0">
                <a:latin typeface="Harrington" pitchFamily="82" charset="0"/>
              </a:rPr>
              <a:t>OPERACIONALIZACIÓN DE LAS VARIABLES</a:t>
            </a:r>
            <a:endParaRPr lang="es-EC" dirty="0"/>
          </a:p>
        </p:txBody>
      </p:sp>
      <p:pic>
        <p:nvPicPr>
          <p:cNvPr id="3"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172400" y="188640"/>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aphicFrame>
        <p:nvGraphicFramePr>
          <p:cNvPr id="4" name="3 Tabla"/>
          <p:cNvGraphicFramePr>
            <a:graphicFrameLocks noGrp="1"/>
          </p:cNvGraphicFramePr>
          <p:nvPr>
            <p:extLst>
              <p:ext uri="{D42A27DB-BD31-4B8C-83A1-F6EECF244321}">
                <p14:modId xmlns="" xmlns:p14="http://schemas.microsoft.com/office/powerpoint/2010/main" val="2499394583"/>
              </p:ext>
            </p:extLst>
          </p:nvPr>
        </p:nvGraphicFramePr>
        <p:xfrm>
          <a:off x="107504" y="1412776"/>
          <a:ext cx="8928991" cy="5349240"/>
        </p:xfrm>
        <a:graphic>
          <a:graphicData uri="http://schemas.openxmlformats.org/drawingml/2006/table">
            <a:tbl>
              <a:tblPr firstRow="1" firstCol="1" bandRow="1">
                <a:tableStyleId>{1E171933-4619-4E11-9A3F-F7608DF75F80}</a:tableStyleId>
              </a:tblPr>
              <a:tblGrid>
                <a:gridCol w="1800200"/>
                <a:gridCol w="1941861"/>
                <a:gridCol w="1600070"/>
                <a:gridCol w="1554046"/>
                <a:gridCol w="2032814"/>
              </a:tblGrid>
              <a:tr h="1158817">
                <a:tc>
                  <a:txBody>
                    <a:bodyPr/>
                    <a:lstStyle/>
                    <a:p>
                      <a:pPr algn="l">
                        <a:lnSpc>
                          <a:spcPct val="150000"/>
                        </a:lnSpc>
                        <a:spcAft>
                          <a:spcPts val="0"/>
                        </a:spcAft>
                      </a:pPr>
                      <a:r>
                        <a:rPr lang="es-ES" sz="1800" dirty="0">
                          <a:effectLst/>
                        </a:rPr>
                        <a:t>VARIABLE INDEPENDIENTE</a:t>
                      </a:r>
                      <a:endParaRPr lang="es-EC" sz="1800" dirty="0">
                        <a:solidFill>
                          <a:schemeClr val="tx1"/>
                        </a:solidFill>
                        <a:effectLst/>
                        <a:latin typeface="Calibri Light" pitchFamily="34" charset="0"/>
                        <a:ea typeface="Calibri"/>
                        <a:cs typeface="Times New Roman"/>
                      </a:endParaRPr>
                    </a:p>
                  </a:txBody>
                  <a:tcPr marL="64155" marR="64155" marT="0" marB="0"/>
                </a:tc>
                <a:tc>
                  <a:txBody>
                    <a:bodyPr/>
                    <a:lstStyle/>
                    <a:p>
                      <a:pPr algn="l">
                        <a:lnSpc>
                          <a:spcPct val="150000"/>
                        </a:lnSpc>
                        <a:spcAft>
                          <a:spcPts val="0"/>
                        </a:spcAft>
                      </a:pPr>
                      <a:r>
                        <a:rPr lang="es-ES" sz="1800" dirty="0">
                          <a:effectLst/>
                        </a:rPr>
                        <a:t>DEFINICIÓN</a:t>
                      </a:r>
                      <a:endParaRPr lang="es-EC" sz="1800" dirty="0">
                        <a:solidFill>
                          <a:schemeClr val="tx1"/>
                        </a:solidFill>
                        <a:effectLst/>
                        <a:latin typeface="Calibri Light" pitchFamily="34" charset="0"/>
                        <a:ea typeface="Calibri"/>
                        <a:cs typeface="Times New Roman"/>
                      </a:endParaRPr>
                    </a:p>
                  </a:txBody>
                  <a:tcPr marL="64155" marR="64155" marT="0" marB="0"/>
                </a:tc>
                <a:tc>
                  <a:txBody>
                    <a:bodyPr/>
                    <a:lstStyle/>
                    <a:p>
                      <a:pPr algn="l">
                        <a:lnSpc>
                          <a:spcPct val="150000"/>
                        </a:lnSpc>
                        <a:spcAft>
                          <a:spcPts val="0"/>
                        </a:spcAft>
                      </a:pPr>
                      <a:r>
                        <a:rPr lang="es-ES" sz="1800" dirty="0">
                          <a:effectLst/>
                        </a:rPr>
                        <a:t>CATEGORÍA O </a:t>
                      </a:r>
                      <a:endParaRPr lang="es-EC" sz="1800" dirty="0">
                        <a:effectLst/>
                      </a:endParaRPr>
                    </a:p>
                    <a:p>
                      <a:pPr algn="l">
                        <a:lnSpc>
                          <a:spcPct val="150000"/>
                        </a:lnSpc>
                        <a:spcAft>
                          <a:spcPts val="0"/>
                        </a:spcAft>
                      </a:pPr>
                      <a:r>
                        <a:rPr lang="es-ES" sz="1800" dirty="0">
                          <a:effectLst/>
                        </a:rPr>
                        <a:t>DIMENSIONES</a:t>
                      </a:r>
                      <a:endParaRPr lang="es-EC" sz="1800" dirty="0">
                        <a:solidFill>
                          <a:schemeClr val="tx1"/>
                        </a:solidFill>
                        <a:effectLst/>
                        <a:latin typeface="Calibri Light" pitchFamily="34" charset="0"/>
                        <a:ea typeface="Calibri"/>
                        <a:cs typeface="Times New Roman"/>
                      </a:endParaRPr>
                    </a:p>
                  </a:txBody>
                  <a:tcPr marL="64155" marR="64155" marT="0" marB="0"/>
                </a:tc>
                <a:tc>
                  <a:txBody>
                    <a:bodyPr/>
                    <a:lstStyle/>
                    <a:p>
                      <a:pPr algn="l">
                        <a:lnSpc>
                          <a:spcPct val="150000"/>
                        </a:lnSpc>
                        <a:spcAft>
                          <a:spcPts val="0"/>
                        </a:spcAft>
                      </a:pPr>
                      <a:r>
                        <a:rPr lang="es-ES" sz="1800" dirty="0">
                          <a:effectLst/>
                        </a:rPr>
                        <a:t>INDICADORES</a:t>
                      </a:r>
                      <a:endParaRPr lang="es-EC" sz="1800" dirty="0">
                        <a:solidFill>
                          <a:schemeClr val="tx1"/>
                        </a:solidFill>
                        <a:effectLst/>
                        <a:latin typeface="Calibri Light" pitchFamily="34" charset="0"/>
                        <a:ea typeface="Calibri"/>
                        <a:cs typeface="Times New Roman"/>
                      </a:endParaRPr>
                    </a:p>
                  </a:txBody>
                  <a:tcPr marL="64155" marR="64155" marT="0" marB="0"/>
                </a:tc>
                <a:tc>
                  <a:txBody>
                    <a:bodyPr/>
                    <a:lstStyle/>
                    <a:p>
                      <a:pPr algn="l">
                        <a:lnSpc>
                          <a:spcPct val="150000"/>
                        </a:lnSpc>
                        <a:spcAft>
                          <a:spcPts val="0"/>
                        </a:spcAft>
                      </a:pPr>
                      <a:r>
                        <a:rPr lang="es-ES" sz="1800" dirty="0">
                          <a:effectLst/>
                        </a:rPr>
                        <a:t>INSTRUMENTOS DE RECOGIDA DE DATOS</a:t>
                      </a:r>
                      <a:endParaRPr lang="es-EC" sz="1800" dirty="0">
                        <a:solidFill>
                          <a:schemeClr val="tx1"/>
                        </a:solidFill>
                        <a:effectLst/>
                        <a:latin typeface="Calibri Light" pitchFamily="34" charset="0"/>
                        <a:ea typeface="Calibri"/>
                        <a:cs typeface="Times New Roman"/>
                      </a:endParaRPr>
                    </a:p>
                  </a:txBody>
                  <a:tcPr marL="64155" marR="64155" marT="0" marB="0"/>
                </a:tc>
              </a:tr>
              <a:tr h="3959238">
                <a:tc>
                  <a:txBody>
                    <a:bodyPr/>
                    <a:lstStyle/>
                    <a:p>
                      <a:pPr algn="l">
                        <a:lnSpc>
                          <a:spcPct val="150000"/>
                        </a:lnSpc>
                        <a:spcAft>
                          <a:spcPts val="0"/>
                        </a:spcAft>
                      </a:pPr>
                      <a:r>
                        <a:rPr lang="es-ES" sz="1800" dirty="0">
                          <a:effectLst/>
                        </a:rPr>
                        <a:t>Ludo motricidad</a:t>
                      </a:r>
                      <a:endParaRPr lang="es-EC" sz="1800" b="0" dirty="0">
                        <a:solidFill>
                          <a:schemeClr val="tx1"/>
                        </a:solidFill>
                        <a:effectLst/>
                        <a:latin typeface="Calibri Light" pitchFamily="34" charset="0"/>
                        <a:ea typeface="Calibri"/>
                        <a:cs typeface="Times New Roman"/>
                      </a:endParaRPr>
                    </a:p>
                  </a:txBody>
                  <a:tcPr marL="64155" marR="64155" marT="0" marB="0"/>
                </a:tc>
                <a:tc>
                  <a:txBody>
                    <a:bodyPr/>
                    <a:lstStyle/>
                    <a:p>
                      <a:pPr algn="l">
                        <a:lnSpc>
                          <a:spcPct val="150000"/>
                        </a:lnSpc>
                        <a:spcAft>
                          <a:spcPts val="0"/>
                        </a:spcAft>
                      </a:pPr>
                      <a:r>
                        <a:rPr lang="es-EC" sz="1800" dirty="0">
                          <a:effectLst/>
                        </a:rPr>
                        <a:t>“Es el conjunto de actividades lúdicas –psicomotrices que contribuyen al desarrollo, crecimiento y bienestar  personal”.</a:t>
                      </a:r>
                    </a:p>
                    <a:p>
                      <a:pPr algn="l">
                        <a:lnSpc>
                          <a:spcPct val="150000"/>
                        </a:lnSpc>
                        <a:spcAft>
                          <a:spcPts val="0"/>
                        </a:spcAft>
                      </a:pPr>
                      <a:r>
                        <a:rPr lang="es-ES" sz="1800" dirty="0">
                          <a:effectLst/>
                        </a:rPr>
                        <a:t> </a:t>
                      </a:r>
                      <a:endParaRPr lang="es-EC" sz="1800" dirty="0">
                        <a:solidFill>
                          <a:schemeClr val="tx1"/>
                        </a:solidFill>
                        <a:effectLst/>
                        <a:latin typeface="Calibri Light" pitchFamily="34" charset="0"/>
                        <a:ea typeface="Calibri"/>
                        <a:cs typeface="Times New Roman"/>
                      </a:endParaRPr>
                    </a:p>
                  </a:txBody>
                  <a:tcPr marL="64155" marR="64155" marT="0" marB="0"/>
                </a:tc>
                <a:tc>
                  <a:txBody>
                    <a:bodyPr/>
                    <a:lstStyle/>
                    <a:p>
                      <a:pPr algn="l">
                        <a:lnSpc>
                          <a:spcPct val="150000"/>
                        </a:lnSpc>
                        <a:spcAft>
                          <a:spcPts val="0"/>
                        </a:spcAft>
                      </a:pPr>
                      <a:r>
                        <a:rPr lang="es-ES" sz="1800" u="sng" dirty="0">
                          <a:effectLst/>
                        </a:rPr>
                        <a:t>Introyectiva</a:t>
                      </a:r>
                      <a:endParaRPr lang="es-EC" sz="1800" u="sng" dirty="0">
                        <a:effectLst/>
                      </a:endParaRPr>
                    </a:p>
                    <a:p>
                      <a:pPr algn="l">
                        <a:lnSpc>
                          <a:spcPct val="150000"/>
                        </a:lnSpc>
                        <a:spcAft>
                          <a:spcPts val="0"/>
                        </a:spcAft>
                      </a:pPr>
                      <a:r>
                        <a:rPr lang="es-ES" sz="1800" dirty="0">
                          <a:effectLst/>
                        </a:rPr>
                        <a:t> (s</a:t>
                      </a:r>
                      <a:r>
                        <a:rPr lang="es-EC" sz="1800" dirty="0" err="1">
                          <a:effectLst/>
                        </a:rPr>
                        <a:t>aber</a:t>
                      </a:r>
                      <a:r>
                        <a:rPr lang="es-EC" sz="1800" dirty="0">
                          <a:effectLst/>
                        </a:rPr>
                        <a:t> reconocerse)</a:t>
                      </a:r>
                    </a:p>
                    <a:p>
                      <a:pPr algn="l">
                        <a:lnSpc>
                          <a:spcPct val="150000"/>
                        </a:lnSpc>
                        <a:spcAft>
                          <a:spcPts val="0"/>
                        </a:spcAft>
                      </a:pPr>
                      <a:r>
                        <a:rPr lang="es-EC" sz="1800" dirty="0">
                          <a:effectLst/>
                        </a:rPr>
                        <a:t> </a:t>
                      </a:r>
                      <a:r>
                        <a:rPr lang="es-EC" sz="1800" u="sng" dirty="0" smtClean="0">
                          <a:effectLst/>
                        </a:rPr>
                        <a:t>Extensiva</a:t>
                      </a:r>
                      <a:endParaRPr lang="es-EC" sz="1800" u="sng" dirty="0">
                        <a:effectLst/>
                      </a:endParaRPr>
                    </a:p>
                    <a:p>
                      <a:pPr algn="l">
                        <a:lnSpc>
                          <a:spcPct val="150000"/>
                        </a:lnSpc>
                        <a:spcAft>
                          <a:spcPts val="0"/>
                        </a:spcAft>
                      </a:pPr>
                      <a:r>
                        <a:rPr lang="es-EC" sz="1800" dirty="0">
                          <a:effectLst/>
                        </a:rPr>
                        <a:t> (saber interactuar)</a:t>
                      </a:r>
                    </a:p>
                    <a:p>
                      <a:pPr algn="l">
                        <a:lnSpc>
                          <a:spcPct val="150000"/>
                        </a:lnSpc>
                        <a:spcAft>
                          <a:spcPts val="0"/>
                        </a:spcAft>
                      </a:pPr>
                      <a:r>
                        <a:rPr lang="es-EC" sz="1800" dirty="0">
                          <a:effectLst/>
                        </a:rPr>
                        <a:t> </a:t>
                      </a:r>
                      <a:r>
                        <a:rPr lang="es-EC" sz="1800" u="sng" dirty="0" smtClean="0">
                          <a:effectLst/>
                        </a:rPr>
                        <a:t>Proyectiva </a:t>
                      </a:r>
                      <a:endParaRPr lang="es-EC" sz="1800" u="sng" dirty="0">
                        <a:effectLst/>
                      </a:endParaRPr>
                    </a:p>
                    <a:p>
                      <a:pPr algn="l">
                        <a:lnSpc>
                          <a:spcPct val="150000"/>
                        </a:lnSpc>
                        <a:spcAft>
                          <a:spcPts val="0"/>
                        </a:spcAft>
                      </a:pPr>
                      <a:r>
                        <a:rPr lang="es-EC" sz="1800" dirty="0">
                          <a:effectLst/>
                        </a:rPr>
                        <a:t>(saber comunicar)</a:t>
                      </a:r>
                    </a:p>
                    <a:p>
                      <a:pPr algn="l">
                        <a:lnSpc>
                          <a:spcPct val="150000"/>
                        </a:lnSpc>
                        <a:spcAft>
                          <a:spcPts val="0"/>
                        </a:spcAft>
                      </a:pPr>
                      <a:r>
                        <a:rPr lang="es-ES" sz="1800" dirty="0">
                          <a:effectLst/>
                        </a:rPr>
                        <a:t> </a:t>
                      </a:r>
                      <a:endParaRPr lang="es-EC" sz="1800" dirty="0">
                        <a:solidFill>
                          <a:schemeClr val="tx1"/>
                        </a:solidFill>
                        <a:effectLst/>
                        <a:latin typeface="Calibri Light" pitchFamily="34" charset="0"/>
                        <a:ea typeface="Calibri"/>
                        <a:cs typeface="Times New Roman"/>
                      </a:endParaRPr>
                    </a:p>
                  </a:txBody>
                  <a:tcPr marL="64155" marR="64155" marT="0" marB="0"/>
                </a:tc>
                <a:tc>
                  <a:txBody>
                    <a:bodyPr/>
                    <a:lstStyle/>
                    <a:p>
                      <a:pPr algn="l">
                        <a:lnSpc>
                          <a:spcPct val="150000"/>
                        </a:lnSpc>
                        <a:spcAft>
                          <a:spcPts val="0"/>
                        </a:spcAft>
                      </a:pPr>
                      <a:r>
                        <a:rPr lang="es-ES" sz="1800" dirty="0">
                          <a:effectLst/>
                        </a:rPr>
                        <a:t>Sobresaliente</a:t>
                      </a:r>
                      <a:endParaRPr lang="es-EC" sz="1800" dirty="0">
                        <a:effectLst/>
                      </a:endParaRPr>
                    </a:p>
                    <a:p>
                      <a:pPr algn="l">
                        <a:lnSpc>
                          <a:spcPct val="150000"/>
                        </a:lnSpc>
                        <a:spcAft>
                          <a:spcPts val="0"/>
                        </a:spcAft>
                      </a:pPr>
                      <a:r>
                        <a:rPr lang="es-ES" sz="1800" dirty="0">
                          <a:effectLst/>
                        </a:rPr>
                        <a:t>Bueno</a:t>
                      </a:r>
                      <a:endParaRPr lang="es-EC" sz="1800" dirty="0">
                        <a:effectLst/>
                      </a:endParaRPr>
                    </a:p>
                    <a:p>
                      <a:pPr algn="l">
                        <a:lnSpc>
                          <a:spcPct val="150000"/>
                        </a:lnSpc>
                        <a:spcAft>
                          <a:spcPts val="0"/>
                        </a:spcAft>
                      </a:pPr>
                      <a:r>
                        <a:rPr lang="es-ES" sz="1800" dirty="0">
                          <a:effectLst/>
                        </a:rPr>
                        <a:t>Regular</a:t>
                      </a:r>
                      <a:endParaRPr lang="es-EC" sz="1800" dirty="0">
                        <a:effectLst/>
                      </a:endParaRPr>
                    </a:p>
                    <a:p>
                      <a:pPr algn="l">
                        <a:lnSpc>
                          <a:spcPct val="150000"/>
                        </a:lnSpc>
                        <a:spcAft>
                          <a:spcPts val="0"/>
                        </a:spcAft>
                      </a:pPr>
                      <a:r>
                        <a:rPr lang="es-ES" sz="1400" dirty="0">
                          <a:effectLst/>
                        </a:rPr>
                        <a:t> </a:t>
                      </a:r>
                      <a:endParaRPr lang="es-EC" sz="1400" dirty="0">
                        <a:solidFill>
                          <a:schemeClr val="tx1"/>
                        </a:solidFill>
                        <a:effectLst/>
                        <a:latin typeface="Calibri Light" pitchFamily="34" charset="0"/>
                        <a:ea typeface="Calibri"/>
                        <a:cs typeface="Times New Roman"/>
                      </a:endParaRPr>
                    </a:p>
                  </a:txBody>
                  <a:tcPr marL="64155" marR="64155" marT="0" marB="0"/>
                </a:tc>
                <a:tc>
                  <a:txBody>
                    <a:bodyPr/>
                    <a:lstStyle/>
                    <a:p>
                      <a:pPr algn="l">
                        <a:lnSpc>
                          <a:spcPct val="150000"/>
                        </a:lnSpc>
                        <a:spcAft>
                          <a:spcPts val="0"/>
                        </a:spcAft>
                      </a:pPr>
                      <a:r>
                        <a:rPr lang="es-ES" sz="1800" dirty="0">
                          <a:effectLst/>
                        </a:rPr>
                        <a:t>Cuestionario de evaluación y seguimiento.</a:t>
                      </a:r>
                      <a:endParaRPr lang="es-EC" sz="1800" dirty="0">
                        <a:solidFill>
                          <a:schemeClr val="tx1"/>
                        </a:solidFill>
                        <a:effectLst/>
                        <a:latin typeface="Calibri Light" pitchFamily="34" charset="0"/>
                        <a:ea typeface="Calibri"/>
                        <a:cs typeface="Times New Roman"/>
                      </a:endParaRPr>
                    </a:p>
                  </a:txBody>
                  <a:tcPr marL="64155" marR="64155" marT="0" marB="0"/>
                </a:tc>
              </a:tr>
            </a:tbl>
          </a:graphicData>
        </a:graphic>
      </p:graphicFrame>
    </p:spTree>
    <p:extLst>
      <p:ext uri="{BB962C8B-B14F-4D97-AF65-F5344CB8AC3E}">
        <p14:creationId xmlns="" xmlns:p14="http://schemas.microsoft.com/office/powerpoint/2010/main" val="205187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87624" y="274638"/>
            <a:ext cx="6480720" cy="1143000"/>
          </a:xfrm>
        </p:spPr>
        <p:txBody>
          <a:bodyPr>
            <a:normAutofit fontScale="90000"/>
          </a:bodyPr>
          <a:lstStyle/>
          <a:p>
            <a:r>
              <a:rPr lang="es-EC" sz="4000" dirty="0" smtClean="0">
                <a:latin typeface="Harrington" pitchFamily="82" charset="0"/>
              </a:rPr>
              <a:t>ANÁLISIS Y PROCESAMIENTO DE DATOS</a:t>
            </a:r>
            <a:endParaRPr lang="es-EC" sz="4000" dirty="0">
              <a:latin typeface="Harrington" pitchFamily="82" charset="0"/>
            </a:endParaRPr>
          </a:p>
        </p:txBody>
      </p:sp>
      <p:pic>
        <p:nvPicPr>
          <p:cNvPr id="3"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172400" y="188640"/>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aphicFrame>
        <p:nvGraphicFramePr>
          <p:cNvPr id="4" name="3 Tabla"/>
          <p:cNvGraphicFramePr>
            <a:graphicFrameLocks noGrp="1"/>
          </p:cNvGraphicFramePr>
          <p:nvPr>
            <p:extLst>
              <p:ext uri="{D42A27DB-BD31-4B8C-83A1-F6EECF244321}">
                <p14:modId xmlns="" xmlns:p14="http://schemas.microsoft.com/office/powerpoint/2010/main" val="1046622328"/>
              </p:ext>
            </p:extLst>
          </p:nvPr>
        </p:nvGraphicFramePr>
        <p:xfrm>
          <a:off x="323528" y="1772816"/>
          <a:ext cx="8424936" cy="4536504"/>
        </p:xfrm>
        <a:graphic>
          <a:graphicData uri="http://schemas.openxmlformats.org/drawingml/2006/table">
            <a:tbl>
              <a:tblPr firstRow="1" firstCol="1" bandRow="1">
                <a:tableStyleId>{1E171933-4619-4E11-9A3F-F7608DF75F80}</a:tableStyleId>
              </a:tblPr>
              <a:tblGrid>
                <a:gridCol w="2359064"/>
                <a:gridCol w="1560814"/>
                <a:gridCol w="1560814"/>
                <a:gridCol w="1472122"/>
                <a:gridCol w="1472122"/>
              </a:tblGrid>
              <a:tr h="659181">
                <a:tc rowSpan="2">
                  <a:txBody>
                    <a:bodyPr/>
                    <a:lstStyle/>
                    <a:p>
                      <a:pPr algn="ctr">
                        <a:lnSpc>
                          <a:spcPct val="150000"/>
                        </a:lnSpc>
                        <a:spcAft>
                          <a:spcPts val="1000"/>
                        </a:spcAft>
                      </a:pPr>
                      <a:r>
                        <a:rPr lang="es-EC" sz="2000" dirty="0">
                          <a:solidFill>
                            <a:schemeClr val="tx1"/>
                          </a:solidFill>
                          <a:effectLst/>
                        </a:rPr>
                        <a:t>Rangos de puntuación según </a:t>
                      </a:r>
                      <a:r>
                        <a:rPr lang="es-EC" sz="2000" dirty="0" smtClean="0">
                          <a:solidFill>
                            <a:schemeClr val="tx1"/>
                          </a:solidFill>
                          <a:effectLst/>
                        </a:rPr>
                        <a:t>baremo</a:t>
                      </a:r>
                      <a:endParaRPr lang="es-EC" sz="2000" dirty="0">
                        <a:solidFill>
                          <a:schemeClr val="tx1"/>
                        </a:solidFill>
                        <a:effectLst/>
                        <a:latin typeface="Calibri"/>
                        <a:ea typeface="Calibri"/>
                        <a:cs typeface="Times New Roman"/>
                      </a:endParaRPr>
                    </a:p>
                  </a:txBody>
                  <a:tcPr marL="68580" marR="68580" marT="0" marB="0" anchor="ctr"/>
                </a:tc>
                <a:tc gridSpan="2">
                  <a:txBody>
                    <a:bodyPr/>
                    <a:lstStyle/>
                    <a:p>
                      <a:pPr algn="ctr">
                        <a:lnSpc>
                          <a:spcPct val="150000"/>
                        </a:lnSpc>
                        <a:spcAft>
                          <a:spcPts val="1000"/>
                        </a:spcAft>
                      </a:pPr>
                      <a:r>
                        <a:rPr lang="es-EC" sz="2000" dirty="0">
                          <a:solidFill>
                            <a:schemeClr val="tx1"/>
                          </a:solidFill>
                          <a:effectLst/>
                        </a:rPr>
                        <a:t>Número de casos</a:t>
                      </a:r>
                      <a:endParaRPr lang="es-EC" sz="2000" dirty="0">
                        <a:solidFill>
                          <a:schemeClr val="tx1"/>
                        </a:solidFill>
                        <a:effectLst/>
                        <a:latin typeface="Calibri"/>
                        <a:ea typeface="Calibri"/>
                        <a:cs typeface="Times New Roman"/>
                      </a:endParaRPr>
                    </a:p>
                  </a:txBody>
                  <a:tcPr marL="68580" marR="68580" marT="0" marB="0" anchor="ctr"/>
                </a:tc>
                <a:tc hMerge="1">
                  <a:txBody>
                    <a:bodyPr/>
                    <a:lstStyle/>
                    <a:p>
                      <a:endParaRPr lang="es-EC"/>
                    </a:p>
                  </a:txBody>
                  <a:tcPr/>
                </a:tc>
                <a:tc gridSpan="2">
                  <a:txBody>
                    <a:bodyPr/>
                    <a:lstStyle/>
                    <a:p>
                      <a:pPr algn="ctr">
                        <a:lnSpc>
                          <a:spcPct val="150000"/>
                        </a:lnSpc>
                        <a:spcAft>
                          <a:spcPts val="1000"/>
                        </a:spcAft>
                      </a:pPr>
                      <a:r>
                        <a:rPr lang="es-EC" sz="2000" dirty="0">
                          <a:solidFill>
                            <a:schemeClr val="tx1"/>
                          </a:solidFill>
                          <a:effectLst/>
                        </a:rPr>
                        <a:t>Porcentaje</a:t>
                      </a:r>
                      <a:endParaRPr lang="es-EC" sz="2000" dirty="0">
                        <a:solidFill>
                          <a:schemeClr val="tx1"/>
                        </a:solidFill>
                        <a:effectLst/>
                        <a:latin typeface="Calibri"/>
                        <a:ea typeface="Calibri"/>
                        <a:cs typeface="Times New Roman"/>
                      </a:endParaRPr>
                    </a:p>
                  </a:txBody>
                  <a:tcPr marL="68580" marR="68580" marT="0" marB="0" anchor="ctr"/>
                </a:tc>
                <a:tc hMerge="1">
                  <a:txBody>
                    <a:bodyPr/>
                    <a:lstStyle/>
                    <a:p>
                      <a:endParaRPr lang="es-EC"/>
                    </a:p>
                  </a:txBody>
                  <a:tcPr/>
                </a:tc>
              </a:tr>
              <a:tr h="1335546">
                <a:tc vMerge="1">
                  <a:txBody>
                    <a:bodyPr/>
                    <a:lstStyle/>
                    <a:p>
                      <a:endParaRPr lang="es-EC"/>
                    </a:p>
                  </a:txBody>
                  <a:tcPr/>
                </a:tc>
                <a:tc>
                  <a:txBody>
                    <a:bodyPr/>
                    <a:lstStyle/>
                    <a:p>
                      <a:pPr algn="ctr">
                        <a:lnSpc>
                          <a:spcPct val="150000"/>
                        </a:lnSpc>
                        <a:spcAft>
                          <a:spcPts val="1000"/>
                        </a:spcAft>
                      </a:pPr>
                      <a:r>
                        <a:rPr lang="es-EC" sz="2000" dirty="0">
                          <a:solidFill>
                            <a:schemeClr val="tx1"/>
                          </a:solidFill>
                          <a:effectLst/>
                        </a:rPr>
                        <a:t>Antes</a:t>
                      </a:r>
                    </a:p>
                    <a:p>
                      <a:pPr algn="ctr">
                        <a:lnSpc>
                          <a:spcPct val="150000"/>
                        </a:lnSpc>
                        <a:spcAft>
                          <a:spcPts val="1000"/>
                        </a:spcAft>
                      </a:pPr>
                      <a:r>
                        <a:rPr lang="es-EC" sz="2000" dirty="0">
                          <a:solidFill>
                            <a:schemeClr val="tx1"/>
                          </a:solidFill>
                          <a:effectLst/>
                        </a:rPr>
                        <a:t>Test</a:t>
                      </a:r>
                      <a:endParaRPr lang="es-EC" sz="2000" dirty="0">
                        <a:solidFill>
                          <a:schemeClr val="tx1"/>
                        </a:solidFill>
                        <a:effectLst/>
                        <a:latin typeface="Calibri"/>
                        <a:ea typeface="Calibri"/>
                        <a:cs typeface="Times New Roman"/>
                      </a:endParaRPr>
                    </a:p>
                  </a:txBody>
                  <a:tcPr marL="68580" marR="68580" marT="0" marB="0" anchor="b"/>
                </a:tc>
                <a:tc>
                  <a:txBody>
                    <a:bodyPr/>
                    <a:lstStyle/>
                    <a:p>
                      <a:pPr algn="ctr">
                        <a:lnSpc>
                          <a:spcPct val="150000"/>
                        </a:lnSpc>
                        <a:spcAft>
                          <a:spcPts val="1000"/>
                        </a:spcAft>
                      </a:pPr>
                      <a:r>
                        <a:rPr lang="es-EC" sz="2000" dirty="0">
                          <a:solidFill>
                            <a:schemeClr val="tx1"/>
                          </a:solidFill>
                          <a:effectLst/>
                        </a:rPr>
                        <a:t>Después</a:t>
                      </a:r>
                    </a:p>
                    <a:p>
                      <a:pPr algn="ctr">
                        <a:lnSpc>
                          <a:spcPct val="150000"/>
                        </a:lnSpc>
                        <a:spcAft>
                          <a:spcPts val="1000"/>
                        </a:spcAft>
                      </a:pPr>
                      <a:r>
                        <a:rPr lang="es-EC" sz="2000" baseline="0" dirty="0" smtClean="0">
                          <a:solidFill>
                            <a:schemeClr val="tx1"/>
                          </a:solidFill>
                          <a:effectLst/>
                        </a:rPr>
                        <a:t> del </a:t>
                      </a:r>
                      <a:r>
                        <a:rPr lang="es-EC" sz="2000" dirty="0" smtClean="0">
                          <a:solidFill>
                            <a:schemeClr val="tx1"/>
                          </a:solidFill>
                          <a:effectLst/>
                        </a:rPr>
                        <a:t>test</a:t>
                      </a:r>
                      <a:endParaRPr lang="es-EC" sz="2000" dirty="0">
                        <a:solidFill>
                          <a:schemeClr val="tx1"/>
                        </a:solidFill>
                        <a:effectLst/>
                        <a:latin typeface="Calibri"/>
                        <a:ea typeface="Calibri"/>
                        <a:cs typeface="Times New Roman"/>
                      </a:endParaRPr>
                    </a:p>
                  </a:txBody>
                  <a:tcPr marL="68580" marR="68580" marT="0" marB="0" anchor="b"/>
                </a:tc>
                <a:tc>
                  <a:txBody>
                    <a:bodyPr/>
                    <a:lstStyle/>
                    <a:p>
                      <a:pPr algn="ctr">
                        <a:lnSpc>
                          <a:spcPct val="150000"/>
                        </a:lnSpc>
                        <a:spcAft>
                          <a:spcPts val="1000"/>
                        </a:spcAft>
                      </a:pPr>
                      <a:r>
                        <a:rPr lang="es-EC" sz="2000" dirty="0">
                          <a:solidFill>
                            <a:schemeClr val="tx1"/>
                          </a:solidFill>
                          <a:effectLst/>
                        </a:rPr>
                        <a:t>Antes</a:t>
                      </a:r>
                    </a:p>
                    <a:p>
                      <a:pPr algn="ctr">
                        <a:lnSpc>
                          <a:spcPct val="150000"/>
                        </a:lnSpc>
                        <a:spcAft>
                          <a:spcPts val="1000"/>
                        </a:spcAft>
                      </a:pPr>
                      <a:r>
                        <a:rPr lang="es-EC" sz="2000" dirty="0">
                          <a:solidFill>
                            <a:schemeClr val="tx1"/>
                          </a:solidFill>
                          <a:effectLst/>
                        </a:rPr>
                        <a:t>Test</a:t>
                      </a:r>
                      <a:endParaRPr lang="es-EC" sz="2000" dirty="0">
                        <a:solidFill>
                          <a:schemeClr val="tx1"/>
                        </a:solidFill>
                        <a:effectLst/>
                        <a:latin typeface="Calibri"/>
                        <a:ea typeface="Calibri"/>
                        <a:cs typeface="Times New Roman"/>
                      </a:endParaRPr>
                    </a:p>
                  </a:txBody>
                  <a:tcPr marL="68580" marR="68580" marT="0" marB="0" anchor="b"/>
                </a:tc>
                <a:tc>
                  <a:txBody>
                    <a:bodyPr/>
                    <a:lstStyle/>
                    <a:p>
                      <a:pPr algn="ctr">
                        <a:lnSpc>
                          <a:spcPct val="150000"/>
                        </a:lnSpc>
                        <a:spcAft>
                          <a:spcPts val="1000"/>
                        </a:spcAft>
                      </a:pPr>
                      <a:r>
                        <a:rPr lang="es-EC" sz="2000" dirty="0">
                          <a:solidFill>
                            <a:schemeClr val="tx1"/>
                          </a:solidFill>
                          <a:effectLst/>
                        </a:rPr>
                        <a:t>Después</a:t>
                      </a:r>
                    </a:p>
                    <a:p>
                      <a:pPr algn="ctr">
                        <a:lnSpc>
                          <a:spcPct val="150000"/>
                        </a:lnSpc>
                        <a:spcAft>
                          <a:spcPts val="1000"/>
                        </a:spcAft>
                      </a:pPr>
                      <a:r>
                        <a:rPr lang="es-EC" sz="2000" dirty="0" smtClean="0">
                          <a:solidFill>
                            <a:schemeClr val="tx1"/>
                          </a:solidFill>
                          <a:effectLst/>
                        </a:rPr>
                        <a:t>Del</a:t>
                      </a:r>
                      <a:r>
                        <a:rPr lang="es-EC" sz="2000" baseline="0" dirty="0" smtClean="0">
                          <a:solidFill>
                            <a:schemeClr val="tx1"/>
                          </a:solidFill>
                          <a:effectLst/>
                        </a:rPr>
                        <a:t> </a:t>
                      </a:r>
                      <a:r>
                        <a:rPr lang="es-EC" sz="2000" dirty="0" smtClean="0">
                          <a:solidFill>
                            <a:schemeClr val="tx1"/>
                          </a:solidFill>
                          <a:effectLst/>
                        </a:rPr>
                        <a:t>test</a:t>
                      </a:r>
                      <a:endParaRPr lang="es-EC" sz="2000" dirty="0">
                        <a:solidFill>
                          <a:schemeClr val="tx1"/>
                        </a:solidFill>
                        <a:effectLst/>
                        <a:latin typeface="Calibri"/>
                        <a:ea typeface="Calibri"/>
                        <a:cs typeface="Times New Roman"/>
                      </a:endParaRPr>
                    </a:p>
                  </a:txBody>
                  <a:tcPr marL="68580" marR="68580" marT="0" marB="0" anchor="b"/>
                </a:tc>
              </a:tr>
              <a:tr h="1223415">
                <a:tc>
                  <a:txBody>
                    <a:bodyPr/>
                    <a:lstStyle/>
                    <a:p>
                      <a:pPr algn="ctr">
                        <a:lnSpc>
                          <a:spcPct val="150000"/>
                        </a:lnSpc>
                        <a:spcAft>
                          <a:spcPts val="1000"/>
                        </a:spcAft>
                      </a:pPr>
                      <a:r>
                        <a:rPr lang="es-EC" sz="2000">
                          <a:solidFill>
                            <a:schemeClr val="tx1"/>
                          </a:solidFill>
                          <a:effectLst/>
                        </a:rPr>
                        <a:t>Menos de 25 puntos</a:t>
                      </a:r>
                      <a:endParaRPr lang="es-EC" sz="2000">
                        <a:solidFill>
                          <a:schemeClr val="tx1"/>
                        </a:solidFill>
                        <a:effectLst/>
                        <a:latin typeface="Calibri"/>
                        <a:ea typeface="Calibri"/>
                        <a:cs typeface="Times New Roman"/>
                      </a:endParaRPr>
                    </a:p>
                  </a:txBody>
                  <a:tcPr marL="68580" marR="68580" marT="0" marB="0" anchor="ctr"/>
                </a:tc>
                <a:tc>
                  <a:txBody>
                    <a:bodyPr/>
                    <a:lstStyle/>
                    <a:p>
                      <a:pPr algn="ctr">
                        <a:lnSpc>
                          <a:spcPct val="150000"/>
                        </a:lnSpc>
                        <a:spcAft>
                          <a:spcPts val="1000"/>
                        </a:spcAft>
                      </a:pPr>
                      <a:r>
                        <a:rPr lang="es-EC" sz="2000" dirty="0">
                          <a:solidFill>
                            <a:schemeClr val="tx1"/>
                          </a:solidFill>
                          <a:effectLst/>
                        </a:rPr>
                        <a:t>10</a:t>
                      </a:r>
                      <a:endParaRPr lang="es-EC" sz="2000" dirty="0">
                        <a:solidFill>
                          <a:schemeClr val="tx1"/>
                        </a:solidFill>
                        <a:effectLst/>
                        <a:latin typeface="Calibri"/>
                        <a:ea typeface="Calibri"/>
                        <a:cs typeface="Times New Roman"/>
                      </a:endParaRPr>
                    </a:p>
                  </a:txBody>
                  <a:tcPr marL="68580" marR="68580" marT="0" marB="0" anchor="ctr"/>
                </a:tc>
                <a:tc>
                  <a:txBody>
                    <a:bodyPr/>
                    <a:lstStyle/>
                    <a:p>
                      <a:pPr algn="ctr">
                        <a:lnSpc>
                          <a:spcPct val="150000"/>
                        </a:lnSpc>
                        <a:spcAft>
                          <a:spcPts val="1000"/>
                        </a:spcAft>
                      </a:pPr>
                      <a:r>
                        <a:rPr lang="es-EC" sz="2000">
                          <a:solidFill>
                            <a:schemeClr val="tx1"/>
                          </a:solidFill>
                          <a:effectLst/>
                        </a:rPr>
                        <a:t>1</a:t>
                      </a:r>
                      <a:endParaRPr lang="es-EC" sz="2000">
                        <a:solidFill>
                          <a:schemeClr val="tx1"/>
                        </a:solidFill>
                        <a:effectLst/>
                        <a:latin typeface="Calibri"/>
                        <a:ea typeface="Calibri"/>
                        <a:cs typeface="Times New Roman"/>
                      </a:endParaRPr>
                    </a:p>
                  </a:txBody>
                  <a:tcPr marL="68580" marR="68580" marT="0" marB="0" anchor="ctr"/>
                </a:tc>
                <a:tc>
                  <a:txBody>
                    <a:bodyPr/>
                    <a:lstStyle/>
                    <a:p>
                      <a:pPr algn="ctr">
                        <a:lnSpc>
                          <a:spcPct val="150000"/>
                        </a:lnSpc>
                        <a:spcAft>
                          <a:spcPts val="1000"/>
                        </a:spcAft>
                      </a:pPr>
                      <a:r>
                        <a:rPr lang="es-EC" sz="2000" dirty="0">
                          <a:solidFill>
                            <a:schemeClr val="tx1"/>
                          </a:solidFill>
                          <a:effectLst/>
                        </a:rPr>
                        <a:t>48%</a:t>
                      </a:r>
                      <a:endParaRPr lang="es-EC" sz="2000" dirty="0">
                        <a:solidFill>
                          <a:schemeClr val="tx1"/>
                        </a:solidFill>
                        <a:effectLst/>
                        <a:latin typeface="Calibri"/>
                        <a:ea typeface="Calibri"/>
                        <a:cs typeface="Times New Roman"/>
                      </a:endParaRPr>
                    </a:p>
                  </a:txBody>
                  <a:tcPr marL="68580" marR="68580" marT="0" marB="0" anchor="ctr"/>
                </a:tc>
                <a:tc>
                  <a:txBody>
                    <a:bodyPr/>
                    <a:lstStyle/>
                    <a:p>
                      <a:pPr algn="ctr">
                        <a:lnSpc>
                          <a:spcPct val="150000"/>
                        </a:lnSpc>
                        <a:spcAft>
                          <a:spcPts val="1000"/>
                        </a:spcAft>
                      </a:pPr>
                      <a:r>
                        <a:rPr lang="es-EC" sz="2000">
                          <a:solidFill>
                            <a:schemeClr val="tx1"/>
                          </a:solidFill>
                          <a:effectLst/>
                        </a:rPr>
                        <a:t>5%</a:t>
                      </a:r>
                      <a:endParaRPr lang="es-EC" sz="2000">
                        <a:solidFill>
                          <a:schemeClr val="tx1"/>
                        </a:solidFill>
                        <a:effectLst/>
                        <a:latin typeface="Calibri"/>
                        <a:ea typeface="Calibri"/>
                        <a:cs typeface="Times New Roman"/>
                      </a:endParaRPr>
                    </a:p>
                  </a:txBody>
                  <a:tcPr marL="68580" marR="68580" marT="0" marB="0" anchor="ctr"/>
                </a:tc>
              </a:tr>
              <a:tr h="659181">
                <a:tc>
                  <a:txBody>
                    <a:bodyPr/>
                    <a:lstStyle/>
                    <a:p>
                      <a:pPr algn="ctr">
                        <a:lnSpc>
                          <a:spcPct val="150000"/>
                        </a:lnSpc>
                        <a:spcAft>
                          <a:spcPts val="1000"/>
                        </a:spcAft>
                      </a:pPr>
                      <a:r>
                        <a:rPr lang="es-EC" sz="2000">
                          <a:solidFill>
                            <a:schemeClr val="tx1"/>
                          </a:solidFill>
                          <a:effectLst/>
                        </a:rPr>
                        <a:t>26 a 29</a:t>
                      </a:r>
                      <a:endParaRPr lang="es-EC" sz="2000">
                        <a:solidFill>
                          <a:schemeClr val="tx1"/>
                        </a:solidFill>
                        <a:effectLst/>
                        <a:latin typeface="Calibri"/>
                        <a:ea typeface="Calibri"/>
                        <a:cs typeface="Times New Roman"/>
                      </a:endParaRPr>
                    </a:p>
                  </a:txBody>
                  <a:tcPr marL="68580" marR="68580" marT="0" marB="0" anchor="ctr"/>
                </a:tc>
                <a:tc>
                  <a:txBody>
                    <a:bodyPr/>
                    <a:lstStyle/>
                    <a:p>
                      <a:pPr algn="ctr">
                        <a:lnSpc>
                          <a:spcPct val="150000"/>
                        </a:lnSpc>
                        <a:spcAft>
                          <a:spcPts val="1000"/>
                        </a:spcAft>
                      </a:pPr>
                      <a:r>
                        <a:rPr lang="es-EC" sz="2000">
                          <a:solidFill>
                            <a:schemeClr val="tx1"/>
                          </a:solidFill>
                          <a:effectLst/>
                        </a:rPr>
                        <a:t>7</a:t>
                      </a:r>
                      <a:endParaRPr lang="es-EC" sz="2000">
                        <a:solidFill>
                          <a:schemeClr val="tx1"/>
                        </a:solidFill>
                        <a:effectLst/>
                        <a:latin typeface="Calibri"/>
                        <a:ea typeface="Calibri"/>
                        <a:cs typeface="Times New Roman"/>
                      </a:endParaRPr>
                    </a:p>
                  </a:txBody>
                  <a:tcPr marL="68580" marR="68580" marT="0" marB="0" anchor="ctr"/>
                </a:tc>
                <a:tc>
                  <a:txBody>
                    <a:bodyPr/>
                    <a:lstStyle/>
                    <a:p>
                      <a:pPr algn="ctr">
                        <a:lnSpc>
                          <a:spcPct val="150000"/>
                        </a:lnSpc>
                        <a:spcAft>
                          <a:spcPts val="1000"/>
                        </a:spcAft>
                      </a:pPr>
                      <a:r>
                        <a:rPr lang="es-EC" sz="2000">
                          <a:solidFill>
                            <a:schemeClr val="tx1"/>
                          </a:solidFill>
                          <a:effectLst/>
                        </a:rPr>
                        <a:t>4</a:t>
                      </a:r>
                      <a:endParaRPr lang="es-EC" sz="2000">
                        <a:solidFill>
                          <a:schemeClr val="tx1"/>
                        </a:solidFill>
                        <a:effectLst/>
                        <a:latin typeface="Calibri"/>
                        <a:ea typeface="Calibri"/>
                        <a:cs typeface="Times New Roman"/>
                      </a:endParaRPr>
                    </a:p>
                  </a:txBody>
                  <a:tcPr marL="68580" marR="68580" marT="0" marB="0" anchor="ctr"/>
                </a:tc>
                <a:tc>
                  <a:txBody>
                    <a:bodyPr/>
                    <a:lstStyle/>
                    <a:p>
                      <a:pPr algn="ctr">
                        <a:lnSpc>
                          <a:spcPct val="150000"/>
                        </a:lnSpc>
                        <a:spcAft>
                          <a:spcPts val="1000"/>
                        </a:spcAft>
                      </a:pPr>
                      <a:r>
                        <a:rPr lang="es-EC" sz="2000">
                          <a:solidFill>
                            <a:schemeClr val="tx1"/>
                          </a:solidFill>
                          <a:effectLst/>
                        </a:rPr>
                        <a:t>33%</a:t>
                      </a:r>
                      <a:endParaRPr lang="es-EC" sz="2000">
                        <a:solidFill>
                          <a:schemeClr val="tx1"/>
                        </a:solidFill>
                        <a:effectLst/>
                        <a:latin typeface="Calibri"/>
                        <a:ea typeface="Calibri"/>
                        <a:cs typeface="Times New Roman"/>
                      </a:endParaRPr>
                    </a:p>
                  </a:txBody>
                  <a:tcPr marL="68580" marR="68580" marT="0" marB="0" anchor="ctr"/>
                </a:tc>
                <a:tc>
                  <a:txBody>
                    <a:bodyPr/>
                    <a:lstStyle/>
                    <a:p>
                      <a:pPr algn="ctr">
                        <a:lnSpc>
                          <a:spcPct val="150000"/>
                        </a:lnSpc>
                        <a:spcAft>
                          <a:spcPts val="1000"/>
                        </a:spcAft>
                      </a:pPr>
                      <a:r>
                        <a:rPr lang="es-EC" sz="2000">
                          <a:solidFill>
                            <a:schemeClr val="tx1"/>
                          </a:solidFill>
                          <a:effectLst/>
                        </a:rPr>
                        <a:t>19%</a:t>
                      </a:r>
                      <a:endParaRPr lang="es-EC" sz="2000">
                        <a:solidFill>
                          <a:schemeClr val="tx1"/>
                        </a:solidFill>
                        <a:effectLst/>
                        <a:latin typeface="Calibri"/>
                        <a:ea typeface="Calibri"/>
                        <a:cs typeface="Times New Roman"/>
                      </a:endParaRPr>
                    </a:p>
                  </a:txBody>
                  <a:tcPr marL="68580" marR="68580" marT="0" marB="0" anchor="ctr"/>
                </a:tc>
              </a:tr>
              <a:tr h="659181">
                <a:tc>
                  <a:txBody>
                    <a:bodyPr/>
                    <a:lstStyle/>
                    <a:p>
                      <a:pPr algn="ctr">
                        <a:lnSpc>
                          <a:spcPct val="150000"/>
                        </a:lnSpc>
                        <a:spcAft>
                          <a:spcPts val="1000"/>
                        </a:spcAft>
                      </a:pPr>
                      <a:r>
                        <a:rPr lang="es-EC" sz="2000">
                          <a:solidFill>
                            <a:schemeClr val="tx1"/>
                          </a:solidFill>
                          <a:effectLst/>
                        </a:rPr>
                        <a:t>30 a 40</a:t>
                      </a:r>
                      <a:endParaRPr lang="es-EC" sz="2000">
                        <a:solidFill>
                          <a:schemeClr val="tx1"/>
                        </a:solidFill>
                        <a:effectLst/>
                        <a:latin typeface="Calibri"/>
                        <a:ea typeface="Calibri"/>
                        <a:cs typeface="Times New Roman"/>
                      </a:endParaRPr>
                    </a:p>
                  </a:txBody>
                  <a:tcPr marL="68580" marR="68580" marT="0" marB="0" anchor="ctr"/>
                </a:tc>
                <a:tc>
                  <a:txBody>
                    <a:bodyPr/>
                    <a:lstStyle/>
                    <a:p>
                      <a:pPr algn="ctr">
                        <a:lnSpc>
                          <a:spcPct val="150000"/>
                        </a:lnSpc>
                        <a:spcAft>
                          <a:spcPts val="1000"/>
                        </a:spcAft>
                      </a:pPr>
                      <a:r>
                        <a:rPr lang="es-EC" sz="2000">
                          <a:solidFill>
                            <a:schemeClr val="tx1"/>
                          </a:solidFill>
                          <a:effectLst/>
                        </a:rPr>
                        <a:t>4</a:t>
                      </a:r>
                      <a:endParaRPr lang="es-EC" sz="2000">
                        <a:solidFill>
                          <a:schemeClr val="tx1"/>
                        </a:solidFill>
                        <a:effectLst/>
                        <a:latin typeface="Calibri"/>
                        <a:ea typeface="Calibri"/>
                        <a:cs typeface="Times New Roman"/>
                      </a:endParaRPr>
                    </a:p>
                  </a:txBody>
                  <a:tcPr marL="68580" marR="68580" marT="0" marB="0" anchor="ctr"/>
                </a:tc>
                <a:tc>
                  <a:txBody>
                    <a:bodyPr/>
                    <a:lstStyle/>
                    <a:p>
                      <a:pPr algn="ctr">
                        <a:lnSpc>
                          <a:spcPct val="150000"/>
                        </a:lnSpc>
                        <a:spcAft>
                          <a:spcPts val="1000"/>
                        </a:spcAft>
                      </a:pPr>
                      <a:r>
                        <a:rPr lang="es-EC" sz="2000">
                          <a:solidFill>
                            <a:schemeClr val="tx1"/>
                          </a:solidFill>
                          <a:effectLst/>
                        </a:rPr>
                        <a:t>16</a:t>
                      </a:r>
                      <a:endParaRPr lang="es-EC" sz="2000">
                        <a:solidFill>
                          <a:schemeClr val="tx1"/>
                        </a:solidFill>
                        <a:effectLst/>
                        <a:latin typeface="Calibri"/>
                        <a:ea typeface="Calibri"/>
                        <a:cs typeface="Times New Roman"/>
                      </a:endParaRPr>
                    </a:p>
                  </a:txBody>
                  <a:tcPr marL="68580" marR="68580" marT="0" marB="0" anchor="ctr"/>
                </a:tc>
                <a:tc>
                  <a:txBody>
                    <a:bodyPr/>
                    <a:lstStyle/>
                    <a:p>
                      <a:pPr algn="ctr">
                        <a:lnSpc>
                          <a:spcPct val="150000"/>
                        </a:lnSpc>
                        <a:spcAft>
                          <a:spcPts val="1000"/>
                        </a:spcAft>
                      </a:pPr>
                      <a:r>
                        <a:rPr lang="es-EC" sz="2000" dirty="0">
                          <a:solidFill>
                            <a:schemeClr val="tx1"/>
                          </a:solidFill>
                          <a:effectLst/>
                        </a:rPr>
                        <a:t>19%</a:t>
                      </a:r>
                      <a:endParaRPr lang="es-EC" sz="2000" dirty="0">
                        <a:solidFill>
                          <a:schemeClr val="tx1"/>
                        </a:solidFill>
                        <a:effectLst/>
                        <a:latin typeface="Calibri"/>
                        <a:ea typeface="Calibri"/>
                        <a:cs typeface="Times New Roman"/>
                      </a:endParaRPr>
                    </a:p>
                  </a:txBody>
                  <a:tcPr marL="68580" marR="68580" marT="0" marB="0" anchor="ctr"/>
                </a:tc>
                <a:tc>
                  <a:txBody>
                    <a:bodyPr/>
                    <a:lstStyle/>
                    <a:p>
                      <a:pPr algn="ctr">
                        <a:lnSpc>
                          <a:spcPct val="150000"/>
                        </a:lnSpc>
                        <a:spcAft>
                          <a:spcPts val="1000"/>
                        </a:spcAft>
                      </a:pPr>
                      <a:r>
                        <a:rPr lang="es-EC" sz="2000" dirty="0">
                          <a:solidFill>
                            <a:schemeClr val="tx1"/>
                          </a:solidFill>
                          <a:effectLst/>
                        </a:rPr>
                        <a:t>76%</a:t>
                      </a:r>
                      <a:endParaRPr lang="es-EC" sz="2000" dirty="0">
                        <a:solidFill>
                          <a:schemeClr val="tx1"/>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 xmlns:p14="http://schemas.microsoft.com/office/powerpoint/2010/main" val="242643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out)">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8328"/>
            <a:ext cx="7715200" cy="1252728"/>
          </a:xfrm>
        </p:spPr>
        <p:txBody>
          <a:bodyPr>
            <a:normAutofit fontScale="90000"/>
          </a:bodyPr>
          <a:lstStyle/>
          <a:p>
            <a:r>
              <a:rPr lang="es-EC" dirty="0" smtClean="0">
                <a:latin typeface="Harrington" pitchFamily="82" charset="0"/>
              </a:rPr>
              <a:t>ANÁLISIS Y PROCESAMIENTO DE DATOS</a:t>
            </a:r>
            <a:endParaRPr lang="es-EC" dirty="0"/>
          </a:p>
        </p:txBody>
      </p:sp>
      <p:graphicFrame>
        <p:nvGraphicFramePr>
          <p:cNvPr id="3" name="2 Gráfico"/>
          <p:cNvGraphicFramePr/>
          <p:nvPr/>
        </p:nvGraphicFramePr>
        <p:xfrm>
          <a:off x="899592" y="2132856"/>
          <a:ext cx="6840760" cy="411480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23920" y="0"/>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a:latin typeface="Harrington" pitchFamily="82" charset="0"/>
              </a:rPr>
              <a:t>ANÁLISIS Y PROCESAMIENTO DE DATOS</a:t>
            </a:r>
            <a:endParaRPr lang="es-EC" dirty="0"/>
          </a:p>
        </p:txBody>
      </p:sp>
      <p:pic>
        <p:nvPicPr>
          <p:cNvPr id="3"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331166" y="72952"/>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aphicFrame>
        <p:nvGraphicFramePr>
          <p:cNvPr id="5" name="4 Tabla"/>
          <p:cNvGraphicFramePr>
            <a:graphicFrameLocks noGrp="1"/>
          </p:cNvGraphicFramePr>
          <p:nvPr>
            <p:extLst>
              <p:ext uri="{D42A27DB-BD31-4B8C-83A1-F6EECF244321}">
                <p14:modId xmlns="" xmlns:p14="http://schemas.microsoft.com/office/powerpoint/2010/main" val="592738334"/>
              </p:ext>
            </p:extLst>
          </p:nvPr>
        </p:nvGraphicFramePr>
        <p:xfrm>
          <a:off x="539553" y="1700808"/>
          <a:ext cx="8151653" cy="4896544"/>
        </p:xfrm>
        <a:graphic>
          <a:graphicData uri="http://schemas.openxmlformats.org/drawingml/2006/table">
            <a:tbl>
              <a:tblPr firstRow="1" firstCol="1" bandRow="1">
                <a:tableStyleId>{00A15C55-8517-42AA-B614-E9B94910E393}</a:tableStyleId>
              </a:tblPr>
              <a:tblGrid>
                <a:gridCol w="1662958"/>
                <a:gridCol w="1662958"/>
                <a:gridCol w="1620859"/>
                <a:gridCol w="1626120"/>
                <a:gridCol w="1578758"/>
              </a:tblGrid>
              <a:tr h="738082">
                <a:tc rowSpan="2">
                  <a:txBody>
                    <a:bodyPr/>
                    <a:lstStyle/>
                    <a:p>
                      <a:pPr algn="ctr" fontAlgn="ctr"/>
                      <a:r>
                        <a:rPr lang="es-EC" sz="2000" kern="1200" dirty="0">
                          <a:solidFill>
                            <a:schemeClr val="tx1"/>
                          </a:solidFill>
                          <a:effectLst/>
                        </a:rPr>
                        <a:t>Preguntas</a:t>
                      </a:r>
                      <a:endParaRPr lang="es-EC" sz="2000" b="1" kern="1200" dirty="0">
                        <a:solidFill>
                          <a:schemeClr val="tx1"/>
                        </a:solidFill>
                        <a:effectLst/>
                        <a:latin typeface="+mn-lt"/>
                        <a:ea typeface="+mn-ea"/>
                        <a:cs typeface="+mn-cs"/>
                      </a:endParaRPr>
                    </a:p>
                  </a:txBody>
                  <a:tcPr marL="9525" marR="9525" marT="9525" marB="0" anchor="ctr"/>
                </a:tc>
                <a:tc gridSpan="2">
                  <a:txBody>
                    <a:bodyPr/>
                    <a:lstStyle/>
                    <a:p>
                      <a:pPr algn="ctr" fontAlgn="ctr"/>
                      <a:r>
                        <a:rPr lang="es-EC" sz="1800" u="none" strike="noStrike" dirty="0">
                          <a:solidFill>
                            <a:schemeClr val="tx1"/>
                          </a:solidFill>
                          <a:effectLst/>
                        </a:rPr>
                        <a:t>Antes del Programa</a:t>
                      </a:r>
                      <a:endParaRPr lang="es-EC" sz="1800" b="1" i="0" u="none" strike="noStrike" dirty="0">
                        <a:solidFill>
                          <a:schemeClr val="tx1"/>
                        </a:solidFill>
                        <a:effectLst/>
                        <a:latin typeface="Calibri Light" pitchFamily="34" charset="0"/>
                      </a:endParaRPr>
                    </a:p>
                  </a:txBody>
                  <a:tcPr marL="9525" marR="9525" marT="9525" marB="0" anchor="ctr"/>
                </a:tc>
                <a:tc hMerge="1">
                  <a:txBody>
                    <a:bodyPr/>
                    <a:lstStyle/>
                    <a:p>
                      <a:endParaRPr lang="es-EC"/>
                    </a:p>
                  </a:txBody>
                  <a:tcPr/>
                </a:tc>
                <a:tc gridSpan="2">
                  <a:txBody>
                    <a:bodyPr/>
                    <a:lstStyle/>
                    <a:p>
                      <a:pPr algn="ctr" fontAlgn="ctr"/>
                      <a:r>
                        <a:rPr lang="es-EC" sz="1800" u="none" strike="noStrike">
                          <a:solidFill>
                            <a:schemeClr val="tx1"/>
                          </a:solidFill>
                          <a:effectLst/>
                        </a:rPr>
                        <a:t>Después del Programa</a:t>
                      </a:r>
                      <a:endParaRPr lang="es-EC" sz="1800" b="1" i="0" u="none" strike="noStrike">
                        <a:solidFill>
                          <a:schemeClr val="tx1"/>
                        </a:solidFill>
                        <a:effectLst/>
                        <a:latin typeface="Calibri Light" pitchFamily="34" charset="0"/>
                      </a:endParaRPr>
                    </a:p>
                  </a:txBody>
                  <a:tcPr marL="9525" marR="9525" marT="9525" marB="0" anchor="ctr"/>
                </a:tc>
                <a:tc hMerge="1">
                  <a:txBody>
                    <a:bodyPr/>
                    <a:lstStyle/>
                    <a:p>
                      <a:endParaRPr lang="es-EC"/>
                    </a:p>
                  </a:txBody>
                  <a:tcPr/>
                </a:tc>
              </a:tr>
              <a:tr h="378042">
                <a:tc vMerge="1">
                  <a:txBody>
                    <a:bodyPr/>
                    <a:lstStyle/>
                    <a:p>
                      <a:endParaRPr lang="es-EC"/>
                    </a:p>
                  </a:txBody>
                  <a:tcPr/>
                </a:tc>
                <a:tc>
                  <a:txBody>
                    <a:bodyPr/>
                    <a:lstStyle/>
                    <a:p>
                      <a:pPr algn="ctr" fontAlgn="t"/>
                      <a:r>
                        <a:rPr lang="es-EC" sz="1800" u="none" strike="noStrike" dirty="0">
                          <a:solidFill>
                            <a:schemeClr val="tx1"/>
                          </a:solidFill>
                          <a:effectLst/>
                        </a:rPr>
                        <a:t>N° Personas</a:t>
                      </a:r>
                      <a:endParaRPr lang="es-EC" sz="1800" b="1" i="0" u="none" strike="noStrike" dirty="0">
                        <a:solidFill>
                          <a:schemeClr val="tx1"/>
                        </a:solidFill>
                        <a:effectLst/>
                        <a:latin typeface="Calibri Light" pitchFamily="34" charset="0"/>
                      </a:endParaRPr>
                    </a:p>
                  </a:txBody>
                  <a:tcPr marL="9525" marR="9525" marT="9525" marB="0">
                    <a:solidFill>
                      <a:schemeClr val="accent4">
                        <a:lumMod val="60000"/>
                        <a:lumOff val="40000"/>
                      </a:schemeClr>
                    </a:solidFill>
                  </a:tcPr>
                </a:tc>
                <a:tc>
                  <a:txBody>
                    <a:bodyPr/>
                    <a:lstStyle/>
                    <a:p>
                      <a:pPr algn="ctr" fontAlgn="t"/>
                      <a:r>
                        <a:rPr lang="es-EC" sz="1800" u="none" strike="noStrike" dirty="0">
                          <a:solidFill>
                            <a:schemeClr val="tx1"/>
                          </a:solidFill>
                          <a:effectLst/>
                        </a:rPr>
                        <a:t>Porcentaje</a:t>
                      </a:r>
                      <a:endParaRPr lang="es-EC" sz="1800" b="1" i="0" u="none" strike="noStrike" dirty="0">
                        <a:solidFill>
                          <a:schemeClr val="tx1"/>
                        </a:solidFill>
                        <a:effectLst/>
                        <a:latin typeface="Calibri Light" pitchFamily="34" charset="0"/>
                      </a:endParaRPr>
                    </a:p>
                  </a:txBody>
                  <a:tcPr marL="9525" marR="9525" marT="9525" marB="0">
                    <a:solidFill>
                      <a:schemeClr val="accent4">
                        <a:lumMod val="60000"/>
                        <a:lumOff val="40000"/>
                      </a:schemeClr>
                    </a:solidFill>
                  </a:tcPr>
                </a:tc>
                <a:tc>
                  <a:txBody>
                    <a:bodyPr/>
                    <a:lstStyle/>
                    <a:p>
                      <a:pPr algn="ctr" fontAlgn="t"/>
                      <a:r>
                        <a:rPr lang="es-EC" sz="1800" u="none" strike="noStrike" dirty="0">
                          <a:solidFill>
                            <a:schemeClr val="tx1"/>
                          </a:solidFill>
                          <a:effectLst/>
                        </a:rPr>
                        <a:t>N° Personas</a:t>
                      </a:r>
                      <a:endParaRPr lang="es-EC" sz="1800" b="1" i="0" u="none" strike="noStrike" dirty="0">
                        <a:solidFill>
                          <a:schemeClr val="tx1"/>
                        </a:solidFill>
                        <a:effectLst/>
                        <a:latin typeface="Calibri Light" pitchFamily="34" charset="0"/>
                      </a:endParaRPr>
                    </a:p>
                  </a:txBody>
                  <a:tcPr marL="9525" marR="9525" marT="9525" marB="0">
                    <a:solidFill>
                      <a:schemeClr val="accent4">
                        <a:lumMod val="60000"/>
                        <a:lumOff val="40000"/>
                      </a:schemeClr>
                    </a:solidFill>
                  </a:tcPr>
                </a:tc>
                <a:tc>
                  <a:txBody>
                    <a:bodyPr/>
                    <a:lstStyle/>
                    <a:p>
                      <a:pPr algn="ctr" fontAlgn="t"/>
                      <a:r>
                        <a:rPr lang="es-EC" sz="1800" u="none" strike="noStrike" dirty="0">
                          <a:solidFill>
                            <a:schemeClr val="tx1"/>
                          </a:solidFill>
                          <a:effectLst/>
                        </a:rPr>
                        <a:t>Porcentaje</a:t>
                      </a:r>
                      <a:endParaRPr lang="es-EC" sz="1800" b="1" i="0" u="none" strike="noStrike" dirty="0">
                        <a:solidFill>
                          <a:schemeClr val="tx1"/>
                        </a:solidFill>
                        <a:effectLst/>
                        <a:latin typeface="Calibri Light" pitchFamily="34" charset="0"/>
                      </a:endParaRPr>
                    </a:p>
                  </a:txBody>
                  <a:tcPr marL="9525" marR="9525" marT="9525" marB="0">
                    <a:solidFill>
                      <a:schemeClr val="accent4">
                        <a:lumMod val="60000"/>
                        <a:lumOff val="40000"/>
                      </a:schemeClr>
                    </a:solidFill>
                  </a:tcPr>
                </a:tc>
              </a:tr>
              <a:tr h="378042">
                <a:tc>
                  <a:txBody>
                    <a:bodyPr/>
                    <a:lstStyle/>
                    <a:p>
                      <a:pPr algn="ctr" fontAlgn="t"/>
                      <a:r>
                        <a:rPr lang="es-EC" sz="1800" u="none" strike="noStrike" dirty="0">
                          <a:solidFill>
                            <a:schemeClr val="tx1"/>
                          </a:solidFill>
                          <a:effectLst/>
                        </a:rPr>
                        <a:t>Pregunta 1</a:t>
                      </a:r>
                      <a:endParaRPr lang="es-EC" sz="1800" b="1" i="0" u="none" strike="noStrike" dirty="0">
                        <a:solidFill>
                          <a:schemeClr val="tx1"/>
                        </a:solidFill>
                        <a:effectLst/>
                        <a:latin typeface="Calibri Light" pitchFamily="34" charset="0"/>
                      </a:endParaRPr>
                    </a:p>
                  </a:txBody>
                  <a:tcPr marL="9525" marR="9525" marT="9525" marB="0" anchor="ctr"/>
                </a:tc>
                <a:tc>
                  <a:txBody>
                    <a:bodyPr/>
                    <a:lstStyle/>
                    <a:p>
                      <a:pPr algn="ctr" fontAlgn="t"/>
                      <a:r>
                        <a:rPr lang="es-EC" sz="1800" u="none" strike="noStrike" dirty="0">
                          <a:solidFill>
                            <a:schemeClr val="tx1"/>
                          </a:solidFill>
                          <a:effectLst/>
                        </a:rPr>
                        <a:t>5</a:t>
                      </a:r>
                      <a:endParaRPr lang="es-EC" sz="1800" b="0" i="0" u="none" strike="noStrike" dirty="0">
                        <a:solidFill>
                          <a:schemeClr val="tx1"/>
                        </a:solidFill>
                        <a:effectLst/>
                        <a:latin typeface="Calibri Light" pitchFamily="34" charset="0"/>
                      </a:endParaRPr>
                    </a:p>
                  </a:txBody>
                  <a:tcPr marL="9525" marR="9525" marT="9525" marB="0"/>
                </a:tc>
                <a:tc>
                  <a:txBody>
                    <a:bodyPr/>
                    <a:lstStyle/>
                    <a:p>
                      <a:pPr algn="ctr" fontAlgn="t"/>
                      <a:r>
                        <a:rPr lang="es-EC" sz="1800" u="none" strike="noStrike">
                          <a:solidFill>
                            <a:schemeClr val="tx1"/>
                          </a:solidFill>
                          <a:effectLst/>
                        </a:rPr>
                        <a:t>24%</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a:solidFill>
                            <a:schemeClr val="tx1"/>
                          </a:solidFill>
                          <a:effectLst/>
                        </a:rPr>
                        <a:t>15</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dirty="0">
                          <a:solidFill>
                            <a:schemeClr val="tx1"/>
                          </a:solidFill>
                          <a:effectLst/>
                        </a:rPr>
                        <a:t>71%</a:t>
                      </a:r>
                      <a:endParaRPr lang="es-EC" sz="1800" b="0" i="0" u="none" strike="noStrike" dirty="0">
                        <a:solidFill>
                          <a:schemeClr val="tx1"/>
                        </a:solidFill>
                        <a:effectLst/>
                        <a:latin typeface="Calibri Light" pitchFamily="34" charset="0"/>
                      </a:endParaRPr>
                    </a:p>
                  </a:txBody>
                  <a:tcPr marL="9525" marR="9525" marT="9525" marB="0"/>
                </a:tc>
              </a:tr>
              <a:tr h="378042">
                <a:tc>
                  <a:txBody>
                    <a:bodyPr/>
                    <a:lstStyle/>
                    <a:p>
                      <a:pPr algn="ctr" fontAlgn="t"/>
                      <a:r>
                        <a:rPr lang="es-EC" sz="1800" u="none" strike="noStrike" dirty="0">
                          <a:solidFill>
                            <a:schemeClr val="tx1"/>
                          </a:solidFill>
                          <a:effectLst/>
                        </a:rPr>
                        <a:t>Pregunta 2</a:t>
                      </a:r>
                      <a:endParaRPr lang="es-EC" sz="1800" b="1" i="0" u="none" strike="noStrike" dirty="0">
                        <a:solidFill>
                          <a:schemeClr val="tx1"/>
                        </a:solidFill>
                        <a:effectLst/>
                        <a:latin typeface="Calibri Light" pitchFamily="34" charset="0"/>
                      </a:endParaRPr>
                    </a:p>
                  </a:txBody>
                  <a:tcPr marL="9525" marR="9525" marT="9525" marB="0" anchor="ctr"/>
                </a:tc>
                <a:tc>
                  <a:txBody>
                    <a:bodyPr/>
                    <a:lstStyle/>
                    <a:p>
                      <a:pPr algn="ctr" fontAlgn="t"/>
                      <a:r>
                        <a:rPr lang="es-EC" sz="1800" u="none" strike="noStrike">
                          <a:solidFill>
                            <a:schemeClr val="tx1"/>
                          </a:solidFill>
                          <a:effectLst/>
                        </a:rPr>
                        <a:t>9</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a:solidFill>
                            <a:schemeClr val="tx1"/>
                          </a:solidFill>
                          <a:effectLst/>
                        </a:rPr>
                        <a:t>43%</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a:solidFill>
                            <a:schemeClr val="tx1"/>
                          </a:solidFill>
                          <a:effectLst/>
                        </a:rPr>
                        <a:t>12</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dirty="0">
                          <a:solidFill>
                            <a:schemeClr val="tx1"/>
                          </a:solidFill>
                          <a:effectLst/>
                        </a:rPr>
                        <a:t>57%</a:t>
                      </a:r>
                      <a:endParaRPr lang="es-EC" sz="1800" b="0" i="0" u="none" strike="noStrike" dirty="0">
                        <a:solidFill>
                          <a:schemeClr val="tx1"/>
                        </a:solidFill>
                        <a:effectLst/>
                        <a:latin typeface="Calibri Light" pitchFamily="34" charset="0"/>
                      </a:endParaRPr>
                    </a:p>
                  </a:txBody>
                  <a:tcPr marL="9525" marR="9525" marT="9525" marB="0"/>
                </a:tc>
              </a:tr>
              <a:tr h="378042">
                <a:tc>
                  <a:txBody>
                    <a:bodyPr/>
                    <a:lstStyle/>
                    <a:p>
                      <a:pPr algn="ctr" fontAlgn="t"/>
                      <a:r>
                        <a:rPr lang="es-EC" sz="1800" u="none" strike="noStrike" dirty="0">
                          <a:solidFill>
                            <a:schemeClr val="tx1"/>
                          </a:solidFill>
                          <a:effectLst/>
                        </a:rPr>
                        <a:t>Pregunta 3</a:t>
                      </a:r>
                      <a:endParaRPr lang="es-EC" sz="1800" b="1" i="0" u="none" strike="noStrike" dirty="0">
                        <a:solidFill>
                          <a:schemeClr val="tx1"/>
                        </a:solidFill>
                        <a:effectLst/>
                        <a:latin typeface="Calibri Light" pitchFamily="34" charset="0"/>
                      </a:endParaRPr>
                    </a:p>
                  </a:txBody>
                  <a:tcPr marL="9525" marR="9525" marT="9525" marB="0" anchor="ctr"/>
                </a:tc>
                <a:tc>
                  <a:txBody>
                    <a:bodyPr/>
                    <a:lstStyle/>
                    <a:p>
                      <a:pPr algn="ctr" fontAlgn="t"/>
                      <a:r>
                        <a:rPr lang="es-EC" sz="1800" u="none" strike="noStrike">
                          <a:solidFill>
                            <a:schemeClr val="tx1"/>
                          </a:solidFill>
                          <a:effectLst/>
                        </a:rPr>
                        <a:t>7</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a:solidFill>
                            <a:schemeClr val="tx1"/>
                          </a:solidFill>
                          <a:effectLst/>
                        </a:rPr>
                        <a:t>33%</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a:solidFill>
                            <a:schemeClr val="tx1"/>
                          </a:solidFill>
                          <a:effectLst/>
                        </a:rPr>
                        <a:t>11</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dirty="0">
                          <a:solidFill>
                            <a:schemeClr val="tx1"/>
                          </a:solidFill>
                          <a:effectLst/>
                        </a:rPr>
                        <a:t>52%</a:t>
                      </a:r>
                      <a:endParaRPr lang="es-EC" sz="1800" b="0" i="0" u="none" strike="noStrike" dirty="0">
                        <a:solidFill>
                          <a:schemeClr val="tx1"/>
                        </a:solidFill>
                        <a:effectLst/>
                        <a:latin typeface="Calibri Light" pitchFamily="34" charset="0"/>
                      </a:endParaRPr>
                    </a:p>
                  </a:txBody>
                  <a:tcPr marL="9525" marR="9525" marT="9525" marB="0"/>
                </a:tc>
              </a:tr>
              <a:tr h="378042">
                <a:tc>
                  <a:txBody>
                    <a:bodyPr/>
                    <a:lstStyle/>
                    <a:p>
                      <a:pPr algn="ctr" fontAlgn="t"/>
                      <a:r>
                        <a:rPr lang="es-EC" sz="1800" u="none" strike="noStrike" dirty="0">
                          <a:solidFill>
                            <a:schemeClr val="tx1"/>
                          </a:solidFill>
                          <a:effectLst/>
                        </a:rPr>
                        <a:t>Pregunta 4</a:t>
                      </a:r>
                      <a:endParaRPr lang="es-EC" sz="1800" b="1" i="0" u="none" strike="noStrike" dirty="0">
                        <a:solidFill>
                          <a:schemeClr val="tx1"/>
                        </a:solidFill>
                        <a:effectLst/>
                        <a:latin typeface="Calibri Light" pitchFamily="34" charset="0"/>
                      </a:endParaRPr>
                    </a:p>
                  </a:txBody>
                  <a:tcPr marL="9525" marR="9525" marT="9525" marB="0" anchor="ctr"/>
                </a:tc>
                <a:tc>
                  <a:txBody>
                    <a:bodyPr/>
                    <a:lstStyle/>
                    <a:p>
                      <a:pPr algn="ctr" fontAlgn="t"/>
                      <a:r>
                        <a:rPr lang="es-EC" sz="1800" u="none" strike="noStrike">
                          <a:solidFill>
                            <a:schemeClr val="tx1"/>
                          </a:solidFill>
                          <a:effectLst/>
                        </a:rPr>
                        <a:t>9</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a:solidFill>
                            <a:schemeClr val="tx1"/>
                          </a:solidFill>
                          <a:effectLst/>
                        </a:rPr>
                        <a:t>43%</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a:solidFill>
                            <a:schemeClr val="tx1"/>
                          </a:solidFill>
                          <a:effectLst/>
                        </a:rPr>
                        <a:t>15</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dirty="0">
                          <a:solidFill>
                            <a:schemeClr val="tx1"/>
                          </a:solidFill>
                          <a:effectLst/>
                        </a:rPr>
                        <a:t>71%</a:t>
                      </a:r>
                      <a:endParaRPr lang="es-EC" sz="1800" b="0" i="0" u="none" strike="noStrike" dirty="0">
                        <a:solidFill>
                          <a:schemeClr val="tx1"/>
                        </a:solidFill>
                        <a:effectLst/>
                        <a:latin typeface="Calibri Light" pitchFamily="34" charset="0"/>
                      </a:endParaRPr>
                    </a:p>
                  </a:txBody>
                  <a:tcPr marL="9525" marR="9525" marT="9525" marB="0"/>
                </a:tc>
              </a:tr>
              <a:tr h="378042">
                <a:tc>
                  <a:txBody>
                    <a:bodyPr/>
                    <a:lstStyle/>
                    <a:p>
                      <a:pPr algn="ctr" fontAlgn="t"/>
                      <a:r>
                        <a:rPr lang="es-EC" sz="1800" u="none" strike="noStrike" dirty="0">
                          <a:solidFill>
                            <a:schemeClr val="tx1"/>
                          </a:solidFill>
                          <a:effectLst/>
                        </a:rPr>
                        <a:t>Pregunta 5</a:t>
                      </a:r>
                      <a:endParaRPr lang="es-EC" sz="1800" b="1" i="0" u="none" strike="noStrike" dirty="0">
                        <a:solidFill>
                          <a:schemeClr val="tx1"/>
                        </a:solidFill>
                        <a:effectLst/>
                        <a:latin typeface="Calibri Light" pitchFamily="34" charset="0"/>
                      </a:endParaRPr>
                    </a:p>
                  </a:txBody>
                  <a:tcPr marL="9525" marR="9525" marT="9525" marB="0" anchor="ctr"/>
                </a:tc>
                <a:tc>
                  <a:txBody>
                    <a:bodyPr/>
                    <a:lstStyle/>
                    <a:p>
                      <a:pPr algn="ctr" fontAlgn="t"/>
                      <a:r>
                        <a:rPr lang="es-EC" sz="1800" u="none" strike="noStrike">
                          <a:solidFill>
                            <a:schemeClr val="tx1"/>
                          </a:solidFill>
                          <a:effectLst/>
                        </a:rPr>
                        <a:t>3</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a:solidFill>
                            <a:schemeClr val="tx1"/>
                          </a:solidFill>
                          <a:effectLst/>
                        </a:rPr>
                        <a:t>14%</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a:solidFill>
                            <a:schemeClr val="tx1"/>
                          </a:solidFill>
                          <a:effectLst/>
                        </a:rPr>
                        <a:t>19</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dirty="0">
                          <a:solidFill>
                            <a:schemeClr val="tx1"/>
                          </a:solidFill>
                          <a:effectLst/>
                        </a:rPr>
                        <a:t>90%</a:t>
                      </a:r>
                      <a:endParaRPr lang="es-EC" sz="1800" b="0" i="0" u="none" strike="noStrike" dirty="0">
                        <a:solidFill>
                          <a:schemeClr val="tx1"/>
                        </a:solidFill>
                        <a:effectLst/>
                        <a:latin typeface="Calibri Light" pitchFamily="34" charset="0"/>
                      </a:endParaRPr>
                    </a:p>
                  </a:txBody>
                  <a:tcPr marL="9525" marR="9525" marT="9525" marB="0"/>
                </a:tc>
              </a:tr>
              <a:tr h="378042">
                <a:tc>
                  <a:txBody>
                    <a:bodyPr/>
                    <a:lstStyle/>
                    <a:p>
                      <a:pPr algn="ctr" fontAlgn="t"/>
                      <a:r>
                        <a:rPr lang="es-EC" sz="1800" u="none" strike="noStrike" dirty="0">
                          <a:solidFill>
                            <a:schemeClr val="tx1"/>
                          </a:solidFill>
                          <a:effectLst/>
                        </a:rPr>
                        <a:t>Pregunta 6</a:t>
                      </a:r>
                      <a:endParaRPr lang="es-EC" sz="1800" b="1" i="0" u="none" strike="noStrike" dirty="0">
                        <a:solidFill>
                          <a:schemeClr val="tx1"/>
                        </a:solidFill>
                        <a:effectLst/>
                        <a:latin typeface="Calibri Light" pitchFamily="34" charset="0"/>
                      </a:endParaRPr>
                    </a:p>
                  </a:txBody>
                  <a:tcPr marL="9525" marR="9525" marT="9525" marB="0" anchor="ctr"/>
                </a:tc>
                <a:tc>
                  <a:txBody>
                    <a:bodyPr/>
                    <a:lstStyle/>
                    <a:p>
                      <a:pPr algn="ctr" fontAlgn="t"/>
                      <a:r>
                        <a:rPr lang="es-EC" sz="1800" u="none" strike="noStrike">
                          <a:solidFill>
                            <a:schemeClr val="tx1"/>
                          </a:solidFill>
                          <a:effectLst/>
                        </a:rPr>
                        <a:t>9</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a:solidFill>
                            <a:schemeClr val="tx1"/>
                          </a:solidFill>
                          <a:effectLst/>
                        </a:rPr>
                        <a:t>43%</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a:solidFill>
                            <a:schemeClr val="tx1"/>
                          </a:solidFill>
                          <a:effectLst/>
                        </a:rPr>
                        <a:t>13</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dirty="0">
                          <a:solidFill>
                            <a:schemeClr val="tx1"/>
                          </a:solidFill>
                          <a:effectLst/>
                        </a:rPr>
                        <a:t>62%</a:t>
                      </a:r>
                      <a:endParaRPr lang="es-EC" sz="1800" b="0" i="0" u="none" strike="noStrike" dirty="0">
                        <a:solidFill>
                          <a:schemeClr val="tx1"/>
                        </a:solidFill>
                        <a:effectLst/>
                        <a:latin typeface="Calibri Light" pitchFamily="34" charset="0"/>
                      </a:endParaRPr>
                    </a:p>
                  </a:txBody>
                  <a:tcPr marL="9525" marR="9525" marT="9525" marB="0"/>
                </a:tc>
              </a:tr>
              <a:tr h="378042">
                <a:tc>
                  <a:txBody>
                    <a:bodyPr/>
                    <a:lstStyle/>
                    <a:p>
                      <a:pPr algn="ctr" fontAlgn="t"/>
                      <a:r>
                        <a:rPr lang="es-EC" sz="1800" u="none" strike="noStrike" dirty="0">
                          <a:solidFill>
                            <a:schemeClr val="tx1"/>
                          </a:solidFill>
                          <a:effectLst/>
                        </a:rPr>
                        <a:t>Pregunta 7</a:t>
                      </a:r>
                      <a:endParaRPr lang="es-EC" sz="1800" b="1" i="0" u="none" strike="noStrike" dirty="0">
                        <a:solidFill>
                          <a:schemeClr val="tx1"/>
                        </a:solidFill>
                        <a:effectLst/>
                        <a:latin typeface="Calibri Light" pitchFamily="34" charset="0"/>
                      </a:endParaRPr>
                    </a:p>
                  </a:txBody>
                  <a:tcPr marL="9525" marR="9525" marT="9525" marB="0" anchor="ctr"/>
                </a:tc>
                <a:tc>
                  <a:txBody>
                    <a:bodyPr/>
                    <a:lstStyle/>
                    <a:p>
                      <a:pPr algn="ctr" fontAlgn="t"/>
                      <a:r>
                        <a:rPr lang="es-EC" sz="1800" u="none" strike="noStrike">
                          <a:solidFill>
                            <a:schemeClr val="tx1"/>
                          </a:solidFill>
                          <a:effectLst/>
                        </a:rPr>
                        <a:t>12</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a:solidFill>
                            <a:schemeClr val="tx1"/>
                          </a:solidFill>
                          <a:effectLst/>
                        </a:rPr>
                        <a:t>57%</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a:solidFill>
                            <a:schemeClr val="tx1"/>
                          </a:solidFill>
                          <a:effectLst/>
                        </a:rPr>
                        <a:t>17</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dirty="0">
                          <a:solidFill>
                            <a:schemeClr val="tx1"/>
                          </a:solidFill>
                          <a:effectLst/>
                        </a:rPr>
                        <a:t>81%</a:t>
                      </a:r>
                      <a:endParaRPr lang="es-EC" sz="1800" b="0" i="0" u="none" strike="noStrike" dirty="0">
                        <a:solidFill>
                          <a:schemeClr val="tx1"/>
                        </a:solidFill>
                        <a:effectLst/>
                        <a:latin typeface="Calibri Light" pitchFamily="34" charset="0"/>
                      </a:endParaRPr>
                    </a:p>
                  </a:txBody>
                  <a:tcPr marL="9525" marR="9525" marT="9525" marB="0"/>
                </a:tc>
              </a:tr>
              <a:tr h="378042">
                <a:tc>
                  <a:txBody>
                    <a:bodyPr/>
                    <a:lstStyle/>
                    <a:p>
                      <a:pPr algn="ctr" fontAlgn="t"/>
                      <a:r>
                        <a:rPr lang="es-EC" sz="1800" u="none" strike="noStrike" dirty="0">
                          <a:solidFill>
                            <a:schemeClr val="tx1"/>
                          </a:solidFill>
                          <a:effectLst/>
                        </a:rPr>
                        <a:t>Pregunta 8</a:t>
                      </a:r>
                      <a:endParaRPr lang="es-EC" sz="1800" b="1" i="0" u="none" strike="noStrike" dirty="0">
                        <a:solidFill>
                          <a:schemeClr val="tx1"/>
                        </a:solidFill>
                        <a:effectLst/>
                        <a:latin typeface="Calibri Light" pitchFamily="34" charset="0"/>
                      </a:endParaRPr>
                    </a:p>
                  </a:txBody>
                  <a:tcPr marL="9525" marR="9525" marT="9525" marB="0" anchor="ctr"/>
                </a:tc>
                <a:tc>
                  <a:txBody>
                    <a:bodyPr/>
                    <a:lstStyle/>
                    <a:p>
                      <a:pPr algn="ctr" fontAlgn="t"/>
                      <a:r>
                        <a:rPr lang="es-EC" sz="1800" u="none" strike="noStrike">
                          <a:solidFill>
                            <a:schemeClr val="tx1"/>
                          </a:solidFill>
                          <a:effectLst/>
                        </a:rPr>
                        <a:t>8</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a:solidFill>
                            <a:schemeClr val="tx1"/>
                          </a:solidFill>
                          <a:effectLst/>
                        </a:rPr>
                        <a:t>38%</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a:solidFill>
                            <a:schemeClr val="tx1"/>
                          </a:solidFill>
                          <a:effectLst/>
                        </a:rPr>
                        <a:t>17</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dirty="0">
                          <a:solidFill>
                            <a:schemeClr val="tx1"/>
                          </a:solidFill>
                          <a:effectLst/>
                        </a:rPr>
                        <a:t>81%</a:t>
                      </a:r>
                      <a:endParaRPr lang="es-EC" sz="1800" b="0" i="0" u="none" strike="noStrike" dirty="0">
                        <a:solidFill>
                          <a:schemeClr val="tx1"/>
                        </a:solidFill>
                        <a:effectLst/>
                        <a:latin typeface="Calibri Light" pitchFamily="34" charset="0"/>
                      </a:endParaRPr>
                    </a:p>
                  </a:txBody>
                  <a:tcPr marL="9525" marR="9525" marT="9525" marB="0"/>
                </a:tc>
              </a:tr>
              <a:tr h="378042">
                <a:tc>
                  <a:txBody>
                    <a:bodyPr/>
                    <a:lstStyle/>
                    <a:p>
                      <a:pPr algn="ctr" fontAlgn="t"/>
                      <a:r>
                        <a:rPr lang="es-EC" sz="1800" u="none" strike="noStrike" dirty="0">
                          <a:solidFill>
                            <a:schemeClr val="tx1"/>
                          </a:solidFill>
                          <a:effectLst/>
                        </a:rPr>
                        <a:t>Pregunta 9</a:t>
                      </a:r>
                      <a:endParaRPr lang="es-EC" sz="1800" b="1" i="0" u="none" strike="noStrike" dirty="0">
                        <a:solidFill>
                          <a:schemeClr val="tx1"/>
                        </a:solidFill>
                        <a:effectLst/>
                        <a:latin typeface="Calibri Light" pitchFamily="34" charset="0"/>
                      </a:endParaRPr>
                    </a:p>
                  </a:txBody>
                  <a:tcPr marL="9525" marR="9525" marT="9525" marB="0" anchor="ctr"/>
                </a:tc>
                <a:tc>
                  <a:txBody>
                    <a:bodyPr/>
                    <a:lstStyle/>
                    <a:p>
                      <a:pPr algn="ctr" fontAlgn="t"/>
                      <a:r>
                        <a:rPr lang="es-EC" sz="1800" u="none" strike="noStrike">
                          <a:solidFill>
                            <a:schemeClr val="tx1"/>
                          </a:solidFill>
                          <a:effectLst/>
                        </a:rPr>
                        <a:t>9</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a:solidFill>
                            <a:schemeClr val="tx1"/>
                          </a:solidFill>
                          <a:effectLst/>
                        </a:rPr>
                        <a:t>43%</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a:solidFill>
                            <a:schemeClr val="tx1"/>
                          </a:solidFill>
                          <a:effectLst/>
                        </a:rPr>
                        <a:t>18</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dirty="0">
                          <a:solidFill>
                            <a:schemeClr val="tx1"/>
                          </a:solidFill>
                          <a:effectLst/>
                        </a:rPr>
                        <a:t>86%</a:t>
                      </a:r>
                      <a:endParaRPr lang="es-EC" sz="1800" b="0" i="0" u="none" strike="noStrike" dirty="0">
                        <a:solidFill>
                          <a:schemeClr val="tx1"/>
                        </a:solidFill>
                        <a:effectLst/>
                        <a:latin typeface="Calibri Light" pitchFamily="34" charset="0"/>
                      </a:endParaRPr>
                    </a:p>
                  </a:txBody>
                  <a:tcPr marL="9525" marR="9525" marT="9525" marB="0"/>
                </a:tc>
              </a:tr>
              <a:tr h="378042">
                <a:tc>
                  <a:txBody>
                    <a:bodyPr/>
                    <a:lstStyle/>
                    <a:p>
                      <a:pPr algn="ctr" fontAlgn="t"/>
                      <a:r>
                        <a:rPr lang="es-EC" sz="1800" u="none" strike="noStrike" dirty="0">
                          <a:solidFill>
                            <a:schemeClr val="tx1"/>
                          </a:solidFill>
                          <a:effectLst/>
                        </a:rPr>
                        <a:t>Pregunta 10</a:t>
                      </a:r>
                      <a:endParaRPr lang="es-EC" sz="1800" b="1" i="0" u="none" strike="noStrike" dirty="0">
                        <a:solidFill>
                          <a:schemeClr val="tx1"/>
                        </a:solidFill>
                        <a:effectLst/>
                        <a:latin typeface="Calibri Light" pitchFamily="34" charset="0"/>
                      </a:endParaRPr>
                    </a:p>
                  </a:txBody>
                  <a:tcPr marL="9525" marR="9525" marT="9525" marB="0" anchor="ctr"/>
                </a:tc>
                <a:tc>
                  <a:txBody>
                    <a:bodyPr/>
                    <a:lstStyle/>
                    <a:p>
                      <a:pPr algn="ctr" fontAlgn="t"/>
                      <a:r>
                        <a:rPr lang="es-EC" sz="1800" u="none" strike="noStrike">
                          <a:solidFill>
                            <a:schemeClr val="tx1"/>
                          </a:solidFill>
                          <a:effectLst/>
                        </a:rPr>
                        <a:t>15</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a:solidFill>
                            <a:schemeClr val="tx1"/>
                          </a:solidFill>
                          <a:effectLst/>
                        </a:rPr>
                        <a:t>71%</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a:solidFill>
                            <a:schemeClr val="tx1"/>
                          </a:solidFill>
                          <a:effectLst/>
                        </a:rPr>
                        <a:t>19</a:t>
                      </a:r>
                      <a:endParaRPr lang="es-EC" sz="1800" b="0" i="0" u="none" strike="noStrike">
                        <a:solidFill>
                          <a:schemeClr val="tx1"/>
                        </a:solidFill>
                        <a:effectLst/>
                        <a:latin typeface="Calibri Light" pitchFamily="34" charset="0"/>
                      </a:endParaRPr>
                    </a:p>
                  </a:txBody>
                  <a:tcPr marL="9525" marR="9525" marT="9525" marB="0"/>
                </a:tc>
                <a:tc>
                  <a:txBody>
                    <a:bodyPr/>
                    <a:lstStyle/>
                    <a:p>
                      <a:pPr algn="ctr" fontAlgn="t"/>
                      <a:r>
                        <a:rPr lang="es-EC" sz="1800" u="none" strike="noStrike" dirty="0">
                          <a:solidFill>
                            <a:schemeClr val="tx1"/>
                          </a:solidFill>
                          <a:effectLst/>
                        </a:rPr>
                        <a:t>90%</a:t>
                      </a:r>
                      <a:endParaRPr lang="es-EC" sz="1800" b="0" i="0" u="none" strike="noStrike" dirty="0">
                        <a:solidFill>
                          <a:schemeClr val="tx1"/>
                        </a:solidFill>
                        <a:effectLst/>
                        <a:latin typeface="Calibri Light" pitchFamily="34" charset="0"/>
                      </a:endParaRPr>
                    </a:p>
                  </a:txBody>
                  <a:tcPr marL="9525" marR="9525" marT="9525" marB="0"/>
                </a:tc>
              </a:tr>
            </a:tbl>
          </a:graphicData>
        </a:graphic>
      </p:graphicFrame>
    </p:spTree>
    <p:extLst>
      <p:ext uri="{BB962C8B-B14F-4D97-AF65-F5344CB8AC3E}">
        <p14:creationId xmlns="" xmlns:p14="http://schemas.microsoft.com/office/powerpoint/2010/main" val="2029879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457200" y="338328"/>
            <a:ext cx="7931224" cy="1252728"/>
          </a:xfrm>
        </p:spPr>
        <p:txBody>
          <a:bodyPr>
            <a:normAutofit fontScale="90000"/>
          </a:bodyPr>
          <a:lstStyle/>
          <a:p>
            <a:r>
              <a:rPr lang="es-EC" dirty="0">
                <a:latin typeface="Harrington" pitchFamily="82" charset="0"/>
              </a:rPr>
              <a:t>ANÁLISIS Y PROCESAMIENTO DE DATOS</a:t>
            </a:r>
            <a:endParaRPr lang="es-EC" dirty="0"/>
          </a:p>
        </p:txBody>
      </p:sp>
      <p:graphicFrame>
        <p:nvGraphicFramePr>
          <p:cNvPr id="4" name="1 Gráfico"/>
          <p:cNvGraphicFramePr>
            <a:graphicFrameLocks/>
          </p:cNvGraphicFramePr>
          <p:nvPr>
            <p:extLst>
              <p:ext uri="{D42A27DB-BD31-4B8C-83A1-F6EECF244321}">
                <p14:modId xmlns="" xmlns:p14="http://schemas.microsoft.com/office/powerpoint/2010/main" val="2986103228"/>
              </p:ext>
            </p:extLst>
          </p:nvPr>
        </p:nvGraphicFramePr>
        <p:xfrm>
          <a:off x="611560" y="1628800"/>
          <a:ext cx="7920879" cy="4824535"/>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388424" y="72952"/>
            <a:ext cx="662822" cy="7637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835316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31640" y="274638"/>
            <a:ext cx="6408712" cy="1143000"/>
          </a:xfrm>
        </p:spPr>
        <p:txBody>
          <a:bodyPr>
            <a:normAutofit/>
          </a:bodyPr>
          <a:lstStyle/>
          <a:p>
            <a:r>
              <a:rPr lang="es-EC" sz="4000" dirty="0" smtClean="0">
                <a:latin typeface="Harrington" pitchFamily="82" charset="0"/>
              </a:rPr>
              <a:t>CONCLUSIONES</a:t>
            </a:r>
            <a:endParaRPr lang="es-EC" sz="4000" dirty="0">
              <a:latin typeface="Harrington" pitchFamily="82" charset="0"/>
            </a:endParaRPr>
          </a:p>
        </p:txBody>
      </p:sp>
      <p:graphicFrame>
        <p:nvGraphicFramePr>
          <p:cNvPr id="3" name="2 Diagrama"/>
          <p:cNvGraphicFramePr/>
          <p:nvPr>
            <p:extLst>
              <p:ext uri="{D42A27DB-BD31-4B8C-83A1-F6EECF244321}">
                <p14:modId xmlns="" xmlns:p14="http://schemas.microsoft.com/office/powerpoint/2010/main" val="1784873763"/>
              </p:ext>
            </p:extLst>
          </p:nvPr>
        </p:nvGraphicFramePr>
        <p:xfrm>
          <a:off x="611560" y="1340768"/>
          <a:ext cx="7920880"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172400" y="188640"/>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50485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WP_003419.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colorTemperature colorTemp="7200"/>
                    </a14:imgEffect>
                  </a14:imgLayer>
                </a14:imgProps>
              </a:ext>
              <a:ext uri="{28A0092B-C50C-407E-A947-70E740481C1C}">
                <a14:useLocalDpi xmlns="" xmlns:a14="http://schemas.microsoft.com/office/drawing/2010/main" val="0"/>
              </a:ext>
            </a:extLst>
          </a:blip>
          <a:srcRect/>
          <a:stretch>
            <a:fillRect/>
          </a:stretch>
        </p:blipFill>
        <p:spPr bwMode="auto">
          <a:xfrm>
            <a:off x="323528" y="1268760"/>
            <a:ext cx="8398359" cy="545693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1 Título"/>
          <p:cNvSpPr>
            <a:spLocks noGrp="1"/>
          </p:cNvSpPr>
          <p:nvPr>
            <p:ph type="title"/>
          </p:nvPr>
        </p:nvSpPr>
        <p:spPr>
          <a:xfrm>
            <a:off x="457200" y="260648"/>
            <a:ext cx="7931224" cy="1143000"/>
          </a:xfrm>
        </p:spPr>
        <p:txBody>
          <a:bodyPr>
            <a:normAutofit/>
          </a:bodyPr>
          <a:lstStyle/>
          <a:p>
            <a:r>
              <a:rPr lang="es-EC" sz="4000" dirty="0" smtClean="0">
                <a:latin typeface="Harrington" pitchFamily="82" charset="0"/>
              </a:rPr>
              <a:t>MACRO</a:t>
            </a:r>
            <a:endParaRPr lang="es-EC" sz="4000" dirty="0">
              <a:latin typeface="Harrington" pitchFamily="82" charset="0"/>
            </a:endParaRPr>
          </a:p>
        </p:txBody>
      </p:sp>
      <p:sp>
        <p:nvSpPr>
          <p:cNvPr id="3" name="2 Marcador de contenido"/>
          <p:cNvSpPr>
            <a:spLocks noGrp="1"/>
          </p:cNvSpPr>
          <p:nvPr>
            <p:ph sz="quarter" idx="13"/>
          </p:nvPr>
        </p:nvSpPr>
        <p:spPr>
          <a:xfrm>
            <a:off x="605792" y="2564904"/>
            <a:ext cx="3822192" cy="3447288"/>
          </a:xfrm>
        </p:spPr>
        <p:txBody>
          <a:bodyPr>
            <a:normAutofit/>
          </a:bodyPr>
          <a:lstStyle/>
          <a:p>
            <a:pPr marL="0" lvl="0" indent="0" algn="just">
              <a:buNone/>
            </a:pPr>
            <a:r>
              <a:rPr lang="es-EC" sz="2200" b="1" dirty="0">
                <a:solidFill>
                  <a:schemeClr val="bg1"/>
                </a:solidFill>
                <a:latin typeface="Calibri Light" pitchFamily="34" charset="0"/>
              </a:rPr>
              <a:t>La OMS, la Escuela de Higiene y Medicina Tropical de Londres y el Consejo de Investigaciones Médicas, basado en los datos de más de 80 países, el 35% de las mujeres han sufrido violencia física o sexual por parte de su pareja o violencia sexual por terceros</a:t>
            </a:r>
          </a:p>
          <a:p>
            <a:endParaRPr lang="es-EC" b="1" dirty="0">
              <a:solidFill>
                <a:schemeClr val="tx1"/>
              </a:solidFill>
            </a:endParaRPr>
          </a:p>
        </p:txBody>
      </p:sp>
      <p:sp>
        <p:nvSpPr>
          <p:cNvPr id="4" name="3 Marcador de contenido"/>
          <p:cNvSpPr>
            <a:spLocks noGrp="1"/>
          </p:cNvSpPr>
          <p:nvPr>
            <p:ph sz="quarter" idx="14"/>
          </p:nvPr>
        </p:nvSpPr>
        <p:spPr>
          <a:xfrm>
            <a:off x="4645152" y="2564904"/>
            <a:ext cx="3822192" cy="3447288"/>
          </a:xfrm>
        </p:spPr>
        <p:txBody>
          <a:bodyPr>
            <a:normAutofit/>
          </a:bodyPr>
          <a:lstStyle/>
          <a:p>
            <a:pPr marL="0" indent="0">
              <a:buNone/>
            </a:pPr>
            <a:r>
              <a:rPr lang="es-EC" sz="2200" b="1" dirty="0" smtClean="0">
                <a:solidFill>
                  <a:schemeClr val="bg1"/>
                </a:solidFill>
                <a:latin typeface="Calibri Light" pitchFamily="34" charset="0"/>
              </a:rPr>
              <a:t>En </a:t>
            </a:r>
            <a:r>
              <a:rPr lang="es-EC" sz="2200" b="1" dirty="0">
                <a:solidFill>
                  <a:schemeClr val="bg1"/>
                </a:solidFill>
                <a:latin typeface="Calibri Light" pitchFamily="34" charset="0"/>
              </a:rPr>
              <a:t>10 países, en su mayoría en desarrollo, se observó que en las mujeres de 15 a 49 años:</a:t>
            </a:r>
          </a:p>
          <a:p>
            <a:pPr marL="0" lvl="0" indent="0" algn="just">
              <a:buNone/>
            </a:pPr>
            <a:r>
              <a:rPr lang="es-EC" sz="2200" b="1" dirty="0" smtClean="0">
                <a:solidFill>
                  <a:schemeClr val="bg1"/>
                </a:solidFill>
                <a:latin typeface="Calibri Light" pitchFamily="34" charset="0"/>
              </a:rPr>
              <a:t>Entre </a:t>
            </a:r>
            <a:r>
              <a:rPr lang="es-EC" sz="2200" b="1" dirty="0">
                <a:solidFill>
                  <a:schemeClr val="bg1"/>
                </a:solidFill>
                <a:latin typeface="Calibri Light" pitchFamily="34" charset="0"/>
              </a:rPr>
              <a:t>el 15% de ellas en el Japón y el 71% en Etiopía referían haber sufrido a lo largo de su vida violencia física o sexual perpetrada por su </a:t>
            </a:r>
            <a:r>
              <a:rPr lang="es-EC" sz="2200" b="1" dirty="0" smtClean="0">
                <a:solidFill>
                  <a:schemeClr val="bg1"/>
                </a:solidFill>
                <a:latin typeface="Calibri Light" pitchFamily="34" charset="0"/>
              </a:rPr>
              <a:t>pareja.</a:t>
            </a:r>
            <a:endParaRPr lang="es-EC" sz="2200" b="1" dirty="0">
              <a:solidFill>
                <a:schemeClr val="bg1"/>
              </a:solidFill>
              <a:latin typeface="Calibri Light" pitchFamily="34" charset="0"/>
            </a:endParaRPr>
          </a:p>
          <a:p>
            <a:pPr marL="0" indent="0">
              <a:buNone/>
            </a:pPr>
            <a:endParaRPr lang="es-EC" b="1" dirty="0">
              <a:solidFill>
                <a:schemeClr val="tx1"/>
              </a:solidFill>
            </a:endParaRPr>
          </a:p>
        </p:txBody>
      </p:sp>
      <p:pic>
        <p:nvPicPr>
          <p:cNvPr id="5"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361847" y="84127"/>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41434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314"/>
                                        </p:tgtEl>
                                        <p:attrNameLst>
                                          <p:attrName>style.visibility</p:attrName>
                                        </p:attrNameLst>
                                      </p:cBhvr>
                                      <p:to>
                                        <p:strVal val="visible"/>
                                      </p:to>
                                    </p:set>
                                    <p:animEffect transition="in" filter="wipe(down)">
                                      <p:cBhvr>
                                        <p:cTn id="14" dur="500"/>
                                        <p:tgtEl>
                                          <p:spTgt spid="133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1000"/>
                                        <p:tgtEl>
                                          <p:spTgt spid="4">
                                            <p:txEl>
                                              <p:pRg st="0" end="0"/>
                                            </p:txEl>
                                          </p:spTgt>
                                        </p:tgtEl>
                                      </p:cBhvr>
                                    </p:animEffect>
                                    <p:anim calcmode="lin" valueType="num">
                                      <p:cBhvr>
                                        <p:cTn id="2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fade">
                                      <p:cBhvr>
                                        <p:cTn id="33" dur="1000"/>
                                        <p:tgtEl>
                                          <p:spTgt spid="4">
                                            <p:txEl>
                                              <p:pRg st="1" end="1"/>
                                            </p:txEl>
                                          </p:spTgt>
                                        </p:tgtEl>
                                      </p:cBhvr>
                                    </p:animEffect>
                                    <p:anim calcmode="lin" valueType="num">
                                      <p:cBhvr>
                                        <p:cTn id="3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8864" y="116632"/>
            <a:ext cx="8229600" cy="1252728"/>
          </a:xfrm>
        </p:spPr>
        <p:txBody>
          <a:bodyPr/>
          <a:lstStyle/>
          <a:p>
            <a:r>
              <a:rPr lang="es-EC" dirty="0" smtClean="0">
                <a:latin typeface="Harrington" pitchFamily="82" charset="0"/>
              </a:rPr>
              <a:t>CONCLUSIONES</a:t>
            </a:r>
            <a:endParaRPr lang="es-EC" dirty="0"/>
          </a:p>
        </p:txBody>
      </p:sp>
      <p:graphicFrame>
        <p:nvGraphicFramePr>
          <p:cNvPr id="3" name="2 Diagrama"/>
          <p:cNvGraphicFramePr/>
          <p:nvPr>
            <p:extLst>
              <p:ext uri="{D42A27DB-BD31-4B8C-83A1-F6EECF244321}">
                <p14:modId xmlns="" xmlns:p14="http://schemas.microsoft.com/office/powerpoint/2010/main" val="8363090"/>
              </p:ext>
            </p:extLst>
          </p:nvPr>
        </p:nvGraphicFramePr>
        <p:xfrm>
          <a:off x="467544" y="1124744"/>
          <a:ext cx="8208912"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172400" y="188640"/>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36671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274638"/>
            <a:ext cx="6408712" cy="1143000"/>
          </a:xfrm>
        </p:spPr>
        <p:txBody>
          <a:bodyPr/>
          <a:lstStyle/>
          <a:p>
            <a:r>
              <a:rPr lang="es-EC" dirty="0" smtClean="0">
                <a:latin typeface="Harrington" pitchFamily="82" charset="0"/>
              </a:rPr>
              <a:t>CONCLUSIONES</a:t>
            </a:r>
            <a:endParaRPr lang="es-EC" dirty="0"/>
          </a:p>
        </p:txBody>
      </p:sp>
      <p:graphicFrame>
        <p:nvGraphicFramePr>
          <p:cNvPr id="3" name="2 Diagrama"/>
          <p:cNvGraphicFramePr/>
          <p:nvPr>
            <p:extLst>
              <p:ext uri="{D42A27DB-BD31-4B8C-83A1-F6EECF244321}">
                <p14:modId xmlns="" xmlns:p14="http://schemas.microsoft.com/office/powerpoint/2010/main" val="343108137"/>
              </p:ext>
            </p:extLst>
          </p:nvPr>
        </p:nvGraphicFramePr>
        <p:xfrm>
          <a:off x="755576" y="1397000"/>
          <a:ext cx="7776864" cy="512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172400" y="188640"/>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28988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30780" y="183316"/>
            <a:ext cx="7416824" cy="810090"/>
          </a:xfrm>
        </p:spPr>
        <p:txBody>
          <a:bodyPr/>
          <a:lstStyle/>
          <a:p>
            <a:r>
              <a:rPr lang="es-EC" dirty="0" smtClean="0">
                <a:latin typeface="Harrington" pitchFamily="82" charset="0"/>
              </a:rPr>
              <a:t>CONCLUSIONES</a:t>
            </a:r>
            <a:endParaRPr lang="es-EC" dirty="0"/>
          </a:p>
        </p:txBody>
      </p:sp>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316416" y="16737"/>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aphicFrame>
        <p:nvGraphicFramePr>
          <p:cNvPr id="5" name="4 Diagrama"/>
          <p:cNvGraphicFramePr/>
          <p:nvPr>
            <p:extLst>
              <p:ext uri="{D42A27DB-BD31-4B8C-83A1-F6EECF244321}">
                <p14:modId xmlns="" xmlns:p14="http://schemas.microsoft.com/office/powerpoint/2010/main" val="3570926596"/>
              </p:ext>
            </p:extLst>
          </p:nvPr>
        </p:nvGraphicFramePr>
        <p:xfrm>
          <a:off x="251520" y="836712"/>
          <a:ext cx="8784976" cy="5688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51654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latin typeface="Harrington" pitchFamily="82" charset="0"/>
              </a:rPr>
              <a:t>RECOMENDACIONES</a:t>
            </a:r>
            <a:endParaRPr lang="es-EC" dirty="0"/>
          </a:p>
        </p:txBody>
      </p:sp>
      <p:graphicFrame>
        <p:nvGraphicFramePr>
          <p:cNvPr id="3" name="2 Diagrama"/>
          <p:cNvGraphicFramePr/>
          <p:nvPr>
            <p:extLst>
              <p:ext uri="{D42A27DB-BD31-4B8C-83A1-F6EECF244321}">
                <p14:modId xmlns="" xmlns:p14="http://schemas.microsoft.com/office/powerpoint/2010/main" val="2168507772"/>
              </p:ext>
            </p:extLst>
          </p:nvPr>
        </p:nvGraphicFramePr>
        <p:xfrm>
          <a:off x="467544" y="1397000"/>
          <a:ext cx="8280920" cy="4984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05740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graphicEl>
                                              <a:dgm id="{4F24C32E-3DE6-44CC-87FB-A3D2FF70C182}"/>
                                            </p:graphicEl>
                                          </p:spTgt>
                                        </p:tgtEl>
                                        <p:attrNameLst>
                                          <p:attrName>style.visibility</p:attrName>
                                        </p:attrNameLst>
                                      </p:cBhvr>
                                      <p:to>
                                        <p:strVal val="visible"/>
                                      </p:to>
                                    </p:set>
                                    <p:animEffect transition="in" filter="barn(inVertical)">
                                      <p:cBhvr>
                                        <p:cTn id="12" dur="500"/>
                                        <p:tgtEl>
                                          <p:spTgt spid="3">
                                            <p:graphicEl>
                                              <a:dgm id="{4F24C32E-3DE6-44CC-87FB-A3D2FF70C182}"/>
                                            </p:graphic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graphicEl>
                                              <a:dgm id="{540A0772-C9B8-4B39-B772-703D95A3294D}"/>
                                            </p:graphicEl>
                                          </p:spTgt>
                                        </p:tgtEl>
                                        <p:attrNameLst>
                                          <p:attrName>style.visibility</p:attrName>
                                        </p:attrNameLst>
                                      </p:cBhvr>
                                      <p:to>
                                        <p:strVal val="visible"/>
                                      </p:to>
                                    </p:set>
                                    <p:animEffect transition="in" filter="barn(inVertical)">
                                      <p:cBhvr>
                                        <p:cTn id="15" dur="500"/>
                                        <p:tgtEl>
                                          <p:spTgt spid="3">
                                            <p:graphicEl>
                                              <a:dgm id="{540A0772-C9B8-4B39-B772-703D95A3294D}"/>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graphicEl>
                                              <a:dgm id="{FF1BD801-4496-4EBF-8D40-AD97B9B9D5B0}"/>
                                            </p:graphicEl>
                                          </p:spTgt>
                                        </p:tgtEl>
                                        <p:attrNameLst>
                                          <p:attrName>style.visibility</p:attrName>
                                        </p:attrNameLst>
                                      </p:cBhvr>
                                      <p:to>
                                        <p:strVal val="visible"/>
                                      </p:to>
                                    </p:set>
                                    <p:animEffect transition="in" filter="barn(inVertical)">
                                      <p:cBhvr>
                                        <p:cTn id="20" dur="500"/>
                                        <p:tgtEl>
                                          <p:spTgt spid="3">
                                            <p:graphicEl>
                                              <a:dgm id="{FF1BD801-4496-4EBF-8D40-AD97B9B9D5B0}"/>
                                            </p:graphic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graphicEl>
                                              <a:dgm id="{9C53B8E0-444D-4CEB-AA1C-7D4B39F0B97D}"/>
                                            </p:graphicEl>
                                          </p:spTgt>
                                        </p:tgtEl>
                                        <p:attrNameLst>
                                          <p:attrName>style.visibility</p:attrName>
                                        </p:attrNameLst>
                                      </p:cBhvr>
                                      <p:to>
                                        <p:strVal val="visible"/>
                                      </p:to>
                                    </p:set>
                                    <p:animEffect transition="in" filter="barn(inVertical)">
                                      <p:cBhvr>
                                        <p:cTn id="23" dur="500"/>
                                        <p:tgtEl>
                                          <p:spTgt spid="3">
                                            <p:graphicEl>
                                              <a:dgm id="{9C53B8E0-444D-4CEB-AA1C-7D4B39F0B97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9632" y="188640"/>
            <a:ext cx="5256584" cy="936104"/>
          </a:xfrm>
        </p:spPr>
        <p:txBody>
          <a:bodyPr>
            <a:normAutofit/>
          </a:bodyPr>
          <a:lstStyle/>
          <a:p>
            <a:r>
              <a:rPr lang="es-EC" sz="4000" dirty="0" smtClean="0">
                <a:latin typeface="Harrington" pitchFamily="82" charset="0"/>
              </a:rPr>
              <a:t>RECOMENDACIONES</a:t>
            </a:r>
            <a:endParaRPr lang="es-EC" sz="4000" dirty="0">
              <a:latin typeface="Harrington" pitchFamily="82" charset="0"/>
            </a:endParaRPr>
          </a:p>
        </p:txBody>
      </p:sp>
      <p:pic>
        <p:nvPicPr>
          <p:cNvPr id="3"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172400" y="188640"/>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aphicFrame>
        <p:nvGraphicFramePr>
          <p:cNvPr id="4" name="3 Diagrama"/>
          <p:cNvGraphicFramePr/>
          <p:nvPr>
            <p:extLst>
              <p:ext uri="{D42A27DB-BD31-4B8C-83A1-F6EECF244321}">
                <p14:modId xmlns="" xmlns:p14="http://schemas.microsoft.com/office/powerpoint/2010/main" val="2004029267"/>
              </p:ext>
            </p:extLst>
          </p:nvPr>
        </p:nvGraphicFramePr>
        <p:xfrm>
          <a:off x="251520" y="1268760"/>
          <a:ext cx="8640959"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38563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WP_00341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536" y="836712"/>
            <a:ext cx="8424936" cy="56886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sp>
        <p:nvSpPr>
          <p:cNvPr id="4" name="3 Rectángulo"/>
          <p:cNvSpPr/>
          <p:nvPr/>
        </p:nvSpPr>
        <p:spPr>
          <a:xfrm>
            <a:off x="755576" y="1772816"/>
            <a:ext cx="7848872" cy="4278094"/>
          </a:xfrm>
          <a:prstGeom prst="rect">
            <a:avLst/>
          </a:prstGeom>
        </p:spPr>
        <p:txBody>
          <a:bodyPr wrap="square">
            <a:spAutoFit/>
          </a:bodyPr>
          <a:lstStyle/>
          <a:p>
            <a:pPr algn="just"/>
            <a:r>
              <a:rPr lang="es-EC" sz="4000" b="1" dirty="0" smtClean="0">
                <a:ln w="28575">
                  <a:solidFill>
                    <a:schemeClr val="accent5">
                      <a:lumMod val="75000"/>
                    </a:schemeClr>
                  </a:solidFill>
                </a:ln>
                <a:solidFill>
                  <a:srgbClr val="FFC000"/>
                </a:solidFill>
                <a:latin typeface="Harrington" pitchFamily="82" charset="0"/>
              </a:rPr>
              <a:t>Programa de ludo motricidad para mejorar la  autoestima de las mujeres protegidas por la Fundación casa de Refugio Matilde.</a:t>
            </a:r>
            <a:r>
              <a:rPr lang="es-EC" sz="3600" b="1" dirty="0" smtClean="0">
                <a:ln w="28575">
                  <a:solidFill>
                    <a:schemeClr val="accent5">
                      <a:lumMod val="75000"/>
                    </a:schemeClr>
                  </a:solidFill>
                </a:ln>
                <a:solidFill>
                  <a:srgbClr val="FFC000"/>
                </a:solidFill>
                <a:latin typeface="Harrington" pitchFamily="82" charset="0"/>
              </a:rPr>
              <a:t/>
            </a:r>
            <a:br>
              <a:rPr lang="es-EC" sz="3600" b="1" dirty="0" smtClean="0">
                <a:ln w="28575">
                  <a:solidFill>
                    <a:schemeClr val="accent5">
                      <a:lumMod val="75000"/>
                    </a:schemeClr>
                  </a:solidFill>
                </a:ln>
                <a:solidFill>
                  <a:srgbClr val="FFC000"/>
                </a:solidFill>
                <a:latin typeface="Harrington" pitchFamily="82" charset="0"/>
              </a:rPr>
            </a:br>
            <a:r>
              <a:rPr lang="es-ES" sz="3600" b="1" dirty="0" smtClean="0">
                <a:ln w="28575">
                  <a:solidFill>
                    <a:schemeClr val="accent5">
                      <a:lumMod val="75000"/>
                    </a:schemeClr>
                  </a:solidFill>
                </a:ln>
                <a:solidFill>
                  <a:srgbClr val="FFC000"/>
                </a:solidFill>
                <a:latin typeface="Harrington" pitchFamily="82" charset="0"/>
              </a:rPr>
              <a:t> </a:t>
            </a:r>
            <a:r>
              <a:rPr lang="es-EC" sz="3600" b="1" dirty="0" smtClean="0">
                <a:ln w="28575">
                  <a:solidFill>
                    <a:schemeClr val="accent5">
                      <a:lumMod val="75000"/>
                    </a:schemeClr>
                  </a:solidFill>
                </a:ln>
                <a:solidFill>
                  <a:srgbClr val="FFC000"/>
                </a:solidFill>
                <a:latin typeface="Harrington" pitchFamily="82" charset="0"/>
              </a:rPr>
              <a:t/>
            </a:r>
            <a:br>
              <a:rPr lang="es-EC" sz="3600" b="1" dirty="0" smtClean="0">
                <a:ln w="28575">
                  <a:solidFill>
                    <a:schemeClr val="accent5">
                      <a:lumMod val="75000"/>
                    </a:schemeClr>
                  </a:solidFill>
                </a:ln>
                <a:solidFill>
                  <a:srgbClr val="FFC000"/>
                </a:solidFill>
                <a:latin typeface="Harrington" pitchFamily="82" charset="0"/>
              </a:rPr>
            </a:br>
            <a:endParaRPr lang="es-EC" sz="3600" b="1" dirty="0">
              <a:ln w="28575">
                <a:solidFill>
                  <a:schemeClr val="accent5">
                    <a:lumMod val="75000"/>
                  </a:schemeClr>
                </a:solidFill>
              </a:ln>
              <a:solidFill>
                <a:srgbClr val="FFC000"/>
              </a:solidFill>
              <a:latin typeface="Harrington" pitchFamily="82" charset="0"/>
            </a:endParaRPr>
          </a:p>
        </p:txBody>
      </p:sp>
      <p:pic>
        <p:nvPicPr>
          <p:cNvPr id="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172400" y="188640"/>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33524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3)">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1691680" y="274638"/>
            <a:ext cx="6264696" cy="1143000"/>
          </a:xfrm>
        </p:spPr>
        <p:txBody>
          <a:bodyPr>
            <a:normAutofit/>
          </a:bodyPr>
          <a:lstStyle/>
          <a:p>
            <a:r>
              <a:rPr lang="es-EC" sz="4000" b="1" dirty="0" smtClean="0">
                <a:effectLst>
                  <a:outerShdw blurRad="38100" dist="38100" dir="2700000" algn="tl">
                    <a:srgbClr val="000000">
                      <a:alpha val="43137"/>
                    </a:srgbClr>
                  </a:outerShdw>
                </a:effectLst>
                <a:latin typeface="Harrington" pitchFamily="82" charset="0"/>
              </a:rPr>
              <a:t>Antecedentes</a:t>
            </a:r>
            <a:endParaRPr lang="es-EC" sz="4000" b="1" dirty="0">
              <a:effectLst>
                <a:outerShdw blurRad="38100" dist="38100" dir="2700000" algn="tl">
                  <a:srgbClr val="000000">
                    <a:alpha val="43137"/>
                  </a:srgbClr>
                </a:outerShdw>
              </a:effectLst>
              <a:latin typeface="Harrington" pitchFamily="82" charset="0"/>
            </a:endParaRPr>
          </a:p>
        </p:txBody>
      </p:sp>
      <p:pic>
        <p:nvPicPr>
          <p:cNvPr id="7170" name="Picture 2" descr="F:\WP_00234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0930" y="1484784"/>
            <a:ext cx="6387414" cy="482453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339011" y="188640"/>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06248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717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931224" cy="994122"/>
          </a:xfrm>
        </p:spPr>
        <p:txBody>
          <a:bodyPr>
            <a:normAutofit/>
          </a:bodyPr>
          <a:lstStyle/>
          <a:p>
            <a:r>
              <a:rPr lang="es-EC" sz="4000" dirty="0" smtClean="0">
                <a:latin typeface="Harrington" pitchFamily="82" charset="0"/>
              </a:rPr>
              <a:t>Programa de Ludo motricidad</a:t>
            </a:r>
            <a:endParaRPr lang="es-EC" sz="4000" dirty="0">
              <a:latin typeface="Harrington" pitchFamily="82" charset="0"/>
            </a:endParaRPr>
          </a:p>
        </p:txBody>
      </p:sp>
      <p:graphicFrame>
        <p:nvGraphicFramePr>
          <p:cNvPr id="3" name="2 Diagrama"/>
          <p:cNvGraphicFramePr/>
          <p:nvPr>
            <p:extLst>
              <p:ext uri="{D42A27DB-BD31-4B8C-83A1-F6EECF244321}">
                <p14:modId xmlns="" xmlns:p14="http://schemas.microsoft.com/office/powerpoint/2010/main" val="575652998"/>
              </p:ext>
            </p:extLst>
          </p:nvPr>
        </p:nvGraphicFramePr>
        <p:xfrm>
          <a:off x="179512" y="1556792"/>
          <a:ext cx="8784976"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316416" y="188640"/>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39643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6" presetClass="entr" presetSubtype="32"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out)">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29208" y="346646"/>
            <a:ext cx="7715200" cy="922114"/>
          </a:xfrm>
        </p:spPr>
        <p:txBody>
          <a:bodyPr>
            <a:normAutofit fontScale="90000"/>
          </a:bodyPr>
          <a:lstStyle/>
          <a:p>
            <a:r>
              <a:rPr lang="es-EC" dirty="0" smtClean="0">
                <a:latin typeface="Harrington" pitchFamily="82" charset="0"/>
              </a:rPr>
              <a:t>Objetivo  del programa de ludo motricidad</a:t>
            </a:r>
            <a:endParaRPr lang="es-EC" dirty="0">
              <a:latin typeface="Harrington" pitchFamily="82" charset="0"/>
            </a:endParaRPr>
          </a:p>
        </p:txBody>
      </p:sp>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316416" y="188640"/>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195" name="Picture 3" descr="F:\WP_002181.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933" r="27356" b="4176"/>
          <a:stretch/>
        </p:blipFill>
        <p:spPr bwMode="auto">
          <a:xfrm>
            <a:off x="251521" y="1412776"/>
            <a:ext cx="3528391" cy="49685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2 CuadroTexto"/>
          <p:cNvSpPr txBox="1"/>
          <p:nvPr/>
        </p:nvSpPr>
        <p:spPr>
          <a:xfrm>
            <a:off x="3779912" y="1484784"/>
            <a:ext cx="5256584" cy="5078313"/>
          </a:xfrm>
          <a:prstGeom prst="rect">
            <a:avLst/>
          </a:prstGeom>
          <a:noFill/>
        </p:spPr>
        <p:txBody>
          <a:bodyPr wrap="square" rtlCol="0">
            <a:spAutoFit/>
          </a:bodyPr>
          <a:lstStyle/>
          <a:p>
            <a:pPr algn="ctr"/>
            <a:r>
              <a:rPr lang="es-EC"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alibri Light" pitchFamily="34" charset="0"/>
              </a:rPr>
              <a:t>Estructurar un programa de actividades ludo motrices para víctimas de violencia intrafamiliar de la Fundación Casa de Refugio Matilde, para mejorar sus niveles de autoestima, mediante técnicas corporales y vivenciales.</a:t>
            </a:r>
          </a:p>
        </p:txBody>
      </p:sp>
    </p:spTree>
    <p:extLst>
      <p:ext uri="{BB962C8B-B14F-4D97-AF65-F5344CB8AC3E}">
        <p14:creationId xmlns="" xmlns:p14="http://schemas.microsoft.com/office/powerpoint/2010/main" val="182507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42" fill="hold" nodeType="clickEffect">
                                  <p:stCondLst>
                                    <p:cond delay="0"/>
                                  </p:stCondLst>
                                  <p:childTnLst>
                                    <p:set>
                                      <p:cBhvr>
                                        <p:cTn id="10" dur="1" fill="hold">
                                          <p:stCondLst>
                                            <p:cond delay="0"/>
                                          </p:stCondLst>
                                        </p:cTn>
                                        <p:tgtEl>
                                          <p:spTgt spid="8195"/>
                                        </p:tgtEl>
                                        <p:attrNameLst>
                                          <p:attrName>style.visibility</p:attrName>
                                        </p:attrNameLst>
                                      </p:cBhvr>
                                      <p:to>
                                        <p:strVal val="visible"/>
                                      </p:to>
                                    </p:set>
                                    <p:animEffect transition="in" filter="barn(outHorizontal)">
                                      <p:cBhvr>
                                        <p:cTn id="11" dur="500"/>
                                        <p:tgtEl>
                                          <p:spTgt spid="8195"/>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003232" cy="994122"/>
          </a:xfrm>
        </p:spPr>
        <p:txBody>
          <a:bodyPr>
            <a:normAutofit fontScale="90000"/>
          </a:bodyPr>
          <a:lstStyle/>
          <a:p>
            <a:r>
              <a:rPr lang="es-EC" dirty="0">
                <a:latin typeface="Harrington" pitchFamily="82" charset="0"/>
              </a:rPr>
              <a:t>Objetivos específicos del programa de ludo motricidad</a:t>
            </a:r>
            <a:endParaRPr lang="es-EC" dirty="0"/>
          </a:p>
        </p:txBody>
      </p:sp>
      <p:graphicFrame>
        <p:nvGraphicFramePr>
          <p:cNvPr id="3" name="2 Diagrama"/>
          <p:cNvGraphicFramePr/>
          <p:nvPr>
            <p:extLst>
              <p:ext uri="{D42A27DB-BD31-4B8C-83A1-F6EECF244321}">
                <p14:modId xmlns="" xmlns:p14="http://schemas.microsoft.com/office/powerpoint/2010/main" val="2577693298"/>
              </p:ext>
            </p:extLst>
          </p:nvPr>
        </p:nvGraphicFramePr>
        <p:xfrm>
          <a:off x="755576" y="1829048"/>
          <a:ext cx="7776864" cy="4696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373385" y="28353"/>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90723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
                                            <p:graphicEl>
                                              <a:dgm id="{C1DB293E-590C-4AA6-A612-F9BFE8C8910C}"/>
                                            </p:graphicEl>
                                          </p:spTgt>
                                        </p:tgtEl>
                                        <p:attrNameLst>
                                          <p:attrName>style.visibility</p:attrName>
                                        </p:attrNameLst>
                                      </p:cBhvr>
                                      <p:to>
                                        <p:strVal val="visible"/>
                                      </p:to>
                                    </p:set>
                                    <p:anim calcmode="lin" valueType="num">
                                      <p:cBhvr>
                                        <p:cTn id="11" dur="1000" fill="hold"/>
                                        <p:tgtEl>
                                          <p:spTgt spid="3">
                                            <p:graphicEl>
                                              <a:dgm id="{C1DB293E-590C-4AA6-A612-F9BFE8C8910C}"/>
                                            </p:graphicEl>
                                          </p:spTgt>
                                        </p:tgtEl>
                                        <p:attrNameLst>
                                          <p:attrName>ppt_w</p:attrName>
                                        </p:attrNameLst>
                                      </p:cBhvr>
                                      <p:tavLst>
                                        <p:tav tm="0">
                                          <p:val>
                                            <p:fltVal val="0"/>
                                          </p:val>
                                        </p:tav>
                                        <p:tav tm="100000">
                                          <p:val>
                                            <p:strVal val="#ppt_w"/>
                                          </p:val>
                                        </p:tav>
                                      </p:tavLst>
                                    </p:anim>
                                    <p:anim calcmode="lin" valueType="num">
                                      <p:cBhvr>
                                        <p:cTn id="12" dur="1000" fill="hold"/>
                                        <p:tgtEl>
                                          <p:spTgt spid="3">
                                            <p:graphicEl>
                                              <a:dgm id="{C1DB293E-590C-4AA6-A612-F9BFE8C8910C}"/>
                                            </p:graphicEl>
                                          </p:spTgt>
                                        </p:tgtEl>
                                        <p:attrNameLst>
                                          <p:attrName>ppt_h</p:attrName>
                                        </p:attrNameLst>
                                      </p:cBhvr>
                                      <p:tavLst>
                                        <p:tav tm="0">
                                          <p:val>
                                            <p:fltVal val="0"/>
                                          </p:val>
                                        </p:tav>
                                        <p:tav tm="100000">
                                          <p:val>
                                            <p:strVal val="#ppt_h"/>
                                          </p:val>
                                        </p:tav>
                                      </p:tavLst>
                                    </p:anim>
                                    <p:anim calcmode="lin" valueType="num">
                                      <p:cBhvr>
                                        <p:cTn id="13" dur="1000" fill="hold"/>
                                        <p:tgtEl>
                                          <p:spTgt spid="3">
                                            <p:graphicEl>
                                              <a:dgm id="{C1DB293E-590C-4AA6-A612-F9BFE8C8910C}"/>
                                            </p:graphicEl>
                                          </p:spTgt>
                                        </p:tgtEl>
                                        <p:attrNameLst>
                                          <p:attrName>style.rotation</p:attrName>
                                        </p:attrNameLst>
                                      </p:cBhvr>
                                      <p:tavLst>
                                        <p:tav tm="0">
                                          <p:val>
                                            <p:fltVal val="90"/>
                                          </p:val>
                                        </p:tav>
                                        <p:tav tm="100000">
                                          <p:val>
                                            <p:fltVal val="0"/>
                                          </p:val>
                                        </p:tav>
                                      </p:tavLst>
                                    </p:anim>
                                    <p:animEffect transition="in" filter="fade">
                                      <p:cBhvr>
                                        <p:cTn id="14" dur="1000"/>
                                        <p:tgtEl>
                                          <p:spTgt spid="3">
                                            <p:graphicEl>
                                              <a:dgm id="{C1DB293E-590C-4AA6-A612-F9BFE8C8910C}"/>
                                            </p:graphicEl>
                                          </p:spTgt>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3">
                                            <p:graphicEl>
                                              <a:dgm id="{82349017-4384-4BDE-B9A9-1C1115BE1203}"/>
                                            </p:graphicEl>
                                          </p:spTgt>
                                        </p:tgtEl>
                                        <p:attrNameLst>
                                          <p:attrName>style.visibility</p:attrName>
                                        </p:attrNameLst>
                                      </p:cBhvr>
                                      <p:to>
                                        <p:strVal val="visible"/>
                                      </p:to>
                                    </p:set>
                                    <p:anim calcmode="lin" valueType="num">
                                      <p:cBhvr>
                                        <p:cTn id="17" dur="1000" fill="hold"/>
                                        <p:tgtEl>
                                          <p:spTgt spid="3">
                                            <p:graphicEl>
                                              <a:dgm id="{82349017-4384-4BDE-B9A9-1C1115BE1203}"/>
                                            </p:graphicEl>
                                          </p:spTgt>
                                        </p:tgtEl>
                                        <p:attrNameLst>
                                          <p:attrName>ppt_w</p:attrName>
                                        </p:attrNameLst>
                                      </p:cBhvr>
                                      <p:tavLst>
                                        <p:tav tm="0">
                                          <p:val>
                                            <p:fltVal val="0"/>
                                          </p:val>
                                        </p:tav>
                                        <p:tav tm="100000">
                                          <p:val>
                                            <p:strVal val="#ppt_w"/>
                                          </p:val>
                                        </p:tav>
                                      </p:tavLst>
                                    </p:anim>
                                    <p:anim calcmode="lin" valueType="num">
                                      <p:cBhvr>
                                        <p:cTn id="18" dur="1000" fill="hold"/>
                                        <p:tgtEl>
                                          <p:spTgt spid="3">
                                            <p:graphicEl>
                                              <a:dgm id="{82349017-4384-4BDE-B9A9-1C1115BE1203}"/>
                                            </p:graphicEl>
                                          </p:spTgt>
                                        </p:tgtEl>
                                        <p:attrNameLst>
                                          <p:attrName>ppt_h</p:attrName>
                                        </p:attrNameLst>
                                      </p:cBhvr>
                                      <p:tavLst>
                                        <p:tav tm="0">
                                          <p:val>
                                            <p:fltVal val="0"/>
                                          </p:val>
                                        </p:tav>
                                        <p:tav tm="100000">
                                          <p:val>
                                            <p:strVal val="#ppt_h"/>
                                          </p:val>
                                        </p:tav>
                                      </p:tavLst>
                                    </p:anim>
                                    <p:anim calcmode="lin" valueType="num">
                                      <p:cBhvr>
                                        <p:cTn id="19" dur="1000" fill="hold"/>
                                        <p:tgtEl>
                                          <p:spTgt spid="3">
                                            <p:graphicEl>
                                              <a:dgm id="{82349017-4384-4BDE-B9A9-1C1115BE1203}"/>
                                            </p:graphicEl>
                                          </p:spTgt>
                                        </p:tgtEl>
                                        <p:attrNameLst>
                                          <p:attrName>style.rotation</p:attrName>
                                        </p:attrNameLst>
                                      </p:cBhvr>
                                      <p:tavLst>
                                        <p:tav tm="0">
                                          <p:val>
                                            <p:fltVal val="90"/>
                                          </p:val>
                                        </p:tav>
                                        <p:tav tm="100000">
                                          <p:val>
                                            <p:fltVal val="0"/>
                                          </p:val>
                                        </p:tav>
                                      </p:tavLst>
                                    </p:anim>
                                    <p:animEffect transition="in" filter="fade">
                                      <p:cBhvr>
                                        <p:cTn id="20" dur="1000"/>
                                        <p:tgtEl>
                                          <p:spTgt spid="3">
                                            <p:graphicEl>
                                              <a:dgm id="{82349017-4384-4BDE-B9A9-1C1115BE1203}"/>
                                            </p:graphicEl>
                                          </p:spTgt>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3">
                                            <p:graphicEl>
                                              <a:dgm id="{A4DB2498-2FF2-4BFE-9E89-393DB276910C}"/>
                                            </p:graphicEl>
                                          </p:spTgt>
                                        </p:tgtEl>
                                        <p:attrNameLst>
                                          <p:attrName>style.visibility</p:attrName>
                                        </p:attrNameLst>
                                      </p:cBhvr>
                                      <p:to>
                                        <p:strVal val="visible"/>
                                      </p:to>
                                    </p:set>
                                    <p:anim calcmode="lin" valueType="num">
                                      <p:cBhvr>
                                        <p:cTn id="23" dur="1000" fill="hold"/>
                                        <p:tgtEl>
                                          <p:spTgt spid="3">
                                            <p:graphicEl>
                                              <a:dgm id="{A4DB2498-2FF2-4BFE-9E89-393DB276910C}"/>
                                            </p:graphicEl>
                                          </p:spTgt>
                                        </p:tgtEl>
                                        <p:attrNameLst>
                                          <p:attrName>ppt_w</p:attrName>
                                        </p:attrNameLst>
                                      </p:cBhvr>
                                      <p:tavLst>
                                        <p:tav tm="0">
                                          <p:val>
                                            <p:fltVal val="0"/>
                                          </p:val>
                                        </p:tav>
                                        <p:tav tm="100000">
                                          <p:val>
                                            <p:strVal val="#ppt_w"/>
                                          </p:val>
                                        </p:tav>
                                      </p:tavLst>
                                    </p:anim>
                                    <p:anim calcmode="lin" valueType="num">
                                      <p:cBhvr>
                                        <p:cTn id="24" dur="1000" fill="hold"/>
                                        <p:tgtEl>
                                          <p:spTgt spid="3">
                                            <p:graphicEl>
                                              <a:dgm id="{A4DB2498-2FF2-4BFE-9E89-393DB276910C}"/>
                                            </p:graphicEl>
                                          </p:spTgt>
                                        </p:tgtEl>
                                        <p:attrNameLst>
                                          <p:attrName>ppt_h</p:attrName>
                                        </p:attrNameLst>
                                      </p:cBhvr>
                                      <p:tavLst>
                                        <p:tav tm="0">
                                          <p:val>
                                            <p:fltVal val="0"/>
                                          </p:val>
                                        </p:tav>
                                        <p:tav tm="100000">
                                          <p:val>
                                            <p:strVal val="#ppt_h"/>
                                          </p:val>
                                        </p:tav>
                                      </p:tavLst>
                                    </p:anim>
                                    <p:anim calcmode="lin" valueType="num">
                                      <p:cBhvr>
                                        <p:cTn id="25" dur="1000" fill="hold"/>
                                        <p:tgtEl>
                                          <p:spTgt spid="3">
                                            <p:graphicEl>
                                              <a:dgm id="{A4DB2498-2FF2-4BFE-9E89-393DB276910C}"/>
                                            </p:graphicEl>
                                          </p:spTgt>
                                        </p:tgtEl>
                                        <p:attrNameLst>
                                          <p:attrName>style.rotation</p:attrName>
                                        </p:attrNameLst>
                                      </p:cBhvr>
                                      <p:tavLst>
                                        <p:tav tm="0">
                                          <p:val>
                                            <p:fltVal val="90"/>
                                          </p:val>
                                        </p:tav>
                                        <p:tav tm="100000">
                                          <p:val>
                                            <p:fltVal val="0"/>
                                          </p:val>
                                        </p:tav>
                                      </p:tavLst>
                                    </p:anim>
                                    <p:animEffect transition="in" filter="fade">
                                      <p:cBhvr>
                                        <p:cTn id="26" dur="1000"/>
                                        <p:tgtEl>
                                          <p:spTgt spid="3">
                                            <p:graphicEl>
                                              <a:dgm id="{A4DB2498-2FF2-4BFE-9E89-393DB276910C}"/>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3">
                                            <p:graphicEl>
                                              <a:dgm id="{D95DC346-680D-4858-8F6C-7B8B2A6536A5}"/>
                                            </p:graphicEl>
                                          </p:spTgt>
                                        </p:tgtEl>
                                        <p:attrNameLst>
                                          <p:attrName>style.visibility</p:attrName>
                                        </p:attrNameLst>
                                      </p:cBhvr>
                                      <p:to>
                                        <p:strVal val="visible"/>
                                      </p:to>
                                    </p:set>
                                    <p:anim calcmode="lin" valueType="num">
                                      <p:cBhvr>
                                        <p:cTn id="29" dur="1000" fill="hold"/>
                                        <p:tgtEl>
                                          <p:spTgt spid="3">
                                            <p:graphicEl>
                                              <a:dgm id="{D95DC346-680D-4858-8F6C-7B8B2A6536A5}"/>
                                            </p:graphicEl>
                                          </p:spTgt>
                                        </p:tgtEl>
                                        <p:attrNameLst>
                                          <p:attrName>ppt_w</p:attrName>
                                        </p:attrNameLst>
                                      </p:cBhvr>
                                      <p:tavLst>
                                        <p:tav tm="0">
                                          <p:val>
                                            <p:fltVal val="0"/>
                                          </p:val>
                                        </p:tav>
                                        <p:tav tm="100000">
                                          <p:val>
                                            <p:strVal val="#ppt_w"/>
                                          </p:val>
                                        </p:tav>
                                      </p:tavLst>
                                    </p:anim>
                                    <p:anim calcmode="lin" valueType="num">
                                      <p:cBhvr>
                                        <p:cTn id="30" dur="1000" fill="hold"/>
                                        <p:tgtEl>
                                          <p:spTgt spid="3">
                                            <p:graphicEl>
                                              <a:dgm id="{D95DC346-680D-4858-8F6C-7B8B2A6536A5}"/>
                                            </p:graphicEl>
                                          </p:spTgt>
                                        </p:tgtEl>
                                        <p:attrNameLst>
                                          <p:attrName>ppt_h</p:attrName>
                                        </p:attrNameLst>
                                      </p:cBhvr>
                                      <p:tavLst>
                                        <p:tav tm="0">
                                          <p:val>
                                            <p:fltVal val="0"/>
                                          </p:val>
                                        </p:tav>
                                        <p:tav tm="100000">
                                          <p:val>
                                            <p:strVal val="#ppt_h"/>
                                          </p:val>
                                        </p:tav>
                                      </p:tavLst>
                                    </p:anim>
                                    <p:anim calcmode="lin" valueType="num">
                                      <p:cBhvr>
                                        <p:cTn id="31" dur="1000" fill="hold"/>
                                        <p:tgtEl>
                                          <p:spTgt spid="3">
                                            <p:graphicEl>
                                              <a:dgm id="{D95DC346-680D-4858-8F6C-7B8B2A6536A5}"/>
                                            </p:graphicEl>
                                          </p:spTgt>
                                        </p:tgtEl>
                                        <p:attrNameLst>
                                          <p:attrName>style.rotation</p:attrName>
                                        </p:attrNameLst>
                                      </p:cBhvr>
                                      <p:tavLst>
                                        <p:tav tm="0">
                                          <p:val>
                                            <p:fltVal val="90"/>
                                          </p:val>
                                        </p:tav>
                                        <p:tav tm="100000">
                                          <p:val>
                                            <p:fltVal val="0"/>
                                          </p:val>
                                        </p:tav>
                                      </p:tavLst>
                                    </p:anim>
                                    <p:animEffect transition="in" filter="fade">
                                      <p:cBhvr>
                                        <p:cTn id="32" dur="1000"/>
                                        <p:tgtEl>
                                          <p:spTgt spid="3">
                                            <p:graphicEl>
                                              <a:dgm id="{D95DC346-680D-4858-8F6C-7B8B2A6536A5}"/>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3">
                                            <p:graphicEl>
                                              <a:dgm id="{2A757D5A-DFFC-41AE-9C3E-58BCAE0B2E7D}"/>
                                            </p:graphicEl>
                                          </p:spTgt>
                                        </p:tgtEl>
                                        <p:attrNameLst>
                                          <p:attrName>style.visibility</p:attrName>
                                        </p:attrNameLst>
                                      </p:cBhvr>
                                      <p:to>
                                        <p:strVal val="visible"/>
                                      </p:to>
                                    </p:set>
                                    <p:anim calcmode="lin" valueType="num">
                                      <p:cBhvr>
                                        <p:cTn id="35" dur="1000" fill="hold"/>
                                        <p:tgtEl>
                                          <p:spTgt spid="3">
                                            <p:graphicEl>
                                              <a:dgm id="{2A757D5A-DFFC-41AE-9C3E-58BCAE0B2E7D}"/>
                                            </p:graphicEl>
                                          </p:spTgt>
                                        </p:tgtEl>
                                        <p:attrNameLst>
                                          <p:attrName>ppt_w</p:attrName>
                                        </p:attrNameLst>
                                      </p:cBhvr>
                                      <p:tavLst>
                                        <p:tav tm="0">
                                          <p:val>
                                            <p:fltVal val="0"/>
                                          </p:val>
                                        </p:tav>
                                        <p:tav tm="100000">
                                          <p:val>
                                            <p:strVal val="#ppt_w"/>
                                          </p:val>
                                        </p:tav>
                                      </p:tavLst>
                                    </p:anim>
                                    <p:anim calcmode="lin" valueType="num">
                                      <p:cBhvr>
                                        <p:cTn id="36" dur="1000" fill="hold"/>
                                        <p:tgtEl>
                                          <p:spTgt spid="3">
                                            <p:graphicEl>
                                              <a:dgm id="{2A757D5A-DFFC-41AE-9C3E-58BCAE0B2E7D}"/>
                                            </p:graphicEl>
                                          </p:spTgt>
                                        </p:tgtEl>
                                        <p:attrNameLst>
                                          <p:attrName>ppt_h</p:attrName>
                                        </p:attrNameLst>
                                      </p:cBhvr>
                                      <p:tavLst>
                                        <p:tav tm="0">
                                          <p:val>
                                            <p:fltVal val="0"/>
                                          </p:val>
                                        </p:tav>
                                        <p:tav tm="100000">
                                          <p:val>
                                            <p:strVal val="#ppt_h"/>
                                          </p:val>
                                        </p:tav>
                                      </p:tavLst>
                                    </p:anim>
                                    <p:anim calcmode="lin" valueType="num">
                                      <p:cBhvr>
                                        <p:cTn id="37" dur="1000" fill="hold"/>
                                        <p:tgtEl>
                                          <p:spTgt spid="3">
                                            <p:graphicEl>
                                              <a:dgm id="{2A757D5A-DFFC-41AE-9C3E-58BCAE0B2E7D}"/>
                                            </p:graphicEl>
                                          </p:spTgt>
                                        </p:tgtEl>
                                        <p:attrNameLst>
                                          <p:attrName>style.rotation</p:attrName>
                                        </p:attrNameLst>
                                      </p:cBhvr>
                                      <p:tavLst>
                                        <p:tav tm="0">
                                          <p:val>
                                            <p:fltVal val="90"/>
                                          </p:val>
                                        </p:tav>
                                        <p:tav tm="100000">
                                          <p:val>
                                            <p:fltVal val="0"/>
                                          </p:val>
                                        </p:tav>
                                      </p:tavLst>
                                    </p:anim>
                                    <p:animEffect transition="in" filter="fade">
                                      <p:cBhvr>
                                        <p:cTn id="38" dur="1000"/>
                                        <p:tgtEl>
                                          <p:spTgt spid="3">
                                            <p:graphicEl>
                                              <a:dgm id="{2A757D5A-DFFC-41AE-9C3E-58BCAE0B2E7D}"/>
                                            </p:graphicEl>
                                          </p:spTgt>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3">
                                            <p:graphicEl>
                                              <a:dgm id="{E503A0FC-A823-4DD4-8FAD-78C7DF0EF65D}"/>
                                            </p:graphicEl>
                                          </p:spTgt>
                                        </p:tgtEl>
                                        <p:attrNameLst>
                                          <p:attrName>style.visibility</p:attrName>
                                        </p:attrNameLst>
                                      </p:cBhvr>
                                      <p:to>
                                        <p:strVal val="visible"/>
                                      </p:to>
                                    </p:set>
                                    <p:anim calcmode="lin" valueType="num">
                                      <p:cBhvr>
                                        <p:cTn id="41" dur="1000" fill="hold"/>
                                        <p:tgtEl>
                                          <p:spTgt spid="3">
                                            <p:graphicEl>
                                              <a:dgm id="{E503A0FC-A823-4DD4-8FAD-78C7DF0EF65D}"/>
                                            </p:graphicEl>
                                          </p:spTgt>
                                        </p:tgtEl>
                                        <p:attrNameLst>
                                          <p:attrName>ppt_w</p:attrName>
                                        </p:attrNameLst>
                                      </p:cBhvr>
                                      <p:tavLst>
                                        <p:tav tm="0">
                                          <p:val>
                                            <p:fltVal val="0"/>
                                          </p:val>
                                        </p:tav>
                                        <p:tav tm="100000">
                                          <p:val>
                                            <p:strVal val="#ppt_w"/>
                                          </p:val>
                                        </p:tav>
                                      </p:tavLst>
                                    </p:anim>
                                    <p:anim calcmode="lin" valueType="num">
                                      <p:cBhvr>
                                        <p:cTn id="42" dur="1000" fill="hold"/>
                                        <p:tgtEl>
                                          <p:spTgt spid="3">
                                            <p:graphicEl>
                                              <a:dgm id="{E503A0FC-A823-4DD4-8FAD-78C7DF0EF65D}"/>
                                            </p:graphicEl>
                                          </p:spTgt>
                                        </p:tgtEl>
                                        <p:attrNameLst>
                                          <p:attrName>ppt_h</p:attrName>
                                        </p:attrNameLst>
                                      </p:cBhvr>
                                      <p:tavLst>
                                        <p:tav tm="0">
                                          <p:val>
                                            <p:fltVal val="0"/>
                                          </p:val>
                                        </p:tav>
                                        <p:tav tm="100000">
                                          <p:val>
                                            <p:strVal val="#ppt_h"/>
                                          </p:val>
                                        </p:tav>
                                      </p:tavLst>
                                    </p:anim>
                                    <p:anim calcmode="lin" valueType="num">
                                      <p:cBhvr>
                                        <p:cTn id="43" dur="1000" fill="hold"/>
                                        <p:tgtEl>
                                          <p:spTgt spid="3">
                                            <p:graphicEl>
                                              <a:dgm id="{E503A0FC-A823-4DD4-8FAD-78C7DF0EF65D}"/>
                                            </p:graphicEl>
                                          </p:spTgt>
                                        </p:tgtEl>
                                        <p:attrNameLst>
                                          <p:attrName>style.rotation</p:attrName>
                                        </p:attrNameLst>
                                      </p:cBhvr>
                                      <p:tavLst>
                                        <p:tav tm="0">
                                          <p:val>
                                            <p:fltVal val="90"/>
                                          </p:val>
                                        </p:tav>
                                        <p:tav tm="100000">
                                          <p:val>
                                            <p:fltVal val="0"/>
                                          </p:val>
                                        </p:tav>
                                      </p:tavLst>
                                    </p:anim>
                                    <p:animEffect transition="in" filter="fade">
                                      <p:cBhvr>
                                        <p:cTn id="44" dur="1000"/>
                                        <p:tgtEl>
                                          <p:spTgt spid="3">
                                            <p:graphicEl>
                                              <a:dgm id="{E503A0FC-A823-4DD4-8FAD-78C7DF0EF65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Sub>
          <a:bldDgm/>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274638"/>
            <a:ext cx="7416824" cy="1143000"/>
          </a:xfrm>
        </p:spPr>
        <p:txBody>
          <a:bodyPr/>
          <a:lstStyle/>
          <a:p>
            <a:r>
              <a:rPr lang="es-EC" dirty="0">
                <a:latin typeface="Harrington" pitchFamily="82" charset="0"/>
              </a:rPr>
              <a:t>MESO</a:t>
            </a:r>
            <a:endParaRPr lang="es-EC" dirty="0"/>
          </a:p>
        </p:txBody>
      </p:sp>
      <p:pic>
        <p:nvPicPr>
          <p:cNvPr id="14338" name="Picture 2" descr="F:\WP_003267.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brightnessContrast bright="-20000" contrast="20000"/>
                    </a14:imgEffect>
                  </a14:imgLayer>
                </a14:imgProps>
              </a:ext>
              <a:ext uri="{28A0092B-C50C-407E-A947-70E740481C1C}">
                <a14:useLocalDpi xmlns="" xmlns:a14="http://schemas.microsoft.com/office/drawing/2010/main" val="0"/>
              </a:ext>
            </a:extLst>
          </a:blip>
          <a:srcRect/>
          <a:stretch>
            <a:fillRect/>
          </a:stretch>
        </p:blipFill>
        <p:spPr bwMode="auto">
          <a:xfrm>
            <a:off x="179512" y="1340768"/>
            <a:ext cx="8712474" cy="523872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2 Marcador de contenido"/>
          <p:cNvSpPr>
            <a:spLocks noGrp="1"/>
          </p:cNvSpPr>
          <p:nvPr>
            <p:ph sz="quarter" idx="13"/>
          </p:nvPr>
        </p:nvSpPr>
        <p:spPr>
          <a:xfrm>
            <a:off x="245752" y="1556792"/>
            <a:ext cx="3822192" cy="5040560"/>
          </a:xfrm>
          <a:ln>
            <a:solidFill>
              <a:srgbClr val="FFFF00"/>
            </a:solidFill>
          </a:ln>
        </p:spPr>
        <p:txBody>
          <a:bodyPr>
            <a:noAutofit/>
          </a:bodyPr>
          <a:lstStyle/>
          <a:p>
            <a:pPr lvl="0" algn="just">
              <a:lnSpc>
                <a:spcPct val="120000"/>
              </a:lnSpc>
            </a:pPr>
            <a:r>
              <a:rPr lang="es-MX" sz="2000" dirty="0">
                <a:ln>
                  <a:solidFill>
                    <a:srgbClr val="FFFF00"/>
                  </a:solidFill>
                </a:ln>
                <a:solidFill>
                  <a:srgbClr val="FFFF00"/>
                </a:solidFill>
                <a:latin typeface="Calibri Light" pitchFamily="34" charset="0"/>
              </a:rPr>
              <a:t>En Ecuador, el INEN realizó una encuesta  a mujeres mayores a 15 </a:t>
            </a:r>
            <a:r>
              <a:rPr lang="es-MX" sz="2000" dirty="0" smtClean="0">
                <a:ln>
                  <a:solidFill>
                    <a:srgbClr val="FFFF00"/>
                  </a:solidFill>
                </a:ln>
                <a:solidFill>
                  <a:srgbClr val="FFFF00"/>
                </a:solidFill>
                <a:latin typeface="Calibri Light" pitchFamily="34" charset="0"/>
              </a:rPr>
              <a:t>años:</a:t>
            </a:r>
          </a:p>
          <a:p>
            <a:pPr lvl="0" algn="just">
              <a:lnSpc>
                <a:spcPct val="120000"/>
              </a:lnSpc>
            </a:pPr>
            <a:r>
              <a:rPr lang="es-MX" sz="2000" dirty="0" smtClean="0">
                <a:ln>
                  <a:solidFill>
                    <a:srgbClr val="FFFF00"/>
                  </a:solidFill>
                </a:ln>
                <a:solidFill>
                  <a:srgbClr val="FFFF00"/>
                </a:solidFill>
                <a:latin typeface="Calibri Light" pitchFamily="34" charset="0"/>
              </a:rPr>
              <a:t>90% han sufrido violencia por parte de su pareja y no se han separado, 54,9 % no piensan separarse,  23,5% se separaron por un tiempo y regreso con su pareja, y el 11,9% piensa separarse.</a:t>
            </a:r>
          </a:p>
          <a:p>
            <a:pPr lvl="0" algn="just">
              <a:lnSpc>
                <a:spcPct val="120000"/>
              </a:lnSpc>
            </a:pPr>
            <a:endParaRPr lang="es-EC" sz="2000" b="1" dirty="0">
              <a:solidFill>
                <a:schemeClr val="tx1"/>
              </a:solidFill>
              <a:latin typeface="Calibri Light" pitchFamily="34" charset="0"/>
            </a:endParaRPr>
          </a:p>
          <a:p>
            <a:pPr>
              <a:lnSpc>
                <a:spcPct val="120000"/>
              </a:lnSpc>
            </a:pPr>
            <a:endParaRPr lang="es-EC" sz="2000" b="1" dirty="0">
              <a:solidFill>
                <a:schemeClr val="tx1"/>
              </a:solidFill>
            </a:endParaRPr>
          </a:p>
        </p:txBody>
      </p:sp>
      <p:sp>
        <p:nvSpPr>
          <p:cNvPr id="4" name="3 Marcador de contenido"/>
          <p:cNvSpPr>
            <a:spLocks noGrp="1"/>
          </p:cNvSpPr>
          <p:nvPr>
            <p:ph sz="quarter" idx="14"/>
          </p:nvPr>
        </p:nvSpPr>
        <p:spPr>
          <a:xfrm>
            <a:off x="4638240" y="1556792"/>
            <a:ext cx="3822192" cy="4680520"/>
          </a:xfrm>
          <a:ln>
            <a:solidFill>
              <a:srgbClr val="FFFF00"/>
            </a:solidFill>
          </a:ln>
        </p:spPr>
        <p:txBody>
          <a:bodyPr>
            <a:noAutofit/>
          </a:bodyPr>
          <a:lstStyle/>
          <a:p>
            <a:pPr marL="0" lvl="0" indent="0">
              <a:buNone/>
            </a:pPr>
            <a:r>
              <a:rPr lang="es-MX" sz="2000" dirty="0">
                <a:ln>
                  <a:solidFill>
                    <a:srgbClr val="FFFF00"/>
                  </a:solidFill>
                </a:ln>
                <a:solidFill>
                  <a:srgbClr val="FFFF00"/>
                </a:solidFill>
                <a:latin typeface="Calibri Light" pitchFamily="34" charset="0"/>
              </a:rPr>
              <a:t>El 52,5 % de las mujeres ( sujeto de violencia), no se separan </a:t>
            </a:r>
            <a:r>
              <a:rPr lang="es-MX" sz="2000" dirty="0" smtClean="0">
                <a:ln>
                  <a:solidFill>
                    <a:srgbClr val="FFFF00"/>
                  </a:solidFill>
                </a:ln>
                <a:solidFill>
                  <a:srgbClr val="FFFF00"/>
                </a:solidFill>
                <a:latin typeface="Calibri Light" pitchFamily="34" charset="0"/>
              </a:rPr>
              <a:t>.</a:t>
            </a:r>
          </a:p>
          <a:p>
            <a:pPr marL="0" lvl="0" indent="0">
              <a:buNone/>
            </a:pPr>
            <a:endParaRPr lang="es-MX" sz="2000" dirty="0" smtClean="0">
              <a:ln>
                <a:solidFill>
                  <a:srgbClr val="FFFF00"/>
                </a:solidFill>
              </a:ln>
              <a:solidFill>
                <a:srgbClr val="FFFF00"/>
              </a:solidFill>
              <a:latin typeface="Calibri Light" pitchFamily="34" charset="0"/>
            </a:endParaRPr>
          </a:p>
          <a:p>
            <a:pPr marL="0" lvl="0" indent="0">
              <a:buNone/>
            </a:pPr>
            <a:r>
              <a:rPr lang="es-MX" sz="2000" dirty="0" smtClean="0">
                <a:ln>
                  <a:solidFill>
                    <a:srgbClr val="FFFF00"/>
                  </a:solidFill>
                </a:ln>
                <a:solidFill>
                  <a:srgbClr val="FFFF00"/>
                </a:solidFill>
                <a:latin typeface="Calibri Light" pitchFamily="34" charset="0"/>
              </a:rPr>
              <a:t> 46,5% piensa que los « problemas no son tan graves» .</a:t>
            </a:r>
          </a:p>
          <a:p>
            <a:pPr marL="0" lvl="0" indent="0">
              <a:buNone/>
            </a:pPr>
            <a:endParaRPr lang="es-MX" sz="2000" dirty="0" smtClean="0">
              <a:ln>
                <a:solidFill>
                  <a:srgbClr val="FFFF00"/>
                </a:solidFill>
              </a:ln>
              <a:solidFill>
                <a:srgbClr val="FFFF00"/>
              </a:solidFill>
              <a:latin typeface="Calibri Light" pitchFamily="34" charset="0"/>
            </a:endParaRPr>
          </a:p>
          <a:p>
            <a:pPr marL="0" lvl="0" indent="0">
              <a:buNone/>
            </a:pPr>
            <a:r>
              <a:rPr lang="es-MX" sz="2000" dirty="0" smtClean="0">
                <a:ln>
                  <a:solidFill>
                    <a:srgbClr val="FFFF00"/>
                  </a:solidFill>
                </a:ln>
                <a:solidFill>
                  <a:srgbClr val="FFFF00"/>
                </a:solidFill>
                <a:latin typeface="Calibri Light" pitchFamily="34" charset="0"/>
              </a:rPr>
              <a:t> 40,4% « quiere a su pareja», y el  22 % « no pueden sostenerse «económicamente».</a:t>
            </a:r>
          </a:p>
          <a:p>
            <a:pPr marL="0" lvl="0" indent="0">
              <a:buNone/>
            </a:pPr>
            <a:endParaRPr lang="es-MX" sz="2000" dirty="0" smtClean="0">
              <a:ln>
                <a:solidFill>
                  <a:srgbClr val="FFFF00"/>
                </a:solidFill>
              </a:ln>
              <a:solidFill>
                <a:srgbClr val="FFFF00"/>
              </a:solidFill>
              <a:latin typeface="Calibri Light" pitchFamily="34" charset="0"/>
            </a:endParaRPr>
          </a:p>
          <a:p>
            <a:pPr marL="0" lvl="0" indent="0" algn="just">
              <a:buNone/>
            </a:pPr>
            <a:r>
              <a:rPr lang="es-MX" sz="2000" dirty="0">
                <a:ln>
                  <a:solidFill>
                    <a:srgbClr val="FFFF00"/>
                  </a:solidFill>
                </a:ln>
                <a:solidFill>
                  <a:srgbClr val="FFFF00"/>
                </a:solidFill>
                <a:latin typeface="Calibri Light" pitchFamily="34" charset="0"/>
              </a:rPr>
              <a:t>*</a:t>
            </a:r>
            <a:r>
              <a:rPr lang="es-MX" sz="2000" dirty="0" smtClean="0">
                <a:ln>
                  <a:solidFill>
                    <a:srgbClr val="FFFF00"/>
                  </a:solidFill>
                </a:ln>
                <a:solidFill>
                  <a:srgbClr val="FFFF00"/>
                </a:solidFill>
                <a:latin typeface="Calibri Light" pitchFamily="34" charset="0"/>
              </a:rPr>
              <a:t>Una de cada cuatro mujeres han  vivido  violencia intrafamiliar, siendo la psicológica la más común con el 53,9%.</a:t>
            </a:r>
            <a:endParaRPr lang="es-MX" sz="2000" dirty="0">
              <a:ln>
                <a:solidFill>
                  <a:srgbClr val="FFFF00"/>
                </a:solidFill>
              </a:ln>
              <a:solidFill>
                <a:srgbClr val="FFFF00"/>
              </a:solidFill>
              <a:latin typeface="Calibri Light" pitchFamily="34" charset="0"/>
            </a:endParaRPr>
          </a:p>
          <a:p>
            <a:pPr marL="0" indent="0">
              <a:buNone/>
            </a:pPr>
            <a:endParaRPr lang="es-EC" sz="2000" dirty="0">
              <a:solidFill>
                <a:srgbClr val="FFFF00"/>
              </a:solidFill>
            </a:endParaRPr>
          </a:p>
        </p:txBody>
      </p:sp>
      <p:pic>
        <p:nvPicPr>
          <p:cNvPr id="5"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361847" y="84127"/>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78660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50" fill="hold">
                                          <p:stCondLst>
                                            <p:cond delay="0"/>
                                          </p:stCondLst>
                                        </p:cTn>
                                        <p:tgtEl>
                                          <p:spTgt spid="14338"/>
                                        </p:tgtEl>
                                        <p:attrNameLst>
                                          <p:attrName>r</p:attrName>
                                        </p:attrNameLst>
                                      </p:cBhvr>
                                    </p:animRot>
                                    <p:animRot by="-240000">
                                      <p:cBhvr>
                                        <p:cTn id="13" dur="100" fill="hold">
                                          <p:stCondLst>
                                            <p:cond delay="100"/>
                                          </p:stCondLst>
                                        </p:cTn>
                                        <p:tgtEl>
                                          <p:spTgt spid="14338"/>
                                        </p:tgtEl>
                                        <p:attrNameLst>
                                          <p:attrName>r</p:attrName>
                                        </p:attrNameLst>
                                      </p:cBhvr>
                                    </p:animRot>
                                    <p:animRot by="240000">
                                      <p:cBhvr>
                                        <p:cTn id="14" dur="100" fill="hold">
                                          <p:stCondLst>
                                            <p:cond delay="200"/>
                                          </p:stCondLst>
                                        </p:cTn>
                                        <p:tgtEl>
                                          <p:spTgt spid="14338"/>
                                        </p:tgtEl>
                                        <p:attrNameLst>
                                          <p:attrName>r</p:attrName>
                                        </p:attrNameLst>
                                      </p:cBhvr>
                                    </p:animRot>
                                    <p:animRot by="-240000">
                                      <p:cBhvr>
                                        <p:cTn id="15" dur="100" fill="hold">
                                          <p:stCondLst>
                                            <p:cond delay="300"/>
                                          </p:stCondLst>
                                        </p:cTn>
                                        <p:tgtEl>
                                          <p:spTgt spid="14338"/>
                                        </p:tgtEl>
                                        <p:attrNameLst>
                                          <p:attrName>r</p:attrName>
                                        </p:attrNameLst>
                                      </p:cBhvr>
                                    </p:animRot>
                                    <p:animRot by="120000">
                                      <p:cBhvr>
                                        <p:cTn id="16" dur="100" fill="hold">
                                          <p:stCondLst>
                                            <p:cond delay="400"/>
                                          </p:stCondLst>
                                        </p:cTn>
                                        <p:tgtEl>
                                          <p:spTgt spid="1433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bg/>
                                          </p:spTgt>
                                        </p:tgtEl>
                                        <p:attrNameLst>
                                          <p:attrName>style.visibility</p:attrName>
                                        </p:attrNameLst>
                                      </p:cBhvr>
                                      <p:to>
                                        <p:strVal val="visible"/>
                                      </p:to>
                                    </p:set>
                                    <p:animEffect transition="in" filter="circle(in)">
                                      <p:cBhvr>
                                        <p:cTn id="21" dur="2000"/>
                                        <p:tgtEl>
                                          <p:spTgt spid="3">
                                            <p:bg/>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circle(in)">
                                      <p:cBhvr>
                                        <p:cTn id="26" dur="75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circle(in)">
                                      <p:cBhvr>
                                        <p:cTn id="31" dur="75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4">
                                            <p:bg/>
                                          </p:spTgt>
                                        </p:tgtEl>
                                        <p:attrNameLst>
                                          <p:attrName>style.visibility</p:attrName>
                                        </p:attrNameLst>
                                      </p:cBhvr>
                                      <p:to>
                                        <p:strVal val="visible"/>
                                      </p:to>
                                    </p:set>
                                    <p:animEffect transition="in" filter="circle(in)">
                                      <p:cBhvr>
                                        <p:cTn id="36" dur="2000"/>
                                        <p:tgtEl>
                                          <p:spTgt spid="4">
                                            <p:bg/>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Effect transition="in" filter="circle(in)">
                                      <p:cBhvr>
                                        <p:cTn id="41" dur="750"/>
                                        <p:tgtEl>
                                          <p:spTgt spid="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Effect transition="in" filter="circle(in)">
                                      <p:cBhvr>
                                        <p:cTn id="46" dur="750"/>
                                        <p:tgtEl>
                                          <p:spTgt spid="4">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4">
                                            <p:txEl>
                                              <p:pRg st="4" end="4"/>
                                            </p:txEl>
                                          </p:spTgt>
                                        </p:tgtEl>
                                        <p:attrNameLst>
                                          <p:attrName>style.visibility</p:attrName>
                                        </p:attrNameLst>
                                      </p:cBhvr>
                                      <p:to>
                                        <p:strVal val="visible"/>
                                      </p:to>
                                    </p:set>
                                    <p:animEffect transition="in" filter="circle(in)">
                                      <p:cBhvr>
                                        <p:cTn id="51" dur="750"/>
                                        <p:tgtEl>
                                          <p:spTgt spid="4">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4">
                                            <p:txEl>
                                              <p:pRg st="6" end="6"/>
                                            </p:txEl>
                                          </p:spTgt>
                                        </p:tgtEl>
                                        <p:attrNameLst>
                                          <p:attrName>style.visibility</p:attrName>
                                        </p:attrNameLst>
                                      </p:cBhvr>
                                      <p:to>
                                        <p:strVal val="visible"/>
                                      </p:to>
                                    </p:set>
                                    <p:animEffect transition="in" filter="circle(in)">
                                      <p:cBhvr>
                                        <p:cTn id="56" dur="75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P spid="4"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931224" cy="1143000"/>
          </a:xfrm>
        </p:spPr>
        <p:txBody>
          <a:bodyPr>
            <a:normAutofit fontScale="90000"/>
          </a:bodyPr>
          <a:lstStyle/>
          <a:p>
            <a:r>
              <a:rPr lang="es-EC" dirty="0">
                <a:latin typeface="Harrington" pitchFamily="82" charset="0"/>
              </a:rPr>
              <a:t>Objetivos específicos del programa de ludo motricidad</a:t>
            </a:r>
            <a:endParaRPr lang="es-EC" dirty="0"/>
          </a:p>
        </p:txBody>
      </p:sp>
      <p:graphicFrame>
        <p:nvGraphicFramePr>
          <p:cNvPr id="3" name="2 Diagrama"/>
          <p:cNvGraphicFramePr/>
          <p:nvPr>
            <p:extLst>
              <p:ext uri="{D42A27DB-BD31-4B8C-83A1-F6EECF244321}">
                <p14:modId xmlns="" xmlns:p14="http://schemas.microsoft.com/office/powerpoint/2010/main" val="290047590"/>
              </p:ext>
            </p:extLst>
          </p:nvPr>
        </p:nvGraphicFramePr>
        <p:xfrm>
          <a:off x="611560" y="2420888"/>
          <a:ext cx="7704856" cy="3904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373385" y="28353"/>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75822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3">
                                            <p:graphicEl>
                                              <a:dgm id="{0960D789-F9FC-402F-B300-7F46D4CC564F}"/>
                                            </p:graphicEl>
                                          </p:spTgt>
                                        </p:tgtEl>
                                        <p:attrNameLst>
                                          <p:attrName>style.visibility</p:attrName>
                                        </p:attrNameLst>
                                      </p:cBhvr>
                                      <p:to>
                                        <p:strVal val="visible"/>
                                      </p:to>
                                    </p:set>
                                    <p:animEffect transition="in" filter="wheel(1)">
                                      <p:cBhvr>
                                        <p:cTn id="11" dur="1000"/>
                                        <p:tgtEl>
                                          <p:spTgt spid="3">
                                            <p:graphicEl>
                                              <a:dgm id="{0960D789-F9FC-402F-B300-7F46D4CC564F}"/>
                                            </p:graphicEl>
                                          </p:spTgt>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3">
                                            <p:graphicEl>
                                              <a:dgm id="{8DAC567A-9AC9-4067-8773-3694B620EC54}"/>
                                            </p:graphicEl>
                                          </p:spTgt>
                                        </p:tgtEl>
                                        <p:attrNameLst>
                                          <p:attrName>style.visibility</p:attrName>
                                        </p:attrNameLst>
                                      </p:cBhvr>
                                      <p:to>
                                        <p:strVal val="visible"/>
                                      </p:to>
                                    </p:set>
                                    <p:animEffect transition="in" filter="wheel(1)">
                                      <p:cBhvr>
                                        <p:cTn id="14" dur="1000"/>
                                        <p:tgtEl>
                                          <p:spTgt spid="3">
                                            <p:graphicEl>
                                              <a:dgm id="{8DAC567A-9AC9-4067-8773-3694B620EC54}"/>
                                            </p:graphicEl>
                                          </p:spTgt>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3">
                                            <p:graphicEl>
                                              <a:dgm id="{ADCF69CD-07D6-4BC7-8E8D-1B75491ABC48}"/>
                                            </p:graphicEl>
                                          </p:spTgt>
                                        </p:tgtEl>
                                        <p:attrNameLst>
                                          <p:attrName>style.visibility</p:attrName>
                                        </p:attrNameLst>
                                      </p:cBhvr>
                                      <p:to>
                                        <p:strVal val="visible"/>
                                      </p:to>
                                    </p:set>
                                    <p:animEffect transition="in" filter="wheel(1)">
                                      <p:cBhvr>
                                        <p:cTn id="17" dur="1000"/>
                                        <p:tgtEl>
                                          <p:spTgt spid="3">
                                            <p:graphicEl>
                                              <a:dgm id="{ADCF69CD-07D6-4BC7-8E8D-1B75491ABC48}"/>
                                            </p:graphicEl>
                                          </p:spTgt>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3">
                                            <p:graphicEl>
                                              <a:dgm id="{D43B621C-E4F9-43AB-AA39-BEA25773C85D}"/>
                                            </p:graphicEl>
                                          </p:spTgt>
                                        </p:tgtEl>
                                        <p:attrNameLst>
                                          <p:attrName>style.visibility</p:attrName>
                                        </p:attrNameLst>
                                      </p:cBhvr>
                                      <p:to>
                                        <p:strVal val="visible"/>
                                      </p:to>
                                    </p:set>
                                    <p:animEffect transition="in" filter="wheel(1)">
                                      <p:cBhvr>
                                        <p:cTn id="20" dur="1000"/>
                                        <p:tgtEl>
                                          <p:spTgt spid="3">
                                            <p:graphicEl>
                                              <a:dgm id="{D43B621C-E4F9-43AB-AA39-BEA25773C85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uiExpand="1">
        <p:bldSub>
          <a:bldDgm/>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003232" cy="1143000"/>
          </a:xfrm>
        </p:spPr>
        <p:txBody>
          <a:bodyPr>
            <a:normAutofit fontScale="90000"/>
          </a:bodyPr>
          <a:lstStyle/>
          <a:p>
            <a:r>
              <a:rPr lang="es-EC" dirty="0" smtClean="0">
                <a:latin typeface="Harrington" pitchFamily="82" charset="0"/>
              </a:rPr>
              <a:t>Metodología</a:t>
            </a:r>
            <a:r>
              <a:rPr lang="es-EC" dirty="0">
                <a:latin typeface="Harrington" pitchFamily="82" charset="0"/>
              </a:rPr>
              <a:t>: programa de ludo motricidad</a:t>
            </a:r>
            <a:endParaRPr lang="es-EC" dirty="0"/>
          </a:p>
        </p:txBody>
      </p:sp>
      <p:graphicFrame>
        <p:nvGraphicFramePr>
          <p:cNvPr id="3" name="2 Diagrama"/>
          <p:cNvGraphicFramePr/>
          <p:nvPr>
            <p:extLst>
              <p:ext uri="{D42A27DB-BD31-4B8C-83A1-F6EECF244321}">
                <p14:modId xmlns="" xmlns:p14="http://schemas.microsoft.com/office/powerpoint/2010/main" val="335404726"/>
              </p:ext>
            </p:extLst>
          </p:nvPr>
        </p:nvGraphicFramePr>
        <p:xfrm>
          <a:off x="305656" y="1412776"/>
          <a:ext cx="5904654" cy="5200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373385" y="28353"/>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5 Elipse"/>
          <p:cNvSpPr/>
          <p:nvPr/>
        </p:nvSpPr>
        <p:spPr>
          <a:xfrm>
            <a:off x="6228183" y="1772816"/>
            <a:ext cx="2664297" cy="1879872"/>
          </a:xfrm>
          <a:prstGeom prst="ellipse">
            <a:avLst/>
          </a:prstGeom>
          <a:blipFill>
            <a:blip r:embed="rId8" cstate="print">
              <a:extLst>
                <a:ext uri="{28A0092B-C50C-407E-A947-70E740481C1C}">
                  <a14:useLocalDpi xmlns="" xmlns:a14="http://schemas.microsoft.com/office/drawing/2010/main" val="0"/>
                </a:ext>
              </a:extLst>
            </a:blip>
            <a:srcRect/>
            <a:stretch>
              <a:fillRect t="-17000" b="-17000"/>
            </a:stretch>
          </a:blipFill>
        </p:spPr>
        <p:style>
          <a:lnRef idx="0">
            <a:schemeClr val="lt1">
              <a:hueOff val="0"/>
              <a:satOff val="0"/>
              <a:lumOff val="0"/>
              <a:alphaOff val="0"/>
            </a:schemeClr>
          </a:lnRef>
          <a:fillRef idx="1">
            <a:scrgbClr r="0" g="0" b="0"/>
          </a:fillRef>
          <a:effectRef idx="3">
            <a:schemeClr val="accent4">
              <a:tint val="50000"/>
              <a:hueOff val="-2848154"/>
              <a:satOff val="35575"/>
              <a:lumOff val="3818"/>
              <a:alphaOff val="0"/>
            </a:schemeClr>
          </a:effectRef>
          <a:fontRef idx="minor">
            <a:schemeClr val="lt1">
              <a:hueOff val="0"/>
              <a:satOff val="0"/>
              <a:lumOff val="0"/>
              <a:alphaOff val="0"/>
            </a:schemeClr>
          </a:fontRef>
        </p:style>
      </p:sp>
      <p:pic>
        <p:nvPicPr>
          <p:cNvPr id="5" name="Picture 2" descr="F:\WP_003109.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6228182" y="3652688"/>
            <a:ext cx="2835971" cy="3088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 xmlns:p14="http://schemas.microsoft.com/office/powerpoint/2010/main" val="20503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graphicEl>
                                              <a:dgm id="{FB89B76C-1DCA-41E8-B17A-9AEBD948F5E9}"/>
                                            </p:graphicEl>
                                          </p:spTgt>
                                        </p:tgtEl>
                                        <p:attrNameLst>
                                          <p:attrName>style.visibility</p:attrName>
                                        </p:attrNameLst>
                                      </p:cBhvr>
                                      <p:to>
                                        <p:strVal val="visible"/>
                                      </p:to>
                                    </p:set>
                                    <p:animEffect transition="in" filter="circle(in)">
                                      <p:cBhvr>
                                        <p:cTn id="11" dur="2000"/>
                                        <p:tgtEl>
                                          <p:spTgt spid="3">
                                            <p:graphicEl>
                                              <a:dgm id="{FB89B76C-1DCA-41E8-B17A-9AEBD948F5E9}"/>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3">
                                            <p:graphicEl>
                                              <a:dgm id="{90FC6331-639B-4CEA-B68D-13D55CE27486}"/>
                                            </p:graphicEl>
                                          </p:spTgt>
                                        </p:tgtEl>
                                        <p:attrNameLst>
                                          <p:attrName>style.visibility</p:attrName>
                                        </p:attrNameLst>
                                      </p:cBhvr>
                                      <p:to>
                                        <p:strVal val="visible"/>
                                      </p:to>
                                    </p:set>
                                    <p:animEffect transition="in" filter="circle(in)">
                                      <p:cBhvr>
                                        <p:cTn id="16" dur="2000"/>
                                        <p:tgtEl>
                                          <p:spTgt spid="3">
                                            <p:graphicEl>
                                              <a:dgm id="{90FC6331-639B-4CEA-B68D-13D55CE27486}"/>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out)">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graphicEl>
                                              <a:dgm id="{2FBF907B-6364-4A0E-98ED-35D2E3E321EF}"/>
                                            </p:graphicEl>
                                          </p:spTgt>
                                        </p:tgtEl>
                                        <p:attrNameLst>
                                          <p:attrName>style.visibility</p:attrName>
                                        </p:attrNameLst>
                                      </p:cBhvr>
                                      <p:to>
                                        <p:strVal val="visible"/>
                                      </p:to>
                                    </p:set>
                                    <p:animEffect transition="in" filter="circle(in)">
                                      <p:cBhvr>
                                        <p:cTn id="26" dur="2000"/>
                                        <p:tgtEl>
                                          <p:spTgt spid="3">
                                            <p:graphicEl>
                                              <a:dgm id="{2FBF907B-6364-4A0E-98ED-35D2E3E321EF}"/>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graphicEl>
                                              <a:dgm id="{F1CDC75B-0530-4E67-8251-71291751D86B}"/>
                                            </p:graphicEl>
                                          </p:spTgt>
                                        </p:tgtEl>
                                        <p:attrNameLst>
                                          <p:attrName>style.visibility</p:attrName>
                                        </p:attrNameLst>
                                      </p:cBhvr>
                                      <p:to>
                                        <p:strVal val="visible"/>
                                      </p:to>
                                    </p:set>
                                    <p:animEffect transition="in" filter="circle(in)">
                                      <p:cBhvr>
                                        <p:cTn id="31" dur="2000"/>
                                        <p:tgtEl>
                                          <p:spTgt spid="3">
                                            <p:graphicEl>
                                              <a:dgm id="{F1CDC75B-0530-4E67-8251-71291751D86B}"/>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32"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ox(out)">
                                      <p:cBhvr>
                                        <p:cTn id="3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uiExpand="1">
        <p:bldSub>
          <a:bldDgm bld="one"/>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27168" cy="1143000"/>
          </a:xfrm>
        </p:spPr>
        <p:txBody>
          <a:bodyPr>
            <a:normAutofit fontScale="90000"/>
          </a:bodyPr>
          <a:lstStyle/>
          <a:p>
            <a:r>
              <a:rPr lang="es-EC" sz="4000" dirty="0" smtClean="0">
                <a:latin typeface="Harrington" pitchFamily="82" charset="0"/>
              </a:rPr>
              <a:t>Metodología</a:t>
            </a:r>
            <a:r>
              <a:rPr lang="es-EC" sz="4000" dirty="0">
                <a:latin typeface="Harrington" pitchFamily="82" charset="0"/>
              </a:rPr>
              <a:t>: programa de ludo motricidad</a:t>
            </a:r>
          </a:p>
        </p:txBody>
      </p:sp>
      <p:graphicFrame>
        <p:nvGraphicFramePr>
          <p:cNvPr id="3" name="2 Diagrama"/>
          <p:cNvGraphicFramePr/>
          <p:nvPr>
            <p:extLst>
              <p:ext uri="{D42A27DB-BD31-4B8C-83A1-F6EECF244321}">
                <p14:modId xmlns="" xmlns:p14="http://schemas.microsoft.com/office/powerpoint/2010/main" val="592858261"/>
              </p:ext>
            </p:extLst>
          </p:nvPr>
        </p:nvGraphicFramePr>
        <p:xfrm>
          <a:off x="323528" y="2117080"/>
          <a:ext cx="5760640" cy="4336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373385" y="28353"/>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1" name="Picture 3" descr="F:\WP_003372.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187877" y="1484784"/>
            <a:ext cx="2751343" cy="252028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4098" name="Picture 2" descr="F:\WP_003603.jpg"/>
          <p:cNvPicPr>
            <a:picLocks noChangeAspect="1" noChangeArrowheads="1"/>
          </p:cNvPicPr>
          <p:nvPr/>
        </p:nvPicPr>
        <p:blipFill rotWithShape="1">
          <a:blip r:embed="rId9" cstate="print">
            <a:extLst>
              <a:ext uri="{28A0092B-C50C-407E-A947-70E740481C1C}">
                <a14:useLocalDpi xmlns="" xmlns:a14="http://schemas.microsoft.com/office/drawing/2010/main" val="0"/>
              </a:ext>
            </a:extLst>
          </a:blip>
          <a:srcRect l="12615" t="33025" r="13846"/>
          <a:stretch/>
        </p:blipFill>
        <p:spPr bwMode="auto">
          <a:xfrm>
            <a:off x="6156176" y="4221088"/>
            <a:ext cx="2848619" cy="234887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66180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2051"/>
                                        </p:tgtEl>
                                        <p:attrNameLst>
                                          <p:attrName>style.visibility</p:attrName>
                                        </p:attrNameLst>
                                      </p:cBhvr>
                                      <p:to>
                                        <p:strVal val="visible"/>
                                      </p:to>
                                    </p:set>
                                    <p:animEffect transition="in" filter="fade">
                                      <p:cBhvr>
                                        <p:cTn id="16" dur="1000"/>
                                        <p:tgtEl>
                                          <p:spTgt spid="2051"/>
                                        </p:tgtEl>
                                      </p:cBhvr>
                                    </p:animEffect>
                                    <p:anim calcmode="lin" valueType="num">
                                      <p:cBhvr>
                                        <p:cTn id="17" dur="1000" fill="hold"/>
                                        <p:tgtEl>
                                          <p:spTgt spid="2051"/>
                                        </p:tgtEl>
                                        <p:attrNameLst>
                                          <p:attrName>ppt_x</p:attrName>
                                        </p:attrNameLst>
                                      </p:cBhvr>
                                      <p:tavLst>
                                        <p:tav tm="0">
                                          <p:val>
                                            <p:strVal val="#ppt_x"/>
                                          </p:val>
                                        </p:tav>
                                        <p:tav tm="100000">
                                          <p:val>
                                            <p:strVal val="#ppt_x"/>
                                          </p:val>
                                        </p:tav>
                                      </p:tavLst>
                                    </p:anim>
                                    <p:anim calcmode="lin" valueType="num">
                                      <p:cBhvr>
                                        <p:cTn id="18"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fade">
                                      <p:cBhvr>
                                        <p:cTn id="23" dur="1000"/>
                                        <p:tgtEl>
                                          <p:spTgt spid="4098"/>
                                        </p:tgtEl>
                                      </p:cBhvr>
                                    </p:animEffect>
                                    <p:anim calcmode="lin" valueType="num">
                                      <p:cBhvr>
                                        <p:cTn id="24" dur="1000" fill="hold"/>
                                        <p:tgtEl>
                                          <p:spTgt spid="4098"/>
                                        </p:tgtEl>
                                        <p:attrNameLst>
                                          <p:attrName>ppt_x</p:attrName>
                                        </p:attrNameLst>
                                      </p:cBhvr>
                                      <p:tavLst>
                                        <p:tav tm="0">
                                          <p:val>
                                            <p:strVal val="#ppt_x"/>
                                          </p:val>
                                        </p:tav>
                                        <p:tav tm="100000">
                                          <p:val>
                                            <p:strVal val="#ppt_x"/>
                                          </p:val>
                                        </p:tav>
                                      </p:tavLst>
                                    </p:anim>
                                    <p:anim calcmode="lin" valueType="num">
                                      <p:cBhvr>
                                        <p:cTn id="25"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003232" cy="1143000"/>
          </a:xfrm>
        </p:spPr>
        <p:txBody>
          <a:bodyPr>
            <a:normAutofit fontScale="90000"/>
          </a:bodyPr>
          <a:lstStyle/>
          <a:p>
            <a:r>
              <a:rPr lang="es-EC" dirty="0" smtClean="0">
                <a:latin typeface="Harrington" pitchFamily="82" charset="0"/>
              </a:rPr>
              <a:t>Metodología</a:t>
            </a:r>
            <a:r>
              <a:rPr lang="es-EC" dirty="0">
                <a:latin typeface="Harrington" pitchFamily="82" charset="0"/>
              </a:rPr>
              <a:t>: programa de ludo motricidad</a:t>
            </a:r>
            <a:endParaRPr lang="es-EC" dirty="0"/>
          </a:p>
        </p:txBody>
      </p:sp>
      <p:graphicFrame>
        <p:nvGraphicFramePr>
          <p:cNvPr id="3" name="2 Diagrama"/>
          <p:cNvGraphicFramePr/>
          <p:nvPr>
            <p:extLst>
              <p:ext uri="{D42A27DB-BD31-4B8C-83A1-F6EECF244321}">
                <p14:modId xmlns="" xmlns:p14="http://schemas.microsoft.com/office/powerpoint/2010/main" val="1040481628"/>
              </p:ext>
            </p:extLst>
          </p:nvPr>
        </p:nvGraphicFramePr>
        <p:xfrm>
          <a:off x="179512" y="2173312"/>
          <a:ext cx="6048672" cy="4280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373385" y="28353"/>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4" name="Picture 2" descr="F:\WP_001987.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925113" y="4149080"/>
            <a:ext cx="2954448" cy="2685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6 Rectángulo"/>
          <p:cNvSpPr/>
          <p:nvPr/>
        </p:nvSpPr>
        <p:spPr>
          <a:xfrm>
            <a:off x="5925113" y="1468533"/>
            <a:ext cx="3183391" cy="2608539"/>
          </a:xfrm>
          <a:prstGeom prst="rect">
            <a:avLst/>
          </a:prstGeom>
          <a:blipFill>
            <a:blip r:embed="rId9" cstate="print">
              <a:extLst>
                <a:ext uri="{28A0092B-C50C-407E-A947-70E740481C1C}">
                  <a14:useLocalDpi xmlns="" xmlns:a14="http://schemas.microsoft.com/office/drawing/2010/main" val="0"/>
                </a:ext>
              </a:extLst>
            </a:blip>
            <a:srcRect/>
            <a:stretch>
              <a:fillRect t="-50000" b="-50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 xmlns:p14="http://schemas.microsoft.com/office/powerpoint/2010/main" val="106691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
                                            <p:graphicEl>
                                              <a:dgm id="{8D4CD754-CD6B-4410-A72E-0292602B201E}"/>
                                            </p:graphicEl>
                                          </p:spTgt>
                                        </p:tgtEl>
                                        <p:attrNameLst>
                                          <p:attrName>style.visibility</p:attrName>
                                        </p:attrNameLst>
                                      </p:cBhvr>
                                      <p:to>
                                        <p:strVal val="visible"/>
                                      </p:to>
                                    </p:set>
                                    <p:anim calcmode="lin" valueType="num">
                                      <p:cBhvr>
                                        <p:cTn id="11" dur="1000" fill="hold"/>
                                        <p:tgtEl>
                                          <p:spTgt spid="3">
                                            <p:graphicEl>
                                              <a:dgm id="{8D4CD754-CD6B-4410-A72E-0292602B201E}"/>
                                            </p:graphicEl>
                                          </p:spTgt>
                                        </p:tgtEl>
                                        <p:attrNameLst>
                                          <p:attrName>ppt_w</p:attrName>
                                        </p:attrNameLst>
                                      </p:cBhvr>
                                      <p:tavLst>
                                        <p:tav tm="0">
                                          <p:val>
                                            <p:fltVal val="0"/>
                                          </p:val>
                                        </p:tav>
                                        <p:tav tm="100000">
                                          <p:val>
                                            <p:strVal val="#ppt_w"/>
                                          </p:val>
                                        </p:tav>
                                      </p:tavLst>
                                    </p:anim>
                                    <p:anim calcmode="lin" valueType="num">
                                      <p:cBhvr>
                                        <p:cTn id="12" dur="1000" fill="hold"/>
                                        <p:tgtEl>
                                          <p:spTgt spid="3">
                                            <p:graphicEl>
                                              <a:dgm id="{8D4CD754-CD6B-4410-A72E-0292602B201E}"/>
                                            </p:graphicEl>
                                          </p:spTgt>
                                        </p:tgtEl>
                                        <p:attrNameLst>
                                          <p:attrName>ppt_h</p:attrName>
                                        </p:attrNameLst>
                                      </p:cBhvr>
                                      <p:tavLst>
                                        <p:tav tm="0">
                                          <p:val>
                                            <p:fltVal val="0"/>
                                          </p:val>
                                        </p:tav>
                                        <p:tav tm="100000">
                                          <p:val>
                                            <p:strVal val="#ppt_h"/>
                                          </p:val>
                                        </p:tav>
                                      </p:tavLst>
                                    </p:anim>
                                    <p:anim calcmode="lin" valueType="num">
                                      <p:cBhvr>
                                        <p:cTn id="13" dur="1000" fill="hold"/>
                                        <p:tgtEl>
                                          <p:spTgt spid="3">
                                            <p:graphicEl>
                                              <a:dgm id="{8D4CD754-CD6B-4410-A72E-0292602B201E}"/>
                                            </p:graphicEl>
                                          </p:spTgt>
                                        </p:tgtEl>
                                        <p:attrNameLst>
                                          <p:attrName>style.rotation</p:attrName>
                                        </p:attrNameLst>
                                      </p:cBhvr>
                                      <p:tavLst>
                                        <p:tav tm="0">
                                          <p:val>
                                            <p:fltVal val="90"/>
                                          </p:val>
                                        </p:tav>
                                        <p:tav tm="100000">
                                          <p:val>
                                            <p:fltVal val="0"/>
                                          </p:val>
                                        </p:tav>
                                      </p:tavLst>
                                    </p:anim>
                                    <p:animEffect transition="in" filter="fade">
                                      <p:cBhvr>
                                        <p:cTn id="14" dur="1000"/>
                                        <p:tgtEl>
                                          <p:spTgt spid="3">
                                            <p:graphicEl>
                                              <a:dgm id="{8D4CD754-CD6B-4410-A72E-0292602B201E}"/>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3">
                                            <p:graphicEl>
                                              <a:dgm id="{E90804B9-360F-4352-8B56-0AA9E8EAE2D3}"/>
                                            </p:graphicEl>
                                          </p:spTgt>
                                        </p:tgtEl>
                                        <p:attrNameLst>
                                          <p:attrName>style.visibility</p:attrName>
                                        </p:attrNameLst>
                                      </p:cBhvr>
                                      <p:to>
                                        <p:strVal val="visible"/>
                                      </p:to>
                                    </p:set>
                                    <p:anim calcmode="lin" valueType="num">
                                      <p:cBhvr>
                                        <p:cTn id="19" dur="1000" fill="hold"/>
                                        <p:tgtEl>
                                          <p:spTgt spid="3">
                                            <p:graphicEl>
                                              <a:dgm id="{E90804B9-360F-4352-8B56-0AA9E8EAE2D3}"/>
                                            </p:graphicEl>
                                          </p:spTgt>
                                        </p:tgtEl>
                                        <p:attrNameLst>
                                          <p:attrName>ppt_w</p:attrName>
                                        </p:attrNameLst>
                                      </p:cBhvr>
                                      <p:tavLst>
                                        <p:tav tm="0">
                                          <p:val>
                                            <p:fltVal val="0"/>
                                          </p:val>
                                        </p:tav>
                                        <p:tav tm="100000">
                                          <p:val>
                                            <p:strVal val="#ppt_w"/>
                                          </p:val>
                                        </p:tav>
                                      </p:tavLst>
                                    </p:anim>
                                    <p:anim calcmode="lin" valueType="num">
                                      <p:cBhvr>
                                        <p:cTn id="20" dur="1000" fill="hold"/>
                                        <p:tgtEl>
                                          <p:spTgt spid="3">
                                            <p:graphicEl>
                                              <a:dgm id="{E90804B9-360F-4352-8B56-0AA9E8EAE2D3}"/>
                                            </p:graphicEl>
                                          </p:spTgt>
                                        </p:tgtEl>
                                        <p:attrNameLst>
                                          <p:attrName>ppt_h</p:attrName>
                                        </p:attrNameLst>
                                      </p:cBhvr>
                                      <p:tavLst>
                                        <p:tav tm="0">
                                          <p:val>
                                            <p:fltVal val="0"/>
                                          </p:val>
                                        </p:tav>
                                        <p:tav tm="100000">
                                          <p:val>
                                            <p:strVal val="#ppt_h"/>
                                          </p:val>
                                        </p:tav>
                                      </p:tavLst>
                                    </p:anim>
                                    <p:anim calcmode="lin" valueType="num">
                                      <p:cBhvr>
                                        <p:cTn id="21" dur="1000" fill="hold"/>
                                        <p:tgtEl>
                                          <p:spTgt spid="3">
                                            <p:graphicEl>
                                              <a:dgm id="{E90804B9-360F-4352-8B56-0AA9E8EAE2D3}"/>
                                            </p:graphicEl>
                                          </p:spTgt>
                                        </p:tgtEl>
                                        <p:attrNameLst>
                                          <p:attrName>style.rotation</p:attrName>
                                        </p:attrNameLst>
                                      </p:cBhvr>
                                      <p:tavLst>
                                        <p:tav tm="0">
                                          <p:val>
                                            <p:fltVal val="90"/>
                                          </p:val>
                                        </p:tav>
                                        <p:tav tm="100000">
                                          <p:val>
                                            <p:fltVal val="0"/>
                                          </p:val>
                                        </p:tav>
                                      </p:tavLst>
                                    </p:anim>
                                    <p:animEffect transition="in" filter="fade">
                                      <p:cBhvr>
                                        <p:cTn id="22" dur="1000"/>
                                        <p:tgtEl>
                                          <p:spTgt spid="3">
                                            <p:graphicEl>
                                              <a:dgm id="{E90804B9-360F-4352-8B56-0AA9E8EAE2D3}"/>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2)">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3">
                                            <p:graphicEl>
                                              <a:dgm id="{7D843541-6DC5-4BF2-95A0-CD0A80467D9C}"/>
                                            </p:graphicEl>
                                          </p:spTgt>
                                        </p:tgtEl>
                                        <p:attrNameLst>
                                          <p:attrName>style.visibility</p:attrName>
                                        </p:attrNameLst>
                                      </p:cBhvr>
                                      <p:to>
                                        <p:strVal val="visible"/>
                                      </p:to>
                                    </p:set>
                                    <p:anim calcmode="lin" valueType="num">
                                      <p:cBhvr>
                                        <p:cTn id="32" dur="1000" fill="hold"/>
                                        <p:tgtEl>
                                          <p:spTgt spid="3">
                                            <p:graphicEl>
                                              <a:dgm id="{7D843541-6DC5-4BF2-95A0-CD0A80467D9C}"/>
                                            </p:graphicEl>
                                          </p:spTgt>
                                        </p:tgtEl>
                                        <p:attrNameLst>
                                          <p:attrName>ppt_w</p:attrName>
                                        </p:attrNameLst>
                                      </p:cBhvr>
                                      <p:tavLst>
                                        <p:tav tm="0">
                                          <p:val>
                                            <p:fltVal val="0"/>
                                          </p:val>
                                        </p:tav>
                                        <p:tav tm="100000">
                                          <p:val>
                                            <p:strVal val="#ppt_w"/>
                                          </p:val>
                                        </p:tav>
                                      </p:tavLst>
                                    </p:anim>
                                    <p:anim calcmode="lin" valueType="num">
                                      <p:cBhvr>
                                        <p:cTn id="33" dur="1000" fill="hold"/>
                                        <p:tgtEl>
                                          <p:spTgt spid="3">
                                            <p:graphicEl>
                                              <a:dgm id="{7D843541-6DC5-4BF2-95A0-CD0A80467D9C}"/>
                                            </p:graphicEl>
                                          </p:spTgt>
                                        </p:tgtEl>
                                        <p:attrNameLst>
                                          <p:attrName>ppt_h</p:attrName>
                                        </p:attrNameLst>
                                      </p:cBhvr>
                                      <p:tavLst>
                                        <p:tav tm="0">
                                          <p:val>
                                            <p:fltVal val="0"/>
                                          </p:val>
                                        </p:tav>
                                        <p:tav tm="100000">
                                          <p:val>
                                            <p:strVal val="#ppt_h"/>
                                          </p:val>
                                        </p:tav>
                                      </p:tavLst>
                                    </p:anim>
                                    <p:anim calcmode="lin" valueType="num">
                                      <p:cBhvr>
                                        <p:cTn id="34" dur="1000" fill="hold"/>
                                        <p:tgtEl>
                                          <p:spTgt spid="3">
                                            <p:graphicEl>
                                              <a:dgm id="{7D843541-6DC5-4BF2-95A0-CD0A80467D9C}"/>
                                            </p:graphicEl>
                                          </p:spTgt>
                                        </p:tgtEl>
                                        <p:attrNameLst>
                                          <p:attrName>style.rotation</p:attrName>
                                        </p:attrNameLst>
                                      </p:cBhvr>
                                      <p:tavLst>
                                        <p:tav tm="0">
                                          <p:val>
                                            <p:fltVal val="90"/>
                                          </p:val>
                                        </p:tav>
                                        <p:tav tm="100000">
                                          <p:val>
                                            <p:fltVal val="0"/>
                                          </p:val>
                                        </p:tav>
                                      </p:tavLst>
                                    </p:anim>
                                    <p:animEffect transition="in" filter="fade">
                                      <p:cBhvr>
                                        <p:cTn id="35" dur="1000"/>
                                        <p:tgtEl>
                                          <p:spTgt spid="3">
                                            <p:graphicEl>
                                              <a:dgm id="{7D843541-6DC5-4BF2-95A0-CD0A80467D9C}"/>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3">
                                            <p:graphicEl>
                                              <a:dgm id="{E6CEC2D4-6C53-453E-8BE0-FB7259D05FE7}"/>
                                            </p:graphicEl>
                                          </p:spTgt>
                                        </p:tgtEl>
                                        <p:attrNameLst>
                                          <p:attrName>style.visibility</p:attrName>
                                        </p:attrNameLst>
                                      </p:cBhvr>
                                      <p:to>
                                        <p:strVal val="visible"/>
                                      </p:to>
                                    </p:set>
                                    <p:anim calcmode="lin" valueType="num">
                                      <p:cBhvr>
                                        <p:cTn id="40" dur="1000" fill="hold"/>
                                        <p:tgtEl>
                                          <p:spTgt spid="3">
                                            <p:graphicEl>
                                              <a:dgm id="{E6CEC2D4-6C53-453E-8BE0-FB7259D05FE7}"/>
                                            </p:graphicEl>
                                          </p:spTgt>
                                        </p:tgtEl>
                                        <p:attrNameLst>
                                          <p:attrName>ppt_w</p:attrName>
                                        </p:attrNameLst>
                                      </p:cBhvr>
                                      <p:tavLst>
                                        <p:tav tm="0">
                                          <p:val>
                                            <p:fltVal val="0"/>
                                          </p:val>
                                        </p:tav>
                                        <p:tav tm="100000">
                                          <p:val>
                                            <p:strVal val="#ppt_w"/>
                                          </p:val>
                                        </p:tav>
                                      </p:tavLst>
                                    </p:anim>
                                    <p:anim calcmode="lin" valueType="num">
                                      <p:cBhvr>
                                        <p:cTn id="41" dur="1000" fill="hold"/>
                                        <p:tgtEl>
                                          <p:spTgt spid="3">
                                            <p:graphicEl>
                                              <a:dgm id="{E6CEC2D4-6C53-453E-8BE0-FB7259D05FE7}"/>
                                            </p:graphicEl>
                                          </p:spTgt>
                                        </p:tgtEl>
                                        <p:attrNameLst>
                                          <p:attrName>ppt_h</p:attrName>
                                        </p:attrNameLst>
                                      </p:cBhvr>
                                      <p:tavLst>
                                        <p:tav tm="0">
                                          <p:val>
                                            <p:fltVal val="0"/>
                                          </p:val>
                                        </p:tav>
                                        <p:tav tm="100000">
                                          <p:val>
                                            <p:strVal val="#ppt_h"/>
                                          </p:val>
                                        </p:tav>
                                      </p:tavLst>
                                    </p:anim>
                                    <p:anim calcmode="lin" valueType="num">
                                      <p:cBhvr>
                                        <p:cTn id="42" dur="1000" fill="hold"/>
                                        <p:tgtEl>
                                          <p:spTgt spid="3">
                                            <p:graphicEl>
                                              <a:dgm id="{E6CEC2D4-6C53-453E-8BE0-FB7259D05FE7}"/>
                                            </p:graphicEl>
                                          </p:spTgt>
                                        </p:tgtEl>
                                        <p:attrNameLst>
                                          <p:attrName>style.rotation</p:attrName>
                                        </p:attrNameLst>
                                      </p:cBhvr>
                                      <p:tavLst>
                                        <p:tav tm="0">
                                          <p:val>
                                            <p:fltVal val="90"/>
                                          </p:val>
                                        </p:tav>
                                        <p:tav tm="100000">
                                          <p:val>
                                            <p:fltVal val="0"/>
                                          </p:val>
                                        </p:tav>
                                      </p:tavLst>
                                    </p:anim>
                                    <p:animEffect transition="in" filter="fade">
                                      <p:cBhvr>
                                        <p:cTn id="43" dur="1000"/>
                                        <p:tgtEl>
                                          <p:spTgt spid="3">
                                            <p:graphicEl>
                                              <a:dgm id="{E6CEC2D4-6C53-453E-8BE0-FB7259D05FE7}"/>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3" presetClass="entr" presetSubtype="16" fill="hold" nodeType="clickEffect">
                                  <p:stCondLst>
                                    <p:cond delay="0"/>
                                  </p:stCondLst>
                                  <p:childTnLst>
                                    <p:set>
                                      <p:cBhvr>
                                        <p:cTn id="47" dur="1" fill="hold">
                                          <p:stCondLst>
                                            <p:cond delay="0"/>
                                          </p:stCondLst>
                                        </p:cTn>
                                        <p:tgtEl>
                                          <p:spTgt spid="3074"/>
                                        </p:tgtEl>
                                        <p:attrNameLst>
                                          <p:attrName>style.visibility</p:attrName>
                                        </p:attrNameLst>
                                      </p:cBhvr>
                                      <p:to>
                                        <p:strVal val="visible"/>
                                      </p:to>
                                    </p:set>
                                    <p:animEffect transition="in" filter="plus(in)">
                                      <p:cBhvr>
                                        <p:cTn id="48"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uiExpand="1">
        <p:bldSub>
          <a:bldDgm bld="one"/>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0648"/>
            <a:ext cx="8003232" cy="984240"/>
          </a:xfrm>
        </p:spPr>
        <p:txBody>
          <a:bodyPr>
            <a:normAutofit/>
          </a:bodyPr>
          <a:lstStyle/>
          <a:p>
            <a:r>
              <a:rPr lang="es-EC" sz="4000" dirty="0" smtClean="0">
                <a:latin typeface="Harrington" pitchFamily="82" charset="0"/>
              </a:rPr>
              <a:t>Programa de ludo motricidad</a:t>
            </a:r>
            <a:endParaRPr lang="es-EC" sz="4000" dirty="0">
              <a:latin typeface="Harrington" pitchFamily="82" charset="0"/>
            </a:endParaRPr>
          </a:p>
        </p:txBody>
      </p:sp>
      <p:pic>
        <p:nvPicPr>
          <p:cNvPr id="5" name="4 Imagen" descr="C:\Users\MARCIA F\Pictures\fotos selectas t Ldom\WP_001875.jpg"/>
          <p:cNvPicPr/>
          <p:nvPr/>
        </p:nvPicPr>
        <p:blipFill rotWithShape="1">
          <a:blip r:embed="rId2" cstate="print"/>
          <a:srcRect l="-4940" t="17700" r="18716" b="4775"/>
          <a:stretch/>
        </p:blipFill>
        <p:spPr bwMode="auto">
          <a:xfrm>
            <a:off x="251519" y="1412776"/>
            <a:ext cx="8640961" cy="532859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 xmlns:a14="http://schemas.microsoft.com/office/drawing/2010/main"/>
            </a:ext>
          </a:extLst>
        </p:spPr>
      </p:pic>
      <p:pic>
        <p:nvPicPr>
          <p:cNvPr id="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373385" y="28353"/>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aphicFrame>
        <p:nvGraphicFramePr>
          <p:cNvPr id="7" name="6 Diagrama"/>
          <p:cNvGraphicFramePr/>
          <p:nvPr>
            <p:extLst>
              <p:ext uri="{D42A27DB-BD31-4B8C-83A1-F6EECF244321}">
                <p14:modId xmlns="" xmlns:p14="http://schemas.microsoft.com/office/powerpoint/2010/main" val="1642055103"/>
              </p:ext>
            </p:extLst>
          </p:nvPr>
        </p:nvGraphicFramePr>
        <p:xfrm>
          <a:off x="611559" y="3645024"/>
          <a:ext cx="7920880" cy="24639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 xmlns:p14="http://schemas.microsoft.com/office/powerpoint/2010/main" val="254739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 presetClass="entr" presetSubtype="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9592" y="274638"/>
            <a:ext cx="6840760" cy="1143000"/>
          </a:xfrm>
        </p:spPr>
        <p:txBody>
          <a:bodyPr>
            <a:normAutofit/>
          </a:bodyPr>
          <a:lstStyle/>
          <a:p>
            <a:r>
              <a:rPr lang="es-EC" sz="4000" dirty="0" smtClean="0">
                <a:latin typeface="Harrington" pitchFamily="82" charset="0"/>
              </a:rPr>
              <a:t>BIBLIOGRAFÍA TANGIBLE</a:t>
            </a:r>
            <a:endParaRPr lang="es-EC" sz="4000" dirty="0">
              <a:latin typeface="Harrington" pitchFamily="82" charset="0"/>
            </a:endParaRPr>
          </a:p>
        </p:txBody>
      </p:sp>
      <p:pic>
        <p:nvPicPr>
          <p:cNvPr id="3"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373385" y="28353"/>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3 Rectángulo"/>
          <p:cNvSpPr/>
          <p:nvPr/>
        </p:nvSpPr>
        <p:spPr>
          <a:xfrm>
            <a:off x="755576" y="2471985"/>
            <a:ext cx="7848871" cy="3693319"/>
          </a:xfrm>
          <a:prstGeom prst="rect">
            <a:avLst/>
          </a:prstGeom>
        </p:spPr>
        <p:txBody>
          <a:bodyPr wrap="square">
            <a:spAutoFit/>
          </a:bodyPr>
          <a:lstStyle/>
          <a:p>
            <a:pPr lvl="0" algn="just"/>
            <a:r>
              <a:rPr lang="es-MX" dirty="0"/>
              <a:t>COLBERT, DON. (2011). Emociones que matan. Nashville Tennessee, Estados Unidos de América. Edit. Grupo Nelson, Inc. </a:t>
            </a:r>
            <a:endParaRPr lang="es-EC" dirty="0"/>
          </a:p>
          <a:p>
            <a:pPr algn="just"/>
            <a:r>
              <a:rPr lang="es-MX" dirty="0"/>
              <a:t>(Págs. 198-199)</a:t>
            </a:r>
            <a:endParaRPr lang="es-EC" dirty="0"/>
          </a:p>
          <a:p>
            <a:pPr lvl="0" algn="just"/>
            <a:r>
              <a:rPr lang="es-MX" dirty="0"/>
              <a:t>CHOPRA, D. (2010). Reinventa tu cuerpo, resucita tu alma. Buenos Aires .Edit. Santillana. (Pág,166)</a:t>
            </a:r>
            <a:endParaRPr lang="es-EC" dirty="0"/>
          </a:p>
          <a:p>
            <a:pPr lvl="0" algn="just"/>
            <a:r>
              <a:rPr lang="es-EC" dirty="0"/>
              <a:t>CORTEZ .L.; ICARBONE, O. (2005).Recreación y Animación: De la teoría a la práctica. Armenia- Colombia: </a:t>
            </a:r>
            <a:r>
              <a:rPr lang="es-EC" dirty="0" err="1"/>
              <a:t>Kenesis</a:t>
            </a:r>
            <a:r>
              <a:rPr lang="es-EC" dirty="0"/>
              <a:t>. ( Pág. 52)</a:t>
            </a:r>
          </a:p>
          <a:p>
            <a:pPr lvl="0" algn="just"/>
            <a:r>
              <a:rPr lang="es-MX" dirty="0"/>
              <a:t>CSIKSZENTMIHALY, M. (1990). </a:t>
            </a:r>
            <a:r>
              <a:rPr lang="es-MX" dirty="0" err="1"/>
              <a:t>Flow</a:t>
            </a:r>
            <a:r>
              <a:rPr lang="es-MX" dirty="0"/>
              <a:t>. Una Psicología de la felicidad. Barcelona- España. Edit. </a:t>
            </a:r>
            <a:r>
              <a:rPr lang="es-MX" dirty="0" err="1"/>
              <a:t>Kairos</a:t>
            </a:r>
            <a:r>
              <a:rPr lang="es-MX" dirty="0"/>
              <a:t>. ( Págs. 155)</a:t>
            </a:r>
            <a:endParaRPr lang="es-EC" dirty="0"/>
          </a:p>
          <a:p>
            <a:pPr lvl="0" algn="just"/>
            <a:r>
              <a:rPr lang="es-MX" dirty="0"/>
              <a:t>CURY, A. (2002).Tu eres Insustituible. Madrid-España. </a:t>
            </a:r>
            <a:r>
              <a:rPr lang="es-EC" dirty="0"/>
              <a:t>Edit.: </a:t>
            </a:r>
            <a:r>
              <a:rPr lang="es-EC" dirty="0" err="1"/>
              <a:t>Edaf</a:t>
            </a:r>
            <a:r>
              <a:rPr lang="es-EC" dirty="0"/>
              <a:t>, S.A  ( Págs. 32-33)</a:t>
            </a:r>
          </a:p>
          <a:p>
            <a:pPr lvl="0" algn="just"/>
            <a:r>
              <a:rPr lang="es-MX" dirty="0"/>
              <a:t>FRANCA, N.; RAHM, H. (2003) Relájese y viva feliz.  </a:t>
            </a:r>
            <a:r>
              <a:rPr lang="es-EC" dirty="0"/>
              <a:t>Sao Paulo- Brasil. </a:t>
            </a:r>
            <a:r>
              <a:rPr lang="es-EC" dirty="0" err="1"/>
              <a:t>Edit</a:t>
            </a:r>
            <a:r>
              <a:rPr lang="es-EC" dirty="0"/>
              <a:t>: Loyola ( Págs. 51-55</a:t>
            </a:r>
            <a:r>
              <a:rPr lang="es-EC" dirty="0" smtClean="0"/>
              <a:t>)</a:t>
            </a:r>
            <a:endParaRPr lang="es-EC" dirty="0"/>
          </a:p>
        </p:txBody>
      </p:sp>
    </p:spTree>
    <p:extLst>
      <p:ext uri="{BB962C8B-B14F-4D97-AF65-F5344CB8AC3E}">
        <p14:creationId xmlns="" xmlns:p14="http://schemas.microsoft.com/office/powerpoint/2010/main" val="381459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859216" cy="1143000"/>
          </a:xfrm>
        </p:spPr>
        <p:txBody>
          <a:bodyPr/>
          <a:lstStyle/>
          <a:p>
            <a:r>
              <a:rPr lang="es-EC" dirty="0">
                <a:latin typeface="Harrington" pitchFamily="82" charset="0"/>
              </a:rPr>
              <a:t>BIBLIOGRAFÍA TANGIBLE</a:t>
            </a:r>
            <a:endParaRPr lang="es-EC" dirty="0"/>
          </a:p>
        </p:txBody>
      </p:sp>
      <p:sp>
        <p:nvSpPr>
          <p:cNvPr id="3" name="2 Rectángulo"/>
          <p:cNvSpPr/>
          <p:nvPr/>
        </p:nvSpPr>
        <p:spPr>
          <a:xfrm>
            <a:off x="896768" y="2471985"/>
            <a:ext cx="7635672" cy="3693319"/>
          </a:xfrm>
          <a:prstGeom prst="rect">
            <a:avLst/>
          </a:prstGeom>
        </p:spPr>
        <p:txBody>
          <a:bodyPr wrap="square">
            <a:spAutoFit/>
          </a:bodyPr>
          <a:lstStyle/>
          <a:p>
            <a:pPr lvl="0"/>
            <a:r>
              <a:rPr lang="en-US" dirty="0"/>
              <a:t>KRAUS, R. (1997)</a:t>
            </a:r>
            <a:r>
              <a:rPr lang="en-US" b="1" dirty="0"/>
              <a:t> </a:t>
            </a:r>
            <a:r>
              <a:rPr lang="en-US" dirty="0"/>
              <a:t>Recreation Programming, A benefits-driven Approach.          Boston USA. Edit. </a:t>
            </a:r>
            <a:r>
              <a:rPr lang="en-US" dirty="0" err="1"/>
              <a:t>Allyn</a:t>
            </a:r>
            <a:r>
              <a:rPr lang="en-US" dirty="0"/>
              <a:t> and Bacon   </a:t>
            </a:r>
            <a:r>
              <a:rPr lang="es-EC" dirty="0"/>
              <a:t>( Pág.4)    </a:t>
            </a:r>
            <a:r>
              <a:rPr lang="en-US" dirty="0"/>
              <a:t>      </a:t>
            </a:r>
            <a:endParaRPr lang="es-EC" dirty="0"/>
          </a:p>
          <a:p>
            <a:pPr lvl="0"/>
            <a:r>
              <a:rPr lang="es-MX" dirty="0"/>
              <a:t>MENÉNDEZ, I. (2008).El equilibrio Emocional. Bogotá-Colombia. Edit. Planeta Colombia. ( Pág. 40)</a:t>
            </a:r>
            <a:endParaRPr lang="es-EC" dirty="0"/>
          </a:p>
          <a:p>
            <a:pPr lvl="0"/>
            <a:r>
              <a:rPr lang="en-US" dirty="0"/>
              <a:t>REGAN, G.; SHAPIRO, D. (1988). The healer’s hand book. </a:t>
            </a:r>
            <a:r>
              <a:rPr lang="es-EC" dirty="0"/>
              <a:t>Dorset-Inglaterra. </a:t>
            </a:r>
            <a:r>
              <a:rPr lang="es-MX" dirty="0"/>
              <a:t>Edit. </a:t>
            </a:r>
            <a:r>
              <a:rPr lang="es-MX" dirty="0" err="1"/>
              <a:t>Edaf</a:t>
            </a:r>
            <a:r>
              <a:rPr lang="es-MX" dirty="0"/>
              <a:t>, S.A  ( Págs. 130-131)</a:t>
            </a:r>
            <a:endParaRPr lang="es-EC" dirty="0"/>
          </a:p>
          <a:p>
            <a:pPr lvl="0"/>
            <a:r>
              <a:rPr lang="es-MX" dirty="0"/>
              <a:t>RISO, W, (2003) .Aprendiendo a quererse uno mismo. Bogotá- Colombia. Edit. Norma ( Pág. 63)</a:t>
            </a:r>
            <a:endParaRPr lang="es-EC" dirty="0"/>
          </a:p>
          <a:p>
            <a:pPr lvl="0"/>
            <a:r>
              <a:rPr lang="es-MX" dirty="0"/>
              <a:t>RISO, W., (2008) .Enamórate de ti. Bogotá- Colombia. Edit. Planeta ( Págs. 16-17)</a:t>
            </a:r>
            <a:endParaRPr lang="es-EC" dirty="0"/>
          </a:p>
          <a:p>
            <a:pPr lvl="0"/>
            <a:r>
              <a:rPr lang="es-EC" dirty="0"/>
              <a:t>SHER, BARBARA; SMITH, BARBARA. (1998). Descúbrete ti mismo. Barcelona- España. Edit. Plaza &amp; </a:t>
            </a:r>
            <a:r>
              <a:rPr lang="es-EC" dirty="0" err="1"/>
              <a:t>Janés</a:t>
            </a:r>
            <a:r>
              <a:rPr lang="es-EC" dirty="0"/>
              <a:t> Editores S.A </a:t>
            </a:r>
          </a:p>
          <a:p>
            <a:r>
              <a:rPr lang="es-EC" dirty="0"/>
              <a:t>(Págs. 142-143)</a:t>
            </a:r>
          </a:p>
          <a:p>
            <a:r>
              <a:rPr lang="es-EC" dirty="0"/>
              <a:t> </a:t>
            </a:r>
          </a:p>
        </p:txBody>
      </p:sp>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373385" y="28353"/>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24559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99125"/>
            <a:ext cx="7931224" cy="869635"/>
          </a:xfrm>
        </p:spPr>
        <p:txBody>
          <a:bodyPr>
            <a:normAutofit/>
          </a:bodyPr>
          <a:lstStyle/>
          <a:p>
            <a:r>
              <a:rPr lang="es-EC" sz="4000" dirty="0" smtClean="0">
                <a:latin typeface="Harrington" pitchFamily="82" charset="0"/>
              </a:rPr>
              <a:t>BIBLIOGRAFÍA   VIRTUAL</a:t>
            </a:r>
            <a:endParaRPr lang="es-EC" sz="4000" dirty="0">
              <a:latin typeface="Harrington" pitchFamily="82" charset="0"/>
            </a:endParaRPr>
          </a:p>
        </p:txBody>
      </p:sp>
      <p:pic>
        <p:nvPicPr>
          <p:cNvPr id="3"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373385" y="28353"/>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3 Rectángulo"/>
          <p:cNvSpPr/>
          <p:nvPr/>
        </p:nvSpPr>
        <p:spPr>
          <a:xfrm>
            <a:off x="611560" y="1772816"/>
            <a:ext cx="8136904" cy="5078313"/>
          </a:xfrm>
          <a:prstGeom prst="rect">
            <a:avLst/>
          </a:prstGeom>
        </p:spPr>
        <p:txBody>
          <a:bodyPr wrap="square">
            <a:spAutoFit/>
          </a:bodyPr>
          <a:lstStyle/>
          <a:p>
            <a:pPr lvl="0"/>
            <a:r>
              <a:rPr lang="es-MX" dirty="0" smtClean="0">
                <a:ln w="0">
                  <a:solidFill>
                    <a:schemeClr val="tx1"/>
                  </a:solidFill>
                </a:ln>
              </a:rPr>
              <a:t>http</a:t>
            </a:r>
            <a:r>
              <a:rPr lang="es-MX" dirty="0">
                <a:ln w="0">
                  <a:solidFill>
                    <a:schemeClr val="tx1"/>
                  </a:solidFill>
                </a:ln>
              </a:rPr>
              <a:t>://biomusicamte.blogspot.com/2011/12/envejece-quien-no-juega-juego-y.html                                                         </a:t>
            </a:r>
            <a:r>
              <a:rPr lang="es-MX" dirty="0">
                <a:ln w="0">
                  <a:solidFill>
                    <a:schemeClr val="tx1"/>
                  </a:solidFill>
                </a:ln>
                <a:hlinkClick r:id="rId3"/>
              </a:rPr>
              <a:t>http://www.tiposde.org/cotidianos/85-tipos-de-juegos</a:t>
            </a:r>
            <a:r>
              <a:rPr lang="es-MX" dirty="0">
                <a:ln w="0">
                  <a:solidFill>
                    <a:schemeClr val="tx1"/>
                  </a:solidFill>
                </a:ln>
              </a:rPr>
              <a:t>  </a:t>
            </a:r>
            <a:endParaRPr lang="es-EC" dirty="0">
              <a:ln w="0">
                <a:solidFill>
                  <a:schemeClr val="tx1"/>
                </a:solidFill>
              </a:ln>
            </a:endParaRPr>
          </a:p>
          <a:p>
            <a:pPr lvl="0" fontAlgn="base"/>
            <a:r>
              <a:rPr lang="es-MX" dirty="0">
                <a:ln w="0">
                  <a:solidFill>
                    <a:schemeClr val="tx1"/>
                  </a:solidFill>
                </a:ln>
                <a:hlinkClick r:id="rId4"/>
              </a:rPr>
              <a:t>http://www.sinapsis-segovia.com/pdf/psicomotricidad.pdf</a:t>
            </a:r>
            <a:r>
              <a:rPr lang="es-MX" dirty="0">
                <a:ln w="0">
                  <a:solidFill>
                    <a:schemeClr val="tx1"/>
                  </a:solidFill>
                </a:ln>
              </a:rPr>
              <a:t> </a:t>
            </a:r>
            <a:endParaRPr lang="es-EC" dirty="0">
              <a:ln w="0">
                <a:solidFill>
                  <a:schemeClr val="tx1"/>
                </a:solidFill>
              </a:ln>
            </a:endParaRPr>
          </a:p>
          <a:p>
            <a:pPr fontAlgn="base"/>
            <a:r>
              <a:rPr lang="es-MX" dirty="0">
                <a:ln w="0">
                  <a:solidFill>
                    <a:schemeClr val="tx1"/>
                  </a:solidFill>
                </a:ln>
              </a:rPr>
              <a:t>                                                                                       </a:t>
            </a:r>
            <a:endParaRPr lang="es-EC" dirty="0">
              <a:ln w="0">
                <a:solidFill>
                  <a:schemeClr val="tx1"/>
                </a:solidFill>
              </a:ln>
            </a:endParaRPr>
          </a:p>
          <a:p>
            <a:pPr lvl="0"/>
            <a:r>
              <a:rPr lang="es-MX" dirty="0">
                <a:ln w="0">
                  <a:solidFill>
                    <a:schemeClr val="tx1"/>
                  </a:solidFill>
                </a:ln>
                <a:hlinkClick r:id="rId5"/>
              </a:rPr>
              <a:t>http://actividadesludicas2012.wordpress.com/2012/11/12/teorias-de-los-juegos-piaget-vigotsky-kroos</a:t>
            </a:r>
            <a:r>
              <a:rPr lang="es-MX" dirty="0">
                <a:ln w="0">
                  <a:solidFill>
                    <a:schemeClr val="tx1"/>
                  </a:solidFill>
                </a:ln>
              </a:rPr>
              <a:t>                                 </a:t>
            </a:r>
            <a:endParaRPr lang="es-EC" dirty="0">
              <a:ln w="0">
                <a:solidFill>
                  <a:schemeClr val="tx1"/>
                </a:solidFill>
              </a:ln>
            </a:endParaRPr>
          </a:p>
          <a:p>
            <a:r>
              <a:rPr lang="es-MX" dirty="0">
                <a:ln w="0">
                  <a:solidFill>
                    <a:schemeClr val="tx1"/>
                  </a:solidFill>
                </a:ln>
              </a:rPr>
              <a:t> </a:t>
            </a:r>
            <a:endParaRPr lang="es-EC" dirty="0">
              <a:ln w="0">
                <a:solidFill>
                  <a:schemeClr val="tx1"/>
                </a:solidFill>
              </a:ln>
            </a:endParaRPr>
          </a:p>
          <a:p>
            <a:pPr lvl="0"/>
            <a:r>
              <a:rPr lang="es-MX" dirty="0">
                <a:ln w="0">
                  <a:solidFill>
                    <a:schemeClr val="tx1"/>
                  </a:solidFill>
                </a:ln>
                <a:hlinkClick r:id="rId6"/>
              </a:rPr>
              <a:t>http://www.acnur.org/biblioteca/pdf/7418.pdf?view=1</a:t>
            </a:r>
            <a:r>
              <a:rPr lang="es-MX" dirty="0">
                <a:ln w="0">
                  <a:solidFill>
                    <a:schemeClr val="tx1"/>
                  </a:solidFill>
                </a:ln>
              </a:rPr>
              <a:t>   </a:t>
            </a:r>
            <a:endParaRPr lang="es-EC" dirty="0">
              <a:ln w="0">
                <a:solidFill>
                  <a:schemeClr val="tx1"/>
                </a:solidFill>
              </a:ln>
            </a:endParaRPr>
          </a:p>
          <a:p>
            <a:r>
              <a:rPr lang="es-MX" dirty="0">
                <a:ln w="0">
                  <a:solidFill>
                    <a:schemeClr val="tx1"/>
                  </a:solidFill>
                </a:ln>
              </a:rPr>
              <a:t>    </a:t>
            </a:r>
            <a:endParaRPr lang="es-EC" dirty="0">
              <a:ln w="0">
                <a:solidFill>
                  <a:schemeClr val="tx1"/>
                </a:solidFill>
              </a:ln>
            </a:endParaRPr>
          </a:p>
          <a:p>
            <a:pPr lvl="0"/>
            <a:r>
              <a:rPr lang="es-MX" dirty="0">
                <a:ln w="0">
                  <a:solidFill>
                    <a:schemeClr val="tx1"/>
                  </a:solidFill>
                </a:ln>
                <a:hlinkClick r:id="rId7"/>
              </a:rPr>
              <a:t>http://crecimiento-personal.innatia.com/c-aumentar-la-autoestima/a-autoestima-definicion.html</a:t>
            </a:r>
            <a:r>
              <a:rPr lang="es-MX" dirty="0">
                <a:ln w="0">
                  <a:solidFill>
                    <a:schemeClr val="tx1"/>
                  </a:solidFill>
                </a:ln>
              </a:rPr>
              <a:t>                        </a:t>
            </a:r>
          </a:p>
          <a:p>
            <a:pPr lvl="0"/>
            <a:r>
              <a:rPr lang="es-MX" dirty="0">
                <a:ln w="0">
                  <a:solidFill>
                    <a:schemeClr val="tx1"/>
                  </a:solidFill>
                </a:ln>
                <a:hlinkClick r:id="rId8"/>
              </a:rPr>
              <a:t>http://tbinternet.ohchr.org/Treaties/CEDAW/Shared%20Documents/ECU/INT_CEDAW_NGO_ECU_18897_S.pdf</a:t>
            </a:r>
            <a:r>
              <a:rPr lang="es-MX" dirty="0">
                <a:ln w="0">
                  <a:solidFill>
                    <a:schemeClr val="tx1"/>
                  </a:solidFill>
                </a:ln>
              </a:rPr>
              <a:t> ()informe sobre violencia a las mujeres ) (ver anexo 1) </a:t>
            </a:r>
            <a:endParaRPr lang="es-MX" dirty="0" smtClean="0">
              <a:ln w="0">
                <a:solidFill>
                  <a:schemeClr val="tx1"/>
                </a:solidFill>
              </a:ln>
            </a:endParaRPr>
          </a:p>
          <a:p>
            <a:pPr lvl="0"/>
            <a:endParaRPr lang="es-EC" dirty="0">
              <a:ln w="0">
                <a:solidFill>
                  <a:schemeClr val="tx1"/>
                </a:solidFill>
              </a:ln>
            </a:endParaRPr>
          </a:p>
          <a:p>
            <a:pPr lvl="0"/>
            <a:r>
              <a:rPr lang="es-MX" u="sng" dirty="0">
                <a:ln w="0">
                  <a:solidFill>
                    <a:schemeClr val="tx1"/>
                  </a:solidFill>
                </a:ln>
                <a:hlinkClick r:id="rId9"/>
              </a:rPr>
              <a:t>http://www.jips.org/system/cms/attachments/813/original_PerfilesUrbanosQuito_Summary.pdf</a:t>
            </a:r>
            <a:r>
              <a:rPr lang="es-MX" dirty="0">
                <a:ln w="0">
                  <a:solidFill>
                    <a:schemeClr val="tx1"/>
                  </a:solidFill>
                </a:ln>
              </a:rPr>
              <a:t>  </a:t>
            </a:r>
            <a:endParaRPr lang="es-EC" dirty="0">
              <a:ln w="0">
                <a:solidFill>
                  <a:schemeClr val="tx1"/>
                </a:solidFill>
              </a:ln>
            </a:endParaRPr>
          </a:p>
          <a:p>
            <a:r>
              <a:rPr lang="es-MX" dirty="0">
                <a:ln w="0">
                  <a:solidFill>
                    <a:schemeClr val="tx1"/>
                  </a:solidFill>
                </a:ln>
              </a:rPr>
              <a:t> </a:t>
            </a:r>
            <a:endParaRPr lang="es-EC" dirty="0">
              <a:ln w="0">
                <a:solidFill>
                  <a:schemeClr val="tx1"/>
                </a:solidFill>
              </a:ln>
            </a:endParaRPr>
          </a:p>
          <a:p>
            <a:r>
              <a:rPr lang="es-MX" dirty="0">
                <a:ln w="0">
                  <a:solidFill>
                    <a:schemeClr val="tx1"/>
                  </a:solidFill>
                </a:ln>
              </a:rPr>
              <a:t> </a:t>
            </a:r>
            <a:endParaRPr lang="es-EC" dirty="0">
              <a:ln w="0">
                <a:solidFill>
                  <a:schemeClr val="tx1"/>
                </a:solidFill>
              </a:ln>
            </a:endParaRPr>
          </a:p>
        </p:txBody>
      </p:sp>
    </p:spTree>
    <p:extLst>
      <p:ext uri="{BB962C8B-B14F-4D97-AF65-F5344CB8AC3E}">
        <p14:creationId xmlns="" xmlns:p14="http://schemas.microsoft.com/office/powerpoint/2010/main" val="24484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3825" y="302138"/>
            <a:ext cx="8229600" cy="850106"/>
          </a:xfrm>
        </p:spPr>
        <p:txBody>
          <a:bodyPr>
            <a:normAutofit/>
          </a:bodyPr>
          <a:lstStyle/>
          <a:p>
            <a:r>
              <a:rPr lang="es-EC" sz="4000" dirty="0">
                <a:latin typeface="Harrington" pitchFamily="82" charset="0"/>
              </a:rPr>
              <a:t>BIBLIOGRAFÍA  </a:t>
            </a:r>
            <a:r>
              <a:rPr lang="es-EC" sz="4000" dirty="0" smtClean="0">
                <a:latin typeface="Harrington" pitchFamily="82" charset="0"/>
              </a:rPr>
              <a:t>VIRTUAL</a:t>
            </a:r>
            <a:endParaRPr lang="es-EC" sz="4000" dirty="0">
              <a:latin typeface="Harrington" pitchFamily="82" charset="0"/>
            </a:endParaRPr>
          </a:p>
        </p:txBody>
      </p:sp>
      <p:sp>
        <p:nvSpPr>
          <p:cNvPr id="3" name="2 Rectángulo"/>
          <p:cNvSpPr/>
          <p:nvPr/>
        </p:nvSpPr>
        <p:spPr>
          <a:xfrm>
            <a:off x="930036" y="1484784"/>
            <a:ext cx="7704856" cy="4801314"/>
          </a:xfrm>
          <a:prstGeom prst="rect">
            <a:avLst/>
          </a:prstGeom>
        </p:spPr>
        <p:txBody>
          <a:bodyPr wrap="square">
            <a:spAutoFit/>
          </a:bodyPr>
          <a:lstStyle/>
          <a:p>
            <a:pPr lvl="0"/>
            <a:r>
              <a:rPr lang="es-MX" u="sng" dirty="0">
                <a:ln>
                  <a:solidFill>
                    <a:schemeClr val="tx1"/>
                  </a:solidFill>
                </a:ln>
                <a:hlinkClick r:id="rId2"/>
              </a:rPr>
              <a:t>http://tbinternet.ohchr.org/Treaties/CEDAW/Shared%20Documents/ECU/INT_CEDAW_NGO_ECU_18897_S.pdf</a:t>
            </a:r>
            <a:r>
              <a:rPr lang="es-MX" dirty="0">
                <a:ln>
                  <a:solidFill>
                    <a:schemeClr val="tx1"/>
                  </a:solidFill>
                </a:ln>
              </a:rPr>
              <a:t> ()informe sobre violencia a las mujeres ) (ver anexo 1)  </a:t>
            </a:r>
            <a:endParaRPr lang="es-EC" dirty="0">
              <a:ln>
                <a:solidFill>
                  <a:schemeClr val="tx1"/>
                </a:solidFill>
              </a:ln>
            </a:endParaRPr>
          </a:p>
          <a:p>
            <a:pPr lvl="0"/>
            <a:r>
              <a:rPr lang="es-MX" u="sng" dirty="0">
                <a:ln>
                  <a:solidFill>
                    <a:schemeClr val="tx1"/>
                  </a:solidFill>
                </a:ln>
                <a:hlinkClick r:id="rId3"/>
              </a:rPr>
              <a:t>http://www.jips.org/system/cms/attachments/813/original_PerfilesUrbanosQuito_Summary.pdf</a:t>
            </a:r>
            <a:r>
              <a:rPr lang="es-MX" dirty="0">
                <a:ln>
                  <a:solidFill>
                    <a:schemeClr val="tx1"/>
                  </a:solidFill>
                </a:ln>
              </a:rPr>
              <a:t>  Informe de población colombiana en quito                                                                                  </a:t>
            </a:r>
            <a:endParaRPr lang="es-EC" dirty="0">
              <a:ln>
                <a:solidFill>
                  <a:schemeClr val="tx1"/>
                </a:solidFill>
              </a:ln>
            </a:endParaRPr>
          </a:p>
          <a:p>
            <a:pPr lvl="0"/>
            <a:r>
              <a:rPr lang="es-MX" u="sng" dirty="0">
                <a:ln>
                  <a:solidFill>
                    <a:schemeClr val="tx1"/>
                  </a:solidFill>
                </a:ln>
                <a:hlinkClick r:id="rId4"/>
              </a:rPr>
              <a:t>http://anda.inec.gob.ec/anda/index.php/catalog/94</a:t>
            </a:r>
            <a:r>
              <a:rPr lang="es-MX" dirty="0">
                <a:ln>
                  <a:solidFill>
                    <a:schemeClr val="tx1"/>
                  </a:solidFill>
                </a:ln>
              </a:rPr>
              <a:t> </a:t>
            </a:r>
            <a:r>
              <a:rPr lang="es-MX" dirty="0" err="1">
                <a:ln>
                  <a:solidFill>
                    <a:schemeClr val="tx1"/>
                  </a:solidFill>
                </a:ln>
              </a:rPr>
              <a:t>inec</a:t>
            </a:r>
            <a:r>
              <a:rPr lang="es-MX" dirty="0">
                <a:ln>
                  <a:solidFill>
                    <a:schemeClr val="tx1"/>
                  </a:solidFill>
                </a:ln>
              </a:rPr>
              <a:t> encuesta relaciones familiares y violencia a la </a:t>
            </a:r>
            <a:r>
              <a:rPr lang="es-MX" dirty="0" smtClean="0">
                <a:ln>
                  <a:solidFill>
                    <a:schemeClr val="tx1"/>
                  </a:solidFill>
                </a:ln>
              </a:rPr>
              <a:t>mujer</a:t>
            </a:r>
            <a:endParaRPr lang="es-EC" dirty="0">
              <a:ln>
                <a:solidFill>
                  <a:schemeClr val="tx1"/>
                </a:solidFill>
              </a:ln>
            </a:endParaRPr>
          </a:p>
          <a:p>
            <a:pPr lvl="0"/>
            <a:r>
              <a:rPr lang="es-MX" u="sng" dirty="0">
                <a:ln>
                  <a:solidFill>
                    <a:schemeClr val="tx1"/>
                  </a:solidFill>
                </a:ln>
                <a:hlinkClick r:id="rId5"/>
              </a:rPr>
              <a:t>http://www.ciponline.org/images/uploads/publications/0409ecuador.pdf</a:t>
            </a:r>
            <a:r>
              <a:rPr lang="es-MX" dirty="0">
                <a:ln>
                  <a:solidFill>
                    <a:schemeClr val="tx1"/>
                  </a:solidFill>
                </a:ln>
              </a:rPr>
              <a:t>  gráficos y tablas de la población migrante en el ecuador  </a:t>
            </a:r>
            <a:endParaRPr lang="es-EC" dirty="0">
              <a:ln>
                <a:solidFill>
                  <a:schemeClr val="tx1"/>
                </a:solidFill>
              </a:ln>
            </a:endParaRPr>
          </a:p>
          <a:p>
            <a:r>
              <a:rPr lang="es-MX" u="sng" dirty="0" smtClean="0">
                <a:ln>
                  <a:solidFill>
                    <a:schemeClr val="tx1"/>
                  </a:solidFill>
                </a:ln>
                <a:hlinkClick r:id="rId6"/>
              </a:rPr>
              <a:t>http</a:t>
            </a:r>
            <a:r>
              <a:rPr lang="es-MX" u="sng" dirty="0">
                <a:ln>
                  <a:solidFill>
                    <a:schemeClr val="tx1"/>
                  </a:solidFill>
                </a:ln>
                <a:hlinkClick r:id="rId6"/>
              </a:rPr>
              <a:t>://www.revistadepsicomotricidad.com/2014/03/el-abordaje-psicomotor-de-adultos.html</a:t>
            </a:r>
            <a:r>
              <a:rPr lang="es-MX" dirty="0">
                <a:ln>
                  <a:solidFill>
                    <a:schemeClr val="tx1"/>
                  </a:solidFill>
                </a:ln>
              </a:rPr>
              <a:t>                                      </a:t>
            </a:r>
            <a:endParaRPr lang="es-EC" dirty="0">
              <a:ln>
                <a:solidFill>
                  <a:schemeClr val="tx1"/>
                </a:solidFill>
              </a:ln>
            </a:endParaRPr>
          </a:p>
          <a:p>
            <a:r>
              <a:rPr lang="es-MX" dirty="0">
                <a:ln>
                  <a:solidFill>
                    <a:schemeClr val="tx1"/>
                  </a:solidFill>
                </a:ln>
              </a:rPr>
              <a:t> </a:t>
            </a:r>
            <a:r>
              <a:rPr lang="es-MX" u="sng" dirty="0" smtClean="0">
                <a:ln>
                  <a:solidFill>
                    <a:schemeClr val="tx1"/>
                  </a:solidFill>
                </a:ln>
                <a:hlinkClick r:id="rId7"/>
              </a:rPr>
              <a:t>www.iin.oea.org/</a:t>
            </a:r>
            <a:r>
              <a:rPr lang="es-MX" u="sng" dirty="0" err="1" smtClean="0">
                <a:ln>
                  <a:solidFill>
                    <a:schemeClr val="tx1"/>
                  </a:solidFill>
                </a:ln>
                <a:hlinkClick r:id="rId7"/>
              </a:rPr>
              <a:t>anales_xix_cpn</a:t>
            </a:r>
            <a:r>
              <a:rPr lang="es-MX" u="sng" dirty="0" smtClean="0">
                <a:ln>
                  <a:solidFill>
                    <a:schemeClr val="tx1"/>
                  </a:solidFill>
                </a:ln>
                <a:hlinkClick r:id="rId7"/>
              </a:rPr>
              <a:t>/</a:t>
            </a:r>
            <a:r>
              <a:rPr lang="es-MX" u="sng" dirty="0" err="1" smtClean="0">
                <a:ln>
                  <a:solidFill>
                    <a:schemeClr val="tx1"/>
                  </a:solidFill>
                </a:ln>
                <a:hlinkClick r:id="rId7"/>
              </a:rPr>
              <a:t>docs</a:t>
            </a:r>
            <a:r>
              <a:rPr lang="es-MX" u="sng" dirty="0">
                <a:ln>
                  <a:solidFill>
                    <a:schemeClr val="tx1"/>
                  </a:solidFill>
                </a:ln>
                <a:hlinkClick r:id="rId7"/>
              </a:rPr>
              <a:t>/.../Ponencia_Cecilia_Perez.doc</a:t>
            </a:r>
            <a:r>
              <a:rPr lang="es-MX" dirty="0">
                <a:ln>
                  <a:solidFill>
                    <a:schemeClr val="tx1"/>
                  </a:solidFill>
                </a:ln>
              </a:rPr>
              <a:t>                                                                                     </a:t>
            </a:r>
            <a:endParaRPr lang="es-EC" dirty="0">
              <a:ln>
                <a:solidFill>
                  <a:schemeClr val="tx1"/>
                </a:solidFill>
              </a:ln>
            </a:endParaRPr>
          </a:p>
          <a:p>
            <a:r>
              <a:rPr lang="es-MX" dirty="0">
                <a:ln>
                  <a:solidFill>
                    <a:schemeClr val="tx1"/>
                  </a:solidFill>
                </a:ln>
              </a:rPr>
              <a:t> </a:t>
            </a:r>
            <a:r>
              <a:rPr lang="es-MX" u="sng" dirty="0" smtClean="0">
                <a:ln>
                  <a:solidFill>
                    <a:schemeClr val="tx1"/>
                  </a:solidFill>
                </a:ln>
                <a:hlinkClick r:id="rId8"/>
              </a:rPr>
              <a:t>http</a:t>
            </a:r>
            <a:r>
              <a:rPr lang="es-MX" u="sng" dirty="0">
                <a:ln>
                  <a:solidFill>
                    <a:schemeClr val="tx1"/>
                  </a:solidFill>
                </a:ln>
                <a:hlinkClick r:id="rId8"/>
              </a:rPr>
              <a:t>://www.acnur.org/biblioteca/pdf/7418.pdf?view=1</a:t>
            </a:r>
            <a:r>
              <a:rPr lang="es-MX" u="sng" dirty="0">
                <a:ln>
                  <a:solidFill>
                    <a:schemeClr val="tx1"/>
                  </a:solidFill>
                </a:ln>
              </a:rPr>
              <a:t>    </a:t>
            </a:r>
            <a:endParaRPr lang="es-EC" dirty="0">
              <a:ln>
                <a:solidFill>
                  <a:schemeClr val="tx1"/>
                </a:solidFill>
              </a:ln>
            </a:endParaRPr>
          </a:p>
          <a:p>
            <a:r>
              <a:rPr lang="es-MX" dirty="0">
                <a:ln>
                  <a:solidFill>
                    <a:schemeClr val="tx1"/>
                  </a:solidFill>
                </a:ln>
              </a:rPr>
              <a:t> </a:t>
            </a:r>
            <a:r>
              <a:rPr lang="es-MX" u="sng" dirty="0" smtClean="0">
                <a:ln>
                  <a:solidFill>
                    <a:schemeClr val="tx1"/>
                  </a:solidFill>
                </a:ln>
                <a:hlinkClick r:id="rId9"/>
              </a:rPr>
              <a:t>http</a:t>
            </a:r>
            <a:r>
              <a:rPr lang="es-MX" u="sng" dirty="0">
                <a:ln>
                  <a:solidFill>
                    <a:schemeClr val="tx1"/>
                  </a:solidFill>
                </a:ln>
                <a:hlinkClick r:id="rId9"/>
              </a:rPr>
              <a:t>://www.inec.gob.ec/inec/index.php?option=com_content&amp;view=article&amp;id=490%3A6-de-cada-10-mujeres-sufren-violencia-de-genero-en-ecuador&amp;catid=68%3Aboletines&amp;Itemid=51&amp;lang=es</a:t>
            </a:r>
            <a:r>
              <a:rPr lang="es-MX" dirty="0">
                <a:ln>
                  <a:solidFill>
                    <a:schemeClr val="tx1"/>
                  </a:solidFill>
                </a:ln>
              </a:rPr>
              <a:t>                                               </a:t>
            </a:r>
            <a:endParaRPr lang="es-EC" dirty="0">
              <a:ln>
                <a:solidFill>
                  <a:schemeClr val="tx1"/>
                </a:solidFill>
              </a:ln>
            </a:endParaRPr>
          </a:p>
        </p:txBody>
      </p:sp>
      <p:pic>
        <p:nvPicPr>
          <p:cNvPr id="4" name="Picture 2"/>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8373385" y="28353"/>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67092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274638"/>
            <a:ext cx="7652351" cy="634082"/>
          </a:xfrm>
        </p:spPr>
        <p:txBody>
          <a:bodyPr>
            <a:normAutofit fontScale="90000"/>
          </a:bodyPr>
          <a:lstStyle/>
          <a:p>
            <a:r>
              <a:rPr lang="es-EC" dirty="0">
                <a:latin typeface="Harrington" pitchFamily="82" charset="0"/>
              </a:rPr>
              <a:t>BIBLIOGRAFÍA  VIRTUAL</a:t>
            </a:r>
            <a:endParaRPr lang="es-EC" dirty="0"/>
          </a:p>
        </p:txBody>
      </p:sp>
      <p:sp>
        <p:nvSpPr>
          <p:cNvPr id="3" name="2 Rectángulo"/>
          <p:cNvSpPr/>
          <p:nvPr/>
        </p:nvSpPr>
        <p:spPr>
          <a:xfrm>
            <a:off x="849911" y="980728"/>
            <a:ext cx="7416824" cy="5632311"/>
          </a:xfrm>
          <a:prstGeom prst="rect">
            <a:avLst/>
          </a:prstGeom>
        </p:spPr>
        <p:txBody>
          <a:bodyPr wrap="square">
            <a:spAutoFit/>
          </a:bodyPr>
          <a:lstStyle/>
          <a:p>
            <a:pPr lvl="0"/>
            <a:r>
              <a:rPr lang="es-MX" u="sng" dirty="0">
                <a:ln>
                  <a:solidFill>
                    <a:schemeClr val="tx1"/>
                  </a:solidFill>
                </a:ln>
                <a:hlinkClick r:id="rId2"/>
              </a:rPr>
              <a:t>http://educarparalohumano.blogspot.com/2011/07/el-juego-es-ludico-pero-no-todo-lo.html</a:t>
            </a:r>
            <a:r>
              <a:rPr lang="es-MX" dirty="0">
                <a:ln>
                  <a:solidFill>
                    <a:schemeClr val="tx1"/>
                  </a:solidFill>
                </a:ln>
              </a:rPr>
              <a:t>                                              </a:t>
            </a:r>
            <a:endParaRPr lang="es-EC" dirty="0">
              <a:ln>
                <a:solidFill>
                  <a:schemeClr val="tx1"/>
                </a:solidFill>
              </a:ln>
            </a:endParaRPr>
          </a:p>
          <a:p>
            <a:pPr lvl="0"/>
            <a:r>
              <a:rPr lang="es-MX" u="sng" dirty="0">
                <a:ln>
                  <a:solidFill>
                    <a:schemeClr val="tx1"/>
                  </a:solidFill>
                </a:ln>
                <a:hlinkClick r:id="rId3"/>
              </a:rPr>
              <a:t>http://www.defensoria.org.ar/rrii/Ecuadorjusticia.pdf</a:t>
            </a:r>
            <a:r>
              <a:rPr lang="es-MX" b="1" dirty="0">
                <a:ln>
                  <a:solidFill>
                    <a:schemeClr val="tx1"/>
                  </a:solidFill>
                </a:ln>
              </a:rPr>
              <a:t>       </a:t>
            </a:r>
            <a:r>
              <a:rPr lang="es-MX" u="sng" dirty="0" err="1" smtClean="0">
                <a:ln>
                  <a:solidFill>
                    <a:schemeClr val="tx1"/>
                  </a:solidFill>
                </a:ln>
                <a:hlinkClick r:id="rId4"/>
              </a:rPr>
              <a:t>content</a:t>
            </a:r>
            <a:r>
              <a:rPr lang="es-MX" u="sng" dirty="0" smtClean="0">
                <a:ln>
                  <a:solidFill>
                    <a:schemeClr val="tx1"/>
                  </a:solidFill>
                </a:ln>
                <a:hlinkClick r:id="rId4"/>
              </a:rPr>
              <a:t>/</a:t>
            </a:r>
            <a:r>
              <a:rPr lang="es-MX" u="sng" dirty="0" err="1" smtClean="0">
                <a:ln>
                  <a:solidFill>
                    <a:schemeClr val="tx1"/>
                  </a:solidFill>
                </a:ln>
                <a:hlinkClick r:id="rId4"/>
              </a:rPr>
              <a:t>uploads</a:t>
            </a:r>
            <a:r>
              <a:rPr lang="es-MX" u="sng" dirty="0" smtClean="0">
                <a:ln>
                  <a:solidFill>
                    <a:schemeClr val="tx1"/>
                  </a:solidFill>
                </a:ln>
                <a:hlinkClick r:id="rId4"/>
              </a:rPr>
              <a:t>/2012/10/Justicia-integral.pdf</a:t>
            </a:r>
            <a:r>
              <a:rPr lang="es-MX" dirty="0" smtClean="0">
                <a:ln>
                  <a:solidFill>
                    <a:schemeClr val="tx1"/>
                  </a:solidFill>
                </a:ln>
              </a:rPr>
              <a:t>                 </a:t>
            </a:r>
            <a:r>
              <a:rPr lang="es-MX" dirty="0">
                <a:ln>
                  <a:solidFill>
                    <a:schemeClr val="tx1"/>
                  </a:solidFill>
                </a:ln>
              </a:rPr>
              <a:t> </a:t>
            </a:r>
            <a:endParaRPr lang="es-EC" dirty="0">
              <a:ln>
                <a:solidFill>
                  <a:schemeClr val="tx1"/>
                </a:solidFill>
              </a:ln>
            </a:endParaRPr>
          </a:p>
          <a:p>
            <a:pPr lvl="0"/>
            <a:r>
              <a:rPr lang="es-MX" u="sng" dirty="0">
                <a:ln>
                  <a:solidFill>
                    <a:schemeClr val="tx1"/>
                  </a:solidFill>
                </a:ln>
                <a:hlinkClick r:id="rId5"/>
              </a:rPr>
              <a:t>http://www.vitonica.com/wellness/practicar-ejercicio-para-conseguir-que-la-mente-funcione-mejor</a:t>
            </a:r>
            <a:r>
              <a:rPr lang="es-MX" u="sng" dirty="0">
                <a:ln>
                  <a:solidFill>
                    <a:schemeClr val="tx1"/>
                  </a:solidFill>
                </a:ln>
              </a:rPr>
              <a:t> </a:t>
            </a:r>
            <a:r>
              <a:rPr lang="es-MX" dirty="0">
                <a:ln>
                  <a:solidFill>
                    <a:schemeClr val="tx1"/>
                  </a:solidFill>
                </a:ln>
              </a:rPr>
              <a:t> </a:t>
            </a:r>
            <a:endParaRPr lang="es-EC" dirty="0">
              <a:ln>
                <a:solidFill>
                  <a:schemeClr val="tx1"/>
                </a:solidFill>
              </a:ln>
            </a:endParaRPr>
          </a:p>
          <a:p>
            <a:pPr lvl="0"/>
            <a:r>
              <a:rPr lang="es-MX" u="sng" dirty="0">
                <a:ln>
                  <a:solidFill>
                    <a:schemeClr val="tx1"/>
                  </a:solidFill>
                </a:ln>
                <a:hlinkClick r:id="rId6"/>
              </a:rPr>
              <a:t>http://cuerpoadentro.com/2012/04/el-baile-y-sus-beneficios-para-tu-salud/</a:t>
            </a:r>
            <a:r>
              <a:rPr lang="es-MX" u="sng" dirty="0">
                <a:ln>
                  <a:solidFill>
                    <a:schemeClr val="tx1"/>
                  </a:solidFill>
                </a:ln>
              </a:rPr>
              <a:t>                       h</a:t>
            </a:r>
            <a:r>
              <a:rPr lang="es-MX" u="sng" dirty="0" smtClean="0">
                <a:ln>
                  <a:solidFill>
                    <a:schemeClr val="tx1"/>
                  </a:solidFill>
                </a:ln>
                <a:hlinkClick r:id="rId7"/>
              </a:rPr>
              <a:t>ttp</a:t>
            </a:r>
            <a:r>
              <a:rPr lang="es-MX" u="sng" dirty="0">
                <a:ln>
                  <a:solidFill>
                    <a:schemeClr val="tx1"/>
                  </a:solidFill>
                </a:ln>
                <a:hlinkClick r:id="rId7"/>
              </a:rPr>
              <a:t>://</a:t>
            </a:r>
            <a:r>
              <a:rPr lang="es-MX" u="sng" dirty="0" smtClean="0">
                <a:ln>
                  <a:solidFill>
                    <a:schemeClr val="tx1"/>
                  </a:solidFill>
                </a:ln>
                <a:hlinkClick r:id="rId7"/>
              </a:rPr>
              <a:t>www.taringa.net/posts/salud-bienestar/4503009/Mejora-tu-cuerpo-y-levanta-tu-autoestima-bailando.html</a:t>
            </a:r>
            <a:r>
              <a:rPr lang="es-MX" dirty="0">
                <a:ln>
                  <a:solidFill>
                    <a:schemeClr val="tx1"/>
                  </a:solidFill>
                </a:ln>
              </a:rPr>
              <a:t> </a:t>
            </a:r>
            <a:endParaRPr lang="es-EC" dirty="0">
              <a:ln>
                <a:solidFill>
                  <a:schemeClr val="tx1"/>
                </a:solidFill>
              </a:ln>
            </a:endParaRPr>
          </a:p>
          <a:p>
            <a:pPr lvl="0"/>
            <a:r>
              <a:rPr lang="es-MX" u="sng" dirty="0">
                <a:ln>
                  <a:solidFill>
                    <a:schemeClr val="tx1"/>
                  </a:solidFill>
                </a:ln>
                <a:hlinkClick r:id="rId8"/>
              </a:rPr>
              <a:t>http://</a:t>
            </a:r>
            <a:r>
              <a:rPr lang="es-MX" u="sng" dirty="0" smtClean="0">
                <a:ln>
                  <a:solidFill>
                    <a:schemeClr val="tx1"/>
                  </a:solidFill>
                </a:ln>
                <a:hlinkClick r:id="rId8"/>
              </a:rPr>
              <a:t>www.inec.gob.ec/inec/index.php?option=com_content&amp;view=article&amp;id=490%3A6-de-cada-10-mujeres-sufren-violencia-de-genero-en-</a:t>
            </a:r>
            <a:r>
              <a:rPr lang="es-EC" u="sng" dirty="0" smtClean="0">
                <a:ln>
                  <a:solidFill>
                    <a:schemeClr val="tx1"/>
                  </a:solidFill>
                </a:ln>
                <a:hlinkClick r:id="rId9"/>
              </a:rPr>
              <a:t>http</a:t>
            </a:r>
            <a:r>
              <a:rPr lang="es-EC" u="sng" dirty="0">
                <a:ln>
                  <a:solidFill>
                    <a:schemeClr val="tx1"/>
                  </a:solidFill>
                </a:ln>
                <a:hlinkClick r:id="rId9"/>
              </a:rPr>
              <a:t>://www.lanacion.com.ar/1456340-jugar-una-propuesta-de-la-    neurociencia-para-aprender-mejor</a:t>
            </a:r>
            <a:r>
              <a:rPr lang="es-EC" dirty="0">
                <a:ln>
                  <a:solidFill>
                    <a:schemeClr val="tx1"/>
                  </a:solidFill>
                </a:ln>
              </a:rPr>
              <a:t> </a:t>
            </a:r>
            <a:r>
              <a:rPr lang="es-EC" dirty="0" smtClean="0">
                <a:ln>
                  <a:solidFill>
                    <a:schemeClr val="tx1"/>
                  </a:solidFill>
                </a:ln>
              </a:rPr>
              <a:t> </a:t>
            </a:r>
            <a:r>
              <a:rPr lang="es-EC" u="sng" dirty="0">
                <a:ln>
                  <a:solidFill>
                    <a:schemeClr val="tx1"/>
                  </a:solidFill>
                </a:ln>
                <a:hlinkClick r:id="rId10"/>
              </a:rPr>
              <a:t>http://</a:t>
            </a:r>
            <a:r>
              <a:rPr lang="es-EC" u="sng" dirty="0" smtClean="0">
                <a:ln>
                  <a:solidFill>
                    <a:schemeClr val="tx1"/>
                  </a:solidFill>
                </a:ln>
                <a:hlinkClick r:id="rId10"/>
              </a:rPr>
              <a:t>www.un.org/spanish/conferences/Beijing/fs4.htm</a:t>
            </a:r>
            <a:r>
              <a:rPr lang="es-EC" dirty="0" smtClean="0">
                <a:ln>
                  <a:solidFill>
                    <a:schemeClr val="tx1"/>
                  </a:solidFill>
                </a:ln>
              </a:rPr>
              <a:t> </a:t>
            </a:r>
            <a:endParaRPr lang="es-EC" dirty="0">
              <a:ln>
                <a:solidFill>
                  <a:schemeClr val="tx1"/>
                </a:solidFill>
              </a:ln>
            </a:endParaRPr>
          </a:p>
          <a:p>
            <a:r>
              <a:rPr lang="es-EC" u="sng" dirty="0" smtClean="0">
                <a:ln>
                  <a:solidFill>
                    <a:schemeClr val="tx1"/>
                  </a:solidFill>
                </a:ln>
                <a:hlinkClick r:id="rId11"/>
              </a:rPr>
              <a:t>http</a:t>
            </a:r>
            <a:r>
              <a:rPr lang="es-EC" u="sng" dirty="0">
                <a:ln>
                  <a:solidFill>
                    <a:schemeClr val="tx1"/>
                  </a:solidFill>
                </a:ln>
                <a:hlinkClick r:id="rId11"/>
              </a:rPr>
              <a:t>://pdba.georgetown.edu/Security/citizensecurity/ecuador/leyes/leyviolenciamujer.pdf</a:t>
            </a:r>
            <a:r>
              <a:rPr lang="es-EC" dirty="0">
                <a:ln>
                  <a:solidFill>
                    <a:schemeClr val="tx1"/>
                  </a:solidFill>
                </a:ln>
              </a:rPr>
              <a:t> </a:t>
            </a:r>
          </a:p>
          <a:p>
            <a:r>
              <a:rPr lang="es-EC" u="sng" dirty="0" smtClean="0">
                <a:ln>
                  <a:solidFill>
                    <a:schemeClr val="tx1"/>
                  </a:solidFill>
                </a:ln>
                <a:hlinkClick r:id="rId12"/>
              </a:rPr>
              <a:t>http</a:t>
            </a:r>
            <a:r>
              <a:rPr lang="es-EC" u="sng" dirty="0">
                <a:ln>
                  <a:solidFill>
                    <a:schemeClr val="tx1"/>
                  </a:solidFill>
                </a:ln>
                <a:hlinkClick r:id="rId12"/>
              </a:rPr>
              <a:t>://www.buenvivir.gob.ec/</a:t>
            </a:r>
            <a:r>
              <a:rPr lang="es-EC" dirty="0">
                <a:ln>
                  <a:solidFill>
                    <a:schemeClr val="tx1"/>
                  </a:solidFill>
                </a:ln>
              </a:rPr>
              <a:t> </a:t>
            </a:r>
          </a:p>
          <a:p>
            <a:r>
              <a:rPr lang="es-EC" u="sng" dirty="0" smtClean="0">
                <a:ln>
                  <a:solidFill>
                    <a:schemeClr val="tx1"/>
                  </a:solidFill>
                </a:ln>
                <a:hlinkClick r:id="rId13"/>
              </a:rPr>
              <a:t>https</a:t>
            </a:r>
            <a:r>
              <a:rPr lang="es-EC" u="sng" dirty="0">
                <a:ln>
                  <a:solidFill>
                    <a:schemeClr val="tx1"/>
                  </a:solidFill>
                </a:ln>
                <a:hlinkClick r:id="rId13"/>
              </a:rPr>
              <a:t>://sites.google.com/site/noelianona2011/motricidad-y-    </a:t>
            </a:r>
            <a:r>
              <a:rPr lang="es-EC" u="sng" dirty="0" smtClean="0">
                <a:ln>
                  <a:solidFill>
                    <a:schemeClr val="tx1"/>
                  </a:solidFill>
                </a:ln>
                <a:hlinkClick r:id="rId13"/>
              </a:rPr>
              <a:t>movimiento</a:t>
            </a:r>
            <a:endParaRPr lang="es-EC" dirty="0">
              <a:ln>
                <a:solidFill>
                  <a:schemeClr val="tx1"/>
                </a:solidFill>
              </a:ln>
            </a:endParaRPr>
          </a:p>
          <a:p>
            <a:r>
              <a:rPr lang="es-EC" u="sng" dirty="0" smtClean="0">
                <a:ln>
                  <a:solidFill>
                    <a:schemeClr val="tx1"/>
                  </a:solidFill>
                </a:ln>
                <a:hlinkClick r:id="rId14"/>
              </a:rPr>
              <a:t>http</a:t>
            </a:r>
            <a:r>
              <a:rPr lang="es-EC" u="sng" dirty="0">
                <a:ln>
                  <a:solidFill>
                    <a:schemeClr val="tx1"/>
                  </a:solidFill>
                </a:ln>
                <a:hlinkClick r:id="rId14"/>
              </a:rPr>
              <a:t>://www.centro-psicologia.com/es/trastonospsicomotrices</a:t>
            </a:r>
            <a:r>
              <a:rPr lang="es-EC" dirty="0">
                <a:ln>
                  <a:solidFill>
                    <a:schemeClr val="tx1"/>
                  </a:solidFill>
                </a:ln>
              </a:rPr>
              <a:t>                                                                                                                                                                             </a:t>
            </a:r>
          </a:p>
          <a:p>
            <a:r>
              <a:rPr lang="es-EC" dirty="0">
                <a:ln>
                  <a:solidFill>
                    <a:schemeClr val="tx1"/>
                  </a:solidFill>
                </a:ln>
              </a:rPr>
              <a:t>                                                                                                   </a:t>
            </a:r>
          </a:p>
        </p:txBody>
      </p:sp>
      <p:pic>
        <p:nvPicPr>
          <p:cNvPr id="4" name="Picture 2"/>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8373385" y="28353"/>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46867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611560" y="1740023"/>
            <a:ext cx="3352800" cy="4209257"/>
          </a:xfrm>
        </p:spPr>
        <p:txBody>
          <a:bodyPr>
            <a:noAutofit/>
          </a:bodyPr>
          <a:lstStyle/>
          <a:p>
            <a:pPr lvl="0" algn="just"/>
            <a:r>
              <a:rPr lang="es-ES" sz="2000" dirty="0">
                <a:solidFill>
                  <a:schemeClr val="tx1"/>
                </a:solidFill>
                <a:latin typeface="Calibri Light" pitchFamily="34" charset="0"/>
              </a:rPr>
              <a:t>En la difusión diaria de los noticieros, muestran a la sociedad los diferentes tipos de violencia intrafamiliar, tal es el caso de que hasta el lenguaje utilizado para referirse a este tipo de problemática ha tenido que ser modificado dándole una tipología aparte a la violencia contra la mujer “</a:t>
            </a:r>
            <a:r>
              <a:rPr lang="es-ES" sz="2000" dirty="0" err="1">
                <a:solidFill>
                  <a:schemeClr val="tx1"/>
                </a:solidFill>
                <a:latin typeface="Calibri Light" pitchFamily="34" charset="0"/>
              </a:rPr>
              <a:t>feminicidio</a:t>
            </a:r>
            <a:r>
              <a:rPr lang="es-ES" sz="2000" dirty="0">
                <a:solidFill>
                  <a:schemeClr val="tx1"/>
                </a:solidFill>
                <a:latin typeface="Calibri Light" pitchFamily="34" charset="0"/>
              </a:rPr>
              <a:t>” en caso de que la muerte haya sido por violencia intrafamiliar.</a:t>
            </a:r>
            <a:endParaRPr lang="es-EC" sz="2000" dirty="0">
              <a:solidFill>
                <a:schemeClr val="tx1"/>
              </a:solidFill>
              <a:latin typeface="Calibri Light" pitchFamily="34" charset="0"/>
            </a:endParaRPr>
          </a:p>
          <a:p>
            <a:pPr algn="just"/>
            <a:endParaRPr lang="es-EC" sz="2000" dirty="0">
              <a:solidFill>
                <a:schemeClr val="tx1"/>
              </a:solidFill>
            </a:endParaRPr>
          </a:p>
        </p:txBody>
      </p:sp>
      <p:sp>
        <p:nvSpPr>
          <p:cNvPr id="2" name="1 Título"/>
          <p:cNvSpPr>
            <a:spLocks noGrp="1"/>
          </p:cNvSpPr>
          <p:nvPr>
            <p:ph type="title"/>
          </p:nvPr>
        </p:nvSpPr>
        <p:spPr>
          <a:xfrm>
            <a:off x="787152" y="548680"/>
            <a:ext cx="2200672" cy="820680"/>
          </a:xfrm>
        </p:spPr>
        <p:txBody>
          <a:bodyPr>
            <a:normAutofit/>
          </a:bodyPr>
          <a:lstStyle/>
          <a:p>
            <a:r>
              <a:rPr lang="es-EC" sz="4000" b="0" dirty="0" smtClean="0">
                <a:solidFill>
                  <a:schemeClr val="tx1"/>
                </a:solidFill>
                <a:latin typeface="Harrington" pitchFamily="82" charset="0"/>
              </a:rPr>
              <a:t>MICRO</a:t>
            </a:r>
            <a:endParaRPr lang="es-EC" sz="4000" b="0" dirty="0">
              <a:solidFill>
                <a:schemeClr val="tx1"/>
              </a:solidFill>
              <a:latin typeface="Harrington" pitchFamily="82" charset="0"/>
            </a:endParaRPr>
          </a:p>
        </p:txBody>
      </p:sp>
      <p:pic>
        <p:nvPicPr>
          <p:cNvPr id="9" name="8 Marcador de contenido"/>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5175250" y="1828800"/>
            <a:ext cx="2857500" cy="3810000"/>
          </a:xfrm>
        </p:spPr>
      </p:pic>
      <p:pic>
        <p:nvPicPr>
          <p:cNvPr id="1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16311" y="0"/>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08984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10000" r="-10000"/>
          </a:stretch>
        </a:blipFill>
        <a:effectLst/>
      </p:bgPr>
    </p:bg>
    <p:spTree>
      <p:nvGrpSpPr>
        <p:cNvPr id="1" name=""/>
        <p:cNvGrpSpPr/>
        <p:nvPr/>
      </p:nvGrpSpPr>
      <p:grpSpPr>
        <a:xfrm>
          <a:off x="0" y="0"/>
          <a:ext cx="0" cy="0"/>
          <a:chOff x="0" y="0"/>
          <a:chExt cx="0" cy="0"/>
        </a:xfrm>
      </p:grpSpPr>
      <p:sp>
        <p:nvSpPr>
          <p:cNvPr id="3" name="2 CuadroTexto"/>
          <p:cNvSpPr txBox="1"/>
          <p:nvPr/>
        </p:nvSpPr>
        <p:spPr>
          <a:xfrm>
            <a:off x="1475656" y="953433"/>
            <a:ext cx="4608512" cy="1323439"/>
          </a:xfrm>
          <a:prstGeom prst="rect">
            <a:avLst/>
          </a:prstGeom>
          <a:noFill/>
        </p:spPr>
        <p:txBody>
          <a:bodyPr wrap="square" rtlCol="0">
            <a:spAutoFit/>
          </a:bodyPr>
          <a:lstStyle/>
          <a:p>
            <a:r>
              <a:rPr lang="es-EC" sz="8000" dirty="0" smtClean="0">
                <a:latin typeface="Harrington" pitchFamily="82" charset="0"/>
              </a:rPr>
              <a:t>GRACIAS</a:t>
            </a:r>
            <a:endParaRPr lang="es-EC" sz="8000" dirty="0">
              <a:latin typeface="Harrington" pitchFamily="82" charset="0"/>
            </a:endParaRPr>
          </a:p>
        </p:txBody>
      </p:sp>
    </p:spTree>
    <p:extLst>
      <p:ext uri="{BB962C8B-B14F-4D97-AF65-F5344CB8AC3E}">
        <p14:creationId xmlns="" xmlns:p14="http://schemas.microsoft.com/office/powerpoint/2010/main" val="291893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WP_001708.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7544" y="1340768"/>
            <a:ext cx="8280920" cy="5112568"/>
          </a:xfrm>
          <a:prstGeom prst="rect">
            <a:avLst/>
          </a:prstGeom>
          <a:noFill/>
          <a:extLst/>
        </p:spPr>
      </p:pic>
      <p:sp>
        <p:nvSpPr>
          <p:cNvPr id="2" name="1 Título"/>
          <p:cNvSpPr>
            <a:spLocks noGrp="1"/>
          </p:cNvSpPr>
          <p:nvPr>
            <p:ph type="title"/>
          </p:nvPr>
        </p:nvSpPr>
        <p:spPr>
          <a:xfrm>
            <a:off x="457200" y="274638"/>
            <a:ext cx="8229600" cy="778098"/>
          </a:xfrm>
        </p:spPr>
        <p:txBody>
          <a:bodyPr>
            <a:normAutofit/>
          </a:bodyPr>
          <a:lstStyle/>
          <a:p>
            <a:r>
              <a:rPr lang="es-EC" sz="4000" dirty="0" smtClean="0">
                <a:latin typeface="Harrington" pitchFamily="82" charset="0"/>
              </a:rPr>
              <a:t>ANÁLISIS CRÍTICO</a:t>
            </a:r>
            <a:endParaRPr lang="es-EC" sz="4000" dirty="0">
              <a:latin typeface="Harrington" pitchFamily="82" charset="0"/>
            </a:endParaRPr>
          </a:p>
        </p:txBody>
      </p:sp>
    </p:spTree>
    <p:extLst>
      <p:ext uri="{BB962C8B-B14F-4D97-AF65-F5344CB8AC3E}">
        <p14:creationId xmlns="" xmlns:p14="http://schemas.microsoft.com/office/powerpoint/2010/main" val="296277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6 Elipse"/>
          <p:cNvSpPr/>
          <p:nvPr/>
        </p:nvSpPr>
        <p:spPr>
          <a:xfrm>
            <a:off x="6732240" y="855135"/>
            <a:ext cx="2197025" cy="1997802"/>
          </a:xfrm>
          <a:prstGeom prst="ellipse">
            <a:avLst/>
          </a:prstGeom>
          <a:blipFill>
            <a:blip r:embed="rId2" cstate="print">
              <a:extLst>
                <a:ext uri="{28A0092B-C50C-407E-A947-70E740481C1C}">
                  <a14:useLocalDpi xmlns="" xmlns:a14="http://schemas.microsoft.com/office/drawing/2010/main" val="0"/>
                </a:ext>
              </a:extLst>
            </a:blip>
            <a:srcRect/>
            <a:stretch>
              <a:fillRect t="-17000" b="-17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6" name="5 Elipse"/>
          <p:cNvSpPr/>
          <p:nvPr/>
        </p:nvSpPr>
        <p:spPr>
          <a:xfrm>
            <a:off x="214735" y="4437112"/>
            <a:ext cx="2485057" cy="2376264"/>
          </a:xfrm>
          <a:prstGeom prst="ellipse">
            <a:avLst/>
          </a:prstGeom>
          <a:blipFill>
            <a:blip r:embed="rId3" cstate="print">
              <a:extLst>
                <a:ext uri="{28A0092B-C50C-407E-A947-70E740481C1C}">
                  <a14:useLocalDpi xmlns="" xmlns:a14="http://schemas.microsoft.com/office/drawing/2010/main" val="0"/>
                </a:ext>
              </a:extLst>
            </a:blip>
            <a:srcRect/>
            <a:stretch>
              <a:fillRect t="-17000" b="-17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2" name="1 Título"/>
          <p:cNvSpPr>
            <a:spLocks noGrp="1"/>
          </p:cNvSpPr>
          <p:nvPr>
            <p:ph type="ctrTitle"/>
          </p:nvPr>
        </p:nvSpPr>
        <p:spPr>
          <a:xfrm>
            <a:off x="651274" y="476672"/>
            <a:ext cx="7772400" cy="1780108"/>
          </a:xfrm>
        </p:spPr>
        <p:txBody>
          <a:bodyPr>
            <a:normAutofit/>
          </a:bodyPr>
          <a:lstStyle/>
          <a:p>
            <a:r>
              <a:rPr lang="es-EC" b="1" dirty="0" smtClean="0">
                <a:latin typeface="Harrington" pitchFamily="82" charset="0"/>
              </a:rPr>
              <a:t>FORMULACIÓN DEL PROBLEMA</a:t>
            </a:r>
            <a:endParaRPr lang="es-EC" b="1" dirty="0">
              <a:latin typeface="Harrington" pitchFamily="82" charset="0"/>
            </a:endParaRPr>
          </a:p>
        </p:txBody>
      </p:sp>
      <p:sp>
        <p:nvSpPr>
          <p:cNvPr id="3" name="2 Marcador de contenido"/>
          <p:cNvSpPr>
            <a:spLocks noGrp="1"/>
          </p:cNvSpPr>
          <p:nvPr>
            <p:ph type="subTitle" idx="1"/>
          </p:nvPr>
        </p:nvSpPr>
        <p:spPr>
          <a:xfrm>
            <a:off x="1043608" y="2708920"/>
            <a:ext cx="7128792" cy="3096344"/>
          </a:xfrm>
        </p:spPr>
        <p:txBody>
          <a:bodyPr>
            <a:normAutofit/>
          </a:bodyPr>
          <a:lstStyle/>
          <a:p>
            <a:r>
              <a:rPr lang="es-EC" sz="2800" dirty="0">
                <a:ln w="18415" cmpd="sng">
                  <a:solidFill>
                    <a:schemeClr val="tx1"/>
                  </a:solidFill>
                  <a:prstDash val="solid"/>
                </a:ln>
                <a:solidFill>
                  <a:sysClr val="windowText" lastClr="000000"/>
                </a:solidFill>
                <a:effectLst>
                  <a:outerShdw blurRad="63500" dir="3600000" algn="tl" rotWithShape="0">
                    <a:srgbClr val="000000">
                      <a:alpha val="70000"/>
                    </a:srgbClr>
                  </a:outerShdw>
                </a:effectLst>
                <a:latin typeface="Calibri Light" pitchFamily="34" charset="0"/>
              </a:rPr>
              <a:t>Cuál es la eficacia de la aplicación del programa de ludo motricidad para elevar los niveles de la autoestima en las mujeres protegidas por la Fundación Casa de Refugio Matilde, del Distrito Metropolitano de Quito, en el periodo comprendido entre mayo a noviembre del año 2014?</a:t>
            </a:r>
          </a:p>
          <a:p>
            <a:pPr marL="0" indent="0">
              <a:buNone/>
            </a:pPr>
            <a:endParaRPr lang="es-EC" sz="2800" dirty="0">
              <a:ln w="18415" cmpd="sng">
                <a:solidFill>
                  <a:srgbClr val="FFFFFF"/>
                </a:solidFill>
                <a:prstDash val="solid"/>
              </a:ln>
              <a:solidFill>
                <a:sysClr val="windowText" lastClr="000000"/>
              </a:solidFill>
              <a:effectLst>
                <a:outerShdw blurRad="63500" dir="3600000" algn="tl" rotWithShape="0">
                  <a:srgbClr val="000000">
                    <a:alpha val="70000"/>
                  </a:srgbClr>
                </a:outerShdw>
              </a:effectLst>
            </a:endParaRPr>
          </a:p>
        </p:txBody>
      </p:sp>
      <p:pic>
        <p:nvPicPr>
          <p:cNvPr id="5"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407225" y="45045"/>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12758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3 Marcador de contenido"/>
          <p:cNvSpPr>
            <a:spLocks noGrp="1"/>
          </p:cNvSpPr>
          <p:nvPr>
            <p:ph idx="1"/>
          </p:nvPr>
        </p:nvSpPr>
        <p:spPr>
          <a:xfrm>
            <a:off x="872067" y="1628800"/>
            <a:ext cx="7408333" cy="4497363"/>
          </a:xfrm>
        </p:spPr>
        <p:txBody>
          <a:bodyPr>
            <a:noAutofit/>
          </a:bodyPr>
          <a:lstStyle/>
          <a:p>
            <a:r>
              <a:rPr lang="es-EC" u="sng" dirty="0" smtClean="0">
                <a:ln w="3175" cmpd="sng">
                  <a:solidFill>
                    <a:schemeClr val="tx1"/>
                  </a:solidFill>
                  <a:prstDash val="solid"/>
                </a:ln>
                <a:solidFill>
                  <a:schemeClr val="tx1"/>
                </a:solidFill>
                <a:effectLst>
                  <a:outerShdw blurRad="38100" dist="38100" dir="2700000" algn="tl">
                    <a:srgbClr val="000000">
                      <a:alpha val="43137"/>
                    </a:srgbClr>
                  </a:outerShdw>
                </a:effectLst>
              </a:rPr>
              <a:t>Campo</a:t>
            </a:r>
            <a:r>
              <a:rPr lang="es-EC">
                <a:ln w="3175" cmpd="sng">
                  <a:solidFill>
                    <a:schemeClr val="tx1"/>
                  </a:solidFill>
                  <a:prstDash val="solid"/>
                </a:ln>
                <a:solidFill>
                  <a:schemeClr val="tx1"/>
                </a:solidFill>
                <a:effectLst>
                  <a:outerShdw blurRad="63500" dir="3600000" algn="tl" rotWithShape="0">
                    <a:srgbClr val="000000">
                      <a:alpha val="70000"/>
                    </a:srgbClr>
                  </a:outerShdw>
                </a:effectLst>
              </a:rPr>
              <a:t>: </a:t>
            </a:r>
            <a:r>
              <a:rPr lang="es-EC" u="sng">
                <a:ln w="3175" cmpd="sng">
                  <a:solidFill>
                    <a:schemeClr val="tx1"/>
                  </a:solidFill>
                  <a:prstDash val="solid"/>
                </a:ln>
                <a:solidFill>
                  <a:schemeClr val="tx1"/>
                </a:solidFill>
                <a:effectLst>
                  <a:outerShdw blurRad="63500" dir="3600000" algn="tl" rotWithShape="0">
                    <a:srgbClr val="000000">
                      <a:alpha val="70000"/>
                    </a:srgbClr>
                  </a:outerShdw>
                </a:effectLst>
              </a:rPr>
              <a:t>H</a:t>
            </a:r>
            <a:r>
              <a:rPr lang="es-EC" u="sng" smtClean="0">
                <a:ln w="3175" cmpd="sng">
                  <a:solidFill>
                    <a:schemeClr val="tx1"/>
                  </a:solidFill>
                  <a:prstDash val="solid"/>
                </a:ln>
                <a:solidFill>
                  <a:schemeClr val="tx1"/>
                </a:solidFill>
                <a:effectLst>
                  <a:outerShdw blurRad="63500" dir="3600000" algn="tl" rotWithShape="0">
                    <a:srgbClr val="000000">
                      <a:alpha val="70000"/>
                    </a:srgbClr>
                  </a:outerShdw>
                </a:effectLst>
              </a:rPr>
              <a:t>umano</a:t>
            </a:r>
            <a:r>
              <a:rPr lang="es-EC" smtClean="0">
                <a:ln w="3175" cmpd="sng">
                  <a:solidFill>
                    <a:schemeClr val="tx1"/>
                  </a:solidFill>
                  <a:prstDash val="solid"/>
                </a:ln>
                <a:solidFill>
                  <a:schemeClr val="tx1"/>
                </a:solidFill>
                <a:effectLst>
                  <a:outerShdw blurRad="63500" dir="3600000" algn="tl" rotWithShape="0">
                    <a:srgbClr val="000000">
                      <a:alpha val="70000"/>
                    </a:srgbClr>
                  </a:outerShdw>
                </a:effectLst>
              </a:rPr>
              <a:t> </a:t>
            </a:r>
            <a:r>
              <a:rPr lang="es-EC" dirty="0">
                <a:ln w="3175" cmpd="sng">
                  <a:solidFill>
                    <a:schemeClr val="tx1"/>
                  </a:solidFill>
                  <a:prstDash val="solid"/>
                </a:ln>
                <a:solidFill>
                  <a:schemeClr val="tx1"/>
                </a:solidFill>
                <a:effectLst>
                  <a:outerShdw blurRad="63500" dir="3600000" algn="tl" rotWithShape="0">
                    <a:srgbClr val="000000">
                      <a:alpha val="70000"/>
                    </a:srgbClr>
                  </a:outerShdw>
                </a:effectLst>
              </a:rPr>
              <a:t>y social de la actividad física y recreativa</a:t>
            </a:r>
            <a:r>
              <a:rPr lang="es-EC" dirty="0" smtClean="0">
                <a:ln w="3175" cmpd="sng">
                  <a:solidFill>
                    <a:schemeClr val="tx1"/>
                  </a:solidFill>
                  <a:prstDash val="solid"/>
                </a:ln>
                <a:solidFill>
                  <a:schemeClr val="tx1"/>
                </a:solidFill>
                <a:effectLst>
                  <a:outerShdw blurRad="63500" dir="3600000" algn="tl" rotWithShape="0">
                    <a:srgbClr val="000000">
                      <a:alpha val="70000"/>
                    </a:srgbClr>
                  </a:outerShdw>
                </a:effectLst>
              </a:rPr>
              <a:t>.</a:t>
            </a:r>
            <a:r>
              <a:rPr lang="es-EC" dirty="0">
                <a:ln w="3175" cmpd="sng">
                  <a:solidFill>
                    <a:schemeClr val="tx1"/>
                  </a:solidFill>
                  <a:prstDash val="solid"/>
                </a:ln>
                <a:solidFill>
                  <a:schemeClr val="tx1"/>
                </a:solidFill>
                <a:effectLst>
                  <a:outerShdw blurRad="63500" dir="3600000" algn="tl" rotWithShape="0">
                    <a:srgbClr val="000000">
                      <a:alpha val="70000"/>
                    </a:srgbClr>
                  </a:outerShdw>
                </a:effectLst>
              </a:rPr>
              <a:t> </a:t>
            </a:r>
            <a:endParaRPr lang="es-EC" dirty="0" smtClean="0">
              <a:ln w="3175" cmpd="sng">
                <a:solidFill>
                  <a:schemeClr val="tx1"/>
                </a:solidFill>
                <a:prstDash val="solid"/>
              </a:ln>
              <a:solidFill>
                <a:schemeClr val="tx1"/>
              </a:solidFill>
              <a:effectLst>
                <a:outerShdw blurRad="63500" dir="3600000" algn="tl" rotWithShape="0">
                  <a:srgbClr val="000000">
                    <a:alpha val="70000"/>
                  </a:srgbClr>
                </a:outerShdw>
              </a:effectLst>
            </a:endParaRPr>
          </a:p>
          <a:p>
            <a:pPr algn="just"/>
            <a:endParaRPr lang="es-EC" dirty="0">
              <a:ln w="3175" cmpd="sng">
                <a:solidFill>
                  <a:schemeClr val="tx1"/>
                </a:solidFill>
                <a:prstDash val="solid"/>
              </a:ln>
              <a:solidFill>
                <a:schemeClr val="tx1"/>
              </a:solidFill>
              <a:effectLst>
                <a:outerShdw blurRad="63500" dir="3600000" algn="tl" rotWithShape="0">
                  <a:srgbClr val="000000">
                    <a:alpha val="70000"/>
                  </a:srgbClr>
                </a:outerShdw>
              </a:effectLst>
            </a:endParaRPr>
          </a:p>
          <a:p>
            <a:r>
              <a:rPr lang="es-EC" b="1" u="sng" dirty="0" smtClean="0">
                <a:ln w="3175" cmpd="sng">
                  <a:solidFill>
                    <a:schemeClr val="tx1"/>
                  </a:solidFill>
                  <a:prstDash val="solid"/>
                </a:ln>
                <a:solidFill>
                  <a:schemeClr val="tx1"/>
                </a:solidFill>
                <a:latin typeface="Calibri Light" pitchFamily="34" charset="0"/>
              </a:rPr>
              <a:t>Delimitación Espacial:</a:t>
            </a:r>
            <a:r>
              <a:rPr lang="es-EC" b="1" u="sng" dirty="0">
                <a:ln w="3175" cmpd="sng">
                  <a:solidFill>
                    <a:schemeClr val="tx1"/>
                  </a:solidFill>
                  <a:prstDash val="solid"/>
                </a:ln>
                <a:solidFill>
                  <a:schemeClr val="tx1"/>
                </a:solidFill>
                <a:latin typeface="Calibri Light" pitchFamily="34" charset="0"/>
              </a:rPr>
              <a:t/>
            </a:r>
            <a:br>
              <a:rPr lang="es-EC" b="1" u="sng" dirty="0">
                <a:ln w="3175" cmpd="sng">
                  <a:solidFill>
                    <a:schemeClr val="tx1"/>
                  </a:solidFill>
                  <a:prstDash val="solid"/>
                </a:ln>
                <a:solidFill>
                  <a:schemeClr val="tx1"/>
                </a:solidFill>
                <a:latin typeface="Calibri Light" pitchFamily="34" charset="0"/>
              </a:rPr>
            </a:br>
            <a:r>
              <a:rPr lang="es-EC" dirty="0" smtClean="0">
                <a:ln w="3175" cmpd="sng">
                  <a:solidFill>
                    <a:schemeClr val="tx1"/>
                  </a:solidFill>
                  <a:prstDash val="solid"/>
                </a:ln>
                <a:solidFill>
                  <a:schemeClr val="tx1"/>
                </a:solidFill>
                <a:effectLst>
                  <a:outerShdw blurRad="63500" dir="3600000" algn="tl" rotWithShape="0">
                    <a:srgbClr val="000000">
                      <a:alpha val="70000"/>
                    </a:srgbClr>
                  </a:outerShdw>
                </a:effectLst>
                <a:latin typeface="Calibri Light" pitchFamily="34" charset="0"/>
              </a:rPr>
              <a:t>Fundación </a:t>
            </a:r>
            <a:r>
              <a:rPr lang="es-EC" dirty="0">
                <a:ln w="3175" cmpd="sng">
                  <a:solidFill>
                    <a:schemeClr val="tx1"/>
                  </a:solidFill>
                  <a:prstDash val="solid"/>
                </a:ln>
                <a:solidFill>
                  <a:schemeClr val="tx1"/>
                </a:solidFill>
                <a:effectLst>
                  <a:outerShdw blurRad="63500" dir="3600000" algn="tl" rotWithShape="0">
                    <a:srgbClr val="000000">
                      <a:alpha val="70000"/>
                    </a:srgbClr>
                  </a:outerShdw>
                </a:effectLst>
                <a:latin typeface="Calibri Light" pitchFamily="34" charset="0"/>
              </a:rPr>
              <a:t>Casa de Refugio Matilde ubicada en </a:t>
            </a:r>
            <a:r>
              <a:rPr lang="es-ES" dirty="0">
                <a:ln w="3175" cmpd="sng">
                  <a:solidFill>
                    <a:schemeClr val="tx1"/>
                  </a:solidFill>
                  <a:prstDash val="solid"/>
                </a:ln>
                <a:solidFill>
                  <a:schemeClr val="tx1"/>
                </a:solidFill>
                <a:effectLst>
                  <a:outerShdw blurRad="63500" dir="3600000" algn="tl" rotWithShape="0">
                    <a:srgbClr val="000000">
                      <a:alpha val="70000"/>
                    </a:srgbClr>
                  </a:outerShdw>
                </a:effectLst>
                <a:latin typeface="Calibri Light" pitchFamily="34" charset="0"/>
              </a:rPr>
              <a:t> la ciudad de </a:t>
            </a:r>
            <a:r>
              <a:rPr lang="es-ES" dirty="0" smtClean="0">
                <a:ln w="3175" cmpd="sng">
                  <a:solidFill>
                    <a:schemeClr val="tx1"/>
                  </a:solidFill>
                  <a:prstDash val="solid"/>
                </a:ln>
                <a:solidFill>
                  <a:schemeClr val="tx1"/>
                </a:solidFill>
                <a:effectLst>
                  <a:outerShdw blurRad="63500" dir="3600000" algn="tl" rotWithShape="0">
                    <a:srgbClr val="000000">
                      <a:alpha val="70000"/>
                    </a:srgbClr>
                  </a:outerShdw>
                </a:effectLst>
                <a:latin typeface="Calibri Light" pitchFamily="34" charset="0"/>
              </a:rPr>
              <a:t>Quito.</a:t>
            </a:r>
          </a:p>
          <a:p>
            <a:endParaRPr lang="es-ES" dirty="0" smtClean="0">
              <a:ln w="3175" cmpd="sng">
                <a:solidFill>
                  <a:schemeClr val="tx1"/>
                </a:solidFill>
                <a:prstDash val="solid"/>
              </a:ln>
              <a:solidFill>
                <a:schemeClr val="tx1"/>
              </a:solidFill>
              <a:effectLst>
                <a:outerShdw blurRad="63500" dir="3600000" algn="tl" rotWithShape="0">
                  <a:srgbClr val="000000">
                    <a:alpha val="70000"/>
                  </a:srgbClr>
                </a:outerShdw>
              </a:effectLst>
              <a:latin typeface="Calibri Light" pitchFamily="34" charset="0"/>
            </a:endParaRPr>
          </a:p>
          <a:p>
            <a:r>
              <a:rPr lang="es-EC" u="sng" dirty="0" smtClean="0">
                <a:ln w="3175" cmpd="sng">
                  <a:solidFill>
                    <a:schemeClr val="tx1"/>
                  </a:solidFill>
                  <a:prstDash val="solid"/>
                </a:ln>
                <a:solidFill>
                  <a:schemeClr val="tx1"/>
                </a:solidFill>
                <a:effectLst>
                  <a:outerShdw blurRad="63500" dir="3600000" algn="tl" rotWithShape="0">
                    <a:srgbClr val="000000">
                      <a:alpha val="70000"/>
                    </a:srgbClr>
                  </a:outerShdw>
                </a:effectLst>
                <a:latin typeface="Calibri Light" pitchFamily="34" charset="0"/>
              </a:rPr>
              <a:t>Delimitación temporal:</a:t>
            </a:r>
            <a:r>
              <a:rPr lang="es-EC" u="sng" dirty="0">
                <a:ln w="3175" cmpd="sng">
                  <a:solidFill>
                    <a:schemeClr val="tx1"/>
                  </a:solidFill>
                  <a:prstDash val="solid"/>
                </a:ln>
                <a:solidFill>
                  <a:schemeClr val="tx1"/>
                </a:solidFill>
                <a:effectLst>
                  <a:outerShdw blurRad="63500" dir="3600000" algn="tl" rotWithShape="0">
                    <a:srgbClr val="000000">
                      <a:alpha val="70000"/>
                    </a:srgbClr>
                  </a:outerShdw>
                </a:effectLst>
                <a:latin typeface="Calibri Light" pitchFamily="34" charset="0"/>
              </a:rPr>
              <a:t/>
            </a:r>
            <a:br>
              <a:rPr lang="es-EC" u="sng" dirty="0">
                <a:ln w="3175" cmpd="sng">
                  <a:solidFill>
                    <a:schemeClr val="tx1"/>
                  </a:solidFill>
                  <a:prstDash val="solid"/>
                </a:ln>
                <a:solidFill>
                  <a:schemeClr val="tx1"/>
                </a:solidFill>
                <a:effectLst>
                  <a:outerShdw blurRad="63500" dir="3600000" algn="tl" rotWithShape="0">
                    <a:srgbClr val="000000">
                      <a:alpha val="70000"/>
                    </a:srgbClr>
                  </a:outerShdw>
                </a:effectLst>
                <a:latin typeface="Calibri Light" pitchFamily="34" charset="0"/>
              </a:rPr>
            </a:br>
            <a:r>
              <a:rPr lang="es-EC" dirty="0" smtClean="0">
                <a:ln w="3175" cmpd="sng">
                  <a:solidFill>
                    <a:schemeClr val="tx1"/>
                  </a:solidFill>
                  <a:prstDash val="solid"/>
                </a:ln>
                <a:solidFill>
                  <a:schemeClr val="tx1"/>
                </a:solidFill>
                <a:effectLst>
                  <a:outerShdw blurRad="63500" dir="3600000" algn="tl" rotWithShape="0">
                    <a:srgbClr val="000000">
                      <a:alpha val="70000"/>
                    </a:srgbClr>
                  </a:outerShdw>
                </a:effectLst>
                <a:latin typeface="Calibri Light" pitchFamily="34" charset="0"/>
              </a:rPr>
              <a:t>Mayo </a:t>
            </a:r>
            <a:r>
              <a:rPr lang="es-EC" dirty="0">
                <a:ln w="3175" cmpd="sng">
                  <a:solidFill>
                    <a:schemeClr val="tx1"/>
                  </a:solidFill>
                  <a:prstDash val="solid"/>
                </a:ln>
                <a:solidFill>
                  <a:schemeClr val="tx1"/>
                </a:solidFill>
                <a:effectLst>
                  <a:outerShdw blurRad="63500" dir="3600000" algn="tl" rotWithShape="0">
                    <a:srgbClr val="000000">
                      <a:alpha val="70000"/>
                    </a:srgbClr>
                  </a:outerShdw>
                </a:effectLst>
                <a:latin typeface="Calibri Light" pitchFamily="34" charset="0"/>
              </a:rPr>
              <a:t>a noviembre del año 2014</a:t>
            </a:r>
            <a:r>
              <a:rPr lang="es-EC" dirty="0" smtClean="0">
                <a:ln w="3175" cmpd="sng">
                  <a:solidFill>
                    <a:schemeClr val="tx1"/>
                  </a:solidFill>
                  <a:prstDash val="solid"/>
                </a:ln>
                <a:solidFill>
                  <a:schemeClr val="tx1"/>
                </a:solidFill>
                <a:effectLst>
                  <a:outerShdw blurRad="63500" dir="3600000" algn="tl" rotWithShape="0">
                    <a:srgbClr val="000000">
                      <a:alpha val="70000"/>
                    </a:srgbClr>
                  </a:outerShdw>
                </a:effectLst>
                <a:latin typeface="Calibri Light" pitchFamily="34" charset="0"/>
              </a:rPr>
              <a:t>.</a:t>
            </a:r>
            <a:r>
              <a:rPr lang="es-EC" dirty="0">
                <a:ln w="3175" cmpd="sng">
                  <a:solidFill>
                    <a:schemeClr val="tx1"/>
                  </a:solidFill>
                  <a:prstDash val="solid"/>
                </a:ln>
                <a:solidFill>
                  <a:schemeClr val="tx1"/>
                </a:solidFill>
                <a:effectLst>
                  <a:outerShdw blurRad="63500" dir="3600000" algn="tl" rotWithShape="0">
                    <a:srgbClr val="000000">
                      <a:alpha val="70000"/>
                    </a:srgbClr>
                  </a:outerShdw>
                </a:effectLst>
                <a:latin typeface="Calibri Light" pitchFamily="34" charset="0"/>
              </a:rPr>
              <a:t> </a:t>
            </a:r>
            <a:endParaRPr lang="es-EC" dirty="0" smtClean="0">
              <a:ln w="3175" cmpd="sng">
                <a:solidFill>
                  <a:schemeClr val="tx1"/>
                </a:solidFill>
                <a:prstDash val="solid"/>
              </a:ln>
              <a:solidFill>
                <a:schemeClr val="tx1"/>
              </a:solidFill>
              <a:effectLst>
                <a:outerShdw blurRad="63500" dir="3600000" algn="tl" rotWithShape="0">
                  <a:srgbClr val="000000">
                    <a:alpha val="70000"/>
                  </a:srgbClr>
                </a:outerShdw>
              </a:effectLst>
              <a:latin typeface="Calibri Light" pitchFamily="34" charset="0"/>
            </a:endParaRPr>
          </a:p>
          <a:p>
            <a:endParaRPr lang="es-EC" dirty="0">
              <a:ln w="3175" cmpd="sng">
                <a:solidFill>
                  <a:schemeClr val="tx1"/>
                </a:solidFill>
                <a:prstDash val="solid"/>
              </a:ln>
              <a:solidFill>
                <a:schemeClr val="tx1"/>
              </a:solidFill>
              <a:effectLst>
                <a:outerShdw blurRad="63500" dir="3600000" algn="tl" rotWithShape="0">
                  <a:srgbClr val="000000">
                    <a:alpha val="70000"/>
                  </a:srgbClr>
                </a:outerShdw>
              </a:effectLst>
              <a:latin typeface="Calibri Light" pitchFamily="34" charset="0"/>
            </a:endParaRPr>
          </a:p>
          <a:p>
            <a:r>
              <a:rPr lang="es-EC" u="sng" dirty="0">
                <a:ln w="3175" cmpd="sng">
                  <a:solidFill>
                    <a:schemeClr val="tx1"/>
                  </a:solidFill>
                  <a:prstDash val="solid"/>
                </a:ln>
                <a:solidFill>
                  <a:schemeClr val="tx1"/>
                </a:solidFill>
                <a:effectLst>
                  <a:outerShdw blurRad="63500" dir="3600000" algn="tl" rotWithShape="0">
                    <a:srgbClr val="000000">
                      <a:alpha val="70000"/>
                    </a:srgbClr>
                  </a:outerShdw>
                </a:effectLst>
                <a:latin typeface="Calibri Light" pitchFamily="34" charset="0"/>
              </a:rPr>
              <a:t>Unidades de observación</a:t>
            </a:r>
            <a:r>
              <a:rPr lang="es-EC" dirty="0" smtClean="0">
                <a:ln w="3175" cmpd="sng">
                  <a:solidFill>
                    <a:schemeClr val="tx1"/>
                  </a:solidFill>
                  <a:prstDash val="solid"/>
                </a:ln>
                <a:solidFill>
                  <a:schemeClr val="tx1"/>
                </a:solidFill>
                <a:effectLst>
                  <a:outerShdw blurRad="63500" dir="3600000" algn="tl" rotWithShape="0">
                    <a:srgbClr val="000000">
                      <a:alpha val="70000"/>
                    </a:srgbClr>
                  </a:outerShdw>
                </a:effectLst>
                <a:latin typeface="Calibri Light" pitchFamily="34" charset="0"/>
              </a:rPr>
              <a:t>: </a:t>
            </a:r>
            <a:r>
              <a:rPr lang="es-EC" dirty="0">
                <a:ln w="3175" cmpd="sng">
                  <a:solidFill>
                    <a:schemeClr val="tx1"/>
                  </a:solidFill>
                  <a:prstDash val="solid"/>
                </a:ln>
                <a:solidFill>
                  <a:schemeClr val="tx1"/>
                </a:solidFill>
                <a:effectLst>
                  <a:outerShdw blurRad="63500" dir="3600000" algn="tl" rotWithShape="0">
                    <a:srgbClr val="000000">
                      <a:alpha val="70000"/>
                    </a:srgbClr>
                  </a:outerShdw>
                </a:effectLst>
                <a:latin typeface="Calibri Light" pitchFamily="34" charset="0"/>
              </a:rPr>
              <a:t> </a:t>
            </a:r>
            <a:r>
              <a:rPr lang="es-EC" dirty="0" smtClean="0">
                <a:ln w="3175" cmpd="sng">
                  <a:solidFill>
                    <a:schemeClr val="tx1"/>
                  </a:solidFill>
                  <a:prstDash val="solid"/>
                </a:ln>
                <a:solidFill>
                  <a:schemeClr val="tx1"/>
                </a:solidFill>
                <a:effectLst>
                  <a:outerShdw blurRad="63500" dir="3600000" algn="tl" rotWithShape="0">
                    <a:srgbClr val="000000">
                      <a:alpha val="70000"/>
                    </a:srgbClr>
                  </a:outerShdw>
                </a:effectLst>
                <a:latin typeface="Calibri Light" pitchFamily="34" charset="0"/>
              </a:rPr>
              <a:t/>
            </a:r>
            <a:br>
              <a:rPr lang="es-EC" dirty="0" smtClean="0">
                <a:ln w="3175" cmpd="sng">
                  <a:solidFill>
                    <a:schemeClr val="tx1"/>
                  </a:solidFill>
                  <a:prstDash val="solid"/>
                </a:ln>
                <a:solidFill>
                  <a:schemeClr val="tx1"/>
                </a:solidFill>
                <a:effectLst>
                  <a:outerShdw blurRad="63500" dir="3600000" algn="tl" rotWithShape="0">
                    <a:srgbClr val="000000">
                      <a:alpha val="70000"/>
                    </a:srgbClr>
                  </a:outerShdw>
                </a:effectLst>
                <a:latin typeface="Calibri Light" pitchFamily="34" charset="0"/>
              </a:rPr>
            </a:br>
            <a:r>
              <a:rPr lang="es-EC" dirty="0" smtClean="0">
                <a:ln w="3175" cmpd="sng">
                  <a:solidFill>
                    <a:schemeClr val="tx1"/>
                  </a:solidFill>
                  <a:prstDash val="solid"/>
                </a:ln>
                <a:solidFill>
                  <a:schemeClr val="tx1"/>
                </a:solidFill>
                <a:effectLst>
                  <a:outerShdw blurRad="63500" dir="3600000" algn="tl" rotWithShape="0">
                    <a:srgbClr val="000000">
                      <a:alpha val="70000"/>
                    </a:srgbClr>
                  </a:outerShdw>
                </a:effectLst>
                <a:latin typeface="Calibri Light" pitchFamily="34" charset="0"/>
              </a:rPr>
              <a:t>Mujeres </a:t>
            </a:r>
            <a:r>
              <a:rPr lang="es-EC" dirty="0">
                <a:ln w="3175" cmpd="sng">
                  <a:solidFill>
                    <a:schemeClr val="tx1"/>
                  </a:solidFill>
                  <a:prstDash val="solid"/>
                </a:ln>
                <a:solidFill>
                  <a:schemeClr val="tx1"/>
                </a:solidFill>
                <a:effectLst>
                  <a:outerShdw blurRad="63500" dir="3600000" algn="tl" rotWithShape="0">
                    <a:srgbClr val="000000">
                      <a:alpha val="70000"/>
                    </a:srgbClr>
                  </a:outerShdw>
                </a:effectLst>
                <a:latin typeface="Calibri Light" pitchFamily="34" charset="0"/>
              </a:rPr>
              <a:t>víctimas de violencia intrafamiliar </a:t>
            </a:r>
            <a:r>
              <a:rPr lang="es-EC" dirty="0" smtClean="0">
                <a:ln w="3175" cmpd="sng">
                  <a:solidFill>
                    <a:schemeClr val="tx1"/>
                  </a:solidFill>
                  <a:prstDash val="solid"/>
                </a:ln>
                <a:solidFill>
                  <a:schemeClr val="tx1"/>
                </a:solidFill>
                <a:effectLst>
                  <a:outerShdw blurRad="63500" dir="3600000" algn="tl" rotWithShape="0">
                    <a:srgbClr val="000000">
                      <a:alpha val="70000"/>
                    </a:srgbClr>
                  </a:outerShdw>
                </a:effectLst>
                <a:latin typeface="Calibri Light" pitchFamily="34" charset="0"/>
              </a:rPr>
              <a:t>.</a:t>
            </a:r>
            <a:endParaRPr lang="es-EC" dirty="0" smtClean="0">
              <a:ln w="3175" cmpd="sng">
                <a:solidFill>
                  <a:schemeClr val="tx1"/>
                </a:solidFill>
                <a:prstDash val="solid"/>
              </a:ln>
              <a:solidFill>
                <a:schemeClr val="tx1"/>
              </a:solidFill>
              <a:latin typeface="Calibri Light" pitchFamily="34" charset="0"/>
            </a:endParaRPr>
          </a:p>
        </p:txBody>
      </p:sp>
      <p:sp>
        <p:nvSpPr>
          <p:cNvPr id="2" name="1 Título"/>
          <p:cNvSpPr>
            <a:spLocks noGrp="1"/>
          </p:cNvSpPr>
          <p:nvPr>
            <p:ph type="title"/>
          </p:nvPr>
        </p:nvSpPr>
        <p:spPr/>
        <p:txBody>
          <a:bodyPr>
            <a:normAutofit fontScale="90000"/>
          </a:bodyPr>
          <a:lstStyle/>
          <a:p>
            <a:r>
              <a:rPr lang="es-EC" dirty="0" smtClean="0">
                <a:latin typeface="Harrington" pitchFamily="82" charset="0"/>
              </a:rPr>
              <a:t>DELIMITACIÓN DEL PROBLEMA</a:t>
            </a:r>
            <a:endParaRPr lang="es-EC" dirty="0">
              <a:latin typeface="Harrington" pitchFamily="82" charset="0"/>
            </a:endParaRPr>
          </a:p>
        </p:txBody>
      </p:sp>
      <p:pic>
        <p:nvPicPr>
          <p:cNvPr id="5"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407225" y="45045"/>
            <a:ext cx="720080" cy="8100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33481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827584" y="2204864"/>
            <a:ext cx="3672408" cy="3528392"/>
          </a:xfrm>
        </p:spPr>
        <p:txBody>
          <a:bodyPr>
            <a:noAutofit/>
          </a:bodyPr>
          <a:lstStyle/>
          <a:p>
            <a:pPr algn="just"/>
            <a:r>
              <a:rPr lang="es-EC" sz="2000" dirty="0">
                <a:ln w="10541" cmpd="sng">
                  <a:solidFill>
                    <a:schemeClr val="tx1"/>
                  </a:solidFill>
                  <a:prstDash val="solid"/>
                </a:ln>
                <a:solidFill>
                  <a:schemeClr val="tx1"/>
                </a:solidFill>
                <a:latin typeface="Calibri Light" pitchFamily="34" charset="0"/>
              </a:rPr>
              <a:t>Determinar la incidencia de un programa de ludo motricidad en los niveles de la  autoestima de las mujeres protegidas por la Fundación Casa de Refugio Matilde, del distrito metropolitano Quito, en el periodo comprendido entre mayo a  noviembre del año 2014.</a:t>
            </a:r>
          </a:p>
          <a:p>
            <a:endParaRPr lang="es-EC" sz="2000" dirty="0">
              <a:ln w="18000">
                <a:solidFill>
                  <a:schemeClr val="tx1"/>
                </a:solidFill>
                <a:prstDash val="solid"/>
                <a:miter lim="800000"/>
              </a:ln>
              <a:solidFill>
                <a:schemeClr val="tx1"/>
              </a:solidFill>
              <a:effectLst>
                <a:outerShdw blurRad="25500" dist="23000" dir="7020000" algn="tl">
                  <a:srgbClr val="000000">
                    <a:alpha val="50000"/>
                  </a:srgbClr>
                </a:outerShdw>
              </a:effectLst>
            </a:endParaRPr>
          </a:p>
        </p:txBody>
      </p:sp>
      <p:sp>
        <p:nvSpPr>
          <p:cNvPr id="2" name="1 Título"/>
          <p:cNvSpPr>
            <a:spLocks noGrp="1"/>
          </p:cNvSpPr>
          <p:nvPr>
            <p:ph type="title"/>
          </p:nvPr>
        </p:nvSpPr>
        <p:spPr>
          <a:xfrm>
            <a:off x="683568" y="188640"/>
            <a:ext cx="5400600" cy="1252728"/>
          </a:xfrm>
        </p:spPr>
        <p:txBody>
          <a:bodyPr>
            <a:noAutofit/>
          </a:bodyPr>
          <a:lstStyle/>
          <a:p>
            <a:r>
              <a:rPr lang="es-EC" sz="4000" b="1" dirty="0" smtClean="0">
                <a:solidFill>
                  <a:schemeClr val="tx1"/>
                </a:solidFill>
                <a:effectLst>
                  <a:outerShdw blurRad="38100" dist="38100" dir="2700000" algn="tl">
                    <a:srgbClr val="000000">
                      <a:alpha val="43137"/>
                    </a:srgbClr>
                  </a:outerShdw>
                </a:effectLst>
                <a:latin typeface="Harrington" pitchFamily="82" charset="0"/>
              </a:rPr>
              <a:t>OBJETIVO GENERAL</a:t>
            </a:r>
            <a:endParaRPr lang="es-EC" sz="4000" b="1" dirty="0">
              <a:solidFill>
                <a:schemeClr val="tx1"/>
              </a:solidFill>
              <a:effectLst>
                <a:outerShdw blurRad="38100" dist="38100" dir="2700000" algn="tl">
                  <a:srgbClr val="000000">
                    <a:alpha val="43137"/>
                  </a:srgbClr>
                </a:outerShdw>
              </a:effectLst>
              <a:latin typeface="Harrington" pitchFamily="82" charset="0"/>
            </a:endParaRPr>
          </a:p>
        </p:txBody>
      </p:sp>
      <p:pic>
        <p:nvPicPr>
          <p:cNvPr id="5" name="4 Marcador de contenido"/>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5175250" y="1828800"/>
            <a:ext cx="2857500" cy="3810000"/>
          </a:xfrm>
          <a:prstGeom prst="rect">
            <a:avLst/>
          </a:prstGeom>
          <a:ln>
            <a:noFill/>
          </a:ln>
          <a:effectLst>
            <a:outerShdw blurRad="292100" dist="139700" dir="2700000" algn="tl" rotWithShape="0">
              <a:srgbClr val="333333">
                <a:alpha val="65000"/>
              </a:srgbClr>
            </a:outerShdw>
          </a:effectLst>
        </p:spPr>
      </p:pic>
      <p:pic>
        <p:nvPicPr>
          <p:cNvPr id="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23920" y="1"/>
            <a:ext cx="720080" cy="8367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49614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heel(2)">
                                      <p:cBhvr>
                                        <p:cTn id="12" dur="1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80">
                                          <p:stCondLst>
                                            <p:cond delay="0"/>
                                          </p:stCondLst>
                                        </p:cTn>
                                        <p:tgtEl>
                                          <p:spTgt spid="5"/>
                                        </p:tgtEl>
                                      </p:cBhvr>
                                    </p:animEffect>
                                    <p:anim calcmode="lin" valueType="num">
                                      <p:cBhvr>
                                        <p:cTn id="1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3" dur="26">
                                          <p:stCondLst>
                                            <p:cond delay="650"/>
                                          </p:stCondLst>
                                        </p:cTn>
                                        <p:tgtEl>
                                          <p:spTgt spid="5"/>
                                        </p:tgtEl>
                                      </p:cBhvr>
                                      <p:to x="100000" y="60000"/>
                                    </p:animScale>
                                    <p:animScale>
                                      <p:cBhvr>
                                        <p:cTn id="24" dur="166" decel="50000">
                                          <p:stCondLst>
                                            <p:cond delay="676"/>
                                          </p:stCondLst>
                                        </p:cTn>
                                        <p:tgtEl>
                                          <p:spTgt spid="5"/>
                                        </p:tgtEl>
                                      </p:cBhvr>
                                      <p:to x="100000" y="100000"/>
                                    </p:animScale>
                                    <p:animScale>
                                      <p:cBhvr>
                                        <p:cTn id="25" dur="26">
                                          <p:stCondLst>
                                            <p:cond delay="1312"/>
                                          </p:stCondLst>
                                        </p:cTn>
                                        <p:tgtEl>
                                          <p:spTgt spid="5"/>
                                        </p:tgtEl>
                                      </p:cBhvr>
                                      <p:to x="100000" y="80000"/>
                                    </p:animScale>
                                    <p:animScale>
                                      <p:cBhvr>
                                        <p:cTn id="26" dur="166" decel="50000">
                                          <p:stCondLst>
                                            <p:cond delay="1338"/>
                                          </p:stCondLst>
                                        </p:cTn>
                                        <p:tgtEl>
                                          <p:spTgt spid="5"/>
                                        </p:tgtEl>
                                      </p:cBhvr>
                                      <p:to x="100000" y="100000"/>
                                    </p:animScale>
                                    <p:animScale>
                                      <p:cBhvr>
                                        <p:cTn id="27" dur="26">
                                          <p:stCondLst>
                                            <p:cond delay="1642"/>
                                          </p:stCondLst>
                                        </p:cTn>
                                        <p:tgtEl>
                                          <p:spTgt spid="5"/>
                                        </p:tgtEl>
                                      </p:cBhvr>
                                      <p:to x="100000" y="90000"/>
                                    </p:animScale>
                                    <p:animScale>
                                      <p:cBhvr>
                                        <p:cTn id="28" dur="166" decel="50000">
                                          <p:stCondLst>
                                            <p:cond delay="1668"/>
                                          </p:stCondLst>
                                        </p:cTn>
                                        <p:tgtEl>
                                          <p:spTgt spid="5"/>
                                        </p:tgtEl>
                                      </p:cBhvr>
                                      <p:to x="100000" y="100000"/>
                                    </p:animScale>
                                    <p:animScale>
                                      <p:cBhvr>
                                        <p:cTn id="29" dur="26">
                                          <p:stCondLst>
                                            <p:cond delay="1808"/>
                                          </p:stCondLst>
                                        </p:cTn>
                                        <p:tgtEl>
                                          <p:spTgt spid="5"/>
                                        </p:tgtEl>
                                      </p:cBhvr>
                                      <p:to x="100000" y="95000"/>
                                    </p:animScale>
                                    <p:animScale>
                                      <p:cBhvr>
                                        <p:cTn id="3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ma de onda">
  <a:themeElements>
    <a:clrScheme name="Forma de onda">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orma de ond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orma de ond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2666</TotalTime>
  <Words>2657</Words>
  <Application>Microsoft Office PowerPoint</Application>
  <PresentationFormat>Presentación en pantalla (4:3)</PresentationFormat>
  <Paragraphs>369</Paragraphs>
  <Slides>50</Slides>
  <Notes>0</Notes>
  <HiddenSlides>0</HiddenSlides>
  <MMClips>0</MMClips>
  <ScaleCrop>false</ScaleCrop>
  <HeadingPairs>
    <vt:vector size="4" baseType="variant">
      <vt:variant>
        <vt:lpstr>Tema</vt:lpstr>
      </vt:variant>
      <vt:variant>
        <vt:i4>1</vt:i4>
      </vt:variant>
      <vt:variant>
        <vt:lpstr>Títulos de diapositiva</vt:lpstr>
      </vt:variant>
      <vt:variant>
        <vt:i4>50</vt:i4>
      </vt:variant>
    </vt:vector>
  </HeadingPairs>
  <TitlesOfParts>
    <vt:vector size="51" baseType="lpstr">
      <vt:lpstr>Forma de onda</vt:lpstr>
      <vt:lpstr>“APLICACIÓN DE  UN PROGRAMA DE LUDO MOTRICIDAD PARA ELEVAR EL AUTOESTIMA DE LAS MUJERES PROTEGIDAS POR LA FUNDACIÓN CASA DE REFUGIO MATILDE, DE LA CIUDAD DE QUITO”.</vt:lpstr>
      <vt:lpstr>PLANTEAMIENTO DEL PROBLEMA</vt:lpstr>
      <vt:lpstr>MACRO</vt:lpstr>
      <vt:lpstr>MESO</vt:lpstr>
      <vt:lpstr>MICRO</vt:lpstr>
      <vt:lpstr>ANÁLISIS CRÍTICO</vt:lpstr>
      <vt:lpstr>FORMULACIÓN DEL PROBLEMA</vt:lpstr>
      <vt:lpstr>DELIMITACIÓN DEL PROBLEMA</vt:lpstr>
      <vt:lpstr>OBJETIVO GENERAL</vt:lpstr>
      <vt:lpstr>OBJETIVOS ESPECÍFICOS</vt:lpstr>
      <vt:lpstr>HIPÓTESIS</vt:lpstr>
      <vt:lpstr>JUSTIFICACIÓN</vt:lpstr>
      <vt:lpstr>MARCO LEGAL</vt:lpstr>
      <vt:lpstr>MARCO LEGAL</vt:lpstr>
      <vt:lpstr>MARCO LEGAL</vt:lpstr>
      <vt:lpstr>Marco Legal</vt:lpstr>
      <vt:lpstr>PLAN NACIONAL DEL BUEN VIVIR  ART. 27</vt:lpstr>
      <vt:lpstr>MARCO TEÓRICO</vt:lpstr>
      <vt:lpstr>MARCO TEÓRICO</vt:lpstr>
      <vt:lpstr>MARCO TEÓRICO</vt:lpstr>
      <vt:lpstr>Diapositiva 21</vt:lpstr>
      <vt:lpstr>Diapositiva 22</vt:lpstr>
      <vt:lpstr>OPERACIONALIZACIÓN DE LAS VARIABLES</vt:lpstr>
      <vt:lpstr>OPERACIONALIZACIÓN DE LAS VARIABLES</vt:lpstr>
      <vt:lpstr>ANÁLISIS Y PROCESAMIENTO DE DATOS</vt:lpstr>
      <vt:lpstr>ANÁLISIS Y PROCESAMIENTO DE DATOS</vt:lpstr>
      <vt:lpstr>ANÁLISIS Y PROCESAMIENTO DE DATOS</vt:lpstr>
      <vt:lpstr>ANÁLISIS Y PROCESAMIENTO DE DATOS</vt:lpstr>
      <vt:lpstr>CONCLUSIONES</vt:lpstr>
      <vt:lpstr>CONCLUSIONES</vt:lpstr>
      <vt:lpstr>CONCLUSIONES</vt:lpstr>
      <vt:lpstr>CONCLUSIONES</vt:lpstr>
      <vt:lpstr>RECOMENDACIONES</vt:lpstr>
      <vt:lpstr>RECOMENDACIONES</vt:lpstr>
      <vt:lpstr>Diapositiva 35</vt:lpstr>
      <vt:lpstr>Antecedentes</vt:lpstr>
      <vt:lpstr>Programa de Ludo motricidad</vt:lpstr>
      <vt:lpstr>Objetivo  del programa de ludo motricidad</vt:lpstr>
      <vt:lpstr>Objetivos específicos del programa de ludo motricidad</vt:lpstr>
      <vt:lpstr>Objetivos específicos del programa de ludo motricidad</vt:lpstr>
      <vt:lpstr>Metodología: programa de ludo motricidad</vt:lpstr>
      <vt:lpstr>Metodología: programa de ludo motricidad</vt:lpstr>
      <vt:lpstr>Metodología: programa de ludo motricidad</vt:lpstr>
      <vt:lpstr>Programa de ludo motricidad</vt:lpstr>
      <vt:lpstr>BIBLIOGRAFÍA TANGIBLE</vt:lpstr>
      <vt:lpstr>BIBLIOGRAFÍA TANGIBLE</vt:lpstr>
      <vt:lpstr>BIBLIOGRAFÍA   VIRTUAL</vt:lpstr>
      <vt:lpstr>BIBLIOGRAFÍA  VIRTUAL</vt:lpstr>
      <vt:lpstr>BIBLIOGRAFÍA  VIRTUAL</vt:lpstr>
      <vt:lpstr>Diapositiva 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“APLICACIÓN DE  UN PROGRAMA DE LUDO MOTRICIDAD PARA ELEVAR EL AUTOESTIMA DE LAS MUJERES PROTEGIDAS POR LA FUNDACIÓN CASA DE REFUGIO MATILDE, DE LA CIUDAD DE QUITO”.</dc:title>
  <dc:creator>Marcia Graciela Flores Culqui.</dc:creator>
  <cp:lastModifiedBy>MARCIA F</cp:lastModifiedBy>
  <cp:revision>236</cp:revision>
  <dcterms:created xsi:type="dcterms:W3CDTF">2015-02-19T16:49:10Z</dcterms:created>
  <dcterms:modified xsi:type="dcterms:W3CDTF">2015-03-07T11:48:22Z</dcterms:modified>
</cp:coreProperties>
</file>