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5" r:id="rId10"/>
    <p:sldId id="269" r:id="rId11"/>
    <p:sldId id="270" r:id="rId12"/>
    <p:sldId id="271" r:id="rId13"/>
    <p:sldId id="272" r:id="rId14"/>
    <p:sldId id="273" r:id="rId15"/>
    <p:sldId id="287" r:id="rId16"/>
    <p:sldId id="274" r:id="rId17"/>
    <p:sldId id="275" r:id="rId18"/>
    <p:sldId id="289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90" r:id="rId28"/>
    <p:sldId id="284" r:id="rId29"/>
    <p:sldId id="286" r:id="rId30"/>
    <p:sldId id="285" r:id="rId31"/>
    <p:sldId id="288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1C040-A895-438C-BC62-386602621DDD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</dgm:pt>
    <dgm:pt modelId="{C133C1C2-3C7A-4F59-A334-1089683F2E03}">
      <dgm:prSet phldrT="[Texto]"/>
      <dgm:spPr/>
      <dgm:t>
        <a:bodyPr/>
        <a:lstStyle/>
        <a:p>
          <a:r>
            <a:rPr lang="es-EC" dirty="0" smtClean="0"/>
            <a:t> PROPUESTA</a:t>
          </a:r>
          <a:endParaRPr lang="es-EC" dirty="0"/>
        </a:p>
      </dgm:t>
    </dgm:pt>
    <dgm:pt modelId="{C5A7C734-103B-4B42-834B-8BE26D178C31}" type="parTrans" cxnId="{73F10478-2285-4E4D-A8B4-9B5098414461}">
      <dgm:prSet/>
      <dgm:spPr/>
      <dgm:t>
        <a:bodyPr/>
        <a:lstStyle/>
        <a:p>
          <a:endParaRPr lang="es-EC"/>
        </a:p>
      </dgm:t>
    </dgm:pt>
    <dgm:pt modelId="{487B5FC3-7469-4CBB-ADD5-98E454C20491}" type="sibTrans" cxnId="{73F10478-2285-4E4D-A8B4-9B5098414461}">
      <dgm:prSet/>
      <dgm:spPr/>
      <dgm:t>
        <a:bodyPr/>
        <a:lstStyle/>
        <a:p>
          <a:endParaRPr lang="es-EC"/>
        </a:p>
      </dgm:t>
    </dgm:pt>
    <dgm:pt modelId="{C130773C-E4FC-49E3-841F-CB1D1CAB9BCD}">
      <dgm:prSet phldrT="[Texto]"/>
      <dgm:spPr/>
      <dgm:t>
        <a:bodyPr/>
        <a:lstStyle/>
        <a:p>
          <a:r>
            <a:rPr lang="es-EC" dirty="0" smtClean="0"/>
            <a:t>SANGRE DE OVINO LIOFILIZADA</a:t>
          </a:r>
          <a:endParaRPr lang="es-EC" dirty="0"/>
        </a:p>
      </dgm:t>
    </dgm:pt>
    <dgm:pt modelId="{EDE087BA-9479-4A46-A55E-8074CC35F06B}" type="parTrans" cxnId="{49E50B88-55C5-4C56-BB0A-C2BB6414C50C}">
      <dgm:prSet/>
      <dgm:spPr/>
      <dgm:t>
        <a:bodyPr/>
        <a:lstStyle/>
        <a:p>
          <a:endParaRPr lang="es-EC"/>
        </a:p>
      </dgm:t>
    </dgm:pt>
    <dgm:pt modelId="{39F70543-2247-4F8F-93E5-E46E29971BB5}" type="sibTrans" cxnId="{49E50B88-55C5-4C56-BB0A-C2BB6414C50C}">
      <dgm:prSet/>
      <dgm:spPr/>
      <dgm:t>
        <a:bodyPr/>
        <a:lstStyle/>
        <a:p>
          <a:endParaRPr lang="es-EC"/>
        </a:p>
      </dgm:t>
    </dgm:pt>
    <dgm:pt modelId="{9317BE3D-90DB-4986-AD5B-4F47B1F1162E}">
      <dgm:prSet phldrT="[Texto]"/>
      <dgm:spPr/>
      <dgm:t>
        <a:bodyPr/>
        <a:lstStyle/>
        <a:p>
          <a:r>
            <a:rPr lang="es-EC" dirty="0" smtClean="0"/>
            <a:t>COMBATE PROBLEMAS DE ANEMIA</a:t>
          </a:r>
          <a:endParaRPr lang="es-EC" dirty="0"/>
        </a:p>
      </dgm:t>
    </dgm:pt>
    <dgm:pt modelId="{0CDF57D4-E4B1-4743-8A17-748B720B5958}" type="parTrans" cxnId="{1A86F798-107D-445E-AE59-56BCB33F6674}">
      <dgm:prSet/>
      <dgm:spPr/>
      <dgm:t>
        <a:bodyPr/>
        <a:lstStyle/>
        <a:p>
          <a:endParaRPr lang="es-EC"/>
        </a:p>
      </dgm:t>
    </dgm:pt>
    <dgm:pt modelId="{D0C8635C-A88D-43FA-9D66-3EE5EFADEA8B}" type="sibTrans" cxnId="{1A86F798-107D-445E-AE59-56BCB33F6674}">
      <dgm:prSet/>
      <dgm:spPr/>
      <dgm:t>
        <a:bodyPr/>
        <a:lstStyle/>
        <a:p>
          <a:endParaRPr lang="es-EC"/>
        </a:p>
      </dgm:t>
    </dgm:pt>
    <dgm:pt modelId="{2FC51B56-ECB8-4165-B26F-5AA9CD290880}" type="pres">
      <dgm:prSet presAssocID="{5C31C040-A895-438C-BC62-386602621DDD}" presName="Name0" presStyleCnt="0">
        <dgm:presLayoutVars>
          <dgm:dir/>
          <dgm:animLvl val="lvl"/>
          <dgm:resizeHandles val="exact"/>
        </dgm:presLayoutVars>
      </dgm:prSet>
      <dgm:spPr/>
    </dgm:pt>
    <dgm:pt modelId="{B98003D1-1562-4288-A38F-425396A5624F}" type="pres">
      <dgm:prSet presAssocID="{C133C1C2-3C7A-4F59-A334-1089683F2E0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68959-144D-46E6-ADF2-47AEE96FCBE7}" type="pres">
      <dgm:prSet presAssocID="{487B5FC3-7469-4CBB-ADD5-98E454C20491}" presName="parTxOnlySpace" presStyleCnt="0"/>
      <dgm:spPr/>
    </dgm:pt>
    <dgm:pt modelId="{C4C45D81-C850-4E2D-BD04-6FEDA7A83043}" type="pres">
      <dgm:prSet presAssocID="{C130773C-E4FC-49E3-841F-CB1D1CAB9B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51AA91-EC37-46FD-BABE-47FED4E5CE09}" type="pres">
      <dgm:prSet presAssocID="{39F70543-2247-4F8F-93E5-E46E29971BB5}" presName="parTxOnlySpace" presStyleCnt="0"/>
      <dgm:spPr/>
    </dgm:pt>
    <dgm:pt modelId="{B6785266-42F3-4C1A-A15A-53DD4C9593E8}" type="pres">
      <dgm:prSet presAssocID="{9317BE3D-90DB-4986-AD5B-4F47B1F1162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7A801B-E768-4B2C-8A02-5A609011AB5B}" type="presOf" srcId="{C130773C-E4FC-49E3-841F-CB1D1CAB9BCD}" destId="{C4C45D81-C850-4E2D-BD04-6FEDA7A83043}" srcOrd="0" destOrd="0" presId="urn:microsoft.com/office/officeart/2005/8/layout/chevron1"/>
    <dgm:cxn modelId="{38D80146-0654-414E-8141-DB10A09FF36F}" type="presOf" srcId="{C133C1C2-3C7A-4F59-A334-1089683F2E03}" destId="{B98003D1-1562-4288-A38F-425396A5624F}" srcOrd="0" destOrd="0" presId="urn:microsoft.com/office/officeart/2005/8/layout/chevron1"/>
    <dgm:cxn modelId="{6E5AFF94-A5A2-467E-B5FF-38F274FDBD22}" type="presOf" srcId="{9317BE3D-90DB-4986-AD5B-4F47B1F1162E}" destId="{B6785266-42F3-4C1A-A15A-53DD4C9593E8}" srcOrd="0" destOrd="0" presId="urn:microsoft.com/office/officeart/2005/8/layout/chevron1"/>
    <dgm:cxn modelId="{78B4B175-E803-4064-90F1-0CE11C55E588}" type="presOf" srcId="{5C31C040-A895-438C-BC62-386602621DDD}" destId="{2FC51B56-ECB8-4165-B26F-5AA9CD290880}" srcOrd="0" destOrd="0" presId="urn:microsoft.com/office/officeart/2005/8/layout/chevron1"/>
    <dgm:cxn modelId="{49E50B88-55C5-4C56-BB0A-C2BB6414C50C}" srcId="{5C31C040-A895-438C-BC62-386602621DDD}" destId="{C130773C-E4FC-49E3-841F-CB1D1CAB9BCD}" srcOrd="1" destOrd="0" parTransId="{EDE087BA-9479-4A46-A55E-8074CC35F06B}" sibTransId="{39F70543-2247-4F8F-93E5-E46E29971BB5}"/>
    <dgm:cxn modelId="{73F10478-2285-4E4D-A8B4-9B5098414461}" srcId="{5C31C040-A895-438C-BC62-386602621DDD}" destId="{C133C1C2-3C7A-4F59-A334-1089683F2E03}" srcOrd="0" destOrd="0" parTransId="{C5A7C734-103B-4B42-834B-8BE26D178C31}" sibTransId="{487B5FC3-7469-4CBB-ADD5-98E454C20491}"/>
    <dgm:cxn modelId="{1A86F798-107D-445E-AE59-56BCB33F6674}" srcId="{5C31C040-A895-438C-BC62-386602621DDD}" destId="{9317BE3D-90DB-4986-AD5B-4F47B1F1162E}" srcOrd="2" destOrd="0" parTransId="{0CDF57D4-E4B1-4743-8A17-748B720B5958}" sibTransId="{D0C8635C-A88D-43FA-9D66-3EE5EFADEA8B}"/>
    <dgm:cxn modelId="{F2731A3C-A126-4053-8945-191A37FC44E7}" type="presParOf" srcId="{2FC51B56-ECB8-4165-B26F-5AA9CD290880}" destId="{B98003D1-1562-4288-A38F-425396A5624F}" srcOrd="0" destOrd="0" presId="urn:microsoft.com/office/officeart/2005/8/layout/chevron1"/>
    <dgm:cxn modelId="{4F71C383-528C-44C3-BE16-387C7EFFDAEA}" type="presParOf" srcId="{2FC51B56-ECB8-4165-B26F-5AA9CD290880}" destId="{E4C68959-144D-46E6-ADF2-47AEE96FCBE7}" srcOrd="1" destOrd="0" presId="urn:microsoft.com/office/officeart/2005/8/layout/chevron1"/>
    <dgm:cxn modelId="{2D01AC97-1745-4BF1-846C-F6EFECB4E9FB}" type="presParOf" srcId="{2FC51B56-ECB8-4165-B26F-5AA9CD290880}" destId="{C4C45D81-C850-4E2D-BD04-6FEDA7A83043}" srcOrd="2" destOrd="0" presId="urn:microsoft.com/office/officeart/2005/8/layout/chevron1"/>
    <dgm:cxn modelId="{8E0F9095-6BA3-4298-9830-29DD2622A8BE}" type="presParOf" srcId="{2FC51B56-ECB8-4165-B26F-5AA9CD290880}" destId="{5B51AA91-EC37-46FD-BABE-47FED4E5CE09}" srcOrd="3" destOrd="0" presId="urn:microsoft.com/office/officeart/2005/8/layout/chevron1"/>
    <dgm:cxn modelId="{873CFC01-CB95-454F-A16B-BC1EC90A8F1C}" type="presParOf" srcId="{2FC51B56-ECB8-4165-B26F-5AA9CD290880}" destId="{B6785266-42F3-4C1A-A15A-53DD4C9593E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2C5A8-FD9E-4952-A40A-75CF0E7E520F}" type="doc">
      <dgm:prSet loTypeId="urn:microsoft.com/office/officeart/2005/8/layout/venn3" loCatId="relationship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A45DBA85-8099-48C6-ADCB-D0B3FF9B5835}">
      <dgm:prSet phldrT="[Texto]"/>
      <dgm:spPr/>
      <dgm:t>
        <a:bodyPr/>
        <a:lstStyle/>
        <a:p>
          <a:r>
            <a:rPr lang="es-EC" dirty="0" smtClean="0"/>
            <a:t>DETERMINAR</a:t>
          </a:r>
          <a:endParaRPr lang="es-EC" dirty="0"/>
        </a:p>
      </dgm:t>
    </dgm:pt>
    <dgm:pt modelId="{0A1F0A01-EC70-4E92-AEDA-DA72F28B3A8E}" type="parTrans" cxnId="{DC2A00C6-5BC0-4120-A25B-FC88C989E685}">
      <dgm:prSet/>
      <dgm:spPr/>
      <dgm:t>
        <a:bodyPr/>
        <a:lstStyle/>
        <a:p>
          <a:endParaRPr lang="es-EC"/>
        </a:p>
      </dgm:t>
    </dgm:pt>
    <dgm:pt modelId="{26CE2308-1546-4625-BC8C-07DCB482B1EE}" type="sibTrans" cxnId="{DC2A00C6-5BC0-4120-A25B-FC88C989E685}">
      <dgm:prSet/>
      <dgm:spPr/>
      <dgm:t>
        <a:bodyPr/>
        <a:lstStyle/>
        <a:p>
          <a:endParaRPr lang="es-EC"/>
        </a:p>
      </dgm:t>
    </dgm:pt>
    <dgm:pt modelId="{6F7B25CE-7AC7-4A31-99B7-428243A19A6C}">
      <dgm:prSet phldrT="[Texto]"/>
      <dgm:spPr/>
      <dgm:t>
        <a:bodyPr/>
        <a:lstStyle/>
        <a:p>
          <a:r>
            <a:rPr lang="es-EC" dirty="0" smtClean="0"/>
            <a:t>INVESTIGAR</a:t>
          </a:r>
          <a:endParaRPr lang="es-EC" dirty="0"/>
        </a:p>
      </dgm:t>
    </dgm:pt>
    <dgm:pt modelId="{F933416B-3514-41F2-8651-DE98A01AAAD5}" type="parTrans" cxnId="{384BA221-27D6-4ADE-8019-470B36C61465}">
      <dgm:prSet/>
      <dgm:spPr/>
      <dgm:t>
        <a:bodyPr/>
        <a:lstStyle/>
        <a:p>
          <a:endParaRPr lang="es-EC"/>
        </a:p>
      </dgm:t>
    </dgm:pt>
    <dgm:pt modelId="{9A6046AF-08D0-46EE-9C04-44797658E90A}" type="sibTrans" cxnId="{384BA221-27D6-4ADE-8019-470B36C61465}">
      <dgm:prSet/>
      <dgm:spPr/>
      <dgm:t>
        <a:bodyPr/>
        <a:lstStyle/>
        <a:p>
          <a:endParaRPr lang="es-EC"/>
        </a:p>
      </dgm:t>
    </dgm:pt>
    <dgm:pt modelId="{139DDE8E-EAC9-41C0-A0D8-11EC8DACEBC4}">
      <dgm:prSet phldrT="[Texto]"/>
      <dgm:spPr/>
      <dgm:t>
        <a:bodyPr/>
        <a:lstStyle/>
        <a:p>
          <a:r>
            <a:rPr lang="es-EC" dirty="0" smtClean="0"/>
            <a:t>CREAR</a:t>
          </a:r>
          <a:endParaRPr lang="es-EC" dirty="0"/>
        </a:p>
      </dgm:t>
    </dgm:pt>
    <dgm:pt modelId="{C41AF594-DCE4-4DCD-8EFE-3FA20D7E1726}" type="parTrans" cxnId="{31BB6172-218C-45E6-AC47-BDFAC6AB1D76}">
      <dgm:prSet/>
      <dgm:spPr/>
      <dgm:t>
        <a:bodyPr/>
        <a:lstStyle/>
        <a:p>
          <a:endParaRPr lang="es-EC"/>
        </a:p>
      </dgm:t>
    </dgm:pt>
    <dgm:pt modelId="{7602ED7D-2A92-44F2-86F4-27D23C4CD945}" type="sibTrans" cxnId="{31BB6172-218C-45E6-AC47-BDFAC6AB1D76}">
      <dgm:prSet/>
      <dgm:spPr/>
      <dgm:t>
        <a:bodyPr/>
        <a:lstStyle/>
        <a:p>
          <a:endParaRPr lang="es-EC"/>
        </a:p>
      </dgm:t>
    </dgm:pt>
    <dgm:pt modelId="{846B7257-E9CD-4FA7-9911-A43B3A7EE333}">
      <dgm:prSet phldrT="[Texto]"/>
      <dgm:spPr/>
      <dgm:t>
        <a:bodyPr/>
        <a:lstStyle/>
        <a:p>
          <a:r>
            <a:rPr lang="es-EC" dirty="0" smtClean="0"/>
            <a:t>APORTAR</a:t>
          </a:r>
          <a:endParaRPr lang="es-EC" dirty="0"/>
        </a:p>
      </dgm:t>
    </dgm:pt>
    <dgm:pt modelId="{FED53C5D-B32C-4852-A940-ECC016CFA67C}" type="parTrans" cxnId="{EF8EDBBF-3CDB-4BD2-B483-E2C924CF8761}">
      <dgm:prSet/>
      <dgm:spPr/>
      <dgm:t>
        <a:bodyPr/>
        <a:lstStyle/>
        <a:p>
          <a:endParaRPr lang="es-EC"/>
        </a:p>
      </dgm:t>
    </dgm:pt>
    <dgm:pt modelId="{FF831377-3670-4491-9CB1-FB9D15CC5FEE}" type="sibTrans" cxnId="{EF8EDBBF-3CDB-4BD2-B483-E2C924CF8761}">
      <dgm:prSet/>
      <dgm:spPr/>
      <dgm:t>
        <a:bodyPr/>
        <a:lstStyle/>
        <a:p>
          <a:endParaRPr lang="es-EC"/>
        </a:p>
      </dgm:t>
    </dgm:pt>
    <dgm:pt modelId="{6BE466B6-D9EE-455A-8CF4-C5F8DF43D23F}" type="pres">
      <dgm:prSet presAssocID="{1B72C5A8-FD9E-4952-A40A-75CF0E7E52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22B1B3-690F-495E-A4C7-04E4EF99FD9E}" type="pres">
      <dgm:prSet presAssocID="{A45DBA85-8099-48C6-ADCB-D0B3FF9B583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D9E0C0-6B9D-405F-BE67-AF8A56441535}" type="pres">
      <dgm:prSet presAssocID="{26CE2308-1546-4625-BC8C-07DCB482B1EE}" presName="space" presStyleCnt="0"/>
      <dgm:spPr/>
      <dgm:t>
        <a:bodyPr/>
        <a:lstStyle/>
        <a:p>
          <a:endParaRPr lang="es-EC"/>
        </a:p>
      </dgm:t>
    </dgm:pt>
    <dgm:pt modelId="{B9A2AB6B-0CE5-4158-BC41-EF31B1FEE85D}" type="pres">
      <dgm:prSet presAssocID="{6F7B25CE-7AC7-4A31-99B7-428243A19A6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3D7F44-74B6-432E-9870-AD78C6C8BE42}" type="pres">
      <dgm:prSet presAssocID="{9A6046AF-08D0-46EE-9C04-44797658E90A}" presName="space" presStyleCnt="0"/>
      <dgm:spPr/>
      <dgm:t>
        <a:bodyPr/>
        <a:lstStyle/>
        <a:p>
          <a:endParaRPr lang="es-EC"/>
        </a:p>
      </dgm:t>
    </dgm:pt>
    <dgm:pt modelId="{25F9FDF0-DD16-4A1E-8679-5CC68DA92C53}" type="pres">
      <dgm:prSet presAssocID="{139DDE8E-EAC9-41C0-A0D8-11EC8DACEBC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A6297A-20A8-4CD2-9DC3-0DCBA2A5EACD}" type="pres">
      <dgm:prSet presAssocID="{7602ED7D-2A92-44F2-86F4-27D23C4CD945}" presName="space" presStyleCnt="0"/>
      <dgm:spPr/>
      <dgm:t>
        <a:bodyPr/>
        <a:lstStyle/>
        <a:p>
          <a:endParaRPr lang="es-EC"/>
        </a:p>
      </dgm:t>
    </dgm:pt>
    <dgm:pt modelId="{D95065C2-26F8-435B-B583-3BAB32925984}" type="pres">
      <dgm:prSet presAssocID="{846B7257-E9CD-4FA7-9911-A43B3A7EE33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8EDBBF-3CDB-4BD2-B483-E2C924CF8761}" srcId="{1B72C5A8-FD9E-4952-A40A-75CF0E7E520F}" destId="{846B7257-E9CD-4FA7-9911-A43B3A7EE333}" srcOrd="3" destOrd="0" parTransId="{FED53C5D-B32C-4852-A940-ECC016CFA67C}" sibTransId="{FF831377-3670-4491-9CB1-FB9D15CC5FEE}"/>
    <dgm:cxn modelId="{D8033137-6F38-4AA4-BF13-3FE7B589D06A}" type="presOf" srcId="{1B72C5A8-FD9E-4952-A40A-75CF0E7E520F}" destId="{6BE466B6-D9EE-455A-8CF4-C5F8DF43D23F}" srcOrd="0" destOrd="0" presId="urn:microsoft.com/office/officeart/2005/8/layout/venn3"/>
    <dgm:cxn modelId="{8410B147-C5DD-417E-B085-B4F3B716971A}" type="presOf" srcId="{6F7B25CE-7AC7-4A31-99B7-428243A19A6C}" destId="{B9A2AB6B-0CE5-4158-BC41-EF31B1FEE85D}" srcOrd="0" destOrd="0" presId="urn:microsoft.com/office/officeart/2005/8/layout/venn3"/>
    <dgm:cxn modelId="{C147A7C0-3C19-468E-8FE3-8808CBB0B40A}" type="presOf" srcId="{139DDE8E-EAC9-41C0-A0D8-11EC8DACEBC4}" destId="{25F9FDF0-DD16-4A1E-8679-5CC68DA92C53}" srcOrd="0" destOrd="0" presId="urn:microsoft.com/office/officeart/2005/8/layout/venn3"/>
    <dgm:cxn modelId="{2524A168-6394-4ACE-845C-C1E52B701661}" type="presOf" srcId="{846B7257-E9CD-4FA7-9911-A43B3A7EE333}" destId="{D95065C2-26F8-435B-B583-3BAB32925984}" srcOrd="0" destOrd="0" presId="urn:microsoft.com/office/officeart/2005/8/layout/venn3"/>
    <dgm:cxn modelId="{31BB6172-218C-45E6-AC47-BDFAC6AB1D76}" srcId="{1B72C5A8-FD9E-4952-A40A-75CF0E7E520F}" destId="{139DDE8E-EAC9-41C0-A0D8-11EC8DACEBC4}" srcOrd="2" destOrd="0" parTransId="{C41AF594-DCE4-4DCD-8EFE-3FA20D7E1726}" sibTransId="{7602ED7D-2A92-44F2-86F4-27D23C4CD945}"/>
    <dgm:cxn modelId="{DC2A00C6-5BC0-4120-A25B-FC88C989E685}" srcId="{1B72C5A8-FD9E-4952-A40A-75CF0E7E520F}" destId="{A45DBA85-8099-48C6-ADCB-D0B3FF9B5835}" srcOrd="0" destOrd="0" parTransId="{0A1F0A01-EC70-4E92-AEDA-DA72F28B3A8E}" sibTransId="{26CE2308-1546-4625-BC8C-07DCB482B1EE}"/>
    <dgm:cxn modelId="{9836FA72-1D73-4DAA-B9BD-0A63B0C774BB}" type="presOf" srcId="{A45DBA85-8099-48C6-ADCB-D0B3FF9B5835}" destId="{2522B1B3-690F-495E-A4C7-04E4EF99FD9E}" srcOrd="0" destOrd="0" presId="urn:microsoft.com/office/officeart/2005/8/layout/venn3"/>
    <dgm:cxn modelId="{384BA221-27D6-4ADE-8019-470B36C61465}" srcId="{1B72C5A8-FD9E-4952-A40A-75CF0E7E520F}" destId="{6F7B25CE-7AC7-4A31-99B7-428243A19A6C}" srcOrd="1" destOrd="0" parTransId="{F933416B-3514-41F2-8651-DE98A01AAAD5}" sibTransId="{9A6046AF-08D0-46EE-9C04-44797658E90A}"/>
    <dgm:cxn modelId="{1294399B-F6AB-40D7-B779-6297D604C173}" type="presParOf" srcId="{6BE466B6-D9EE-455A-8CF4-C5F8DF43D23F}" destId="{2522B1B3-690F-495E-A4C7-04E4EF99FD9E}" srcOrd="0" destOrd="0" presId="urn:microsoft.com/office/officeart/2005/8/layout/venn3"/>
    <dgm:cxn modelId="{D7A02A24-B7C0-41E6-9369-3A795F287BDB}" type="presParOf" srcId="{6BE466B6-D9EE-455A-8CF4-C5F8DF43D23F}" destId="{6ED9E0C0-6B9D-405F-BE67-AF8A56441535}" srcOrd="1" destOrd="0" presId="urn:microsoft.com/office/officeart/2005/8/layout/venn3"/>
    <dgm:cxn modelId="{0C792818-4D22-4DCE-A841-E0A4E69075E0}" type="presParOf" srcId="{6BE466B6-D9EE-455A-8CF4-C5F8DF43D23F}" destId="{B9A2AB6B-0CE5-4158-BC41-EF31B1FEE85D}" srcOrd="2" destOrd="0" presId="urn:microsoft.com/office/officeart/2005/8/layout/venn3"/>
    <dgm:cxn modelId="{135E6479-0059-44FA-8B93-B444A4A11CEE}" type="presParOf" srcId="{6BE466B6-D9EE-455A-8CF4-C5F8DF43D23F}" destId="{1A3D7F44-74B6-432E-9870-AD78C6C8BE42}" srcOrd="3" destOrd="0" presId="urn:microsoft.com/office/officeart/2005/8/layout/venn3"/>
    <dgm:cxn modelId="{AE730392-A44B-42BC-B3CE-FD450AD14114}" type="presParOf" srcId="{6BE466B6-D9EE-455A-8CF4-C5F8DF43D23F}" destId="{25F9FDF0-DD16-4A1E-8679-5CC68DA92C53}" srcOrd="4" destOrd="0" presId="urn:microsoft.com/office/officeart/2005/8/layout/venn3"/>
    <dgm:cxn modelId="{7F223DE4-B8BD-4CE3-A3D7-60DE3EC67A7F}" type="presParOf" srcId="{6BE466B6-D9EE-455A-8CF4-C5F8DF43D23F}" destId="{31A6297A-20A8-4CD2-9DC3-0DCBA2A5EACD}" srcOrd="5" destOrd="0" presId="urn:microsoft.com/office/officeart/2005/8/layout/venn3"/>
    <dgm:cxn modelId="{4A68691A-ABF5-4D75-BB2B-7B3C8E54906A}" type="presParOf" srcId="{6BE466B6-D9EE-455A-8CF4-C5F8DF43D23F}" destId="{D95065C2-26F8-435B-B583-3BAB329259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AA16B-0E73-4E73-AD83-F659E2788CF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D9F655B1-3340-419A-B47D-58CADEBF0FA5}">
      <dgm:prSet phldrT="[Texto]"/>
      <dgm:spPr/>
      <dgm:t>
        <a:bodyPr/>
        <a:lstStyle/>
        <a:p>
          <a:r>
            <a:rPr lang="es-EC" dirty="0" smtClean="0"/>
            <a:t>PROPUESTA</a:t>
          </a:r>
          <a:endParaRPr lang="es-EC" dirty="0"/>
        </a:p>
      </dgm:t>
    </dgm:pt>
    <dgm:pt modelId="{C1099CC0-5C6B-43FD-B634-A231E98D3A14}" type="parTrans" cxnId="{3A083C0D-F586-4135-991A-C8B60DE33720}">
      <dgm:prSet/>
      <dgm:spPr/>
      <dgm:t>
        <a:bodyPr/>
        <a:lstStyle/>
        <a:p>
          <a:endParaRPr lang="es-EC"/>
        </a:p>
      </dgm:t>
    </dgm:pt>
    <dgm:pt modelId="{5618E1A9-F715-402B-967B-DABE2677664C}" type="sibTrans" cxnId="{3A083C0D-F586-4135-991A-C8B60DE33720}">
      <dgm:prSet/>
      <dgm:spPr/>
      <dgm:t>
        <a:bodyPr/>
        <a:lstStyle/>
        <a:p>
          <a:endParaRPr lang="es-EC"/>
        </a:p>
      </dgm:t>
    </dgm:pt>
    <dgm:pt modelId="{7114777C-E3C6-40D2-A526-780C4B704986}">
      <dgm:prSet phldrT="[Texto]"/>
      <dgm:spPr/>
      <dgm:t>
        <a:bodyPr/>
        <a:lstStyle/>
        <a:p>
          <a:r>
            <a:rPr lang="es-EC" dirty="0" smtClean="0"/>
            <a:t>CREACIÓN DE UN PRODUCTO PRINCIPAL (GALLETAS)  Y UNO ALTERNATIVO (BARRA)</a:t>
          </a:r>
          <a:endParaRPr lang="es-EC" dirty="0"/>
        </a:p>
      </dgm:t>
    </dgm:pt>
    <dgm:pt modelId="{9465AF04-5FDD-47BE-A4BD-0FF949ACE7C3}" type="parTrans" cxnId="{16034DFD-2A2D-401B-97EF-B5FE5EB2B983}">
      <dgm:prSet/>
      <dgm:spPr/>
      <dgm:t>
        <a:bodyPr/>
        <a:lstStyle/>
        <a:p>
          <a:endParaRPr lang="es-EC"/>
        </a:p>
      </dgm:t>
    </dgm:pt>
    <dgm:pt modelId="{444675FA-8D19-45BC-A8E4-901B93985973}" type="sibTrans" cxnId="{16034DFD-2A2D-401B-97EF-B5FE5EB2B983}">
      <dgm:prSet/>
      <dgm:spPr/>
      <dgm:t>
        <a:bodyPr/>
        <a:lstStyle/>
        <a:p>
          <a:endParaRPr lang="es-EC"/>
        </a:p>
      </dgm:t>
    </dgm:pt>
    <dgm:pt modelId="{3D10A725-8459-41C9-A1E7-163B8B1DC8D0}">
      <dgm:prSet phldrT="[Texto]"/>
      <dgm:spPr/>
      <dgm:t>
        <a:bodyPr/>
        <a:lstStyle/>
        <a:p>
          <a:r>
            <a:rPr lang="es-EC" dirty="0" smtClean="0"/>
            <a:t>INVESTIGACIÓN DEL COMPONENTE PRINCIPAL (SANGRE LIOFILIZADA)</a:t>
          </a:r>
          <a:endParaRPr lang="es-EC" dirty="0"/>
        </a:p>
      </dgm:t>
    </dgm:pt>
    <dgm:pt modelId="{912158DC-DFE0-4860-8AFA-E54F2F078627}" type="parTrans" cxnId="{03D415D7-63B2-4501-B06D-88C027521EC8}">
      <dgm:prSet/>
      <dgm:spPr/>
      <dgm:t>
        <a:bodyPr/>
        <a:lstStyle/>
        <a:p>
          <a:endParaRPr lang="es-EC"/>
        </a:p>
      </dgm:t>
    </dgm:pt>
    <dgm:pt modelId="{A9829496-E092-465D-BE13-6CC61AB694AE}" type="sibTrans" cxnId="{03D415D7-63B2-4501-B06D-88C027521EC8}">
      <dgm:prSet/>
      <dgm:spPr/>
      <dgm:t>
        <a:bodyPr/>
        <a:lstStyle/>
        <a:p>
          <a:endParaRPr lang="es-EC"/>
        </a:p>
      </dgm:t>
    </dgm:pt>
    <dgm:pt modelId="{F1A4541F-39CE-4BC9-B392-B7529E8B4830}">
      <dgm:prSet phldrT="[Texto]"/>
      <dgm:spPr/>
      <dgm:t>
        <a:bodyPr/>
        <a:lstStyle/>
        <a:p>
          <a:r>
            <a:rPr lang="es-EC" dirty="0" smtClean="0"/>
            <a:t>APORTE NUTRICIONAL CON BASES CULINARIAS DE CONOCIMIENTOS.</a:t>
          </a:r>
          <a:endParaRPr lang="es-EC" dirty="0"/>
        </a:p>
      </dgm:t>
    </dgm:pt>
    <dgm:pt modelId="{BF317D24-0134-40DC-86A4-A247934B3041}" type="parTrans" cxnId="{ED6F2B7A-F2A2-41C0-AED9-D3825B41B9DC}">
      <dgm:prSet/>
      <dgm:spPr/>
      <dgm:t>
        <a:bodyPr/>
        <a:lstStyle/>
        <a:p>
          <a:endParaRPr lang="es-EC"/>
        </a:p>
      </dgm:t>
    </dgm:pt>
    <dgm:pt modelId="{AA641C82-6885-4DBB-AF6F-3CDBA7E68E0B}" type="sibTrans" cxnId="{ED6F2B7A-F2A2-41C0-AED9-D3825B41B9DC}">
      <dgm:prSet/>
      <dgm:spPr/>
      <dgm:t>
        <a:bodyPr/>
        <a:lstStyle/>
        <a:p>
          <a:endParaRPr lang="es-EC"/>
        </a:p>
      </dgm:t>
    </dgm:pt>
    <dgm:pt modelId="{E2BF1FCC-9043-488E-9689-795EE37A1C6E}">
      <dgm:prSet/>
      <dgm:spPr/>
      <dgm:t>
        <a:bodyPr/>
        <a:lstStyle/>
        <a:p>
          <a:r>
            <a:rPr lang="es-EC" dirty="0" smtClean="0"/>
            <a:t>OBTENER EL RESPALDO DE ENTIDADES SERIAS Y PROFESIONALES PARA CERTIFICAR.</a:t>
          </a:r>
          <a:endParaRPr lang="es-EC" dirty="0"/>
        </a:p>
      </dgm:t>
    </dgm:pt>
    <dgm:pt modelId="{6AF2D8DE-5944-4511-B362-90CB1A97E179}" type="parTrans" cxnId="{FDE1145F-ED7A-4D6B-90DE-FD1BBB1ACD80}">
      <dgm:prSet/>
      <dgm:spPr/>
      <dgm:t>
        <a:bodyPr/>
        <a:lstStyle/>
        <a:p>
          <a:endParaRPr lang="es-EC"/>
        </a:p>
      </dgm:t>
    </dgm:pt>
    <dgm:pt modelId="{832DCF36-7F87-4581-831A-5463033593E3}" type="sibTrans" cxnId="{FDE1145F-ED7A-4D6B-90DE-FD1BBB1ACD80}">
      <dgm:prSet/>
      <dgm:spPr/>
      <dgm:t>
        <a:bodyPr/>
        <a:lstStyle/>
        <a:p>
          <a:endParaRPr lang="es-EC"/>
        </a:p>
      </dgm:t>
    </dgm:pt>
    <dgm:pt modelId="{4BFB9F9A-2CAC-46B2-BAB5-93CA3D15FC32}" type="pres">
      <dgm:prSet presAssocID="{E67AA16B-0E73-4E73-AD83-F659E2788C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9D9A9F-359E-4C95-8DDE-A067B3D3824D}" type="pres">
      <dgm:prSet presAssocID="{D9F655B1-3340-419A-B47D-58CADEBF0FA5}" presName="root1" presStyleCnt="0"/>
      <dgm:spPr/>
      <dgm:t>
        <a:bodyPr/>
        <a:lstStyle/>
        <a:p>
          <a:endParaRPr lang="es-EC"/>
        </a:p>
      </dgm:t>
    </dgm:pt>
    <dgm:pt modelId="{BED745B0-3A02-42A9-9588-C8BD63B3B4B3}" type="pres">
      <dgm:prSet presAssocID="{D9F655B1-3340-419A-B47D-58CADEBF0F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7FA2A8-3FC2-4328-9652-65F801AB07F6}" type="pres">
      <dgm:prSet presAssocID="{D9F655B1-3340-419A-B47D-58CADEBF0FA5}" presName="level2hierChild" presStyleCnt="0"/>
      <dgm:spPr/>
      <dgm:t>
        <a:bodyPr/>
        <a:lstStyle/>
        <a:p>
          <a:endParaRPr lang="es-EC"/>
        </a:p>
      </dgm:t>
    </dgm:pt>
    <dgm:pt modelId="{DAC32B5B-7D54-4C01-B11C-9ED52522DA63}" type="pres">
      <dgm:prSet presAssocID="{9465AF04-5FDD-47BE-A4BD-0FF949ACE7C3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77F53B40-F1BA-45D7-9600-56027825D21F}" type="pres">
      <dgm:prSet presAssocID="{9465AF04-5FDD-47BE-A4BD-0FF949ACE7C3}" presName="connTx" presStyleLbl="parChTrans1D2" presStyleIdx="0" presStyleCnt="4"/>
      <dgm:spPr/>
      <dgm:t>
        <a:bodyPr/>
        <a:lstStyle/>
        <a:p>
          <a:endParaRPr lang="es-EC"/>
        </a:p>
      </dgm:t>
    </dgm:pt>
    <dgm:pt modelId="{E376C717-58F8-4C7A-A611-410072EE37F6}" type="pres">
      <dgm:prSet presAssocID="{7114777C-E3C6-40D2-A526-780C4B704986}" presName="root2" presStyleCnt="0"/>
      <dgm:spPr/>
      <dgm:t>
        <a:bodyPr/>
        <a:lstStyle/>
        <a:p>
          <a:endParaRPr lang="es-EC"/>
        </a:p>
      </dgm:t>
    </dgm:pt>
    <dgm:pt modelId="{B31C6A2F-104A-4E3A-BBD3-B48E7DB2E992}" type="pres">
      <dgm:prSet presAssocID="{7114777C-E3C6-40D2-A526-780C4B70498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2DC118-3A50-47A4-809A-4196583CDE5A}" type="pres">
      <dgm:prSet presAssocID="{7114777C-E3C6-40D2-A526-780C4B704986}" presName="level3hierChild" presStyleCnt="0"/>
      <dgm:spPr/>
      <dgm:t>
        <a:bodyPr/>
        <a:lstStyle/>
        <a:p>
          <a:endParaRPr lang="es-EC"/>
        </a:p>
      </dgm:t>
    </dgm:pt>
    <dgm:pt modelId="{C7842549-D9B5-4ADB-AB47-6E16D522EC63}" type="pres">
      <dgm:prSet presAssocID="{912158DC-DFE0-4860-8AFA-E54F2F078627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CA8AE0DA-F4B2-4A13-B707-CF628B3CA031}" type="pres">
      <dgm:prSet presAssocID="{912158DC-DFE0-4860-8AFA-E54F2F078627}" presName="connTx" presStyleLbl="parChTrans1D2" presStyleIdx="1" presStyleCnt="4"/>
      <dgm:spPr/>
      <dgm:t>
        <a:bodyPr/>
        <a:lstStyle/>
        <a:p>
          <a:endParaRPr lang="es-EC"/>
        </a:p>
      </dgm:t>
    </dgm:pt>
    <dgm:pt modelId="{20DC2146-080A-4CBF-B9D0-581BCE705F26}" type="pres">
      <dgm:prSet presAssocID="{3D10A725-8459-41C9-A1E7-163B8B1DC8D0}" presName="root2" presStyleCnt="0"/>
      <dgm:spPr/>
      <dgm:t>
        <a:bodyPr/>
        <a:lstStyle/>
        <a:p>
          <a:endParaRPr lang="es-EC"/>
        </a:p>
      </dgm:t>
    </dgm:pt>
    <dgm:pt modelId="{ED2174C1-41B3-4649-82AE-32F6751C4FCC}" type="pres">
      <dgm:prSet presAssocID="{3D10A725-8459-41C9-A1E7-163B8B1DC8D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02F826-FC53-4BFD-861E-425B47B56128}" type="pres">
      <dgm:prSet presAssocID="{3D10A725-8459-41C9-A1E7-163B8B1DC8D0}" presName="level3hierChild" presStyleCnt="0"/>
      <dgm:spPr/>
      <dgm:t>
        <a:bodyPr/>
        <a:lstStyle/>
        <a:p>
          <a:endParaRPr lang="es-EC"/>
        </a:p>
      </dgm:t>
    </dgm:pt>
    <dgm:pt modelId="{783266A2-5F7B-4186-9BBD-465B3FECFA34}" type="pres">
      <dgm:prSet presAssocID="{BF317D24-0134-40DC-86A4-A247934B3041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B323973-B6E0-4D03-BF50-7DAAFC1E54ED}" type="pres">
      <dgm:prSet presAssocID="{BF317D24-0134-40DC-86A4-A247934B304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914F865C-60D1-4FA2-9B63-75F9A3ECEB36}" type="pres">
      <dgm:prSet presAssocID="{F1A4541F-39CE-4BC9-B392-B7529E8B4830}" presName="root2" presStyleCnt="0"/>
      <dgm:spPr/>
      <dgm:t>
        <a:bodyPr/>
        <a:lstStyle/>
        <a:p>
          <a:endParaRPr lang="es-EC"/>
        </a:p>
      </dgm:t>
    </dgm:pt>
    <dgm:pt modelId="{D70B571A-7874-4F83-A1F7-8075DFFE8B99}" type="pres">
      <dgm:prSet presAssocID="{F1A4541F-39CE-4BC9-B392-B7529E8B483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8E58B9-08BC-4D38-A144-9636C6DC8D94}" type="pres">
      <dgm:prSet presAssocID="{F1A4541F-39CE-4BC9-B392-B7529E8B4830}" presName="level3hierChild" presStyleCnt="0"/>
      <dgm:spPr/>
      <dgm:t>
        <a:bodyPr/>
        <a:lstStyle/>
        <a:p>
          <a:endParaRPr lang="es-EC"/>
        </a:p>
      </dgm:t>
    </dgm:pt>
    <dgm:pt modelId="{EA3B2170-CF1F-4C53-90D4-041E35B1E05A}" type="pres">
      <dgm:prSet presAssocID="{6AF2D8DE-5944-4511-B362-90CB1A97E179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3F674A12-9943-4D08-9EFD-8B2B8888B69B}" type="pres">
      <dgm:prSet presAssocID="{6AF2D8DE-5944-4511-B362-90CB1A97E179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DE21829-008B-4D4E-B89D-70B733186F3B}" type="pres">
      <dgm:prSet presAssocID="{E2BF1FCC-9043-488E-9689-795EE37A1C6E}" presName="root2" presStyleCnt="0"/>
      <dgm:spPr/>
      <dgm:t>
        <a:bodyPr/>
        <a:lstStyle/>
        <a:p>
          <a:endParaRPr lang="es-EC"/>
        </a:p>
      </dgm:t>
    </dgm:pt>
    <dgm:pt modelId="{2CF681F4-D967-47B5-9D09-19A099F84814}" type="pres">
      <dgm:prSet presAssocID="{E2BF1FCC-9043-488E-9689-795EE37A1C6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082DD1-CD92-4D3C-BA95-9706327966BD}" type="pres">
      <dgm:prSet presAssocID="{E2BF1FCC-9043-488E-9689-795EE37A1C6E}" presName="level3hierChild" presStyleCnt="0"/>
      <dgm:spPr/>
      <dgm:t>
        <a:bodyPr/>
        <a:lstStyle/>
        <a:p>
          <a:endParaRPr lang="es-EC"/>
        </a:p>
      </dgm:t>
    </dgm:pt>
  </dgm:ptLst>
  <dgm:cxnLst>
    <dgm:cxn modelId="{FE64865F-86A9-48F2-9A7C-3DB23B15A9A1}" type="presOf" srcId="{6AF2D8DE-5944-4511-B362-90CB1A97E179}" destId="{EA3B2170-CF1F-4C53-90D4-041E35B1E05A}" srcOrd="0" destOrd="0" presId="urn:microsoft.com/office/officeart/2008/layout/HorizontalMultiLevelHierarchy"/>
    <dgm:cxn modelId="{ED6F2B7A-F2A2-41C0-AED9-D3825B41B9DC}" srcId="{D9F655B1-3340-419A-B47D-58CADEBF0FA5}" destId="{F1A4541F-39CE-4BC9-B392-B7529E8B4830}" srcOrd="2" destOrd="0" parTransId="{BF317D24-0134-40DC-86A4-A247934B3041}" sibTransId="{AA641C82-6885-4DBB-AF6F-3CDBA7E68E0B}"/>
    <dgm:cxn modelId="{9E8DA0FB-31C0-4469-B353-B472685E3133}" type="presOf" srcId="{9465AF04-5FDD-47BE-A4BD-0FF949ACE7C3}" destId="{DAC32B5B-7D54-4C01-B11C-9ED52522DA63}" srcOrd="0" destOrd="0" presId="urn:microsoft.com/office/officeart/2008/layout/HorizontalMultiLevelHierarchy"/>
    <dgm:cxn modelId="{9F6136DF-BC7B-4DD7-9921-F6D117A107AD}" type="presOf" srcId="{BF317D24-0134-40DC-86A4-A247934B3041}" destId="{7B323973-B6E0-4D03-BF50-7DAAFC1E54ED}" srcOrd="1" destOrd="0" presId="urn:microsoft.com/office/officeart/2008/layout/HorizontalMultiLevelHierarchy"/>
    <dgm:cxn modelId="{FDE1145F-ED7A-4D6B-90DE-FD1BBB1ACD80}" srcId="{D9F655B1-3340-419A-B47D-58CADEBF0FA5}" destId="{E2BF1FCC-9043-488E-9689-795EE37A1C6E}" srcOrd="3" destOrd="0" parTransId="{6AF2D8DE-5944-4511-B362-90CB1A97E179}" sibTransId="{832DCF36-7F87-4581-831A-5463033593E3}"/>
    <dgm:cxn modelId="{03D415D7-63B2-4501-B06D-88C027521EC8}" srcId="{D9F655B1-3340-419A-B47D-58CADEBF0FA5}" destId="{3D10A725-8459-41C9-A1E7-163B8B1DC8D0}" srcOrd="1" destOrd="0" parTransId="{912158DC-DFE0-4860-8AFA-E54F2F078627}" sibTransId="{A9829496-E092-465D-BE13-6CC61AB694AE}"/>
    <dgm:cxn modelId="{7C69DAA5-AC5B-4521-B304-4C5B26502343}" type="presOf" srcId="{9465AF04-5FDD-47BE-A4BD-0FF949ACE7C3}" destId="{77F53B40-F1BA-45D7-9600-56027825D21F}" srcOrd="1" destOrd="0" presId="urn:microsoft.com/office/officeart/2008/layout/HorizontalMultiLevelHierarchy"/>
    <dgm:cxn modelId="{3A083C0D-F586-4135-991A-C8B60DE33720}" srcId="{E67AA16B-0E73-4E73-AD83-F659E2788CFB}" destId="{D9F655B1-3340-419A-B47D-58CADEBF0FA5}" srcOrd="0" destOrd="0" parTransId="{C1099CC0-5C6B-43FD-B634-A231E98D3A14}" sibTransId="{5618E1A9-F715-402B-967B-DABE2677664C}"/>
    <dgm:cxn modelId="{16034DFD-2A2D-401B-97EF-B5FE5EB2B983}" srcId="{D9F655B1-3340-419A-B47D-58CADEBF0FA5}" destId="{7114777C-E3C6-40D2-A526-780C4B704986}" srcOrd="0" destOrd="0" parTransId="{9465AF04-5FDD-47BE-A4BD-0FF949ACE7C3}" sibTransId="{444675FA-8D19-45BC-A8E4-901B93985973}"/>
    <dgm:cxn modelId="{746E6921-5B5A-4802-BDBA-B7FE8130E24D}" type="presOf" srcId="{6AF2D8DE-5944-4511-B362-90CB1A97E179}" destId="{3F674A12-9943-4D08-9EFD-8B2B8888B69B}" srcOrd="1" destOrd="0" presId="urn:microsoft.com/office/officeart/2008/layout/HorizontalMultiLevelHierarchy"/>
    <dgm:cxn modelId="{2639204E-3444-4D6A-A22E-074FE5C78EE7}" type="presOf" srcId="{F1A4541F-39CE-4BC9-B392-B7529E8B4830}" destId="{D70B571A-7874-4F83-A1F7-8075DFFE8B99}" srcOrd="0" destOrd="0" presId="urn:microsoft.com/office/officeart/2008/layout/HorizontalMultiLevelHierarchy"/>
    <dgm:cxn modelId="{B1DCA346-BB26-4C5C-8F87-58E0727FF6B2}" type="presOf" srcId="{D9F655B1-3340-419A-B47D-58CADEBF0FA5}" destId="{BED745B0-3A02-42A9-9588-C8BD63B3B4B3}" srcOrd="0" destOrd="0" presId="urn:microsoft.com/office/officeart/2008/layout/HorizontalMultiLevelHierarchy"/>
    <dgm:cxn modelId="{8EA210F6-03F0-4DFF-A17A-3DA259BC1D16}" type="presOf" srcId="{912158DC-DFE0-4860-8AFA-E54F2F078627}" destId="{CA8AE0DA-F4B2-4A13-B707-CF628B3CA031}" srcOrd="1" destOrd="0" presId="urn:microsoft.com/office/officeart/2008/layout/HorizontalMultiLevelHierarchy"/>
    <dgm:cxn modelId="{C5DD8AB3-6DC5-449D-A5E4-BBADF49DFFDD}" type="presOf" srcId="{912158DC-DFE0-4860-8AFA-E54F2F078627}" destId="{C7842549-D9B5-4ADB-AB47-6E16D522EC63}" srcOrd="0" destOrd="0" presId="urn:microsoft.com/office/officeart/2008/layout/HorizontalMultiLevelHierarchy"/>
    <dgm:cxn modelId="{97F60964-1910-4938-B3AF-F2766D95410B}" type="presOf" srcId="{7114777C-E3C6-40D2-A526-780C4B704986}" destId="{B31C6A2F-104A-4E3A-BBD3-B48E7DB2E992}" srcOrd="0" destOrd="0" presId="urn:microsoft.com/office/officeart/2008/layout/HorizontalMultiLevelHierarchy"/>
    <dgm:cxn modelId="{1EF97A4E-CD6D-4EF5-A352-49F368F23AB1}" type="presOf" srcId="{3D10A725-8459-41C9-A1E7-163B8B1DC8D0}" destId="{ED2174C1-41B3-4649-82AE-32F6751C4FCC}" srcOrd="0" destOrd="0" presId="urn:microsoft.com/office/officeart/2008/layout/HorizontalMultiLevelHierarchy"/>
    <dgm:cxn modelId="{9893B800-7A6E-4B5C-8762-31A242ED097B}" type="presOf" srcId="{BF317D24-0134-40DC-86A4-A247934B3041}" destId="{783266A2-5F7B-4186-9BBD-465B3FECFA34}" srcOrd="0" destOrd="0" presId="urn:microsoft.com/office/officeart/2008/layout/HorizontalMultiLevelHierarchy"/>
    <dgm:cxn modelId="{1C04B5B3-2BB0-4564-98B9-3EFE58E56309}" type="presOf" srcId="{E2BF1FCC-9043-488E-9689-795EE37A1C6E}" destId="{2CF681F4-D967-47B5-9D09-19A099F84814}" srcOrd="0" destOrd="0" presId="urn:microsoft.com/office/officeart/2008/layout/HorizontalMultiLevelHierarchy"/>
    <dgm:cxn modelId="{7EAFF56D-82B0-45A3-84B7-DBB5CE514FF0}" type="presOf" srcId="{E67AA16B-0E73-4E73-AD83-F659E2788CFB}" destId="{4BFB9F9A-2CAC-46B2-BAB5-93CA3D15FC32}" srcOrd="0" destOrd="0" presId="urn:microsoft.com/office/officeart/2008/layout/HorizontalMultiLevelHierarchy"/>
    <dgm:cxn modelId="{E28D2347-73B2-466E-9E70-9DE5475BDA6E}" type="presParOf" srcId="{4BFB9F9A-2CAC-46B2-BAB5-93CA3D15FC32}" destId="{DF9D9A9F-359E-4C95-8DDE-A067B3D3824D}" srcOrd="0" destOrd="0" presId="urn:microsoft.com/office/officeart/2008/layout/HorizontalMultiLevelHierarchy"/>
    <dgm:cxn modelId="{F35A5949-5C6B-4F9A-89C3-F603D5562D70}" type="presParOf" srcId="{DF9D9A9F-359E-4C95-8DDE-A067B3D3824D}" destId="{BED745B0-3A02-42A9-9588-C8BD63B3B4B3}" srcOrd="0" destOrd="0" presId="urn:microsoft.com/office/officeart/2008/layout/HorizontalMultiLevelHierarchy"/>
    <dgm:cxn modelId="{1ABEC666-CBA0-4A28-BD80-29677864B526}" type="presParOf" srcId="{DF9D9A9F-359E-4C95-8DDE-A067B3D3824D}" destId="{F67FA2A8-3FC2-4328-9652-65F801AB07F6}" srcOrd="1" destOrd="0" presId="urn:microsoft.com/office/officeart/2008/layout/HorizontalMultiLevelHierarchy"/>
    <dgm:cxn modelId="{AD7576CE-5BEF-4D56-8D15-306A1E4AABDD}" type="presParOf" srcId="{F67FA2A8-3FC2-4328-9652-65F801AB07F6}" destId="{DAC32B5B-7D54-4C01-B11C-9ED52522DA63}" srcOrd="0" destOrd="0" presId="urn:microsoft.com/office/officeart/2008/layout/HorizontalMultiLevelHierarchy"/>
    <dgm:cxn modelId="{AA9C2032-3A5F-4E80-9377-4B3398BA24DE}" type="presParOf" srcId="{DAC32B5B-7D54-4C01-B11C-9ED52522DA63}" destId="{77F53B40-F1BA-45D7-9600-56027825D21F}" srcOrd="0" destOrd="0" presId="urn:microsoft.com/office/officeart/2008/layout/HorizontalMultiLevelHierarchy"/>
    <dgm:cxn modelId="{0B077359-B581-4794-B5B1-E0A883F3A362}" type="presParOf" srcId="{F67FA2A8-3FC2-4328-9652-65F801AB07F6}" destId="{E376C717-58F8-4C7A-A611-410072EE37F6}" srcOrd="1" destOrd="0" presId="urn:microsoft.com/office/officeart/2008/layout/HorizontalMultiLevelHierarchy"/>
    <dgm:cxn modelId="{9C067EF1-3FDD-4751-B7F1-B82FA214946D}" type="presParOf" srcId="{E376C717-58F8-4C7A-A611-410072EE37F6}" destId="{B31C6A2F-104A-4E3A-BBD3-B48E7DB2E992}" srcOrd="0" destOrd="0" presId="urn:microsoft.com/office/officeart/2008/layout/HorizontalMultiLevelHierarchy"/>
    <dgm:cxn modelId="{46A56121-E7B0-48F9-AE5A-6FE50772DE7A}" type="presParOf" srcId="{E376C717-58F8-4C7A-A611-410072EE37F6}" destId="{CD2DC118-3A50-47A4-809A-4196583CDE5A}" srcOrd="1" destOrd="0" presId="urn:microsoft.com/office/officeart/2008/layout/HorizontalMultiLevelHierarchy"/>
    <dgm:cxn modelId="{DDB14E26-FB12-4F1E-9667-84EA403555AF}" type="presParOf" srcId="{F67FA2A8-3FC2-4328-9652-65F801AB07F6}" destId="{C7842549-D9B5-4ADB-AB47-6E16D522EC63}" srcOrd="2" destOrd="0" presId="urn:microsoft.com/office/officeart/2008/layout/HorizontalMultiLevelHierarchy"/>
    <dgm:cxn modelId="{CF1F3FFD-0E72-41D7-B267-8524B29326D1}" type="presParOf" srcId="{C7842549-D9B5-4ADB-AB47-6E16D522EC63}" destId="{CA8AE0DA-F4B2-4A13-B707-CF628B3CA031}" srcOrd="0" destOrd="0" presId="urn:microsoft.com/office/officeart/2008/layout/HorizontalMultiLevelHierarchy"/>
    <dgm:cxn modelId="{ED3254A0-771B-4146-99C2-184BF63979B4}" type="presParOf" srcId="{F67FA2A8-3FC2-4328-9652-65F801AB07F6}" destId="{20DC2146-080A-4CBF-B9D0-581BCE705F26}" srcOrd="3" destOrd="0" presId="urn:microsoft.com/office/officeart/2008/layout/HorizontalMultiLevelHierarchy"/>
    <dgm:cxn modelId="{5A6CFEE9-2E6E-4BE6-A3DE-06E52F42FA4A}" type="presParOf" srcId="{20DC2146-080A-4CBF-B9D0-581BCE705F26}" destId="{ED2174C1-41B3-4649-82AE-32F6751C4FCC}" srcOrd="0" destOrd="0" presId="urn:microsoft.com/office/officeart/2008/layout/HorizontalMultiLevelHierarchy"/>
    <dgm:cxn modelId="{CEC85070-85E1-4DF3-B110-5CBB40118674}" type="presParOf" srcId="{20DC2146-080A-4CBF-B9D0-581BCE705F26}" destId="{6102F826-FC53-4BFD-861E-425B47B56128}" srcOrd="1" destOrd="0" presId="urn:microsoft.com/office/officeart/2008/layout/HorizontalMultiLevelHierarchy"/>
    <dgm:cxn modelId="{C6C0F447-7884-4F6A-8F9A-DF448F1F41AC}" type="presParOf" srcId="{F67FA2A8-3FC2-4328-9652-65F801AB07F6}" destId="{783266A2-5F7B-4186-9BBD-465B3FECFA34}" srcOrd="4" destOrd="0" presId="urn:microsoft.com/office/officeart/2008/layout/HorizontalMultiLevelHierarchy"/>
    <dgm:cxn modelId="{AADB1AD8-C828-4A94-B180-8D93F3E041D5}" type="presParOf" srcId="{783266A2-5F7B-4186-9BBD-465B3FECFA34}" destId="{7B323973-B6E0-4D03-BF50-7DAAFC1E54ED}" srcOrd="0" destOrd="0" presId="urn:microsoft.com/office/officeart/2008/layout/HorizontalMultiLevelHierarchy"/>
    <dgm:cxn modelId="{8D916577-2378-4203-9D60-935B50399499}" type="presParOf" srcId="{F67FA2A8-3FC2-4328-9652-65F801AB07F6}" destId="{914F865C-60D1-4FA2-9B63-75F9A3ECEB36}" srcOrd="5" destOrd="0" presId="urn:microsoft.com/office/officeart/2008/layout/HorizontalMultiLevelHierarchy"/>
    <dgm:cxn modelId="{C0755EE0-DE43-49A9-A2F0-089A2E60B58C}" type="presParOf" srcId="{914F865C-60D1-4FA2-9B63-75F9A3ECEB36}" destId="{D70B571A-7874-4F83-A1F7-8075DFFE8B99}" srcOrd="0" destOrd="0" presId="urn:microsoft.com/office/officeart/2008/layout/HorizontalMultiLevelHierarchy"/>
    <dgm:cxn modelId="{11C9FFBE-AF56-4F8C-B928-9CFBE04C46CE}" type="presParOf" srcId="{914F865C-60D1-4FA2-9B63-75F9A3ECEB36}" destId="{948E58B9-08BC-4D38-A144-9636C6DC8D94}" srcOrd="1" destOrd="0" presId="urn:microsoft.com/office/officeart/2008/layout/HorizontalMultiLevelHierarchy"/>
    <dgm:cxn modelId="{F811FD86-026C-492E-A2C9-C432CEF90A03}" type="presParOf" srcId="{F67FA2A8-3FC2-4328-9652-65F801AB07F6}" destId="{EA3B2170-CF1F-4C53-90D4-041E35B1E05A}" srcOrd="6" destOrd="0" presId="urn:microsoft.com/office/officeart/2008/layout/HorizontalMultiLevelHierarchy"/>
    <dgm:cxn modelId="{5A95ED1B-9C57-4555-A6B8-0BB2A5F00BA4}" type="presParOf" srcId="{EA3B2170-CF1F-4C53-90D4-041E35B1E05A}" destId="{3F674A12-9943-4D08-9EFD-8B2B8888B69B}" srcOrd="0" destOrd="0" presId="urn:microsoft.com/office/officeart/2008/layout/HorizontalMultiLevelHierarchy"/>
    <dgm:cxn modelId="{AC02CBDE-9955-41B7-8F9D-65A9B4343B88}" type="presParOf" srcId="{F67FA2A8-3FC2-4328-9652-65F801AB07F6}" destId="{4DE21829-008B-4D4E-B89D-70B733186F3B}" srcOrd="7" destOrd="0" presId="urn:microsoft.com/office/officeart/2008/layout/HorizontalMultiLevelHierarchy"/>
    <dgm:cxn modelId="{B71D0E7C-9EC3-44D6-9619-70777DAE8D74}" type="presParOf" srcId="{4DE21829-008B-4D4E-B89D-70B733186F3B}" destId="{2CF681F4-D967-47B5-9D09-19A099F84814}" srcOrd="0" destOrd="0" presId="urn:microsoft.com/office/officeart/2008/layout/HorizontalMultiLevelHierarchy"/>
    <dgm:cxn modelId="{B02C65DB-869D-4A33-91DC-2C879CB1A858}" type="presParOf" srcId="{4DE21829-008B-4D4E-B89D-70B733186F3B}" destId="{4C082DD1-CD92-4D3C-BA95-9706327966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7B4F8-F351-484F-A26B-22F5E5D2556C}" type="doc">
      <dgm:prSet loTypeId="urn:microsoft.com/office/officeart/2005/8/layout/cycle7" loCatId="cycle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D27C9449-3D62-41C4-B069-C7E344E680BF}">
      <dgm:prSet phldrT="[Texto]"/>
      <dgm:spPr/>
      <dgm:t>
        <a:bodyPr/>
        <a:lstStyle/>
        <a:p>
          <a:r>
            <a:rPr lang="es-EC" dirty="0" smtClean="0"/>
            <a:t>Ser productos de alto contenido nutricional (Hierro)</a:t>
          </a:r>
          <a:endParaRPr lang="es-EC" dirty="0"/>
        </a:p>
      </dgm:t>
    </dgm:pt>
    <dgm:pt modelId="{7189C9B9-4B0D-43C3-9768-B8E4B78C40A8}" type="parTrans" cxnId="{4E649EBF-BCFE-4ABA-A2EE-AE17A6E91A8F}">
      <dgm:prSet/>
      <dgm:spPr/>
      <dgm:t>
        <a:bodyPr/>
        <a:lstStyle/>
        <a:p>
          <a:endParaRPr lang="es-EC"/>
        </a:p>
      </dgm:t>
    </dgm:pt>
    <dgm:pt modelId="{B94DB70B-EE2C-4AA5-9517-25042BE12ED0}" type="sibTrans" cxnId="{4E649EBF-BCFE-4ABA-A2EE-AE17A6E91A8F}">
      <dgm:prSet/>
      <dgm:spPr/>
      <dgm:t>
        <a:bodyPr/>
        <a:lstStyle/>
        <a:p>
          <a:endParaRPr lang="es-EC"/>
        </a:p>
      </dgm:t>
    </dgm:pt>
    <dgm:pt modelId="{FE496F0E-8EAF-4641-9106-46D3BB65D78C}">
      <dgm:prSet phldrT="[Texto]"/>
      <dgm:spPr/>
      <dgm:t>
        <a:bodyPr/>
        <a:lstStyle/>
        <a:p>
          <a:r>
            <a:rPr lang="es-EC" dirty="0" smtClean="0"/>
            <a:t>Aportar con un 50% de Hierro en la dieta diaria</a:t>
          </a:r>
          <a:endParaRPr lang="es-EC" dirty="0"/>
        </a:p>
      </dgm:t>
    </dgm:pt>
    <dgm:pt modelId="{2AC575F3-FA09-4B84-AF96-5DD9713BB4CE}" type="parTrans" cxnId="{105E54FD-D74A-492A-A130-BB7FC74E66F1}">
      <dgm:prSet/>
      <dgm:spPr/>
      <dgm:t>
        <a:bodyPr/>
        <a:lstStyle/>
        <a:p>
          <a:endParaRPr lang="es-EC"/>
        </a:p>
      </dgm:t>
    </dgm:pt>
    <dgm:pt modelId="{B89650A3-C51B-449B-8E50-9C82190BF73D}" type="sibTrans" cxnId="{105E54FD-D74A-492A-A130-BB7FC74E66F1}">
      <dgm:prSet/>
      <dgm:spPr/>
      <dgm:t>
        <a:bodyPr/>
        <a:lstStyle/>
        <a:p>
          <a:endParaRPr lang="es-EC"/>
        </a:p>
      </dgm:t>
    </dgm:pt>
    <dgm:pt modelId="{F7CAE913-2BD2-4AEB-B60E-E0E7DF4D42F5}">
      <dgm:prSet phldrT="[Texto]"/>
      <dgm:spPr/>
      <dgm:t>
        <a:bodyPr/>
        <a:lstStyle/>
        <a:p>
          <a:r>
            <a:rPr lang="es-EC" dirty="0" smtClean="0"/>
            <a:t>Mejorar problemas de desnutrición por falta de hierro (Anemia)</a:t>
          </a:r>
          <a:endParaRPr lang="es-EC" dirty="0"/>
        </a:p>
      </dgm:t>
    </dgm:pt>
    <dgm:pt modelId="{A6E97A76-0099-45AC-9EAD-614EB0C667ED}" type="parTrans" cxnId="{758DB30E-EA57-4886-9778-4D4CE96CAA9C}">
      <dgm:prSet/>
      <dgm:spPr/>
      <dgm:t>
        <a:bodyPr/>
        <a:lstStyle/>
        <a:p>
          <a:endParaRPr lang="es-EC"/>
        </a:p>
      </dgm:t>
    </dgm:pt>
    <dgm:pt modelId="{EF158BD5-B9EC-4D8A-BDA4-C4D020833DE7}" type="sibTrans" cxnId="{758DB30E-EA57-4886-9778-4D4CE96CAA9C}">
      <dgm:prSet/>
      <dgm:spPr/>
      <dgm:t>
        <a:bodyPr/>
        <a:lstStyle/>
        <a:p>
          <a:endParaRPr lang="es-EC"/>
        </a:p>
      </dgm:t>
    </dgm:pt>
    <dgm:pt modelId="{87BDBB10-3BBB-489C-A20A-233F97AC46D0}" type="pres">
      <dgm:prSet presAssocID="{0857B4F8-F351-484F-A26B-22F5E5D25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890FED-828C-499D-9F31-5B32A1600181}" type="pres">
      <dgm:prSet presAssocID="{D27C9449-3D62-41C4-B069-C7E344E680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BB2534-677D-4DFB-BA6A-B83113C3DBAB}" type="pres">
      <dgm:prSet presAssocID="{B94DB70B-EE2C-4AA5-9517-25042BE12ED0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B1173E1-0322-4E9B-9DCD-A1A95EA2D9E5}" type="pres">
      <dgm:prSet presAssocID="{B94DB70B-EE2C-4AA5-9517-25042BE12ED0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0CC9CF2-4CD7-46EA-AF7C-E890C3975DEB}" type="pres">
      <dgm:prSet presAssocID="{FE496F0E-8EAF-4641-9106-46D3BB65D7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601B7B-E19A-45F6-BD0E-5E16021D6191}" type="pres">
      <dgm:prSet presAssocID="{B89650A3-C51B-449B-8E50-9C82190BF73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565AEE51-E61D-4BFF-B2CB-095A4923F86C}" type="pres">
      <dgm:prSet presAssocID="{B89650A3-C51B-449B-8E50-9C82190BF73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7E656D1-F15A-4EF7-A75B-AFA232E565E1}" type="pres">
      <dgm:prSet presAssocID="{F7CAE913-2BD2-4AEB-B60E-E0E7DF4D42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F53DF-92A7-4A23-B534-7C6B82937AAE}" type="pres">
      <dgm:prSet presAssocID="{EF158BD5-B9EC-4D8A-BDA4-C4D020833DE7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E762697-4594-4024-B0C9-8BFF0BF53D7B}" type="pres">
      <dgm:prSet presAssocID="{EF158BD5-B9EC-4D8A-BDA4-C4D020833DE7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7D3AB261-8362-4AA6-ACC8-1F43249335BA}" type="presOf" srcId="{B94DB70B-EE2C-4AA5-9517-25042BE12ED0}" destId="{7CBB2534-677D-4DFB-BA6A-B83113C3DBAB}" srcOrd="0" destOrd="0" presId="urn:microsoft.com/office/officeart/2005/8/layout/cycle7"/>
    <dgm:cxn modelId="{C173DF4E-625A-412E-9684-13C612CC3395}" type="presOf" srcId="{B89650A3-C51B-449B-8E50-9C82190BF73D}" destId="{565AEE51-E61D-4BFF-B2CB-095A4923F86C}" srcOrd="1" destOrd="0" presId="urn:microsoft.com/office/officeart/2005/8/layout/cycle7"/>
    <dgm:cxn modelId="{92AD2280-250A-4086-9E8D-97F54730AA2C}" type="presOf" srcId="{B89650A3-C51B-449B-8E50-9C82190BF73D}" destId="{18601B7B-E19A-45F6-BD0E-5E16021D6191}" srcOrd="0" destOrd="0" presId="urn:microsoft.com/office/officeart/2005/8/layout/cycle7"/>
    <dgm:cxn modelId="{758DB30E-EA57-4886-9778-4D4CE96CAA9C}" srcId="{0857B4F8-F351-484F-A26B-22F5E5D2556C}" destId="{F7CAE913-2BD2-4AEB-B60E-E0E7DF4D42F5}" srcOrd="2" destOrd="0" parTransId="{A6E97A76-0099-45AC-9EAD-614EB0C667ED}" sibTransId="{EF158BD5-B9EC-4D8A-BDA4-C4D020833DE7}"/>
    <dgm:cxn modelId="{6C1A6653-713E-40D2-BC13-F4E6D973DC94}" type="presOf" srcId="{EF158BD5-B9EC-4D8A-BDA4-C4D020833DE7}" destId="{31FF53DF-92A7-4A23-B534-7C6B82937AAE}" srcOrd="0" destOrd="0" presId="urn:microsoft.com/office/officeart/2005/8/layout/cycle7"/>
    <dgm:cxn modelId="{E284BB81-5830-4F30-8A6A-82981A8ED803}" type="presOf" srcId="{F7CAE913-2BD2-4AEB-B60E-E0E7DF4D42F5}" destId="{87E656D1-F15A-4EF7-A75B-AFA232E565E1}" srcOrd="0" destOrd="0" presId="urn:microsoft.com/office/officeart/2005/8/layout/cycle7"/>
    <dgm:cxn modelId="{5C269D41-E308-4BBB-BDC8-CCB49E7F2343}" type="presOf" srcId="{D27C9449-3D62-41C4-B069-C7E344E680BF}" destId="{83890FED-828C-499D-9F31-5B32A1600181}" srcOrd="0" destOrd="0" presId="urn:microsoft.com/office/officeart/2005/8/layout/cycle7"/>
    <dgm:cxn modelId="{C0182CE1-D87E-4E2C-86BC-DBCD26323796}" type="presOf" srcId="{FE496F0E-8EAF-4641-9106-46D3BB65D78C}" destId="{80CC9CF2-4CD7-46EA-AF7C-E890C3975DEB}" srcOrd="0" destOrd="0" presId="urn:microsoft.com/office/officeart/2005/8/layout/cycle7"/>
    <dgm:cxn modelId="{DDD5ED03-5B5C-4227-A43B-5418028A6145}" type="presOf" srcId="{B94DB70B-EE2C-4AA5-9517-25042BE12ED0}" destId="{EB1173E1-0322-4E9B-9DCD-A1A95EA2D9E5}" srcOrd="1" destOrd="0" presId="urn:microsoft.com/office/officeart/2005/8/layout/cycle7"/>
    <dgm:cxn modelId="{105E54FD-D74A-492A-A130-BB7FC74E66F1}" srcId="{0857B4F8-F351-484F-A26B-22F5E5D2556C}" destId="{FE496F0E-8EAF-4641-9106-46D3BB65D78C}" srcOrd="1" destOrd="0" parTransId="{2AC575F3-FA09-4B84-AF96-5DD9713BB4CE}" sibTransId="{B89650A3-C51B-449B-8E50-9C82190BF73D}"/>
    <dgm:cxn modelId="{2403D459-E0BF-4F12-A788-C904CF57C23C}" type="presOf" srcId="{EF158BD5-B9EC-4D8A-BDA4-C4D020833DE7}" destId="{CE762697-4594-4024-B0C9-8BFF0BF53D7B}" srcOrd="1" destOrd="0" presId="urn:microsoft.com/office/officeart/2005/8/layout/cycle7"/>
    <dgm:cxn modelId="{4E649EBF-BCFE-4ABA-A2EE-AE17A6E91A8F}" srcId="{0857B4F8-F351-484F-A26B-22F5E5D2556C}" destId="{D27C9449-3D62-41C4-B069-C7E344E680BF}" srcOrd="0" destOrd="0" parTransId="{7189C9B9-4B0D-43C3-9768-B8E4B78C40A8}" sibTransId="{B94DB70B-EE2C-4AA5-9517-25042BE12ED0}"/>
    <dgm:cxn modelId="{F813D080-14CE-432B-BB8D-344C3204924C}" type="presOf" srcId="{0857B4F8-F351-484F-A26B-22F5E5D2556C}" destId="{87BDBB10-3BBB-489C-A20A-233F97AC46D0}" srcOrd="0" destOrd="0" presId="urn:microsoft.com/office/officeart/2005/8/layout/cycle7"/>
    <dgm:cxn modelId="{5AC9BFDF-1B06-4287-AB19-E33618868AC7}" type="presParOf" srcId="{87BDBB10-3BBB-489C-A20A-233F97AC46D0}" destId="{83890FED-828C-499D-9F31-5B32A1600181}" srcOrd="0" destOrd="0" presId="urn:microsoft.com/office/officeart/2005/8/layout/cycle7"/>
    <dgm:cxn modelId="{88AA57F9-4DB5-4ECD-9385-C38C8BF44BA3}" type="presParOf" srcId="{87BDBB10-3BBB-489C-A20A-233F97AC46D0}" destId="{7CBB2534-677D-4DFB-BA6A-B83113C3DBAB}" srcOrd="1" destOrd="0" presId="urn:microsoft.com/office/officeart/2005/8/layout/cycle7"/>
    <dgm:cxn modelId="{AE0A37F9-C533-46FC-B607-E20B5B477299}" type="presParOf" srcId="{7CBB2534-677D-4DFB-BA6A-B83113C3DBAB}" destId="{EB1173E1-0322-4E9B-9DCD-A1A95EA2D9E5}" srcOrd="0" destOrd="0" presId="urn:microsoft.com/office/officeart/2005/8/layout/cycle7"/>
    <dgm:cxn modelId="{FA8B0105-6BA9-4E8D-B82A-19F6F70E5D38}" type="presParOf" srcId="{87BDBB10-3BBB-489C-A20A-233F97AC46D0}" destId="{80CC9CF2-4CD7-46EA-AF7C-E890C3975DEB}" srcOrd="2" destOrd="0" presId="urn:microsoft.com/office/officeart/2005/8/layout/cycle7"/>
    <dgm:cxn modelId="{6C26EDB8-B707-4AE0-BC71-39B720E24AEA}" type="presParOf" srcId="{87BDBB10-3BBB-489C-A20A-233F97AC46D0}" destId="{18601B7B-E19A-45F6-BD0E-5E16021D6191}" srcOrd="3" destOrd="0" presId="urn:microsoft.com/office/officeart/2005/8/layout/cycle7"/>
    <dgm:cxn modelId="{20D7B9F1-4D24-48C7-A82A-830035C71627}" type="presParOf" srcId="{18601B7B-E19A-45F6-BD0E-5E16021D6191}" destId="{565AEE51-E61D-4BFF-B2CB-095A4923F86C}" srcOrd="0" destOrd="0" presId="urn:microsoft.com/office/officeart/2005/8/layout/cycle7"/>
    <dgm:cxn modelId="{9D247BBE-3532-4408-BF46-6457004F9314}" type="presParOf" srcId="{87BDBB10-3BBB-489C-A20A-233F97AC46D0}" destId="{87E656D1-F15A-4EF7-A75B-AFA232E565E1}" srcOrd="4" destOrd="0" presId="urn:microsoft.com/office/officeart/2005/8/layout/cycle7"/>
    <dgm:cxn modelId="{3ABD99AC-1EDB-43C7-9BF3-5D4457857C1A}" type="presParOf" srcId="{87BDBB10-3BBB-489C-A20A-233F97AC46D0}" destId="{31FF53DF-92A7-4A23-B534-7C6B82937AAE}" srcOrd="5" destOrd="0" presId="urn:microsoft.com/office/officeart/2005/8/layout/cycle7"/>
    <dgm:cxn modelId="{D4B76041-61AC-4D36-B982-067AA695086C}" type="presParOf" srcId="{31FF53DF-92A7-4A23-B534-7C6B82937AAE}" destId="{CE762697-4594-4024-B0C9-8BFF0BF53D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5B42F-9343-4512-AD4F-399E3E1037D6}" type="doc">
      <dgm:prSet loTypeId="urn:microsoft.com/office/officeart/2005/8/layout/arrow2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CEDB175-BE5C-4F5D-ADC8-5791E2AF25C0}">
      <dgm:prSet phldrT="[Texto]"/>
      <dgm:spPr/>
      <dgm:t>
        <a:bodyPr/>
        <a:lstStyle/>
        <a:p>
          <a:r>
            <a:rPr lang="es-EC" dirty="0" smtClean="0"/>
            <a:t>P</a:t>
          </a:r>
        </a:p>
        <a:p>
          <a:endParaRPr lang="es-EC" dirty="0" smtClean="0"/>
        </a:p>
        <a:p>
          <a:r>
            <a:rPr lang="es-EC" dirty="0" smtClean="0"/>
            <a:t>ROCESO DE DESFIBRINACIÓN</a:t>
          </a:r>
          <a:endParaRPr lang="es-EC" dirty="0"/>
        </a:p>
      </dgm:t>
    </dgm:pt>
    <dgm:pt modelId="{A5325A8E-ACB3-498F-9C24-C58297B81824}" type="parTrans" cxnId="{6769DDEE-6763-4D3F-81F6-7BDC3D0145A1}">
      <dgm:prSet/>
      <dgm:spPr/>
      <dgm:t>
        <a:bodyPr/>
        <a:lstStyle/>
        <a:p>
          <a:endParaRPr lang="es-EC"/>
        </a:p>
      </dgm:t>
    </dgm:pt>
    <dgm:pt modelId="{C05745F4-4844-4463-852E-7F9CA2C0371A}" type="sibTrans" cxnId="{6769DDEE-6763-4D3F-81F6-7BDC3D0145A1}">
      <dgm:prSet/>
      <dgm:spPr/>
      <dgm:t>
        <a:bodyPr/>
        <a:lstStyle/>
        <a:p>
          <a:endParaRPr lang="es-EC"/>
        </a:p>
      </dgm:t>
    </dgm:pt>
    <dgm:pt modelId="{43FE3270-7647-455E-B961-41D01D54BA00}">
      <dgm:prSet phldrT="[Texto]"/>
      <dgm:spPr/>
      <dgm:t>
        <a:bodyPr/>
        <a:lstStyle/>
        <a:p>
          <a:r>
            <a:rPr lang="es-EC" dirty="0" smtClean="0"/>
            <a:t>PROCESO</a:t>
          </a:r>
        </a:p>
        <a:p>
          <a:endParaRPr lang="es-EC" dirty="0" smtClean="0"/>
        </a:p>
        <a:p>
          <a:r>
            <a:rPr lang="es-EC" dirty="0" smtClean="0"/>
            <a:t>LIOFILIZACIÓN</a:t>
          </a:r>
          <a:endParaRPr lang="es-EC" dirty="0"/>
        </a:p>
      </dgm:t>
    </dgm:pt>
    <dgm:pt modelId="{D4A5DD08-02BF-4972-898B-64D5BE2E8CAC}" type="parTrans" cxnId="{3295627D-D37B-4C5C-B763-51732EDF3ADC}">
      <dgm:prSet/>
      <dgm:spPr/>
      <dgm:t>
        <a:bodyPr/>
        <a:lstStyle/>
        <a:p>
          <a:endParaRPr lang="es-EC"/>
        </a:p>
      </dgm:t>
    </dgm:pt>
    <dgm:pt modelId="{2EDCE0EF-58EC-4283-A838-F85D4768E8AC}" type="sibTrans" cxnId="{3295627D-D37B-4C5C-B763-51732EDF3ADC}">
      <dgm:prSet/>
      <dgm:spPr/>
      <dgm:t>
        <a:bodyPr/>
        <a:lstStyle/>
        <a:p>
          <a:endParaRPr lang="es-EC"/>
        </a:p>
      </dgm:t>
    </dgm:pt>
    <dgm:pt modelId="{FF83A528-900C-4885-9591-BC096982FD7F}">
      <dgm:prSet phldrT="[Texto]"/>
      <dgm:spPr/>
      <dgm:t>
        <a:bodyPr/>
        <a:lstStyle/>
        <a:p>
          <a:r>
            <a:rPr lang="es-EC" dirty="0" smtClean="0"/>
            <a:t>PROCESO DE </a:t>
          </a:r>
        </a:p>
        <a:p>
          <a:endParaRPr lang="es-EC" dirty="0" smtClean="0"/>
        </a:p>
        <a:p>
          <a:endParaRPr lang="es-EC" dirty="0" smtClean="0"/>
        </a:p>
        <a:p>
          <a:r>
            <a:rPr lang="es-EC" dirty="0" smtClean="0"/>
            <a:t>VERIFICACIÓN  DE </a:t>
          </a:r>
        </a:p>
        <a:p>
          <a:r>
            <a:rPr lang="es-EC" dirty="0" smtClean="0"/>
            <a:t>HIERRO EN SANGRE LIOFILIZADA</a:t>
          </a:r>
          <a:endParaRPr lang="es-EC" dirty="0"/>
        </a:p>
      </dgm:t>
    </dgm:pt>
    <dgm:pt modelId="{00DE51D7-577F-46B3-983E-1CD56B86F495}" type="parTrans" cxnId="{EA9C765C-0722-4345-9EA0-3EF9D6DF4872}">
      <dgm:prSet/>
      <dgm:spPr/>
      <dgm:t>
        <a:bodyPr/>
        <a:lstStyle/>
        <a:p>
          <a:endParaRPr lang="es-EC"/>
        </a:p>
      </dgm:t>
    </dgm:pt>
    <dgm:pt modelId="{761D594F-A2EB-4ED0-92C9-6E606EB40023}" type="sibTrans" cxnId="{EA9C765C-0722-4345-9EA0-3EF9D6DF4872}">
      <dgm:prSet/>
      <dgm:spPr/>
      <dgm:t>
        <a:bodyPr/>
        <a:lstStyle/>
        <a:p>
          <a:endParaRPr lang="es-EC"/>
        </a:p>
      </dgm:t>
    </dgm:pt>
    <dgm:pt modelId="{9F835720-39A0-4555-91F9-DC691DE4F16E}">
      <dgm:prSet/>
      <dgm:spPr/>
      <dgm:t>
        <a:bodyPr/>
        <a:lstStyle/>
        <a:p>
          <a:r>
            <a:rPr lang="es-EC" dirty="0" smtClean="0"/>
            <a:t>TOMA DE MUESTRA SANGRE OVINA</a:t>
          </a:r>
          <a:endParaRPr lang="es-EC" dirty="0"/>
        </a:p>
      </dgm:t>
    </dgm:pt>
    <dgm:pt modelId="{E1EB5C7F-AFE0-42B4-9EA4-C50D468F1E48}" type="parTrans" cxnId="{FC41AB53-40B9-414D-8D4E-AADF324A98B3}">
      <dgm:prSet/>
      <dgm:spPr/>
      <dgm:t>
        <a:bodyPr/>
        <a:lstStyle/>
        <a:p>
          <a:endParaRPr lang="es-EC"/>
        </a:p>
      </dgm:t>
    </dgm:pt>
    <dgm:pt modelId="{9E641A7C-9ADD-410C-A330-AF1EF595B03F}" type="sibTrans" cxnId="{FC41AB53-40B9-414D-8D4E-AADF324A98B3}">
      <dgm:prSet/>
      <dgm:spPr/>
      <dgm:t>
        <a:bodyPr/>
        <a:lstStyle/>
        <a:p>
          <a:endParaRPr lang="es-EC"/>
        </a:p>
      </dgm:t>
    </dgm:pt>
    <dgm:pt modelId="{20F315F0-FC31-46EC-A1D3-93DB770CD49D}">
      <dgm:prSet/>
      <dgm:spPr/>
      <dgm:t>
        <a:bodyPr/>
        <a:lstStyle/>
        <a:p>
          <a:endParaRPr lang="es-EC"/>
        </a:p>
      </dgm:t>
    </dgm:pt>
    <dgm:pt modelId="{A5A3E9CF-5EAD-4EF7-9F8E-B2D2D3715BD3}" type="parTrans" cxnId="{679FE9BC-1500-4D22-AD61-3DD167495BF6}">
      <dgm:prSet/>
      <dgm:spPr/>
      <dgm:t>
        <a:bodyPr/>
        <a:lstStyle/>
        <a:p>
          <a:endParaRPr lang="es-EC"/>
        </a:p>
      </dgm:t>
    </dgm:pt>
    <dgm:pt modelId="{C2E03A12-095A-4E62-A522-B32B79536F93}" type="sibTrans" cxnId="{679FE9BC-1500-4D22-AD61-3DD167495BF6}">
      <dgm:prSet/>
      <dgm:spPr/>
      <dgm:t>
        <a:bodyPr/>
        <a:lstStyle/>
        <a:p>
          <a:endParaRPr lang="es-EC"/>
        </a:p>
      </dgm:t>
    </dgm:pt>
    <dgm:pt modelId="{90B14714-D914-4F40-8E70-F3C2E63DC405}">
      <dgm:prSet/>
      <dgm:spPr/>
      <dgm:t>
        <a:bodyPr/>
        <a:lstStyle/>
        <a:p>
          <a:endParaRPr lang="es-EC"/>
        </a:p>
      </dgm:t>
    </dgm:pt>
    <dgm:pt modelId="{4A1C0951-1669-4DC5-82C1-EF02A0C9554E}" type="parTrans" cxnId="{10143854-04AB-40EE-AF3E-47076CE9D022}">
      <dgm:prSet/>
      <dgm:spPr/>
      <dgm:t>
        <a:bodyPr/>
        <a:lstStyle/>
        <a:p>
          <a:endParaRPr lang="es-EC"/>
        </a:p>
      </dgm:t>
    </dgm:pt>
    <dgm:pt modelId="{199519DB-01A9-4144-8FF6-1B2CDCAB05A4}" type="sibTrans" cxnId="{10143854-04AB-40EE-AF3E-47076CE9D022}">
      <dgm:prSet/>
      <dgm:spPr/>
      <dgm:t>
        <a:bodyPr/>
        <a:lstStyle/>
        <a:p>
          <a:endParaRPr lang="es-EC"/>
        </a:p>
      </dgm:t>
    </dgm:pt>
    <dgm:pt modelId="{3DD40048-44AE-4CD2-B8FE-DEC7671A08AF}">
      <dgm:prSet/>
      <dgm:spPr/>
      <dgm:t>
        <a:bodyPr/>
        <a:lstStyle/>
        <a:p>
          <a:endParaRPr lang="es-EC"/>
        </a:p>
      </dgm:t>
    </dgm:pt>
    <dgm:pt modelId="{C14360D3-E477-4CF8-97EC-1904850F93FD}" type="parTrans" cxnId="{8ACE639C-7520-40B2-A97A-4D0047AB23BD}">
      <dgm:prSet/>
      <dgm:spPr/>
      <dgm:t>
        <a:bodyPr/>
        <a:lstStyle/>
        <a:p>
          <a:endParaRPr lang="es-EC"/>
        </a:p>
      </dgm:t>
    </dgm:pt>
    <dgm:pt modelId="{75A2BBFA-4774-48E2-8054-A4D6B433BD4E}" type="sibTrans" cxnId="{8ACE639C-7520-40B2-A97A-4D0047AB23BD}">
      <dgm:prSet/>
      <dgm:spPr/>
      <dgm:t>
        <a:bodyPr/>
        <a:lstStyle/>
        <a:p>
          <a:endParaRPr lang="es-EC"/>
        </a:p>
      </dgm:t>
    </dgm:pt>
    <dgm:pt modelId="{33E13717-3AD3-40A0-9BF0-2A130F64AE26}">
      <dgm:prSet/>
      <dgm:spPr/>
      <dgm:t>
        <a:bodyPr/>
        <a:lstStyle/>
        <a:p>
          <a:endParaRPr lang="es-EC"/>
        </a:p>
      </dgm:t>
    </dgm:pt>
    <dgm:pt modelId="{782AE4A6-CD8F-4B29-B641-1E99E9FCAA8F}" type="parTrans" cxnId="{CFEB85A0-3C2F-49DF-8E0F-3ED2D7D97FB5}">
      <dgm:prSet/>
      <dgm:spPr/>
      <dgm:t>
        <a:bodyPr/>
        <a:lstStyle/>
        <a:p>
          <a:endParaRPr lang="es-EC"/>
        </a:p>
      </dgm:t>
    </dgm:pt>
    <dgm:pt modelId="{24D0A96A-A662-405E-8E37-36220DF585D2}" type="sibTrans" cxnId="{CFEB85A0-3C2F-49DF-8E0F-3ED2D7D97FB5}">
      <dgm:prSet/>
      <dgm:spPr/>
      <dgm:t>
        <a:bodyPr/>
        <a:lstStyle/>
        <a:p>
          <a:endParaRPr lang="es-EC"/>
        </a:p>
      </dgm:t>
    </dgm:pt>
    <dgm:pt modelId="{2E14E529-4A33-4128-8B1F-3626B1DEB36C}" type="pres">
      <dgm:prSet presAssocID="{A0D5B42F-9343-4512-AD4F-399E3E1037D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E69C3B-5B0E-4AF9-AE18-FB91550E165E}" type="pres">
      <dgm:prSet presAssocID="{A0D5B42F-9343-4512-AD4F-399E3E1037D6}" presName="arrow" presStyleLbl="bgShp" presStyleIdx="0" presStyleCnt="1" custLinFactNeighborX="4531" custLinFactNeighborY="23309"/>
      <dgm:spPr/>
      <dgm:t>
        <a:bodyPr/>
        <a:lstStyle/>
        <a:p>
          <a:endParaRPr lang="es-EC"/>
        </a:p>
      </dgm:t>
    </dgm:pt>
    <dgm:pt modelId="{C2809170-AEF7-401C-9943-7111C56BE3C0}" type="pres">
      <dgm:prSet presAssocID="{A0D5B42F-9343-4512-AD4F-399E3E1037D6}" presName="arrowDiagram5" presStyleCnt="0"/>
      <dgm:spPr/>
      <dgm:t>
        <a:bodyPr/>
        <a:lstStyle/>
        <a:p>
          <a:endParaRPr lang="es-EC"/>
        </a:p>
      </dgm:t>
    </dgm:pt>
    <dgm:pt modelId="{86351D07-D501-4151-8BF4-2C7A663C5FAE}" type="pres">
      <dgm:prSet presAssocID="{9F835720-39A0-4555-91F9-DC691DE4F16E}" presName="bullet5a" presStyleLbl="node1" presStyleIdx="0" presStyleCnt="5"/>
      <dgm:spPr/>
      <dgm:t>
        <a:bodyPr/>
        <a:lstStyle/>
        <a:p>
          <a:endParaRPr lang="es-EC"/>
        </a:p>
      </dgm:t>
    </dgm:pt>
    <dgm:pt modelId="{BF95F406-D51F-4B33-95E1-8C841B5E6E1D}" type="pres">
      <dgm:prSet presAssocID="{9F835720-39A0-4555-91F9-DC691DE4F16E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97AAB-2ADF-4153-8266-4CDC1B8D13DF}" type="pres">
      <dgm:prSet presAssocID="{CCEDB175-BE5C-4F5D-ADC8-5791E2AF25C0}" presName="bullet5b" presStyleLbl="node1" presStyleIdx="1" presStyleCnt="5"/>
      <dgm:spPr/>
      <dgm:t>
        <a:bodyPr/>
        <a:lstStyle/>
        <a:p>
          <a:endParaRPr lang="es-EC"/>
        </a:p>
      </dgm:t>
    </dgm:pt>
    <dgm:pt modelId="{094E011A-F131-4EF6-8492-F76B34F262F5}" type="pres">
      <dgm:prSet presAssocID="{CCEDB175-BE5C-4F5D-ADC8-5791E2AF25C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3BD4B1-57C4-4484-8276-6736785AE2D0}" type="pres">
      <dgm:prSet presAssocID="{43FE3270-7647-455E-B961-41D01D54BA00}" presName="bullet5c" presStyleLbl="node1" presStyleIdx="2" presStyleCnt="5"/>
      <dgm:spPr/>
      <dgm:t>
        <a:bodyPr/>
        <a:lstStyle/>
        <a:p>
          <a:endParaRPr lang="es-EC"/>
        </a:p>
      </dgm:t>
    </dgm:pt>
    <dgm:pt modelId="{5A13C938-3EBE-4F48-9E32-4BBD4AA14090}" type="pres">
      <dgm:prSet presAssocID="{43FE3270-7647-455E-B961-41D01D54BA00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D455B4-D904-4C11-87FC-66761B4F94CD}" type="pres">
      <dgm:prSet presAssocID="{FF83A528-900C-4885-9591-BC096982FD7F}" presName="bullet5d" presStyleLbl="node1" presStyleIdx="3" presStyleCnt="5"/>
      <dgm:spPr/>
      <dgm:t>
        <a:bodyPr/>
        <a:lstStyle/>
        <a:p>
          <a:endParaRPr lang="es-EC"/>
        </a:p>
      </dgm:t>
    </dgm:pt>
    <dgm:pt modelId="{F7A7E545-0E07-4EDE-AFE8-41BA5E9D82E1}" type="pres">
      <dgm:prSet presAssocID="{FF83A528-900C-4885-9591-BC096982FD7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A53E70-602A-45D9-BF56-FC12F072A5DF}" type="pres">
      <dgm:prSet presAssocID="{20F315F0-FC31-46EC-A1D3-93DB770CD49D}" presName="bullet5e" presStyleLbl="node1" presStyleIdx="4" presStyleCnt="5" custLinFactNeighborX="35247" custLinFactNeighborY="1433"/>
      <dgm:spPr/>
      <dgm:t>
        <a:bodyPr/>
        <a:lstStyle/>
        <a:p>
          <a:endParaRPr lang="es-EC"/>
        </a:p>
      </dgm:t>
    </dgm:pt>
    <dgm:pt modelId="{01A16125-16CC-44C8-BFBC-BBA901879B80}" type="pres">
      <dgm:prSet presAssocID="{20F315F0-FC31-46EC-A1D3-93DB770CD49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41AB53-40B9-414D-8D4E-AADF324A98B3}" srcId="{A0D5B42F-9343-4512-AD4F-399E3E1037D6}" destId="{9F835720-39A0-4555-91F9-DC691DE4F16E}" srcOrd="0" destOrd="0" parTransId="{E1EB5C7F-AFE0-42B4-9EA4-C50D468F1E48}" sibTransId="{9E641A7C-9ADD-410C-A330-AF1EF595B03F}"/>
    <dgm:cxn modelId="{679FE9BC-1500-4D22-AD61-3DD167495BF6}" srcId="{A0D5B42F-9343-4512-AD4F-399E3E1037D6}" destId="{20F315F0-FC31-46EC-A1D3-93DB770CD49D}" srcOrd="4" destOrd="0" parTransId="{A5A3E9CF-5EAD-4EF7-9F8E-B2D2D3715BD3}" sibTransId="{C2E03A12-095A-4E62-A522-B32B79536F93}"/>
    <dgm:cxn modelId="{9224ECD6-686F-42F5-B740-F529C80B56D8}" type="presOf" srcId="{20F315F0-FC31-46EC-A1D3-93DB770CD49D}" destId="{01A16125-16CC-44C8-BFBC-BBA901879B80}" srcOrd="0" destOrd="0" presId="urn:microsoft.com/office/officeart/2005/8/layout/arrow2"/>
    <dgm:cxn modelId="{0BAB8393-6CA9-4B27-A650-E79F3F247E87}" type="presOf" srcId="{9F835720-39A0-4555-91F9-DC691DE4F16E}" destId="{BF95F406-D51F-4B33-95E1-8C841B5E6E1D}" srcOrd="0" destOrd="0" presId="urn:microsoft.com/office/officeart/2005/8/layout/arrow2"/>
    <dgm:cxn modelId="{10143854-04AB-40EE-AF3E-47076CE9D022}" srcId="{A0D5B42F-9343-4512-AD4F-399E3E1037D6}" destId="{90B14714-D914-4F40-8E70-F3C2E63DC405}" srcOrd="5" destOrd="0" parTransId="{4A1C0951-1669-4DC5-82C1-EF02A0C9554E}" sibTransId="{199519DB-01A9-4144-8FF6-1B2CDCAB05A4}"/>
    <dgm:cxn modelId="{816EECDA-D5F9-4EDD-A66B-1C0CAB42DDAB}" type="presOf" srcId="{43FE3270-7647-455E-B961-41D01D54BA00}" destId="{5A13C938-3EBE-4F48-9E32-4BBD4AA14090}" srcOrd="0" destOrd="0" presId="urn:microsoft.com/office/officeart/2005/8/layout/arrow2"/>
    <dgm:cxn modelId="{CF1A3C0E-BCE3-49B1-92A4-3C8216BEAB8A}" type="presOf" srcId="{CCEDB175-BE5C-4F5D-ADC8-5791E2AF25C0}" destId="{094E011A-F131-4EF6-8492-F76B34F262F5}" srcOrd="0" destOrd="0" presId="urn:microsoft.com/office/officeart/2005/8/layout/arrow2"/>
    <dgm:cxn modelId="{8ACE639C-7520-40B2-A97A-4D0047AB23BD}" srcId="{A0D5B42F-9343-4512-AD4F-399E3E1037D6}" destId="{3DD40048-44AE-4CD2-B8FE-DEC7671A08AF}" srcOrd="6" destOrd="0" parTransId="{C14360D3-E477-4CF8-97EC-1904850F93FD}" sibTransId="{75A2BBFA-4774-48E2-8054-A4D6B433BD4E}"/>
    <dgm:cxn modelId="{EA9C765C-0722-4345-9EA0-3EF9D6DF4872}" srcId="{A0D5B42F-9343-4512-AD4F-399E3E1037D6}" destId="{FF83A528-900C-4885-9591-BC096982FD7F}" srcOrd="3" destOrd="0" parTransId="{00DE51D7-577F-46B3-983E-1CD56B86F495}" sibTransId="{761D594F-A2EB-4ED0-92C9-6E606EB40023}"/>
    <dgm:cxn modelId="{B9F24E67-168E-473E-9AB3-BE09206503B0}" type="presOf" srcId="{FF83A528-900C-4885-9591-BC096982FD7F}" destId="{F7A7E545-0E07-4EDE-AFE8-41BA5E9D82E1}" srcOrd="0" destOrd="0" presId="urn:microsoft.com/office/officeart/2005/8/layout/arrow2"/>
    <dgm:cxn modelId="{6769DDEE-6763-4D3F-81F6-7BDC3D0145A1}" srcId="{A0D5B42F-9343-4512-AD4F-399E3E1037D6}" destId="{CCEDB175-BE5C-4F5D-ADC8-5791E2AF25C0}" srcOrd="1" destOrd="0" parTransId="{A5325A8E-ACB3-498F-9C24-C58297B81824}" sibTransId="{C05745F4-4844-4463-852E-7F9CA2C0371A}"/>
    <dgm:cxn modelId="{F4824919-D563-46F1-97A1-1292CD635046}" type="presOf" srcId="{A0D5B42F-9343-4512-AD4F-399E3E1037D6}" destId="{2E14E529-4A33-4128-8B1F-3626B1DEB36C}" srcOrd="0" destOrd="0" presId="urn:microsoft.com/office/officeart/2005/8/layout/arrow2"/>
    <dgm:cxn modelId="{CFEB85A0-3C2F-49DF-8E0F-3ED2D7D97FB5}" srcId="{A0D5B42F-9343-4512-AD4F-399E3E1037D6}" destId="{33E13717-3AD3-40A0-9BF0-2A130F64AE26}" srcOrd="7" destOrd="0" parTransId="{782AE4A6-CD8F-4B29-B641-1E99E9FCAA8F}" sibTransId="{24D0A96A-A662-405E-8E37-36220DF585D2}"/>
    <dgm:cxn modelId="{3295627D-D37B-4C5C-B763-51732EDF3ADC}" srcId="{A0D5B42F-9343-4512-AD4F-399E3E1037D6}" destId="{43FE3270-7647-455E-B961-41D01D54BA00}" srcOrd="2" destOrd="0" parTransId="{D4A5DD08-02BF-4972-898B-64D5BE2E8CAC}" sibTransId="{2EDCE0EF-58EC-4283-A838-F85D4768E8AC}"/>
    <dgm:cxn modelId="{5721CD41-FB7B-43BE-A924-25E59B4B95FB}" type="presParOf" srcId="{2E14E529-4A33-4128-8B1F-3626B1DEB36C}" destId="{20E69C3B-5B0E-4AF9-AE18-FB91550E165E}" srcOrd="0" destOrd="0" presId="urn:microsoft.com/office/officeart/2005/8/layout/arrow2"/>
    <dgm:cxn modelId="{0CED6B98-9957-494D-9BC6-32A1AF66BE42}" type="presParOf" srcId="{2E14E529-4A33-4128-8B1F-3626B1DEB36C}" destId="{C2809170-AEF7-401C-9943-7111C56BE3C0}" srcOrd="1" destOrd="0" presId="urn:microsoft.com/office/officeart/2005/8/layout/arrow2"/>
    <dgm:cxn modelId="{D3B120B2-5CDB-44A5-A6FC-A2EC3638759C}" type="presParOf" srcId="{C2809170-AEF7-401C-9943-7111C56BE3C0}" destId="{86351D07-D501-4151-8BF4-2C7A663C5FAE}" srcOrd="0" destOrd="0" presId="urn:microsoft.com/office/officeart/2005/8/layout/arrow2"/>
    <dgm:cxn modelId="{7D9569E9-C349-41FA-A6FA-C1AE90F60D20}" type="presParOf" srcId="{C2809170-AEF7-401C-9943-7111C56BE3C0}" destId="{BF95F406-D51F-4B33-95E1-8C841B5E6E1D}" srcOrd="1" destOrd="0" presId="urn:microsoft.com/office/officeart/2005/8/layout/arrow2"/>
    <dgm:cxn modelId="{6006C327-28EA-48AD-97D3-AB650E93E7D9}" type="presParOf" srcId="{C2809170-AEF7-401C-9943-7111C56BE3C0}" destId="{A6897AAB-2ADF-4153-8266-4CDC1B8D13DF}" srcOrd="2" destOrd="0" presId="urn:microsoft.com/office/officeart/2005/8/layout/arrow2"/>
    <dgm:cxn modelId="{17A92725-72C8-4EE8-B496-017D74A573F5}" type="presParOf" srcId="{C2809170-AEF7-401C-9943-7111C56BE3C0}" destId="{094E011A-F131-4EF6-8492-F76B34F262F5}" srcOrd="3" destOrd="0" presId="urn:microsoft.com/office/officeart/2005/8/layout/arrow2"/>
    <dgm:cxn modelId="{67833D55-E5D6-4CCB-B700-CF51D46C6F47}" type="presParOf" srcId="{C2809170-AEF7-401C-9943-7111C56BE3C0}" destId="{BE3BD4B1-57C4-4484-8276-6736785AE2D0}" srcOrd="4" destOrd="0" presId="urn:microsoft.com/office/officeart/2005/8/layout/arrow2"/>
    <dgm:cxn modelId="{6AF79BF2-4743-4B3F-886D-3E4486B2FA22}" type="presParOf" srcId="{C2809170-AEF7-401C-9943-7111C56BE3C0}" destId="{5A13C938-3EBE-4F48-9E32-4BBD4AA14090}" srcOrd="5" destOrd="0" presId="urn:microsoft.com/office/officeart/2005/8/layout/arrow2"/>
    <dgm:cxn modelId="{4DF8C4B9-54ED-4019-91F4-774A544522AF}" type="presParOf" srcId="{C2809170-AEF7-401C-9943-7111C56BE3C0}" destId="{EBD455B4-D904-4C11-87FC-66761B4F94CD}" srcOrd="6" destOrd="0" presId="urn:microsoft.com/office/officeart/2005/8/layout/arrow2"/>
    <dgm:cxn modelId="{DE79334A-E5FC-4B11-BFD4-B1853AE49D55}" type="presParOf" srcId="{C2809170-AEF7-401C-9943-7111C56BE3C0}" destId="{F7A7E545-0E07-4EDE-AFE8-41BA5E9D82E1}" srcOrd="7" destOrd="0" presId="urn:microsoft.com/office/officeart/2005/8/layout/arrow2"/>
    <dgm:cxn modelId="{1452332E-6AA3-4717-823B-6A63E106BD03}" type="presParOf" srcId="{C2809170-AEF7-401C-9943-7111C56BE3C0}" destId="{F8A53E70-602A-45D9-BF56-FC12F072A5DF}" srcOrd="8" destOrd="0" presId="urn:microsoft.com/office/officeart/2005/8/layout/arrow2"/>
    <dgm:cxn modelId="{7208ABD9-816E-4A07-BDD4-7D65604E1440}" type="presParOf" srcId="{C2809170-AEF7-401C-9943-7111C56BE3C0}" destId="{01A16125-16CC-44C8-BFBC-BBA901879B8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1C7EDB-09AA-4B3C-8732-5B46304A3F0E}" type="doc">
      <dgm:prSet loTypeId="urn:microsoft.com/office/officeart/2005/8/layout/matrix3" loCatId="matrix" qsTypeId="urn:microsoft.com/office/officeart/2005/8/quickstyle/3d4" qsCatId="3D" csTypeId="urn:microsoft.com/office/officeart/2005/8/colors/accent4_3" csCatId="accent4" phldr="1"/>
      <dgm:spPr/>
      <dgm:t>
        <a:bodyPr/>
        <a:lstStyle/>
        <a:p>
          <a:endParaRPr lang="es-EC"/>
        </a:p>
      </dgm:t>
    </dgm:pt>
    <dgm:pt modelId="{5DA82E32-BCF9-410B-B9D9-BD135B19AF8E}">
      <dgm:prSet phldrT="[Texto]"/>
      <dgm:spPr/>
      <dgm:t>
        <a:bodyPr/>
        <a:lstStyle/>
        <a:p>
          <a:r>
            <a:rPr lang="es-EC" dirty="0" smtClean="0"/>
            <a:t>MANIPULACIÓN DE ALIMENTOS (PRODUCTOS SANOS)</a:t>
          </a:r>
          <a:endParaRPr lang="es-EC" dirty="0"/>
        </a:p>
      </dgm:t>
    </dgm:pt>
    <dgm:pt modelId="{A97ABE91-B677-49F7-B818-DEF52DDC387A}" type="parTrans" cxnId="{DE76A442-4FE6-4A41-B17A-82E9DB2649C3}">
      <dgm:prSet/>
      <dgm:spPr/>
      <dgm:t>
        <a:bodyPr/>
        <a:lstStyle/>
        <a:p>
          <a:endParaRPr lang="es-EC"/>
        </a:p>
      </dgm:t>
    </dgm:pt>
    <dgm:pt modelId="{7F3F47BA-E744-4ACD-958B-B7A372DCA80A}" type="sibTrans" cxnId="{DE76A442-4FE6-4A41-B17A-82E9DB2649C3}">
      <dgm:prSet/>
      <dgm:spPr/>
      <dgm:t>
        <a:bodyPr/>
        <a:lstStyle/>
        <a:p>
          <a:endParaRPr lang="es-EC"/>
        </a:p>
      </dgm:t>
    </dgm:pt>
    <dgm:pt modelId="{FA217189-DE17-4262-AC52-3C3D281914D2}">
      <dgm:prSet phldrT="[Texto]"/>
      <dgm:spPr/>
      <dgm:t>
        <a:bodyPr/>
        <a:lstStyle/>
        <a:p>
          <a:r>
            <a:rPr lang="es-EC" dirty="0" smtClean="0"/>
            <a:t>BUEN ESTADO DE SALUD</a:t>
          </a:r>
          <a:endParaRPr lang="es-EC" dirty="0"/>
        </a:p>
      </dgm:t>
    </dgm:pt>
    <dgm:pt modelId="{5B069B77-03A3-4A62-918F-FB1BF23624FB}" type="parTrans" cxnId="{46AFB109-77C0-42F7-8A7E-CAD2B4B36AAC}">
      <dgm:prSet/>
      <dgm:spPr/>
      <dgm:t>
        <a:bodyPr/>
        <a:lstStyle/>
        <a:p>
          <a:endParaRPr lang="es-EC"/>
        </a:p>
      </dgm:t>
    </dgm:pt>
    <dgm:pt modelId="{54F73A18-AC0A-403E-9F2A-FF344EFD02E9}" type="sibTrans" cxnId="{46AFB109-77C0-42F7-8A7E-CAD2B4B36AAC}">
      <dgm:prSet/>
      <dgm:spPr/>
      <dgm:t>
        <a:bodyPr/>
        <a:lstStyle/>
        <a:p>
          <a:endParaRPr lang="es-EC"/>
        </a:p>
      </dgm:t>
    </dgm:pt>
    <dgm:pt modelId="{D819AB89-3529-46F6-9063-A08B79D18434}">
      <dgm:prSet phldrT="[Texto]"/>
      <dgm:spPr/>
      <dgm:t>
        <a:bodyPr/>
        <a:lstStyle/>
        <a:p>
          <a:r>
            <a:rPr lang="es-EC" dirty="0" smtClean="0"/>
            <a:t>EVITAR CONTAMINACIÓN CRUZADA DIRECTA E INDIRECTA</a:t>
          </a:r>
          <a:endParaRPr lang="es-EC" dirty="0"/>
        </a:p>
      </dgm:t>
    </dgm:pt>
    <dgm:pt modelId="{CF58759A-488C-496D-A79B-70D6CB2783FC}" type="parTrans" cxnId="{5AF3271D-B20F-492F-BF0A-8B6830286BB5}">
      <dgm:prSet/>
      <dgm:spPr/>
      <dgm:t>
        <a:bodyPr/>
        <a:lstStyle/>
        <a:p>
          <a:endParaRPr lang="es-EC"/>
        </a:p>
      </dgm:t>
    </dgm:pt>
    <dgm:pt modelId="{18A9A874-BF0C-4D10-8E82-787BE3118993}" type="sibTrans" cxnId="{5AF3271D-B20F-492F-BF0A-8B6830286BB5}">
      <dgm:prSet/>
      <dgm:spPr/>
      <dgm:t>
        <a:bodyPr/>
        <a:lstStyle/>
        <a:p>
          <a:endParaRPr lang="es-EC"/>
        </a:p>
      </dgm:t>
    </dgm:pt>
    <dgm:pt modelId="{5FD33811-A555-4F05-BBEB-8A83F5700516}">
      <dgm:prSet phldrT="[Texto]"/>
      <dgm:spPr/>
      <dgm:t>
        <a:bodyPr/>
        <a:lstStyle/>
        <a:p>
          <a:r>
            <a:rPr lang="es-EC" dirty="0" smtClean="0"/>
            <a:t>CONDICIONES DE TEMPERATURA ADECUADA Y BUEN ALMACENAMIENTO</a:t>
          </a:r>
          <a:endParaRPr lang="es-EC" dirty="0"/>
        </a:p>
      </dgm:t>
    </dgm:pt>
    <dgm:pt modelId="{65ADC14C-E165-462F-8F2A-49841D7B6790}" type="parTrans" cxnId="{ECBBDE34-E1CC-4D20-9E9F-40DBCC42DE69}">
      <dgm:prSet/>
      <dgm:spPr/>
      <dgm:t>
        <a:bodyPr/>
        <a:lstStyle/>
        <a:p>
          <a:endParaRPr lang="es-EC"/>
        </a:p>
      </dgm:t>
    </dgm:pt>
    <dgm:pt modelId="{EBCC7372-8484-4D80-B3CF-33095C78896E}" type="sibTrans" cxnId="{ECBBDE34-E1CC-4D20-9E9F-40DBCC42DE69}">
      <dgm:prSet/>
      <dgm:spPr/>
      <dgm:t>
        <a:bodyPr/>
        <a:lstStyle/>
        <a:p>
          <a:endParaRPr lang="es-EC"/>
        </a:p>
      </dgm:t>
    </dgm:pt>
    <dgm:pt modelId="{0582880E-08B7-48E7-9E3D-C3BF1F7C75EA}" type="pres">
      <dgm:prSet presAssocID="{081C7EDB-09AA-4B3C-8732-5B46304A3F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846D46-97C9-4A80-B5FB-1C98B4D3E1BC}" type="pres">
      <dgm:prSet presAssocID="{081C7EDB-09AA-4B3C-8732-5B46304A3F0E}" presName="diamond" presStyleLbl="bgShp" presStyleIdx="0" presStyleCnt="1"/>
      <dgm:spPr/>
      <dgm:t>
        <a:bodyPr/>
        <a:lstStyle/>
        <a:p>
          <a:endParaRPr lang="es-EC"/>
        </a:p>
      </dgm:t>
    </dgm:pt>
    <dgm:pt modelId="{8B34638F-304A-447D-8294-86B4EEFE4817}" type="pres">
      <dgm:prSet presAssocID="{081C7EDB-09AA-4B3C-8732-5B46304A3F0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436DC8-0EC1-4BE3-8444-6CD47A14A4E6}" type="pres">
      <dgm:prSet presAssocID="{081C7EDB-09AA-4B3C-8732-5B46304A3F0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2F222E-B46A-4E1E-94E2-8D80148CD440}" type="pres">
      <dgm:prSet presAssocID="{081C7EDB-09AA-4B3C-8732-5B46304A3F0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96E222-B35D-422F-9F03-D75B547CF9F8}" type="pres">
      <dgm:prSet presAssocID="{081C7EDB-09AA-4B3C-8732-5B46304A3F0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B80DFB-315B-472E-8110-CD0BFB5EF29B}" type="presOf" srcId="{5DA82E32-BCF9-410B-B9D9-BD135B19AF8E}" destId="{8B34638F-304A-447D-8294-86B4EEFE4817}" srcOrd="0" destOrd="0" presId="urn:microsoft.com/office/officeart/2005/8/layout/matrix3"/>
    <dgm:cxn modelId="{46AFB109-77C0-42F7-8A7E-CAD2B4B36AAC}" srcId="{081C7EDB-09AA-4B3C-8732-5B46304A3F0E}" destId="{FA217189-DE17-4262-AC52-3C3D281914D2}" srcOrd="1" destOrd="0" parTransId="{5B069B77-03A3-4A62-918F-FB1BF23624FB}" sibTransId="{54F73A18-AC0A-403E-9F2A-FF344EFD02E9}"/>
    <dgm:cxn modelId="{79C3D038-B260-4E20-ADFB-BBA1F264C96D}" type="presOf" srcId="{5FD33811-A555-4F05-BBEB-8A83F5700516}" destId="{8696E222-B35D-422F-9F03-D75B547CF9F8}" srcOrd="0" destOrd="0" presId="urn:microsoft.com/office/officeart/2005/8/layout/matrix3"/>
    <dgm:cxn modelId="{ECBBDE34-E1CC-4D20-9E9F-40DBCC42DE69}" srcId="{081C7EDB-09AA-4B3C-8732-5B46304A3F0E}" destId="{5FD33811-A555-4F05-BBEB-8A83F5700516}" srcOrd="3" destOrd="0" parTransId="{65ADC14C-E165-462F-8F2A-49841D7B6790}" sibTransId="{EBCC7372-8484-4D80-B3CF-33095C78896E}"/>
    <dgm:cxn modelId="{356D3F86-8760-4C5D-979F-7448E750583A}" type="presOf" srcId="{081C7EDB-09AA-4B3C-8732-5B46304A3F0E}" destId="{0582880E-08B7-48E7-9E3D-C3BF1F7C75EA}" srcOrd="0" destOrd="0" presId="urn:microsoft.com/office/officeart/2005/8/layout/matrix3"/>
    <dgm:cxn modelId="{DE76A442-4FE6-4A41-B17A-82E9DB2649C3}" srcId="{081C7EDB-09AA-4B3C-8732-5B46304A3F0E}" destId="{5DA82E32-BCF9-410B-B9D9-BD135B19AF8E}" srcOrd="0" destOrd="0" parTransId="{A97ABE91-B677-49F7-B818-DEF52DDC387A}" sibTransId="{7F3F47BA-E744-4ACD-958B-B7A372DCA80A}"/>
    <dgm:cxn modelId="{5AF3271D-B20F-492F-BF0A-8B6830286BB5}" srcId="{081C7EDB-09AA-4B3C-8732-5B46304A3F0E}" destId="{D819AB89-3529-46F6-9063-A08B79D18434}" srcOrd="2" destOrd="0" parTransId="{CF58759A-488C-496D-A79B-70D6CB2783FC}" sibTransId="{18A9A874-BF0C-4D10-8E82-787BE3118993}"/>
    <dgm:cxn modelId="{15F4DD66-C931-4665-B1A0-880BB8590F52}" type="presOf" srcId="{D819AB89-3529-46F6-9063-A08B79D18434}" destId="{392F222E-B46A-4E1E-94E2-8D80148CD440}" srcOrd="0" destOrd="0" presId="urn:microsoft.com/office/officeart/2005/8/layout/matrix3"/>
    <dgm:cxn modelId="{5B469E1F-EC29-4475-9299-D373C7AAC7DB}" type="presOf" srcId="{FA217189-DE17-4262-AC52-3C3D281914D2}" destId="{43436DC8-0EC1-4BE3-8444-6CD47A14A4E6}" srcOrd="0" destOrd="0" presId="urn:microsoft.com/office/officeart/2005/8/layout/matrix3"/>
    <dgm:cxn modelId="{CFA0911A-E597-4651-A7DA-51999E5A16EB}" type="presParOf" srcId="{0582880E-08B7-48E7-9E3D-C3BF1F7C75EA}" destId="{4C846D46-97C9-4A80-B5FB-1C98B4D3E1BC}" srcOrd="0" destOrd="0" presId="urn:microsoft.com/office/officeart/2005/8/layout/matrix3"/>
    <dgm:cxn modelId="{B444D829-F3CF-482B-B11C-DE6B4F0867C7}" type="presParOf" srcId="{0582880E-08B7-48E7-9E3D-C3BF1F7C75EA}" destId="{8B34638F-304A-447D-8294-86B4EEFE4817}" srcOrd="1" destOrd="0" presId="urn:microsoft.com/office/officeart/2005/8/layout/matrix3"/>
    <dgm:cxn modelId="{AC77B753-DD11-4AA6-9698-98183B2ECEE6}" type="presParOf" srcId="{0582880E-08B7-48E7-9E3D-C3BF1F7C75EA}" destId="{43436DC8-0EC1-4BE3-8444-6CD47A14A4E6}" srcOrd="2" destOrd="0" presId="urn:microsoft.com/office/officeart/2005/8/layout/matrix3"/>
    <dgm:cxn modelId="{BD9928DA-D105-4D3D-B42E-ADFDF4115215}" type="presParOf" srcId="{0582880E-08B7-48E7-9E3D-C3BF1F7C75EA}" destId="{392F222E-B46A-4E1E-94E2-8D80148CD440}" srcOrd="3" destOrd="0" presId="urn:microsoft.com/office/officeart/2005/8/layout/matrix3"/>
    <dgm:cxn modelId="{C3E1FF57-A759-43AD-8886-43B06241EF21}" type="presParOf" srcId="{0582880E-08B7-48E7-9E3D-C3BF1F7C75EA}" destId="{8696E222-B35D-422F-9F03-D75B547CF9F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F228B8-B6AD-4567-8335-3540EF3CA34F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05C4EA0-92D6-48B0-9633-07C2AB962069}">
      <dgm:prSet phldrT="[Texto]"/>
      <dgm:spPr/>
      <dgm:t>
        <a:bodyPr/>
        <a:lstStyle/>
        <a:p>
          <a:r>
            <a:rPr lang="es-EC" dirty="0" smtClean="0"/>
            <a:t>SABOR</a:t>
          </a:r>
          <a:endParaRPr lang="es-EC" dirty="0"/>
        </a:p>
      </dgm:t>
    </dgm:pt>
    <dgm:pt modelId="{84263DD7-9540-4BE8-AC37-01B2A868058A}" type="parTrans" cxnId="{D492549F-BF1A-41AD-9F1F-C5C7AAE1A8E3}">
      <dgm:prSet/>
      <dgm:spPr/>
      <dgm:t>
        <a:bodyPr/>
        <a:lstStyle/>
        <a:p>
          <a:endParaRPr lang="es-EC"/>
        </a:p>
      </dgm:t>
    </dgm:pt>
    <dgm:pt modelId="{B0836702-A661-40F1-9A5B-73049C73E273}" type="sibTrans" cxnId="{D492549F-BF1A-41AD-9F1F-C5C7AAE1A8E3}">
      <dgm:prSet/>
      <dgm:spPr/>
      <dgm:t>
        <a:bodyPr/>
        <a:lstStyle/>
        <a:p>
          <a:endParaRPr lang="es-EC"/>
        </a:p>
      </dgm:t>
    </dgm:pt>
    <dgm:pt modelId="{A95FAF84-DEFA-4406-BF74-15B1FAB333E6}">
      <dgm:prSet phldrT="[Texto]"/>
      <dgm:spPr/>
      <dgm:t>
        <a:bodyPr/>
        <a:lstStyle/>
        <a:p>
          <a:r>
            <a:rPr lang="es-EC" dirty="0" smtClean="0"/>
            <a:t>COLOR</a:t>
          </a:r>
          <a:endParaRPr lang="es-EC" dirty="0"/>
        </a:p>
      </dgm:t>
    </dgm:pt>
    <dgm:pt modelId="{ED7534B8-9E2D-4405-942A-5526212890B5}" type="parTrans" cxnId="{BE2D3B7F-FBDD-49EA-AC0D-EF50DC4C3F9F}">
      <dgm:prSet/>
      <dgm:spPr/>
      <dgm:t>
        <a:bodyPr/>
        <a:lstStyle/>
        <a:p>
          <a:endParaRPr lang="es-EC"/>
        </a:p>
      </dgm:t>
    </dgm:pt>
    <dgm:pt modelId="{120CD873-75B3-44D4-B02D-959F3FE4CC89}" type="sibTrans" cxnId="{BE2D3B7F-FBDD-49EA-AC0D-EF50DC4C3F9F}">
      <dgm:prSet/>
      <dgm:spPr/>
      <dgm:t>
        <a:bodyPr/>
        <a:lstStyle/>
        <a:p>
          <a:endParaRPr lang="es-EC"/>
        </a:p>
      </dgm:t>
    </dgm:pt>
    <dgm:pt modelId="{33590D1C-035F-4F19-B083-4A6804FC4E14}">
      <dgm:prSet phldrT="[Texto]"/>
      <dgm:spPr/>
      <dgm:t>
        <a:bodyPr/>
        <a:lstStyle/>
        <a:p>
          <a:r>
            <a:rPr lang="es-EC" dirty="0" smtClean="0"/>
            <a:t>OLOR</a:t>
          </a:r>
          <a:endParaRPr lang="es-EC" dirty="0"/>
        </a:p>
      </dgm:t>
    </dgm:pt>
    <dgm:pt modelId="{4DD3D0CC-0B81-4E53-823C-916980B512DC}" type="parTrans" cxnId="{C0597EF9-5981-46C8-B40A-37F52824AA14}">
      <dgm:prSet/>
      <dgm:spPr/>
      <dgm:t>
        <a:bodyPr/>
        <a:lstStyle/>
        <a:p>
          <a:endParaRPr lang="es-EC"/>
        </a:p>
      </dgm:t>
    </dgm:pt>
    <dgm:pt modelId="{CDB66400-C4BF-434A-BE2C-3B380219E54E}" type="sibTrans" cxnId="{C0597EF9-5981-46C8-B40A-37F52824AA14}">
      <dgm:prSet/>
      <dgm:spPr/>
      <dgm:t>
        <a:bodyPr/>
        <a:lstStyle/>
        <a:p>
          <a:endParaRPr lang="es-EC"/>
        </a:p>
      </dgm:t>
    </dgm:pt>
    <dgm:pt modelId="{ABB663E9-23DF-425B-B785-37358F98046B}">
      <dgm:prSet phldrT="[Texto]"/>
      <dgm:spPr/>
      <dgm:t>
        <a:bodyPr/>
        <a:lstStyle/>
        <a:p>
          <a:r>
            <a:rPr lang="es-EC" dirty="0" smtClean="0"/>
            <a:t>TEXTURA</a:t>
          </a:r>
          <a:endParaRPr lang="es-EC" dirty="0"/>
        </a:p>
      </dgm:t>
    </dgm:pt>
    <dgm:pt modelId="{4028A885-C6EB-48AB-9244-6F9ABD0F5538}" type="parTrans" cxnId="{7701CC22-EF88-4BA7-8A82-683F313C2499}">
      <dgm:prSet/>
      <dgm:spPr/>
      <dgm:t>
        <a:bodyPr/>
        <a:lstStyle/>
        <a:p>
          <a:endParaRPr lang="es-EC"/>
        </a:p>
      </dgm:t>
    </dgm:pt>
    <dgm:pt modelId="{756970A6-75A3-4569-A563-FA1040D3E903}" type="sibTrans" cxnId="{7701CC22-EF88-4BA7-8A82-683F313C2499}">
      <dgm:prSet/>
      <dgm:spPr/>
      <dgm:t>
        <a:bodyPr/>
        <a:lstStyle/>
        <a:p>
          <a:endParaRPr lang="es-EC"/>
        </a:p>
      </dgm:t>
    </dgm:pt>
    <dgm:pt modelId="{FBDEBDC4-CAB4-4624-95B1-9CE3183FAF91}">
      <dgm:prSet phldrT="[Texto]"/>
      <dgm:spPr/>
      <dgm:t>
        <a:bodyPr/>
        <a:lstStyle/>
        <a:p>
          <a:r>
            <a:rPr lang="es-EC" dirty="0" smtClean="0"/>
            <a:t>PRODUCTO FINAL</a:t>
          </a:r>
          <a:endParaRPr lang="es-EC" dirty="0"/>
        </a:p>
      </dgm:t>
    </dgm:pt>
    <dgm:pt modelId="{B094F752-3E0B-4D5E-9952-ED6C85C90DC8}" type="parTrans" cxnId="{CD66B946-EA87-446E-8F29-76E6E2B5AA4E}">
      <dgm:prSet/>
      <dgm:spPr/>
      <dgm:t>
        <a:bodyPr/>
        <a:lstStyle/>
        <a:p>
          <a:endParaRPr lang="es-EC"/>
        </a:p>
      </dgm:t>
    </dgm:pt>
    <dgm:pt modelId="{228C5519-8C4F-4D45-81A9-EF330A57392E}" type="sibTrans" cxnId="{CD66B946-EA87-446E-8F29-76E6E2B5AA4E}">
      <dgm:prSet/>
      <dgm:spPr/>
      <dgm:t>
        <a:bodyPr/>
        <a:lstStyle/>
        <a:p>
          <a:endParaRPr lang="es-EC"/>
        </a:p>
      </dgm:t>
    </dgm:pt>
    <dgm:pt modelId="{8F36B3EA-585C-48FF-B386-2B2D2EA0C3EF}" type="pres">
      <dgm:prSet presAssocID="{F7F228B8-B6AD-4567-8335-3540EF3CA3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F938E5B-67C2-4E31-A687-09B6DFE6CBA6}" type="pres">
      <dgm:prSet presAssocID="{805C4EA0-92D6-48B0-9633-07C2AB962069}" presName="node" presStyleLbl="node1" presStyleIdx="0" presStyleCnt="5" custRadScaleRad="100475" custRadScaleInc="144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2CB27-34B6-4B1C-BEB6-54D3C2F258A5}" type="pres">
      <dgm:prSet presAssocID="{B0836702-A661-40F1-9A5B-73049C73E273}" presName="sibTrans" presStyleLbl="sibTrans2D1" presStyleIdx="0" presStyleCnt="5"/>
      <dgm:spPr/>
      <dgm:t>
        <a:bodyPr/>
        <a:lstStyle/>
        <a:p>
          <a:endParaRPr lang="es-EC"/>
        </a:p>
      </dgm:t>
    </dgm:pt>
    <dgm:pt modelId="{FDB8309C-206D-4EE4-A735-1EF6AF096417}" type="pres">
      <dgm:prSet presAssocID="{B0836702-A661-40F1-9A5B-73049C73E273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1833BD5D-5C9D-41A8-9765-FEAC4D0D8E26}" type="pres">
      <dgm:prSet presAssocID="{A95FAF84-DEFA-4406-BF74-15B1FAB333E6}" presName="node" presStyleLbl="node1" presStyleIdx="1" presStyleCnt="5" custRadScaleRad="153049" custRadScaleInc="99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D98821-F98B-4D3D-ABCD-BBEF8AFDC50F}" type="pres">
      <dgm:prSet presAssocID="{120CD873-75B3-44D4-B02D-959F3FE4CC89}" presName="sibTrans" presStyleLbl="sibTrans2D1" presStyleIdx="1" presStyleCnt="5"/>
      <dgm:spPr/>
      <dgm:t>
        <a:bodyPr/>
        <a:lstStyle/>
        <a:p>
          <a:endParaRPr lang="es-EC"/>
        </a:p>
      </dgm:t>
    </dgm:pt>
    <dgm:pt modelId="{7D448E42-DF6F-4EEC-AAEB-8B04EA42E194}" type="pres">
      <dgm:prSet presAssocID="{120CD873-75B3-44D4-B02D-959F3FE4CC89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395A66A8-F4C1-43AC-B05A-D018705D6226}" type="pres">
      <dgm:prSet presAssocID="{33590D1C-035F-4F19-B083-4A6804FC4E14}" presName="node" presStyleLbl="node1" presStyleIdx="2" presStyleCnt="5" custRadScaleRad="132565" custRadScaleInc="-236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A6C8A1-43E9-44C2-BCDB-C4669551E815}" type="pres">
      <dgm:prSet presAssocID="{CDB66400-C4BF-434A-BE2C-3B380219E54E}" presName="sibTrans" presStyleLbl="sibTrans2D1" presStyleIdx="2" presStyleCnt="5"/>
      <dgm:spPr/>
      <dgm:t>
        <a:bodyPr/>
        <a:lstStyle/>
        <a:p>
          <a:endParaRPr lang="es-EC"/>
        </a:p>
      </dgm:t>
    </dgm:pt>
    <dgm:pt modelId="{D1605CC7-727D-4AC4-B6F7-45E0D0787955}" type="pres">
      <dgm:prSet presAssocID="{CDB66400-C4BF-434A-BE2C-3B380219E54E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607A13CF-5E6B-48BD-ACF8-AD8121D4C484}" type="pres">
      <dgm:prSet presAssocID="{ABB663E9-23DF-425B-B785-37358F98046B}" presName="node" presStyleLbl="node1" presStyleIdx="3" presStyleCnt="5" custRadScaleRad="120277" custRadScaleInc="163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09D6EA-296C-468D-8727-907BA58AB9F8}" type="pres">
      <dgm:prSet presAssocID="{756970A6-75A3-4569-A563-FA1040D3E903}" presName="sibTrans" presStyleLbl="sibTrans2D1" presStyleIdx="3" presStyleCnt="5"/>
      <dgm:spPr/>
      <dgm:t>
        <a:bodyPr/>
        <a:lstStyle/>
        <a:p>
          <a:endParaRPr lang="es-EC"/>
        </a:p>
      </dgm:t>
    </dgm:pt>
    <dgm:pt modelId="{6D5E3ACA-141F-4136-B48C-ABE5E4CBD7FD}" type="pres">
      <dgm:prSet presAssocID="{756970A6-75A3-4569-A563-FA1040D3E903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4ADC572B-442B-40C9-A1E6-3C36BB659DEF}" type="pres">
      <dgm:prSet presAssocID="{FBDEBDC4-CAB4-4624-95B1-9CE3183FAF91}" presName="node" presStyleLbl="node1" presStyleIdx="4" presStyleCnt="5" custRadScaleRad="148685" custRadScaleInc="-148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0A0A17-2644-4F23-8F35-EBCAF56A6DCF}" type="pres">
      <dgm:prSet presAssocID="{228C5519-8C4F-4D45-81A9-EF330A57392E}" presName="sibTrans" presStyleLbl="sibTrans2D1" presStyleIdx="4" presStyleCnt="5"/>
      <dgm:spPr/>
      <dgm:t>
        <a:bodyPr/>
        <a:lstStyle/>
        <a:p>
          <a:endParaRPr lang="es-EC"/>
        </a:p>
      </dgm:t>
    </dgm:pt>
    <dgm:pt modelId="{BED34A47-CCBD-4700-87D2-5BADC1EE296F}" type="pres">
      <dgm:prSet presAssocID="{228C5519-8C4F-4D45-81A9-EF330A57392E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3AF37923-DD23-4B32-B31F-EB5A1826303A}" type="presOf" srcId="{756970A6-75A3-4569-A563-FA1040D3E903}" destId="{6D5E3ACA-141F-4136-B48C-ABE5E4CBD7FD}" srcOrd="1" destOrd="0" presId="urn:microsoft.com/office/officeart/2005/8/layout/cycle2"/>
    <dgm:cxn modelId="{2915CE8D-2474-4EC7-B009-2385A861050B}" type="presOf" srcId="{120CD873-75B3-44D4-B02D-959F3FE4CC89}" destId="{3BD98821-F98B-4D3D-ABCD-BBEF8AFDC50F}" srcOrd="0" destOrd="0" presId="urn:microsoft.com/office/officeart/2005/8/layout/cycle2"/>
    <dgm:cxn modelId="{BE2D3B7F-FBDD-49EA-AC0D-EF50DC4C3F9F}" srcId="{F7F228B8-B6AD-4567-8335-3540EF3CA34F}" destId="{A95FAF84-DEFA-4406-BF74-15B1FAB333E6}" srcOrd="1" destOrd="0" parTransId="{ED7534B8-9E2D-4405-942A-5526212890B5}" sibTransId="{120CD873-75B3-44D4-B02D-959F3FE4CC89}"/>
    <dgm:cxn modelId="{C774B243-1852-46D1-BAD0-ECB9F58AF2F8}" type="presOf" srcId="{B0836702-A661-40F1-9A5B-73049C73E273}" destId="{FDB8309C-206D-4EE4-A735-1EF6AF096417}" srcOrd="1" destOrd="0" presId="urn:microsoft.com/office/officeart/2005/8/layout/cycle2"/>
    <dgm:cxn modelId="{7701CC22-EF88-4BA7-8A82-683F313C2499}" srcId="{F7F228B8-B6AD-4567-8335-3540EF3CA34F}" destId="{ABB663E9-23DF-425B-B785-37358F98046B}" srcOrd="3" destOrd="0" parTransId="{4028A885-C6EB-48AB-9244-6F9ABD0F5538}" sibTransId="{756970A6-75A3-4569-A563-FA1040D3E903}"/>
    <dgm:cxn modelId="{E5B01DD1-F772-4D5F-A096-7848984782F4}" type="presOf" srcId="{120CD873-75B3-44D4-B02D-959F3FE4CC89}" destId="{7D448E42-DF6F-4EEC-AAEB-8B04EA42E194}" srcOrd="1" destOrd="0" presId="urn:microsoft.com/office/officeart/2005/8/layout/cycle2"/>
    <dgm:cxn modelId="{1B624FD2-230B-4E34-BFC2-4A854446D161}" type="presOf" srcId="{ABB663E9-23DF-425B-B785-37358F98046B}" destId="{607A13CF-5E6B-48BD-ACF8-AD8121D4C484}" srcOrd="0" destOrd="0" presId="urn:microsoft.com/office/officeart/2005/8/layout/cycle2"/>
    <dgm:cxn modelId="{CD66B946-EA87-446E-8F29-76E6E2B5AA4E}" srcId="{F7F228B8-B6AD-4567-8335-3540EF3CA34F}" destId="{FBDEBDC4-CAB4-4624-95B1-9CE3183FAF91}" srcOrd="4" destOrd="0" parTransId="{B094F752-3E0B-4D5E-9952-ED6C85C90DC8}" sibTransId="{228C5519-8C4F-4D45-81A9-EF330A57392E}"/>
    <dgm:cxn modelId="{2F8E6012-FCA7-4906-B07F-2DCF404C4F72}" type="presOf" srcId="{CDB66400-C4BF-434A-BE2C-3B380219E54E}" destId="{D1605CC7-727D-4AC4-B6F7-45E0D0787955}" srcOrd="1" destOrd="0" presId="urn:microsoft.com/office/officeart/2005/8/layout/cycle2"/>
    <dgm:cxn modelId="{8DABD74D-F32E-493D-936A-B0C2FEDC0CAE}" type="presOf" srcId="{CDB66400-C4BF-434A-BE2C-3B380219E54E}" destId="{4CA6C8A1-43E9-44C2-BCDB-C4669551E815}" srcOrd="0" destOrd="0" presId="urn:microsoft.com/office/officeart/2005/8/layout/cycle2"/>
    <dgm:cxn modelId="{C0597EF9-5981-46C8-B40A-37F52824AA14}" srcId="{F7F228B8-B6AD-4567-8335-3540EF3CA34F}" destId="{33590D1C-035F-4F19-B083-4A6804FC4E14}" srcOrd="2" destOrd="0" parTransId="{4DD3D0CC-0B81-4E53-823C-916980B512DC}" sibTransId="{CDB66400-C4BF-434A-BE2C-3B380219E54E}"/>
    <dgm:cxn modelId="{4A6BA805-4B63-42A3-BC04-E6CFC96E3542}" type="presOf" srcId="{FBDEBDC4-CAB4-4624-95B1-9CE3183FAF91}" destId="{4ADC572B-442B-40C9-A1E6-3C36BB659DEF}" srcOrd="0" destOrd="0" presId="urn:microsoft.com/office/officeart/2005/8/layout/cycle2"/>
    <dgm:cxn modelId="{591F8364-385A-4EA0-AA7D-DFBE1160F1A6}" type="presOf" srcId="{A95FAF84-DEFA-4406-BF74-15B1FAB333E6}" destId="{1833BD5D-5C9D-41A8-9765-FEAC4D0D8E26}" srcOrd="0" destOrd="0" presId="urn:microsoft.com/office/officeart/2005/8/layout/cycle2"/>
    <dgm:cxn modelId="{719F613A-4EE0-4AC5-8AA6-D3475ADB7F43}" type="presOf" srcId="{805C4EA0-92D6-48B0-9633-07C2AB962069}" destId="{9F938E5B-67C2-4E31-A687-09B6DFE6CBA6}" srcOrd="0" destOrd="0" presId="urn:microsoft.com/office/officeart/2005/8/layout/cycle2"/>
    <dgm:cxn modelId="{ED8BFE19-EA56-412C-8D1B-A904B1A82B54}" type="presOf" srcId="{B0836702-A661-40F1-9A5B-73049C73E273}" destId="{9512CB27-34B6-4B1C-BEB6-54D3C2F258A5}" srcOrd="0" destOrd="0" presId="urn:microsoft.com/office/officeart/2005/8/layout/cycle2"/>
    <dgm:cxn modelId="{8A896003-8D06-4479-BF3C-102D67841053}" type="presOf" srcId="{228C5519-8C4F-4D45-81A9-EF330A57392E}" destId="{500A0A17-2644-4F23-8F35-EBCAF56A6DCF}" srcOrd="0" destOrd="0" presId="urn:microsoft.com/office/officeart/2005/8/layout/cycle2"/>
    <dgm:cxn modelId="{807733A5-EE35-449E-960D-5FAB4A5BD6D6}" type="presOf" srcId="{F7F228B8-B6AD-4567-8335-3540EF3CA34F}" destId="{8F36B3EA-585C-48FF-B386-2B2D2EA0C3EF}" srcOrd="0" destOrd="0" presId="urn:microsoft.com/office/officeart/2005/8/layout/cycle2"/>
    <dgm:cxn modelId="{7CF0FCE2-E9B7-40A8-95A2-F5D875B8E780}" type="presOf" srcId="{756970A6-75A3-4569-A563-FA1040D3E903}" destId="{EB09D6EA-296C-468D-8727-907BA58AB9F8}" srcOrd="0" destOrd="0" presId="urn:microsoft.com/office/officeart/2005/8/layout/cycle2"/>
    <dgm:cxn modelId="{44541197-215A-4FB0-81ED-BA5AF4A96B61}" type="presOf" srcId="{33590D1C-035F-4F19-B083-4A6804FC4E14}" destId="{395A66A8-F4C1-43AC-B05A-D018705D6226}" srcOrd="0" destOrd="0" presId="urn:microsoft.com/office/officeart/2005/8/layout/cycle2"/>
    <dgm:cxn modelId="{D492549F-BF1A-41AD-9F1F-C5C7AAE1A8E3}" srcId="{F7F228B8-B6AD-4567-8335-3540EF3CA34F}" destId="{805C4EA0-92D6-48B0-9633-07C2AB962069}" srcOrd="0" destOrd="0" parTransId="{84263DD7-9540-4BE8-AC37-01B2A868058A}" sibTransId="{B0836702-A661-40F1-9A5B-73049C73E273}"/>
    <dgm:cxn modelId="{310CE3EE-A5A7-49BD-8ADD-2E48B4878703}" type="presOf" srcId="{228C5519-8C4F-4D45-81A9-EF330A57392E}" destId="{BED34A47-CCBD-4700-87D2-5BADC1EE296F}" srcOrd="1" destOrd="0" presId="urn:microsoft.com/office/officeart/2005/8/layout/cycle2"/>
    <dgm:cxn modelId="{78103A32-214E-4E12-94E2-855B69362388}" type="presParOf" srcId="{8F36B3EA-585C-48FF-B386-2B2D2EA0C3EF}" destId="{9F938E5B-67C2-4E31-A687-09B6DFE6CBA6}" srcOrd="0" destOrd="0" presId="urn:microsoft.com/office/officeart/2005/8/layout/cycle2"/>
    <dgm:cxn modelId="{6F244292-4E1F-4028-9283-06F3D6AD0D8F}" type="presParOf" srcId="{8F36B3EA-585C-48FF-B386-2B2D2EA0C3EF}" destId="{9512CB27-34B6-4B1C-BEB6-54D3C2F258A5}" srcOrd="1" destOrd="0" presId="urn:microsoft.com/office/officeart/2005/8/layout/cycle2"/>
    <dgm:cxn modelId="{52CA715B-8726-43FB-9FCE-1AD9E2E52D9F}" type="presParOf" srcId="{9512CB27-34B6-4B1C-BEB6-54D3C2F258A5}" destId="{FDB8309C-206D-4EE4-A735-1EF6AF096417}" srcOrd="0" destOrd="0" presId="urn:microsoft.com/office/officeart/2005/8/layout/cycle2"/>
    <dgm:cxn modelId="{9489BBF3-27B5-4FDF-B997-A6ABCB2B73A3}" type="presParOf" srcId="{8F36B3EA-585C-48FF-B386-2B2D2EA0C3EF}" destId="{1833BD5D-5C9D-41A8-9765-FEAC4D0D8E26}" srcOrd="2" destOrd="0" presId="urn:microsoft.com/office/officeart/2005/8/layout/cycle2"/>
    <dgm:cxn modelId="{585E186B-9E1A-4E5A-A640-A06D36826FFD}" type="presParOf" srcId="{8F36B3EA-585C-48FF-B386-2B2D2EA0C3EF}" destId="{3BD98821-F98B-4D3D-ABCD-BBEF8AFDC50F}" srcOrd="3" destOrd="0" presId="urn:microsoft.com/office/officeart/2005/8/layout/cycle2"/>
    <dgm:cxn modelId="{C05581CA-DF3E-42C8-97FF-D43BF1D84677}" type="presParOf" srcId="{3BD98821-F98B-4D3D-ABCD-BBEF8AFDC50F}" destId="{7D448E42-DF6F-4EEC-AAEB-8B04EA42E194}" srcOrd="0" destOrd="0" presId="urn:microsoft.com/office/officeart/2005/8/layout/cycle2"/>
    <dgm:cxn modelId="{71B150F2-4141-4F57-9A1D-95173CAC8038}" type="presParOf" srcId="{8F36B3EA-585C-48FF-B386-2B2D2EA0C3EF}" destId="{395A66A8-F4C1-43AC-B05A-D018705D6226}" srcOrd="4" destOrd="0" presId="urn:microsoft.com/office/officeart/2005/8/layout/cycle2"/>
    <dgm:cxn modelId="{4AE4909C-D255-435B-8545-1F6A36E1159C}" type="presParOf" srcId="{8F36B3EA-585C-48FF-B386-2B2D2EA0C3EF}" destId="{4CA6C8A1-43E9-44C2-BCDB-C4669551E815}" srcOrd="5" destOrd="0" presId="urn:microsoft.com/office/officeart/2005/8/layout/cycle2"/>
    <dgm:cxn modelId="{1533FC49-5FF3-436D-8454-23FF168EAA99}" type="presParOf" srcId="{4CA6C8A1-43E9-44C2-BCDB-C4669551E815}" destId="{D1605CC7-727D-4AC4-B6F7-45E0D0787955}" srcOrd="0" destOrd="0" presId="urn:microsoft.com/office/officeart/2005/8/layout/cycle2"/>
    <dgm:cxn modelId="{FE72ABFD-1251-49BE-BB56-CAF7E9852C45}" type="presParOf" srcId="{8F36B3EA-585C-48FF-B386-2B2D2EA0C3EF}" destId="{607A13CF-5E6B-48BD-ACF8-AD8121D4C484}" srcOrd="6" destOrd="0" presId="urn:microsoft.com/office/officeart/2005/8/layout/cycle2"/>
    <dgm:cxn modelId="{92340226-DB28-46F6-A9BD-7FD7E8EE0C30}" type="presParOf" srcId="{8F36B3EA-585C-48FF-B386-2B2D2EA0C3EF}" destId="{EB09D6EA-296C-468D-8727-907BA58AB9F8}" srcOrd="7" destOrd="0" presId="urn:microsoft.com/office/officeart/2005/8/layout/cycle2"/>
    <dgm:cxn modelId="{B332F197-624D-487A-A4CA-676CDA4AB1F4}" type="presParOf" srcId="{EB09D6EA-296C-468D-8727-907BA58AB9F8}" destId="{6D5E3ACA-141F-4136-B48C-ABE5E4CBD7FD}" srcOrd="0" destOrd="0" presId="urn:microsoft.com/office/officeart/2005/8/layout/cycle2"/>
    <dgm:cxn modelId="{7BB331E2-BDDC-4679-9B50-790C8A442230}" type="presParOf" srcId="{8F36B3EA-585C-48FF-B386-2B2D2EA0C3EF}" destId="{4ADC572B-442B-40C9-A1E6-3C36BB659DEF}" srcOrd="8" destOrd="0" presId="urn:microsoft.com/office/officeart/2005/8/layout/cycle2"/>
    <dgm:cxn modelId="{93505636-1EDE-472C-B93C-DA9A226F3DEA}" type="presParOf" srcId="{8F36B3EA-585C-48FF-B386-2B2D2EA0C3EF}" destId="{500A0A17-2644-4F23-8F35-EBCAF56A6DCF}" srcOrd="9" destOrd="0" presId="urn:microsoft.com/office/officeart/2005/8/layout/cycle2"/>
    <dgm:cxn modelId="{6CC65495-5534-441D-82B9-982C944E18B9}" type="presParOf" srcId="{500A0A17-2644-4F23-8F35-EBCAF56A6DCF}" destId="{BED34A47-CCBD-4700-87D2-5BADC1EE29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DB5001-D38E-4857-804A-BD0AD2BA3541}" type="doc">
      <dgm:prSet loTypeId="urn:microsoft.com/office/officeart/2005/8/layout/cycle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78CF3AA-D968-439E-9C3C-5A14D78673A3}">
      <dgm:prSet phldrT="[Texto]"/>
      <dgm:spPr/>
      <dgm:t>
        <a:bodyPr/>
        <a:lstStyle/>
        <a:p>
          <a:r>
            <a:rPr lang="es-EC" dirty="0" smtClean="0"/>
            <a:t>SABOR</a:t>
          </a:r>
          <a:endParaRPr lang="es-EC" dirty="0"/>
        </a:p>
      </dgm:t>
    </dgm:pt>
    <dgm:pt modelId="{3C71ED45-A501-477A-BA76-8D8C7638F32D}" type="parTrans" cxnId="{E916E202-84AF-40D4-8B11-81F0BF6F83A5}">
      <dgm:prSet/>
      <dgm:spPr/>
      <dgm:t>
        <a:bodyPr/>
        <a:lstStyle/>
        <a:p>
          <a:endParaRPr lang="es-EC"/>
        </a:p>
      </dgm:t>
    </dgm:pt>
    <dgm:pt modelId="{9701F962-7E45-42B4-8EE3-C42489CE096F}" type="sibTrans" cxnId="{E916E202-84AF-40D4-8B11-81F0BF6F83A5}">
      <dgm:prSet/>
      <dgm:spPr/>
      <dgm:t>
        <a:bodyPr/>
        <a:lstStyle/>
        <a:p>
          <a:endParaRPr lang="es-EC"/>
        </a:p>
      </dgm:t>
    </dgm:pt>
    <dgm:pt modelId="{3E7A0DE1-06BF-4DBF-B2A3-BAF57F490B72}">
      <dgm:prSet phldrT="[Texto]"/>
      <dgm:spPr/>
      <dgm:t>
        <a:bodyPr/>
        <a:lstStyle/>
        <a:p>
          <a:r>
            <a:rPr lang="es-EC" dirty="0" smtClean="0"/>
            <a:t>COLOR</a:t>
          </a:r>
          <a:endParaRPr lang="es-EC" dirty="0"/>
        </a:p>
      </dgm:t>
    </dgm:pt>
    <dgm:pt modelId="{746FFC31-00DC-49A9-8E7B-EB2AFAAE1355}" type="parTrans" cxnId="{CA56E3E0-9B95-468E-A24C-49F55BC1D9E6}">
      <dgm:prSet/>
      <dgm:spPr/>
      <dgm:t>
        <a:bodyPr/>
        <a:lstStyle/>
        <a:p>
          <a:endParaRPr lang="es-EC"/>
        </a:p>
      </dgm:t>
    </dgm:pt>
    <dgm:pt modelId="{523D777D-9227-466A-9874-4A57980404E8}" type="sibTrans" cxnId="{CA56E3E0-9B95-468E-A24C-49F55BC1D9E6}">
      <dgm:prSet/>
      <dgm:spPr/>
      <dgm:t>
        <a:bodyPr/>
        <a:lstStyle/>
        <a:p>
          <a:endParaRPr lang="es-EC"/>
        </a:p>
      </dgm:t>
    </dgm:pt>
    <dgm:pt modelId="{DB0EF78B-FF86-4AF9-BF29-DDDE5C2E3A5A}">
      <dgm:prSet phldrT="[Texto]"/>
      <dgm:spPr/>
      <dgm:t>
        <a:bodyPr/>
        <a:lstStyle/>
        <a:p>
          <a:r>
            <a:rPr lang="es-EC" dirty="0" smtClean="0"/>
            <a:t>OLOR</a:t>
          </a:r>
          <a:endParaRPr lang="es-EC" dirty="0"/>
        </a:p>
      </dgm:t>
    </dgm:pt>
    <dgm:pt modelId="{14E4470D-60E1-423C-8894-17FC57F3D67D}" type="parTrans" cxnId="{B430CD44-C5A0-4F53-97A4-FF4731068223}">
      <dgm:prSet/>
      <dgm:spPr/>
      <dgm:t>
        <a:bodyPr/>
        <a:lstStyle/>
        <a:p>
          <a:endParaRPr lang="es-EC"/>
        </a:p>
      </dgm:t>
    </dgm:pt>
    <dgm:pt modelId="{E360D038-526C-4A9D-A41B-4DBF76817D69}" type="sibTrans" cxnId="{B430CD44-C5A0-4F53-97A4-FF4731068223}">
      <dgm:prSet/>
      <dgm:spPr/>
      <dgm:t>
        <a:bodyPr/>
        <a:lstStyle/>
        <a:p>
          <a:endParaRPr lang="es-EC"/>
        </a:p>
      </dgm:t>
    </dgm:pt>
    <dgm:pt modelId="{88DF5534-65E1-4515-9ED1-9C3740BFB6B4}">
      <dgm:prSet phldrT="[Texto]"/>
      <dgm:spPr/>
      <dgm:t>
        <a:bodyPr/>
        <a:lstStyle/>
        <a:p>
          <a:r>
            <a:rPr lang="es-EC" dirty="0" smtClean="0"/>
            <a:t>TEXTURA</a:t>
          </a:r>
          <a:endParaRPr lang="es-EC" dirty="0"/>
        </a:p>
      </dgm:t>
    </dgm:pt>
    <dgm:pt modelId="{9EF67126-6E11-42E2-939E-B7FA7AAC9373}" type="parTrans" cxnId="{90781221-0136-450A-B36C-2CF50B9B5669}">
      <dgm:prSet/>
      <dgm:spPr/>
      <dgm:t>
        <a:bodyPr/>
        <a:lstStyle/>
        <a:p>
          <a:endParaRPr lang="es-EC"/>
        </a:p>
      </dgm:t>
    </dgm:pt>
    <dgm:pt modelId="{93B5100E-193C-4A03-A58C-F2399DD3A92B}" type="sibTrans" cxnId="{90781221-0136-450A-B36C-2CF50B9B5669}">
      <dgm:prSet/>
      <dgm:spPr/>
      <dgm:t>
        <a:bodyPr/>
        <a:lstStyle/>
        <a:p>
          <a:endParaRPr lang="es-EC"/>
        </a:p>
      </dgm:t>
    </dgm:pt>
    <dgm:pt modelId="{3E1858F6-AC50-4B19-BD83-69FE3546643E}">
      <dgm:prSet phldrT="[Texto]"/>
      <dgm:spPr/>
      <dgm:t>
        <a:bodyPr/>
        <a:lstStyle/>
        <a:p>
          <a:r>
            <a:rPr lang="es-EC" dirty="0" smtClean="0"/>
            <a:t>PRODUCTO FINAL</a:t>
          </a:r>
          <a:endParaRPr lang="es-EC" dirty="0"/>
        </a:p>
      </dgm:t>
    </dgm:pt>
    <dgm:pt modelId="{B8A562FD-F09E-4F44-A53B-FFC233BBCD93}" type="parTrans" cxnId="{427BB48E-5EA4-4FC1-873D-3C9387C26773}">
      <dgm:prSet/>
      <dgm:spPr/>
      <dgm:t>
        <a:bodyPr/>
        <a:lstStyle/>
        <a:p>
          <a:endParaRPr lang="es-EC"/>
        </a:p>
      </dgm:t>
    </dgm:pt>
    <dgm:pt modelId="{0BDC9291-AA89-46B8-A7D7-EE6C435EA56E}" type="sibTrans" cxnId="{427BB48E-5EA4-4FC1-873D-3C9387C26773}">
      <dgm:prSet/>
      <dgm:spPr/>
      <dgm:t>
        <a:bodyPr/>
        <a:lstStyle/>
        <a:p>
          <a:endParaRPr lang="es-EC"/>
        </a:p>
      </dgm:t>
    </dgm:pt>
    <dgm:pt modelId="{8454D00C-5366-4A06-B697-4F6CC5887607}" type="pres">
      <dgm:prSet presAssocID="{CEDB5001-D38E-4857-804A-BD0AD2BA35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3612F1-68C4-486B-8281-667E60260563}" type="pres">
      <dgm:prSet presAssocID="{078CF3AA-D968-439E-9C3C-5A14D78673A3}" presName="node" presStyleLbl="node1" presStyleIdx="0" presStyleCnt="5" custRadScaleRad="117314" custRadScaleInc="-19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E6A0FB-80B0-49C0-B50E-AFAD21309CEC}" type="pres">
      <dgm:prSet presAssocID="{078CF3AA-D968-439E-9C3C-5A14D78673A3}" presName="spNode" presStyleCnt="0"/>
      <dgm:spPr/>
      <dgm:t>
        <a:bodyPr/>
        <a:lstStyle/>
        <a:p>
          <a:endParaRPr lang="es-EC"/>
        </a:p>
      </dgm:t>
    </dgm:pt>
    <dgm:pt modelId="{314D0F8D-6107-47D2-B522-8C8ED8F64FF5}" type="pres">
      <dgm:prSet presAssocID="{9701F962-7E45-42B4-8EE3-C42489CE096F}" presName="sibTrans" presStyleLbl="sibTrans1D1" presStyleIdx="0" presStyleCnt="5"/>
      <dgm:spPr/>
      <dgm:t>
        <a:bodyPr/>
        <a:lstStyle/>
        <a:p>
          <a:endParaRPr lang="es-EC"/>
        </a:p>
      </dgm:t>
    </dgm:pt>
    <dgm:pt modelId="{E4187AE6-8484-43A4-B0EC-93C93DE0DB7E}" type="pres">
      <dgm:prSet presAssocID="{3E7A0DE1-06BF-4DBF-B2A3-BAF57F490B72}" presName="node" presStyleLbl="node1" presStyleIdx="1" presStyleCnt="5" custRadScaleRad="141092" custRadScaleInc="103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3A5283-E2E9-4203-9EA4-91886887A9D1}" type="pres">
      <dgm:prSet presAssocID="{3E7A0DE1-06BF-4DBF-B2A3-BAF57F490B72}" presName="spNode" presStyleCnt="0"/>
      <dgm:spPr/>
      <dgm:t>
        <a:bodyPr/>
        <a:lstStyle/>
        <a:p>
          <a:endParaRPr lang="es-EC"/>
        </a:p>
      </dgm:t>
    </dgm:pt>
    <dgm:pt modelId="{5428FA36-68D0-4799-BD6D-670CB7FD5B08}" type="pres">
      <dgm:prSet presAssocID="{523D777D-9227-466A-9874-4A57980404E8}" presName="sibTrans" presStyleLbl="sibTrans1D1" presStyleIdx="1" presStyleCnt="5"/>
      <dgm:spPr/>
      <dgm:t>
        <a:bodyPr/>
        <a:lstStyle/>
        <a:p>
          <a:endParaRPr lang="es-EC"/>
        </a:p>
      </dgm:t>
    </dgm:pt>
    <dgm:pt modelId="{C4BB94F2-7881-47EE-A2A8-AEFBA5C81CC8}" type="pres">
      <dgm:prSet presAssocID="{DB0EF78B-FF86-4AF9-BF29-DDDE5C2E3A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1280E3-9204-4AAB-AA0A-D33EDC019F98}" type="pres">
      <dgm:prSet presAssocID="{DB0EF78B-FF86-4AF9-BF29-DDDE5C2E3A5A}" presName="spNode" presStyleCnt="0"/>
      <dgm:spPr/>
      <dgm:t>
        <a:bodyPr/>
        <a:lstStyle/>
        <a:p>
          <a:endParaRPr lang="es-EC"/>
        </a:p>
      </dgm:t>
    </dgm:pt>
    <dgm:pt modelId="{676C1E63-9BBF-44AC-94BA-72B94EC934B6}" type="pres">
      <dgm:prSet presAssocID="{E360D038-526C-4A9D-A41B-4DBF76817D69}" presName="sibTrans" presStyleLbl="sibTrans1D1" presStyleIdx="2" presStyleCnt="5"/>
      <dgm:spPr/>
      <dgm:t>
        <a:bodyPr/>
        <a:lstStyle/>
        <a:p>
          <a:endParaRPr lang="es-EC"/>
        </a:p>
      </dgm:t>
    </dgm:pt>
    <dgm:pt modelId="{B4A8D0E7-ACA4-4097-BD74-4479B801F435}" type="pres">
      <dgm:prSet presAssocID="{88DF5534-65E1-4515-9ED1-9C3740BFB6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7A60C-FB26-4DFF-9760-A321A5B576E4}" type="pres">
      <dgm:prSet presAssocID="{88DF5534-65E1-4515-9ED1-9C3740BFB6B4}" presName="spNode" presStyleCnt="0"/>
      <dgm:spPr/>
      <dgm:t>
        <a:bodyPr/>
        <a:lstStyle/>
        <a:p>
          <a:endParaRPr lang="es-EC"/>
        </a:p>
      </dgm:t>
    </dgm:pt>
    <dgm:pt modelId="{10F1EE97-B7D6-46C1-8B22-2B50FA0D460C}" type="pres">
      <dgm:prSet presAssocID="{93B5100E-193C-4A03-A58C-F2399DD3A92B}" presName="sibTrans" presStyleLbl="sibTrans1D1" presStyleIdx="3" presStyleCnt="5"/>
      <dgm:spPr/>
      <dgm:t>
        <a:bodyPr/>
        <a:lstStyle/>
        <a:p>
          <a:endParaRPr lang="es-EC"/>
        </a:p>
      </dgm:t>
    </dgm:pt>
    <dgm:pt modelId="{3DF0E507-F56F-468B-8947-1A73E79BD4F2}" type="pres">
      <dgm:prSet presAssocID="{3E1858F6-AC50-4B19-BD83-69FE3546643E}" presName="node" presStyleLbl="node1" presStyleIdx="4" presStyleCnt="5" custRadScaleRad="147630" custRadScaleInc="-133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9353C7-D153-4A56-8440-A99E2D32675C}" type="pres">
      <dgm:prSet presAssocID="{3E1858F6-AC50-4B19-BD83-69FE3546643E}" presName="spNode" presStyleCnt="0"/>
      <dgm:spPr/>
      <dgm:t>
        <a:bodyPr/>
        <a:lstStyle/>
        <a:p>
          <a:endParaRPr lang="es-EC"/>
        </a:p>
      </dgm:t>
    </dgm:pt>
    <dgm:pt modelId="{E729AF09-E248-4BCB-98F8-5372109A7C65}" type="pres">
      <dgm:prSet presAssocID="{0BDC9291-AA89-46B8-A7D7-EE6C435EA56E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B430CD44-C5A0-4F53-97A4-FF4731068223}" srcId="{CEDB5001-D38E-4857-804A-BD0AD2BA3541}" destId="{DB0EF78B-FF86-4AF9-BF29-DDDE5C2E3A5A}" srcOrd="2" destOrd="0" parTransId="{14E4470D-60E1-423C-8894-17FC57F3D67D}" sibTransId="{E360D038-526C-4A9D-A41B-4DBF76817D69}"/>
    <dgm:cxn modelId="{CA56E3E0-9B95-468E-A24C-49F55BC1D9E6}" srcId="{CEDB5001-D38E-4857-804A-BD0AD2BA3541}" destId="{3E7A0DE1-06BF-4DBF-B2A3-BAF57F490B72}" srcOrd="1" destOrd="0" parTransId="{746FFC31-00DC-49A9-8E7B-EB2AFAAE1355}" sibTransId="{523D777D-9227-466A-9874-4A57980404E8}"/>
    <dgm:cxn modelId="{427BB48E-5EA4-4FC1-873D-3C9387C26773}" srcId="{CEDB5001-D38E-4857-804A-BD0AD2BA3541}" destId="{3E1858F6-AC50-4B19-BD83-69FE3546643E}" srcOrd="4" destOrd="0" parTransId="{B8A562FD-F09E-4F44-A53B-FFC233BBCD93}" sibTransId="{0BDC9291-AA89-46B8-A7D7-EE6C435EA56E}"/>
    <dgm:cxn modelId="{6333D116-B067-4C61-9067-FB1D17776327}" type="presOf" srcId="{3E7A0DE1-06BF-4DBF-B2A3-BAF57F490B72}" destId="{E4187AE6-8484-43A4-B0EC-93C93DE0DB7E}" srcOrd="0" destOrd="0" presId="urn:microsoft.com/office/officeart/2005/8/layout/cycle5"/>
    <dgm:cxn modelId="{1965EA8E-E2B0-42B3-8E45-EF10EC160E96}" type="presOf" srcId="{E360D038-526C-4A9D-A41B-4DBF76817D69}" destId="{676C1E63-9BBF-44AC-94BA-72B94EC934B6}" srcOrd="0" destOrd="0" presId="urn:microsoft.com/office/officeart/2005/8/layout/cycle5"/>
    <dgm:cxn modelId="{1E803CC9-E729-4927-A4FB-1B264818CB27}" type="presOf" srcId="{CEDB5001-D38E-4857-804A-BD0AD2BA3541}" destId="{8454D00C-5366-4A06-B697-4F6CC5887607}" srcOrd="0" destOrd="0" presId="urn:microsoft.com/office/officeart/2005/8/layout/cycle5"/>
    <dgm:cxn modelId="{E916E202-84AF-40D4-8B11-81F0BF6F83A5}" srcId="{CEDB5001-D38E-4857-804A-BD0AD2BA3541}" destId="{078CF3AA-D968-439E-9C3C-5A14D78673A3}" srcOrd="0" destOrd="0" parTransId="{3C71ED45-A501-477A-BA76-8D8C7638F32D}" sibTransId="{9701F962-7E45-42B4-8EE3-C42489CE096F}"/>
    <dgm:cxn modelId="{90781221-0136-450A-B36C-2CF50B9B5669}" srcId="{CEDB5001-D38E-4857-804A-BD0AD2BA3541}" destId="{88DF5534-65E1-4515-9ED1-9C3740BFB6B4}" srcOrd="3" destOrd="0" parTransId="{9EF67126-6E11-42E2-939E-B7FA7AAC9373}" sibTransId="{93B5100E-193C-4A03-A58C-F2399DD3A92B}"/>
    <dgm:cxn modelId="{82C9AF81-4ACA-4C32-B6E1-0CA200621D4B}" type="presOf" srcId="{523D777D-9227-466A-9874-4A57980404E8}" destId="{5428FA36-68D0-4799-BD6D-670CB7FD5B08}" srcOrd="0" destOrd="0" presId="urn:microsoft.com/office/officeart/2005/8/layout/cycle5"/>
    <dgm:cxn modelId="{DF7D4A4B-C51C-4955-9CA7-54F5C2A91E46}" type="presOf" srcId="{3E1858F6-AC50-4B19-BD83-69FE3546643E}" destId="{3DF0E507-F56F-468B-8947-1A73E79BD4F2}" srcOrd="0" destOrd="0" presId="urn:microsoft.com/office/officeart/2005/8/layout/cycle5"/>
    <dgm:cxn modelId="{8CE04079-D998-4D02-8530-6FCAF838FCD4}" type="presOf" srcId="{078CF3AA-D968-439E-9C3C-5A14D78673A3}" destId="{BE3612F1-68C4-486B-8281-667E60260563}" srcOrd="0" destOrd="0" presId="urn:microsoft.com/office/officeart/2005/8/layout/cycle5"/>
    <dgm:cxn modelId="{35C81551-CB47-4690-A00F-02E64E912913}" type="presOf" srcId="{DB0EF78B-FF86-4AF9-BF29-DDDE5C2E3A5A}" destId="{C4BB94F2-7881-47EE-A2A8-AEFBA5C81CC8}" srcOrd="0" destOrd="0" presId="urn:microsoft.com/office/officeart/2005/8/layout/cycle5"/>
    <dgm:cxn modelId="{433703E7-4009-4AD5-8A64-C14331A28A51}" type="presOf" srcId="{93B5100E-193C-4A03-A58C-F2399DD3A92B}" destId="{10F1EE97-B7D6-46C1-8B22-2B50FA0D460C}" srcOrd="0" destOrd="0" presId="urn:microsoft.com/office/officeart/2005/8/layout/cycle5"/>
    <dgm:cxn modelId="{406F7A89-F8C6-4FA7-81CE-B9D02EEC565D}" type="presOf" srcId="{9701F962-7E45-42B4-8EE3-C42489CE096F}" destId="{314D0F8D-6107-47D2-B522-8C8ED8F64FF5}" srcOrd="0" destOrd="0" presId="urn:microsoft.com/office/officeart/2005/8/layout/cycle5"/>
    <dgm:cxn modelId="{E91AFFF7-534F-432D-99B9-4F0E53022887}" type="presOf" srcId="{88DF5534-65E1-4515-9ED1-9C3740BFB6B4}" destId="{B4A8D0E7-ACA4-4097-BD74-4479B801F435}" srcOrd="0" destOrd="0" presId="urn:microsoft.com/office/officeart/2005/8/layout/cycle5"/>
    <dgm:cxn modelId="{F0AB30AA-6292-4893-ACC3-6F2547022A2D}" type="presOf" srcId="{0BDC9291-AA89-46B8-A7D7-EE6C435EA56E}" destId="{E729AF09-E248-4BCB-98F8-5372109A7C65}" srcOrd="0" destOrd="0" presId="urn:microsoft.com/office/officeart/2005/8/layout/cycle5"/>
    <dgm:cxn modelId="{9F112AC6-9298-46A6-BEB8-8CD333119C5F}" type="presParOf" srcId="{8454D00C-5366-4A06-B697-4F6CC5887607}" destId="{BE3612F1-68C4-486B-8281-667E60260563}" srcOrd="0" destOrd="0" presId="urn:microsoft.com/office/officeart/2005/8/layout/cycle5"/>
    <dgm:cxn modelId="{283A950A-038E-4EDC-999B-0D739241AE08}" type="presParOf" srcId="{8454D00C-5366-4A06-B697-4F6CC5887607}" destId="{C9E6A0FB-80B0-49C0-B50E-AFAD21309CEC}" srcOrd="1" destOrd="0" presId="urn:microsoft.com/office/officeart/2005/8/layout/cycle5"/>
    <dgm:cxn modelId="{619B69A3-046E-406A-BF72-4100C22D68EB}" type="presParOf" srcId="{8454D00C-5366-4A06-B697-4F6CC5887607}" destId="{314D0F8D-6107-47D2-B522-8C8ED8F64FF5}" srcOrd="2" destOrd="0" presId="urn:microsoft.com/office/officeart/2005/8/layout/cycle5"/>
    <dgm:cxn modelId="{03CC8B9F-69D6-4DE6-9EC8-1F31C9ADDF37}" type="presParOf" srcId="{8454D00C-5366-4A06-B697-4F6CC5887607}" destId="{E4187AE6-8484-43A4-B0EC-93C93DE0DB7E}" srcOrd="3" destOrd="0" presId="urn:microsoft.com/office/officeart/2005/8/layout/cycle5"/>
    <dgm:cxn modelId="{473B0DE7-F363-4E82-A072-FFD06E79A126}" type="presParOf" srcId="{8454D00C-5366-4A06-B697-4F6CC5887607}" destId="{303A5283-E2E9-4203-9EA4-91886887A9D1}" srcOrd="4" destOrd="0" presId="urn:microsoft.com/office/officeart/2005/8/layout/cycle5"/>
    <dgm:cxn modelId="{522F1427-191B-4056-8E3D-75DF8F1FB014}" type="presParOf" srcId="{8454D00C-5366-4A06-B697-4F6CC5887607}" destId="{5428FA36-68D0-4799-BD6D-670CB7FD5B08}" srcOrd="5" destOrd="0" presId="urn:microsoft.com/office/officeart/2005/8/layout/cycle5"/>
    <dgm:cxn modelId="{8DA9B2D8-1B6E-40C3-B787-11A7A25E75B0}" type="presParOf" srcId="{8454D00C-5366-4A06-B697-4F6CC5887607}" destId="{C4BB94F2-7881-47EE-A2A8-AEFBA5C81CC8}" srcOrd="6" destOrd="0" presId="urn:microsoft.com/office/officeart/2005/8/layout/cycle5"/>
    <dgm:cxn modelId="{3E8AD5EB-1695-49B4-9431-85368CCD0A50}" type="presParOf" srcId="{8454D00C-5366-4A06-B697-4F6CC5887607}" destId="{001280E3-9204-4AAB-AA0A-D33EDC019F98}" srcOrd="7" destOrd="0" presId="urn:microsoft.com/office/officeart/2005/8/layout/cycle5"/>
    <dgm:cxn modelId="{62D4083F-85FD-468E-A76D-4200FEAD8C7A}" type="presParOf" srcId="{8454D00C-5366-4A06-B697-4F6CC5887607}" destId="{676C1E63-9BBF-44AC-94BA-72B94EC934B6}" srcOrd="8" destOrd="0" presId="urn:microsoft.com/office/officeart/2005/8/layout/cycle5"/>
    <dgm:cxn modelId="{F20DDEF5-72DB-4C30-AADB-E6B5F89FFEED}" type="presParOf" srcId="{8454D00C-5366-4A06-B697-4F6CC5887607}" destId="{B4A8D0E7-ACA4-4097-BD74-4479B801F435}" srcOrd="9" destOrd="0" presId="urn:microsoft.com/office/officeart/2005/8/layout/cycle5"/>
    <dgm:cxn modelId="{B2B7F5CB-09A8-48FE-B7D1-2AFBD9490A1B}" type="presParOf" srcId="{8454D00C-5366-4A06-B697-4F6CC5887607}" destId="{6807A60C-FB26-4DFF-9760-A321A5B576E4}" srcOrd="10" destOrd="0" presId="urn:microsoft.com/office/officeart/2005/8/layout/cycle5"/>
    <dgm:cxn modelId="{757CEF25-CB11-4F46-8908-FEFA43C09314}" type="presParOf" srcId="{8454D00C-5366-4A06-B697-4F6CC5887607}" destId="{10F1EE97-B7D6-46C1-8B22-2B50FA0D460C}" srcOrd="11" destOrd="0" presId="urn:microsoft.com/office/officeart/2005/8/layout/cycle5"/>
    <dgm:cxn modelId="{3D7E0033-909B-43BB-97C4-621B5FC25374}" type="presParOf" srcId="{8454D00C-5366-4A06-B697-4F6CC5887607}" destId="{3DF0E507-F56F-468B-8947-1A73E79BD4F2}" srcOrd="12" destOrd="0" presId="urn:microsoft.com/office/officeart/2005/8/layout/cycle5"/>
    <dgm:cxn modelId="{41440345-0C10-49CA-B595-30FEEF6F48A5}" type="presParOf" srcId="{8454D00C-5366-4A06-B697-4F6CC5887607}" destId="{FE9353C7-D153-4A56-8440-A99E2D32675C}" srcOrd="13" destOrd="0" presId="urn:microsoft.com/office/officeart/2005/8/layout/cycle5"/>
    <dgm:cxn modelId="{9A54D445-BA70-494E-867A-759FFFE57421}" type="presParOf" srcId="{8454D00C-5366-4A06-B697-4F6CC5887607}" destId="{E729AF09-E248-4BCB-98F8-5372109A7C6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003D1-1562-4288-A38F-425396A5624F}">
      <dsp:nvSpPr>
        <dsp:cNvPr id="0" name=""/>
        <dsp:cNvSpPr/>
      </dsp:nvSpPr>
      <dsp:spPr>
        <a:xfrm>
          <a:off x="2170" y="1196718"/>
          <a:ext cx="2644471" cy="10577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 PROPUESTA</a:t>
          </a:r>
          <a:endParaRPr lang="es-EC" sz="2100" kern="1200" dirty="0"/>
        </a:p>
      </dsp:txBody>
      <dsp:txXfrm>
        <a:off x="531064" y="1196718"/>
        <a:ext cx="1586683" cy="1057788"/>
      </dsp:txXfrm>
    </dsp:sp>
    <dsp:sp modelId="{C4C45D81-C850-4E2D-BD04-6FEDA7A83043}">
      <dsp:nvSpPr>
        <dsp:cNvPr id="0" name=""/>
        <dsp:cNvSpPr/>
      </dsp:nvSpPr>
      <dsp:spPr>
        <a:xfrm>
          <a:off x="2382195" y="1196718"/>
          <a:ext cx="2644471" cy="10577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SANGRE DE OVINO LIOFILIZADA</a:t>
          </a:r>
          <a:endParaRPr lang="es-EC" sz="2100" kern="1200" dirty="0"/>
        </a:p>
      </dsp:txBody>
      <dsp:txXfrm>
        <a:off x="2911089" y="1196718"/>
        <a:ext cx="1586683" cy="1057788"/>
      </dsp:txXfrm>
    </dsp:sp>
    <dsp:sp modelId="{B6785266-42F3-4C1A-A15A-53DD4C9593E8}">
      <dsp:nvSpPr>
        <dsp:cNvPr id="0" name=""/>
        <dsp:cNvSpPr/>
      </dsp:nvSpPr>
      <dsp:spPr>
        <a:xfrm>
          <a:off x="4762219" y="1196718"/>
          <a:ext cx="2644471" cy="10577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COMBATE PROBLEMAS DE ANEMIA</a:t>
          </a:r>
          <a:endParaRPr lang="es-EC" sz="2100" kern="1200" dirty="0"/>
        </a:p>
      </dsp:txBody>
      <dsp:txXfrm>
        <a:off x="5291113" y="1196718"/>
        <a:ext cx="1586683" cy="105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2B1B3-690F-495E-A4C7-04E4EF99FD9E}">
      <dsp:nvSpPr>
        <dsp:cNvPr id="0" name=""/>
        <dsp:cNvSpPr/>
      </dsp:nvSpPr>
      <dsp:spPr>
        <a:xfrm>
          <a:off x="2170" y="636712"/>
          <a:ext cx="2177800" cy="217780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852" tIns="21590" rIns="11985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DETERMINAR</a:t>
          </a:r>
          <a:endParaRPr lang="es-EC" sz="1700" kern="1200" dirty="0"/>
        </a:p>
      </dsp:txBody>
      <dsp:txXfrm>
        <a:off x="321101" y="955643"/>
        <a:ext cx="1539938" cy="1539938"/>
      </dsp:txXfrm>
    </dsp:sp>
    <dsp:sp modelId="{B9A2AB6B-0CE5-4158-BC41-EF31B1FEE85D}">
      <dsp:nvSpPr>
        <dsp:cNvPr id="0" name=""/>
        <dsp:cNvSpPr/>
      </dsp:nvSpPr>
      <dsp:spPr>
        <a:xfrm>
          <a:off x="1744410" y="636712"/>
          <a:ext cx="2177800" cy="2177800"/>
        </a:xfrm>
        <a:prstGeom prst="ellipse">
          <a:avLst/>
        </a:prstGeom>
        <a:solidFill>
          <a:schemeClr val="accent3">
            <a:shade val="80000"/>
            <a:alpha val="50000"/>
            <a:hueOff val="2"/>
            <a:satOff val="3678"/>
            <a:lumOff val="1898"/>
            <a:alphaOff val="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852" tIns="21590" rIns="11985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INVESTIGAR</a:t>
          </a:r>
          <a:endParaRPr lang="es-EC" sz="1700" kern="1200" dirty="0"/>
        </a:p>
      </dsp:txBody>
      <dsp:txXfrm>
        <a:off x="2063341" y="955643"/>
        <a:ext cx="1539938" cy="1539938"/>
      </dsp:txXfrm>
    </dsp:sp>
    <dsp:sp modelId="{25F9FDF0-DD16-4A1E-8679-5CC68DA92C53}">
      <dsp:nvSpPr>
        <dsp:cNvPr id="0" name=""/>
        <dsp:cNvSpPr/>
      </dsp:nvSpPr>
      <dsp:spPr>
        <a:xfrm>
          <a:off x="3486650" y="636712"/>
          <a:ext cx="2177800" cy="2177800"/>
        </a:xfrm>
        <a:prstGeom prst="ellipse">
          <a:avLst/>
        </a:prstGeom>
        <a:solidFill>
          <a:schemeClr val="accent3">
            <a:shade val="80000"/>
            <a:alpha val="50000"/>
            <a:hueOff val="4"/>
            <a:satOff val="7357"/>
            <a:lumOff val="3795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852" tIns="21590" rIns="11985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CREAR</a:t>
          </a:r>
          <a:endParaRPr lang="es-EC" sz="1700" kern="1200" dirty="0"/>
        </a:p>
      </dsp:txBody>
      <dsp:txXfrm>
        <a:off x="3805581" y="955643"/>
        <a:ext cx="1539938" cy="1539938"/>
      </dsp:txXfrm>
    </dsp:sp>
    <dsp:sp modelId="{D95065C2-26F8-435B-B583-3BAB32925984}">
      <dsp:nvSpPr>
        <dsp:cNvPr id="0" name=""/>
        <dsp:cNvSpPr/>
      </dsp:nvSpPr>
      <dsp:spPr>
        <a:xfrm>
          <a:off x="5228891" y="636712"/>
          <a:ext cx="2177800" cy="2177800"/>
        </a:xfrm>
        <a:prstGeom prst="ellipse">
          <a:avLst/>
        </a:prstGeom>
        <a:solidFill>
          <a:schemeClr val="accent3">
            <a:shade val="80000"/>
            <a:alpha val="50000"/>
            <a:hueOff val="6"/>
            <a:satOff val="11035"/>
            <a:lumOff val="5693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852" tIns="21590" rIns="11985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APORTAR</a:t>
          </a:r>
          <a:endParaRPr lang="es-EC" sz="1700" kern="1200" dirty="0"/>
        </a:p>
      </dsp:txBody>
      <dsp:txXfrm>
        <a:off x="5547822" y="955643"/>
        <a:ext cx="1539938" cy="1539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B2170-CF1F-4C53-90D4-041E35B1E05A}">
      <dsp:nvSpPr>
        <dsp:cNvPr id="0" name=""/>
        <dsp:cNvSpPr/>
      </dsp:nvSpPr>
      <dsp:spPr>
        <a:xfrm>
          <a:off x="2783045" y="2304256"/>
          <a:ext cx="574404" cy="1641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202" y="0"/>
              </a:lnTo>
              <a:lnTo>
                <a:pt x="287202" y="1641782"/>
              </a:lnTo>
              <a:lnTo>
                <a:pt x="574404" y="1641782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026764" y="3081663"/>
        <a:ext cx="86968" cy="86968"/>
      </dsp:txXfrm>
    </dsp:sp>
    <dsp:sp modelId="{783266A2-5F7B-4186-9BBD-465B3FECFA34}">
      <dsp:nvSpPr>
        <dsp:cNvPr id="0" name=""/>
        <dsp:cNvSpPr/>
      </dsp:nvSpPr>
      <dsp:spPr>
        <a:xfrm>
          <a:off x="2783045" y="2304256"/>
          <a:ext cx="574404" cy="54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202" y="0"/>
              </a:lnTo>
              <a:lnTo>
                <a:pt x="287202" y="547260"/>
              </a:lnTo>
              <a:lnTo>
                <a:pt x="574404" y="54726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50414" y="2558052"/>
        <a:ext cx="39668" cy="39668"/>
      </dsp:txXfrm>
    </dsp:sp>
    <dsp:sp modelId="{C7842549-D9B5-4ADB-AB47-6E16D522EC63}">
      <dsp:nvSpPr>
        <dsp:cNvPr id="0" name=""/>
        <dsp:cNvSpPr/>
      </dsp:nvSpPr>
      <dsp:spPr>
        <a:xfrm>
          <a:off x="2783045" y="1756995"/>
          <a:ext cx="574404" cy="547260"/>
        </a:xfrm>
        <a:custGeom>
          <a:avLst/>
          <a:gdLst/>
          <a:ahLst/>
          <a:cxnLst/>
          <a:rect l="0" t="0" r="0" b="0"/>
          <a:pathLst>
            <a:path>
              <a:moveTo>
                <a:pt x="0" y="547260"/>
              </a:moveTo>
              <a:lnTo>
                <a:pt x="287202" y="547260"/>
              </a:lnTo>
              <a:lnTo>
                <a:pt x="287202" y="0"/>
              </a:lnTo>
              <a:lnTo>
                <a:pt x="574404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50414" y="2010791"/>
        <a:ext cx="39668" cy="39668"/>
      </dsp:txXfrm>
    </dsp:sp>
    <dsp:sp modelId="{DAC32B5B-7D54-4C01-B11C-9ED52522DA63}">
      <dsp:nvSpPr>
        <dsp:cNvPr id="0" name=""/>
        <dsp:cNvSpPr/>
      </dsp:nvSpPr>
      <dsp:spPr>
        <a:xfrm>
          <a:off x="2783045" y="662473"/>
          <a:ext cx="574404" cy="1641782"/>
        </a:xfrm>
        <a:custGeom>
          <a:avLst/>
          <a:gdLst/>
          <a:ahLst/>
          <a:cxnLst/>
          <a:rect l="0" t="0" r="0" b="0"/>
          <a:pathLst>
            <a:path>
              <a:moveTo>
                <a:pt x="0" y="1641782"/>
              </a:moveTo>
              <a:lnTo>
                <a:pt x="287202" y="1641782"/>
              </a:lnTo>
              <a:lnTo>
                <a:pt x="287202" y="0"/>
              </a:lnTo>
              <a:lnTo>
                <a:pt x="574404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026764" y="1439880"/>
        <a:ext cx="86968" cy="86968"/>
      </dsp:txXfrm>
    </dsp:sp>
    <dsp:sp modelId="{BED745B0-3A02-42A9-9588-C8BD63B3B4B3}">
      <dsp:nvSpPr>
        <dsp:cNvPr id="0" name=""/>
        <dsp:cNvSpPr/>
      </dsp:nvSpPr>
      <dsp:spPr>
        <a:xfrm rot="16200000">
          <a:off x="40981" y="1866447"/>
          <a:ext cx="4608512" cy="875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PROPUESTA</a:t>
          </a:r>
          <a:endParaRPr lang="es-EC" sz="5700" kern="1200" dirty="0"/>
        </a:p>
      </dsp:txBody>
      <dsp:txXfrm>
        <a:off x="40981" y="1866447"/>
        <a:ext cx="4608512" cy="875617"/>
      </dsp:txXfrm>
    </dsp:sp>
    <dsp:sp modelId="{B31C6A2F-104A-4E3A-BBD3-B48E7DB2E992}">
      <dsp:nvSpPr>
        <dsp:cNvPr id="0" name=""/>
        <dsp:cNvSpPr/>
      </dsp:nvSpPr>
      <dsp:spPr>
        <a:xfrm>
          <a:off x="3357450" y="224664"/>
          <a:ext cx="2872024" cy="875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CREACIÓN DE UN PRODUCTO PRINCIPAL (GALLETAS)  Y UNO ALTERNATIVO (BARRA)</a:t>
          </a:r>
          <a:endParaRPr lang="es-EC" sz="1500" kern="1200" dirty="0"/>
        </a:p>
      </dsp:txBody>
      <dsp:txXfrm>
        <a:off x="3357450" y="224664"/>
        <a:ext cx="2872024" cy="875617"/>
      </dsp:txXfrm>
    </dsp:sp>
    <dsp:sp modelId="{ED2174C1-41B3-4649-82AE-32F6751C4FCC}">
      <dsp:nvSpPr>
        <dsp:cNvPr id="0" name=""/>
        <dsp:cNvSpPr/>
      </dsp:nvSpPr>
      <dsp:spPr>
        <a:xfrm>
          <a:off x="3357450" y="1319186"/>
          <a:ext cx="2872024" cy="875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INVESTIGACIÓN DEL COMPONENTE PRINCIPAL (SANGRE LIOFILIZADA)</a:t>
          </a:r>
          <a:endParaRPr lang="es-EC" sz="1500" kern="1200" dirty="0"/>
        </a:p>
      </dsp:txBody>
      <dsp:txXfrm>
        <a:off x="3357450" y="1319186"/>
        <a:ext cx="2872024" cy="875617"/>
      </dsp:txXfrm>
    </dsp:sp>
    <dsp:sp modelId="{D70B571A-7874-4F83-A1F7-8075DFFE8B99}">
      <dsp:nvSpPr>
        <dsp:cNvPr id="0" name=""/>
        <dsp:cNvSpPr/>
      </dsp:nvSpPr>
      <dsp:spPr>
        <a:xfrm>
          <a:off x="3357450" y="2413708"/>
          <a:ext cx="2872024" cy="875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APORTE NUTRICIONAL CON BASES CULINARIAS DE CONOCIMIENTOS.</a:t>
          </a:r>
          <a:endParaRPr lang="es-EC" sz="1500" kern="1200" dirty="0"/>
        </a:p>
      </dsp:txBody>
      <dsp:txXfrm>
        <a:off x="3357450" y="2413708"/>
        <a:ext cx="2872024" cy="875617"/>
      </dsp:txXfrm>
    </dsp:sp>
    <dsp:sp modelId="{2CF681F4-D967-47B5-9D09-19A099F84814}">
      <dsp:nvSpPr>
        <dsp:cNvPr id="0" name=""/>
        <dsp:cNvSpPr/>
      </dsp:nvSpPr>
      <dsp:spPr>
        <a:xfrm>
          <a:off x="3357450" y="3508229"/>
          <a:ext cx="2872024" cy="875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OBTENER EL RESPALDO DE ENTIDADES SERIAS Y PROFESIONALES PARA CERTIFICAR.</a:t>
          </a:r>
          <a:endParaRPr lang="es-EC" sz="1500" kern="1200" dirty="0"/>
        </a:p>
      </dsp:txBody>
      <dsp:txXfrm>
        <a:off x="3357450" y="3508229"/>
        <a:ext cx="2872024" cy="875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90FED-828C-499D-9F31-5B32A1600181}">
      <dsp:nvSpPr>
        <dsp:cNvPr id="0" name=""/>
        <dsp:cNvSpPr/>
      </dsp:nvSpPr>
      <dsp:spPr>
        <a:xfrm>
          <a:off x="2543024" y="1571"/>
          <a:ext cx="2646860" cy="1323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Ser productos de alto contenido nutricional (Hierro)</a:t>
          </a:r>
          <a:endParaRPr lang="es-EC" sz="2000" kern="1200" dirty="0"/>
        </a:p>
      </dsp:txBody>
      <dsp:txXfrm>
        <a:off x="2581786" y="40333"/>
        <a:ext cx="2569336" cy="1245906"/>
      </dsp:txXfrm>
    </dsp:sp>
    <dsp:sp modelId="{7CBB2534-677D-4DFB-BA6A-B83113C3DBAB}">
      <dsp:nvSpPr>
        <dsp:cNvPr id="0" name=""/>
        <dsp:cNvSpPr/>
      </dsp:nvSpPr>
      <dsp:spPr>
        <a:xfrm rot="3600000">
          <a:off x="4269445" y="2324683"/>
          <a:ext cx="1379863" cy="46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408405" y="2417323"/>
        <a:ext cx="1101943" cy="277920"/>
      </dsp:txXfrm>
    </dsp:sp>
    <dsp:sp modelId="{80CC9CF2-4CD7-46EA-AF7C-E890C3975DEB}">
      <dsp:nvSpPr>
        <dsp:cNvPr id="0" name=""/>
        <dsp:cNvSpPr/>
      </dsp:nvSpPr>
      <dsp:spPr>
        <a:xfrm>
          <a:off x="4728869" y="3787566"/>
          <a:ext cx="2646860" cy="1323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Aportar con un 50% de Hierro en la dieta diaria</a:t>
          </a:r>
          <a:endParaRPr lang="es-EC" sz="2000" kern="1200" dirty="0"/>
        </a:p>
      </dsp:txBody>
      <dsp:txXfrm>
        <a:off x="4767631" y="3826328"/>
        <a:ext cx="2569336" cy="1245906"/>
      </dsp:txXfrm>
    </dsp:sp>
    <dsp:sp modelId="{18601B7B-E19A-45F6-BD0E-5E16021D6191}">
      <dsp:nvSpPr>
        <dsp:cNvPr id="0" name=""/>
        <dsp:cNvSpPr/>
      </dsp:nvSpPr>
      <dsp:spPr>
        <a:xfrm rot="10800000">
          <a:off x="3176523" y="4217681"/>
          <a:ext cx="1379863" cy="46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315483" y="4310321"/>
        <a:ext cx="1101943" cy="277920"/>
      </dsp:txXfrm>
    </dsp:sp>
    <dsp:sp modelId="{87E656D1-F15A-4EF7-A75B-AFA232E565E1}">
      <dsp:nvSpPr>
        <dsp:cNvPr id="0" name=""/>
        <dsp:cNvSpPr/>
      </dsp:nvSpPr>
      <dsp:spPr>
        <a:xfrm>
          <a:off x="357179" y="3787566"/>
          <a:ext cx="2646860" cy="1323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Mejorar problemas de desnutrición por falta de hierro (Anemia)</a:t>
          </a:r>
          <a:endParaRPr lang="es-EC" sz="2000" kern="1200" dirty="0"/>
        </a:p>
      </dsp:txBody>
      <dsp:txXfrm>
        <a:off x="395941" y="3826328"/>
        <a:ext cx="2569336" cy="1245906"/>
      </dsp:txXfrm>
    </dsp:sp>
    <dsp:sp modelId="{31FF53DF-92A7-4A23-B534-7C6B82937AAE}">
      <dsp:nvSpPr>
        <dsp:cNvPr id="0" name=""/>
        <dsp:cNvSpPr/>
      </dsp:nvSpPr>
      <dsp:spPr>
        <a:xfrm rot="18000000">
          <a:off x="2083600" y="2324683"/>
          <a:ext cx="1379863" cy="46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2222560" y="2417323"/>
        <a:ext cx="1101943" cy="27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69C3B-5B0E-4AF9-AE18-FB91550E165E}">
      <dsp:nvSpPr>
        <dsp:cNvPr id="0" name=""/>
        <dsp:cNvSpPr/>
      </dsp:nvSpPr>
      <dsp:spPr>
        <a:xfrm>
          <a:off x="1193651" y="0"/>
          <a:ext cx="5521960" cy="34512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51D07-D501-4151-8BF4-2C7A663C5FAE}">
      <dsp:nvSpPr>
        <dsp:cNvPr id="0" name=""/>
        <dsp:cNvSpPr/>
      </dsp:nvSpPr>
      <dsp:spPr>
        <a:xfrm>
          <a:off x="1487364" y="2566330"/>
          <a:ext cx="127005" cy="1270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5F406-D51F-4B33-95E1-8C841B5E6E1D}">
      <dsp:nvSpPr>
        <dsp:cNvPr id="0" name=""/>
        <dsp:cNvSpPr/>
      </dsp:nvSpPr>
      <dsp:spPr>
        <a:xfrm>
          <a:off x="1550866" y="2629833"/>
          <a:ext cx="723376" cy="82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97" tIns="0" rIns="0" bIns="0" numCol="1" spcCol="1270" anchor="t" anchorCtr="0">
          <a:noAutofit/>
          <a:sp3d extrusionH="28000" prstMaterial="matte"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TOMA DE MUESTRA SANGRE OVINA</a:t>
          </a:r>
          <a:endParaRPr lang="es-EC" sz="800" kern="1200" dirty="0"/>
        </a:p>
      </dsp:txBody>
      <dsp:txXfrm>
        <a:off x="1550866" y="2629833"/>
        <a:ext cx="723376" cy="821391"/>
      </dsp:txXfrm>
    </dsp:sp>
    <dsp:sp modelId="{A6897AAB-2ADF-4153-8266-4CDC1B8D13DF}">
      <dsp:nvSpPr>
        <dsp:cNvPr id="0" name=""/>
        <dsp:cNvSpPr/>
      </dsp:nvSpPr>
      <dsp:spPr>
        <a:xfrm>
          <a:off x="2174848" y="1905766"/>
          <a:ext cx="198790" cy="198790"/>
        </a:xfrm>
        <a:prstGeom prst="ellipse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E011A-F131-4EF6-8492-F76B34F262F5}">
      <dsp:nvSpPr>
        <dsp:cNvPr id="0" name=""/>
        <dsp:cNvSpPr/>
      </dsp:nvSpPr>
      <dsp:spPr>
        <a:xfrm>
          <a:off x="2274243" y="2005161"/>
          <a:ext cx="916645" cy="1446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35" tIns="0" rIns="0" bIns="0" numCol="1" spcCol="1270" anchor="t" anchorCtr="0">
          <a:noAutofit/>
          <a:sp3d extrusionH="28000" prstMaterial="matte"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P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ROCESO DE DESFIBRINACIÓN</a:t>
          </a:r>
          <a:endParaRPr lang="es-EC" sz="800" kern="1200" dirty="0"/>
        </a:p>
      </dsp:txBody>
      <dsp:txXfrm>
        <a:off x="2274243" y="2005161"/>
        <a:ext cx="916645" cy="1446063"/>
      </dsp:txXfrm>
    </dsp:sp>
    <dsp:sp modelId="{BE3BD4B1-57C4-4484-8276-6736785AE2D0}">
      <dsp:nvSpPr>
        <dsp:cNvPr id="0" name=""/>
        <dsp:cNvSpPr/>
      </dsp:nvSpPr>
      <dsp:spPr>
        <a:xfrm>
          <a:off x="3058361" y="1379109"/>
          <a:ext cx="265054" cy="265054"/>
        </a:xfrm>
        <a:prstGeom prst="ellipse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3C938-3EBE-4F48-9E32-4BBD4AA14090}">
      <dsp:nvSpPr>
        <dsp:cNvPr id="0" name=""/>
        <dsp:cNvSpPr/>
      </dsp:nvSpPr>
      <dsp:spPr>
        <a:xfrm>
          <a:off x="3190888" y="1511636"/>
          <a:ext cx="1065738" cy="1939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47" tIns="0" rIns="0" bIns="0" numCol="1" spcCol="1270" anchor="t" anchorCtr="0">
          <a:noAutofit/>
          <a:sp3d extrusionH="28000" prstMaterial="matte"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PROCESO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LIOFILIZACIÓN</a:t>
          </a:r>
          <a:endParaRPr lang="es-EC" sz="800" kern="1200" dirty="0"/>
        </a:p>
      </dsp:txBody>
      <dsp:txXfrm>
        <a:off x="3190888" y="1511636"/>
        <a:ext cx="1065738" cy="1939588"/>
      </dsp:txXfrm>
    </dsp:sp>
    <dsp:sp modelId="{EBD455B4-D904-4C11-87FC-66761B4F94CD}">
      <dsp:nvSpPr>
        <dsp:cNvPr id="0" name=""/>
        <dsp:cNvSpPr/>
      </dsp:nvSpPr>
      <dsp:spPr>
        <a:xfrm>
          <a:off x="4085446" y="967723"/>
          <a:ext cx="342361" cy="342361"/>
        </a:xfrm>
        <a:prstGeom prst="ellipse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7E545-0E07-4EDE-AFE8-41BA5E9D82E1}">
      <dsp:nvSpPr>
        <dsp:cNvPr id="0" name=""/>
        <dsp:cNvSpPr/>
      </dsp:nvSpPr>
      <dsp:spPr>
        <a:xfrm>
          <a:off x="4256627" y="1138904"/>
          <a:ext cx="1104392" cy="231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10" tIns="0" rIns="0" bIns="0" numCol="1" spcCol="1270" anchor="t" anchorCtr="0">
          <a:noAutofit/>
          <a:sp3d extrusionH="28000" prstMaterial="matte"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PROCESO DE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VERIFICACIÓN  DE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HIERRO EN SANGRE LIOFILIZADA</a:t>
          </a:r>
          <a:endParaRPr lang="es-EC" sz="800" kern="1200" dirty="0"/>
        </a:p>
      </dsp:txBody>
      <dsp:txXfrm>
        <a:off x="4256627" y="1138904"/>
        <a:ext cx="1104392" cy="2312320"/>
      </dsp:txXfrm>
    </dsp:sp>
    <dsp:sp modelId="{F8A53E70-602A-45D9-BF56-FC12F072A5DF}">
      <dsp:nvSpPr>
        <dsp:cNvPr id="0" name=""/>
        <dsp:cNvSpPr/>
      </dsp:nvSpPr>
      <dsp:spPr>
        <a:xfrm>
          <a:off x="5296661" y="699257"/>
          <a:ext cx="436234" cy="436234"/>
        </a:xfrm>
        <a:prstGeom prst="ellips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16125-16CC-44C8-BFBC-BBA901879B80}">
      <dsp:nvSpPr>
        <dsp:cNvPr id="0" name=""/>
        <dsp:cNvSpPr/>
      </dsp:nvSpPr>
      <dsp:spPr>
        <a:xfrm>
          <a:off x="5361019" y="911123"/>
          <a:ext cx="1104392" cy="2540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52" tIns="0" rIns="0" bIns="0" numCol="1" spcCol="1270" anchor="t" anchorCtr="0">
          <a:noAutofit/>
          <a:sp3d extrusionH="28000" prstMaterial="matte"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5361019" y="911123"/>
        <a:ext cx="1104392" cy="2540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46D46-97C9-4A80-B5FB-1C98B4D3E1BC}">
      <dsp:nvSpPr>
        <dsp:cNvPr id="0" name=""/>
        <dsp:cNvSpPr/>
      </dsp:nvSpPr>
      <dsp:spPr>
        <a:xfrm>
          <a:off x="1978818" y="0"/>
          <a:ext cx="3451225" cy="345122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4638F-304A-447D-8294-86B4EEFE4817}">
      <dsp:nvSpPr>
        <dsp:cNvPr id="0" name=""/>
        <dsp:cNvSpPr/>
      </dsp:nvSpPr>
      <dsp:spPr>
        <a:xfrm>
          <a:off x="2306684" y="327866"/>
          <a:ext cx="1345977" cy="134597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MANIPULACIÓN DE ALIMENTOS (PRODUCTOS SANOS)</a:t>
          </a:r>
          <a:endParaRPr lang="es-EC" sz="1000" kern="1200" dirty="0"/>
        </a:p>
      </dsp:txBody>
      <dsp:txXfrm>
        <a:off x="2372389" y="393571"/>
        <a:ext cx="1214567" cy="1214567"/>
      </dsp:txXfrm>
    </dsp:sp>
    <dsp:sp modelId="{43436DC8-0EC1-4BE3-8444-6CD47A14A4E6}">
      <dsp:nvSpPr>
        <dsp:cNvPr id="0" name=""/>
        <dsp:cNvSpPr/>
      </dsp:nvSpPr>
      <dsp:spPr>
        <a:xfrm>
          <a:off x="3756199" y="327866"/>
          <a:ext cx="1345977" cy="1345977"/>
        </a:xfrm>
        <a:prstGeom prst="roundRect">
          <a:avLst/>
        </a:prstGeom>
        <a:solidFill>
          <a:schemeClr val="accent4">
            <a:shade val="80000"/>
            <a:hueOff val="125285"/>
            <a:satOff val="-5139"/>
            <a:lumOff val="99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BUEN ESTADO DE SALUD</a:t>
          </a:r>
          <a:endParaRPr lang="es-EC" sz="1000" kern="1200" dirty="0"/>
        </a:p>
      </dsp:txBody>
      <dsp:txXfrm>
        <a:off x="3821904" y="393571"/>
        <a:ext cx="1214567" cy="1214567"/>
      </dsp:txXfrm>
    </dsp:sp>
    <dsp:sp modelId="{392F222E-B46A-4E1E-94E2-8D80148CD440}">
      <dsp:nvSpPr>
        <dsp:cNvPr id="0" name=""/>
        <dsp:cNvSpPr/>
      </dsp:nvSpPr>
      <dsp:spPr>
        <a:xfrm>
          <a:off x="2306684" y="1777380"/>
          <a:ext cx="1345977" cy="1345977"/>
        </a:xfrm>
        <a:prstGeom prst="roundRect">
          <a:avLst/>
        </a:prstGeom>
        <a:solidFill>
          <a:schemeClr val="accent4">
            <a:shade val="80000"/>
            <a:hueOff val="250569"/>
            <a:satOff val="-10279"/>
            <a:lumOff val="198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EVITAR CONTAMINACIÓN CRUZADA DIRECTA E INDIRECTA</a:t>
          </a:r>
          <a:endParaRPr lang="es-EC" sz="1000" kern="1200" dirty="0"/>
        </a:p>
      </dsp:txBody>
      <dsp:txXfrm>
        <a:off x="2372389" y="1843085"/>
        <a:ext cx="1214567" cy="1214567"/>
      </dsp:txXfrm>
    </dsp:sp>
    <dsp:sp modelId="{8696E222-B35D-422F-9F03-D75B547CF9F8}">
      <dsp:nvSpPr>
        <dsp:cNvPr id="0" name=""/>
        <dsp:cNvSpPr/>
      </dsp:nvSpPr>
      <dsp:spPr>
        <a:xfrm>
          <a:off x="3756199" y="1777380"/>
          <a:ext cx="1345977" cy="1345977"/>
        </a:xfrm>
        <a:prstGeom prst="roundRect">
          <a:avLst/>
        </a:prstGeom>
        <a:solidFill>
          <a:schemeClr val="accent4">
            <a:shade val="80000"/>
            <a:hueOff val="375854"/>
            <a:satOff val="-15418"/>
            <a:lumOff val="298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CONDICIONES DE TEMPERATURA ADECUADA Y BUEN ALMACENAMIENTO</a:t>
          </a:r>
          <a:endParaRPr lang="es-EC" sz="1000" kern="1200" dirty="0"/>
        </a:p>
      </dsp:txBody>
      <dsp:txXfrm>
        <a:off x="3821904" y="1843085"/>
        <a:ext cx="1214567" cy="1214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38E5B-67C2-4E31-A687-09B6DFE6CBA6}">
      <dsp:nvSpPr>
        <dsp:cNvPr id="0" name=""/>
        <dsp:cNvSpPr/>
      </dsp:nvSpPr>
      <dsp:spPr>
        <a:xfrm>
          <a:off x="3343636" y="7"/>
          <a:ext cx="1455800" cy="145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SABOR</a:t>
          </a:r>
          <a:endParaRPr lang="es-EC" sz="1500" kern="1200" dirty="0"/>
        </a:p>
      </dsp:txBody>
      <dsp:txXfrm>
        <a:off x="3556833" y="213204"/>
        <a:ext cx="1029406" cy="1029406"/>
      </dsp:txXfrm>
    </dsp:sp>
    <dsp:sp modelId="{9512CB27-34B6-4B1C-BEB6-54D3C2F258A5}">
      <dsp:nvSpPr>
        <dsp:cNvPr id="0" name=""/>
        <dsp:cNvSpPr/>
      </dsp:nvSpPr>
      <dsp:spPr>
        <a:xfrm rot="1439314">
          <a:off x="4982007" y="1049893"/>
          <a:ext cx="730363" cy="49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4988373" y="1118196"/>
        <a:ext cx="582963" cy="294800"/>
      </dsp:txXfrm>
    </dsp:sp>
    <dsp:sp modelId="{1833BD5D-5C9D-41A8-9765-FEAC4D0D8E26}">
      <dsp:nvSpPr>
        <dsp:cNvPr id="0" name=""/>
        <dsp:cNvSpPr/>
      </dsp:nvSpPr>
      <dsp:spPr>
        <a:xfrm>
          <a:off x="5932712" y="1152118"/>
          <a:ext cx="1455800" cy="145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COLOR</a:t>
          </a:r>
          <a:endParaRPr lang="es-EC" sz="1500" kern="1200" dirty="0"/>
        </a:p>
      </dsp:txBody>
      <dsp:txXfrm>
        <a:off x="6145909" y="1365315"/>
        <a:ext cx="1029406" cy="1029406"/>
      </dsp:txXfrm>
    </dsp:sp>
    <dsp:sp modelId="{3BD98821-F98B-4D3D-ABCD-BBEF8AFDC50F}">
      <dsp:nvSpPr>
        <dsp:cNvPr id="0" name=""/>
        <dsp:cNvSpPr/>
      </dsp:nvSpPr>
      <dsp:spPr>
        <a:xfrm rot="6894102">
          <a:off x="5890529" y="2729218"/>
          <a:ext cx="523647" cy="49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5995261" y="2760636"/>
        <a:ext cx="376247" cy="294800"/>
      </dsp:txXfrm>
    </dsp:sp>
    <dsp:sp modelId="{395A66A8-F4C1-43AC-B05A-D018705D6226}">
      <dsp:nvSpPr>
        <dsp:cNvPr id="0" name=""/>
        <dsp:cNvSpPr/>
      </dsp:nvSpPr>
      <dsp:spPr>
        <a:xfrm>
          <a:off x="4903713" y="3368735"/>
          <a:ext cx="1455800" cy="1455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OLOR</a:t>
          </a:r>
          <a:endParaRPr lang="es-EC" sz="1500" kern="1200" dirty="0"/>
        </a:p>
      </dsp:txBody>
      <dsp:txXfrm>
        <a:off x="5116910" y="3581932"/>
        <a:ext cx="1029406" cy="1029406"/>
      </dsp:txXfrm>
    </dsp:sp>
    <dsp:sp modelId="{4CA6C8A1-43E9-44C2-BCDB-C4669551E815}">
      <dsp:nvSpPr>
        <dsp:cNvPr id="0" name=""/>
        <dsp:cNvSpPr/>
      </dsp:nvSpPr>
      <dsp:spPr>
        <a:xfrm rot="10800000">
          <a:off x="3577971" y="3850969"/>
          <a:ext cx="936857" cy="49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3725371" y="3949235"/>
        <a:ext cx="789457" cy="294800"/>
      </dsp:txXfrm>
    </dsp:sp>
    <dsp:sp modelId="{607A13CF-5E6B-48BD-ACF8-AD8121D4C484}">
      <dsp:nvSpPr>
        <dsp:cNvPr id="0" name=""/>
        <dsp:cNvSpPr/>
      </dsp:nvSpPr>
      <dsp:spPr>
        <a:xfrm>
          <a:off x="1680257" y="3368735"/>
          <a:ext cx="1455800" cy="1455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TEXTURA</a:t>
          </a:r>
          <a:endParaRPr lang="es-EC" sz="1500" kern="1200" dirty="0"/>
        </a:p>
      </dsp:txBody>
      <dsp:txXfrm>
        <a:off x="1893454" y="3581932"/>
        <a:ext cx="1029406" cy="1029406"/>
      </dsp:txXfrm>
    </dsp:sp>
    <dsp:sp modelId="{EB09D6EA-296C-468D-8727-907BA58AB9F8}">
      <dsp:nvSpPr>
        <dsp:cNvPr id="0" name=""/>
        <dsp:cNvSpPr/>
      </dsp:nvSpPr>
      <dsp:spPr>
        <a:xfrm rot="14417863">
          <a:off x="1553925" y="2807227"/>
          <a:ext cx="517674" cy="49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1664143" y="2969510"/>
        <a:ext cx="370274" cy="294800"/>
      </dsp:txXfrm>
    </dsp:sp>
    <dsp:sp modelId="{4ADC572B-442B-40C9-A1E6-3C36BB659DEF}">
      <dsp:nvSpPr>
        <dsp:cNvPr id="0" name=""/>
        <dsp:cNvSpPr/>
      </dsp:nvSpPr>
      <dsp:spPr>
        <a:xfrm>
          <a:off x="474948" y="1255799"/>
          <a:ext cx="1455800" cy="14558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PRODUCTO FINAL</a:t>
          </a:r>
          <a:endParaRPr lang="es-EC" sz="1500" kern="1200" dirty="0"/>
        </a:p>
      </dsp:txBody>
      <dsp:txXfrm>
        <a:off x="688145" y="1468996"/>
        <a:ext cx="1029406" cy="1029406"/>
      </dsp:txXfrm>
    </dsp:sp>
    <dsp:sp modelId="{500A0A17-2644-4F23-8F35-EBCAF56A6DCF}">
      <dsp:nvSpPr>
        <dsp:cNvPr id="0" name=""/>
        <dsp:cNvSpPr/>
      </dsp:nvSpPr>
      <dsp:spPr>
        <a:xfrm rot="20181492">
          <a:off x="2170101" y="1120216"/>
          <a:ext cx="888129" cy="49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2176287" y="1248037"/>
        <a:ext cx="740729" cy="29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612F1-68C4-486B-8281-667E60260563}">
      <dsp:nvSpPr>
        <dsp:cNvPr id="0" name=""/>
        <dsp:cNvSpPr/>
      </dsp:nvSpPr>
      <dsp:spPr>
        <a:xfrm>
          <a:off x="3100923" y="0"/>
          <a:ext cx="1607715" cy="1045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SABOR</a:t>
          </a:r>
          <a:endParaRPr lang="es-EC" sz="2100" kern="1200" dirty="0"/>
        </a:p>
      </dsp:txBody>
      <dsp:txXfrm>
        <a:off x="3151936" y="51013"/>
        <a:ext cx="1505689" cy="942989"/>
      </dsp:txXfrm>
    </dsp:sp>
    <dsp:sp modelId="{314D0F8D-6107-47D2-B522-8C8ED8F64FF5}">
      <dsp:nvSpPr>
        <dsp:cNvPr id="0" name=""/>
        <dsp:cNvSpPr/>
      </dsp:nvSpPr>
      <dsp:spPr>
        <a:xfrm>
          <a:off x="2956163" y="648159"/>
          <a:ext cx="4172946" cy="4172946"/>
        </a:xfrm>
        <a:custGeom>
          <a:avLst/>
          <a:gdLst/>
          <a:ahLst/>
          <a:cxnLst/>
          <a:rect l="0" t="0" r="0" b="0"/>
          <a:pathLst>
            <a:path>
              <a:moveTo>
                <a:pt x="2142241" y="745"/>
              </a:moveTo>
              <a:arcTo wR="2086473" hR="2086473" stAng="16291896" swAng="20652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87AE6-8484-43A4-B0EC-93C93DE0DB7E}">
      <dsp:nvSpPr>
        <dsp:cNvPr id="0" name=""/>
        <dsp:cNvSpPr/>
      </dsp:nvSpPr>
      <dsp:spPr>
        <a:xfrm>
          <a:off x="5957280" y="1303565"/>
          <a:ext cx="1607715" cy="1045015"/>
        </a:xfrm>
        <a:prstGeom prst="roundRect">
          <a:avLst/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COLOR</a:t>
          </a:r>
          <a:endParaRPr lang="es-EC" sz="2100" kern="1200" dirty="0"/>
        </a:p>
      </dsp:txBody>
      <dsp:txXfrm>
        <a:off x="6008293" y="1354578"/>
        <a:ext cx="1505689" cy="942989"/>
      </dsp:txXfrm>
    </dsp:sp>
    <dsp:sp modelId="{5428FA36-68D0-4799-BD6D-670CB7FD5B08}">
      <dsp:nvSpPr>
        <dsp:cNvPr id="0" name=""/>
        <dsp:cNvSpPr/>
      </dsp:nvSpPr>
      <dsp:spPr>
        <a:xfrm>
          <a:off x="2740631" y="-223097"/>
          <a:ext cx="4172946" cy="4172946"/>
        </a:xfrm>
        <a:custGeom>
          <a:avLst/>
          <a:gdLst/>
          <a:ahLst/>
          <a:cxnLst/>
          <a:rect l="0" t="0" r="0" b="0"/>
          <a:pathLst>
            <a:path>
              <a:moveTo>
                <a:pt x="3996916" y="2925269"/>
              </a:moveTo>
              <a:arcTo wR="2086473" hR="2086473" stAng="1422257" swAng="1959561"/>
            </a:path>
          </a:pathLst>
        </a:custGeom>
        <a:noFill/>
        <a:ln w="9525" cap="flat" cmpd="sng" algn="ctr">
          <a:solidFill>
            <a:schemeClr val="accent5">
              <a:hueOff val="2042989"/>
              <a:satOff val="1394"/>
              <a:lumOff val="-3921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B94F2-7881-47EE-A2A8-AEFBA5C81CC8}">
      <dsp:nvSpPr>
        <dsp:cNvPr id="0" name=""/>
        <dsp:cNvSpPr/>
      </dsp:nvSpPr>
      <dsp:spPr>
        <a:xfrm>
          <a:off x="4346976" y="3778547"/>
          <a:ext cx="1607715" cy="1045015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OLOR</a:t>
          </a:r>
          <a:endParaRPr lang="es-EC" sz="2100" kern="1200" dirty="0"/>
        </a:p>
      </dsp:txBody>
      <dsp:txXfrm>
        <a:off x="4397989" y="3829560"/>
        <a:ext cx="1505689" cy="942989"/>
      </dsp:txXfrm>
    </dsp:sp>
    <dsp:sp modelId="{676C1E63-9BBF-44AC-94BA-72B94EC934B6}">
      <dsp:nvSpPr>
        <dsp:cNvPr id="0" name=""/>
        <dsp:cNvSpPr/>
      </dsp:nvSpPr>
      <dsp:spPr>
        <a:xfrm>
          <a:off x="1837962" y="526589"/>
          <a:ext cx="4172946" cy="4172946"/>
        </a:xfrm>
        <a:custGeom>
          <a:avLst/>
          <a:gdLst/>
          <a:ahLst/>
          <a:cxnLst/>
          <a:rect l="0" t="0" r="0" b="0"/>
          <a:pathLst>
            <a:path>
              <a:moveTo>
                <a:pt x="2342295" y="4157204"/>
              </a:moveTo>
              <a:arcTo wR="2086473" hR="2086473" stAng="4977436" swAng="845128"/>
            </a:path>
          </a:pathLst>
        </a:custGeom>
        <a:noFill/>
        <a:ln w="9525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8D0E7-ACA4-4097-BD74-4479B801F435}">
      <dsp:nvSpPr>
        <dsp:cNvPr id="0" name=""/>
        <dsp:cNvSpPr/>
      </dsp:nvSpPr>
      <dsp:spPr>
        <a:xfrm>
          <a:off x="1894179" y="3778547"/>
          <a:ext cx="1607715" cy="1045015"/>
        </a:xfrm>
        <a:prstGeom prst="roundRect">
          <a:avLst/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TEXTURA</a:t>
          </a:r>
          <a:endParaRPr lang="es-EC" sz="2100" kern="1200" dirty="0"/>
        </a:p>
      </dsp:txBody>
      <dsp:txXfrm>
        <a:off x="1945192" y="3829560"/>
        <a:ext cx="1505689" cy="942989"/>
      </dsp:txXfrm>
    </dsp:sp>
    <dsp:sp modelId="{10F1EE97-B7D6-46C1-8B22-2B50FA0D460C}">
      <dsp:nvSpPr>
        <dsp:cNvPr id="0" name=""/>
        <dsp:cNvSpPr/>
      </dsp:nvSpPr>
      <dsp:spPr>
        <a:xfrm>
          <a:off x="783401" y="-281837"/>
          <a:ext cx="4172946" cy="4172946"/>
        </a:xfrm>
        <a:custGeom>
          <a:avLst/>
          <a:gdLst/>
          <a:ahLst/>
          <a:cxnLst/>
          <a:rect l="0" t="0" r="0" b="0"/>
          <a:pathLst>
            <a:path>
              <a:moveTo>
                <a:pt x="1053902" y="3899528"/>
              </a:moveTo>
              <a:arcTo wR="2086473" hR="2086473" stAng="7179742" swAng="2068182"/>
            </a:path>
          </a:pathLst>
        </a:custGeom>
        <a:noFill/>
        <a:ln w="9525" cap="flat" cmpd="sng" algn="ctr">
          <a:solidFill>
            <a:schemeClr val="accent5">
              <a:hueOff val="6128967"/>
              <a:satOff val="4183"/>
              <a:lumOff val="-11764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0E507-F56F-468B-8947-1A73E79BD4F2}">
      <dsp:nvSpPr>
        <dsp:cNvPr id="0" name=""/>
        <dsp:cNvSpPr/>
      </dsp:nvSpPr>
      <dsp:spPr>
        <a:xfrm>
          <a:off x="142550" y="1303561"/>
          <a:ext cx="1607715" cy="1045015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PRODUCTO FINAL</a:t>
          </a:r>
          <a:endParaRPr lang="es-EC" sz="2100" kern="1200" dirty="0"/>
        </a:p>
      </dsp:txBody>
      <dsp:txXfrm>
        <a:off x="193563" y="1354574"/>
        <a:ext cx="1505689" cy="942989"/>
      </dsp:txXfrm>
    </dsp:sp>
    <dsp:sp modelId="{E729AF09-E248-4BCB-98F8-5372109A7C65}">
      <dsp:nvSpPr>
        <dsp:cNvPr id="0" name=""/>
        <dsp:cNvSpPr/>
      </dsp:nvSpPr>
      <dsp:spPr>
        <a:xfrm>
          <a:off x="572159" y="644022"/>
          <a:ext cx="4172946" cy="4172946"/>
        </a:xfrm>
        <a:custGeom>
          <a:avLst/>
          <a:gdLst/>
          <a:ahLst/>
          <a:cxnLst/>
          <a:rect l="0" t="0" r="0" b="0"/>
          <a:pathLst>
            <a:path>
              <a:moveTo>
                <a:pt x="873371" y="388899"/>
              </a:moveTo>
              <a:arcTo wR="2086473" hR="2086473" stAng="14067004" swAng="2189236"/>
            </a:path>
          </a:pathLst>
        </a:custGeom>
        <a:noFill/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CBEB21-F706-45A5-B0A9-B335A89A6D90}" type="datetimeFigureOut">
              <a:rPr lang="es-EC" smtClean="0"/>
              <a:t>01/12/2014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963D15-627D-49C5-BB0A-BAFDF966799F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es-EC" dirty="0"/>
          </a:p>
          <a:p>
            <a:pPr marL="0" indent="0" algn="ctr">
              <a:buNone/>
            </a:pPr>
            <a:r>
              <a:rPr lang="es-EC" b="1" dirty="0"/>
              <a:t> </a:t>
            </a:r>
            <a:endParaRPr lang="es-EC" dirty="0"/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 ADMINISTRATIVAS Y DE COMERCIO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ADMINISTRACIÓN TURÍSTICA Y HOTELERA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TESIS PREVIO A LA OBTENCIÓN DEL TÍTULO DE INGENIERO EN ADMINISTRACIÓN TURÍSTICA Y HOTELERA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AUTOR: CHÁVEZ INFANTE, CRISTIAN MARCELO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TEMA: “PROPUESTA DE UN PRODUCTO ALIMENTICIO CON ALTO GRADO NUTRICIONAL PARA COMBATIR LA ANEMIA”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EC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LCDA.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MORENO, MARIA FERNANDA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CO-DIRECTOR: </a:t>
            </a:r>
            <a:r>
              <a:rPr lang="es-EC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LIC.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JÁCOME, FERNANDO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QUITO, </a:t>
            </a:r>
            <a:r>
              <a:rPr lang="es-EC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r="31393" b="64239"/>
          <a:stretch/>
        </p:blipFill>
        <p:spPr bwMode="auto">
          <a:xfrm>
            <a:off x="1890712" y="476672"/>
            <a:ext cx="536257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50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CREACIÓN DEL PRODUCTO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21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325344"/>
              </p:ext>
            </p:extLst>
          </p:nvPr>
        </p:nvGraphicFramePr>
        <p:xfrm>
          <a:off x="467544" y="1916832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9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131316"/>
              </p:ext>
            </p:extLst>
          </p:nvPr>
        </p:nvGraphicFramePr>
        <p:xfrm>
          <a:off x="899592" y="1628800"/>
          <a:ext cx="773291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OBJETIVOS DE LOS PRODUCTOS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7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PLAN DE ELABORACIÓN DE LOS PRODUCTOS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2323" t="18530" r="13185" b="8236"/>
          <a:stretch/>
        </p:blipFill>
        <p:spPr bwMode="auto">
          <a:xfrm>
            <a:off x="395535" y="1484785"/>
            <a:ext cx="8280921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77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66146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PROCESOS DE SALUBRIDAD DE LA MATERIA PRIMA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7284395" y="3429000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200" dirty="0" smtClean="0"/>
              <a:t>PROCESO DE</a:t>
            </a:r>
          </a:p>
          <a:p>
            <a:pPr lvl="0"/>
            <a:r>
              <a:rPr lang="es-EC" sz="1200" dirty="0" smtClean="0"/>
              <a:t>COCCIÓN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9304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6931" t="-67" r="16755" b="67"/>
          <a:stretch/>
        </p:blipFill>
        <p:spPr bwMode="auto">
          <a:xfrm>
            <a:off x="4150139" y="138483"/>
            <a:ext cx="3885687" cy="2181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724275" cy="1676400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1" y="2060848"/>
            <a:ext cx="3528392" cy="1872208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8" y="2642164"/>
            <a:ext cx="2972469" cy="1866956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95" y="2492897"/>
            <a:ext cx="2148205" cy="2228514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5" y="4418531"/>
            <a:ext cx="3167419" cy="1676400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43" y="4771142"/>
            <a:ext cx="1656184" cy="1758724"/>
          </a:xfrm>
          <a:prstGeom prst="rect">
            <a:avLst/>
          </a:prstGeom>
          <a:noFill/>
        </p:spPr>
      </p:pic>
      <p:pic>
        <p:nvPicPr>
          <p:cNvPr id="11" name="0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r="14638"/>
          <a:stretch/>
        </p:blipFill>
        <p:spPr bwMode="auto">
          <a:xfrm>
            <a:off x="5783361" y="4787941"/>
            <a:ext cx="2101007" cy="1836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4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481958"/>
              </p:ext>
            </p:extLst>
          </p:nvPr>
        </p:nvGraphicFramePr>
        <p:xfrm>
          <a:off x="1547664" y="1628800"/>
          <a:ext cx="5763316" cy="1368153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1930711"/>
                <a:gridCol w="1916879"/>
                <a:gridCol w="1915726"/>
              </a:tblGrid>
              <a:tr h="446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RESULTADO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Proteína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Hierro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 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mg/Kg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19.01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336.56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RESULTADOS DE INVESTIGACIÓN DE LA SANGRE LIOFILIZADA DE OVINO</a:t>
            </a:r>
            <a:endParaRPr lang="es-EC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91711" y="31916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Resultados Laboratorio de Alimentos UCE (Sangre L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quida)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1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kumimoji="0" lang="es-ES" altLang="es-EC" sz="1200" b="0" i="1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Laboratorio de Alimentos Universidad Central del Ecuador (UCE)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30729"/>
              </p:ext>
            </p:extLst>
          </p:nvPr>
        </p:nvGraphicFramePr>
        <p:xfrm>
          <a:off x="1491711" y="3861048"/>
          <a:ext cx="5888602" cy="1296144"/>
        </p:xfrm>
        <a:graphic>
          <a:graphicData uri="http://schemas.openxmlformats.org/drawingml/2006/table">
            <a:tbl>
              <a:tblPr firstRow="1" lastRow="1">
                <a:tableStyleId>{775DCB02-9BB8-47FD-8907-85C794F793BA}</a:tableStyleId>
              </a:tblPr>
              <a:tblGrid>
                <a:gridCol w="1972682"/>
                <a:gridCol w="1958549"/>
                <a:gridCol w="1957371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UNIDAD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RESULTADO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Humedad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Hierro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mg/Kg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10.51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2831.25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91711" y="53857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Resultados Laboratorio de Alimentos UCE (Sangre Liofilizada)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1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kumimoji="0" lang="es-ES" altLang="es-EC" sz="1200" b="0" i="1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Laboratorio de Alimentos Universidad Central del Ecuador (UCE)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351975"/>
              </p:ext>
            </p:extLst>
          </p:nvPr>
        </p:nvGraphicFramePr>
        <p:xfrm>
          <a:off x="467628" y="1484785"/>
          <a:ext cx="8208827" cy="4896543"/>
        </p:xfrm>
        <a:graphic>
          <a:graphicData uri="http://schemas.openxmlformats.org/drawingml/2006/table">
            <a:tbl>
              <a:tblPr firstRow="1" lastRow="1">
                <a:tableStyleId>{72833802-FEF1-4C79-8D5D-14CF1EAF98D9}</a:tableStyleId>
              </a:tblPr>
              <a:tblGrid>
                <a:gridCol w="2853388"/>
                <a:gridCol w="2804135"/>
                <a:gridCol w="2551304"/>
              </a:tblGrid>
              <a:tr h="463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GALLETAS NUTRICIONALES CON SANGRE LIOFILIZADA DE OVEJA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INGREDIENTE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1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Agua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Sangre Liofilizada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Harina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Quinua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Vainilla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Azúcar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Margarina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  y  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Una pizca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en gramos  masa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C" sz="1100">
                          <a:effectLst/>
                        </a:rPr>
                        <a:t>129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C" sz="1100">
                          <a:effectLst/>
                        </a:rPr>
                        <a:t>gr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161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PROCESOS Y TIEMPOS:         -     Hervir agua alcanzando los 90°C</a:t>
                      </a:r>
                    </a:p>
                    <a:p>
                      <a:pPr marL="16002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100" dirty="0">
                          <a:effectLst/>
                        </a:rPr>
                        <a:t>Cocción de quinua por 10 min.</a:t>
                      </a:r>
                      <a:endParaRPr lang="es-EC" sz="1100" dirty="0">
                        <a:effectLst/>
                      </a:endParaRPr>
                    </a:p>
                    <a:p>
                      <a:pPr marL="16002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100" dirty="0">
                          <a:effectLst/>
                        </a:rPr>
                        <a:t>Afinación de la quinua</a:t>
                      </a:r>
                      <a:endParaRPr lang="es-EC" sz="1100" dirty="0">
                        <a:effectLst/>
                      </a:endParaRPr>
                    </a:p>
                    <a:p>
                      <a:pPr marL="16002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100" dirty="0">
                          <a:effectLst/>
                        </a:rPr>
                        <a:t>Mezcla de ingredientes con cuchara</a:t>
                      </a:r>
                      <a:endParaRPr lang="es-EC" sz="1100" dirty="0">
                        <a:effectLst/>
                      </a:endParaRPr>
                    </a:p>
                    <a:p>
                      <a:pPr marL="16002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100" dirty="0">
                          <a:effectLst/>
                        </a:rPr>
                        <a:t>Cocción a 180°C durante 12 o 15 min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RECETA ESTÁNDAR DE GALLETAS NUTRICIONALES</a:t>
            </a:r>
            <a:endParaRPr lang="es-EC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400800"/>
            <a:ext cx="87484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Receta Est</a:t>
            </a: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ndar Galletas Nutricionales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Elaborado por: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Cristian Ch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vez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47947" y="2168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</a:t>
            </a:r>
            <a:endParaRPr lang="es-EC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572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572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3835"/>
            <a:ext cx="4878288" cy="30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88199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TÉCNICAS Y MÉTODOS ADECUADOS DE ELABORACIÓN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976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i="0" dirty="0" smtClean="0"/>
              <a:t>“PROPUESTA DE UN PRODUCTO ALIMENTICIO CON ALTO GRADO NUTRICIONAL PARA COMBATIR LA ANEMIA”</a:t>
            </a:r>
            <a:endParaRPr lang="es-EC" i="0" dirty="0"/>
          </a:p>
        </p:txBody>
      </p:sp>
    </p:spTree>
    <p:extLst>
      <p:ext uri="{BB962C8B-B14F-4D97-AF65-F5344CB8AC3E}">
        <p14:creationId xmlns:p14="http://schemas.microsoft.com/office/powerpoint/2010/main" val="35509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Balanza medidora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 Menaje de mise en place: cuchara, platos pequeños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Olla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Cocina con horno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Procesador de alimentos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Rodillo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Molde tipo figuras para masa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Molde para hornear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Fundas plásticas herméticas </a:t>
            </a:r>
            <a:r>
              <a:rPr lang="es-ES_tradnl" dirty="0" err="1" smtClean="0"/>
              <a:t>Ziploc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IMPLEMENTOS A UTILIZAR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12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762144"/>
              </p:ext>
            </p:extLst>
          </p:nvPr>
        </p:nvGraphicFramePr>
        <p:xfrm>
          <a:off x="467628" y="1484787"/>
          <a:ext cx="8208827" cy="4752525"/>
        </p:xfrm>
        <a:graphic>
          <a:graphicData uri="http://schemas.openxmlformats.org/drawingml/2006/table">
            <a:tbl>
              <a:tblPr firstRow="1" lastRow="1">
                <a:tableStyleId>{5DA37D80-6434-44D0-A028-1B22A696006F}</a:tableStyleId>
              </a:tblPr>
              <a:tblGrid>
                <a:gridCol w="2825478"/>
                <a:gridCol w="2817269"/>
                <a:gridCol w="2566080"/>
              </a:tblGrid>
              <a:tr h="2909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BARRA NUTRICIONAL CON SANGRE LIOFILIZADA DE OVEJA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INGREDIENTE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6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Agua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Panela molida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Sangre liofilizada de oveja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Avena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   en gramos      masa  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C" sz="1100">
                          <a:effectLst/>
                        </a:rPr>
                        <a:t>                       350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s-EC" sz="1100">
                          <a:effectLst/>
                        </a:rPr>
                        <a:t>                        gr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325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PROCESOS Y TIEMPOS:          -     Mezcla de ingredientes</a:t>
                      </a:r>
                    </a:p>
                    <a:p>
                      <a:pPr marL="16002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100" dirty="0">
                          <a:effectLst/>
                        </a:rPr>
                        <a:t>Obtención de la miel pasando por punto de jarabe (ebullición), hilo fino e hilo grueso.</a:t>
                      </a:r>
                      <a:endParaRPr lang="es-EC" sz="1100" dirty="0">
                        <a:effectLst/>
                      </a:endParaRPr>
                    </a:p>
                    <a:p>
                      <a:pPr marL="16002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100" dirty="0">
                          <a:effectLst/>
                        </a:rPr>
                        <a:t>El agua es un ingrediente más, pero por efectos de evaporación no incidirá en un mayor peso final de la masa total obtenida que es 350.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RECETA ESTÁNDAR DE LA BARRA NUTRICIONAL</a:t>
            </a:r>
            <a:endParaRPr lang="es-EC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313" y="63093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Receta est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ndar Barra Nutricional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Elaborado por: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Cristian Ch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vez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/>
              <a:t>Balanza </a:t>
            </a:r>
            <a:r>
              <a:rPr lang="es-ES_tradnl" dirty="0" smtClean="0"/>
              <a:t>medidora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Menaje </a:t>
            </a:r>
            <a:r>
              <a:rPr lang="es-ES_tradnl" dirty="0"/>
              <a:t>de mise en place: platos </a:t>
            </a:r>
            <a:r>
              <a:rPr lang="es-ES_tradnl" dirty="0" smtClean="0"/>
              <a:t>pequeños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Olla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Cocina 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Bolillo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Cuchillo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Una </a:t>
            </a:r>
            <a:r>
              <a:rPr lang="es-ES_tradnl" dirty="0"/>
              <a:t>taza ( probar puntos de hilo fino y grueso </a:t>
            </a:r>
            <a:r>
              <a:rPr lang="es-ES_tradnl" dirty="0" smtClean="0"/>
              <a:t>)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 smtClean="0"/>
              <a:t>Fundas </a:t>
            </a:r>
            <a:r>
              <a:rPr lang="es-ES_tradnl" dirty="0"/>
              <a:t>plásticas herméticas </a:t>
            </a:r>
            <a:r>
              <a:rPr lang="es-ES_tradnl" dirty="0" err="1"/>
              <a:t>Ziploc</a:t>
            </a:r>
            <a:endParaRPr lang="es-EC" dirty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IMPLEMENTOS A UTILIZAR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4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CERTIFICACIÓN DEL PRODUCTO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5574" t="1" r="51674" b="77727"/>
          <a:stretch/>
        </p:blipFill>
        <p:spPr bwMode="auto">
          <a:xfrm>
            <a:off x="395536" y="1484784"/>
            <a:ext cx="3960440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26455" t="8784" r="59965" b="66749"/>
          <a:stretch/>
        </p:blipFill>
        <p:spPr bwMode="auto">
          <a:xfrm>
            <a:off x="4383507" y="1484784"/>
            <a:ext cx="4076925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38625" t="39839" r="44973" b="30047"/>
          <a:stretch/>
        </p:blipFill>
        <p:spPr bwMode="auto">
          <a:xfrm>
            <a:off x="395535" y="3886200"/>
            <a:ext cx="3987971" cy="2351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/>
          <a:srcRect l="71781" t="1569" r="2822" b="85570"/>
          <a:stretch/>
        </p:blipFill>
        <p:spPr bwMode="auto">
          <a:xfrm>
            <a:off x="4339564" y="3886200"/>
            <a:ext cx="4120868" cy="2351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9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dirty="0" smtClean="0"/>
              <a:t>RESULTADOS DE LOS PRODUCTOS ELABORADOS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93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6031"/>
              </p:ext>
            </p:extLst>
          </p:nvPr>
        </p:nvGraphicFramePr>
        <p:xfrm>
          <a:off x="871538" y="1700808"/>
          <a:ext cx="780491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GALLETA NUTRICIONAL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189426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GALLETA NUTRICIONAL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GALLETA ANALISADA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73186"/>
              </p:ext>
            </p:extLst>
          </p:nvPr>
        </p:nvGraphicFramePr>
        <p:xfrm>
          <a:off x="899592" y="1772816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BARRA NUTRICIONAL</a:t>
            </a:r>
            <a:endParaRPr lang="es-EC" dirty="0"/>
          </a:p>
        </p:txBody>
      </p:sp>
      <p:pic>
        <p:nvPicPr>
          <p:cNvPr id="5" name="4 Imagen" descr="C:\Users\Hp-W8\AppData\Local\Microsoft\Windows\INetCache\Content.Word\Foto00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37626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96855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La suplementación alimentaria es altamente </a:t>
            </a:r>
            <a:r>
              <a:rPr lang="es-MX" dirty="0" smtClean="0"/>
              <a:t>positiva.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Los alimentos funcionales cada vez toman mayor fuerza dentro de una población </a:t>
            </a:r>
            <a:r>
              <a:rPr lang="es-MX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El poder de elección sobre la adquisición de los alimentos se encuentra determinado por el nivel educativo de una persona y la capacidad adquisitiva económica </a:t>
            </a:r>
            <a:r>
              <a:rPr lang="es-MX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 Los resultados favorables verificados por las diferentes instituciones que participaron en este proceso de crear las galletas nutricionales avalan la idoneidad de éste alimento para su </a:t>
            </a:r>
            <a:r>
              <a:rPr lang="es-MX" dirty="0" smtClean="0"/>
              <a:t>consumo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Los componentes nutricionales con los que cuenta la sangre ovina, no sufrieron alteración de consideración alguna durante los distintos procesos a los que fue sometida </a:t>
            </a: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la sangre liofilizada de ovino presenta mejores condiciones para ser utilizada como un ingrediente, debido a que ésta sangre al pasar por dicho proceso de liofilización concentra mayor cantidad de hierro en la misma, la deshidrata hasta en un 90% </a:t>
            </a:r>
            <a:r>
              <a:rPr lang="es-MX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El hierro en la sangre liofilizada no sufre alteración al momento de someterse al proceso de cocción </a:t>
            </a:r>
            <a:r>
              <a:rPr lang="es-MX" dirty="0" smtClean="0"/>
              <a:t>.</a:t>
            </a:r>
            <a:endParaRPr lang="es-EC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3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DETERMINACIÓN DEL PROBLEMA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74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3" cy="4752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Se recomienda continuar éste proyecto de tesis en una segunda etapa, la cual consistiría en poder realizar un posible estudio para generar la producción, implementación y comercialización de éste tipo de productos nutricionales.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Se </a:t>
            </a:r>
            <a:r>
              <a:rPr lang="es-MX" dirty="0"/>
              <a:t>recomienda para éste proyecto de tesis considerar elaborar un plan de marketing y ventas a los productos desarrollados en el mismo a fin de poder ser implementados en el mercado </a:t>
            </a:r>
            <a:r>
              <a:rPr lang="es-MX" dirty="0" smtClean="0"/>
              <a:t>nacional.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El presente proyecto de tesis se recomienda ser llevado a instancias gubernamentales con el fin de utilizarlo para su implementación en la población </a:t>
            </a:r>
            <a:r>
              <a:rPr lang="es-MX" dirty="0" smtClean="0"/>
              <a:t>ecuatoriana.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Se recomienda realizar un estudio de factibilidad de inversión para la producción de las galletas o barra nutricional por parte de las autoridades gubernamentales o la empresa privada</a:t>
            </a: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983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GRACIAS POR SU ATENCIÓN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03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9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26728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GENERAL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66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2680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ESPECÍFICOS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54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DIAGNÓSTICO SITUACIONAL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39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ESTUDIO ECONÓMIICO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chart"/>
          <p:cNvPicPr/>
          <p:nvPr/>
        </p:nvPicPr>
        <p:blipFill rotWithShape="1">
          <a:blip r:embed="rId2"/>
          <a:srcRect l="-1674"/>
          <a:stretch/>
        </p:blipFill>
        <p:spPr bwMode="auto">
          <a:xfrm>
            <a:off x="467544" y="1556792"/>
            <a:ext cx="813690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5838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Figura 1. Mercado de galletas en Ecuador</a:t>
            </a:r>
            <a:endParaRPr lang="es-EC" dirty="0"/>
          </a:p>
          <a:p>
            <a:r>
              <a:rPr lang="es-EC" b="1" dirty="0"/>
              <a:t>Fuente: </a:t>
            </a:r>
            <a:r>
              <a:rPr lang="es-EC" dirty="0"/>
              <a:t>(</a:t>
            </a:r>
            <a:r>
              <a:rPr lang="es-EC" dirty="0" err="1"/>
              <a:t>Chon</a:t>
            </a:r>
            <a:r>
              <a:rPr lang="es-EC" dirty="0"/>
              <a:t>, Lam, Ruiz, &amp; Vélez, 2012)</a:t>
            </a:r>
          </a:p>
        </p:txBody>
      </p:sp>
    </p:spTree>
    <p:extLst>
      <p:ext uri="{BB962C8B-B14F-4D97-AF65-F5344CB8AC3E}">
        <p14:creationId xmlns:p14="http://schemas.microsoft.com/office/powerpoint/2010/main" val="1657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979609"/>
              </p:ext>
            </p:extLst>
          </p:nvPr>
        </p:nvGraphicFramePr>
        <p:xfrm>
          <a:off x="323528" y="1412776"/>
          <a:ext cx="8640960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746"/>
                <a:gridCol w="2237379"/>
                <a:gridCol w="3554835"/>
              </a:tblGrid>
              <a:tr h="10452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ESTRATO</a:t>
                      </a:r>
                      <a:endParaRPr lang="es-EC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INGRESOS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NACIONAL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(A) Nivel alto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$4000 Y (+)</a:t>
                      </a:r>
                      <a:endParaRPr lang="es-EC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1.9%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2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(B)Nivel      medio alto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$2001 a $4000     </a:t>
                      </a:r>
                      <a:endParaRPr lang="es-EC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11.2%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(C+)Nivel    medio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$901 a $2000 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22.8%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2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(C-) Nivel 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medio bajo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$201 a $900    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49.2%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(D) Nivel bajo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$200 y (-)  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14.9%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7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100 %</a:t>
                      </a:r>
                      <a:endParaRPr lang="es-EC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NIVELES SOCIOECONÓMICOS EN EL ECUADOR</a:t>
            </a:r>
            <a:endParaRPr lang="es-EC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60869" y="2726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824</TotalTime>
  <Words>823</Words>
  <Application>Microsoft Office PowerPoint</Application>
  <PresentationFormat>Presentación en pantalla (4:3)</PresentationFormat>
  <Paragraphs>230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Forma de onda</vt:lpstr>
      <vt:lpstr>Presentación de PowerPoint</vt:lpstr>
      <vt:lpstr>JUSTIFICACIÓN</vt:lpstr>
      <vt:lpstr>DETERMINACIÓN DEL PROBLEMA</vt:lpstr>
      <vt:lpstr>OBJETIVOS</vt:lpstr>
      <vt:lpstr>GENERAL</vt:lpstr>
      <vt:lpstr>ESPECÍFICOS</vt:lpstr>
      <vt:lpstr>DIAGNÓSTICO SITUACIONAL</vt:lpstr>
      <vt:lpstr>ESTUDIO ECONÓMIICO</vt:lpstr>
      <vt:lpstr>NIVELES SOCIOECONÓMICOS EN EL ECUADOR</vt:lpstr>
      <vt:lpstr>CREACIÓN DEL PRODUCTO</vt:lpstr>
      <vt:lpstr>Presentación de PowerPoint</vt:lpstr>
      <vt:lpstr>OBJETIVOS DE LOS PRODUCTOS</vt:lpstr>
      <vt:lpstr>PLAN DE ELABORACIÓN DE LOS PRODUCTOS</vt:lpstr>
      <vt:lpstr>PROCESOS DE SALUBRIDAD DE LA MATERIA PRIMA</vt:lpstr>
      <vt:lpstr>Presentación de PowerPoint</vt:lpstr>
      <vt:lpstr>RESULTADOS DE INVESTIGACIÓN DE LA SANGRE LIOFILIZADA DE OVINO</vt:lpstr>
      <vt:lpstr>RECETA ESTÁNDAR DE GALLETAS NUTRICIONALES</vt:lpstr>
      <vt:lpstr>ANÁLISIS</vt:lpstr>
      <vt:lpstr>TÉCNICAS Y MÉTODOS ADECUADOS DE ELABORACIÓN</vt:lpstr>
      <vt:lpstr>IMPLEMENTOS A UTILIZAR</vt:lpstr>
      <vt:lpstr>RECETA ESTÁNDAR DE LA BARRA NUTRICIONAL</vt:lpstr>
      <vt:lpstr>IMPLEMENTOS A UTILIZAR</vt:lpstr>
      <vt:lpstr>CERTIFICACIÓN DEL PRODUCTO</vt:lpstr>
      <vt:lpstr>RESULTADOS DE LOS PRODUCTOS ELABORADOS</vt:lpstr>
      <vt:lpstr>GALLETA NUTRICIONAL</vt:lpstr>
      <vt:lpstr>GALLETA NUTRICIONAL</vt:lpstr>
      <vt:lpstr>GALLETA ANALISADA</vt:lpstr>
      <vt:lpstr>BARRA NUTRICIONAL</vt:lpstr>
      <vt:lpstr>CONCLUSIONES</vt:lpstr>
      <vt:lpstr>RECOMENDACIONES</vt:lpstr>
      <vt:lpstr>GRACIAS POR SU ATENCIÓN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Chávez Infante</dc:creator>
  <cp:lastModifiedBy>Cristian Chávez Infante</cp:lastModifiedBy>
  <cp:revision>46</cp:revision>
  <dcterms:created xsi:type="dcterms:W3CDTF">2014-09-03T06:26:36Z</dcterms:created>
  <dcterms:modified xsi:type="dcterms:W3CDTF">2014-12-01T06:25:37Z</dcterms:modified>
</cp:coreProperties>
</file>