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1" r:id="rId2"/>
    <p:sldId id="257" r:id="rId3"/>
    <p:sldId id="274" r:id="rId4"/>
    <p:sldId id="258" r:id="rId5"/>
    <p:sldId id="265" r:id="rId6"/>
    <p:sldId id="260" r:id="rId7"/>
    <p:sldId id="261" r:id="rId8"/>
    <p:sldId id="262" r:id="rId9"/>
    <p:sldId id="264" r:id="rId10"/>
    <p:sldId id="263" r:id="rId11"/>
    <p:sldId id="266" r:id="rId12"/>
    <p:sldId id="272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879854-71E4-4D30-9DAC-8455CF942781}" type="doc">
      <dgm:prSet loTypeId="urn:microsoft.com/office/officeart/2005/8/layout/h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EC"/>
        </a:p>
      </dgm:t>
    </dgm:pt>
    <dgm:pt modelId="{E8DE5853-69B3-454B-9197-D244F000889F}">
      <dgm:prSet phldrT="[Texto]"/>
      <dgm:spPr/>
      <dgm:t>
        <a:bodyPr/>
        <a:lstStyle/>
        <a:p>
          <a:pPr indent="0" algn="l"/>
          <a:r>
            <a:rPr lang="es-EC"/>
            <a:t>Disciplinas</a:t>
          </a:r>
        </a:p>
      </dgm:t>
    </dgm:pt>
    <dgm:pt modelId="{AB29158D-8DF6-45E0-B0EC-BE6DDC410EBB}" type="parTrans" cxnId="{2EB5B55E-01BC-4BD6-9A63-FEC9D0C62BB0}">
      <dgm:prSet/>
      <dgm:spPr/>
      <dgm:t>
        <a:bodyPr/>
        <a:lstStyle/>
        <a:p>
          <a:pPr indent="0" algn="l"/>
          <a:endParaRPr lang="es-EC"/>
        </a:p>
      </dgm:t>
    </dgm:pt>
    <dgm:pt modelId="{8F2E20AD-0D91-4C3E-B8C2-2CBB4F979E5D}" type="sibTrans" cxnId="{2EB5B55E-01BC-4BD6-9A63-FEC9D0C62BB0}">
      <dgm:prSet/>
      <dgm:spPr/>
      <dgm:t>
        <a:bodyPr/>
        <a:lstStyle/>
        <a:p>
          <a:pPr indent="0" algn="l"/>
          <a:endParaRPr lang="es-EC"/>
        </a:p>
      </dgm:t>
    </dgm:pt>
    <dgm:pt modelId="{DC234818-EDFF-40AC-86F9-C03AC0BFEEFB}">
      <dgm:prSet phldrT="[Texto]"/>
      <dgm:spPr/>
      <dgm:t>
        <a:bodyPr/>
        <a:lstStyle/>
        <a:p>
          <a:pPr indent="0" algn="l"/>
          <a:r>
            <a:rPr lang="es-EC"/>
            <a:t>Gestión del Proyecto</a:t>
          </a:r>
        </a:p>
      </dgm:t>
    </dgm:pt>
    <dgm:pt modelId="{2D420461-B0AF-425B-8828-4B577B7DB3D6}" type="parTrans" cxnId="{31FED080-7E28-4385-8601-71F783CBF003}">
      <dgm:prSet/>
      <dgm:spPr/>
      <dgm:t>
        <a:bodyPr/>
        <a:lstStyle/>
        <a:p>
          <a:pPr indent="0" algn="l"/>
          <a:endParaRPr lang="es-EC"/>
        </a:p>
      </dgm:t>
    </dgm:pt>
    <dgm:pt modelId="{8120353D-0C62-499E-90D9-F3983E3C2BDA}" type="sibTrans" cxnId="{31FED080-7E28-4385-8601-71F783CBF003}">
      <dgm:prSet/>
      <dgm:spPr/>
      <dgm:t>
        <a:bodyPr/>
        <a:lstStyle/>
        <a:p>
          <a:pPr indent="0" algn="l"/>
          <a:endParaRPr lang="es-EC"/>
        </a:p>
      </dgm:t>
    </dgm:pt>
    <dgm:pt modelId="{20EB60A4-8D87-4D10-A6F1-D71B717EC6FF}">
      <dgm:prSet phldrT="[Texto]"/>
      <dgm:spPr/>
      <dgm:t>
        <a:bodyPr/>
        <a:lstStyle/>
        <a:p>
          <a:pPr indent="0" algn="l"/>
          <a:r>
            <a:rPr lang="es-EC"/>
            <a:t>Tareas</a:t>
          </a:r>
        </a:p>
      </dgm:t>
    </dgm:pt>
    <dgm:pt modelId="{DDF5ABCA-B582-405B-BB05-8CAAE01D7BD2}" type="parTrans" cxnId="{9C4ACE93-79E6-482C-B0E7-71070DC4F0F9}">
      <dgm:prSet/>
      <dgm:spPr/>
      <dgm:t>
        <a:bodyPr/>
        <a:lstStyle/>
        <a:p>
          <a:pPr indent="0" algn="l"/>
          <a:endParaRPr lang="es-EC"/>
        </a:p>
      </dgm:t>
    </dgm:pt>
    <dgm:pt modelId="{2C8D687B-8B70-485F-9290-A2548943ACB7}" type="sibTrans" cxnId="{9C4ACE93-79E6-482C-B0E7-71070DC4F0F9}">
      <dgm:prSet/>
      <dgm:spPr/>
      <dgm:t>
        <a:bodyPr/>
        <a:lstStyle/>
        <a:p>
          <a:pPr indent="0" algn="l"/>
          <a:endParaRPr lang="es-EC"/>
        </a:p>
      </dgm:t>
    </dgm:pt>
    <dgm:pt modelId="{5C1928BD-116C-4E32-B4A9-83FDF907F623}">
      <dgm:prSet phldrT="[Texto]"/>
      <dgm:spPr/>
      <dgm:t>
        <a:bodyPr/>
        <a:lstStyle/>
        <a:p>
          <a:pPr indent="0" algn="l"/>
          <a:r>
            <a:rPr lang="es-EC"/>
            <a:t>Actividades</a:t>
          </a:r>
        </a:p>
      </dgm:t>
    </dgm:pt>
    <dgm:pt modelId="{556229BF-EA37-4254-BA4A-331EF2A09A6E}" type="parTrans" cxnId="{90410876-A923-4A47-84E3-450C6F7B09F9}">
      <dgm:prSet/>
      <dgm:spPr/>
      <dgm:t>
        <a:bodyPr/>
        <a:lstStyle/>
        <a:p>
          <a:pPr indent="0" algn="l"/>
          <a:endParaRPr lang="es-EC"/>
        </a:p>
      </dgm:t>
    </dgm:pt>
    <dgm:pt modelId="{5A6CD6BF-1A3B-4054-8899-A83840D02677}" type="sibTrans" cxnId="{90410876-A923-4A47-84E3-450C6F7B09F9}">
      <dgm:prSet/>
      <dgm:spPr/>
      <dgm:t>
        <a:bodyPr/>
        <a:lstStyle/>
        <a:p>
          <a:pPr indent="0" algn="l"/>
          <a:endParaRPr lang="es-EC"/>
        </a:p>
      </dgm:t>
    </dgm:pt>
    <dgm:pt modelId="{EB2B9952-0A81-4973-AB97-E2364E133516}">
      <dgm:prSet phldrT="[Texto]"/>
      <dgm:spPr/>
      <dgm:t>
        <a:bodyPr/>
        <a:lstStyle/>
        <a:p>
          <a:pPr indent="0" algn="l"/>
          <a:r>
            <a:rPr lang="es-EC"/>
            <a:t>Unidad de trabajo realizada por algún rol</a:t>
          </a:r>
        </a:p>
      </dgm:t>
    </dgm:pt>
    <dgm:pt modelId="{86E10917-77C9-4717-A7A3-FC428C02E63E}" type="parTrans" cxnId="{2556845C-12BC-4545-8523-23A95937D4BE}">
      <dgm:prSet/>
      <dgm:spPr/>
      <dgm:t>
        <a:bodyPr/>
        <a:lstStyle/>
        <a:p>
          <a:pPr indent="0" algn="l"/>
          <a:endParaRPr lang="es-EC"/>
        </a:p>
      </dgm:t>
    </dgm:pt>
    <dgm:pt modelId="{0F3389A9-BE99-4361-95C3-6CEB90E792F9}" type="sibTrans" cxnId="{2556845C-12BC-4545-8523-23A95937D4BE}">
      <dgm:prSet/>
      <dgm:spPr/>
      <dgm:t>
        <a:bodyPr/>
        <a:lstStyle/>
        <a:p>
          <a:pPr indent="0" algn="l"/>
          <a:endParaRPr lang="es-EC"/>
        </a:p>
      </dgm:t>
    </dgm:pt>
    <dgm:pt modelId="{1E5436A0-AC25-44C3-8C92-E75442008634}">
      <dgm:prSet phldrT="[Texto]"/>
      <dgm:spPr/>
      <dgm:t>
        <a:bodyPr/>
        <a:lstStyle/>
        <a:p>
          <a:pPr indent="0" algn="l"/>
          <a:r>
            <a:rPr lang="es-EC"/>
            <a:t>Artefactos</a:t>
          </a:r>
        </a:p>
      </dgm:t>
    </dgm:pt>
    <dgm:pt modelId="{1081E816-EA2B-4D12-B526-95773AEFA3B9}" type="parTrans" cxnId="{53FDB775-3BEE-48B2-9F5C-08020A7A5F7D}">
      <dgm:prSet/>
      <dgm:spPr/>
      <dgm:t>
        <a:bodyPr/>
        <a:lstStyle/>
        <a:p>
          <a:pPr indent="0" algn="l"/>
          <a:endParaRPr lang="es-EC"/>
        </a:p>
      </dgm:t>
    </dgm:pt>
    <dgm:pt modelId="{3880A59D-68B3-4A72-9A50-CF9BA98E97D2}" type="sibTrans" cxnId="{53FDB775-3BEE-48B2-9F5C-08020A7A5F7D}">
      <dgm:prSet/>
      <dgm:spPr/>
      <dgm:t>
        <a:bodyPr/>
        <a:lstStyle/>
        <a:p>
          <a:pPr indent="0" algn="l"/>
          <a:endParaRPr lang="es-EC"/>
        </a:p>
      </dgm:t>
    </dgm:pt>
    <dgm:pt modelId="{810DE19F-88E4-4769-A122-2497AB0A2843}">
      <dgm:prSet phldrT="[Texto]"/>
      <dgm:spPr/>
      <dgm:t>
        <a:bodyPr/>
        <a:lstStyle/>
        <a:p>
          <a:pPr indent="0" algn="l"/>
          <a:r>
            <a:rPr lang="es-EC"/>
            <a:t>Todo aquello que una tarea necesita para realizar su función</a:t>
          </a:r>
        </a:p>
      </dgm:t>
    </dgm:pt>
    <dgm:pt modelId="{99FF9F45-70F7-47CC-9CBA-61A2C7B15A96}" type="parTrans" cxnId="{D914522A-16D8-40CD-A453-01A62A8606C2}">
      <dgm:prSet/>
      <dgm:spPr/>
      <dgm:t>
        <a:bodyPr/>
        <a:lstStyle/>
        <a:p>
          <a:pPr indent="0" algn="l"/>
          <a:endParaRPr lang="es-EC"/>
        </a:p>
      </dgm:t>
    </dgm:pt>
    <dgm:pt modelId="{D89C2F64-3FB8-45AC-A80C-9B9E364F367E}" type="sibTrans" cxnId="{D914522A-16D8-40CD-A453-01A62A8606C2}">
      <dgm:prSet/>
      <dgm:spPr/>
      <dgm:t>
        <a:bodyPr/>
        <a:lstStyle/>
        <a:p>
          <a:pPr indent="0" algn="l"/>
          <a:endParaRPr lang="es-EC"/>
        </a:p>
      </dgm:t>
    </dgm:pt>
    <dgm:pt modelId="{9B4068DA-8F26-4013-B8AF-F10DFFADC28C}">
      <dgm:prSet phldrT="[Texto]"/>
      <dgm:spPr/>
      <dgm:t>
        <a:bodyPr/>
        <a:lstStyle/>
        <a:p>
          <a:pPr indent="0" algn="l"/>
          <a:r>
            <a:rPr lang="es-EC"/>
            <a:t>Procesos</a:t>
          </a:r>
        </a:p>
      </dgm:t>
    </dgm:pt>
    <dgm:pt modelId="{86947A50-4827-48D3-B24D-823152ACA986}" type="parTrans" cxnId="{0967DE36-6D39-4FCC-9F0F-7EF911884508}">
      <dgm:prSet/>
      <dgm:spPr/>
      <dgm:t>
        <a:bodyPr/>
        <a:lstStyle/>
        <a:p>
          <a:pPr indent="0" algn="l"/>
          <a:endParaRPr lang="es-EC"/>
        </a:p>
      </dgm:t>
    </dgm:pt>
    <dgm:pt modelId="{2C3C1762-976B-48FF-B79B-AB73BD1E957B}" type="sibTrans" cxnId="{0967DE36-6D39-4FCC-9F0F-7EF911884508}">
      <dgm:prSet/>
      <dgm:spPr/>
      <dgm:t>
        <a:bodyPr/>
        <a:lstStyle/>
        <a:p>
          <a:pPr indent="0" algn="l"/>
          <a:endParaRPr lang="es-EC"/>
        </a:p>
      </dgm:t>
    </dgm:pt>
    <dgm:pt modelId="{6B2DC902-128A-4904-A00B-DA80E0EB040B}">
      <dgm:prSet phldrT="[Texto]"/>
      <dgm:spPr/>
      <dgm:t>
        <a:bodyPr/>
        <a:lstStyle/>
        <a:p>
          <a:pPr indent="0" algn="l"/>
          <a:r>
            <a:rPr lang="es-EC"/>
            <a:t>Toman los elementos metodológicos  y los relacionan entres si dentro de hitos</a:t>
          </a:r>
        </a:p>
      </dgm:t>
    </dgm:pt>
    <dgm:pt modelId="{E0BA057C-5CC8-477B-BF81-94722D315289}" type="parTrans" cxnId="{45B732F2-9082-4699-B476-9CDE0639C668}">
      <dgm:prSet/>
      <dgm:spPr/>
      <dgm:t>
        <a:bodyPr/>
        <a:lstStyle/>
        <a:p>
          <a:pPr indent="0" algn="l"/>
          <a:endParaRPr lang="es-EC"/>
        </a:p>
      </dgm:t>
    </dgm:pt>
    <dgm:pt modelId="{012FBE1B-72E0-453F-B4CF-BAE89DD701B8}" type="sibTrans" cxnId="{45B732F2-9082-4699-B476-9CDE0639C668}">
      <dgm:prSet/>
      <dgm:spPr/>
      <dgm:t>
        <a:bodyPr/>
        <a:lstStyle/>
        <a:p>
          <a:pPr indent="0" algn="l"/>
          <a:endParaRPr lang="es-EC"/>
        </a:p>
      </dgm:t>
    </dgm:pt>
    <dgm:pt modelId="{7FFC51D2-0E31-419C-AA8B-9043AA279045}">
      <dgm:prSet phldrT="[Texto]"/>
      <dgm:spPr/>
      <dgm:t>
        <a:bodyPr/>
        <a:lstStyle/>
        <a:p>
          <a:pPr indent="0" algn="l"/>
          <a:r>
            <a:rPr lang="es-EC"/>
            <a:t>Roles</a:t>
          </a:r>
        </a:p>
      </dgm:t>
    </dgm:pt>
    <dgm:pt modelId="{E2D2BD67-AD26-4134-8785-D93A46F6C4ED}" type="parTrans" cxnId="{8413F81C-B44D-42EC-93B6-CEA6FBA738EC}">
      <dgm:prSet/>
      <dgm:spPr/>
      <dgm:t>
        <a:bodyPr/>
        <a:lstStyle/>
        <a:p>
          <a:pPr indent="0" algn="l"/>
          <a:endParaRPr lang="es-EC"/>
        </a:p>
      </dgm:t>
    </dgm:pt>
    <dgm:pt modelId="{A41850F2-D32F-4513-949C-7DF8C7702B1C}" type="sibTrans" cxnId="{8413F81C-B44D-42EC-93B6-CEA6FBA738EC}">
      <dgm:prSet/>
      <dgm:spPr/>
      <dgm:t>
        <a:bodyPr/>
        <a:lstStyle/>
        <a:p>
          <a:pPr indent="0" algn="l"/>
          <a:endParaRPr lang="es-EC"/>
        </a:p>
      </dgm:t>
    </dgm:pt>
    <dgm:pt modelId="{D9538EB5-C365-46E6-9173-EA9056476318}">
      <dgm:prSet phldrT="[Texto]"/>
      <dgm:spPr/>
      <dgm:t>
        <a:bodyPr/>
        <a:lstStyle/>
        <a:p>
          <a:pPr indent="0" algn="l"/>
          <a:r>
            <a:rPr lang="es-EC"/>
            <a:t>Implementación</a:t>
          </a:r>
        </a:p>
      </dgm:t>
    </dgm:pt>
    <dgm:pt modelId="{81F077AB-F935-46CC-8DBE-961C33FDA7B5}" type="parTrans" cxnId="{F2272D27-36D6-4AA4-B621-6E6F92B06551}">
      <dgm:prSet/>
      <dgm:spPr/>
      <dgm:t>
        <a:bodyPr/>
        <a:lstStyle/>
        <a:p>
          <a:pPr indent="0" algn="l"/>
          <a:endParaRPr lang="es-EC"/>
        </a:p>
      </dgm:t>
    </dgm:pt>
    <dgm:pt modelId="{F1CBE969-D7D4-447C-94FB-5EF1857E540B}" type="sibTrans" cxnId="{F2272D27-36D6-4AA4-B621-6E6F92B06551}">
      <dgm:prSet/>
      <dgm:spPr/>
      <dgm:t>
        <a:bodyPr/>
        <a:lstStyle/>
        <a:p>
          <a:pPr indent="0" algn="l"/>
          <a:endParaRPr lang="es-EC"/>
        </a:p>
      </dgm:t>
    </dgm:pt>
    <dgm:pt modelId="{E979A8F4-29A6-45A4-9278-D3E0BBA1FF4A}">
      <dgm:prSet phldrT="[Texto]"/>
      <dgm:spPr/>
      <dgm:t>
        <a:bodyPr/>
        <a:lstStyle/>
        <a:p>
          <a:pPr indent="0" algn="l"/>
          <a:r>
            <a:rPr lang="es-EC"/>
            <a:t>Prueba</a:t>
          </a:r>
        </a:p>
      </dgm:t>
    </dgm:pt>
    <dgm:pt modelId="{25C99127-6150-45DF-9502-EA519EC94DC4}" type="parTrans" cxnId="{00CA3992-5E10-412D-BFA2-2CDBB0CBED61}">
      <dgm:prSet/>
      <dgm:spPr/>
      <dgm:t>
        <a:bodyPr/>
        <a:lstStyle/>
        <a:p>
          <a:pPr indent="0" algn="l"/>
          <a:endParaRPr lang="es-EC"/>
        </a:p>
      </dgm:t>
    </dgm:pt>
    <dgm:pt modelId="{62B576AF-10EE-4319-B2AE-1162EE1810E9}" type="sibTrans" cxnId="{00CA3992-5E10-412D-BFA2-2CDBB0CBED61}">
      <dgm:prSet/>
      <dgm:spPr/>
      <dgm:t>
        <a:bodyPr/>
        <a:lstStyle/>
        <a:p>
          <a:pPr indent="0" algn="l"/>
          <a:endParaRPr lang="es-EC"/>
        </a:p>
      </dgm:t>
    </dgm:pt>
    <dgm:pt modelId="{0CACB163-1246-41DD-A810-D9E451684DB2}">
      <dgm:prSet phldrT="[Texto]"/>
      <dgm:spPr/>
      <dgm:t>
        <a:bodyPr/>
        <a:lstStyle/>
        <a:p>
          <a:pPr indent="0" algn="l"/>
          <a:r>
            <a:rPr lang="es-EC"/>
            <a:t>Personas con las habilidades necesarias que tendrá parte dentro del desarrollo de software.</a:t>
          </a:r>
        </a:p>
      </dgm:t>
    </dgm:pt>
    <dgm:pt modelId="{B093F834-50CB-4D8D-8906-A27EEC240CAF}" type="parTrans" cxnId="{F47BC7BA-7035-47FC-AE34-FE41B643A1E3}">
      <dgm:prSet/>
      <dgm:spPr/>
      <dgm:t>
        <a:bodyPr/>
        <a:lstStyle/>
        <a:p>
          <a:pPr indent="0" algn="l"/>
          <a:endParaRPr lang="es-EC"/>
        </a:p>
      </dgm:t>
    </dgm:pt>
    <dgm:pt modelId="{E2A6B690-196D-4AD2-8AD7-CD3814DD342C}" type="sibTrans" cxnId="{F47BC7BA-7035-47FC-AE34-FE41B643A1E3}">
      <dgm:prSet/>
      <dgm:spPr/>
      <dgm:t>
        <a:bodyPr/>
        <a:lstStyle/>
        <a:p>
          <a:pPr indent="0" algn="l"/>
          <a:endParaRPr lang="es-EC"/>
        </a:p>
      </dgm:t>
    </dgm:pt>
    <dgm:pt modelId="{34D7325F-50ED-4DC9-9462-E47509FB6C67}">
      <dgm:prSet phldrT="[Texto]"/>
      <dgm:spPr/>
      <dgm:t>
        <a:bodyPr/>
        <a:lstStyle/>
        <a:p>
          <a:pPr indent="0" algn="l"/>
          <a:r>
            <a:rPr lang="es-EC"/>
            <a:t>Requisitos</a:t>
          </a:r>
        </a:p>
      </dgm:t>
    </dgm:pt>
    <dgm:pt modelId="{699BA3E6-FE4E-465B-9263-417A3D1F04BE}" type="parTrans" cxnId="{9ABFA2B7-4468-4206-9137-42FA5B1CAB8A}">
      <dgm:prSet/>
      <dgm:spPr/>
      <dgm:t>
        <a:bodyPr/>
        <a:lstStyle/>
        <a:p>
          <a:endParaRPr lang="es-EC"/>
        </a:p>
      </dgm:t>
    </dgm:pt>
    <dgm:pt modelId="{F73DE264-3F4B-4A60-91A3-267C04FDECB4}" type="sibTrans" cxnId="{9ABFA2B7-4468-4206-9137-42FA5B1CAB8A}">
      <dgm:prSet/>
      <dgm:spPr/>
      <dgm:t>
        <a:bodyPr/>
        <a:lstStyle/>
        <a:p>
          <a:endParaRPr lang="es-EC"/>
        </a:p>
      </dgm:t>
    </dgm:pt>
    <dgm:pt modelId="{FC98AA6A-70BF-49F6-82A7-5AA10CA405EF}">
      <dgm:prSet phldrT="[Texto]"/>
      <dgm:spPr/>
      <dgm:t>
        <a:bodyPr/>
        <a:lstStyle/>
        <a:p>
          <a:pPr indent="0" algn="l"/>
          <a:r>
            <a:rPr lang="es-EC"/>
            <a:t>Arquitectura</a:t>
          </a:r>
        </a:p>
      </dgm:t>
    </dgm:pt>
    <dgm:pt modelId="{C84A9421-89BB-4618-8765-3CAC16678C24}" type="parTrans" cxnId="{B42462EC-625C-4EC8-AABD-EA60F1487BA0}">
      <dgm:prSet/>
      <dgm:spPr/>
      <dgm:t>
        <a:bodyPr/>
        <a:lstStyle/>
        <a:p>
          <a:endParaRPr lang="es-EC"/>
        </a:p>
      </dgm:t>
    </dgm:pt>
    <dgm:pt modelId="{4C8A5990-631A-4ECF-BFDF-38E108094DCC}" type="sibTrans" cxnId="{B42462EC-625C-4EC8-AABD-EA60F1487BA0}">
      <dgm:prSet/>
      <dgm:spPr/>
      <dgm:t>
        <a:bodyPr/>
        <a:lstStyle/>
        <a:p>
          <a:endParaRPr lang="es-EC"/>
        </a:p>
      </dgm:t>
    </dgm:pt>
    <dgm:pt modelId="{7151A64C-05CB-4350-9237-447CC9348A46}" type="pres">
      <dgm:prSet presAssocID="{24879854-71E4-4D30-9DAC-8455CF9427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33F2CEC-C77B-4A14-8596-F1FD90A32F3A}" type="pres">
      <dgm:prSet presAssocID="{E8DE5853-69B3-454B-9197-D244F000889F}" presName="composite" presStyleCnt="0"/>
      <dgm:spPr/>
    </dgm:pt>
    <dgm:pt modelId="{E2AB23E1-37ED-4B86-A3F7-B840B28F6B87}" type="pres">
      <dgm:prSet presAssocID="{E8DE5853-69B3-454B-9197-D244F000889F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754FB21-D557-447E-830D-F0D98A04C210}" type="pres">
      <dgm:prSet presAssocID="{E8DE5853-69B3-454B-9197-D244F000889F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39011D-64B1-4802-A641-00BB3734BE57}" type="pres">
      <dgm:prSet presAssocID="{8F2E20AD-0D91-4C3E-B8C2-2CBB4F979E5D}" presName="space" presStyleCnt="0"/>
      <dgm:spPr/>
    </dgm:pt>
    <dgm:pt modelId="{BB78F83E-B7F0-4D98-A074-5D2621140DE1}" type="pres">
      <dgm:prSet presAssocID="{20EB60A4-8D87-4D10-A6F1-D71B717EC6FF}" presName="composite" presStyleCnt="0"/>
      <dgm:spPr/>
    </dgm:pt>
    <dgm:pt modelId="{B998839E-4E64-4FE9-AC04-307A4BDE4120}" type="pres">
      <dgm:prSet presAssocID="{20EB60A4-8D87-4D10-A6F1-D71B717EC6FF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CC9885-E9FE-436F-A10D-6EADB050415C}" type="pres">
      <dgm:prSet presAssocID="{20EB60A4-8D87-4D10-A6F1-D71B717EC6FF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541587-77BF-4360-B00B-F1AD3F63A725}" type="pres">
      <dgm:prSet presAssocID="{2C8D687B-8B70-485F-9290-A2548943ACB7}" presName="space" presStyleCnt="0"/>
      <dgm:spPr/>
    </dgm:pt>
    <dgm:pt modelId="{BC3748C0-E486-4B8A-B5E8-C9E927FE48E1}" type="pres">
      <dgm:prSet presAssocID="{1E5436A0-AC25-44C3-8C92-E75442008634}" presName="composite" presStyleCnt="0"/>
      <dgm:spPr/>
    </dgm:pt>
    <dgm:pt modelId="{38B44114-5B4B-4C56-9C01-D849A2B12457}" type="pres">
      <dgm:prSet presAssocID="{1E5436A0-AC25-44C3-8C92-E75442008634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70A452-88FC-4414-B3EF-80811FEC6E13}" type="pres">
      <dgm:prSet presAssocID="{1E5436A0-AC25-44C3-8C92-E75442008634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1BE235-AF94-469E-9402-0CEDA8C97EAE}" type="pres">
      <dgm:prSet presAssocID="{3880A59D-68B3-4A72-9A50-CF9BA98E97D2}" presName="space" presStyleCnt="0"/>
      <dgm:spPr/>
    </dgm:pt>
    <dgm:pt modelId="{32822741-C059-4D89-910C-35F68AC64EA9}" type="pres">
      <dgm:prSet presAssocID="{9B4068DA-8F26-4013-B8AF-F10DFFADC28C}" presName="composite" presStyleCnt="0"/>
      <dgm:spPr/>
    </dgm:pt>
    <dgm:pt modelId="{4E099E56-D457-40D2-81EF-625D091A7D24}" type="pres">
      <dgm:prSet presAssocID="{9B4068DA-8F26-4013-B8AF-F10DFFADC28C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E03D42E-752C-4BA5-80C8-547B01F6EE53}" type="pres">
      <dgm:prSet presAssocID="{9B4068DA-8F26-4013-B8AF-F10DFFADC28C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6A3178-2981-42FB-BAC4-E54F5EDE4343}" type="pres">
      <dgm:prSet presAssocID="{2C3C1762-976B-48FF-B79B-AB73BD1E957B}" presName="space" presStyleCnt="0"/>
      <dgm:spPr/>
    </dgm:pt>
    <dgm:pt modelId="{8E260FD9-543D-4264-9898-C0F0AFE35F9B}" type="pres">
      <dgm:prSet presAssocID="{7FFC51D2-0E31-419C-AA8B-9043AA279045}" presName="composite" presStyleCnt="0"/>
      <dgm:spPr/>
    </dgm:pt>
    <dgm:pt modelId="{33DA09B5-0DE1-4D00-9D26-9A6C997F7ECE}" type="pres">
      <dgm:prSet presAssocID="{7FFC51D2-0E31-419C-AA8B-9043AA279045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8BFBF20-2503-47FD-A807-DF57D91FE539}" type="pres">
      <dgm:prSet presAssocID="{7FFC51D2-0E31-419C-AA8B-9043AA279045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04995F1-C8BE-494C-9E92-005F1D8923AE}" type="presOf" srcId="{810DE19F-88E4-4769-A122-2497AB0A2843}" destId="{1E70A452-88FC-4414-B3EF-80811FEC6E13}" srcOrd="0" destOrd="0" presId="urn:microsoft.com/office/officeart/2005/8/layout/hList1"/>
    <dgm:cxn modelId="{055DD9BA-C290-4225-BC29-37DBC034CFF9}" type="presOf" srcId="{7FFC51D2-0E31-419C-AA8B-9043AA279045}" destId="{33DA09B5-0DE1-4D00-9D26-9A6C997F7ECE}" srcOrd="0" destOrd="0" presId="urn:microsoft.com/office/officeart/2005/8/layout/hList1"/>
    <dgm:cxn modelId="{4B5FB3F0-4999-44BD-9DF8-53F6C8CD49C5}" type="presOf" srcId="{D9538EB5-C365-46E6-9173-EA9056476318}" destId="{3754FB21-D557-447E-830D-F0D98A04C210}" srcOrd="0" destOrd="3" presId="urn:microsoft.com/office/officeart/2005/8/layout/hList1"/>
    <dgm:cxn modelId="{0FAECC42-EF6D-4D10-BDC5-6C7182FF8EFF}" type="presOf" srcId="{0CACB163-1246-41DD-A810-D9E451684DB2}" destId="{48BFBF20-2503-47FD-A807-DF57D91FE539}" srcOrd="0" destOrd="0" presId="urn:microsoft.com/office/officeart/2005/8/layout/hList1"/>
    <dgm:cxn modelId="{2556845C-12BC-4545-8523-23A95937D4BE}" srcId="{20EB60A4-8D87-4D10-A6F1-D71B717EC6FF}" destId="{EB2B9952-0A81-4973-AB97-E2364E133516}" srcOrd="1" destOrd="0" parTransId="{86E10917-77C9-4717-A7A3-FC428C02E63E}" sibTransId="{0F3389A9-BE99-4361-95C3-6CEB90E792F9}"/>
    <dgm:cxn modelId="{00CA3992-5E10-412D-BFA2-2CDBB0CBED61}" srcId="{E8DE5853-69B3-454B-9197-D244F000889F}" destId="{E979A8F4-29A6-45A4-9278-D3E0BBA1FF4A}" srcOrd="4" destOrd="0" parTransId="{25C99127-6150-45DF-9502-EA519EC94DC4}" sibTransId="{62B576AF-10EE-4319-B2AE-1162EE1810E9}"/>
    <dgm:cxn modelId="{F2272D27-36D6-4AA4-B621-6E6F92B06551}" srcId="{E8DE5853-69B3-454B-9197-D244F000889F}" destId="{D9538EB5-C365-46E6-9173-EA9056476318}" srcOrd="3" destOrd="0" parTransId="{81F077AB-F935-46CC-8DBE-961C33FDA7B5}" sibTransId="{F1CBE969-D7D4-447C-94FB-5EF1857E540B}"/>
    <dgm:cxn modelId="{FA2349E5-C0F3-4E05-A0C2-4056B027B91F}" type="presOf" srcId="{24879854-71E4-4D30-9DAC-8455CF942781}" destId="{7151A64C-05CB-4350-9237-447CC9348A46}" srcOrd="0" destOrd="0" presId="urn:microsoft.com/office/officeart/2005/8/layout/hList1"/>
    <dgm:cxn modelId="{2EB5B55E-01BC-4BD6-9A63-FEC9D0C62BB0}" srcId="{24879854-71E4-4D30-9DAC-8455CF942781}" destId="{E8DE5853-69B3-454B-9197-D244F000889F}" srcOrd="0" destOrd="0" parTransId="{AB29158D-8DF6-45E0-B0EC-BE6DDC410EBB}" sibTransId="{8F2E20AD-0D91-4C3E-B8C2-2CBB4F979E5D}"/>
    <dgm:cxn modelId="{8413F81C-B44D-42EC-93B6-CEA6FBA738EC}" srcId="{24879854-71E4-4D30-9DAC-8455CF942781}" destId="{7FFC51D2-0E31-419C-AA8B-9043AA279045}" srcOrd="4" destOrd="0" parTransId="{E2D2BD67-AD26-4134-8785-D93A46F6C4ED}" sibTransId="{A41850F2-D32F-4513-949C-7DF8C7702B1C}"/>
    <dgm:cxn modelId="{B42462EC-625C-4EC8-AABD-EA60F1487BA0}" srcId="{E8DE5853-69B3-454B-9197-D244F000889F}" destId="{FC98AA6A-70BF-49F6-82A7-5AA10CA405EF}" srcOrd="2" destOrd="0" parTransId="{C84A9421-89BB-4618-8765-3CAC16678C24}" sibTransId="{4C8A5990-631A-4ECF-BFDF-38E108094DCC}"/>
    <dgm:cxn modelId="{95522C68-E95E-4F93-9FE5-B9348C56EABE}" type="presOf" srcId="{20EB60A4-8D87-4D10-A6F1-D71B717EC6FF}" destId="{B998839E-4E64-4FE9-AC04-307A4BDE4120}" srcOrd="0" destOrd="0" presId="urn:microsoft.com/office/officeart/2005/8/layout/hList1"/>
    <dgm:cxn modelId="{8A47917E-4BC4-4F98-8F13-B62529DD90FF}" type="presOf" srcId="{1E5436A0-AC25-44C3-8C92-E75442008634}" destId="{38B44114-5B4B-4C56-9C01-D849A2B12457}" srcOrd="0" destOrd="0" presId="urn:microsoft.com/office/officeart/2005/8/layout/hList1"/>
    <dgm:cxn modelId="{DE81620E-D906-4298-B867-0CFAFAEEE894}" type="presOf" srcId="{FC98AA6A-70BF-49F6-82A7-5AA10CA405EF}" destId="{3754FB21-D557-447E-830D-F0D98A04C210}" srcOrd="0" destOrd="2" presId="urn:microsoft.com/office/officeart/2005/8/layout/hList1"/>
    <dgm:cxn modelId="{D914522A-16D8-40CD-A453-01A62A8606C2}" srcId="{1E5436A0-AC25-44C3-8C92-E75442008634}" destId="{810DE19F-88E4-4769-A122-2497AB0A2843}" srcOrd="0" destOrd="0" parTransId="{99FF9F45-70F7-47CC-9CBA-61A2C7B15A96}" sibTransId="{D89C2F64-3FB8-45AC-A80C-9B9E364F367E}"/>
    <dgm:cxn modelId="{9C4ACE93-79E6-482C-B0E7-71070DC4F0F9}" srcId="{24879854-71E4-4D30-9DAC-8455CF942781}" destId="{20EB60A4-8D87-4D10-A6F1-D71B717EC6FF}" srcOrd="1" destOrd="0" parTransId="{DDF5ABCA-B582-405B-BB05-8CAAE01D7BD2}" sibTransId="{2C8D687B-8B70-485F-9290-A2548943ACB7}"/>
    <dgm:cxn modelId="{8AA74D00-5D54-4580-A504-0026ACDD4176}" type="presOf" srcId="{E8DE5853-69B3-454B-9197-D244F000889F}" destId="{E2AB23E1-37ED-4B86-A3F7-B840B28F6B87}" srcOrd="0" destOrd="0" presId="urn:microsoft.com/office/officeart/2005/8/layout/hList1"/>
    <dgm:cxn modelId="{F522B703-204E-4852-AB3E-02D76D840057}" type="presOf" srcId="{9B4068DA-8F26-4013-B8AF-F10DFFADC28C}" destId="{4E099E56-D457-40D2-81EF-625D091A7D24}" srcOrd="0" destOrd="0" presId="urn:microsoft.com/office/officeart/2005/8/layout/hList1"/>
    <dgm:cxn modelId="{AA40B7DE-DC32-4916-8A19-AFB8100DDD64}" type="presOf" srcId="{DC234818-EDFF-40AC-86F9-C03AC0BFEEFB}" destId="{3754FB21-D557-447E-830D-F0D98A04C210}" srcOrd="0" destOrd="0" presId="urn:microsoft.com/office/officeart/2005/8/layout/hList1"/>
    <dgm:cxn modelId="{31FED080-7E28-4385-8601-71F783CBF003}" srcId="{E8DE5853-69B3-454B-9197-D244F000889F}" destId="{DC234818-EDFF-40AC-86F9-C03AC0BFEEFB}" srcOrd="0" destOrd="0" parTransId="{2D420461-B0AF-425B-8828-4B577B7DB3D6}" sibTransId="{8120353D-0C62-499E-90D9-F3983E3C2BDA}"/>
    <dgm:cxn modelId="{9ABFA2B7-4468-4206-9137-42FA5B1CAB8A}" srcId="{E8DE5853-69B3-454B-9197-D244F000889F}" destId="{34D7325F-50ED-4DC9-9462-E47509FB6C67}" srcOrd="1" destOrd="0" parTransId="{699BA3E6-FE4E-465B-9263-417A3D1F04BE}" sibTransId="{F73DE264-3F4B-4A60-91A3-267C04FDECB4}"/>
    <dgm:cxn modelId="{F658A852-D779-451B-BE34-A6BFF5B53ADE}" type="presOf" srcId="{E979A8F4-29A6-45A4-9278-D3E0BBA1FF4A}" destId="{3754FB21-D557-447E-830D-F0D98A04C210}" srcOrd="0" destOrd="4" presId="urn:microsoft.com/office/officeart/2005/8/layout/hList1"/>
    <dgm:cxn modelId="{DC0D67D3-E8D3-4351-93AF-8759C177EDF2}" type="presOf" srcId="{5C1928BD-116C-4E32-B4A9-83FDF907F623}" destId="{6BCC9885-E9FE-436F-A10D-6EADB050415C}" srcOrd="0" destOrd="0" presId="urn:microsoft.com/office/officeart/2005/8/layout/hList1"/>
    <dgm:cxn modelId="{F47BC7BA-7035-47FC-AE34-FE41B643A1E3}" srcId="{7FFC51D2-0E31-419C-AA8B-9043AA279045}" destId="{0CACB163-1246-41DD-A810-D9E451684DB2}" srcOrd="0" destOrd="0" parTransId="{B093F834-50CB-4D8D-8906-A27EEC240CAF}" sibTransId="{E2A6B690-196D-4AD2-8AD7-CD3814DD342C}"/>
    <dgm:cxn modelId="{81FA2DF9-C91A-409B-8816-A617462BA6D1}" type="presOf" srcId="{34D7325F-50ED-4DC9-9462-E47509FB6C67}" destId="{3754FB21-D557-447E-830D-F0D98A04C210}" srcOrd="0" destOrd="1" presId="urn:microsoft.com/office/officeart/2005/8/layout/hList1"/>
    <dgm:cxn modelId="{45B732F2-9082-4699-B476-9CDE0639C668}" srcId="{9B4068DA-8F26-4013-B8AF-F10DFFADC28C}" destId="{6B2DC902-128A-4904-A00B-DA80E0EB040B}" srcOrd="0" destOrd="0" parTransId="{E0BA057C-5CC8-477B-BF81-94722D315289}" sibTransId="{012FBE1B-72E0-453F-B4CF-BAE89DD701B8}"/>
    <dgm:cxn modelId="{90410876-A923-4A47-84E3-450C6F7B09F9}" srcId="{20EB60A4-8D87-4D10-A6F1-D71B717EC6FF}" destId="{5C1928BD-116C-4E32-B4A9-83FDF907F623}" srcOrd="0" destOrd="0" parTransId="{556229BF-EA37-4254-BA4A-331EF2A09A6E}" sibTransId="{5A6CD6BF-1A3B-4054-8899-A83840D02677}"/>
    <dgm:cxn modelId="{0967DE36-6D39-4FCC-9F0F-7EF911884508}" srcId="{24879854-71E4-4D30-9DAC-8455CF942781}" destId="{9B4068DA-8F26-4013-B8AF-F10DFFADC28C}" srcOrd="3" destOrd="0" parTransId="{86947A50-4827-48D3-B24D-823152ACA986}" sibTransId="{2C3C1762-976B-48FF-B79B-AB73BD1E957B}"/>
    <dgm:cxn modelId="{B3E34A16-750E-412C-8927-50F218DAEE28}" type="presOf" srcId="{6B2DC902-128A-4904-A00B-DA80E0EB040B}" destId="{1E03D42E-752C-4BA5-80C8-547B01F6EE53}" srcOrd="0" destOrd="0" presId="urn:microsoft.com/office/officeart/2005/8/layout/hList1"/>
    <dgm:cxn modelId="{5ECAB8E3-0695-4106-9F9F-5CF483F556A3}" type="presOf" srcId="{EB2B9952-0A81-4973-AB97-E2364E133516}" destId="{6BCC9885-E9FE-436F-A10D-6EADB050415C}" srcOrd="0" destOrd="1" presId="urn:microsoft.com/office/officeart/2005/8/layout/hList1"/>
    <dgm:cxn modelId="{53FDB775-3BEE-48B2-9F5C-08020A7A5F7D}" srcId="{24879854-71E4-4D30-9DAC-8455CF942781}" destId="{1E5436A0-AC25-44C3-8C92-E75442008634}" srcOrd="2" destOrd="0" parTransId="{1081E816-EA2B-4D12-B526-95773AEFA3B9}" sibTransId="{3880A59D-68B3-4A72-9A50-CF9BA98E97D2}"/>
    <dgm:cxn modelId="{DA0263D3-30B7-4832-B1F7-4BBAADC04F3D}" type="presParOf" srcId="{7151A64C-05CB-4350-9237-447CC9348A46}" destId="{233F2CEC-C77B-4A14-8596-F1FD90A32F3A}" srcOrd="0" destOrd="0" presId="urn:microsoft.com/office/officeart/2005/8/layout/hList1"/>
    <dgm:cxn modelId="{6C33ED81-7A82-4C65-9628-3C8F8BB42305}" type="presParOf" srcId="{233F2CEC-C77B-4A14-8596-F1FD90A32F3A}" destId="{E2AB23E1-37ED-4B86-A3F7-B840B28F6B87}" srcOrd="0" destOrd="0" presId="urn:microsoft.com/office/officeart/2005/8/layout/hList1"/>
    <dgm:cxn modelId="{936DBA5E-BC67-429E-8558-3F206310FFB0}" type="presParOf" srcId="{233F2CEC-C77B-4A14-8596-F1FD90A32F3A}" destId="{3754FB21-D557-447E-830D-F0D98A04C210}" srcOrd="1" destOrd="0" presId="urn:microsoft.com/office/officeart/2005/8/layout/hList1"/>
    <dgm:cxn modelId="{0B767B01-1721-4BD5-9EB2-B900FA00322B}" type="presParOf" srcId="{7151A64C-05CB-4350-9237-447CC9348A46}" destId="{6039011D-64B1-4802-A641-00BB3734BE57}" srcOrd="1" destOrd="0" presId="urn:microsoft.com/office/officeart/2005/8/layout/hList1"/>
    <dgm:cxn modelId="{E91434E5-D7FF-424F-B023-E360BF5A2E59}" type="presParOf" srcId="{7151A64C-05CB-4350-9237-447CC9348A46}" destId="{BB78F83E-B7F0-4D98-A074-5D2621140DE1}" srcOrd="2" destOrd="0" presId="urn:microsoft.com/office/officeart/2005/8/layout/hList1"/>
    <dgm:cxn modelId="{A3B4D47F-4C78-41CD-87E9-E8B2176E48BB}" type="presParOf" srcId="{BB78F83E-B7F0-4D98-A074-5D2621140DE1}" destId="{B998839E-4E64-4FE9-AC04-307A4BDE4120}" srcOrd="0" destOrd="0" presId="urn:microsoft.com/office/officeart/2005/8/layout/hList1"/>
    <dgm:cxn modelId="{2E06F55E-35BD-455F-AA0C-D78F97829E39}" type="presParOf" srcId="{BB78F83E-B7F0-4D98-A074-5D2621140DE1}" destId="{6BCC9885-E9FE-436F-A10D-6EADB050415C}" srcOrd="1" destOrd="0" presId="urn:microsoft.com/office/officeart/2005/8/layout/hList1"/>
    <dgm:cxn modelId="{C9F7D4D1-F445-442C-BD5B-8444E42EFCF2}" type="presParOf" srcId="{7151A64C-05CB-4350-9237-447CC9348A46}" destId="{AB541587-77BF-4360-B00B-F1AD3F63A725}" srcOrd="3" destOrd="0" presId="urn:microsoft.com/office/officeart/2005/8/layout/hList1"/>
    <dgm:cxn modelId="{178C9653-0C5A-4EFF-A838-E667D1F32286}" type="presParOf" srcId="{7151A64C-05CB-4350-9237-447CC9348A46}" destId="{BC3748C0-E486-4B8A-B5E8-C9E927FE48E1}" srcOrd="4" destOrd="0" presId="urn:microsoft.com/office/officeart/2005/8/layout/hList1"/>
    <dgm:cxn modelId="{84C3A2C8-EE22-4DDB-AA28-6B1B502D6F3E}" type="presParOf" srcId="{BC3748C0-E486-4B8A-B5E8-C9E927FE48E1}" destId="{38B44114-5B4B-4C56-9C01-D849A2B12457}" srcOrd="0" destOrd="0" presId="urn:microsoft.com/office/officeart/2005/8/layout/hList1"/>
    <dgm:cxn modelId="{853238A9-2D5D-43A0-9C03-28DF2FC2808B}" type="presParOf" srcId="{BC3748C0-E486-4B8A-B5E8-C9E927FE48E1}" destId="{1E70A452-88FC-4414-B3EF-80811FEC6E13}" srcOrd="1" destOrd="0" presId="urn:microsoft.com/office/officeart/2005/8/layout/hList1"/>
    <dgm:cxn modelId="{7A528A4B-9D8D-4402-8173-217D11B73EDB}" type="presParOf" srcId="{7151A64C-05CB-4350-9237-447CC9348A46}" destId="{EE1BE235-AF94-469E-9402-0CEDA8C97EAE}" srcOrd="5" destOrd="0" presId="urn:microsoft.com/office/officeart/2005/8/layout/hList1"/>
    <dgm:cxn modelId="{1E19F05A-1ECC-4BC1-96F4-8CBF58E5093E}" type="presParOf" srcId="{7151A64C-05CB-4350-9237-447CC9348A46}" destId="{32822741-C059-4D89-910C-35F68AC64EA9}" srcOrd="6" destOrd="0" presId="urn:microsoft.com/office/officeart/2005/8/layout/hList1"/>
    <dgm:cxn modelId="{01960E76-823A-4C80-A091-234BFEA17EA8}" type="presParOf" srcId="{32822741-C059-4D89-910C-35F68AC64EA9}" destId="{4E099E56-D457-40D2-81EF-625D091A7D24}" srcOrd="0" destOrd="0" presId="urn:microsoft.com/office/officeart/2005/8/layout/hList1"/>
    <dgm:cxn modelId="{3C295B9F-BD6A-4BCB-83F9-697C74ECCB6E}" type="presParOf" srcId="{32822741-C059-4D89-910C-35F68AC64EA9}" destId="{1E03D42E-752C-4BA5-80C8-547B01F6EE53}" srcOrd="1" destOrd="0" presId="urn:microsoft.com/office/officeart/2005/8/layout/hList1"/>
    <dgm:cxn modelId="{08FECFE1-880A-4CDD-8E5D-13A43009FFAB}" type="presParOf" srcId="{7151A64C-05CB-4350-9237-447CC9348A46}" destId="{F16A3178-2981-42FB-BAC4-E54F5EDE4343}" srcOrd="7" destOrd="0" presId="urn:microsoft.com/office/officeart/2005/8/layout/hList1"/>
    <dgm:cxn modelId="{3F982008-98A1-4345-BD3C-A807D6D151AA}" type="presParOf" srcId="{7151A64C-05CB-4350-9237-447CC9348A46}" destId="{8E260FD9-543D-4264-9898-C0F0AFE35F9B}" srcOrd="8" destOrd="0" presId="urn:microsoft.com/office/officeart/2005/8/layout/hList1"/>
    <dgm:cxn modelId="{B70E4E74-101C-4E22-964B-852D908004F4}" type="presParOf" srcId="{8E260FD9-543D-4264-9898-C0F0AFE35F9B}" destId="{33DA09B5-0DE1-4D00-9D26-9A6C997F7ECE}" srcOrd="0" destOrd="0" presId="urn:microsoft.com/office/officeart/2005/8/layout/hList1"/>
    <dgm:cxn modelId="{A44AECF9-9C4D-4C6E-99D5-44F9D85DB78D}" type="presParOf" srcId="{8E260FD9-543D-4264-9898-C0F0AFE35F9B}" destId="{48BFBF20-2503-47FD-A807-DF57D91FE53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D050AE-6FFB-40E1-BB90-6A0B5B528B8C}" type="doc">
      <dgm:prSet loTypeId="urn:microsoft.com/office/officeart/2005/8/layout/b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A5089B36-7C3D-444D-A552-36E72ECFE3C6}">
      <dgm:prSet phldrT="[Texto]" custT="1"/>
      <dgm:spPr/>
      <dgm:t>
        <a:bodyPr/>
        <a:lstStyle/>
        <a:p>
          <a:r>
            <a:rPr lang="es-EC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Planificar la </a:t>
          </a:r>
          <a:r>
            <a:rPr lang="es-EC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Calidad del proyecto</a:t>
          </a:r>
          <a:endParaRPr lang="es-EC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DF524E-E1AE-4D68-9A01-4C117A649F28}" type="parTrans" cxnId="{C53B69D4-6154-4F20-B331-4B124753EC68}">
      <dgm:prSet/>
      <dgm:spPr/>
      <dgm:t>
        <a:bodyPr/>
        <a:lstStyle/>
        <a:p>
          <a:endParaRPr lang="es-EC" sz="1100"/>
        </a:p>
      </dgm:t>
    </dgm:pt>
    <dgm:pt modelId="{3BC2F392-904B-4584-8353-41FFEFF7A387}" type="sibTrans" cxnId="{C53B69D4-6154-4F20-B331-4B124753EC68}">
      <dgm:prSet/>
      <dgm:spPr/>
      <dgm:t>
        <a:bodyPr/>
        <a:lstStyle/>
        <a:p>
          <a:endParaRPr lang="es-EC" sz="1100"/>
        </a:p>
      </dgm:t>
    </dgm:pt>
    <dgm:pt modelId="{0FF48AC4-B3C3-4D7E-AB87-A67EB2F456AA}">
      <dgm:prSet phldrT="[Texto]" custT="1"/>
      <dgm:spPr/>
      <dgm:t>
        <a:bodyPr/>
        <a:lstStyle/>
        <a:p>
          <a:pPr rtl="0"/>
          <a:r>
            <a:rPr lang="es-ES" sz="1300" b="0" i="0" u="none" dirty="0" smtClean="0"/>
            <a:t>Plan de Gestión de Calidad</a:t>
          </a:r>
          <a:endParaRPr lang="es-EC" sz="1300" b="0" dirty="0"/>
        </a:p>
      </dgm:t>
    </dgm:pt>
    <dgm:pt modelId="{2D1C6CF2-122E-4376-8B34-F7E08676F192}" type="parTrans" cxnId="{0378EA76-2635-4D91-AD29-63CEF7FFEADE}">
      <dgm:prSet/>
      <dgm:spPr/>
      <dgm:t>
        <a:bodyPr/>
        <a:lstStyle/>
        <a:p>
          <a:endParaRPr lang="es-EC" sz="1100"/>
        </a:p>
      </dgm:t>
    </dgm:pt>
    <dgm:pt modelId="{0244C071-A03E-42BD-99C7-8B6BF796F768}" type="sibTrans" cxnId="{0378EA76-2635-4D91-AD29-63CEF7FFEADE}">
      <dgm:prSet/>
      <dgm:spPr/>
      <dgm:t>
        <a:bodyPr/>
        <a:lstStyle/>
        <a:p>
          <a:endParaRPr lang="es-EC" sz="1100"/>
        </a:p>
      </dgm:t>
    </dgm:pt>
    <dgm:pt modelId="{FE4275C6-EA65-4CF7-97D3-CD5B6CC5C3D6}">
      <dgm:prSet phldrT="[Texto]" custT="1"/>
      <dgm:spPr/>
      <dgm:t>
        <a:bodyPr/>
        <a:lstStyle/>
        <a:p>
          <a:r>
            <a:rPr lang="es-EC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Aseguramiento y control de Calidad</a:t>
          </a:r>
          <a:endParaRPr lang="es-EC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2590AB-DC31-4111-8F82-B20B4D15482C}" type="parTrans" cxnId="{48846EBA-4532-4F2A-B4A0-752ED35034BD}">
      <dgm:prSet/>
      <dgm:spPr/>
      <dgm:t>
        <a:bodyPr/>
        <a:lstStyle/>
        <a:p>
          <a:endParaRPr lang="es-EC" sz="1100"/>
        </a:p>
      </dgm:t>
    </dgm:pt>
    <dgm:pt modelId="{055FF1DC-D873-43BB-9152-452B83419A0B}" type="sibTrans" cxnId="{48846EBA-4532-4F2A-B4A0-752ED35034BD}">
      <dgm:prSet/>
      <dgm:spPr/>
      <dgm:t>
        <a:bodyPr/>
        <a:lstStyle/>
        <a:p>
          <a:endParaRPr lang="es-EC" sz="1100"/>
        </a:p>
      </dgm:t>
    </dgm:pt>
    <dgm:pt modelId="{090FB93F-41D5-4808-A2BB-183B01C96F3E}">
      <dgm:prSet phldrT="[Texto]" custT="1"/>
      <dgm:spPr/>
      <dgm:t>
        <a:bodyPr/>
        <a:lstStyle/>
        <a:p>
          <a:r>
            <a:rPr lang="es-EC" sz="1200" b="1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Medición y métricas de software</a:t>
          </a:r>
          <a:endParaRPr lang="es-EC" sz="1200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C9FBDE-65F6-425C-ACF2-059CEF7E3AB6}" type="parTrans" cxnId="{662912BE-E8D2-4FCB-8150-D2AFD197E119}">
      <dgm:prSet/>
      <dgm:spPr/>
      <dgm:t>
        <a:bodyPr/>
        <a:lstStyle/>
        <a:p>
          <a:endParaRPr lang="es-EC" sz="1100"/>
        </a:p>
      </dgm:t>
    </dgm:pt>
    <dgm:pt modelId="{5897A68D-7DCD-4666-A064-5A8E4887461B}" type="sibTrans" cxnId="{662912BE-E8D2-4FCB-8150-D2AFD197E119}">
      <dgm:prSet/>
      <dgm:spPr/>
      <dgm:t>
        <a:bodyPr/>
        <a:lstStyle/>
        <a:p>
          <a:endParaRPr lang="es-EC" sz="1100"/>
        </a:p>
      </dgm:t>
    </dgm:pt>
    <dgm:pt modelId="{D5446E28-C420-4C59-9271-5823C53FF25B}">
      <dgm:prSet phldrT="[Texto]" custT="1"/>
      <dgm:spPr/>
      <dgm:t>
        <a:bodyPr/>
        <a:lstStyle/>
        <a:p>
          <a:r>
            <a:rPr lang="es-EC" sz="1300" b="0" dirty="0" smtClean="0"/>
            <a:t>Defectos de datos</a:t>
          </a:r>
          <a:endParaRPr lang="es-EC" sz="1300" b="0" dirty="0"/>
        </a:p>
      </dgm:t>
    </dgm:pt>
    <dgm:pt modelId="{40FA6E12-CC02-4FDF-817C-FD8DE1163F48}" type="parTrans" cxnId="{F4DB48DD-3B81-4FBA-9A96-357D3836E24E}">
      <dgm:prSet/>
      <dgm:spPr/>
      <dgm:t>
        <a:bodyPr/>
        <a:lstStyle/>
        <a:p>
          <a:endParaRPr lang="es-EC" sz="1100"/>
        </a:p>
      </dgm:t>
    </dgm:pt>
    <dgm:pt modelId="{BBBD8DCE-1C87-4FB9-8D48-FD28B5353AB2}" type="sibTrans" cxnId="{F4DB48DD-3B81-4FBA-9A96-357D3836E24E}">
      <dgm:prSet/>
      <dgm:spPr/>
      <dgm:t>
        <a:bodyPr/>
        <a:lstStyle/>
        <a:p>
          <a:endParaRPr lang="es-EC" sz="1100"/>
        </a:p>
      </dgm:t>
    </dgm:pt>
    <dgm:pt modelId="{A6F715B2-C0CF-458F-B722-EFD664E4F2DE}">
      <dgm:prSet custT="1"/>
      <dgm:spPr/>
      <dgm:t>
        <a:bodyPr/>
        <a:lstStyle/>
        <a:p>
          <a:r>
            <a:rPr lang="es-EC" sz="1300" b="0" i="0" u="none" dirty="0" smtClean="0"/>
            <a:t>Métricas de Calidad</a:t>
          </a:r>
          <a:endParaRPr lang="es-EC" sz="1300" b="0" dirty="0"/>
        </a:p>
      </dgm:t>
    </dgm:pt>
    <dgm:pt modelId="{EE6AEC9D-9F80-4BF8-BCFC-0D5F5F0C902B}" type="parTrans" cxnId="{5C50775D-E289-4964-A5E2-98FD2D796B89}">
      <dgm:prSet/>
      <dgm:spPr/>
      <dgm:t>
        <a:bodyPr/>
        <a:lstStyle/>
        <a:p>
          <a:endParaRPr lang="es-EC" sz="1100"/>
        </a:p>
      </dgm:t>
    </dgm:pt>
    <dgm:pt modelId="{42876502-07D2-43EA-AA04-7DE973069E2B}" type="sibTrans" cxnId="{5C50775D-E289-4964-A5E2-98FD2D796B89}">
      <dgm:prSet/>
      <dgm:spPr/>
      <dgm:t>
        <a:bodyPr/>
        <a:lstStyle/>
        <a:p>
          <a:endParaRPr lang="es-EC" sz="1100"/>
        </a:p>
      </dgm:t>
    </dgm:pt>
    <dgm:pt modelId="{68A72D76-1068-412B-A3A2-BC8B9A8F74AA}">
      <dgm:prSet custT="1"/>
      <dgm:spPr/>
      <dgm:t>
        <a:bodyPr/>
        <a:lstStyle/>
        <a:p>
          <a:r>
            <a:rPr lang="es-EC" sz="1300" b="0" i="0" u="none" dirty="0" smtClean="0"/>
            <a:t>Lista de control de Calidad</a:t>
          </a:r>
          <a:endParaRPr lang="es-EC" sz="1300" b="0" dirty="0"/>
        </a:p>
      </dgm:t>
    </dgm:pt>
    <dgm:pt modelId="{5BD50F8C-05A4-4A3E-875E-93D05245E065}" type="parTrans" cxnId="{A73E4BF9-F125-44FE-BCC8-62D3E9B4304B}">
      <dgm:prSet/>
      <dgm:spPr/>
      <dgm:t>
        <a:bodyPr/>
        <a:lstStyle/>
        <a:p>
          <a:endParaRPr lang="es-EC" sz="1100"/>
        </a:p>
      </dgm:t>
    </dgm:pt>
    <dgm:pt modelId="{5DB05C86-BE72-4A38-A8AF-D2CC677F27C1}" type="sibTrans" cxnId="{A73E4BF9-F125-44FE-BCC8-62D3E9B4304B}">
      <dgm:prSet/>
      <dgm:spPr/>
      <dgm:t>
        <a:bodyPr/>
        <a:lstStyle/>
        <a:p>
          <a:endParaRPr lang="es-EC" sz="1100"/>
        </a:p>
      </dgm:t>
    </dgm:pt>
    <dgm:pt modelId="{06FD89E5-C801-4E24-96B9-418B5CBF5295}">
      <dgm:prSet custT="1"/>
      <dgm:spPr/>
      <dgm:t>
        <a:bodyPr/>
        <a:lstStyle/>
        <a:p>
          <a:r>
            <a:rPr lang="es-EC" sz="1300" b="0" i="0" u="none" dirty="0" smtClean="0"/>
            <a:t>Plan de mejoras del Proceso</a:t>
          </a:r>
          <a:endParaRPr lang="es-EC" sz="1300" b="0" dirty="0"/>
        </a:p>
      </dgm:t>
    </dgm:pt>
    <dgm:pt modelId="{B57C0E35-91E4-41FC-B546-666AC76F0A0A}" type="parTrans" cxnId="{1358AD58-255C-4795-A702-5AECA51E919C}">
      <dgm:prSet/>
      <dgm:spPr/>
      <dgm:t>
        <a:bodyPr/>
        <a:lstStyle/>
        <a:p>
          <a:endParaRPr lang="es-EC" sz="1100"/>
        </a:p>
      </dgm:t>
    </dgm:pt>
    <dgm:pt modelId="{1CE9086A-E297-4265-A72C-97E685065D31}" type="sibTrans" cxnId="{1358AD58-255C-4795-A702-5AECA51E919C}">
      <dgm:prSet/>
      <dgm:spPr/>
      <dgm:t>
        <a:bodyPr/>
        <a:lstStyle/>
        <a:p>
          <a:endParaRPr lang="es-EC" sz="1100"/>
        </a:p>
      </dgm:t>
    </dgm:pt>
    <dgm:pt modelId="{5848661E-0CB7-461E-AA8D-D5C5C9BBF895}">
      <dgm:prSet custT="1"/>
      <dgm:spPr/>
      <dgm:t>
        <a:bodyPr/>
        <a:lstStyle/>
        <a:p>
          <a:r>
            <a:rPr lang="es-EC" sz="1300" b="0" i="0" u="none" dirty="0" smtClean="0"/>
            <a:t>Documentos del Proyecto</a:t>
          </a:r>
          <a:endParaRPr lang="es-EC" sz="1300" b="0" dirty="0"/>
        </a:p>
      </dgm:t>
    </dgm:pt>
    <dgm:pt modelId="{C095E6A5-57A5-4BB4-BA32-41A8709D7C86}" type="parTrans" cxnId="{65272345-7DD4-450E-9EC6-F620BCDA19B8}">
      <dgm:prSet/>
      <dgm:spPr/>
      <dgm:t>
        <a:bodyPr/>
        <a:lstStyle/>
        <a:p>
          <a:endParaRPr lang="es-EC" sz="1100"/>
        </a:p>
      </dgm:t>
    </dgm:pt>
    <dgm:pt modelId="{D395A89A-DBFC-4BEF-BC70-B23CA557751C}" type="sibTrans" cxnId="{65272345-7DD4-450E-9EC6-F620BCDA19B8}">
      <dgm:prSet/>
      <dgm:spPr/>
      <dgm:t>
        <a:bodyPr/>
        <a:lstStyle/>
        <a:p>
          <a:endParaRPr lang="es-EC" sz="1100"/>
        </a:p>
      </dgm:t>
    </dgm:pt>
    <dgm:pt modelId="{624B8FB8-5C5A-4BAA-821A-0F22394BC697}">
      <dgm:prSet phldrT="[Texto]" custT="1"/>
      <dgm:spPr/>
      <dgm:t>
        <a:bodyPr/>
        <a:lstStyle/>
        <a:p>
          <a:r>
            <a:rPr lang="es-EC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 de Pruebas</a:t>
          </a:r>
          <a:endParaRPr lang="es-EC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13E979-DB6B-4C98-8D62-94C739461FE9}" type="parTrans" cxnId="{05683476-31A8-4882-A00F-ABFBF5801EBC}">
      <dgm:prSet/>
      <dgm:spPr/>
      <dgm:t>
        <a:bodyPr/>
        <a:lstStyle/>
        <a:p>
          <a:endParaRPr lang="es-EC" sz="1100"/>
        </a:p>
      </dgm:t>
    </dgm:pt>
    <dgm:pt modelId="{31FE6D23-1660-4EF6-A515-D76F087DE7A4}" type="sibTrans" cxnId="{05683476-31A8-4882-A00F-ABFBF5801EBC}">
      <dgm:prSet/>
      <dgm:spPr/>
      <dgm:t>
        <a:bodyPr/>
        <a:lstStyle/>
        <a:p>
          <a:endParaRPr lang="es-EC" sz="1100"/>
        </a:p>
      </dgm:t>
    </dgm:pt>
    <dgm:pt modelId="{3FE9B773-9272-4C81-957E-9CA85329D2C5}">
      <dgm:prSet phldrT="[Texto]" custT="1"/>
      <dgm:spPr/>
      <dgm:t>
        <a:bodyPr/>
        <a:lstStyle/>
        <a:p>
          <a:r>
            <a:rPr lang="es-EC" sz="1300" b="0" dirty="0" smtClean="0"/>
            <a:t>Planificación y control</a:t>
          </a:r>
          <a:endParaRPr lang="es-EC" sz="1300" b="0" dirty="0"/>
        </a:p>
      </dgm:t>
    </dgm:pt>
    <dgm:pt modelId="{5DAF3B7B-F32F-4614-889E-5826A63D3AC9}" type="parTrans" cxnId="{E100051D-C599-4AD6-BA60-06C33F1C784C}">
      <dgm:prSet/>
      <dgm:spPr/>
      <dgm:t>
        <a:bodyPr/>
        <a:lstStyle/>
        <a:p>
          <a:endParaRPr lang="es-EC" sz="1100"/>
        </a:p>
      </dgm:t>
    </dgm:pt>
    <dgm:pt modelId="{CA317452-A0DB-4197-AECA-0179423002AE}" type="sibTrans" cxnId="{E100051D-C599-4AD6-BA60-06C33F1C784C}">
      <dgm:prSet/>
      <dgm:spPr/>
      <dgm:t>
        <a:bodyPr/>
        <a:lstStyle/>
        <a:p>
          <a:endParaRPr lang="es-EC" sz="1100"/>
        </a:p>
      </dgm:t>
    </dgm:pt>
    <dgm:pt modelId="{BDF85283-AF3C-4DE4-A5CE-4B8C61164DA4}">
      <dgm:prSet phldrT="[Texto]" custT="1"/>
      <dgm:spPr/>
      <dgm:t>
        <a:bodyPr/>
        <a:lstStyle/>
        <a:p>
          <a:r>
            <a:rPr lang="es-EC" sz="1300" b="0" dirty="0" smtClean="0"/>
            <a:t>Análisis y diseño de pruebas</a:t>
          </a:r>
          <a:endParaRPr lang="es-EC" sz="1300" b="0" dirty="0"/>
        </a:p>
      </dgm:t>
    </dgm:pt>
    <dgm:pt modelId="{D1EFB336-67BE-4219-A3D4-68B1F98D4EB6}" type="parTrans" cxnId="{605DD779-201E-4F52-ADF2-B201BACA1B40}">
      <dgm:prSet/>
      <dgm:spPr/>
      <dgm:t>
        <a:bodyPr/>
        <a:lstStyle/>
        <a:p>
          <a:endParaRPr lang="es-EC" sz="1100"/>
        </a:p>
      </dgm:t>
    </dgm:pt>
    <dgm:pt modelId="{C086C734-6EEF-4EE9-BCB6-84B688CE7AE0}" type="sibTrans" cxnId="{605DD779-201E-4F52-ADF2-B201BACA1B40}">
      <dgm:prSet/>
      <dgm:spPr/>
      <dgm:t>
        <a:bodyPr/>
        <a:lstStyle/>
        <a:p>
          <a:endParaRPr lang="es-EC" sz="1100"/>
        </a:p>
      </dgm:t>
    </dgm:pt>
    <dgm:pt modelId="{B0ADFBA5-3CE8-481B-AF27-C53344D2A948}">
      <dgm:prSet phldrT="[Texto]" custT="1"/>
      <dgm:spPr/>
      <dgm:t>
        <a:bodyPr/>
        <a:lstStyle/>
        <a:p>
          <a:r>
            <a:rPr lang="es-EC" sz="1300" b="0" dirty="0" smtClean="0"/>
            <a:t>Implementación y ejecución</a:t>
          </a:r>
          <a:endParaRPr lang="es-EC" sz="1300" b="0" dirty="0"/>
        </a:p>
      </dgm:t>
    </dgm:pt>
    <dgm:pt modelId="{D1871A97-D58C-43DD-AFFE-0A0C6F1ADB02}" type="parTrans" cxnId="{198EFA04-BA02-4855-B612-822C1A4071D2}">
      <dgm:prSet/>
      <dgm:spPr/>
      <dgm:t>
        <a:bodyPr/>
        <a:lstStyle/>
        <a:p>
          <a:endParaRPr lang="es-EC" sz="1100"/>
        </a:p>
      </dgm:t>
    </dgm:pt>
    <dgm:pt modelId="{4D25CC16-1548-4998-ADD8-F9D187F5657F}" type="sibTrans" cxnId="{198EFA04-BA02-4855-B612-822C1A4071D2}">
      <dgm:prSet/>
      <dgm:spPr/>
      <dgm:t>
        <a:bodyPr/>
        <a:lstStyle/>
        <a:p>
          <a:endParaRPr lang="es-EC" sz="1100"/>
        </a:p>
      </dgm:t>
    </dgm:pt>
    <dgm:pt modelId="{A4077B96-6BB5-488F-93FB-0B1697E79A95}">
      <dgm:prSet phldrT="[Texto]" custT="1"/>
      <dgm:spPr/>
      <dgm:t>
        <a:bodyPr/>
        <a:lstStyle/>
        <a:p>
          <a:r>
            <a:rPr lang="es-EC" sz="1300" b="0" dirty="0" smtClean="0"/>
            <a:t>Actividades de cierre de pruebas</a:t>
          </a:r>
          <a:r>
            <a:rPr lang="es-EC" sz="1300" b="1" dirty="0" smtClean="0"/>
            <a:t> </a:t>
          </a:r>
          <a:endParaRPr lang="es-EC" sz="1300" dirty="0"/>
        </a:p>
      </dgm:t>
    </dgm:pt>
    <dgm:pt modelId="{F05244A4-69E6-4012-9DF7-FCBABF58FC27}" type="parTrans" cxnId="{56A335CD-8A6F-4A6B-A930-43DF992BC7AE}">
      <dgm:prSet/>
      <dgm:spPr/>
      <dgm:t>
        <a:bodyPr/>
        <a:lstStyle/>
        <a:p>
          <a:endParaRPr lang="es-EC" sz="1100"/>
        </a:p>
      </dgm:t>
    </dgm:pt>
    <dgm:pt modelId="{7EFF0179-95C0-4433-AB3F-844574FCD33E}" type="sibTrans" cxnId="{56A335CD-8A6F-4A6B-A930-43DF992BC7AE}">
      <dgm:prSet/>
      <dgm:spPr/>
      <dgm:t>
        <a:bodyPr/>
        <a:lstStyle/>
        <a:p>
          <a:endParaRPr lang="es-EC" sz="1100"/>
        </a:p>
      </dgm:t>
    </dgm:pt>
    <dgm:pt modelId="{DDEC0F53-B9C4-4357-A978-E5DA5B8CBBFB}">
      <dgm:prSet custT="1"/>
      <dgm:spPr/>
      <dgm:t>
        <a:bodyPr/>
        <a:lstStyle/>
        <a:p>
          <a:r>
            <a:rPr lang="es-EC" sz="1300" b="0" dirty="0" smtClean="0"/>
            <a:t>Defectos de control</a:t>
          </a:r>
          <a:endParaRPr lang="es-EC" sz="1300" b="0" dirty="0"/>
        </a:p>
      </dgm:t>
    </dgm:pt>
    <dgm:pt modelId="{0AF1FB12-8F00-4D9B-B35A-A3E48CA8084E}" type="parTrans" cxnId="{7FC5C5F9-D257-4273-A180-FB49D63CB86A}">
      <dgm:prSet/>
      <dgm:spPr/>
      <dgm:t>
        <a:bodyPr/>
        <a:lstStyle/>
        <a:p>
          <a:endParaRPr lang="es-EC" sz="1100"/>
        </a:p>
      </dgm:t>
    </dgm:pt>
    <dgm:pt modelId="{83AB558C-D496-45DF-B1A3-3133F295236C}" type="sibTrans" cxnId="{7FC5C5F9-D257-4273-A180-FB49D63CB86A}">
      <dgm:prSet/>
      <dgm:spPr/>
      <dgm:t>
        <a:bodyPr/>
        <a:lstStyle/>
        <a:p>
          <a:endParaRPr lang="es-EC" sz="1100"/>
        </a:p>
      </dgm:t>
    </dgm:pt>
    <dgm:pt modelId="{7BFC6690-588E-46AB-B13B-6F0ACEEF2E8A}">
      <dgm:prSet custT="1"/>
      <dgm:spPr/>
      <dgm:t>
        <a:bodyPr/>
        <a:lstStyle/>
        <a:p>
          <a:r>
            <a:rPr lang="es-EC" sz="1300" b="0" dirty="0" smtClean="0"/>
            <a:t>Defectos de entrada/salida</a:t>
          </a:r>
          <a:endParaRPr lang="es-EC" sz="1300" b="0" dirty="0"/>
        </a:p>
      </dgm:t>
    </dgm:pt>
    <dgm:pt modelId="{FE73656A-C45A-4FD9-98B1-7BFCAD1046AA}" type="parTrans" cxnId="{F1421A59-01FD-45FF-939C-D1C0A1D2DAA2}">
      <dgm:prSet/>
      <dgm:spPr/>
      <dgm:t>
        <a:bodyPr/>
        <a:lstStyle/>
        <a:p>
          <a:endParaRPr lang="es-EC" sz="1100"/>
        </a:p>
      </dgm:t>
    </dgm:pt>
    <dgm:pt modelId="{849E1A34-289A-44AC-AE1B-75475FE43832}" type="sibTrans" cxnId="{F1421A59-01FD-45FF-939C-D1C0A1D2DAA2}">
      <dgm:prSet/>
      <dgm:spPr/>
      <dgm:t>
        <a:bodyPr/>
        <a:lstStyle/>
        <a:p>
          <a:endParaRPr lang="es-EC" sz="1100"/>
        </a:p>
      </dgm:t>
    </dgm:pt>
    <dgm:pt modelId="{CE238CF6-A079-46E3-9653-F4F93C95580F}">
      <dgm:prSet custT="1"/>
      <dgm:spPr/>
      <dgm:t>
        <a:bodyPr/>
        <a:lstStyle/>
        <a:p>
          <a:r>
            <a:rPr lang="es-EC" sz="1300" b="0" dirty="0" smtClean="0"/>
            <a:t>Defectos de interfaz</a:t>
          </a:r>
          <a:endParaRPr lang="es-EC" sz="1300" b="0" dirty="0"/>
        </a:p>
      </dgm:t>
    </dgm:pt>
    <dgm:pt modelId="{215D5DF5-DBC7-48D7-959D-6CAA96865558}" type="parTrans" cxnId="{77868DFE-61A6-44F4-ABA4-65B95F114951}">
      <dgm:prSet/>
      <dgm:spPr/>
      <dgm:t>
        <a:bodyPr/>
        <a:lstStyle/>
        <a:p>
          <a:endParaRPr lang="es-EC" sz="1100"/>
        </a:p>
      </dgm:t>
    </dgm:pt>
    <dgm:pt modelId="{24C7EA78-AA43-41E8-BED5-D8BFEF1B8C6F}" type="sibTrans" cxnId="{77868DFE-61A6-44F4-ABA4-65B95F114951}">
      <dgm:prSet/>
      <dgm:spPr/>
      <dgm:t>
        <a:bodyPr/>
        <a:lstStyle/>
        <a:p>
          <a:endParaRPr lang="es-EC" sz="1100"/>
        </a:p>
      </dgm:t>
    </dgm:pt>
    <dgm:pt modelId="{8507D951-867E-497B-94DE-3F1E8B93D4AA}">
      <dgm:prSet custT="1"/>
      <dgm:spPr/>
      <dgm:t>
        <a:bodyPr/>
        <a:lstStyle/>
        <a:p>
          <a:r>
            <a:rPr lang="es-EC" sz="1300" b="0" dirty="0" smtClean="0"/>
            <a:t>Defectos de gestión de almacenamiento</a:t>
          </a:r>
          <a:endParaRPr lang="es-EC" sz="1300" b="0" dirty="0"/>
        </a:p>
      </dgm:t>
    </dgm:pt>
    <dgm:pt modelId="{D789DD48-AEC0-4831-ABBF-F0F238284AC5}" type="parTrans" cxnId="{571B503C-1EF6-42BD-BFA1-B8FE4193B7FA}">
      <dgm:prSet/>
      <dgm:spPr/>
      <dgm:t>
        <a:bodyPr/>
        <a:lstStyle/>
        <a:p>
          <a:endParaRPr lang="es-EC" sz="1100"/>
        </a:p>
      </dgm:t>
    </dgm:pt>
    <dgm:pt modelId="{172F2965-CAA2-4461-B9B7-35E3CFF3D970}" type="sibTrans" cxnId="{571B503C-1EF6-42BD-BFA1-B8FE4193B7FA}">
      <dgm:prSet/>
      <dgm:spPr/>
      <dgm:t>
        <a:bodyPr/>
        <a:lstStyle/>
        <a:p>
          <a:endParaRPr lang="es-EC" sz="1100"/>
        </a:p>
      </dgm:t>
    </dgm:pt>
    <dgm:pt modelId="{0D5FBCAB-150E-45EA-B733-763EED04DD3F}">
      <dgm:prSet custT="1"/>
      <dgm:spPr/>
      <dgm:t>
        <a:bodyPr/>
        <a:lstStyle/>
        <a:p>
          <a:r>
            <a:rPr lang="es-EC" sz="1300" b="0" dirty="0" smtClean="0"/>
            <a:t>Defectos de manejo de excepciones</a:t>
          </a:r>
          <a:endParaRPr lang="es-EC" sz="1300" b="0" dirty="0"/>
        </a:p>
      </dgm:t>
    </dgm:pt>
    <dgm:pt modelId="{B545CBA1-FC70-46A2-BB3D-C26EB363AEEC}" type="parTrans" cxnId="{C1108146-DB45-4C39-B6D8-5C998CE4A811}">
      <dgm:prSet/>
      <dgm:spPr/>
      <dgm:t>
        <a:bodyPr/>
        <a:lstStyle/>
        <a:p>
          <a:endParaRPr lang="es-EC" sz="1100"/>
        </a:p>
      </dgm:t>
    </dgm:pt>
    <dgm:pt modelId="{40480C82-4627-4E39-90EE-D54351770C74}" type="sibTrans" cxnId="{C1108146-DB45-4C39-B6D8-5C998CE4A811}">
      <dgm:prSet/>
      <dgm:spPr/>
      <dgm:t>
        <a:bodyPr/>
        <a:lstStyle/>
        <a:p>
          <a:endParaRPr lang="es-EC" sz="1100"/>
        </a:p>
      </dgm:t>
    </dgm:pt>
    <dgm:pt modelId="{D0ED542C-E5D5-47D2-8107-B528E876C224}">
      <dgm:prSet phldrT="[Texto]" custT="1"/>
      <dgm:spPr/>
      <dgm:t>
        <a:bodyPr/>
        <a:lstStyle/>
        <a:p>
          <a:r>
            <a:rPr lang="es-ES" sz="1300" b="0" dirty="0" smtClean="0"/>
            <a:t>Control y revisión de procesos</a:t>
          </a:r>
          <a:endParaRPr lang="es-ES" sz="1300" b="0" dirty="0"/>
        </a:p>
      </dgm:t>
    </dgm:pt>
    <dgm:pt modelId="{1EEFACF6-5696-4C43-AFF9-D57A8FF7FF40}" type="parTrans" cxnId="{D28373C6-0E47-4E61-90E5-0114A42C92DF}">
      <dgm:prSet/>
      <dgm:spPr/>
      <dgm:t>
        <a:bodyPr/>
        <a:lstStyle/>
        <a:p>
          <a:endParaRPr lang="es-EC" sz="1100"/>
        </a:p>
      </dgm:t>
    </dgm:pt>
    <dgm:pt modelId="{B26A12D1-C941-4C81-BBA8-2140A7AFAB8D}" type="sibTrans" cxnId="{D28373C6-0E47-4E61-90E5-0114A42C92DF}">
      <dgm:prSet/>
      <dgm:spPr/>
      <dgm:t>
        <a:bodyPr/>
        <a:lstStyle/>
        <a:p>
          <a:endParaRPr lang="es-EC" sz="1100"/>
        </a:p>
      </dgm:t>
    </dgm:pt>
    <dgm:pt modelId="{A6D3B41B-4B0C-4E9F-98C5-B44D6F7531C4}">
      <dgm:prSet phldrT="[Texto]" custT="1"/>
      <dgm:spPr/>
      <dgm:t>
        <a:bodyPr/>
        <a:lstStyle/>
        <a:p>
          <a:r>
            <a:rPr lang="es-ES" sz="1300" b="0" dirty="0" smtClean="0"/>
            <a:t>Seguimiento de reuniones</a:t>
          </a:r>
          <a:endParaRPr lang="es-ES" sz="1300" b="0" dirty="0"/>
        </a:p>
      </dgm:t>
    </dgm:pt>
    <dgm:pt modelId="{A87C6737-5D3A-45F3-BBBA-72E324792773}" type="parTrans" cxnId="{050A1ED9-A9F7-471B-9C98-054028A23ECF}">
      <dgm:prSet/>
      <dgm:spPr/>
      <dgm:t>
        <a:bodyPr/>
        <a:lstStyle/>
        <a:p>
          <a:endParaRPr lang="es-EC" sz="1100"/>
        </a:p>
      </dgm:t>
    </dgm:pt>
    <dgm:pt modelId="{7D1C59C0-634B-45DB-B85E-622DABF931D7}" type="sibTrans" cxnId="{050A1ED9-A9F7-471B-9C98-054028A23ECF}">
      <dgm:prSet/>
      <dgm:spPr/>
      <dgm:t>
        <a:bodyPr/>
        <a:lstStyle/>
        <a:p>
          <a:endParaRPr lang="es-EC" sz="1100"/>
        </a:p>
      </dgm:t>
    </dgm:pt>
    <dgm:pt modelId="{FB24BE05-1348-465C-A432-1FBCFD5C16BC}">
      <dgm:prSet phldrT="[Texto]" custT="1"/>
      <dgm:spPr/>
      <dgm:t>
        <a:bodyPr/>
        <a:lstStyle/>
        <a:p>
          <a:r>
            <a:rPr lang="es-ES" sz="1300" b="0" dirty="0"/>
            <a:t>Reunión de </a:t>
          </a:r>
          <a:r>
            <a:rPr lang="es-ES" sz="1300" b="0" dirty="0" smtClean="0"/>
            <a:t>inspección de avance de código</a:t>
          </a:r>
          <a:endParaRPr lang="es-ES" sz="1300" b="0" dirty="0"/>
        </a:p>
      </dgm:t>
    </dgm:pt>
    <dgm:pt modelId="{E5F9A634-7249-43C4-A2BC-429848097381}" type="parTrans" cxnId="{3C5380D2-FAAA-4BF0-801D-338A67FC8977}">
      <dgm:prSet/>
      <dgm:spPr/>
      <dgm:t>
        <a:bodyPr/>
        <a:lstStyle/>
        <a:p>
          <a:endParaRPr lang="es-EC" sz="1100"/>
        </a:p>
      </dgm:t>
    </dgm:pt>
    <dgm:pt modelId="{CE327591-5C67-4EEB-9DA1-5FE4D17EF8A6}" type="sibTrans" cxnId="{3C5380D2-FAAA-4BF0-801D-338A67FC8977}">
      <dgm:prSet/>
      <dgm:spPr/>
      <dgm:t>
        <a:bodyPr/>
        <a:lstStyle/>
        <a:p>
          <a:endParaRPr lang="es-EC" sz="1100"/>
        </a:p>
      </dgm:t>
    </dgm:pt>
    <dgm:pt modelId="{CC50615C-CDAC-4309-AC51-A4107912FB64}">
      <dgm:prSet phldrT="[Texto]" custT="1"/>
      <dgm:spPr/>
      <dgm:t>
        <a:bodyPr/>
        <a:lstStyle/>
        <a:p>
          <a:r>
            <a:rPr lang="es-ES" sz="1300" b="0" dirty="0" smtClean="0"/>
            <a:t>Planificación de un equipo encargado de QA</a:t>
          </a:r>
          <a:endParaRPr lang="es-EC" sz="1300" b="0" dirty="0"/>
        </a:p>
      </dgm:t>
    </dgm:pt>
    <dgm:pt modelId="{B44FC570-F997-4DAF-80D4-C321AD74EA0F}" type="parTrans" cxnId="{39113287-AE2A-4586-ACC3-C8FD4C47C4D2}">
      <dgm:prSet/>
      <dgm:spPr/>
      <dgm:t>
        <a:bodyPr/>
        <a:lstStyle/>
        <a:p>
          <a:endParaRPr lang="es-EC" sz="1100"/>
        </a:p>
      </dgm:t>
    </dgm:pt>
    <dgm:pt modelId="{D0B9B452-82FB-4138-94C7-AF5E227E26C6}" type="sibTrans" cxnId="{39113287-AE2A-4586-ACC3-C8FD4C47C4D2}">
      <dgm:prSet/>
      <dgm:spPr/>
      <dgm:t>
        <a:bodyPr/>
        <a:lstStyle/>
        <a:p>
          <a:endParaRPr lang="es-EC" sz="1100"/>
        </a:p>
      </dgm:t>
    </dgm:pt>
    <dgm:pt modelId="{A2B32DD0-B94A-46D0-80B6-1189A9E0AB51}">
      <dgm:prSet phldrT="[Texto]" custT="1"/>
      <dgm:spPr/>
      <dgm:t>
        <a:bodyPr/>
        <a:lstStyle/>
        <a:p>
          <a:endParaRPr lang="es-ES" sz="1300" b="0" dirty="0"/>
        </a:p>
      </dgm:t>
    </dgm:pt>
    <dgm:pt modelId="{C7411BDA-EA13-4C15-BFCA-1A0A40BBDDCD}" type="parTrans" cxnId="{CA725880-519A-44AA-84AE-CE14DB6E845B}">
      <dgm:prSet/>
      <dgm:spPr/>
      <dgm:t>
        <a:bodyPr/>
        <a:lstStyle/>
        <a:p>
          <a:endParaRPr lang="es-EC"/>
        </a:p>
      </dgm:t>
    </dgm:pt>
    <dgm:pt modelId="{1376CA82-9F69-483E-8E46-5A55C56101BB}" type="sibTrans" cxnId="{CA725880-519A-44AA-84AE-CE14DB6E845B}">
      <dgm:prSet/>
      <dgm:spPr/>
      <dgm:t>
        <a:bodyPr/>
        <a:lstStyle/>
        <a:p>
          <a:endParaRPr lang="es-EC"/>
        </a:p>
      </dgm:t>
    </dgm:pt>
    <dgm:pt modelId="{6ABA5765-AEFB-4C04-BD32-A1E5BC8E1283}">
      <dgm:prSet custT="1"/>
      <dgm:spPr/>
      <dgm:t>
        <a:bodyPr/>
        <a:lstStyle/>
        <a:p>
          <a:r>
            <a:rPr lang="es-EC" sz="1300" b="0" dirty="0" smtClean="0"/>
            <a:t>Cierre</a:t>
          </a:r>
          <a:endParaRPr lang="es-EC" sz="1300" b="0" dirty="0"/>
        </a:p>
      </dgm:t>
    </dgm:pt>
    <dgm:pt modelId="{80F91D61-AC36-4E5A-B129-D0B43EFC25EF}" type="parTrans" cxnId="{7FE27AB8-32EF-4F73-A92B-1D14A1316356}">
      <dgm:prSet/>
      <dgm:spPr/>
    </dgm:pt>
    <dgm:pt modelId="{D75D3693-BF75-4279-96BE-ADAB348B1CC3}" type="sibTrans" cxnId="{7FE27AB8-32EF-4F73-A92B-1D14A1316356}">
      <dgm:prSet/>
      <dgm:spPr/>
    </dgm:pt>
    <dgm:pt modelId="{33DC2B2F-8AD0-4697-BFAA-B4603A9A57AA}" type="pres">
      <dgm:prSet presAssocID="{3FD050AE-6FFB-40E1-BB90-6A0B5B528B8C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F2E114F-3F74-46A0-8E76-B82BC4C80F14}" type="pres">
      <dgm:prSet presAssocID="{A5089B36-7C3D-444D-A552-36E72ECFE3C6}" presName="compNode" presStyleCnt="0"/>
      <dgm:spPr/>
    </dgm:pt>
    <dgm:pt modelId="{1216B811-DBA4-4072-898B-6D7F5A039766}" type="pres">
      <dgm:prSet presAssocID="{A5089B36-7C3D-444D-A552-36E72ECFE3C6}" presName="childRect" presStyleLbl="bgAcc1" presStyleIdx="0" presStyleCnt="4" custScaleX="129067" custScaleY="1109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7EAD29-17FD-425A-B622-5B594FE5A35A}" type="pres">
      <dgm:prSet presAssocID="{A5089B36-7C3D-444D-A552-36E72ECFE3C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EB7272-3684-4835-95B2-49D2426AF912}" type="pres">
      <dgm:prSet presAssocID="{A5089B36-7C3D-444D-A552-36E72ECFE3C6}" presName="parentRect" presStyleLbl="alignNode1" presStyleIdx="0" presStyleCnt="4" custScaleX="117644"/>
      <dgm:spPr/>
      <dgm:t>
        <a:bodyPr/>
        <a:lstStyle/>
        <a:p>
          <a:endParaRPr lang="es-EC"/>
        </a:p>
      </dgm:t>
    </dgm:pt>
    <dgm:pt modelId="{EA0A6430-69AF-4B4F-8E61-86405E88B329}" type="pres">
      <dgm:prSet presAssocID="{A5089B36-7C3D-444D-A552-36E72ECFE3C6}" presName="adorn" presStyleLbl="fgAccFollow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s-EC"/>
        </a:p>
      </dgm:t>
    </dgm:pt>
    <dgm:pt modelId="{FDB223D0-9DC4-470C-8BA2-E8F4ACE5DA70}" type="pres">
      <dgm:prSet presAssocID="{3BC2F392-904B-4584-8353-41FFEFF7A387}" presName="sibTrans" presStyleLbl="sibTrans2D1" presStyleIdx="0" presStyleCnt="0"/>
      <dgm:spPr/>
      <dgm:t>
        <a:bodyPr/>
        <a:lstStyle/>
        <a:p>
          <a:endParaRPr lang="es-EC"/>
        </a:p>
      </dgm:t>
    </dgm:pt>
    <dgm:pt modelId="{7710D251-17E4-4BBF-8BE6-D1FF307A49E4}" type="pres">
      <dgm:prSet presAssocID="{FE4275C6-EA65-4CF7-97D3-CD5B6CC5C3D6}" presName="compNode" presStyleCnt="0"/>
      <dgm:spPr/>
    </dgm:pt>
    <dgm:pt modelId="{72F0303F-A171-4FC2-B9A7-792B3A4AE132}" type="pres">
      <dgm:prSet presAssocID="{FE4275C6-EA65-4CF7-97D3-CD5B6CC5C3D6}" presName="childRect" presStyleLbl="bgAcc1" presStyleIdx="1" presStyleCnt="4" custScaleX="141706" custScaleY="13308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253F7C-DD96-44B2-BCB4-61849EFDF8F7}" type="pres">
      <dgm:prSet presAssocID="{FE4275C6-EA65-4CF7-97D3-CD5B6CC5C3D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DC2F36-D139-4D3D-981D-D7B6EB33C5DE}" type="pres">
      <dgm:prSet presAssocID="{FE4275C6-EA65-4CF7-97D3-CD5B6CC5C3D6}" presName="parentRect" presStyleLbl="alignNode1" presStyleIdx="1" presStyleCnt="4" custScaleX="117644"/>
      <dgm:spPr/>
      <dgm:t>
        <a:bodyPr/>
        <a:lstStyle/>
        <a:p>
          <a:endParaRPr lang="es-EC"/>
        </a:p>
      </dgm:t>
    </dgm:pt>
    <dgm:pt modelId="{83FD9234-1A05-49C5-B7FF-B7615A758FCA}" type="pres">
      <dgm:prSet presAssocID="{FE4275C6-EA65-4CF7-97D3-CD5B6CC5C3D6}" presName="adorn" presStyleLbl="fgAccFollowNod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  <dgm:t>
        <a:bodyPr/>
        <a:lstStyle/>
        <a:p>
          <a:endParaRPr lang="es-EC"/>
        </a:p>
      </dgm:t>
    </dgm:pt>
    <dgm:pt modelId="{0E7FE369-7ACE-4302-B077-23A8F7C0B646}" type="pres">
      <dgm:prSet presAssocID="{055FF1DC-D873-43BB-9152-452B83419A0B}" presName="sibTrans" presStyleLbl="sibTrans2D1" presStyleIdx="0" presStyleCnt="0"/>
      <dgm:spPr/>
      <dgm:t>
        <a:bodyPr/>
        <a:lstStyle/>
        <a:p>
          <a:endParaRPr lang="es-EC"/>
        </a:p>
      </dgm:t>
    </dgm:pt>
    <dgm:pt modelId="{A4CDCD94-5FA7-46BF-BF30-6D114FECD343}" type="pres">
      <dgm:prSet presAssocID="{090FB93F-41D5-4808-A2BB-183B01C96F3E}" presName="compNode" presStyleCnt="0"/>
      <dgm:spPr/>
    </dgm:pt>
    <dgm:pt modelId="{D7306ABC-8F64-4D96-A412-2764367EA976}" type="pres">
      <dgm:prSet presAssocID="{090FB93F-41D5-4808-A2BB-183B01C96F3E}" presName="childRect" presStyleLbl="bgAcc1" presStyleIdx="2" presStyleCnt="4" custScaleX="157725" custScaleY="1216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ABCE8C-F8CE-4D86-80A0-DC2642ADC41D}" type="pres">
      <dgm:prSet presAssocID="{090FB93F-41D5-4808-A2BB-183B01C96F3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0FBA4B-A387-409F-86C9-464FF513D6C4}" type="pres">
      <dgm:prSet presAssocID="{090FB93F-41D5-4808-A2BB-183B01C96F3E}" presName="parentRect" presStyleLbl="alignNode1" presStyleIdx="2" presStyleCnt="4" custScaleX="154419"/>
      <dgm:spPr/>
      <dgm:t>
        <a:bodyPr/>
        <a:lstStyle/>
        <a:p>
          <a:endParaRPr lang="es-EC"/>
        </a:p>
      </dgm:t>
    </dgm:pt>
    <dgm:pt modelId="{FA920D0D-6BC9-4F67-803F-7660ACAF28C3}" type="pres">
      <dgm:prSet presAssocID="{090FB93F-41D5-4808-A2BB-183B01C96F3E}" presName="adorn" presStyleLbl="fgAccFollowNode1" presStyleIdx="2" presStyleCnt="4" custLinFactNeighborX="6956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</dgm:spPr>
      <dgm:t>
        <a:bodyPr/>
        <a:lstStyle/>
        <a:p>
          <a:endParaRPr lang="es-EC"/>
        </a:p>
      </dgm:t>
    </dgm:pt>
    <dgm:pt modelId="{7CBBA660-64BB-4017-945D-269A9ABFBD5B}" type="pres">
      <dgm:prSet presAssocID="{5897A68D-7DCD-4666-A064-5A8E4887461B}" presName="sibTrans" presStyleLbl="sibTrans2D1" presStyleIdx="0" presStyleCnt="0"/>
      <dgm:spPr/>
      <dgm:t>
        <a:bodyPr/>
        <a:lstStyle/>
        <a:p>
          <a:endParaRPr lang="es-EC"/>
        </a:p>
      </dgm:t>
    </dgm:pt>
    <dgm:pt modelId="{1DE00C13-1838-4AED-8858-724EC3A05416}" type="pres">
      <dgm:prSet presAssocID="{624B8FB8-5C5A-4BAA-821A-0F22394BC697}" presName="compNode" presStyleCnt="0"/>
      <dgm:spPr/>
    </dgm:pt>
    <dgm:pt modelId="{810B534C-01D6-47E0-9262-33BBAAE4CD50}" type="pres">
      <dgm:prSet presAssocID="{624B8FB8-5C5A-4BAA-821A-0F22394BC697}" presName="childRect" presStyleLbl="bgAcc1" presStyleIdx="3" presStyleCnt="4" custScaleX="1259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66F0DE-B0EF-41B2-8869-6972DB542CFE}" type="pres">
      <dgm:prSet presAssocID="{624B8FB8-5C5A-4BAA-821A-0F22394BC69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86C59FE-E4D8-4D8D-9F95-599EBA1118CD}" type="pres">
      <dgm:prSet presAssocID="{624B8FB8-5C5A-4BAA-821A-0F22394BC697}" presName="parentRect" presStyleLbl="alignNode1" presStyleIdx="3" presStyleCnt="4" custScaleX="117644"/>
      <dgm:spPr/>
      <dgm:t>
        <a:bodyPr/>
        <a:lstStyle/>
        <a:p>
          <a:endParaRPr lang="es-EC"/>
        </a:p>
      </dgm:t>
    </dgm:pt>
    <dgm:pt modelId="{9D0F0D98-5DBE-4868-80E3-B8B3E01A8A1D}" type="pres">
      <dgm:prSet presAssocID="{624B8FB8-5C5A-4BAA-821A-0F22394BC697}" presName="adorn" presStyleLbl="fgAccFollowNod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</dgm:spPr>
      <dgm:t>
        <a:bodyPr/>
        <a:lstStyle/>
        <a:p>
          <a:endParaRPr lang="es-EC"/>
        </a:p>
      </dgm:t>
    </dgm:pt>
  </dgm:ptLst>
  <dgm:cxnLst>
    <dgm:cxn modelId="{D28373C6-0E47-4E61-90E5-0114A42C92DF}" srcId="{FE4275C6-EA65-4CF7-97D3-CD5B6CC5C3D6}" destId="{D0ED542C-E5D5-47D2-8107-B528E876C224}" srcOrd="1" destOrd="0" parTransId="{1EEFACF6-5696-4C43-AFF9-D57A8FF7FF40}" sibTransId="{B26A12D1-C941-4C81-BBA8-2140A7AFAB8D}"/>
    <dgm:cxn modelId="{D2613623-1241-4F82-8E5D-57A984C1ADAF}" type="presOf" srcId="{B0ADFBA5-3CE8-481B-AF27-C53344D2A948}" destId="{810B534C-01D6-47E0-9262-33BBAAE4CD50}" srcOrd="0" destOrd="2" presId="urn:microsoft.com/office/officeart/2005/8/layout/bList2"/>
    <dgm:cxn modelId="{FCFE8AC0-C0E8-4D5E-BBB2-44EAEF579EC3}" type="presOf" srcId="{5897A68D-7DCD-4666-A064-5A8E4887461B}" destId="{7CBBA660-64BB-4017-945D-269A9ABFBD5B}" srcOrd="0" destOrd="0" presId="urn:microsoft.com/office/officeart/2005/8/layout/bList2"/>
    <dgm:cxn modelId="{B83D2A86-9A68-4013-9483-BD94599555F7}" type="presOf" srcId="{D5446E28-C420-4C59-9271-5823C53FF25B}" destId="{D7306ABC-8F64-4D96-A412-2764367EA976}" srcOrd="0" destOrd="0" presId="urn:microsoft.com/office/officeart/2005/8/layout/bList2"/>
    <dgm:cxn modelId="{809CD56A-AE89-427E-A3BA-DB4CF65F70C3}" type="presOf" srcId="{0FF48AC4-B3C3-4D7E-AB87-A67EB2F456AA}" destId="{1216B811-DBA4-4072-898B-6D7F5A039766}" srcOrd="0" destOrd="0" presId="urn:microsoft.com/office/officeart/2005/8/layout/bList2"/>
    <dgm:cxn modelId="{59E5A52B-118F-4746-968C-8093136EE7E6}" type="presOf" srcId="{3FE9B773-9272-4C81-957E-9CA85329D2C5}" destId="{810B534C-01D6-47E0-9262-33BBAAE4CD50}" srcOrd="0" destOrd="0" presId="urn:microsoft.com/office/officeart/2005/8/layout/bList2"/>
    <dgm:cxn modelId="{F4DB48DD-3B81-4FBA-9A96-357D3836E24E}" srcId="{090FB93F-41D5-4808-A2BB-183B01C96F3E}" destId="{D5446E28-C420-4C59-9271-5823C53FF25B}" srcOrd="0" destOrd="0" parTransId="{40FA6E12-CC02-4FDF-817C-FD8DE1163F48}" sibTransId="{BBBD8DCE-1C87-4FB9-8D48-FD28B5353AB2}"/>
    <dgm:cxn modelId="{05683476-31A8-4882-A00F-ABFBF5801EBC}" srcId="{3FD050AE-6FFB-40E1-BB90-6A0B5B528B8C}" destId="{624B8FB8-5C5A-4BAA-821A-0F22394BC697}" srcOrd="3" destOrd="0" parTransId="{A913E979-DB6B-4C98-8D62-94C739461FE9}" sibTransId="{31FE6D23-1660-4EF6-A515-D76F087DE7A4}"/>
    <dgm:cxn modelId="{1ED96CCE-FF10-41E3-8A1E-02E490655AF0}" type="presOf" srcId="{090FB93F-41D5-4808-A2BB-183B01C96F3E}" destId="{9D0FBA4B-A387-409F-86C9-464FF513D6C4}" srcOrd="1" destOrd="0" presId="urn:microsoft.com/office/officeart/2005/8/layout/bList2"/>
    <dgm:cxn modelId="{0E6AE6A8-EEEE-4241-988C-9021A0EABD5C}" type="presOf" srcId="{090FB93F-41D5-4808-A2BB-183B01C96F3E}" destId="{74ABCE8C-F8CE-4D86-80A0-DC2642ADC41D}" srcOrd="0" destOrd="0" presId="urn:microsoft.com/office/officeart/2005/8/layout/bList2"/>
    <dgm:cxn modelId="{BA3E4DF6-36ED-4EBA-95A5-883EDB766ABF}" type="presOf" srcId="{D0ED542C-E5D5-47D2-8107-B528E876C224}" destId="{72F0303F-A171-4FC2-B9A7-792B3A4AE132}" srcOrd="0" destOrd="1" presId="urn:microsoft.com/office/officeart/2005/8/layout/bList2"/>
    <dgm:cxn modelId="{605DD779-201E-4F52-ADF2-B201BACA1B40}" srcId="{624B8FB8-5C5A-4BAA-821A-0F22394BC697}" destId="{BDF85283-AF3C-4DE4-A5CE-4B8C61164DA4}" srcOrd="1" destOrd="0" parTransId="{D1EFB336-67BE-4219-A3D4-68B1F98D4EB6}" sibTransId="{C086C734-6EEF-4EE9-BCB6-84B688CE7AE0}"/>
    <dgm:cxn modelId="{CA725880-519A-44AA-84AE-CE14DB6E845B}" srcId="{FE4275C6-EA65-4CF7-97D3-CD5B6CC5C3D6}" destId="{A2B32DD0-B94A-46D0-80B6-1189A9E0AB51}" srcOrd="4" destOrd="0" parTransId="{C7411BDA-EA13-4C15-BFCA-1A0A40BBDDCD}" sibTransId="{1376CA82-9F69-483E-8E46-5A55C56101BB}"/>
    <dgm:cxn modelId="{3C5380D2-FAAA-4BF0-801D-338A67FC8977}" srcId="{FE4275C6-EA65-4CF7-97D3-CD5B6CC5C3D6}" destId="{FB24BE05-1348-465C-A432-1FBCFD5C16BC}" srcOrd="3" destOrd="0" parTransId="{E5F9A634-7249-43C4-A2BC-429848097381}" sibTransId="{CE327591-5C67-4EEB-9DA1-5FE4D17EF8A6}"/>
    <dgm:cxn modelId="{F1421A59-01FD-45FF-939C-D1C0A1D2DAA2}" srcId="{090FB93F-41D5-4808-A2BB-183B01C96F3E}" destId="{7BFC6690-588E-46AB-B13B-6F0ACEEF2E8A}" srcOrd="2" destOrd="0" parTransId="{FE73656A-C45A-4FD9-98B1-7BFCAD1046AA}" sibTransId="{849E1A34-289A-44AC-AE1B-75475FE43832}"/>
    <dgm:cxn modelId="{FA617B6A-5DD4-48F5-8E93-963C02EE9B08}" type="presOf" srcId="{A4077B96-6BB5-488F-93FB-0B1697E79A95}" destId="{810B534C-01D6-47E0-9262-33BBAAE4CD50}" srcOrd="0" destOrd="3" presId="urn:microsoft.com/office/officeart/2005/8/layout/bList2"/>
    <dgm:cxn modelId="{D58FC76E-3F32-44E3-B933-674ACCAFDC30}" type="presOf" srcId="{68A72D76-1068-412B-A3A2-BC8B9A8F74AA}" destId="{1216B811-DBA4-4072-898B-6D7F5A039766}" srcOrd="0" destOrd="2" presId="urn:microsoft.com/office/officeart/2005/8/layout/bList2"/>
    <dgm:cxn modelId="{9C21B784-C7E6-4A13-A84B-D6F0F61E0F85}" type="presOf" srcId="{624B8FB8-5C5A-4BAA-821A-0F22394BC697}" destId="{9066F0DE-B0EF-41B2-8869-6972DB542CFE}" srcOrd="0" destOrd="0" presId="urn:microsoft.com/office/officeart/2005/8/layout/bList2"/>
    <dgm:cxn modelId="{DFE28AA9-0810-467E-8196-1AA5D7487483}" type="presOf" srcId="{A5089B36-7C3D-444D-A552-36E72ECFE3C6}" destId="{87EB7272-3684-4835-95B2-49D2426AF912}" srcOrd="1" destOrd="0" presId="urn:microsoft.com/office/officeart/2005/8/layout/bList2"/>
    <dgm:cxn modelId="{5C50775D-E289-4964-A5E2-98FD2D796B89}" srcId="{A5089B36-7C3D-444D-A552-36E72ECFE3C6}" destId="{A6F715B2-C0CF-458F-B722-EFD664E4F2DE}" srcOrd="1" destOrd="0" parTransId="{EE6AEC9D-9F80-4BF8-BCFC-0D5F5F0C902B}" sibTransId="{42876502-07D2-43EA-AA04-7DE973069E2B}"/>
    <dgm:cxn modelId="{56A335CD-8A6F-4A6B-A930-43DF992BC7AE}" srcId="{624B8FB8-5C5A-4BAA-821A-0F22394BC697}" destId="{A4077B96-6BB5-488F-93FB-0B1697E79A95}" srcOrd="3" destOrd="0" parTransId="{F05244A4-69E6-4012-9DF7-FCBABF58FC27}" sibTransId="{7EFF0179-95C0-4433-AB3F-844574FCD33E}"/>
    <dgm:cxn modelId="{1358AD58-255C-4795-A702-5AECA51E919C}" srcId="{A5089B36-7C3D-444D-A552-36E72ECFE3C6}" destId="{06FD89E5-C801-4E24-96B9-418B5CBF5295}" srcOrd="3" destOrd="0" parTransId="{B57C0E35-91E4-41FC-B546-666AC76F0A0A}" sibTransId="{1CE9086A-E297-4265-A72C-97E685065D31}"/>
    <dgm:cxn modelId="{D49F1E75-A91F-4CC2-BF11-1B3310C51357}" type="presOf" srcId="{6ABA5765-AEFB-4C04-BD32-A1E5BC8E1283}" destId="{1216B811-DBA4-4072-898B-6D7F5A039766}" srcOrd="0" destOrd="5" presId="urn:microsoft.com/office/officeart/2005/8/layout/bList2"/>
    <dgm:cxn modelId="{ABD83E4C-8A70-4BD9-8985-2D0A7F2C6F9A}" type="presOf" srcId="{A6F715B2-C0CF-458F-B722-EFD664E4F2DE}" destId="{1216B811-DBA4-4072-898B-6D7F5A039766}" srcOrd="0" destOrd="1" presId="urn:microsoft.com/office/officeart/2005/8/layout/bList2"/>
    <dgm:cxn modelId="{AB7B4940-BE1E-4F15-AC08-974F6C3CE754}" type="presOf" srcId="{3BC2F392-904B-4584-8353-41FFEFF7A387}" destId="{FDB223D0-9DC4-470C-8BA2-E8F4ACE5DA70}" srcOrd="0" destOrd="0" presId="urn:microsoft.com/office/officeart/2005/8/layout/bList2"/>
    <dgm:cxn modelId="{F7D8C7B6-BB33-4388-ABEA-64B7A7F0D7D2}" type="presOf" srcId="{DDEC0F53-B9C4-4357-A978-E5DA5B8CBBFB}" destId="{D7306ABC-8F64-4D96-A412-2764367EA976}" srcOrd="0" destOrd="1" presId="urn:microsoft.com/office/officeart/2005/8/layout/bList2"/>
    <dgm:cxn modelId="{4165E39B-5A0E-4B4D-881B-BD450543E282}" type="presOf" srcId="{624B8FB8-5C5A-4BAA-821A-0F22394BC697}" destId="{A86C59FE-E4D8-4D8D-9F95-599EBA1118CD}" srcOrd="1" destOrd="0" presId="urn:microsoft.com/office/officeart/2005/8/layout/bList2"/>
    <dgm:cxn modelId="{1F949A85-E113-497B-9887-023661D63A67}" type="presOf" srcId="{7BFC6690-588E-46AB-B13B-6F0ACEEF2E8A}" destId="{D7306ABC-8F64-4D96-A412-2764367EA976}" srcOrd="0" destOrd="2" presId="urn:microsoft.com/office/officeart/2005/8/layout/bList2"/>
    <dgm:cxn modelId="{F2674E82-9BC8-466D-9085-800F213248E0}" type="presOf" srcId="{A5089B36-7C3D-444D-A552-36E72ECFE3C6}" destId="{EA7EAD29-17FD-425A-B622-5B594FE5A35A}" srcOrd="0" destOrd="0" presId="urn:microsoft.com/office/officeart/2005/8/layout/bList2"/>
    <dgm:cxn modelId="{C1108146-DB45-4C39-B6D8-5C998CE4A811}" srcId="{090FB93F-41D5-4808-A2BB-183B01C96F3E}" destId="{0D5FBCAB-150E-45EA-B733-763EED04DD3F}" srcOrd="5" destOrd="0" parTransId="{B545CBA1-FC70-46A2-BB3D-C26EB363AEEC}" sibTransId="{40480C82-4627-4E39-90EE-D54351770C74}"/>
    <dgm:cxn modelId="{198EFA04-BA02-4855-B612-822C1A4071D2}" srcId="{624B8FB8-5C5A-4BAA-821A-0F22394BC697}" destId="{B0ADFBA5-3CE8-481B-AF27-C53344D2A948}" srcOrd="2" destOrd="0" parTransId="{D1871A97-D58C-43DD-AFFE-0A0C6F1ADB02}" sibTransId="{4D25CC16-1548-4998-ADD8-F9D187F5657F}"/>
    <dgm:cxn modelId="{519EBAFD-3653-463D-8130-04C3A9C28C72}" type="presOf" srcId="{CC50615C-CDAC-4309-AC51-A4107912FB64}" destId="{72F0303F-A171-4FC2-B9A7-792B3A4AE132}" srcOrd="0" destOrd="0" presId="urn:microsoft.com/office/officeart/2005/8/layout/bList2"/>
    <dgm:cxn modelId="{FF2D4D3A-2C44-41E4-95C3-4078655730FA}" type="presOf" srcId="{FE4275C6-EA65-4CF7-97D3-CD5B6CC5C3D6}" destId="{79253F7C-DD96-44B2-BCB4-61849EFDF8F7}" srcOrd="0" destOrd="0" presId="urn:microsoft.com/office/officeart/2005/8/layout/bList2"/>
    <dgm:cxn modelId="{0378EA76-2635-4D91-AD29-63CEF7FFEADE}" srcId="{A5089B36-7C3D-444D-A552-36E72ECFE3C6}" destId="{0FF48AC4-B3C3-4D7E-AB87-A67EB2F456AA}" srcOrd="0" destOrd="0" parTransId="{2D1C6CF2-122E-4376-8B34-F7E08676F192}" sibTransId="{0244C071-A03E-42BD-99C7-8B6BF796F768}"/>
    <dgm:cxn modelId="{67839068-A6A8-4208-A22B-5462CB5849B2}" type="presOf" srcId="{FE4275C6-EA65-4CF7-97D3-CD5B6CC5C3D6}" destId="{C3DC2F36-D139-4D3D-981D-D7B6EB33C5DE}" srcOrd="1" destOrd="0" presId="urn:microsoft.com/office/officeart/2005/8/layout/bList2"/>
    <dgm:cxn modelId="{2A166278-FDC8-4B1A-B144-993B9BB1F195}" type="presOf" srcId="{FB24BE05-1348-465C-A432-1FBCFD5C16BC}" destId="{72F0303F-A171-4FC2-B9A7-792B3A4AE132}" srcOrd="0" destOrd="3" presId="urn:microsoft.com/office/officeart/2005/8/layout/bList2"/>
    <dgm:cxn modelId="{A0F44147-5FF8-4A72-9680-BEA6C7A70AF7}" type="presOf" srcId="{BDF85283-AF3C-4DE4-A5CE-4B8C61164DA4}" destId="{810B534C-01D6-47E0-9262-33BBAAE4CD50}" srcOrd="0" destOrd="1" presId="urn:microsoft.com/office/officeart/2005/8/layout/bList2"/>
    <dgm:cxn modelId="{E0F3F4AA-737B-4737-A512-3A1B229382C0}" type="presOf" srcId="{06FD89E5-C801-4E24-96B9-418B5CBF5295}" destId="{1216B811-DBA4-4072-898B-6D7F5A039766}" srcOrd="0" destOrd="3" presId="urn:microsoft.com/office/officeart/2005/8/layout/bList2"/>
    <dgm:cxn modelId="{A73E4BF9-F125-44FE-BCC8-62D3E9B4304B}" srcId="{A5089B36-7C3D-444D-A552-36E72ECFE3C6}" destId="{68A72D76-1068-412B-A3A2-BC8B9A8F74AA}" srcOrd="2" destOrd="0" parTransId="{5BD50F8C-05A4-4A3E-875E-93D05245E065}" sibTransId="{5DB05C86-BE72-4A38-A8AF-D2CC677F27C1}"/>
    <dgm:cxn modelId="{39113287-AE2A-4586-ACC3-C8FD4C47C4D2}" srcId="{FE4275C6-EA65-4CF7-97D3-CD5B6CC5C3D6}" destId="{CC50615C-CDAC-4309-AC51-A4107912FB64}" srcOrd="0" destOrd="0" parTransId="{B44FC570-F997-4DAF-80D4-C321AD74EA0F}" sibTransId="{D0B9B452-82FB-4138-94C7-AF5E227E26C6}"/>
    <dgm:cxn modelId="{9F125F7D-ABF5-481F-8017-DA3C70709C9E}" type="presOf" srcId="{A2B32DD0-B94A-46D0-80B6-1189A9E0AB51}" destId="{72F0303F-A171-4FC2-B9A7-792B3A4AE132}" srcOrd="0" destOrd="4" presId="urn:microsoft.com/office/officeart/2005/8/layout/bList2"/>
    <dgm:cxn modelId="{3C550C63-3BC1-4621-B814-F0A9846836A4}" type="presOf" srcId="{CE238CF6-A079-46E3-9653-F4F93C95580F}" destId="{D7306ABC-8F64-4D96-A412-2764367EA976}" srcOrd="0" destOrd="3" presId="urn:microsoft.com/office/officeart/2005/8/layout/bList2"/>
    <dgm:cxn modelId="{7FC5C5F9-D257-4273-A180-FB49D63CB86A}" srcId="{090FB93F-41D5-4808-A2BB-183B01C96F3E}" destId="{DDEC0F53-B9C4-4357-A978-E5DA5B8CBBFB}" srcOrd="1" destOrd="0" parTransId="{0AF1FB12-8F00-4D9B-B35A-A3E48CA8084E}" sibTransId="{83AB558C-D496-45DF-B1A3-3133F295236C}"/>
    <dgm:cxn modelId="{685E4C28-2B76-4EEF-AE3E-653CB668418E}" type="presOf" srcId="{A6D3B41B-4B0C-4E9F-98C5-B44D6F7531C4}" destId="{72F0303F-A171-4FC2-B9A7-792B3A4AE132}" srcOrd="0" destOrd="2" presId="urn:microsoft.com/office/officeart/2005/8/layout/bList2"/>
    <dgm:cxn modelId="{7FE27AB8-32EF-4F73-A92B-1D14A1316356}" srcId="{A5089B36-7C3D-444D-A552-36E72ECFE3C6}" destId="{6ABA5765-AEFB-4C04-BD32-A1E5BC8E1283}" srcOrd="5" destOrd="0" parTransId="{80F91D61-AC36-4E5A-B129-D0B43EFC25EF}" sibTransId="{D75D3693-BF75-4279-96BE-ADAB348B1CC3}"/>
    <dgm:cxn modelId="{48846EBA-4532-4F2A-B4A0-752ED35034BD}" srcId="{3FD050AE-6FFB-40E1-BB90-6A0B5B528B8C}" destId="{FE4275C6-EA65-4CF7-97D3-CD5B6CC5C3D6}" srcOrd="1" destOrd="0" parTransId="{E02590AB-DC31-4111-8F82-B20B4D15482C}" sibTransId="{055FF1DC-D873-43BB-9152-452B83419A0B}"/>
    <dgm:cxn modelId="{662912BE-E8D2-4FCB-8150-D2AFD197E119}" srcId="{3FD050AE-6FFB-40E1-BB90-6A0B5B528B8C}" destId="{090FB93F-41D5-4808-A2BB-183B01C96F3E}" srcOrd="2" destOrd="0" parTransId="{2DC9FBDE-65F6-425C-ACF2-059CEF7E3AB6}" sibTransId="{5897A68D-7DCD-4666-A064-5A8E4887461B}"/>
    <dgm:cxn modelId="{050A1ED9-A9F7-471B-9C98-054028A23ECF}" srcId="{FE4275C6-EA65-4CF7-97D3-CD5B6CC5C3D6}" destId="{A6D3B41B-4B0C-4E9F-98C5-B44D6F7531C4}" srcOrd="2" destOrd="0" parTransId="{A87C6737-5D3A-45F3-BBBA-72E324792773}" sibTransId="{7D1C59C0-634B-45DB-B85E-622DABF931D7}"/>
    <dgm:cxn modelId="{FBD6D9FA-95E4-4ACD-B4EF-99E0932B8F15}" type="presOf" srcId="{3FD050AE-6FFB-40E1-BB90-6A0B5B528B8C}" destId="{33DC2B2F-8AD0-4697-BFAA-B4603A9A57AA}" srcOrd="0" destOrd="0" presId="urn:microsoft.com/office/officeart/2005/8/layout/bList2"/>
    <dgm:cxn modelId="{E100051D-C599-4AD6-BA60-06C33F1C784C}" srcId="{624B8FB8-5C5A-4BAA-821A-0F22394BC697}" destId="{3FE9B773-9272-4C81-957E-9CA85329D2C5}" srcOrd="0" destOrd="0" parTransId="{5DAF3B7B-F32F-4614-889E-5826A63D3AC9}" sibTransId="{CA317452-A0DB-4197-AECA-0179423002AE}"/>
    <dgm:cxn modelId="{40A78A79-B755-4EB1-A51B-EA5EF6B1AF65}" type="presOf" srcId="{8507D951-867E-497B-94DE-3F1E8B93D4AA}" destId="{D7306ABC-8F64-4D96-A412-2764367EA976}" srcOrd="0" destOrd="4" presId="urn:microsoft.com/office/officeart/2005/8/layout/bList2"/>
    <dgm:cxn modelId="{77868DFE-61A6-44F4-ABA4-65B95F114951}" srcId="{090FB93F-41D5-4808-A2BB-183B01C96F3E}" destId="{CE238CF6-A079-46E3-9653-F4F93C95580F}" srcOrd="3" destOrd="0" parTransId="{215D5DF5-DBC7-48D7-959D-6CAA96865558}" sibTransId="{24C7EA78-AA43-41E8-BED5-D8BFEF1B8C6F}"/>
    <dgm:cxn modelId="{0BEEFFA2-02E0-4F9F-9EF8-C35C3568A46C}" type="presOf" srcId="{055FF1DC-D873-43BB-9152-452B83419A0B}" destId="{0E7FE369-7ACE-4302-B077-23A8F7C0B646}" srcOrd="0" destOrd="0" presId="urn:microsoft.com/office/officeart/2005/8/layout/bList2"/>
    <dgm:cxn modelId="{571B503C-1EF6-42BD-BFA1-B8FE4193B7FA}" srcId="{090FB93F-41D5-4808-A2BB-183B01C96F3E}" destId="{8507D951-867E-497B-94DE-3F1E8B93D4AA}" srcOrd="4" destOrd="0" parTransId="{D789DD48-AEC0-4831-ABBF-F0F238284AC5}" sibTransId="{172F2965-CAA2-4461-B9B7-35E3CFF3D970}"/>
    <dgm:cxn modelId="{65272345-7DD4-450E-9EC6-F620BCDA19B8}" srcId="{A5089B36-7C3D-444D-A552-36E72ECFE3C6}" destId="{5848661E-0CB7-461E-AA8D-D5C5C9BBF895}" srcOrd="4" destOrd="0" parTransId="{C095E6A5-57A5-4BB4-BA32-41A8709D7C86}" sibTransId="{D395A89A-DBFC-4BEF-BC70-B23CA557751C}"/>
    <dgm:cxn modelId="{C53B69D4-6154-4F20-B331-4B124753EC68}" srcId="{3FD050AE-6FFB-40E1-BB90-6A0B5B528B8C}" destId="{A5089B36-7C3D-444D-A552-36E72ECFE3C6}" srcOrd="0" destOrd="0" parTransId="{10DF524E-E1AE-4D68-9A01-4C117A649F28}" sibTransId="{3BC2F392-904B-4584-8353-41FFEFF7A387}"/>
    <dgm:cxn modelId="{478EF38F-2F40-4383-ADDE-5FC662DB38AD}" type="presOf" srcId="{5848661E-0CB7-461E-AA8D-D5C5C9BBF895}" destId="{1216B811-DBA4-4072-898B-6D7F5A039766}" srcOrd="0" destOrd="4" presId="urn:microsoft.com/office/officeart/2005/8/layout/bList2"/>
    <dgm:cxn modelId="{8BCB674A-98DC-4E5E-9D9E-11593A3104DB}" type="presOf" srcId="{0D5FBCAB-150E-45EA-B733-763EED04DD3F}" destId="{D7306ABC-8F64-4D96-A412-2764367EA976}" srcOrd="0" destOrd="5" presId="urn:microsoft.com/office/officeart/2005/8/layout/bList2"/>
    <dgm:cxn modelId="{C62DCF70-7531-4FF4-AEB2-B4CAFA35D348}" type="presParOf" srcId="{33DC2B2F-8AD0-4697-BFAA-B4603A9A57AA}" destId="{AF2E114F-3F74-46A0-8E76-B82BC4C80F14}" srcOrd="0" destOrd="0" presId="urn:microsoft.com/office/officeart/2005/8/layout/bList2"/>
    <dgm:cxn modelId="{E0AE191E-2996-4F42-94D4-2B6966BDEF59}" type="presParOf" srcId="{AF2E114F-3F74-46A0-8E76-B82BC4C80F14}" destId="{1216B811-DBA4-4072-898B-6D7F5A039766}" srcOrd="0" destOrd="0" presId="urn:microsoft.com/office/officeart/2005/8/layout/bList2"/>
    <dgm:cxn modelId="{8F29B0E8-FEC2-4B89-BF7D-2CF99636C746}" type="presParOf" srcId="{AF2E114F-3F74-46A0-8E76-B82BC4C80F14}" destId="{EA7EAD29-17FD-425A-B622-5B594FE5A35A}" srcOrd="1" destOrd="0" presId="urn:microsoft.com/office/officeart/2005/8/layout/bList2"/>
    <dgm:cxn modelId="{9C08BC21-4A6C-465F-B640-45E881D96B34}" type="presParOf" srcId="{AF2E114F-3F74-46A0-8E76-B82BC4C80F14}" destId="{87EB7272-3684-4835-95B2-49D2426AF912}" srcOrd="2" destOrd="0" presId="urn:microsoft.com/office/officeart/2005/8/layout/bList2"/>
    <dgm:cxn modelId="{2C5EA8AF-7511-4443-82DA-30EB45FE1656}" type="presParOf" srcId="{AF2E114F-3F74-46A0-8E76-B82BC4C80F14}" destId="{EA0A6430-69AF-4B4F-8E61-86405E88B329}" srcOrd="3" destOrd="0" presId="urn:microsoft.com/office/officeart/2005/8/layout/bList2"/>
    <dgm:cxn modelId="{BC12E213-2EFC-47EF-9C80-60C4474F9BD9}" type="presParOf" srcId="{33DC2B2F-8AD0-4697-BFAA-B4603A9A57AA}" destId="{FDB223D0-9DC4-470C-8BA2-E8F4ACE5DA70}" srcOrd="1" destOrd="0" presId="urn:microsoft.com/office/officeart/2005/8/layout/bList2"/>
    <dgm:cxn modelId="{175B2FF3-E150-45C3-B75E-505AE79E0CB8}" type="presParOf" srcId="{33DC2B2F-8AD0-4697-BFAA-B4603A9A57AA}" destId="{7710D251-17E4-4BBF-8BE6-D1FF307A49E4}" srcOrd="2" destOrd="0" presId="urn:microsoft.com/office/officeart/2005/8/layout/bList2"/>
    <dgm:cxn modelId="{A2E23BB1-F7F7-42BD-875B-2E81F8A01655}" type="presParOf" srcId="{7710D251-17E4-4BBF-8BE6-D1FF307A49E4}" destId="{72F0303F-A171-4FC2-B9A7-792B3A4AE132}" srcOrd="0" destOrd="0" presId="urn:microsoft.com/office/officeart/2005/8/layout/bList2"/>
    <dgm:cxn modelId="{271EB5A9-4FD3-47BC-B7A8-5FE2B85E03B0}" type="presParOf" srcId="{7710D251-17E4-4BBF-8BE6-D1FF307A49E4}" destId="{79253F7C-DD96-44B2-BCB4-61849EFDF8F7}" srcOrd="1" destOrd="0" presId="urn:microsoft.com/office/officeart/2005/8/layout/bList2"/>
    <dgm:cxn modelId="{79927D3B-BFE3-4F54-A188-3956F97A65EA}" type="presParOf" srcId="{7710D251-17E4-4BBF-8BE6-D1FF307A49E4}" destId="{C3DC2F36-D139-4D3D-981D-D7B6EB33C5DE}" srcOrd="2" destOrd="0" presId="urn:microsoft.com/office/officeart/2005/8/layout/bList2"/>
    <dgm:cxn modelId="{75E88D76-7A72-457C-8A59-D2C1567956A1}" type="presParOf" srcId="{7710D251-17E4-4BBF-8BE6-D1FF307A49E4}" destId="{83FD9234-1A05-49C5-B7FF-B7615A758FCA}" srcOrd="3" destOrd="0" presId="urn:microsoft.com/office/officeart/2005/8/layout/bList2"/>
    <dgm:cxn modelId="{E464D231-44BF-4154-90FA-1DB75FC50AE2}" type="presParOf" srcId="{33DC2B2F-8AD0-4697-BFAA-B4603A9A57AA}" destId="{0E7FE369-7ACE-4302-B077-23A8F7C0B646}" srcOrd="3" destOrd="0" presId="urn:microsoft.com/office/officeart/2005/8/layout/bList2"/>
    <dgm:cxn modelId="{AA87610E-0BA8-4382-A205-9A0BF9090FFF}" type="presParOf" srcId="{33DC2B2F-8AD0-4697-BFAA-B4603A9A57AA}" destId="{A4CDCD94-5FA7-46BF-BF30-6D114FECD343}" srcOrd="4" destOrd="0" presId="urn:microsoft.com/office/officeart/2005/8/layout/bList2"/>
    <dgm:cxn modelId="{7DD7AEA1-B75A-4C21-821A-71AEFA6B5052}" type="presParOf" srcId="{A4CDCD94-5FA7-46BF-BF30-6D114FECD343}" destId="{D7306ABC-8F64-4D96-A412-2764367EA976}" srcOrd="0" destOrd="0" presId="urn:microsoft.com/office/officeart/2005/8/layout/bList2"/>
    <dgm:cxn modelId="{DF4E6C39-BC9F-4D62-B2E3-87F1C0F8FECE}" type="presParOf" srcId="{A4CDCD94-5FA7-46BF-BF30-6D114FECD343}" destId="{74ABCE8C-F8CE-4D86-80A0-DC2642ADC41D}" srcOrd="1" destOrd="0" presId="urn:microsoft.com/office/officeart/2005/8/layout/bList2"/>
    <dgm:cxn modelId="{99E72E44-870F-4CD8-9812-97707A3CAD2E}" type="presParOf" srcId="{A4CDCD94-5FA7-46BF-BF30-6D114FECD343}" destId="{9D0FBA4B-A387-409F-86C9-464FF513D6C4}" srcOrd="2" destOrd="0" presId="urn:microsoft.com/office/officeart/2005/8/layout/bList2"/>
    <dgm:cxn modelId="{FCF1412B-46DA-4137-B698-4CBB3B6D1B43}" type="presParOf" srcId="{A4CDCD94-5FA7-46BF-BF30-6D114FECD343}" destId="{FA920D0D-6BC9-4F67-803F-7660ACAF28C3}" srcOrd="3" destOrd="0" presId="urn:microsoft.com/office/officeart/2005/8/layout/bList2"/>
    <dgm:cxn modelId="{A4BC8900-890E-46DD-8395-4C685457D5BB}" type="presParOf" srcId="{33DC2B2F-8AD0-4697-BFAA-B4603A9A57AA}" destId="{7CBBA660-64BB-4017-945D-269A9ABFBD5B}" srcOrd="5" destOrd="0" presId="urn:microsoft.com/office/officeart/2005/8/layout/bList2"/>
    <dgm:cxn modelId="{7CF2CA4D-619F-4401-B869-22A5E8A0CF71}" type="presParOf" srcId="{33DC2B2F-8AD0-4697-BFAA-B4603A9A57AA}" destId="{1DE00C13-1838-4AED-8858-724EC3A05416}" srcOrd="6" destOrd="0" presId="urn:microsoft.com/office/officeart/2005/8/layout/bList2"/>
    <dgm:cxn modelId="{05ECC236-EC5E-4256-BD21-108156540222}" type="presParOf" srcId="{1DE00C13-1838-4AED-8858-724EC3A05416}" destId="{810B534C-01D6-47E0-9262-33BBAAE4CD50}" srcOrd="0" destOrd="0" presId="urn:microsoft.com/office/officeart/2005/8/layout/bList2"/>
    <dgm:cxn modelId="{F6600284-CC84-49DA-ACF7-6BE86BE88906}" type="presParOf" srcId="{1DE00C13-1838-4AED-8858-724EC3A05416}" destId="{9066F0DE-B0EF-41B2-8869-6972DB542CFE}" srcOrd="1" destOrd="0" presId="urn:microsoft.com/office/officeart/2005/8/layout/bList2"/>
    <dgm:cxn modelId="{D271746A-D246-4311-A44D-C21FFEB4FA86}" type="presParOf" srcId="{1DE00C13-1838-4AED-8858-724EC3A05416}" destId="{A86C59FE-E4D8-4D8D-9F95-599EBA1118CD}" srcOrd="2" destOrd="0" presId="urn:microsoft.com/office/officeart/2005/8/layout/bList2"/>
    <dgm:cxn modelId="{49A35B58-A9CA-448B-9DB3-E1D948618436}" type="presParOf" srcId="{1DE00C13-1838-4AED-8858-724EC3A05416}" destId="{9D0F0D98-5DBE-4868-80E3-B8B3E01A8A1D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AB23E1-37ED-4B86-A3F7-B840B28F6B87}">
      <dsp:nvSpPr>
        <dsp:cNvPr id="0" name=""/>
        <dsp:cNvSpPr/>
      </dsp:nvSpPr>
      <dsp:spPr>
        <a:xfrm>
          <a:off x="4093" y="248121"/>
          <a:ext cx="1569328" cy="374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/>
            <a:t>Disciplinas</a:t>
          </a:r>
        </a:p>
      </dsp:txBody>
      <dsp:txXfrm>
        <a:off x="4093" y="248121"/>
        <a:ext cx="1569328" cy="374400"/>
      </dsp:txXfrm>
    </dsp:sp>
    <dsp:sp modelId="{3754FB21-D557-447E-830D-F0D98A04C210}">
      <dsp:nvSpPr>
        <dsp:cNvPr id="0" name=""/>
        <dsp:cNvSpPr/>
      </dsp:nvSpPr>
      <dsp:spPr>
        <a:xfrm>
          <a:off x="4093" y="622521"/>
          <a:ext cx="1569328" cy="136160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/>
            <a:t>Gestión del Proyecto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/>
            <a:t>Requisitos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/>
            <a:t>Arquitectura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/>
            <a:t>Implementación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/>
            <a:t>Prueba</a:t>
          </a:r>
        </a:p>
      </dsp:txBody>
      <dsp:txXfrm>
        <a:off x="4093" y="622521"/>
        <a:ext cx="1569328" cy="1361605"/>
      </dsp:txXfrm>
    </dsp:sp>
    <dsp:sp modelId="{B998839E-4E64-4FE9-AC04-307A4BDE4120}">
      <dsp:nvSpPr>
        <dsp:cNvPr id="0" name=""/>
        <dsp:cNvSpPr/>
      </dsp:nvSpPr>
      <dsp:spPr>
        <a:xfrm>
          <a:off x="1793128" y="248121"/>
          <a:ext cx="1569328" cy="374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/>
            <a:t>Tareas</a:t>
          </a:r>
        </a:p>
      </dsp:txBody>
      <dsp:txXfrm>
        <a:off x="1793128" y="248121"/>
        <a:ext cx="1569328" cy="374400"/>
      </dsp:txXfrm>
    </dsp:sp>
    <dsp:sp modelId="{6BCC9885-E9FE-436F-A10D-6EADB050415C}">
      <dsp:nvSpPr>
        <dsp:cNvPr id="0" name=""/>
        <dsp:cNvSpPr/>
      </dsp:nvSpPr>
      <dsp:spPr>
        <a:xfrm>
          <a:off x="1793128" y="622521"/>
          <a:ext cx="1569328" cy="136160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/>
            <a:t>Actividades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/>
            <a:t>Unidad de trabajo realizada por algún rol</a:t>
          </a:r>
        </a:p>
      </dsp:txBody>
      <dsp:txXfrm>
        <a:off x="1793128" y="622521"/>
        <a:ext cx="1569328" cy="1361605"/>
      </dsp:txXfrm>
    </dsp:sp>
    <dsp:sp modelId="{38B44114-5B4B-4C56-9C01-D849A2B12457}">
      <dsp:nvSpPr>
        <dsp:cNvPr id="0" name=""/>
        <dsp:cNvSpPr/>
      </dsp:nvSpPr>
      <dsp:spPr>
        <a:xfrm>
          <a:off x="3582163" y="248121"/>
          <a:ext cx="1569328" cy="374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/>
            <a:t>Artefactos</a:t>
          </a:r>
        </a:p>
      </dsp:txBody>
      <dsp:txXfrm>
        <a:off x="3582163" y="248121"/>
        <a:ext cx="1569328" cy="374400"/>
      </dsp:txXfrm>
    </dsp:sp>
    <dsp:sp modelId="{1E70A452-88FC-4414-B3EF-80811FEC6E13}">
      <dsp:nvSpPr>
        <dsp:cNvPr id="0" name=""/>
        <dsp:cNvSpPr/>
      </dsp:nvSpPr>
      <dsp:spPr>
        <a:xfrm>
          <a:off x="3582163" y="622521"/>
          <a:ext cx="1569328" cy="136160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/>
            <a:t>Todo aquello que una tarea necesita para realizar su función</a:t>
          </a:r>
        </a:p>
      </dsp:txBody>
      <dsp:txXfrm>
        <a:off x="3582163" y="622521"/>
        <a:ext cx="1569328" cy="1361605"/>
      </dsp:txXfrm>
    </dsp:sp>
    <dsp:sp modelId="{4E099E56-D457-40D2-81EF-625D091A7D24}">
      <dsp:nvSpPr>
        <dsp:cNvPr id="0" name=""/>
        <dsp:cNvSpPr/>
      </dsp:nvSpPr>
      <dsp:spPr>
        <a:xfrm>
          <a:off x="5371198" y="248121"/>
          <a:ext cx="1569328" cy="3744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/>
            <a:t>Procesos</a:t>
          </a:r>
        </a:p>
      </dsp:txBody>
      <dsp:txXfrm>
        <a:off x="5371198" y="248121"/>
        <a:ext cx="1569328" cy="374400"/>
      </dsp:txXfrm>
    </dsp:sp>
    <dsp:sp modelId="{1E03D42E-752C-4BA5-80C8-547B01F6EE53}">
      <dsp:nvSpPr>
        <dsp:cNvPr id="0" name=""/>
        <dsp:cNvSpPr/>
      </dsp:nvSpPr>
      <dsp:spPr>
        <a:xfrm>
          <a:off x="5371198" y="622521"/>
          <a:ext cx="1569328" cy="136160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/>
            <a:t>Toman los elementos metodológicos  y los relacionan entres si dentro de hitos</a:t>
          </a:r>
        </a:p>
      </dsp:txBody>
      <dsp:txXfrm>
        <a:off x="5371198" y="622521"/>
        <a:ext cx="1569328" cy="1361605"/>
      </dsp:txXfrm>
    </dsp:sp>
    <dsp:sp modelId="{33DA09B5-0DE1-4D00-9D26-9A6C997F7ECE}">
      <dsp:nvSpPr>
        <dsp:cNvPr id="0" name=""/>
        <dsp:cNvSpPr/>
      </dsp:nvSpPr>
      <dsp:spPr>
        <a:xfrm>
          <a:off x="7160233" y="248121"/>
          <a:ext cx="1569328" cy="3744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/>
            <a:t>Roles</a:t>
          </a:r>
        </a:p>
      </dsp:txBody>
      <dsp:txXfrm>
        <a:off x="7160233" y="248121"/>
        <a:ext cx="1569328" cy="374400"/>
      </dsp:txXfrm>
    </dsp:sp>
    <dsp:sp modelId="{48BFBF20-2503-47FD-A807-DF57D91FE539}">
      <dsp:nvSpPr>
        <dsp:cNvPr id="0" name=""/>
        <dsp:cNvSpPr/>
      </dsp:nvSpPr>
      <dsp:spPr>
        <a:xfrm>
          <a:off x="7160233" y="622521"/>
          <a:ext cx="1569328" cy="1361605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kern="1200"/>
            <a:t>Personas con las habilidades necesarias que tendrá parte dentro del desarrollo de software.</a:t>
          </a:r>
        </a:p>
      </dsp:txBody>
      <dsp:txXfrm>
        <a:off x="7160233" y="622521"/>
        <a:ext cx="1569328" cy="1361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16B811-DBA4-4072-898B-6D7F5A039766}">
      <dsp:nvSpPr>
        <dsp:cNvPr id="0" name=""/>
        <dsp:cNvSpPr/>
      </dsp:nvSpPr>
      <dsp:spPr>
        <a:xfrm>
          <a:off x="119650" y="77315"/>
          <a:ext cx="2327981" cy="149414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0" i="0" u="none" kern="1200" dirty="0" smtClean="0"/>
            <a:t>Plan de Gestión de Calidad</a:t>
          </a:r>
          <a:endParaRPr lang="es-EC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0" i="0" u="none" kern="1200" dirty="0" smtClean="0"/>
            <a:t>Métricas de Calidad</a:t>
          </a:r>
          <a:endParaRPr lang="es-EC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0" i="0" u="none" kern="1200" dirty="0" smtClean="0"/>
            <a:t>Lista de control de Calidad</a:t>
          </a:r>
          <a:endParaRPr lang="es-EC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0" i="0" u="none" kern="1200" dirty="0" smtClean="0"/>
            <a:t>Plan de mejoras del Proceso</a:t>
          </a:r>
          <a:endParaRPr lang="es-EC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0" i="0" u="none" kern="1200" dirty="0" smtClean="0"/>
            <a:t>Documentos del Proyecto</a:t>
          </a:r>
          <a:endParaRPr lang="es-EC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0" kern="1200" dirty="0" smtClean="0"/>
            <a:t>Cierre</a:t>
          </a:r>
          <a:endParaRPr lang="es-EC" sz="1300" b="0" kern="1200" dirty="0"/>
        </a:p>
      </dsp:txBody>
      <dsp:txXfrm>
        <a:off x="154659" y="112324"/>
        <a:ext cx="2257963" cy="1459131"/>
      </dsp:txXfrm>
    </dsp:sp>
    <dsp:sp modelId="{87EB7272-3684-4835-95B2-49D2426AF912}">
      <dsp:nvSpPr>
        <dsp:cNvPr id="0" name=""/>
        <dsp:cNvSpPr/>
      </dsp:nvSpPr>
      <dsp:spPr>
        <a:xfrm>
          <a:off x="222669" y="1497597"/>
          <a:ext cx="2121945" cy="578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Planificar la </a:t>
          </a:r>
          <a:r>
            <a:rPr lang="es-EC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Calidad del proyecto</a:t>
          </a:r>
          <a:endParaRPr lang="es-EC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2669" y="1497597"/>
        <a:ext cx="1494327" cy="578962"/>
      </dsp:txXfrm>
    </dsp:sp>
    <dsp:sp modelId="{EA0A6430-69AF-4B4F-8E61-86405E88B329}">
      <dsp:nvSpPr>
        <dsp:cNvPr id="0" name=""/>
        <dsp:cNvSpPr/>
      </dsp:nvSpPr>
      <dsp:spPr>
        <a:xfrm>
          <a:off x="1703026" y="1589560"/>
          <a:ext cx="631295" cy="63129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0303F-A171-4FC2-B9A7-792B3A4AE132}">
      <dsp:nvSpPr>
        <dsp:cNvPr id="0" name=""/>
        <dsp:cNvSpPr/>
      </dsp:nvSpPr>
      <dsp:spPr>
        <a:xfrm>
          <a:off x="2604032" y="2874"/>
          <a:ext cx="2555951" cy="179190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0" kern="1200" dirty="0" smtClean="0"/>
            <a:t>Planificación de un equipo encargado de QA</a:t>
          </a:r>
          <a:endParaRPr lang="es-EC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0" kern="1200" dirty="0" smtClean="0"/>
            <a:t>Control y revisión de procesos</a:t>
          </a:r>
          <a:endParaRPr lang="es-ES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0" kern="1200" dirty="0" smtClean="0"/>
            <a:t>Seguimiento de reuniones</a:t>
          </a:r>
          <a:endParaRPr lang="es-ES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b="0" kern="1200" dirty="0"/>
            <a:t>Reunión de </a:t>
          </a:r>
          <a:r>
            <a:rPr lang="es-ES" sz="1300" b="0" kern="1200" dirty="0" smtClean="0"/>
            <a:t>inspección de avance de código</a:t>
          </a:r>
          <a:endParaRPr lang="es-ES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300" b="0" kern="1200" dirty="0"/>
        </a:p>
      </dsp:txBody>
      <dsp:txXfrm>
        <a:off x="2646018" y="44860"/>
        <a:ext cx="2471979" cy="1749916"/>
      </dsp:txXfrm>
    </dsp:sp>
    <dsp:sp modelId="{C3DC2F36-D139-4D3D-981D-D7B6EB33C5DE}">
      <dsp:nvSpPr>
        <dsp:cNvPr id="0" name=""/>
        <dsp:cNvSpPr/>
      </dsp:nvSpPr>
      <dsp:spPr>
        <a:xfrm>
          <a:off x="2821035" y="1572037"/>
          <a:ext cx="2121945" cy="578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Aseguramiento y control de Calidad</a:t>
          </a:r>
          <a:endParaRPr lang="es-EC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21035" y="1572037"/>
        <a:ext cx="1494327" cy="578962"/>
      </dsp:txXfrm>
    </dsp:sp>
    <dsp:sp modelId="{83FD9234-1A05-49C5-B7FF-B7615A758FCA}">
      <dsp:nvSpPr>
        <dsp:cNvPr id="0" name=""/>
        <dsp:cNvSpPr/>
      </dsp:nvSpPr>
      <dsp:spPr>
        <a:xfrm>
          <a:off x="4301392" y="1664000"/>
          <a:ext cx="631295" cy="63129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306ABC-8F64-4D96-A412-2764367EA976}">
      <dsp:nvSpPr>
        <dsp:cNvPr id="0" name=""/>
        <dsp:cNvSpPr/>
      </dsp:nvSpPr>
      <dsp:spPr>
        <a:xfrm>
          <a:off x="5316382" y="41281"/>
          <a:ext cx="2844886" cy="163827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0" kern="1200" dirty="0" smtClean="0"/>
            <a:t>Defectos de datos</a:t>
          </a:r>
          <a:endParaRPr lang="es-EC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0" kern="1200" dirty="0" smtClean="0"/>
            <a:t>Defectos de control</a:t>
          </a:r>
          <a:endParaRPr lang="es-EC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0" kern="1200" dirty="0" smtClean="0"/>
            <a:t>Defectos de entrada/salida</a:t>
          </a:r>
          <a:endParaRPr lang="es-EC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0" kern="1200" dirty="0" smtClean="0"/>
            <a:t>Defectos de interfaz</a:t>
          </a:r>
          <a:endParaRPr lang="es-EC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0" kern="1200" dirty="0" smtClean="0"/>
            <a:t>Defectos de gestión de almacenamiento</a:t>
          </a:r>
          <a:endParaRPr lang="es-EC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0" kern="1200" dirty="0" smtClean="0"/>
            <a:t>Defectos de manejo de excepciones</a:t>
          </a:r>
          <a:endParaRPr lang="es-EC" sz="1300" b="0" kern="1200" dirty="0"/>
        </a:p>
      </dsp:txBody>
      <dsp:txXfrm>
        <a:off x="5354769" y="79668"/>
        <a:ext cx="2768112" cy="1599888"/>
      </dsp:txXfrm>
    </dsp:sp>
    <dsp:sp modelId="{9D0FBA4B-A387-409F-86C9-464FF513D6C4}">
      <dsp:nvSpPr>
        <dsp:cNvPr id="0" name=""/>
        <dsp:cNvSpPr/>
      </dsp:nvSpPr>
      <dsp:spPr>
        <a:xfrm>
          <a:off x="5346198" y="1533631"/>
          <a:ext cx="2785255" cy="578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Medición y métricas de software</a:t>
          </a:r>
          <a:endParaRPr lang="es-EC" sz="1200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46198" y="1533631"/>
        <a:ext cx="1961447" cy="578962"/>
      </dsp:txXfrm>
    </dsp:sp>
    <dsp:sp modelId="{FA920D0D-6BC9-4F67-803F-7660ACAF28C3}">
      <dsp:nvSpPr>
        <dsp:cNvPr id="0" name=""/>
        <dsp:cNvSpPr/>
      </dsp:nvSpPr>
      <dsp:spPr>
        <a:xfrm>
          <a:off x="7597384" y="1625593"/>
          <a:ext cx="631295" cy="6312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B534C-01D6-47E0-9262-33BBAAE4CD50}">
      <dsp:nvSpPr>
        <dsp:cNvPr id="0" name=""/>
        <dsp:cNvSpPr/>
      </dsp:nvSpPr>
      <dsp:spPr>
        <a:xfrm>
          <a:off x="3004300" y="2607963"/>
          <a:ext cx="2272319" cy="134642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0" kern="1200" dirty="0" smtClean="0"/>
            <a:t>Planificación y control</a:t>
          </a:r>
          <a:endParaRPr lang="es-EC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0" kern="1200" dirty="0" smtClean="0"/>
            <a:t>Análisis y diseño de pruebas</a:t>
          </a:r>
          <a:endParaRPr lang="es-EC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0" kern="1200" dirty="0" smtClean="0"/>
            <a:t>Implementación y ejecución</a:t>
          </a:r>
          <a:endParaRPr lang="es-EC" sz="1300" b="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300" b="0" kern="1200" dirty="0" smtClean="0"/>
            <a:t>Actividades de cierre de pruebas</a:t>
          </a:r>
          <a:r>
            <a:rPr lang="es-EC" sz="1300" b="1" kern="1200" dirty="0" smtClean="0"/>
            <a:t> </a:t>
          </a:r>
          <a:endParaRPr lang="es-EC" sz="1300" kern="1200" dirty="0"/>
        </a:p>
      </dsp:txBody>
      <dsp:txXfrm>
        <a:off x="3035848" y="2639511"/>
        <a:ext cx="2209223" cy="1314876"/>
      </dsp:txXfrm>
    </dsp:sp>
    <dsp:sp modelId="{A86C59FE-E4D8-4D8D-9F95-599EBA1118CD}">
      <dsp:nvSpPr>
        <dsp:cNvPr id="0" name=""/>
        <dsp:cNvSpPr/>
      </dsp:nvSpPr>
      <dsp:spPr>
        <a:xfrm>
          <a:off x="3079487" y="3954387"/>
          <a:ext cx="2121945" cy="578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 de Pruebas</a:t>
          </a:r>
          <a:endParaRPr lang="es-EC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79487" y="3954387"/>
        <a:ext cx="1494327" cy="578962"/>
      </dsp:txXfrm>
    </dsp:sp>
    <dsp:sp modelId="{9D0F0D98-5DBE-4868-80E3-B8B3E01A8A1D}">
      <dsp:nvSpPr>
        <dsp:cNvPr id="0" name=""/>
        <dsp:cNvSpPr/>
      </dsp:nvSpPr>
      <dsp:spPr>
        <a:xfrm>
          <a:off x="4559845" y="4046350"/>
          <a:ext cx="631295" cy="63129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5000" b="-45000"/>
          </a:stretch>
        </a:blip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E8926CD-F138-4DB1-A134-F91C99BAA12B}" type="datetimeFigureOut">
              <a:rPr lang="es-EC" smtClean="0"/>
              <a:t>08/07/2014</a:t>
            </a:fld>
            <a:endParaRPr lang="es-EC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C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3261656-FA65-49DA-8E4F-FCD7D97C44E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26CD-F138-4DB1-A134-F91C99BAA12B}" type="datetimeFigureOut">
              <a:rPr lang="es-EC" smtClean="0"/>
              <a:t>08/07/2014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1656-FA65-49DA-8E4F-FCD7D97C44E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26CD-F138-4DB1-A134-F91C99BAA12B}" type="datetimeFigureOut">
              <a:rPr lang="es-EC" smtClean="0"/>
              <a:t>08/07/2014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1656-FA65-49DA-8E4F-FCD7D97C44E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26CD-F138-4DB1-A134-F91C99BAA12B}" type="datetimeFigureOut">
              <a:rPr lang="es-EC" smtClean="0"/>
              <a:t>08/07/2014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1656-FA65-49DA-8E4F-FCD7D97C44E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26CD-F138-4DB1-A134-F91C99BAA12B}" type="datetimeFigureOut">
              <a:rPr lang="es-EC" smtClean="0"/>
              <a:t>08/07/2014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1656-FA65-49DA-8E4F-FCD7D97C44E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26CD-F138-4DB1-A134-F91C99BAA12B}" type="datetimeFigureOut">
              <a:rPr lang="es-EC" smtClean="0"/>
              <a:t>08/07/2014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1656-FA65-49DA-8E4F-FCD7D97C44E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8926CD-F138-4DB1-A134-F91C99BAA12B}" type="datetimeFigureOut">
              <a:rPr lang="es-EC" smtClean="0"/>
              <a:t>08/07/2014</a:t>
            </a:fld>
            <a:endParaRPr lang="es-EC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3261656-FA65-49DA-8E4F-FCD7D97C44EB}" type="slidenum">
              <a:rPr lang="es-EC" smtClean="0"/>
              <a:t>‹Nº›</a:t>
            </a:fld>
            <a:endParaRPr lang="es-EC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C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E8926CD-F138-4DB1-A134-F91C99BAA12B}" type="datetimeFigureOut">
              <a:rPr lang="es-EC" smtClean="0"/>
              <a:t>08/07/2014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3261656-FA65-49DA-8E4F-FCD7D97C44E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26CD-F138-4DB1-A134-F91C99BAA12B}" type="datetimeFigureOut">
              <a:rPr lang="es-EC" smtClean="0"/>
              <a:t>08/07/2014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1656-FA65-49DA-8E4F-FCD7D97C44E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26CD-F138-4DB1-A134-F91C99BAA12B}" type="datetimeFigureOut">
              <a:rPr lang="es-EC" smtClean="0"/>
              <a:t>08/07/2014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1656-FA65-49DA-8E4F-FCD7D97C44E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926CD-F138-4DB1-A134-F91C99BAA12B}" type="datetimeFigureOut">
              <a:rPr lang="es-EC" smtClean="0"/>
              <a:t>08/07/2014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61656-FA65-49DA-8E4F-FCD7D97C44EB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E8926CD-F138-4DB1-A134-F91C99BAA12B}" type="datetimeFigureOut">
              <a:rPr lang="es-EC" smtClean="0"/>
              <a:t>08/07/2014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C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3261656-FA65-49DA-8E4F-FCD7D97C44EB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tmp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352928" cy="1827634"/>
          </a:xfrm>
        </p:spPr>
        <p:txBody>
          <a:bodyPr>
            <a:noAutofit/>
          </a:bodyPr>
          <a:lstStyle/>
          <a:p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DE GESTIÓN DE PROYECTOS BASADO EN PMBOK Y OPENUP PARA DESARROLLO DE 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</a:t>
            </a:r>
            <a:endParaRPr lang="es-EC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329930" y="7665"/>
            <a:ext cx="4814070" cy="980729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2500"/>
          </a:bodyPr>
          <a:lstStyle/>
          <a:p>
            <a:pPr algn="ctr"/>
            <a:r>
              <a:rPr lang="es-EC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I</a:t>
            </a:r>
          </a:p>
          <a:p>
            <a:pPr algn="ctr"/>
            <a:r>
              <a:rPr lang="es-EC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Maestría en Gerencia de Sistemas</a:t>
            </a:r>
            <a:endParaRPr lang="es-EC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7665"/>
            <a:ext cx="4320480" cy="980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467544" y="4509120"/>
            <a:ext cx="6728792" cy="11269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Muñoz González Sylvia Alexandra</a:t>
            </a:r>
            <a:endParaRPr lang="es-EC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Sánchez Espinosa Daniel Andrés</a:t>
            </a:r>
            <a:endParaRPr lang="es-EC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219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9512" y="417984"/>
            <a:ext cx="8229600" cy="1066800"/>
          </a:xfrm>
        </p:spPr>
        <p:txBody>
          <a:bodyPr>
            <a:noAutofit/>
          </a:bodyPr>
          <a:lstStyle/>
          <a:p>
            <a:r>
              <a:rPr lang="es-EC" sz="2400" b="1" dirty="0"/>
              <a:t>CAPÍTULO </a:t>
            </a:r>
            <a:r>
              <a:rPr lang="es-EC" sz="2400" b="1" dirty="0" smtClean="0"/>
              <a:t>3</a:t>
            </a:r>
            <a:r>
              <a:rPr lang="es-EC" sz="2400" b="1" dirty="0"/>
              <a:t/>
            </a:r>
            <a:br>
              <a:rPr lang="es-EC" sz="2400" b="1" dirty="0"/>
            </a:b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COMPARATIVO ENTRE PMBOK Y OPENUP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s-EC" sz="2400" b="1" dirty="0"/>
              <a:t/>
            </a:r>
            <a:br>
              <a:rPr lang="es-EC" sz="2400" b="1" dirty="0"/>
            </a:br>
            <a:endParaRPr lang="es-EC" sz="24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148759"/>
              </p:ext>
            </p:extLst>
          </p:nvPr>
        </p:nvGraphicFramePr>
        <p:xfrm>
          <a:off x="539552" y="1496663"/>
          <a:ext cx="8136904" cy="50286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8648"/>
                <a:gridCol w="2943555"/>
                <a:gridCol w="3054701"/>
              </a:tblGrid>
              <a:tr h="360040">
                <a:tc>
                  <a:txBody>
                    <a:bodyPr/>
                    <a:lstStyle/>
                    <a:p>
                      <a:pPr indent="269875" algn="l">
                        <a:spcAft>
                          <a:spcPts val="60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60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>
                          <a:effectLst/>
                        </a:rPr>
                        <a:t>PMBOK</a:t>
                      </a:r>
                      <a:endParaRPr lang="es-EC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60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>
                          <a:effectLst/>
                        </a:rPr>
                        <a:t>OpenUP</a:t>
                      </a:r>
                      <a:endParaRPr lang="es-EC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8465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 dirty="0">
                          <a:effectLst/>
                        </a:rPr>
                        <a:t>Tipo de Proyecto</a:t>
                      </a:r>
                      <a:endParaRPr lang="es-EC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60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>
                          <a:effectLst/>
                        </a:rPr>
                        <a:t>Cualquier tipo de proyecto</a:t>
                      </a:r>
                      <a:endParaRPr lang="es-EC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60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>
                          <a:effectLst/>
                        </a:rPr>
                        <a:t>Proyectos de Software</a:t>
                      </a:r>
                      <a:endParaRPr lang="es-EC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5808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tabLst>
                          <a:tab pos="269875" algn="l"/>
                        </a:tabLst>
                      </a:pPr>
                      <a:r>
                        <a:rPr kumimoji="0" lang="es-EC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Tamaño</a:t>
                      </a:r>
                      <a:r>
                        <a:rPr lang="es-EC" sz="1400" dirty="0">
                          <a:effectLst/>
                        </a:rPr>
                        <a:t> del Proyecto</a:t>
                      </a:r>
                      <a:endParaRPr lang="es-EC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60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>
                          <a:effectLst/>
                        </a:rPr>
                        <a:t>Cualquier tamaño de proyecto</a:t>
                      </a:r>
                      <a:endParaRPr lang="es-EC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60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>
                          <a:effectLst/>
                        </a:rPr>
                        <a:t>Proyectos de software mediano y pequeño.</a:t>
                      </a:r>
                      <a:endParaRPr lang="es-EC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5808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 dirty="0" smtClean="0">
                          <a:effectLst/>
                        </a:rPr>
                        <a:t>Metodología</a:t>
                      </a:r>
                      <a:endParaRPr lang="es-EC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60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>
                          <a:effectLst/>
                        </a:rPr>
                        <a:t>Gerenciamiento de proyectos</a:t>
                      </a:r>
                      <a:endParaRPr lang="es-EC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60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>
                          <a:effectLst/>
                        </a:rPr>
                        <a:t>Proyectos y de desarrollo de software</a:t>
                      </a:r>
                      <a:endParaRPr lang="es-EC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5808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 dirty="0">
                          <a:effectLst/>
                        </a:rPr>
                        <a:t>Alcance</a:t>
                      </a:r>
                      <a:endParaRPr lang="es-EC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60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>
                          <a:effectLst/>
                        </a:rPr>
                        <a:t>Gestión del proyecto</a:t>
                      </a:r>
                      <a:endParaRPr lang="es-EC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60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>
                          <a:effectLst/>
                        </a:rPr>
                        <a:t>Ciertos aspectos de la gestión del proyecto</a:t>
                      </a:r>
                      <a:endParaRPr lang="es-EC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904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 dirty="0">
                          <a:effectLst/>
                        </a:rPr>
                        <a:t>Tipo de proceso</a:t>
                      </a:r>
                      <a:endParaRPr lang="es-EC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60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>
                          <a:effectLst/>
                        </a:rPr>
                        <a:t>Descriptivo</a:t>
                      </a:r>
                      <a:endParaRPr lang="es-EC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60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>
                          <a:effectLst/>
                        </a:rPr>
                        <a:t>Prescriptivo</a:t>
                      </a:r>
                      <a:endParaRPr lang="es-EC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27904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 dirty="0">
                          <a:effectLst/>
                        </a:rPr>
                        <a:t>Fases</a:t>
                      </a:r>
                      <a:endParaRPr lang="es-EC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60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>
                          <a:effectLst/>
                        </a:rPr>
                        <a:t>Dominio de la aplicación</a:t>
                      </a:r>
                      <a:endParaRPr lang="es-EC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60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>
                          <a:effectLst/>
                        </a:rPr>
                        <a:t>Desarrollo de software</a:t>
                      </a:r>
                      <a:endParaRPr lang="es-EC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11616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 dirty="0">
                          <a:effectLst/>
                        </a:rPr>
                        <a:t>Ciclo de Vida del Proyecto</a:t>
                      </a:r>
                      <a:endParaRPr lang="es-EC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60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>
                          <a:effectLst/>
                        </a:rPr>
                        <a:t>El término de cada fase está dado por uno o más entregables</a:t>
                      </a:r>
                      <a:endParaRPr lang="es-EC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60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>
                          <a:effectLst/>
                        </a:rPr>
                        <a:t>Dividido en 4 fases. Cada iteración produce una versión ejecutable del software, aplicación o sistema.</a:t>
                      </a:r>
                      <a:endParaRPr lang="es-EC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5808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 dirty="0">
                          <a:effectLst/>
                        </a:rPr>
                        <a:t>Nombre de los productos obtenidos</a:t>
                      </a:r>
                      <a:endParaRPr lang="es-EC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60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>
                          <a:effectLst/>
                        </a:rPr>
                        <a:t>Entregable</a:t>
                      </a:r>
                      <a:endParaRPr lang="es-EC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60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>
                          <a:effectLst/>
                        </a:rPr>
                        <a:t>Artefacto</a:t>
                      </a:r>
                      <a:endParaRPr lang="es-EC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3712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 dirty="0">
                          <a:effectLst/>
                        </a:rPr>
                        <a:t>Actividades</a:t>
                      </a:r>
                      <a:endParaRPr lang="es-EC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60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>
                          <a:effectLst/>
                        </a:rPr>
                        <a:t>Entradas, salidas, herramientas y técnicas</a:t>
                      </a:r>
                      <a:endParaRPr lang="es-EC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60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>
                          <a:effectLst/>
                        </a:rPr>
                        <a:t>Descritas en términos de entradas, artefactos, procedimientos y líneas de base.</a:t>
                      </a:r>
                      <a:endParaRPr lang="es-EC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5808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60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 dirty="0">
                          <a:effectLst/>
                        </a:rPr>
                        <a:t>Agrupamiento de actividades</a:t>
                      </a:r>
                      <a:endParaRPr lang="es-EC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60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>
                          <a:effectLst/>
                        </a:rPr>
                        <a:t>Por Área de Conocimiento</a:t>
                      </a:r>
                      <a:endParaRPr lang="es-EC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60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 dirty="0">
                          <a:effectLst/>
                        </a:rPr>
                        <a:t>Por Disciplinas</a:t>
                      </a:r>
                      <a:endParaRPr lang="es-EC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60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5496" y="417984"/>
            <a:ext cx="9217024" cy="1066800"/>
          </a:xfrm>
        </p:spPr>
        <p:txBody>
          <a:bodyPr>
            <a:noAutofit/>
          </a:bodyPr>
          <a:lstStyle/>
          <a:p>
            <a:r>
              <a:rPr lang="es-EC" sz="2400" b="1" dirty="0"/>
              <a:t>CAPÍTULO </a:t>
            </a:r>
            <a:r>
              <a:rPr lang="es-EC" sz="2400" b="1" dirty="0" smtClean="0"/>
              <a:t>3</a:t>
            </a:r>
            <a:br>
              <a:rPr lang="es-EC" sz="2400" b="1" dirty="0" smtClean="0"/>
            </a:br>
            <a:r>
              <a:rPr lang="es-EC" sz="800" b="1" dirty="0" smtClean="0"/>
              <a:t/>
            </a:r>
            <a:br>
              <a:rPr lang="es-EC" sz="800" b="1" dirty="0" smtClean="0"/>
            </a:br>
            <a:r>
              <a:rPr lang="es-EC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</a:t>
            </a:r>
            <a:r>
              <a:rPr lang="es-EC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LOS PARÁMETROS DE INTEGRACIÓN DE OPENUP Y PMBOK</a:t>
            </a:r>
            <a:r>
              <a:rPr lang="es-EC" sz="2400" b="1" dirty="0"/>
              <a:t/>
            </a:r>
            <a:br>
              <a:rPr lang="es-EC" sz="2400" b="1" dirty="0"/>
            </a:br>
            <a:endParaRPr lang="es-EC" sz="24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433184"/>
              </p:ext>
            </p:extLst>
          </p:nvPr>
        </p:nvGraphicFramePr>
        <p:xfrm>
          <a:off x="539552" y="1484784"/>
          <a:ext cx="7920880" cy="4734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296"/>
                <a:gridCol w="3024336"/>
                <a:gridCol w="2232248"/>
              </a:tblGrid>
              <a:tr h="336944"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 dirty="0">
                          <a:effectLst/>
                        </a:rPr>
                        <a:t>Disciplina</a:t>
                      </a:r>
                      <a:endParaRPr lang="es-EC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>
                          <a:effectLst/>
                        </a:rPr>
                        <a:t>Actividades/Entregables</a:t>
                      </a:r>
                      <a:endParaRPr lang="es-EC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>
                          <a:effectLst/>
                        </a:rPr>
                        <a:t>Referencia</a:t>
                      </a:r>
                      <a:endParaRPr lang="es-EC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</a:tr>
              <a:tr h="353247">
                <a:tc rowSpan="8"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 dirty="0">
                          <a:effectLst/>
                        </a:rPr>
                        <a:t>Disciplina Gestión de Proyecto</a:t>
                      </a:r>
                      <a:endParaRPr lang="es-EC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>
                          <a:effectLst/>
                        </a:rPr>
                        <a:t>Elaboración del Plan de proyecto</a:t>
                      </a:r>
                      <a:endParaRPr lang="es-EC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 dirty="0">
                          <a:effectLst/>
                        </a:rPr>
                        <a:t>PMBOK</a:t>
                      </a:r>
                      <a:endParaRPr lang="es-EC" sz="1400" dirty="0">
                        <a:effectLst/>
                      </a:endParaRPr>
                    </a:p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 dirty="0">
                          <a:effectLst/>
                        </a:rPr>
                        <a:t>OpenUP</a:t>
                      </a:r>
                      <a:endParaRPr lang="es-EC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</a:tr>
              <a:tr h="3532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 dirty="0">
                          <a:effectLst/>
                        </a:rPr>
                        <a:t>Definición de Roles del proyecto</a:t>
                      </a:r>
                      <a:endParaRPr lang="es-EC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 dirty="0">
                          <a:effectLst/>
                        </a:rPr>
                        <a:t>PMBOK</a:t>
                      </a:r>
                      <a:endParaRPr lang="es-EC" sz="1400" dirty="0">
                        <a:effectLst/>
                      </a:endParaRPr>
                    </a:p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 dirty="0">
                          <a:effectLst/>
                        </a:rPr>
                        <a:t>OpenUP</a:t>
                      </a:r>
                      <a:endParaRPr lang="es-EC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</a:tr>
              <a:tr h="17662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 dirty="0">
                          <a:effectLst/>
                        </a:rPr>
                        <a:t>Elaboración del Plan de Iteración</a:t>
                      </a:r>
                      <a:endParaRPr lang="es-EC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 dirty="0">
                          <a:effectLst/>
                        </a:rPr>
                        <a:t>OpenUP</a:t>
                      </a:r>
                      <a:endParaRPr lang="es-EC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</a:tr>
              <a:tr h="17662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>
                          <a:effectLst/>
                        </a:rPr>
                        <a:t>Elaboración del EDT</a:t>
                      </a:r>
                      <a:endParaRPr lang="es-EC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 dirty="0">
                          <a:effectLst/>
                        </a:rPr>
                        <a:t>PMBOK</a:t>
                      </a:r>
                      <a:endParaRPr lang="es-EC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</a:tr>
              <a:tr h="17662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>
                          <a:effectLst/>
                        </a:rPr>
                        <a:t>Elaboración del Cronograma del proyecto</a:t>
                      </a:r>
                      <a:endParaRPr lang="es-EC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 dirty="0">
                          <a:effectLst/>
                        </a:rPr>
                        <a:t>PMBOK</a:t>
                      </a:r>
                      <a:endParaRPr lang="es-EC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</a:tr>
              <a:tr h="3532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>
                          <a:effectLst/>
                        </a:rPr>
                        <a:t>Gestión de Recursos del Proyecto</a:t>
                      </a:r>
                      <a:endParaRPr lang="es-EC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 dirty="0">
                          <a:effectLst/>
                        </a:rPr>
                        <a:t>PMBOK</a:t>
                      </a:r>
                      <a:endParaRPr lang="es-EC" sz="1400" dirty="0">
                        <a:effectLst/>
                      </a:endParaRPr>
                    </a:p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 dirty="0">
                          <a:effectLst/>
                        </a:rPr>
                        <a:t>OpenUP</a:t>
                      </a:r>
                      <a:endParaRPr lang="es-EC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>
                          <a:effectLst/>
                        </a:rPr>
                        <a:t>Gestión de riesgos</a:t>
                      </a:r>
                      <a:endParaRPr lang="es-EC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 dirty="0">
                          <a:effectLst/>
                        </a:rPr>
                        <a:t>PMBOK</a:t>
                      </a:r>
                      <a:endParaRPr lang="es-EC" sz="1400" dirty="0">
                        <a:effectLst/>
                      </a:endParaRPr>
                    </a:p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 dirty="0">
                          <a:effectLst/>
                        </a:rPr>
                        <a:t>OpenUP</a:t>
                      </a:r>
                      <a:endParaRPr lang="es-EC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</a:tr>
              <a:tr h="17662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>
                          <a:effectLst/>
                        </a:rPr>
                        <a:t>Gestión de comunicaciones</a:t>
                      </a:r>
                      <a:endParaRPr lang="es-EC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 dirty="0">
                          <a:effectLst/>
                        </a:rPr>
                        <a:t>PMBOK</a:t>
                      </a:r>
                      <a:endParaRPr lang="es-EC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</a:tr>
              <a:tr h="176623">
                <a:tc rowSpan="2"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>
                          <a:effectLst/>
                        </a:rPr>
                        <a:t>Disciplina de Requerimientos</a:t>
                      </a:r>
                      <a:endParaRPr lang="es-EC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>
                          <a:effectLst/>
                        </a:rPr>
                        <a:t>Definición de Requerimientos</a:t>
                      </a:r>
                      <a:endParaRPr lang="es-EC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>
                          <a:effectLst/>
                        </a:rPr>
                        <a:t>OpenUP</a:t>
                      </a:r>
                      <a:endParaRPr lang="es-EC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</a:tr>
              <a:tr h="17662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>
                          <a:effectLst/>
                        </a:rPr>
                        <a:t>Elaboración del Modelo de Casos de Uso</a:t>
                      </a:r>
                      <a:endParaRPr lang="es-EC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>
                          <a:effectLst/>
                        </a:rPr>
                        <a:t>OpenUP</a:t>
                      </a:r>
                      <a:endParaRPr lang="es-EC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</a:tr>
              <a:tr h="176623"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>
                          <a:effectLst/>
                        </a:rPr>
                        <a:t>Disciplina de Arquitectura</a:t>
                      </a:r>
                      <a:endParaRPr lang="es-EC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>
                          <a:effectLst/>
                        </a:rPr>
                        <a:t>Definición de la Arquitectura del Sistema</a:t>
                      </a:r>
                      <a:endParaRPr lang="es-EC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>
                          <a:effectLst/>
                        </a:rPr>
                        <a:t>OpenUP</a:t>
                      </a:r>
                      <a:endParaRPr lang="es-EC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</a:tr>
              <a:tr h="176623">
                <a:tc rowSpan="3"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>
                          <a:effectLst/>
                        </a:rPr>
                        <a:t>Disciplina de Diseño</a:t>
                      </a:r>
                      <a:endParaRPr lang="es-EC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>
                          <a:effectLst/>
                        </a:rPr>
                        <a:t>Elaboración del Modelo de Análisis</a:t>
                      </a:r>
                      <a:endParaRPr lang="es-EC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>
                          <a:effectLst/>
                        </a:rPr>
                        <a:t>OpenUP</a:t>
                      </a:r>
                      <a:endParaRPr lang="es-EC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</a:tr>
              <a:tr h="17662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>
                          <a:effectLst/>
                        </a:rPr>
                        <a:t>Elaboración del Modelo de Datos</a:t>
                      </a:r>
                      <a:endParaRPr lang="es-EC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>
                          <a:effectLst/>
                        </a:rPr>
                        <a:t>OpenUP</a:t>
                      </a:r>
                      <a:endParaRPr lang="es-EC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</a:tr>
              <a:tr h="17662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>
                          <a:effectLst/>
                        </a:rPr>
                        <a:t>Elaboración del Prototipo de usuario</a:t>
                      </a:r>
                      <a:endParaRPr lang="es-EC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>
                          <a:effectLst/>
                        </a:rPr>
                        <a:t>OpenUP</a:t>
                      </a:r>
                      <a:endParaRPr lang="es-EC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</a:tr>
              <a:tr h="176623"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>
                          <a:effectLst/>
                        </a:rPr>
                        <a:t>Disciplina de Implementación</a:t>
                      </a:r>
                      <a:endParaRPr lang="es-EC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>
                          <a:effectLst/>
                        </a:rPr>
                        <a:t>OpenUP</a:t>
                      </a:r>
                      <a:endParaRPr lang="es-EC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</a:tr>
              <a:tr h="618182">
                <a:tc rowSpan="2"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>
                          <a:effectLst/>
                        </a:rPr>
                        <a:t>Disciplina Gestión de Calidad</a:t>
                      </a:r>
                      <a:endParaRPr lang="es-EC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>
                          <a:effectLst/>
                        </a:rPr>
                        <a:t>Definición Calidad de Proyecto</a:t>
                      </a:r>
                      <a:endParaRPr lang="es-EC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>
                          <a:effectLst/>
                        </a:rPr>
                        <a:t>PMBOK</a:t>
                      </a:r>
                      <a:endParaRPr lang="es-EC" sz="1400">
                        <a:effectLst/>
                      </a:endParaRPr>
                    </a:p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>
                          <a:effectLst/>
                        </a:rPr>
                        <a:t>OpenUP Estándares de QA</a:t>
                      </a:r>
                      <a:endParaRPr lang="es-EC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</a:tr>
              <a:tr h="4415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>
                          <a:effectLst/>
                        </a:rPr>
                        <a:t>Elaboración del Plan de Pruebas</a:t>
                      </a:r>
                      <a:endParaRPr lang="es-EC" sz="14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100" dirty="0">
                          <a:effectLst/>
                        </a:rPr>
                        <a:t>OpenUP Estándares de QA</a:t>
                      </a:r>
                      <a:endParaRPr lang="es-EC" sz="14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336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9512" y="548680"/>
            <a:ext cx="8229600" cy="504056"/>
          </a:xfrm>
        </p:spPr>
        <p:txBody>
          <a:bodyPr>
            <a:noAutofit/>
          </a:bodyPr>
          <a:lstStyle/>
          <a:p>
            <a:r>
              <a:rPr lang="es-EC" sz="2000" b="1" dirty="0"/>
              <a:t>CAPÍTULO </a:t>
            </a:r>
            <a:r>
              <a:rPr lang="es-EC" sz="2000" b="1" dirty="0" smtClean="0"/>
              <a:t>3</a:t>
            </a:r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S" sz="1800" b="1" dirty="0"/>
              <a:t>ELABORACIÓN </a:t>
            </a:r>
            <a:r>
              <a:rPr lang="es-ES" sz="1800" b="1" dirty="0"/>
              <a:t>DEL </a:t>
            </a:r>
            <a:r>
              <a:rPr lang="es-EC" sz="1800" b="1" dirty="0"/>
              <a:t>MODELO</a:t>
            </a:r>
            <a:r>
              <a:rPr lang="es-EC" sz="2400" b="1" dirty="0"/>
              <a:t/>
            </a:r>
            <a:br>
              <a:rPr lang="es-EC" sz="2400" b="1" dirty="0"/>
            </a:br>
            <a:endParaRPr lang="es-EC" sz="24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09803"/>
              </p:ext>
            </p:extLst>
          </p:nvPr>
        </p:nvGraphicFramePr>
        <p:xfrm>
          <a:off x="539552" y="1412776"/>
          <a:ext cx="7992889" cy="4839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8146"/>
                <a:gridCol w="1838146"/>
                <a:gridCol w="1726222"/>
                <a:gridCol w="1455004"/>
                <a:gridCol w="1135371"/>
              </a:tblGrid>
              <a:tr h="390662">
                <a:tc>
                  <a:txBody>
                    <a:bodyPr/>
                    <a:lstStyle/>
                    <a:p>
                      <a:pPr marL="0" indent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solidFill>
                            <a:schemeClr val="accent3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Disciplinas/Fases</a:t>
                      </a: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091" marR="57091" marT="0" marB="0"/>
                </a:tc>
                <a:tc>
                  <a:txBody>
                    <a:bodyPr/>
                    <a:lstStyle/>
                    <a:p>
                      <a:pPr marL="0" indent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INICIO</a:t>
                      </a:r>
                      <a:endParaRPr lang="es-EC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091" marR="57091" marT="0" marB="0"/>
                </a:tc>
                <a:tc>
                  <a:txBody>
                    <a:bodyPr/>
                    <a:lstStyle/>
                    <a:p>
                      <a:pPr marL="0" indent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ELABORACIÓN</a:t>
                      </a:r>
                      <a:endParaRPr lang="es-EC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091" marR="57091" marT="0" marB="0"/>
                </a:tc>
                <a:tc>
                  <a:txBody>
                    <a:bodyPr/>
                    <a:lstStyle/>
                    <a:p>
                      <a:pPr marL="0" indent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CONSTRUCCIÓN</a:t>
                      </a:r>
                      <a:endParaRPr lang="es-EC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091" marR="57091" marT="0" marB="0"/>
                </a:tc>
                <a:tc>
                  <a:txBody>
                    <a:bodyPr/>
                    <a:lstStyle/>
                    <a:p>
                      <a:pPr marL="0" indent="857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TRANSICIÓN</a:t>
                      </a:r>
                      <a:endParaRPr lang="es-EC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091" marR="57091" marT="0" marB="0"/>
                </a:tc>
              </a:tr>
              <a:tr h="1171986">
                <a:tc rowSpan="3">
                  <a:txBody>
                    <a:bodyPr/>
                    <a:lstStyle/>
                    <a:p>
                      <a:pPr marL="0" indent="857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Gestión del Proyecto</a:t>
                      </a:r>
                      <a:endParaRPr lang="es-EC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091" marR="57091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000">
                          <a:effectLst/>
                        </a:rPr>
                        <a:t>Elaboración de Plan de Proyecto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000">
                          <a:effectLst/>
                        </a:rPr>
                        <a:t>Definición de Roles del proyecto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000">
                          <a:effectLst/>
                        </a:rPr>
                        <a:t>Elaboración del Plan de Iteración</a:t>
                      </a:r>
                      <a:endParaRPr lang="es-EC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57091" marR="57091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57091" marR="57091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57091" marR="57091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57091" marR="57091" marT="0" marB="0"/>
                </a:tc>
              </a:tr>
              <a:tr h="5602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57091" marR="57091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57091" marR="57091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57091" marR="57091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57091" marR="57091" marT="0" marB="0"/>
                </a:tc>
              </a:tr>
              <a:tr h="97665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000">
                          <a:effectLst/>
                        </a:rPr>
                        <a:t>Elaboración de la Estructura Desglosada del Trabajo - EDT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000">
                          <a:effectLst/>
                        </a:rPr>
                        <a:t>Elaboración del Cronograma del Proyecto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000">
                          <a:effectLst/>
                        </a:rPr>
                        <a:t>Gestión de Recursos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000">
                          <a:effectLst/>
                        </a:rPr>
                        <a:t>Gestión de Riesgos 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000">
                          <a:effectLst/>
                        </a:rPr>
                        <a:t>Gestión de Comunicaciones</a:t>
                      </a:r>
                      <a:endParaRPr lang="es-EC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57091" marR="57091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0662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Requerimientos</a:t>
                      </a:r>
                      <a:endParaRPr kumimoji="0" lang="es-EC" sz="1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091" marR="57091" marT="0" marB="0"/>
                </a:tc>
                <a:tc gridSpan="2"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000">
                          <a:effectLst/>
                        </a:rPr>
                        <a:t>Definición de requerimientos.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000">
                          <a:effectLst/>
                        </a:rPr>
                        <a:t>Elaboración del Modelo de casos de uso</a:t>
                      </a:r>
                      <a:endParaRPr lang="es-EC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57091" marR="57091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57091" marR="57091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57091" marR="57091" marT="0" marB="0"/>
                </a:tc>
              </a:tr>
              <a:tr h="368605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Arquitectura</a:t>
                      </a:r>
                      <a:endParaRPr lang="es-EC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091" marR="57091" marT="0" marB="0"/>
                </a:tc>
                <a:tc gridSpan="2"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000">
                          <a:effectLst/>
                        </a:rPr>
                        <a:t>Definición de la Arquitectura del Sistema</a:t>
                      </a:r>
                      <a:endParaRPr lang="es-EC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57091" marR="57091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57091" marR="57091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57091" marR="57091" marT="0" marB="0"/>
                </a:tc>
              </a:tr>
              <a:tr h="784981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Diseño</a:t>
                      </a:r>
                      <a:endParaRPr lang="es-EC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091" marR="57091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57091" marR="57091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000">
                          <a:effectLst/>
                        </a:rPr>
                        <a:t>Elaboración del Modelo de Análisis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000">
                          <a:effectLst/>
                        </a:rPr>
                        <a:t>Elaboración del Modelo de Datos</a:t>
                      </a:r>
                      <a:endParaRPr lang="es-EC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57091" marR="57091" marT="0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000">
                          <a:effectLst/>
                        </a:rPr>
                        <a:t>Elaboración del Prototipo de usuario</a:t>
                      </a:r>
                      <a:endParaRPr lang="es-EC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57091" marR="57091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57091" marR="57091" marT="0" marB="0"/>
                </a:tc>
              </a:tr>
              <a:tr h="294294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Implementación</a:t>
                      </a:r>
                      <a:endParaRPr lang="es-EC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091" marR="57091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57091" marR="57091" marT="0" marB="0"/>
                </a:tc>
                <a:tc gridSpan="3"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000">
                          <a:effectLst/>
                        </a:rPr>
                        <a:t>Fase de programación y Desarrollo del código fuente</a:t>
                      </a:r>
                      <a:endParaRPr lang="es-EC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57091" marR="57091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0662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Gestión de Calidad</a:t>
                      </a:r>
                      <a:endParaRPr lang="es-EC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091" marR="57091" marT="0" marB="0"/>
                </a:tc>
                <a:tc gridSpan="4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000" dirty="0">
                          <a:effectLst/>
                        </a:rPr>
                        <a:t>Definición del Plan de Calidad del Proyecto,</a:t>
                      </a: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C" sz="1000" dirty="0">
                          <a:effectLst/>
                        </a:rPr>
                        <a:t>Elaboración del Plan de Pruebas del Producto</a:t>
                      </a:r>
                      <a:endParaRPr lang="es-EC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7091" marR="57091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2 Subtítulo"/>
          <p:cNvSpPr txBox="1">
            <a:spLocks/>
          </p:cNvSpPr>
          <p:nvPr/>
        </p:nvSpPr>
        <p:spPr>
          <a:xfrm>
            <a:off x="323528" y="980728"/>
            <a:ext cx="8136904" cy="504056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s-EC"/>
            </a:defPPr>
            <a:lvl1pPr marL="109728" indent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658368" indent="-246888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>
                <a:solidFill>
                  <a:schemeClr val="accent2"/>
                </a:solidFill>
              </a:defRPr>
            </a:lvl2pPr>
            <a:lvl3pPr marL="923544" indent="-219456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>
                <a:solidFill>
                  <a:schemeClr val="accent1"/>
                </a:solidFill>
              </a:defRPr>
            </a:lvl3pPr>
            <a:lvl4pPr marL="1179576" indent="-201168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>
                <a:solidFill>
                  <a:schemeClr val="accent1"/>
                </a:solidFill>
              </a:defRPr>
            </a:lvl4pPr>
            <a:lvl5pPr marL="1389888" indent="-18288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>
                <a:solidFill>
                  <a:schemeClr val="accent3"/>
                </a:solidFill>
              </a:defRPr>
            </a:lvl5pPr>
            <a:lvl6pPr marL="1609344" indent="-18288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>
                <a:solidFill>
                  <a:schemeClr val="accent3"/>
                </a:solidFill>
              </a:defRPr>
            </a:lvl6pPr>
            <a:lvl7pPr marL="1828800" indent="-18288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>
                <a:solidFill>
                  <a:schemeClr val="accent3"/>
                </a:solidFill>
              </a:defRPr>
            </a:lvl7pPr>
            <a:lvl8pPr marL="2029968" indent="-18288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>
                <a:solidFill>
                  <a:schemeClr val="accent3"/>
                </a:solidFill>
              </a:defRPr>
            </a:lvl8pPr>
            <a:lvl9pPr marL="2240280" indent="-18288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baseline="0">
                <a:solidFill>
                  <a:schemeClr val="accent3"/>
                </a:solidFill>
              </a:defRPr>
            </a:lvl9pPr>
          </a:lstStyle>
          <a:p>
            <a:r>
              <a:rPr lang="es-EC" sz="2200" dirty="0"/>
              <a:t>Ciclo de Vida del Proyecto de Software según modelo integrado</a:t>
            </a:r>
            <a:endParaRPr lang="es-EC" sz="2200" dirty="0"/>
          </a:p>
        </p:txBody>
      </p:sp>
    </p:spTree>
    <p:extLst>
      <p:ext uri="{BB962C8B-B14F-4D97-AF65-F5344CB8AC3E}">
        <p14:creationId xmlns:p14="http://schemas.microsoft.com/office/powerpoint/2010/main" val="3280784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30832" y="620688"/>
            <a:ext cx="8229600" cy="864096"/>
          </a:xfrm>
        </p:spPr>
        <p:txBody>
          <a:bodyPr>
            <a:noAutofit/>
          </a:bodyPr>
          <a:lstStyle/>
          <a:p>
            <a:r>
              <a:rPr lang="es-EC" sz="2000" b="1" dirty="0"/>
              <a:t>CAPÍTULO </a:t>
            </a:r>
            <a:r>
              <a:rPr lang="es-EC" sz="2000" b="1" dirty="0" smtClean="0"/>
              <a:t>3</a:t>
            </a:r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C" sz="1200" b="1" dirty="0"/>
              <a:t/>
            </a:r>
            <a:br>
              <a:rPr lang="es-EC" sz="1200" b="1" dirty="0"/>
            </a:b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ELABORACIÓN DEL </a:t>
            </a:r>
            <a:r>
              <a:rPr lang="es-EC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</a:t>
            </a:r>
            <a:r>
              <a:rPr lang="es-EC" sz="2400" b="1" dirty="0"/>
              <a:t/>
            </a:r>
            <a:br>
              <a:rPr lang="es-EC" sz="2400" b="1" dirty="0"/>
            </a:br>
            <a:endParaRPr lang="es-EC" sz="2400" dirty="0"/>
          </a:p>
        </p:txBody>
      </p:sp>
      <p:pic>
        <p:nvPicPr>
          <p:cNvPr id="6146" name="Diagrama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38" b="-7199"/>
          <a:stretch>
            <a:fillRect/>
          </a:stretch>
        </p:blipFill>
        <p:spPr bwMode="auto">
          <a:xfrm>
            <a:off x="1259632" y="3573016"/>
            <a:ext cx="6552728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052697"/>
              </p:ext>
            </p:extLst>
          </p:nvPr>
        </p:nvGraphicFramePr>
        <p:xfrm>
          <a:off x="827584" y="1926124"/>
          <a:ext cx="6120680" cy="170688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888432"/>
                <a:gridCol w="2232248"/>
              </a:tblGrid>
              <a:tr h="191724"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 b="0" dirty="0">
                          <a:effectLst/>
                        </a:rPr>
                        <a:t>Elaboración del Plan de proyecto</a:t>
                      </a:r>
                      <a:endParaRPr lang="es-EC" sz="1800" b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 b="0" dirty="0" smtClean="0">
                          <a:effectLst/>
                        </a:rPr>
                        <a:t>PMBOK, OpenUP</a:t>
                      </a:r>
                      <a:endParaRPr lang="es-EC" sz="1800" b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</a:tr>
              <a:tr h="191724"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 b="0" dirty="0">
                          <a:effectLst/>
                        </a:rPr>
                        <a:t>Definición de Roles del proyecto</a:t>
                      </a:r>
                      <a:endParaRPr lang="es-EC" sz="1800" b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 b="0" dirty="0" smtClean="0">
                          <a:effectLst/>
                        </a:rPr>
                        <a:t>PMBOK, OpenUP</a:t>
                      </a:r>
                      <a:endParaRPr lang="es-EC" sz="1800" b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</a:tr>
              <a:tr h="201997"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 b="0" dirty="0">
                          <a:effectLst/>
                        </a:rPr>
                        <a:t>Elaboración del Plan de Iteración</a:t>
                      </a:r>
                      <a:endParaRPr lang="es-EC" sz="1800" b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 b="0" dirty="0">
                          <a:effectLst/>
                        </a:rPr>
                        <a:t>OpenUP</a:t>
                      </a:r>
                      <a:endParaRPr lang="es-EC" sz="1800" b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</a:tr>
              <a:tr h="201997"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Elaboración del EDT</a:t>
                      </a:r>
                      <a:endParaRPr lang="es-EC" sz="18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 b="0" dirty="0">
                          <a:effectLst/>
                        </a:rPr>
                        <a:t>PMBOK</a:t>
                      </a:r>
                      <a:endParaRPr lang="es-EC" sz="1800" b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</a:tr>
              <a:tr h="201997"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 b="0">
                          <a:effectLst/>
                        </a:rPr>
                        <a:t>Elaboración del Cronograma del proyecto</a:t>
                      </a:r>
                      <a:endParaRPr lang="es-EC" sz="1800" b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 b="0" dirty="0">
                          <a:effectLst/>
                        </a:rPr>
                        <a:t>PMBOK</a:t>
                      </a:r>
                      <a:endParaRPr lang="es-EC" sz="1800" b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</a:tr>
              <a:tr h="191724"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 b="0">
                          <a:effectLst/>
                        </a:rPr>
                        <a:t>Gestión de Recursos del Proyecto</a:t>
                      </a:r>
                      <a:endParaRPr lang="es-EC" sz="1800" b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 b="0" dirty="0" smtClean="0">
                          <a:effectLst/>
                        </a:rPr>
                        <a:t>PMBOK, OpenUP</a:t>
                      </a:r>
                      <a:endParaRPr lang="es-EC" sz="1800" b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</a:tr>
              <a:tr h="191724"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 b="0">
                          <a:effectLst/>
                        </a:rPr>
                        <a:t>Gestión de riesgos</a:t>
                      </a:r>
                      <a:endParaRPr lang="es-EC" sz="1800" b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 b="0" dirty="0" smtClean="0">
                          <a:effectLst/>
                        </a:rPr>
                        <a:t>PMBOK, OpenUP</a:t>
                      </a:r>
                      <a:endParaRPr lang="es-EC" sz="1800" b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</a:tr>
              <a:tr h="201997"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 b="0" dirty="0">
                          <a:effectLst/>
                        </a:rPr>
                        <a:t>Gestión de comunicaciones</a:t>
                      </a:r>
                      <a:endParaRPr lang="es-EC" sz="1800" b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lang="es-EC" sz="1400" b="0" dirty="0">
                          <a:effectLst/>
                        </a:rPr>
                        <a:t>PMBOK</a:t>
                      </a:r>
                      <a:endParaRPr lang="es-EC" sz="1800" b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52452" marR="52452" marT="0" marB="0" anchor="ctr"/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251520" y="1403484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9875">
              <a:tabLst>
                <a:tab pos="269875" algn="l"/>
              </a:tabLst>
            </a:pPr>
            <a:r>
              <a:rPr lang="es-EC" b="1" dirty="0" smtClean="0">
                <a:effectLst/>
              </a:rPr>
              <a:t>Disciplina Gestión de Proyecto</a:t>
            </a:r>
            <a:endParaRPr lang="es-EC" sz="2400" b="1" dirty="0"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177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30832" y="620688"/>
            <a:ext cx="8229600" cy="864096"/>
          </a:xfrm>
        </p:spPr>
        <p:txBody>
          <a:bodyPr>
            <a:noAutofit/>
          </a:bodyPr>
          <a:lstStyle/>
          <a:p>
            <a:r>
              <a:rPr lang="es-EC" sz="2000" b="1" dirty="0"/>
              <a:t>CAPÍTULO </a:t>
            </a:r>
            <a:r>
              <a:rPr lang="es-EC" sz="2000" b="1" dirty="0" smtClean="0"/>
              <a:t>3</a:t>
            </a:r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C" sz="1200" b="1" dirty="0"/>
              <a:t/>
            </a:r>
            <a:br>
              <a:rPr lang="es-EC" sz="1200" b="1" dirty="0"/>
            </a:b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ELABORACIÓN DEL </a:t>
            </a:r>
            <a:r>
              <a:rPr lang="es-EC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</a:t>
            </a:r>
            <a:r>
              <a:rPr lang="es-EC" sz="2400" b="1" dirty="0"/>
              <a:t/>
            </a:r>
            <a:br>
              <a:rPr lang="es-EC" sz="2400" b="1" dirty="0"/>
            </a:br>
            <a:endParaRPr lang="es-EC" sz="2400" dirty="0"/>
          </a:p>
        </p:txBody>
      </p:sp>
      <p:sp>
        <p:nvSpPr>
          <p:cNvPr id="7" name="6 Rectángulo"/>
          <p:cNvSpPr/>
          <p:nvPr/>
        </p:nvSpPr>
        <p:spPr>
          <a:xfrm>
            <a:off x="251520" y="1403484"/>
            <a:ext cx="29610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9875">
              <a:tabLst>
                <a:tab pos="269875" algn="l"/>
              </a:tabLst>
            </a:pPr>
            <a:r>
              <a:rPr lang="es-EC" b="1" dirty="0" smtClean="0">
                <a:effectLst/>
              </a:rPr>
              <a:t>Plantillas del modelo</a:t>
            </a:r>
            <a:endParaRPr lang="es-EC" sz="2400" b="1" dirty="0">
              <a:effectLst/>
              <a:latin typeface="Arial"/>
              <a:ea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8" t="8937" r="23724" b="11348"/>
          <a:stretch/>
        </p:blipFill>
        <p:spPr bwMode="auto">
          <a:xfrm rot="246978">
            <a:off x="252636" y="1894295"/>
            <a:ext cx="2704188" cy="3526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6" t="8056" r="23203" b="7639"/>
          <a:stretch/>
        </p:blipFill>
        <p:spPr bwMode="auto">
          <a:xfrm rot="21248907">
            <a:off x="2799669" y="1921140"/>
            <a:ext cx="2520280" cy="350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4" t="8333" r="24219" b="7362"/>
          <a:stretch/>
        </p:blipFill>
        <p:spPr bwMode="auto">
          <a:xfrm>
            <a:off x="5353302" y="1475050"/>
            <a:ext cx="2448272" cy="351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9 Imagen" descr="TESIS COMPLETA v1.9.docx [Modo de compatibilidad] - Microsoft Word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3" t="19430" r="14792" b="17315"/>
          <a:stretch/>
        </p:blipFill>
        <p:spPr>
          <a:xfrm rot="20808534">
            <a:off x="5233159" y="3881518"/>
            <a:ext cx="3707185" cy="2213546"/>
          </a:xfrm>
          <a:prstGeom prst="rect">
            <a:avLst/>
          </a:prstGeom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0" t="18472" r="24609" b="6666"/>
          <a:stretch/>
        </p:blipFill>
        <p:spPr bwMode="auto">
          <a:xfrm rot="20260833">
            <a:off x="2139117" y="4700584"/>
            <a:ext cx="1881547" cy="2504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621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30832" y="620688"/>
            <a:ext cx="8229600" cy="864096"/>
          </a:xfrm>
        </p:spPr>
        <p:txBody>
          <a:bodyPr>
            <a:noAutofit/>
          </a:bodyPr>
          <a:lstStyle/>
          <a:p>
            <a:r>
              <a:rPr lang="es-EC" sz="2000" b="1" dirty="0"/>
              <a:t>CAPÍTULO 4</a:t>
            </a:r>
            <a:r>
              <a:rPr lang="es-EC" sz="2400" b="1" dirty="0" smtClean="0"/>
              <a:t/>
            </a:r>
            <a:br>
              <a:rPr lang="es-EC" sz="2400" b="1" dirty="0" smtClean="0"/>
            </a:br>
            <a:r>
              <a:rPr lang="es-EC" sz="1200" b="1" dirty="0"/>
              <a:t/>
            </a:r>
            <a:br>
              <a:rPr lang="es-EC" sz="1200" b="1" dirty="0"/>
            </a:br>
            <a:r>
              <a:rPr lang="es-EC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 Y RECOMENDACIONES</a:t>
            </a:r>
            <a:r>
              <a:rPr lang="es-EC" sz="2400" b="1" dirty="0"/>
              <a:t/>
            </a:r>
            <a:br>
              <a:rPr lang="es-EC" sz="2400" b="1" dirty="0"/>
            </a:br>
            <a:endParaRPr lang="es-EC" sz="2400" dirty="0"/>
          </a:p>
        </p:txBody>
      </p:sp>
      <p:sp>
        <p:nvSpPr>
          <p:cNvPr id="2" name="1 Rectángulo"/>
          <p:cNvSpPr/>
          <p:nvPr/>
        </p:nvSpPr>
        <p:spPr>
          <a:xfrm>
            <a:off x="323528" y="1484784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/>
              <a:t>La integración </a:t>
            </a:r>
            <a:r>
              <a:rPr lang="es-EC" dirty="0" smtClean="0"/>
              <a:t>mejoró </a:t>
            </a:r>
            <a:r>
              <a:rPr lang="es-EC" dirty="0"/>
              <a:t>la gestión de proyectos de desarrollo de software originalmente propuesta por OpenUP manteniendo su agilidad. </a:t>
            </a:r>
            <a:endParaRPr lang="es-EC" dirty="0" smtClean="0"/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/>
              <a:t>La Estructura del desglose del Trabajo (EDT), se constituye en uno de los factores críticos de éxito para la gestión de cualquier proyecto de desarrollo de </a:t>
            </a:r>
            <a:r>
              <a:rPr lang="es-EC" dirty="0" smtClean="0"/>
              <a:t>software.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 smtClean="0"/>
              <a:t>Aplicada </a:t>
            </a:r>
            <a:r>
              <a:rPr lang="es-EC" dirty="0"/>
              <a:t>a grandes </a:t>
            </a:r>
            <a:r>
              <a:rPr lang="es-EC" dirty="0" smtClean="0"/>
              <a:t>proyectos.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endParaRPr lang="es-EC" dirty="0"/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dirty="0"/>
              <a:t>Se recomienda continuar con la elaboración de modelos de integración entre los procesos de PMBOK con otras metodologías </a:t>
            </a:r>
            <a:r>
              <a:rPr lang="es-EC" dirty="0" smtClean="0"/>
              <a:t>ágiles.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56107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recursostic.educacion.es/observatorio/web/images/upload/1observatorio/1010/4/42d6635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1"/>
          <a:stretch/>
        </p:blipFill>
        <p:spPr bwMode="auto">
          <a:xfrm>
            <a:off x="3347864" y="998730"/>
            <a:ext cx="2348086" cy="523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940152" y="2932111"/>
            <a:ext cx="2464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Preguntas?</a:t>
            </a:r>
            <a:endParaRPr lang="es-EC" sz="36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4399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066800"/>
          </a:xfrm>
        </p:spPr>
        <p:txBody>
          <a:bodyPr>
            <a:normAutofit/>
          </a:bodyPr>
          <a:lstStyle/>
          <a:p>
            <a:r>
              <a:rPr lang="es-EC" sz="3200" dirty="0" smtClean="0"/>
              <a:t>Objetivo General</a:t>
            </a:r>
            <a:endParaRPr lang="es-EC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1224136"/>
          </a:xfrm>
        </p:spPr>
        <p:txBody>
          <a:bodyPr>
            <a:normAutofit fontScale="92500"/>
          </a:bodyPr>
          <a:lstStyle/>
          <a:p>
            <a:r>
              <a:rPr lang="es-EC" dirty="0"/>
              <a:t>Proponer un modelo de gestión de proyectos basado en PMBOK y OpenUP para desarrollo de software.</a:t>
            </a:r>
          </a:p>
          <a:p>
            <a:endParaRPr lang="es-EC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51520" y="227687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/>
              <a:t>Objetivos específicos</a:t>
            </a:r>
            <a:endParaRPr lang="es-EC" sz="28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95536" y="3140968"/>
            <a:ext cx="8424936" cy="309634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1200"/>
              </a:spcBef>
            </a:pPr>
            <a:r>
              <a:rPr lang="es-EC" dirty="0"/>
              <a:t>Describir las características de gestión de proyectos de software de OpenUP. </a:t>
            </a:r>
          </a:p>
          <a:p>
            <a:pPr lvl="0">
              <a:spcBef>
                <a:spcPts val="1200"/>
              </a:spcBef>
            </a:pPr>
            <a:r>
              <a:rPr lang="es-EC" dirty="0"/>
              <a:t>Definir las áreas de conocimiento de PMBOK que pueden ser utilizadas en la gestión de los proyectos de software.</a:t>
            </a:r>
          </a:p>
          <a:p>
            <a:pPr lvl="0">
              <a:spcBef>
                <a:spcPts val="1200"/>
              </a:spcBef>
            </a:pPr>
            <a:r>
              <a:rPr lang="es-EC" dirty="0"/>
              <a:t>Realizar un análisis comparativo entre PMBOK y OpenUP en la gestión de proyectos de software.</a:t>
            </a:r>
          </a:p>
          <a:p>
            <a:pPr lvl="0">
              <a:spcBef>
                <a:spcPts val="1200"/>
              </a:spcBef>
            </a:pPr>
            <a:r>
              <a:rPr lang="es-EC" dirty="0"/>
              <a:t>Crear plantillas como instrumentos de documentación para gestionar proyectos de software en OpenUP basadas en PMBOK.</a:t>
            </a:r>
          </a:p>
        </p:txBody>
      </p:sp>
    </p:spTree>
    <p:extLst>
      <p:ext uri="{BB962C8B-B14F-4D97-AF65-F5344CB8AC3E}">
        <p14:creationId xmlns:p14="http://schemas.microsoft.com/office/powerpoint/2010/main" val="226009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700790" y="620688"/>
            <a:ext cx="4582680" cy="504056"/>
          </a:xfrm>
        </p:spPr>
        <p:txBody>
          <a:bodyPr>
            <a:noAutofit/>
          </a:bodyPr>
          <a:lstStyle/>
          <a:p>
            <a:r>
              <a:rPr lang="es-EC" sz="3200" b="1" dirty="0" smtClean="0"/>
              <a:t/>
            </a:r>
            <a:br>
              <a:rPr lang="es-EC" sz="3200" b="1" dirty="0" smtClean="0"/>
            </a:b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ELABORACIÓN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</a:t>
            </a:r>
            <a:r>
              <a:rPr lang="es-EC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</a:t>
            </a:r>
            <a:r>
              <a:rPr lang="es-EC" sz="3200" b="1" dirty="0"/>
              <a:t/>
            </a:r>
            <a:br>
              <a:rPr lang="es-EC" sz="3200" b="1" dirty="0"/>
            </a:br>
            <a:endParaRPr lang="es-EC" sz="32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043608" y="4149080"/>
            <a:ext cx="72723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sz="1600" b="1" i="1" dirty="0"/>
              <a:t>Open </a:t>
            </a:r>
            <a:r>
              <a:rPr lang="es-EC" sz="1600" b="1" i="1" dirty="0" err="1"/>
              <a:t>Unified</a:t>
            </a:r>
            <a:r>
              <a:rPr lang="es-EC" sz="1600" b="1" i="1" dirty="0"/>
              <a:t> </a:t>
            </a:r>
            <a:r>
              <a:rPr lang="es-EC" sz="1600" b="1" i="1" dirty="0" err="1" smtClean="0"/>
              <a:t>Process</a:t>
            </a:r>
            <a:r>
              <a:rPr lang="es-EC" sz="1600" b="1" i="1" dirty="0" smtClean="0"/>
              <a:t>.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sz="1600" b="1" i="1" dirty="0" smtClean="0"/>
              <a:t> </a:t>
            </a:r>
            <a:r>
              <a:rPr lang="es-EC" b="1" i="1" dirty="0" smtClean="0"/>
              <a:t>(</a:t>
            </a:r>
            <a:r>
              <a:rPr lang="es-ES" sz="1200" dirty="0"/>
              <a:t>PROCESO UNIFICADO DE DESARROLLO DE SOFTWARE ABIERTO</a:t>
            </a:r>
            <a:r>
              <a:rPr lang="es-EC" b="1" i="1" dirty="0" smtClean="0"/>
              <a:t>)</a:t>
            </a:r>
            <a:endParaRPr lang="es-EC" b="1" i="1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sz="1600" b="1" i="1" dirty="0"/>
              <a:t>Project Management Body of </a:t>
            </a:r>
            <a:r>
              <a:rPr lang="es-EC" sz="1600" b="1" i="1" dirty="0" smtClean="0"/>
              <a:t>Knowledge.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sz="1600" b="1" i="1" dirty="0" smtClean="0"/>
              <a:t> (</a:t>
            </a:r>
            <a:r>
              <a:rPr lang="es-EC" sz="1600" dirty="0"/>
              <a:t>Guía de los Fundamentos para la Dirección de Proyectos</a:t>
            </a:r>
            <a:r>
              <a:rPr lang="es-EC" sz="1600" b="1" i="1" dirty="0" smtClean="0"/>
              <a:t>)</a:t>
            </a:r>
            <a:endParaRPr lang="es-EC" sz="1600" b="1" i="1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sz="1600" b="1" i="1" dirty="0" smtClean="0"/>
              <a:t>International </a:t>
            </a:r>
            <a:r>
              <a:rPr lang="es-EC" sz="1600" b="1" i="1" dirty="0"/>
              <a:t>Software </a:t>
            </a:r>
            <a:r>
              <a:rPr lang="es-EC" sz="1600" b="1" i="1" dirty="0" err="1"/>
              <a:t>Testing</a:t>
            </a:r>
            <a:r>
              <a:rPr lang="es-EC" sz="1600" b="1" i="1" dirty="0"/>
              <a:t> </a:t>
            </a:r>
            <a:r>
              <a:rPr lang="es-EC" sz="1600" b="1" i="1" dirty="0" err="1"/>
              <a:t>Qualifications</a:t>
            </a:r>
            <a:r>
              <a:rPr lang="es-EC" sz="1600" b="1" i="1" dirty="0"/>
              <a:t> </a:t>
            </a:r>
            <a:r>
              <a:rPr lang="es-EC" sz="1600" b="1" i="1" dirty="0" err="1" smtClean="0"/>
              <a:t>Board</a:t>
            </a:r>
            <a:r>
              <a:rPr lang="es-EC" sz="1600" b="1" i="1" dirty="0" smtClean="0"/>
              <a:t>.</a:t>
            </a:r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C" sz="1600" dirty="0" smtClean="0"/>
              <a:t>(Comité </a:t>
            </a:r>
            <a:r>
              <a:rPr lang="es-EC" sz="1600" dirty="0"/>
              <a:t>internacional de cualificación de pruebas de </a:t>
            </a:r>
            <a:r>
              <a:rPr lang="es-EC" sz="1600" dirty="0" smtClean="0"/>
              <a:t>software)</a:t>
            </a:r>
            <a:endParaRPr lang="es-EC" sz="1600" b="1" i="1" dirty="0"/>
          </a:p>
        </p:txBody>
      </p:sp>
      <p:grpSp>
        <p:nvGrpSpPr>
          <p:cNvPr id="26" name="25 Grupo"/>
          <p:cNvGrpSpPr/>
          <p:nvPr/>
        </p:nvGrpSpPr>
        <p:grpSpPr>
          <a:xfrm>
            <a:off x="1284364" y="1216943"/>
            <a:ext cx="6600003" cy="2725059"/>
            <a:chOff x="1284364" y="1216943"/>
            <a:chExt cx="6600003" cy="2725059"/>
          </a:xfrm>
        </p:grpSpPr>
        <p:sp>
          <p:nvSpPr>
            <p:cNvPr id="24" name="23 Rectángulo"/>
            <p:cNvSpPr/>
            <p:nvPr/>
          </p:nvSpPr>
          <p:spPr>
            <a:xfrm>
              <a:off x="1284364" y="1216943"/>
              <a:ext cx="6600003" cy="2725059"/>
            </a:xfrm>
            <a:prstGeom prst="rect">
              <a:avLst/>
            </a:prstGeom>
            <a:no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48" r="90186" b="88511"/>
            <a:stretch/>
          </p:blipFill>
          <p:spPr bwMode="auto">
            <a:xfrm rot="352952">
              <a:off x="1391167" y="1508826"/>
              <a:ext cx="3116680" cy="9721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 descr="http://humanopensante.files.wordpress.com/2010/08/pmi_logo_pms_300_rgb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29899">
              <a:off x="5123516" y="1587018"/>
              <a:ext cx="2556918" cy="8157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8 Conector recto"/>
            <p:cNvCxnSpPr>
              <a:stCxn id="7" idx="1"/>
              <a:endCxn id="6" idx="3"/>
            </p:cNvCxnSpPr>
            <p:nvPr/>
          </p:nvCxnSpPr>
          <p:spPr>
            <a:xfrm flipH="1" flipV="1">
              <a:off x="4499641" y="2154608"/>
              <a:ext cx="635810" cy="14568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 flipV="1">
              <a:off x="4875722" y="2169176"/>
              <a:ext cx="0" cy="1015865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pic>
          <p:nvPicPr>
            <p:cNvPr id="25" name="Picture 2" descr="http://www.iqever.com/portal/Cursos/ISTQB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471" y="3185041"/>
              <a:ext cx="816502" cy="4067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4387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0601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CAPÍTULO 2</a:t>
            </a:r>
            <a:br>
              <a:rPr lang="es-EC" b="1" dirty="0"/>
            </a:br>
            <a:r>
              <a:rPr lang="es-EC" sz="3100" b="1" dirty="0" smtClean="0"/>
              <a:t>MARCO </a:t>
            </a:r>
            <a:r>
              <a:rPr lang="es-EC" sz="3100" b="1" dirty="0"/>
              <a:t>TEÓRICO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611560" y="1772816"/>
            <a:ext cx="7344816" cy="40324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OpenUP</a:t>
            </a:r>
          </a:p>
          <a:p>
            <a:pPr>
              <a:lnSpc>
                <a:spcPct val="200000"/>
              </a:lnSpc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GUÍA DE LOS FUNDAMENTOS PARA LA DIRECCIÓN DE PROYECTOS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PMBOK</a:t>
            </a:r>
          </a:p>
          <a:p>
            <a:pPr>
              <a:lnSpc>
                <a:spcPct val="200000"/>
              </a:lnSpc>
            </a:pPr>
            <a:r>
              <a:rPr lang="es-E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PLANIFICACIÓN DE LA CALIDAD</a:t>
            </a:r>
            <a:endParaRPr lang="es-EC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5586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395536" y="1290936"/>
            <a:ext cx="1944216" cy="50405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OpenUP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87191"/>
            <a:ext cx="4608512" cy="2073857"/>
          </a:xfrm>
          <a:prstGeom prst="rect">
            <a:avLst/>
          </a:prstGeom>
        </p:spPr>
      </p:pic>
      <p:sp>
        <p:nvSpPr>
          <p:cNvPr id="7" name="2 Subtítulo"/>
          <p:cNvSpPr txBox="1">
            <a:spLocks/>
          </p:cNvSpPr>
          <p:nvPr/>
        </p:nvSpPr>
        <p:spPr>
          <a:xfrm>
            <a:off x="499592" y="2384884"/>
            <a:ext cx="2367880" cy="36004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s-EC" b="1" dirty="0" smtClean="0"/>
              <a:t>Ciclo de vida</a:t>
            </a:r>
            <a:endParaRPr lang="es-EC" b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30832" y="562000"/>
            <a:ext cx="8229600" cy="85077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 smtClean="0"/>
              <a:t>CAPÍTULO 2</a:t>
            </a:r>
            <a:br>
              <a:rPr lang="es-EC" sz="2400" b="1" dirty="0" smtClean="0"/>
            </a:br>
            <a:r>
              <a:rPr lang="es-EC" sz="1800" b="1" dirty="0" smtClean="0"/>
              <a:t>MARCO TEÓRICO</a:t>
            </a:r>
            <a:r>
              <a:rPr lang="es-EC" sz="2400" b="1" dirty="0" smtClean="0"/>
              <a:t/>
            </a:r>
            <a:br>
              <a:rPr lang="es-EC" sz="2400" b="1" dirty="0" smtClean="0"/>
            </a:br>
            <a:endParaRPr lang="es-EC" sz="2400" dirty="0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499592" y="3861048"/>
            <a:ext cx="2367880" cy="432048"/>
          </a:xfrm>
          <a:prstGeom prst="rect">
            <a:avLst/>
          </a:prstGeom>
        </p:spPr>
        <p:txBody>
          <a:bodyPr vert="horz">
            <a:normAutofit/>
          </a:bodyPr>
          <a:lstStyle>
            <a:defPPr>
              <a:defRPr lang="es-EC"/>
            </a:defPPr>
            <a:lvl1pPr marL="109728" indent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800" b="1"/>
            </a:lvl1pPr>
            <a:lvl2pPr marL="658368" indent="-246888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>
                <a:solidFill>
                  <a:schemeClr val="accent2"/>
                </a:solidFill>
              </a:defRPr>
            </a:lvl2pPr>
            <a:lvl3pPr marL="923544" indent="-219456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>
                <a:solidFill>
                  <a:schemeClr val="accent1"/>
                </a:solidFill>
              </a:defRPr>
            </a:lvl3pPr>
            <a:lvl4pPr marL="1179576" indent="-201168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>
                <a:solidFill>
                  <a:schemeClr val="accent1"/>
                </a:solidFill>
              </a:defRPr>
            </a:lvl4pPr>
            <a:lvl5pPr marL="1389888" indent="-18288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>
                <a:solidFill>
                  <a:schemeClr val="accent3"/>
                </a:solidFill>
              </a:defRPr>
            </a:lvl5pPr>
            <a:lvl6pPr marL="1609344" indent="-18288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>
                <a:solidFill>
                  <a:schemeClr val="accent3"/>
                </a:solidFill>
              </a:defRPr>
            </a:lvl6pPr>
            <a:lvl7pPr marL="1828800" indent="-18288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>
                <a:solidFill>
                  <a:schemeClr val="accent3"/>
                </a:solidFill>
              </a:defRPr>
            </a:lvl7pPr>
            <a:lvl8pPr marL="2029968" indent="-18288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>
                <a:solidFill>
                  <a:schemeClr val="accent3"/>
                </a:solidFill>
              </a:defRPr>
            </a:lvl8pPr>
            <a:lvl9pPr marL="2240280" indent="-18288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baseline="0">
                <a:solidFill>
                  <a:schemeClr val="accent3"/>
                </a:solidFill>
              </a:defRPr>
            </a:lvl9pPr>
          </a:lstStyle>
          <a:p>
            <a:r>
              <a:rPr lang="es-EC" sz="2200" dirty="0"/>
              <a:t>Elementos</a:t>
            </a: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3634639854"/>
              </p:ext>
            </p:extLst>
          </p:nvPr>
        </p:nvGraphicFramePr>
        <p:xfrm>
          <a:off x="230832" y="4293096"/>
          <a:ext cx="8733656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8" r="90186" b="88511"/>
          <a:stretch/>
        </p:blipFill>
        <p:spPr bwMode="auto">
          <a:xfrm rot="352952">
            <a:off x="7116100" y="873986"/>
            <a:ext cx="1926742" cy="689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353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Autofit/>
          </a:bodyPr>
          <a:lstStyle/>
          <a:p>
            <a:r>
              <a:rPr lang="es-EC" sz="2800" b="1" dirty="0"/>
              <a:t>CAPÍTULO 2</a:t>
            </a:r>
            <a:br>
              <a:rPr lang="es-EC" sz="2800" b="1" dirty="0"/>
            </a:br>
            <a:r>
              <a:rPr lang="es-EC" sz="2000" b="1" dirty="0" smtClean="0"/>
              <a:t>MARCO </a:t>
            </a:r>
            <a:r>
              <a:rPr lang="es-EC" sz="2000" b="1" dirty="0"/>
              <a:t>TEÓRICO</a:t>
            </a:r>
            <a:r>
              <a:rPr lang="es-EC" sz="2800" b="1" dirty="0"/>
              <a:t/>
            </a:r>
            <a:br>
              <a:rPr lang="es-EC" sz="2800" b="1" dirty="0"/>
            </a:br>
            <a:endParaRPr lang="es-EC" sz="2800" dirty="0"/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39552" y="1520788"/>
            <a:ext cx="1944216" cy="504056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s-EC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OpenUP</a:t>
            </a: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2420144" y="1592796"/>
            <a:ext cx="2367880" cy="360040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None/>
            </a:pPr>
            <a:r>
              <a:rPr lang="es-EC" b="1" dirty="0" smtClean="0"/>
              <a:t>Artefactos</a:t>
            </a:r>
            <a:endParaRPr lang="es-EC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337325"/>
              </p:ext>
            </p:extLst>
          </p:nvPr>
        </p:nvGraphicFramePr>
        <p:xfrm>
          <a:off x="1511660" y="2132856"/>
          <a:ext cx="6096274" cy="424204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014354"/>
                <a:gridCol w="4081920"/>
              </a:tblGrid>
              <a:tr h="43204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DISCIPLINAS OpenUP</a:t>
                      </a:r>
                      <a:endParaRPr lang="es-EC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Calibri"/>
                      </a:endParaRPr>
                    </a:p>
                  </a:txBody>
                  <a:tcPr marL="54054" marR="54054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ARTEFACTOS</a:t>
                      </a:r>
                      <a:endParaRPr lang="es-EC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  <a:ea typeface="Calibri"/>
                      </a:endParaRPr>
                    </a:p>
                  </a:txBody>
                  <a:tcPr marL="54054" marR="54054" marT="0" marB="0" anchor="ctr"/>
                </a:tc>
              </a:tr>
              <a:tr h="586462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300" dirty="0">
                          <a:effectLst/>
                        </a:rPr>
                        <a:t>Gestión del Proyecto</a:t>
                      </a:r>
                      <a:endParaRPr lang="es-EC" sz="13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4054" marR="54054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Listas de Riesgos</a:t>
                      </a:r>
                    </a:p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Lista de Elementos de Trabajo</a:t>
                      </a:r>
                    </a:p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Plan de Iteración</a:t>
                      </a:r>
                    </a:p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Plan de Proyecto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4054" marR="54054" marT="0" marB="0"/>
                </a:tc>
              </a:tr>
              <a:tr h="879694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300" kern="1200" dirty="0">
                          <a:effectLst/>
                        </a:rPr>
                        <a:t>Requisitos</a:t>
                      </a:r>
                      <a:endParaRPr kumimoji="0" lang="es-EC" sz="13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4" marR="54054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Glosario</a:t>
                      </a:r>
                    </a:p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Visión</a:t>
                      </a:r>
                    </a:p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Requerimientos Detallados</a:t>
                      </a:r>
                    </a:p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Modelo de Casos de Uso</a:t>
                      </a:r>
                    </a:p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Especificación de Casos de Uso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4054" marR="54054" marT="0" marB="0"/>
                </a:tc>
              </a:tr>
              <a:tr h="146616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300" kern="1200" dirty="0">
                          <a:effectLst/>
                        </a:rPr>
                        <a:t>Arquitectura</a:t>
                      </a:r>
                      <a:endParaRPr kumimoji="0" lang="es-EC" sz="13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4" marR="54054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Bloc de Notas de Arquitectura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4054" marR="54054" marT="0" marB="0"/>
                </a:tc>
              </a:tr>
              <a:tr h="146616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300" kern="1200" dirty="0">
                          <a:effectLst/>
                        </a:rPr>
                        <a:t>Implementación</a:t>
                      </a:r>
                      <a:endParaRPr kumimoji="0" lang="es-EC" sz="13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4" marR="54054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Código Fuente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4054" marR="54054" marT="0" marB="0"/>
                </a:tc>
              </a:tr>
              <a:tr h="293231"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300" kern="1200" dirty="0">
                          <a:effectLst/>
                        </a:rPr>
                        <a:t>Pruebas</a:t>
                      </a:r>
                      <a:endParaRPr kumimoji="0" lang="es-EC" sz="13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4054" marR="54054" marT="0" marB="0"/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Casos de Prueba</a:t>
                      </a:r>
                    </a:p>
                    <a:p>
                      <a:pPr indent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Scripts de Prueba</a:t>
                      </a:r>
                      <a:endParaRPr lang="es-EC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54054" marR="5405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43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39552" y="1196752"/>
            <a:ext cx="8136904" cy="504056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s-EC"/>
            </a:defPPr>
            <a:lvl1pPr marL="109728" indent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658368" indent="-246888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>
                <a:solidFill>
                  <a:schemeClr val="accent2"/>
                </a:solidFill>
              </a:defRPr>
            </a:lvl2pPr>
            <a:lvl3pPr marL="923544" indent="-219456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>
                <a:solidFill>
                  <a:schemeClr val="accent1"/>
                </a:solidFill>
              </a:defRPr>
            </a:lvl3pPr>
            <a:lvl4pPr marL="1179576" indent="-201168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>
                <a:solidFill>
                  <a:schemeClr val="accent1"/>
                </a:solidFill>
              </a:defRPr>
            </a:lvl4pPr>
            <a:lvl5pPr marL="1389888" indent="-18288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>
                <a:solidFill>
                  <a:schemeClr val="accent3"/>
                </a:solidFill>
              </a:defRPr>
            </a:lvl5pPr>
            <a:lvl6pPr marL="1609344" indent="-18288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>
                <a:solidFill>
                  <a:schemeClr val="accent3"/>
                </a:solidFill>
              </a:defRPr>
            </a:lvl6pPr>
            <a:lvl7pPr marL="1828800" indent="-18288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>
                <a:solidFill>
                  <a:schemeClr val="accent3"/>
                </a:solidFill>
              </a:defRPr>
            </a:lvl7pPr>
            <a:lvl8pPr marL="2029968" indent="-18288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>
                <a:solidFill>
                  <a:schemeClr val="accent3"/>
                </a:solidFill>
              </a:defRPr>
            </a:lvl8pPr>
            <a:lvl9pPr marL="2240280" indent="-18288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baseline="0">
                <a:solidFill>
                  <a:schemeClr val="accent3"/>
                </a:solidFill>
              </a:defRPr>
            </a:lvl9pPr>
          </a:lstStyle>
          <a:p>
            <a:r>
              <a:rPr lang="es-ES" sz="2000" dirty="0"/>
              <a:t>GUÍA DE LOS FUNDAMENTOS PARA LA DIRECCIÓN DE </a:t>
            </a:r>
            <a:r>
              <a:rPr lang="es-ES" sz="2000" dirty="0" smtClean="0"/>
              <a:t>PROYECTOS - PMBOK</a:t>
            </a:r>
            <a:endParaRPr lang="es-EC" sz="2000" dirty="0"/>
          </a:p>
        </p:txBody>
      </p:sp>
      <p:pic>
        <p:nvPicPr>
          <p:cNvPr id="8" name="7 Imagen" descr="C:\Users\SYLVIA\Desktop\diagrama Gr pro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8784975" cy="47226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230832" y="562000"/>
            <a:ext cx="8229600" cy="85077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 smtClean="0"/>
              <a:t>CAPÍTULO 2</a:t>
            </a:r>
            <a:br>
              <a:rPr lang="es-EC" sz="2400" b="1" dirty="0" smtClean="0"/>
            </a:br>
            <a:r>
              <a:rPr lang="es-EC" sz="1800" b="1" dirty="0" smtClean="0"/>
              <a:t>MARCO TEÓRICO</a:t>
            </a:r>
            <a:r>
              <a:rPr lang="es-EC" sz="2400" b="1" dirty="0" smtClean="0"/>
              <a:t/>
            </a:r>
            <a:br>
              <a:rPr lang="es-EC" sz="2400" b="1" dirty="0" smtClean="0"/>
            </a:br>
            <a:endParaRPr lang="es-EC" sz="2400" dirty="0"/>
          </a:p>
        </p:txBody>
      </p:sp>
      <p:pic>
        <p:nvPicPr>
          <p:cNvPr id="5" name="Picture 2" descr="http://humanopensante.files.wordpress.com/2010/08/pmi_logo_pms_300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0817">
            <a:off x="7510682" y="900785"/>
            <a:ext cx="1617775" cy="591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013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39552" y="1340768"/>
            <a:ext cx="8136904" cy="504056"/>
          </a:xfrm>
          <a:prstGeom prst="rect">
            <a:avLst/>
          </a:prstGeom>
        </p:spPr>
        <p:txBody>
          <a:bodyPr vert="horz">
            <a:noAutofit/>
          </a:bodyPr>
          <a:lstStyle>
            <a:defPPr>
              <a:defRPr lang="es-EC"/>
            </a:defPPr>
            <a:lvl1pPr marL="109728" indent="0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658368" indent="-246888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>
                <a:solidFill>
                  <a:schemeClr val="accent2"/>
                </a:solidFill>
              </a:defRPr>
            </a:lvl2pPr>
            <a:lvl3pPr marL="923544" indent="-219456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>
                <a:solidFill>
                  <a:schemeClr val="accent1"/>
                </a:solidFill>
              </a:defRPr>
            </a:lvl3pPr>
            <a:lvl4pPr marL="1179576" indent="-201168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>
                <a:solidFill>
                  <a:schemeClr val="accent1"/>
                </a:solidFill>
              </a:defRPr>
            </a:lvl4pPr>
            <a:lvl5pPr marL="1389888" indent="-18288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>
                <a:solidFill>
                  <a:schemeClr val="accent3"/>
                </a:solidFill>
              </a:defRPr>
            </a:lvl5pPr>
            <a:lvl6pPr marL="1609344" indent="-18288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>
                <a:solidFill>
                  <a:schemeClr val="accent3"/>
                </a:solidFill>
              </a:defRPr>
            </a:lvl6pPr>
            <a:lvl7pPr marL="1828800" indent="-182880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>
                <a:solidFill>
                  <a:schemeClr val="accent3"/>
                </a:solidFill>
              </a:defRPr>
            </a:lvl7pPr>
            <a:lvl8pPr marL="2029968" indent="-18288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>
                <a:solidFill>
                  <a:schemeClr val="accent3"/>
                </a:solidFill>
              </a:defRPr>
            </a:lvl8pPr>
            <a:lvl9pPr marL="2240280" indent="-182880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baseline="0">
                <a:solidFill>
                  <a:schemeClr val="accent3"/>
                </a:solidFill>
              </a:defRPr>
            </a:lvl9pPr>
          </a:lstStyle>
          <a:p>
            <a:r>
              <a:rPr lang="es-ES" sz="2000" dirty="0"/>
              <a:t>GESTIÓN DE CALIDAD DE SOFTWARE</a:t>
            </a:r>
            <a:endParaRPr lang="es-EC" sz="2000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632630948"/>
              </p:ext>
            </p:extLst>
          </p:nvPr>
        </p:nvGraphicFramePr>
        <p:xfrm>
          <a:off x="539552" y="2039119"/>
          <a:ext cx="828092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1 Título"/>
          <p:cNvSpPr txBox="1">
            <a:spLocks/>
          </p:cNvSpPr>
          <p:nvPr/>
        </p:nvSpPr>
        <p:spPr>
          <a:xfrm>
            <a:off x="230832" y="562000"/>
            <a:ext cx="8229600" cy="85077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b="1" dirty="0" smtClean="0"/>
              <a:t>CAPÍTULO 2</a:t>
            </a:r>
            <a:br>
              <a:rPr lang="es-EC" sz="2400" b="1" dirty="0" smtClean="0"/>
            </a:br>
            <a:r>
              <a:rPr lang="es-EC" sz="1800" b="1" dirty="0" smtClean="0"/>
              <a:t>MARCO TEÓRICO</a:t>
            </a:r>
            <a:r>
              <a:rPr lang="es-EC" sz="2400" b="1" dirty="0" smtClean="0"/>
              <a:t/>
            </a:r>
            <a:br>
              <a:rPr lang="es-EC" sz="2400" b="1" dirty="0" smtClean="0"/>
            </a:br>
            <a:endParaRPr lang="es-EC" sz="2400" dirty="0"/>
          </a:p>
        </p:txBody>
      </p:sp>
      <p:pic>
        <p:nvPicPr>
          <p:cNvPr id="2050" name="Picture 2" descr="http://www.iqever.com/portal/Cursos/ISTQ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6344">
            <a:off x="7755339" y="5779649"/>
            <a:ext cx="1143592" cy="653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196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0601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C" b="1" dirty="0"/>
              <a:t>CAPÍTULO </a:t>
            </a:r>
            <a:r>
              <a:rPr lang="es-EC" b="1" dirty="0" smtClean="0"/>
              <a:t>3</a:t>
            </a:r>
            <a:r>
              <a:rPr lang="es-EC" b="1" dirty="0"/>
              <a:t/>
            </a:r>
            <a:br>
              <a:rPr lang="es-EC" b="1" dirty="0"/>
            </a:br>
            <a:r>
              <a:rPr lang="es-ES" sz="2800" b="1" dirty="0"/>
              <a:t>ELABORACIÓN DEL </a:t>
            </a:r>
            <a:r>
              <a:rPr lang="es-EC" sz="2800" b="1" dirty="0" smtClean="0"/>
              <a:t>MODELO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539552" y="1783507"/>
            <a:ext cx="7344816" cy="403244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COMPARATIVO ENTRE PMBOK Y </a:t>
            </a:r>
            <a:r>
              <a:rPr lang="es-E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OPENUP.</a:t>
            </a:r>
          </a:p>
          <a:p>
            <a:pPr>
              <a:lnSpc>
                <a:spcPct val="160000"/>
              </a:lnSpc>
            </a:pPr>
            <a:r>
              <a:rPr lang="es-EC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</a:t>
            </a:r>
            <a:r>
              <a:rPr lang="es-EC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LOS PARÁMETROS DE INTEGRACIÓN DE OPENUP Y </a:t>
            </a:r>
            <a:r>
              <a:rPr lang="es-EC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PMBOK.</a:t>
            </a:r>
          </a:p>
          <a:p>
            <a:pPr marL="365760" lvl="1" indent="-256032">
              <a:lnSpc>
                <a:spcPct val="160000"/>
              </a:lnSpc>
              <a:buClr>
                <a:schemeClr val="accent3"/>
              </a:buClr>
              <a:buFont typeface="Georgia"/>
              <a:buChar char="•"/>
            </a:pPr>
            <a:r>
              <a:rPr lang="es-EC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ELABORACIÓN DEL MODELO</a:t>
            </a:r>
          </a:p>
          <a:p>
            <a:pPr marL="109728" indent="0">
              <a:buNone/>
            </a:pPr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endParaRPr lang="es-EC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isotools.org/wp-content/uploads/2013/08/Sistema-de-Gesti%C3%B3n-de-la-Calid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76" y="4716933"/>
            <a:ext cx="2930724" cy="219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713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1557</TotalTime>
  <Words>963</Words>
  <Application>Microsoft Office PowerPoint</Application>
  <PresentationFormat>Presentación en pantalla (4:3)</PresentationFormat>
  <Paragraphs>251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Urbano</vt:lpstr>
      <vt:lpstr>MODELO DE GESTIÓN DE PROYECTOS BASADO EN PMBOK Y OPENUP PARA DESARROLLO DE SOFTWARE</vt:lpstr>
      <vt:lpstr>Objetivo General</vt:lpstr>
      <vt:lpstr> ELABORACIÓN DEL MODELO </vt:lpstr>
      <vt:lpstr>CAPÍTULO 2 MARCO TEÓRICO </vt:lpstr>
      <vt:lpstr>Presentación de PowerPoint</vt:lpstr>
      <vt:lpstr>CAPÍTULO 2 MARCO TEÓRICO </vt:lpstr>
      <vt:lpstr>Presentación de PowerPoint</vt:lpstr>
      <vt:lpstr>Presentación de PowerPoint</vt:lpstr>
      <vt:lpstr>CAPÍTULO 3 ELABORACIÓN DEL MODELO </vt:lpstr>
      <vt:lpstr>CAPÍTULO 3 ANÁLISIS COMPARATIVO ENTRE PMBOK Y OPENUP. </vt:lpstr>
      <vt:lpstr>CAPÍTULO 3  DEFINICIÓN DE LOS PARÁMETROS DE INTEGRACIÓN DE OPENUP Y PMBOK </vt:lpstr>
      <vt:lpstr>CAPÍTULO 3 ELABORACIÓN DEL MODELO </vt:lpstr>
      <vt:lpstr>CAPÍTULO 3  ELABORACIÓN DEL MODELO </vt:lpstr>
      <vt:lpstr>CAPÍTULO 3  ELABORACIÓN DEL MODELO </vt:lpstr>
      <vt:lpstr>CAPÍTULO 4  CONCLUSIONES Y RECOMENDACIONES 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DE GESTIÓN DE PROYECTOS BASADO EN PMBOK Y OPENUP PARA DESARROLLO DE SOFTWARE</dc:title>
  <dc:creator>Daniel Sanchez</dc:creator>
  <cp:lastModifiedBy>Daniel Sanchez</cp:lastModifiedBy>
  <cp:revision>54</cp:revision>
  <dcterms:created xsi:type="dcterms:W3CDTF">2014-07-07T03:51:49Z</dcterms:created>
  <dcterms:modified xsi:type="dcterms:W3CDTF">2014-07-09T17:51:53Z</dcterms:modified>
</cp:coreProperties>
</file>