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5" r:id="rId2"/>
    <p:sldId id="307" r:id="rId3"/>
    <p:sldId id="259" r:id="rId4"/>
    <p:sldId id="308" r:id="rId5"/>
    <p:sldId id="261" r:id="rId6"/>
    <p:sldId id="262" r:id="rId7"/>
    <p:sldId id="263" r:id="rId8"/>
    <p:sldId id="309" r:id="rId9"/>
    <p:sldId id="310" r:id="rId10"/>
    <p:sldId id="311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5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300" r:id="rId45"/>
    <p:sldId id="301" r:id="rId46"/>
    <p:sldId id="302" r:id="rId47"/>
    <p:sldId id="304" r:id="rId48"/>
    <p:sldId id="306" r:id="rId4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0" autoAdjust="0"/>
    <p:restoredTop sz="94660"/>
  </p:normalViewPr>
  <p:slideViewPr>
    <p:cSldViewPr>
      <p:cViewPr>
        <p:scale>
          <a:sx n="66" d="100"/>
          <a:sy n="66" d="100"/>
        </p:scale>
        <p:origin x="-14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image" Target="../media/image53.png"/><Relationship Id="rId6" Type="http://schemas.openxmlformats.org/officeDocument/2006/relationships/image" Target="../media/image57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B20F-B9AA-4554-BE7B-DED99BB1A10A}" type="doc">
      <dgm:prSet loTypeId="urn:microsoft.com/office/officeart/2008/layout/AlternatingHexagons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F904736-7BEA-40EB-B0D0-112F3683C432}">
      <dgm:prSet phldrT="[Texto]" custT="1"/>
      <dgm:spPr/>
      <dgm:t>
        <a:bodyPr/>
        <a:lstStyle/>
        <a:p>
          <a:r>
            <a:rPr lang="es-MX" sz="1800" b="1" dirty="0" smtClean="0"/>
            <a:t>Patrimonial para el </a:t>
          </a:r>
          <a:r>
            <a:rPr lang="es-MX" sz="1800" b="1" dirty="0" err="1" smtClean="0"/>
            <a:t>D.M.Q</a:t>
          </a:r>
          <a:endParaRPr lang="es-MX" sz="1800" b="1" dirty="0"/>
        </a:p>
      </dgm:t>
    </dgm:pt>
    <dgm:pt modelId="{64421476-1BA0-4D50-B711-E75514B2875B}" type="parTrans" cxnId="{A72450AB-2D95-4FD4-BC42-D7DDE50CFCA9}">
      <dgm:prSet/>
      <dgm:spPr/>
      <dgm:t>
        <a:bodyPr/>
        <a:lstStyle/>
        <a:p>
          <a:endParaRPr lang="es-MX" sz="1800"/>
        </a:p>
      </dgm:t>
    </dgm:pt>
    <dgm:pt modelId="{5994AD2C-D57B-43CF-A3F4-A0016B5F3DF7}" type="sibTrans" cxnId="{A72450AB-2D95-4FD4-BC42-D7DDE50CFCA9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 sz="3600"/>
        </a:p>
      </dgm:t>
    </dgm:pt>
    <dgm:pt modelId="{A37044E1-5E8B-475D-BD4B-33D465039B1E}">
      <dgm:prSet phldrT="[Texto]" custT="1"/>
      <dgm:spPr/>
      <dgm:t>
        <a:bodyPr/>
        <a:lstStyle/>
        <a:p>
          <a:r>
            <a:rPr lang="es-MX" sz="1800" b="1" smtClean="0"/>
            <a:t>Nativa </a:t>
          </a:r>
          <a:r>
            <a:rPr lang="es-MX" sz="1800" smtClean="0"/>
            <a:t> </a:t>
          </a:r>
          <a:endParaRPr lang="es-MX" sz="1800" b="1" smtClean="0"/>
        </a:p>
        <a:p>
          <a:r>
            <a:rPr lang="es-MX" sz="1800" b="1" smtClean="0"/>
            <a:t>Uso  medicinal</a:t>
          </a:r>
          <a:endParaRPr lang="es-MX" sz="1800" b="1" dirty="0" smtClean="0"/>
        </a:p>
      </dgm:t>
    </dgm:pt>
    <dgm:pt modelId="{159B0587-C676-42B9-8BB2-6C21AD62E46F}" type="parTrans" cxnId="{62BFD92A-0BE3-4E6B-A4AE-510A8D1684EB}">
      <dgm:prSet/>
      <dgm:spPr/>
      <dgm:t>
        <a:bodyPr/>
        <a:lstStyle/>
        <a:p>
          <a:endParaRPr lang="es-MX" sz="1800"/>
        </a:p>
      </dgm:t>
    </dgm:pt>
    <dgm:pt modelId="{802DF439-1847-45E6-9254-EEB9EBEA5EB4}" type="sibTrans" cxnId="{62BFD92A-0BE3-4E6B-A4AE-510A8D1684EB}">
      <dgm:prSet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 sz="3600"/>
        </a:p>
      </dgm:t>
    </dgm:pt>
    <dgm:pt modelId="{402D5D6F-9532-478A-BD5F-EF1CC55925DE}">
      <dgm:prSet phldrT="[Texto]" custT="1"/>
      <dgm:spPr/>
      <dgm:t>
        <a:bodyPr/>
        <a:lstStyle/>
        <a:p>
          <a:pPr algn="ctr"/>
          <a:r>
            <a:rPr lang="es-MX" sz="1800" b="1" i="1" dirty="0" smtClean="0"/>
            <a:t>Valeriana pyramidalis </a:t>
          </a:r>
          <a:r>
            <a:rPr lang="es-MX" sz="1800" b="1" dirty="0" smtClean="0"/>
            <a:t>Kunth </a:t>
          </a:r>
          <a:r>
            <a:rPr lang="es-MX" sz="1800" dirty="0" smtClean="0"/>
            <a:t> </a:t>
          </a:r>
          <a:endParaRPr lang="es-MX" sz="1800" dirty="0"/>
        </a:p>
      </dgm:t>
    </dgm:pt>
    <dgm:pt modelId="{03129C85-AC41-4A21-8F49-981A0F287519}" type="parTrans" cxnId="{8051AB44-E173-4CF2-BA83-81702B29C61A}">
      <dgm:prSet/>
      <dgm:spPr/>
      <dgm:t>
        <a:bodyPr/>
        <a:lstStyle/>
        <a:p>
          <a:endParaRPr lang="es-MX" sz="1800"/>
        </a:p>
      </dgm:t>
    </dgm:pt>
    <dgm:pt modelId="{10AEA647-5194-45CD-AADA-0BCC891FD761}" type="sibTrans" cxnId="{8051AB44-E173-4CF2-BA83-81702B29C61A}">
      <dgm:prSet/>
      <dgm:spPr/>
      <dgm:t>
        <a:bodyPr/>
        <a:lstStyle/>
        <a:p>
          <a:endParaRPr lang="es-MX" sz="1800"/>
        </a:p>
      </dgm:t>
    </dgm:pt>
    <dgm:pt modelId="{56A3FA16-489D-4B49-B583-99B42E3F7BF5}">
      <dgm:prSet phldrT="[Texto]" custT="1"/>
      <dgm:spPr/>
      <dgm:t>
        <a:bodyPr/>
        <a:lstStyle/>
        <a:p>
          <a:r>
            <a:rPr lang="es-MX" sz="2000" b="1" smtClean="0"/>
            <a:t>Dolencias </a:t>
          </a:r>
        </a:p>
        <a:p>
          <a:r>
            <a:rPr lang="es-MX" sz="2000" b="1" smtClean="0"/>
            <a:t>folclórico</a:t>
          </a:r>
        </a:p>
        <a:p>
          <a:r>
            <a:rPr lang="es-MX" sz="2000" b="1" smtClean="0"/>
            <a:t>Mal de viento </a:t>
          </a:r>
          <a:endParaRPr lang="es-MX" sz="2000" b="1" dirty="0"/>
        </a:p>
      </dgm:t>
    </dgm:pt>
    <dgm:pt modelId="{5A584392-266A-4505-AF0B-8F4D3A1D3EBD}" type="sibTrans" cxnId="{047ACC47-7C10-40FA-B91D-66557634BD2C}">
      <dgm:prSet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 sz="3600"/>
        </a:p>
      </dgm:t>
    </dgm:pt>
    <dgm:pt modelId="{BD25A29D-777B-4A63-A33A-300B5DB82B41}" type="parTrans" cxnId="{047ACC47-7C10-40FA-B91D-66557634BD2C}">
      <dgm:prSet/>
      <dgm:spPr/>
      <dgm:t>
        <a:bodyPr/>
        <a:lstStyle/>
        <a:p>
          <a:endParaRPr lang="es-MX" sz="1800"/>
        </a:p>
      </dgm:t>
    </dgm:pt>
    <dgm:pt modelId="{F41E0802-EDAF-40DF-9405-B75B1F03DDA3}">
      <dgm:prSet custT="1"/>
      <dgm:spPr/>
      <dgm:t>
        <a:bodyPr/>
        <a:lstStyle/>
        <a:p>
          <a:pPr algn="ctr"/>
          <a:r>
            <a:rPr lang="es-MX" sz="1600" dirty="0" smtClean="0"/>
            <a:t>Historia botánica de la cuidad. Colectada y herborizada  </a:t>
          </a:r>
          <a:r>
            <a:rPr lang="es-MX" sz="1600" dirty="0" err="1" smtClean="0"/>
            <a:t>1</a:t>
          </a:r>
          <a:r>
            <a:rPr lang="es-MX" sz="1600" baseline="30000" dirty="0" err="1" smtClean="0"/>
            <a:t>era</a:t>
          </a:r>
          <a:r>
            <a:rPr lang="es-MX" sz="1600" baseline="30000" dirty="0" smtClean="0"/>
            <a:t> </a:t>
          </a:r>
          <a:r>
            <a:rPr lang="es-MX" sz="1600" dirty="0" smtClean="0"/>
            <a:t>vez  en 1802.</a:t>
          </a:r>
          <a:endParaRPr lang="es-MX" sz="1600" dirty="0"/>
        </a:p>
      </dgm:t>
    </dgm:pt>
    <dgm:pt modelId="{7BFAB32A-948D-45D7-93A8-FB6B6B39E25F}" type="parTrans" cxnId="{51AA1CC0-82CC-4E72-A0A3-72A9AD4E61CD}">
      <dgm:prSet/>
      <dgm:spPr/>
      <dgm:t>
        <a:bodyPr/>
        <a:lstStyle/>
        <a:p>
          <a:endParaRPr lang="es-MX"/>
        </a:p>
      </dgm:t>
    </dgm:pt>
    <dgm:pt modelId="{1C59E966-C32B-4F1C-939E-D4114DA1A613}" type="sibTrans" cxnId="{51AA1CC0-82CC-4E72-A0A3-72A9AD4E61CD}">
      <dgm:prSet/>
      <dgm:spPr/>
      <dgm:t>
        <a:bodyPr/>
        <a:lstStyle/>
        <a:p>
          <a:endParaRPr lang="es-MX"/>
        </a:p>
      </dgm:t>
    </dgm:pt>
    <dgm:pt modelId="{E01B3679-0B00-44CC-A90D-EA0F4C10C912}" type="pres">
      <dgm:prSet presAssocID="{6429B20F-B9AA-4554-BE7B-DED99BB1A10A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A0B7194F-7DB8-4239-9644-6B7C6B6BFE88}" type="pres">
      <dgm:prSet presAssocID="{3F904736-7BEA-40EB-B0D0-112F3683C432}" presName="composite" presStyleCnt="0"/>
      <dgm:spPr/>
      <dgm:t>
        <a:bodyPr/>
        <a:lstStyle/>
        <a:p>
          <a:endParaRPr lang="es-MX"/>
        </a:p>
      </dgm:t>
    </dgm:pt>
    <dgm:pt modelId="{2EC42F24-8F3F-4F40-BF37-F12975814785}" type="pres">
      <dgm:prSet presAssocID="{3F904736-7BEA-40EB-B0D0-112F3683C432}" presName="Parent1" presStyleLbl="node1" presStyleIdx="0" presStyleCnt="6" custScaleX="119277" custScaleY="107605" custLinFactNeighborX="18421" custLinFactNeighborY="-39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AA28AC1-ECCA-4576-BAE8-A53BAD9E7572}" type="pres">
      <dgm:prSet presAssocID="{3F904736-7BEA-40EB-B0D0-112F3683C432}" presName="Childtext1" presStyleLbl="revTx" presStyleIdx="0" presStyleCnt="3" custScaleX="128755" custScaleY="120950" custLinFactNeighborX="42276" custLinFactNeighborY="-4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E09D42-38A5-4969-A6A0-6061F70760E6}" type="pres">
      <dgm:prSet presAssocID="{3F904736-7BEA-40EB-B0D0-112F3683C432}" presName="BalanceSpacing" presStyleCnt="0"/>
      <dgm:spPr/>
      <dgm:t>
        <a:bodyPr/>
        <a:lstStyle/>
        <a:p>
          <a:endParaRPr lang="es-MX"/>
        </a:p>
      </dgm:t>
    </dgm:pt>
    <dgm:pt modelId="{0D637FEB-6BB2-48F9-9FD0-98C7AF7EC7D0}" type="pres">
      <dgm:prSet presAssocID="{3F904736-7BEA-40EB-B0D0-112F3683C432}" presName="BalanceSpacing1" presStyleCnt="0"/>
      <dgm:spPr/>
      <dgm:t>
        <a:bodyPr/>
        <a:lstStyle/>
        <a:p>
          <a:endParaRPr lang="es-MX"/>
        </a:p>
      </dgm:t>
    </dgm:pt>
    <dgm:pt modelId="{341CDEF2-A936-4CE2-AC2A-7F22C31855F3}" type="pres">
      <dgm:prSet presAssocID="{5994AD2C-D57B-43CF-A3F4-A0016B5F3DF7}" presName="Accent1Text" presStyleLbl="node1" presStyleIdx="1" presStyleCnt="6" custScaleX="112208" custLinFactNeighborX="-4919" custLinFactNeighborY="-118"/>
      <dgm:spPr/>
      <dgm:t>
        <a:bodyPr/>
        <a:lstStyle/>
        <a:p>
          <a:endParaRPr lang="es-EC"/>
        </a:p>
      </dgm:t>
    </dgm:pt>
    <dgm:pt modelId="{476BA39A-5B34-412C-BA06-0EA7E34271A8}" type="pres">
      <dgm:prSet presAssocID="{5994AD2C-D57B-43CF-A3F4-A0016B5F3DF7}" presName="spaceBetweenRectangles" presStyleCnt="0"/>
      <dgm:spPr/>
      <dgm:t>
        <a:bodyPr/>
        <a:lstStyle/>
        <a:p>
          <a:endParaRPr lang="es-MX"/>
        </a:p>
      </dgm:t>
    </dgm:pt>
    <dgm:pt modelId="{12A0356E-3A35-4B4C-AA46-8B9190B8FA55}" type="pres">
      <dgm:prSet presAssocID="{A37044E1-5E8B-475D-BD4B-33D465039B1E}" presName="composite" presStyleCnt="0"/>
      <dgm:spPr/>
      <dgm:t>
        <a:bodyPr/>
        <a:lstStyle/>
        <a:p>
          <a:endParaRPr lang="es-MX"/>
        </a:p>
      </dgm:t>
    </dgm:pt>
    <dgm:pt modelId="{5881DD6A-21DF-447A-81AD-E55B0053BC76}" type="pres">
      <dgm:prSet presAssocID="{A37044E1-5E8B-475D-BD4B-33D465039B1E}" presName="Parent1" presStyleLbl="node1" presStyleIdx="2" presStyleCnt="6" custScaleX="10982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009A62D-0616-403E-BC72-F7577426CD77}" type="pres">
      <dgm:prSet presAssocID="{A37044E1-5E8B-475D-BD4B-33D465039B1E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047B20A-7482-4CC8-A839-76B7D511C77F}" type="pres">
      <dgm:prSet presAssocID="{A37044E1-5E8B-475D-BD4B-33D465039B1E}" presName="BalanceSpacing" presStyleCnt="0"/>
      <dgm:spPr/>
      <dgm:t>
        <a:bodyPr/>
        <a:lstStyle/>
        <a:p>
          <a:endParaRPr lang="es-MX"/>
        </a:p>
      </dgm:t>
    </dgm:pt>
    <dgm:pt modelId="{CC64A554-F25B-4EA7-B27A-55480424F4B3}" type="pres">
      <dgm:prSet presAssocID="{A37044E1-5E8B-475D-BD4B-33D465039B1E}" presName="BalanceSpacing1" presStyleCnt="0"/>
      <dgm:spPr/>
      <dgm:t>
        <a:bodyPr/>
        <a:lstStyle/>
        <a:p>
          <a:endParaRPr lang="es-MX"/>
        </a:p>
      </dgm:t>
    </dgm:pt>
    <dgm:pt modelId="{67A89137-C99E-44E8-938B-B6225C122E3B}" type="pres">
      <dgm:prSet presAssocID="{802DF439-1847-45E6-9254-EEB9EBEA5EB4}" presName="Accent1Text" presStyleLbl="node1" presStyleIdx="3" presStyleCnt="6" custScaleX="118277" custLinFactNeighborX="10771"/>
      <dgm:spPr/>
      <dgm:t>
        <a:bodyPr/>
        <a:lstStyle/>
        <a:p>
          <a:endParaRPr lang="es-EC"/>
        </a:p>
      </dgm:t>
    </dgm:pt>
    <dgm:pt modelId="{44A78928-A502-4CDE-9C95-C73607FEA4C8}" type="pres">
      <dgm:prSet presAssocID="{802DF439-1847-45E6-9254-EEB9EBEA5EB4}" presName="spaceBetweenRectangles" presStyleCnt="0"/>
      <dgm:spPr/>
      <dgm:t>
        <a:bodyPr/>
        <a:lstStyle/>
        <a:p>
          <a:endParaRPr lang="es-MX"/>
        </a:p>
      </dgm:t>
    </dgm:pt>
    <dgm:pt modelId="{8439C987-8A50-4C6A-B6D0-16A1E0038497}" type="pres">
      <dgm:prSet presAssocID="{56A3FA16-489D-4B49-B583-99B42E3F7BF5}" presName="composite" presStyleCnt="0"/>
      <dgm:spPr/>
      <dgm:t>
        <a:bodyPr/>
        <a:lstStyle/>
        <a:p>
          <a:endParaRPr lang="es-MX"/>
        </a:p>
      </dgm:t>
    </dgm:pt>
    <dgm:pt modelId="{C35B0B2C-59C5-49AB-8EE8-00DF64F683C9}" type="pres">
      <dgm:prSet presAssocID="{56A3FA16-489D-4B49-B583-99B42E3F7BF5}" presName="Parent1" presStyleLbl="node1" presStyleIdx="4" presStyleCnt="6" custScaleX="11835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70DE7E9-5111-42F5-992B-C75F8AEEBB71}" type="pres">
      <dgm:prSet presAssocID="{56A3FA16-489D-4B49-B583-99B42E3F7BF5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1CFD4FB-37FD-4363-91BA-0A034C5A887E}" type="pres">
      <dgm:prSet presAssocID="{56A3FA16-489D-4B49-B583-99B42E3F7BF5}" presName="BalanceSpacing" presStyleCnt="0"/>
      <dgm:spPr/>
      <dgm:t>
        <a:bodyPr/>
        <a:lstStyle/>
        <a:p>
          <a:endParaRPr lang="es-MX"/>
        </a:p>
      </dgm:t>
    </dgm:pt>
    <dgm:pt modelId="{0B8D180B-F7F1-473C-960B-C84656DB732C}" type="pres">
      <dgm:prSet presAssocID="{56A3FA16-489D-4B49-B583-99B42E3F7BF5}" presName="BalanceSpacing1" presStyleCnt="0"/>
      <dgm:spPr/>
      <dgm:t>
        <a:bodyPr/>
        <a:lstStyle/>
        <a:p>
          <a:endParaRPr lang="es-MX"/>
        </a:p>
      </dgm:t>
    </dgm:pt>
    <dgm:pt modelId="{3AA99C0E-4E98-4641-95FD-F743ECCDC085}" type="pres">
      <dgm:prSet presAssocID="{5A584392-266A-4505-AF0B-8F4D3A1D3EBD}" presName="Accent1Text" presStyleLbl="node1" presStyleIdx="5" presStyleCnt="6" custScaleX="108270" custLinFactNeighborX="-10239" custLinFactNeighborY="-4303"/>
      <dgm:spPr/>
      <dgm:t>
        <a:bodyPr/>
        <a:lstStyle/>
        <a:p>
          <a:endParaRPr lang="es-EC"/>
        </a:p>
      </dgm:t>
    </dgm:pt>
  </dgm:ptLst>
  <dgm:cxnLst>
    <dgm:cxn modelId="{7234887A-C183-4DF0-AE24-47EA1A998C4F}" type="presOf" srcId="{802DF439-1847-45E6-9254-EEB9EBEA5EB4}" destId="{67A89137-C99E-44E8-938B-B6225C122E3B}" srcOrd="0" destOrd="0" presId="urn:microsoft.com/office/officeart/2008/layout/AlternatingHexagons"/>
    <dgm:cxn modelId="{72A302BF-05CC-459E-9FBC-C7FB9EF710A5}" type="presOf" srcId="{5A584392-266A-4505-AF0B-8F4D3A1D3EBD}" destId="{3AA99C0E-4E98-4641-95FD-F743ECCDC085}" srcOrd="0" destOrd="0" presId="urn:microsoft.com/office/officeart/2008/layout/AlternatingHexagons"/>
    <dgm:cxn modelId="{8051AB44-E173-4CF2-BA83-81702B29C61A}" srcId="{A37044E1-5E8B-475D-BD4B-33D465039B1E}" destId="{402D5D6F-9532-478A-BD5F-EF1CC55925DE}" srcOrd="0" destOrd="0" parTransId="{03129C85-AC41-4A21-8F49-981A0F287519}" sibTransId="{10AEA647-5194-45CD-AADA-0BCC891FD761}"/>
    <dgm:cxn modelId="{EBE1E3CB-DA98-4554-806F-CF308FF49BF5}" type="presOf" srcId="{402D5D6F-9532-478A-BD5F-EF1CC55925DE}" destId="{4009A62D-0616-403E-BC72-F7577426CD77}" srcOrd="0" destOrd="0" presId="urn:microsoft.com/office/officeart/2008/layout/AlternatingHexagons"/>
    <dgm:cxn modelId="{16534555-587E-43D9-9ECA-C095994B20C6}" type="presOf" srcId="{F41E0802-EDAF-40DF-9405-B75B1F03DDA3}" destId="{BAA28AC1-ECCA-4576-BAE8-A53BAD9E7572}" srcOrd="0" destOrd="0" presId="urn:microsoft.com/office/officeart/2008/layout/AlternatingHexagons"/>
    <dgm:cxn modelId="{62BFD92A-0BE3-4E6B-A4AE-510A8D1684EB}" srcId="{6429B20F-B9AA-4554-BE7B-DED99BB1A10A}" destId="{A37044E1-5E8B-475D-BD4B-33D465039B1E}" srcOrd="1" destOrd="0" parTransId="{159B0587-C676-42B9-8BB2-6C21AD62E46F}" sibTransId="{802DF439-1847-45E6-9254-EEB9EBEA5EB4}"/>
    <dgm:cxn modelId="{1243342B-895A-466E-BD7D-51C26C7A120D}" type="presOf" srcId="{3F904736-7BEA-40EB-B0D0-112F3683C432}" destId="{2EC42F24-8F3F-4F40-BF37-F12975814785}" srcOrd="0" destOrd="0" presId="urn:microsoft.com/office/officeart/2008/layout/AlternatingHexagons"/>
    <dgm:cxn modelId="{A72450AB-2D95-4FD4-BC42-D7DDE50CFCA9}" srcId="{6429B20F-B9AA-4554-BE7B-DED99BB1A10A}" destId="{3F904736-7BEA-40EB-B0D0-112F3683C432}" srcOrd="0" destOrd="0" parTransId="{64421476-1BA0-4D50-B711-E75514B2875B}" sibTransId="{5994AD2C-D57B-43CF-A3F4-A0016B5F3DF7}"/>
    <dgm:cxn modelId="{B70FBE33-EE77-4B37-9D2E-F07C36FE551F}" type="presOf" srcId="{56A3FA16-489D-4B49-B583-99B42E3F7BF5}" destId="{C35B0B2C-59C5-49AB-8EE8-00DF64F683C9}" srcOrd="0" destOrd="0" presId="urn:microsoft.com/office/officeart/2008/layout/AlternatingHexagons"/>
    <dgm:cxn modelId="{8F3FE9E3-31AE-4338-B5EC-4DD9162DD54D}" type="presOf" srcId="{6429B20F-B9AA-4554-BE7B-DED99BB1A10A}" destId="{E01B3679-0B00-44CC-A90D-EA0F4C10C912}" srcOrd="0" destOrd="0" presId="urn:microsoft.com/office/officeart/2008/layout/AlternatingHexagons"/>
    <dgm:cxn modelId="{047ACC47-7C10-40FA-B91D-66557634BD2C}" srcId="{6429B20F-B9AA-4554-BE7B-DED99BB1A10A}" destId="{56A3FA16-489D-4B49-B583-99B42E3F7BF5}" srcOrd="2" destOrd="0" parTransId="{BD25A29D-777B-4A63-A33A-300B5DB82B41}" sibTransId="{5A584392-266A-4505-AF0B-8F4D3A1D3EBD}"/>
    <dgm:cxn modelId="{F664F7A1-B14B-4935-B242-A2C16958591B}" type="presOf" srcId="{5994AD2C-D57B-43CF-A3F4-A0016B5F3DF7}" destId="{341CDEF2-A936-4CE2-AC2A-7F22C31855F3}" srcOrd="0" destOrd="0" presId="urn:microsoft.com/office/officeart/2008/layout/AlternatingHexagons"/>
    <dgm:cxn modelId="{A7C1D7FF-35D8-4E48-9772-20F995996A61}" type="presOf" srcId="{A37044E1-5E8B-475D-BD4B-33D465039B1E}" destId="{5881DD6A-21DF-447A-81AD-E55B0053BC76}" srcOrd="0" destOrd="0" presId="urn:microsoft.com/office/officeart/2008/layout/AlternatingHexagons"/>
    <dgm:cxn modelId="{51AA1CC0-82CC-4E72-A0A3-72A9AD4E61CD}" srcId="{3F904736-7BEA-40EB-B0D0-112F3683C432}" destId="{F41E0802-EDAF-40DF-9405-B75B1F03DDA3}" srcOrd="0" destOrd="0" parTransId="{7BFAB32A-948D-45D7-93A8-FB6B6B39E25F}" sibTransId="{1C59E966-C32B-4F1C-939E-D4114DA1A613}"/>
    <dgm:cxn modelId="{093542C5-3544-4CCB-8969-3E0BC42D1E78}" type="presParOf" srcId="{E01B3679-0B00-44CC-A90D-EA0F4C10C912}" destId="{A0B7194F-7DB8-4239-9644-6B7C6B6BFE88}" srcOrd="0" destOrd="0" presId="urn:microsoft.com/office/officeart/2008/layout/AlternatingHexagons"/>
    <dgm:cxn modelId="{C4620114-D081-4DA7-8DF9-9F8370AA6E1C}" type="presParOf" srcId="{A0B7194F-7DB8-4239-9644-6B7C6B6BFE88}" destId="{2EC42F24-8F3F-4F40-BF37-F12975814785}" srcOrd="0" destOrd="0" presId="urn:microsoft.com/office/officeart/2008/layout/AlternatingHexagons"/>
    <dgm:cxn modelId="{221BBDD6-F156-4831-9660-FF2CF752C552}" type="presParOf" srcId="{A0B7194F-7DB8-4239-9644-6B7C6B6BFE88}" destId="{BAA28AC1-ECCA-4576-BAE8-A53BAD9E7572}" srcOrd="1" destOrd="0" presId="urn:microsoft.com/office/officeart/2008/layout/AlternatingHexagons"/>
    <dgm:cxn modelId="{F88881E4-F2F1-4D4A-9D55-AE0CD265E7E1}" type="presParOf" srcId="{A0B7194F-7DB8-4239-9644-6B7C6B6BFE88}" destId="{4EE09D42-38A5-4969-A6A0-6061F70760E6}" srcOrd="2" destOrd="0" presId="urn:microsoft.com/office/officeart/2008/layout/AlternatingHexagons"/>
    <dgm:cxn modelId="{D376A483-A3CA-4BA3-B2E0-9CF87E02614F}" type="presParOf" srcId="{A0B7194F-7DB8-4239-9644-6B7C6B6BFE88}" destId="{0D637FEB-6BB2-48F9-9FD0-98C7AF7EC7D0}" srcOrd="3" destOrd="0" presId="urn:microsoft.com/office/officeart/2008/layout/AlternatingHexagons"/>
    <dgm:cxn modelId="{5AEAFD72-BCE4-4A0F-B490-8BEC08DD3145}" type="presParOf" srcId="{A0B7194F-7DB8-4239-9644-6B7C6B6BFE88}" destId="{341CDEF2-A936-4CE2-AC2A-7F22C31855F3}" srcOrd="4" destOrd="0" presId="urn:microsoft.com/office/officeart/2008/layout/AlternatingHexagons"/>
    <dgm:cxn modelId="{C88B3B03-A4B4-4F66-B128-4C4C4FDB4EEF}" type="presParOf" srcId="{E01B3679-0B00-44CC-A90D-EA0F4C10C912}" destId="{476BA39A-5B34-412C-BA06-0EA7E34271A8}" srcOrd="1" destOrd="0" presId="urn:microsoft.com/office/officeart/2008/layout/AlternatingHexagons"/>
    <dgm:cxn modelId="{FF407008-C1B0-4DA4-A348-48C2983A2FC0}" type="presParOf" srcId="{E01B3679-0B00-44CC-A90D-EA0F4C10C912}" destId="{12A0356E-3A35-4B4C-AA46-8B9190B8FA55}" srcOrd="2" destOrd="0" presId="urn:microsoft.com/office/officeart/2008/layout/AlternatingHexagons"/>
    <dgm:cxn modelId="{35E4F4DD-A178-46D2-8F74-DA3D2FC82D76}" type="presParOf" srcId="{12A0356E-3A35-4B4C-AA46-8B9190B8FA55}" destId="{5881DD6A-21DF-447A-81AD-E55B0053BC76}" srcOrd="0" destOrd="0" presId="urn:microsoft.com/office/officeart/2008/layout/AlternatingHexagons"/>
    <dgm:cxn modelId="{3738F17B-BD33-47DD-A1F9-6EF936544EF5}" type="presParOf" srcId="{12A0356E-3A35-4B4C-AA46-8B9190B8FA55}" destId="{4009A62D-0616-403E-BC72-F7577426CD77}" srcOrd="1" destOrd="0" presId="urn:microsoft.com/office/officeart/2008/layout/AlternatingHexagons"/>
    <dgm:cxn modelId="{A367368A-D130-49C8-88BB-15BE8974AE29}" type="presParOf" srcId="{12A0356E-3A35-4B4C-AA46-8B9190B8FA55}" destId="{9047B20A-7482-4CC8-A839-76B7D511C77F}" srcOrd="2" destOrd="0" presId="urn:microsoft.com/office/officeart/2008/layout/AlternatingHexagons"/>
    <dgm:cxn modelId="{4F6CEF06-440C-43B7-B66E-4D5D8580084D}" type="presParOf" srcId="{12A0356E-3A35-4B4C-AA46-8B9190B8FA55}" destId="{CC64A554-F25B-4EA7-B27A-55480424F4B3}" srcOrd="3" destOrd="0" presId="urn:microsoft.com/office/officeart/2008/layout/AlternatingHexagons"/>
    <dgm:cxn modelId="{DA8C48EC-CEC9-43A5-BF82-16165125CBE0}" type="presParOf" srcId="{12A0356E-3A35-4B4C-AA46-8B9190B8FA55}" destId="{67A89137-C99E-44E8-938B-B6225C122E3B}" srcOrd="4" destOrd="0" presId="urn:microsoft.com/office/officeart/2008/layout/AlternatingHexagons"/>
    <dgm:cxn modelId="{E61741B7-7FCD-4F18-A2AA-531E435EB2E5}" type="presParOf" srcId="{E01B3679-0B00-44CC-A90D-EA0F4C10C912}" destId="{44A78928-A502-4CDE-9C95-C73607FEA4C8}" srcOrd="3" destOrd="0" presId="urn:microsoft.com/office/officeart/2008/layout/AlternatingHexagons"/>
    <dgm:cxn modelId="{2C01E2A5-60A6-432E-981C-5BC230A64EBE}" type="presParOf" srcId="{E01B3679-0B00-44CC-A90D-EA0F4C10C912}" destId="{8439C987-8A50-4C6A-B6D0-16A1E0038497}" srcOrd="4" destOrd="0" presId="urn:microsoft.com/office/officeart/2008/layout/AlternatingHexagons"/>
    <dgm:cxn modelId="{54314405-2A1E-447B-8907-6EAC417A6092}" type="presParOf" srcId="{8439C987-8A50-4C6A-B6D0-16A1E0038497}" destId="{C35B0B2C-59C5-49AB-8EE8-00DF64F683C9}" srcOrd="0" destOrd="0" presId="urn:microsoft.com/office/officeart/2008/layout/AlternatingHexagons"/>
    <dgm:cxn modelId="{D45A2591-5D6E-49A3-84C3-0A86859CCD46}" type="presParOf" srcId="{8439C987-8A50-4C6A-B6D0-16A1E0038497}" destId="{370DE7E9-5111-42F5-992B-C75F8AEEBB71}" srcOrd="1" destOrd="0" presId="urn:microsoft.com/office/officeart/2008/layout/AlternatingHexagons"/>
    <dgm:cxn modelId="{14EA8BBB-28DB-401D-A7EC-4F927AFD15B8}" type="presParOf" srcId="{8439C987-8A50-4C6A-B6D0-16A1E0038497}" destId="{C1CFD4FB-37FD-4363-91BA-0A034C5A887E}" srcOrd="2" destOrd="0" presId="urn:microsoft.com/office/officeart/2008/layout/AlternatingHexagons"/>
    <dgm:cxn modelId="{61232BC9-0096-4274-A8BE-67E02A7B605A}" type="presParOf" srcId="{8439C987-8A50-4C6A-B6D0-16A1E0038497}" destId="{0B8D180B-F7F1-473C-960B-C84656DB732C}" srcOrd="3" destOrd="0" presId="urn:microsoft.com/office/officeart/2008/layout/AlternatingHexagons"/>
    <dgm:cxn modelId="{CCD7563A-67E6-4FFD-A30A-88D07A904830}" type="presParOf" srcId="{8439C987-8A50-4C6A-B6D0-16A1E0038497}" destId="{3AA99C0E-4E98-4641-95FD-F743ECCDC085}" srcOrd="4" destOrd="0" presId="urn:microsoft.com/office/officeart/2008/layout/AlternatingHexagon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7A46B5F-D3E1-49F4-8DC1-09597450A85A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MX"/>
        </a:p>
      </dgm:t>
    </dgm:pt>
    <dgm:pt modelId="{5D351893-A03C-41FE-8ACC-6E8887002A00}">
      <dgm:prSet phldrT="[Texto]" custT="1"/>
      <dgm:spPr/>
      <dgm:t>
        <a:bodyPr/>
        <a:lstStyle/>
        <a:p>
          <a:r>
            <a:rPr lang="es-MX" sz="1700" b="1" dirty="0" smtClean="0">
              <a:solidFill>
                <a:schemeClr val="tx1"/>
              </a:solidFill>
            </a:rPr>
            <a:t>No contaminado (1) </a:t>
          </a:r>
          <a:endParaRPr lang="es-MX" sz="1700" b="1" dirty="0">
            <a:solidFill>
              <a:schemeClr val="tx1"/>
            </a:solidFill>
          </a:endParaRPr>
        </a:p>
      </dgm:t>
    </dgm:pt>
    <dgm:pt modelId="{A3E3752A-AB48-49E3-B26D-95FF77101CF5}" type="parTrans" cxnId="{0F3DF821-1600-468E-9EA9-D5CAB0EE8812}">
      <dgm:prSet/>
      <dgm:spPr/>
      <dgm:t>
        <a:bodyPr/>
        <a:lstStyle/>
        <a:p>
          <a:endParaRPr lang="es-MX"/>
        </a:p>
      </dgm:t>
    </dgm:pt>
    <dgm:pt modelId="{35658633-73DD-459E-BF0A-3CE92F362F30}" type="sibTrans" cxnId="{0F3DF821-1600-468E-9EA9-D5CAB0EE8812}">
      <dgm:prSet/>
      <dgm:spPr/>
      <dgm:t>
        <a:bodyPr/>
        <a:lstStyle/>
        <a:p>
          <a:endParaRPr lang="es-MX"/>
        </a:p>
      </dgm:t>
    </dgm:pt>
    <dgm:pt modelId="{EE82E04D-DAB2-4E3E-A236-2E90DF597952}">
      <dgm:prSet phldrT="[Texto]" custT="1"/>
      <dgm:spPr/>
      <dgm:t>
        <a:bodyPr/>
        <a:lstStyle/>
        <a:p>
          <a:r>
            <a:rPr lang="es-MX" sz="1700" b="1" dirty="0" smtClean="0">
              <a:solidFill>
                <a:schemeClr val="tx1"/>
              </a:solidFill>
            </a:rPr>
            <a:t>Contaminación bacteriana (0)</a:t>
          </a:r>
          <a:endParaRPr lang="es-MX" sz="1700" b="1" dirty="0">
            <a:solidFill>
              <a:schemeClr val="tx1"/>
            </a:solidFill>
          </a:endParaRPr>
        </a:p>
      </dgm:t>
    </dgm:pt>
    <dgm:pt modelId="{0B5217A3-F387-41C9-8511-57DA43BACE42}" type="parTrans" cxnId="{EA813F75-E96B-4321-9788-15BCCD6403B2}">
      <dgm:prSet/>
      <dgm:spPr/>
      <dgm:t>
        <a:bodyPr/>
        <a:lstStyle/>
        <a:p>
          <a:endParaRPr lang="es-MX"/>
        </a:p>
      </dgm:t>
    </dgm:pt>
    <dgm:pt modelId="{8A429799-F066-4DBC-99A4-68916AC4F15B}" type="sibTrans" cxnId="{EA813F75-E96B-4321-9788-15BCCD6403B2}">
      <dgm:prSet/>
      <dgm:spPr/>
      <dgm:t>
        <a:bodyPr/>
        <a:lstStyle/>
        <a:p>
          <a:endParaRPr lang="es-MX"/>
        </a:p>
      </dgm:t>
    </dgm:pt>
    <dgm:pt modelId="{618CCCDB-CF9D-4B0D-BE9B-CEAEE73FB06A}">
      <dgm:prSet phldrT="[Texto]" custT="1"/>
      <dgm:spPr/>
      <dgm:t>
        <a:bodyPr/>
        <a:lstStyle/>
        <a:p>
          <a:r>
            <a:rPr lang="es-MX" sz="1700" b="1" dirty="0" smtClean="0">
              <a:solidFill>
                <a:schemeClr val="tx1"/>
              </a:solidFill>
            </a:rPr>
            <a:t>Contaminación </a:t>
          </a:r>
        </a:p>
        <a:p>
          <a:r>
            <a:rPr lang="es-MX" sz="1700" b="1" dirty="0" smtClean="0">
              <a:solidFill>
                <a:schemeClr val="tx1"/>
              </a:solidFill>
            </a:rPr>
            <a:t>fúngica (0)</a:t>
          </a:r>
          <a:endParaRPr lang="es-MX" sz="1700" b="1" dirty="0">
            <a:solidFill>
              <a:schemeClr val="tx1"/>
            </a:solidFill>
          </a:endParaRPr>
        </a:p>
      </dgm:t>
    </dgm:pt>
    <dgm:pt modelId="{6C9A591F-CBDF-40EA-83A6-08E72A5A18C8}" type="parTrans" cxnId="{585C75DF-DABA-4B5E-9E72-9EFBC90CD550}">
      <dgm:prSet/>
      <dgm:spPr/>
      <dgm:t>
        <a:bodyPr/>
        <a:lstStyle/>
        <a:p>
          <a:endParaRPr lang="es-MX"/>
        </a:p>
      </dgm:t>
    </dgm:pt>
    <dgm:pt modelId="{297478B1-58B6-42A2-8DB9-A4F0A6D10364}" type="sibTrans" cxnId="{585C75DF-DABA-4B5E-9E72-9EFBC90CD550}">
      <dgm:prSet/>
      <dgm:spPr/>
      <dgm:t>
        <a:bodyPr/>
        <a:lstStyle/>
        <a:p>
          <a:endParaRPr lang="es-MX"/>
        </a:p>
      </dgm:t>
    </dgm:pt>
    <dgm:pt modelId="{88717A94-63D8-44F0-BCE2-B65BEEF3D788}" type="pres">
      <dgm:prSet presAssocID="{17A46B5F-D3E1-49F4-8DC1-09597450A85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1F0BF19-5F86-48B8-BCA7-76B2A98CF10E}" type="pres">
      <dgm:prSet presAssocID="{5D351893-A03C-41FE-8ACC-6E8887002A00}" presName="composite" presStyleCnt="0"/>
      <dgm:spPr/>
    </dgm:pt>
    <dgm:pt modelId="{DDD520F2-EDAA-4DF9-A07A-7D1158B06F3D}" type="pres">
      <dgm:prSet presAssocID="{5D351893-A03C-41FE-8ACC-6E8887002A00}" presName="rect1" presStyleLbl="bgImgPlace1" presStyleIdx="0" presStyleCnt="3" custScaleX="68945" custScaleY="163953" custLinFactNeighborX="545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F948599-7D41-402A-A355-A6DC78A101C9}" type="pres">
      <dgm:prSet presAssocID="{5D351893-A03C-41FE-8ACC-6E8887002A00}" presName="wedgeRectCallout1" presStyleLbl="node1" presStyleIdx="0" presStyleCnt="3" custScaleX="102715" custScaleY="86045" custLinFactY="6686" custLinFactNeighborX="-3674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C8FCDB4-7B2E-4F2C-992D-738D96316589}" type="pres">
      <dgm:prSet presAssocID="{35658633-73DD-459E-BF0A-3CE92F362F30}" presName="sibTrans" presStyleCnt="0"/>
      <dgm:spPr/>
    </dgm:pt>
    <dgm:pt modelId="{DE36140A-6DD0-4751-9A9C-82E3A18DBFA4}" type="pres">
      <dgm:prSet presAssocID="{EE82E04D-DAB2-4E3E-A236-2E90DF597952}" presName="composite" presStyleCnt="0"/>
      <dgm:spPr/>
    </dgm:pt>
    <dgm:pt modelId="{287634B2-5203-4D3D-BC09-0279F511143A}" type="pres">
      <dgm:prSet presAssocID="{EE82E04D-DAB2-4E3E-A236-2E90DF597952}" presName="rect1" presStyleLbl="bgImgPlace1" presStyleIdx="1" presStyleCnt="3" custScaleX="69852" custScaleY="163953" custLinFactNeighborX="655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7DD55D4-A9C3-4005-BD9C-08A3B9D9E14C}" type="pres">
      <dgm:prSet presAssocID="{EE82E04D-DAB2-4E3E-A236-2E90DF597952}" presName="wedgeRectCallout1" presStyleLbl="node1" presStyleIdx="1" presStyleCnt="3" custScaleX="102715" custScaleY="86045" custLinFactY="8350" custLinFactNeighborX="353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6DE3689-B7D2-4E4E-8ECE-E07D1587B0A1}" type="pres">
      <dgm:prSet presAssocID="{8A429799-F066-4DBC-99A4-68916AC4F15B}" presName="sibTrans" presStyleCnt="0"/>
      <dgm:spPr/>
    </dgm:pt>
    <dgm:pt modelId="{434C0733-3FB8-40F8-9A79-BEC9F49AF1E5}" type="pres">
      <dgm:prSet presAssocID="{618CCCDB-CF9D-4B0D-BE9B-CEAEE73FB06A}" presName="composite" presStyleCnt="0"/>
      <dgm:spPr/>
    </dgm:pt>
    <dgm:pt modelId="{10592A40-B4DA-42C4-AC68-FEB8DF426CE1}" type="pres">
      <dgm:prSet presAssocID="{618CCCDB-CF9D-4B0D-BE9B-CEAEE73FB06A}" presName="rect1" presStyleLbl="bgImgPlace1" presStyleIdx="2" presStyleCnt="3" custScaleX="65303" custScaleY="163953" custLinFactNeighborX="564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2B4AB09-720F-4885-B1F0-C978F8A99A3F}" type="pres">
      <dgm:prSet presAssocID="{618CCCDB-CF9D-4B0D-BE9B-CEAEE73FB06A}" presName="wedgeRectCallout1" presStyleLbl="node1" presStyleIdx="2" presStyleCnt="3" custScaleX="102715" custScaleY="86045" custLinFactY="6686" custLinFactNeighborX="2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F3DF821-1600-468E-9EA9-D5CAB0EE8812}" srcId="{17A46B5F-D3E1-49F4-8DC1-09597450A85A}" destId="{5D351893-A03C-41FE-8ACC-6E8887002A00}" srcOrd="0" destOrd="0" parTransId="{A3E3752A-AB48-49E3-B26D-95FF77101CF5}" sibTransId="{35658633-73DD-459E-BF0A-3CE92F362F30}"/>
    <dgm:cxn modelId="{EA813F75-E96B-4321-9788-15BCCD6403B2}" srcId="{17A46B5F-D3E1-49F4-8DC1-09597450A85A}" destId="{EE82E04D-DAB2-4E3E-A236-2E90DF597952}" srcOrd="1" destOrd="0" parTransId="{0B5217A3-F387-41C9-8511-57DA43BACE42}" sibTransId="{8A429799-F066-4DBC-99A4-68916AC4F15B}"/>
    <dgm:cxn modelId="{F4456EBC-B56C-4D27-A850-5EE49FECA31C}" type="presOf" srcId="{618CCCDB-CF9D-4B0D-BE9B-CEAEE73FB06A}" destId="{D2B4AB09-720F-4885-B1F0-C978F8A99A3F}" srcOrd="0" destOrd="0" presId="urn:microsoft.com/office/officeart/2008/layout/BendingPictureCaptionList"/>
    <dgm:cxn modelId="{CBB68674-6819-45D2-8C31-3F2530734F62}" type="presOf" srcId="{5D351893-A03C-41FE-8ACC-6E8887002A00}" destId="{EF948599-7D41-402A-A355-A6DC78A101C9}" srcOrd="0" destOrd="0" presId="urn:microsoft.com/office/officeart/2008/layout/BendingPictureCaptionList"/>
    <dgm:cxn modelId="{DBC9B102-D365-4918-A4CD-740BC03B39E0}" type="presOf" srcId="{17A46B5F-D3E1-49F4-8DC1-09597450A85A}" destId="{88717A94-63D8-44F0-BCE2-B65BEEF3D788}" srcOrd="0" destOrd="0" presId="urn:microsoft.com/office/officeart/2008/layout/BendingPictureCaptionList"/>
    <dgm:cxn modelId="{B7721710-131A-4732-87FE-3F962B3C163F}" type="presOf" srcId="{EE82E04D-DAB2-4E3E-A236-2E90DF597952}" destId="{A7DD55D4-A9C3-4005-BD9C-08A3B9D9E14C}" srcOrd="0" destOrd="0" presId="urn:microsoft.com/office/officeart/2008/layout/BendingPictureCaptionList"/>
    <dgm:cxn modelId="{585C75DF-DABA-4B5E-9E72-9EFBC90CD550}" srcId="{17A46B5F-D3E1-49F4-8DC1-09597450A85A}" destId="{618CCCDB-CF9D-4B0D-BE9B-CEAEE73FB06A}" srcOrd="2" destOrd="0" parTransId="{6C9A591F-CBDF-40EA-83A6-08E72A5A18C8}" sibTransId="{297478B1-58B6-42A2-8DB9-A4F0A6D10364}"/>
    <dgm:cxn modelId="{BAC50E4B-363A-44F7-8698-910D39A30A28}" type="presParOf" srcId="{88717A94-63D8-44F0-BCE2-B65BEEF3D788}" destId="{E1F0BF19-5F86-48B8-BCA7-76B2A98CF10E}" srcOrd="0" destOrd="0" presId="urn:microsoft.com/office/officeart/2008/layout/BendingPictureCaptionList"/>
    <dgm:cxn modelId="{7358A049-6BD5-4ABB-8396-2624498434B3}" type="presParOf" srcId="{E1F0BF19-5F86-48B8-BCA7-76B2A98CF10E}" destId="{DDD520F2-EDAA-4DF9-A07A-7D1158B06F3D}" srcOrd="0" destOrd="0" presId="urn:microsoft.com/office/officeart/2008/layout/BendingPictureCaptionList"/>
    <dgm:cxn modelId="{53B0B705-3FF7-4DC6-9375-B10F56739014}" type="presParOf" srcId="{E1F0BF19-5F86-48B8-BCA7-76B2A98CF10E}" destId="{EF948599-7D41-402A-A355-A6DC78A101C9}" srcOrd="1" destOrd="0" presId="urn:microsoft.com/office/officeart/2008/layout/BendingPictureCaptionList"/>
    <dgm:cxn modelId="{AD2A1432-C5A1-4A02-81D3-41B56330E8DF}" type="presParOf" srcId="{88717A94-63D8-44F0-BCE2-B65BEEF3D788}" destId="{2C8FCDB4-7B2E-4F2C-992D-738D96316589}" srcOrd="1" destOrd="0" presId="urn:microsoft.com/office/officeart/2008/layout/BendingPictureCaptionList"/>
    <dgm:cxn modelId="{B702F986-44CF-4983-8A2E-8E2622E8F3F2}" type="presParOf" srcId="{88717A94-63D8-44F0-BCE2-B65BEEF3D788}" destId="{DE36140A-6DD0-4751-9A9C-82E3A18DBFA4}" srcOrd="2" destOrd="0" presId="urn:microsoft.com/office/officeart/2008/layout/BendingPictureCaptionList"/>
    <dgm:cxn modelId="{5A1E9FDF-CAAD-4BBC-B051-35F21E84E8C3}" type="presParOf" srcId="{DE36140A-6DD0-4751-9A9C-82E3A18DBFA4}" destId="{287634B2-5203-4D3D-BC09-0279F511143A}" srcOrd="0" destOrd="0" presId="urn:microsoft.com/office/officeart/2008/layout/BendingPictureCaptionList"/>
    <dgm:cxn modelId="{A817ADD5-B4C2-41F7-9B5C-2C7BA2F9C730}" type="presParOf" srcId="{DE36140A-6DD0-4751-9A9C-82E3A18DBFA4}" destId="{A7DD55D4-A9C3-4005-BD9C-08A3B9D9E14C}" srcOrd="1" destOrd="0" presId="urn:microsoft.com/office/officeart/2008/layout/BendingPictureCaptionList"/>
    <dgm:cxn modelId="{AFA02F76-6E1E-4485-A98A-21E105F5C25E}" type="presParOf" srcId="{88717A94-63D8-44F0-BCE2-B65BEEF3D788}" destId="{E6DE3689-B7D2-4E4E-8ECE-E07D1587B0A1}" srcOrd="3" destOrd="0" presId="urn:microsoft.com/office/officeart/2008/layout/BendingPictureCaptionList"/>
    <dgm:cxn modelId="{D80380BB-5B47-4771-87A1-54AE9487A6C9}" type="presParOf" srcId="{88717A94-63D8-44F0-BCE2-B65BEEF3D788}" destId="{434C0733-3FB8-40F8-9A79-BEC9F49AF1E5}" srcOrd="4" destOrd="0" presId="urn:microsoft.com/office/officeart/2008/layout/BendingPictureCaptionList"/>
    <dgm:cxn modelId="{ACEEE8C1-8DCA-4CD3-8808-938C8E6CDCAE}" type="presParOf" srcId="{434C0733-3FB8-40F8-9A79-BEC9F49AF1E5}" destId="{10592A40-B4DA-42C4-AC68-FEB8DF426CE1}" srcOrd="0" destOrd="0" presId="urn:microsoft.com/office/officeart/2008/layout/BendingPictureCaptionList"/>
    <dgm:cxn modelId="{4DB79CAF-A01A-4738-A4CC-DF0B07BA383A}" type="presParOf" srcId="{434C0733-3FB8-40F8-9A79-BEC9F49AF1E5}" destId="{D2B4AB09-720F-4885-B1F0-C978F8A99A3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F78880-502D-4354-A137-4C0F8DD8A458}" type="doc">
      <dgm:prSet loTypeId="urn:microsoft.com/office/officeart/2005/8/layout/radial6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AC0FEE7D-CD0E-41A6-8B61-C81816C2F84C}">
      <dgm:prSet phldrT="[Texto]" custT="1"/>
      <dgm:spPr/>
      <dgm:t>
        <a:bodyPr/>
        <a:lstStyle/>
        <a:p>
          <a:r>
            <a:rPr lang="es-MX" sz="1400" b="1" dirty="0" smtClean="0"/>
            <a:t>Valeportriatos </a:t>
          </a:r>
          <a:endParaRPr lang="es-MX" sz="1400" b="1" dirty="0"/>
        </a:p>
      </dgm:t>
    </dgm:pt>
    <dgm:pt modelId="{A7718C7B-25E4-456F-8A2A-9ED3C0B0DE8F}" type="parTrans" cxnId="{59D375F4-AE11-4749-9DC7-D642DE71E7D0}">
      <dgm:prSet/>
      <dgm:spPr/>
      <dgm:t>
        <a:bodyPr/>
        <a:lstStyle/>
        <a:p>
          <a:endParaRPr lang="es-MX" sz="3200" b="1">
            <a:solidFill>
              <a:schemeClr val="tx1"/>
            </a:solidFill>
          </a:endParaRPr>
        </a:p>
      </dgm:t>
    </dgm:pt>
    <dgm:pt modelId="{75D992BE-4B45-40BF-8721-B7521C55105E}" type="sibTrans" cxnId="{59D375F4-AE11-4749-9DC7-D642DE71E7D0}">
      <dgm:prSet/>
      <dgm:spPr/>
      <dgm:t>
        <a:bodyPr/>
        <a:lstStyle/>
        <a:p>
          <a:endParaRPr lang="es-MX" sz="3200" b="1">
            <a:solidFill>
              <a:schemeClr val="tx1"/>
            </a:solidFill>
          </a:endParaRPr>
        </a:p>
      </dgm:t>
    </dgm:pt>
    <dgm:pt modelId="{81743A58-854C-453D-8B47-CB903088F392}">
      <dgm:prSet phldrT="[Texto]" custT="1"/>
      <dgm:spPr/>
      <dgm:t>
        <a:bodyPr/>
        <a:lstStyle/>
        <a:p>
          <a:r>
            <a:rPr lang="es-MX" sz="1400" b="1" smtClean="0"/>
            <a:t>Principios activos</a:t>
          </a:r>
          <a:endParaRPr lang="es-MX" sz="1400" b="1" dirty="0"/>
        </a:p>
      </dgm:t>
    </dgm:pt>
    <dgm:pt modelId="{B7E03715-2442-4A42-9847-6E4AD6E8D3B1}" type="parTrans" cxnId="{CA720E9F-F36F-4A61-A1B9-F4877050C924}">
      <dgm:prSet custT="1"/>
      <dgm:spPr/>
      <dgm:t>
        <a:bodyPr/>
        <a:lstStyle/>
        <a:p>
          <a:endParaRPr lang="es-MX" sz="1050" b="1">
            <a:solidFill>
              <a:schemeClr val="tx1"/>
            </a:solidFill>
          </a:endParaRPr>
        </a:p>
      </dgm:t>
    </dgm:pt>
    <dgm:pt modelId="{05311BAD-AEBD-4C7E-9138-DFEF00B6CD7B}" type="sibTrans" cxnId="{CA720E9F-F36F-4A61-A1B9-F4877050C924}">
      <dgm:prSet/>
      <dgm:spPr/>
      <dgm:t>
        <a:bodyPr/>
        <a:lstStyle/>
        <a:p>
          <a:endParaRPr lang="es-MX" sz="3200" b="1">
            <a:solidFill>
              <a:schemeClr val="tx1"/>
            </a:solidFill>
          </a:endParaRPr>
        </a:p>
      </dgm:t>
    </dgm:pt>
    <dgm:pt modelId="{02E2F998-7B41-4040-9737-10280038B9B5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 sz="1400" b="1" dirty="0">
            <a:solidFill>
              <a:schemeClr val="tx1"/>
            </a:solidFill>
          </a:endParaRPr>
        </a:p>
      </dgm:t>
    </dgm:pt>
    <dgm:pt modelId="{A13315DA-1F54-41F3-B993-58A96BB5E221}" type="parTrans" cxnId="{69D1B0ED-B096-47F3-9915-933F2AF50F9E}">
      <dgm:prSet custT="1"/>
      <dgm:spPr/>
      <dgm:t>
        <a:bodyPr/>
        <a:lstStyle/>
        <a:p>
          <a:endParaRPr lang="es-MX" sz="1050" b="1">
            <a:solidFill>
              <a:schemeClr val="tx1"/>
            </a:solidFill>
          </a:endParaRPr>
        </a:p>
      </dgm:t>
    </dgm:pt>
    <dgm:pt modelId="{6A525113-3935-486C-A87C-0572F0BCF03F}" type="sibTrans" cxnId="{69D1B0ED-B096-47F3-9915-933F2AF50F9E}">
      <dgm:prSet/>
      <dgm:spPr/>
      <dgm:t>
        <a:bodyPr/>
        <a:lstStyle/>
        <a:p>
          <a:endParaRPr lang="es-MX" sz="3200" b="1">
            <a:solidFill>
              <a:schemeClr val="tx1"/>
            </a:solidFill>
          </a:endParaRPr>
        </a:p>
      </dgm:t>
    </dgm:pt>
    <dgm:pt modelId="{DFF2AD0D-82E1-45A7-B7D4-FF1317A36491}">
      <dgm:prSet phldrT="[Texto]" custT="1"/>
      <dgm:spPr/>
      <dgm:t>
        <a:bodyPr/>
        <a:lstStyle/>
        <a:p>
          <a:r>
            <a:rPr lang="es-MX" sz="1400" b="1" dirty="0" smtClean="0"/>
            <a:t>Inestables en             s. acuosas </a:t>
          </a:r>
          <a:endParaRPr lang="es-MX" sz="1400" b="1" dirty="0"/>
        </a:p>
      </dgm:t>
    </dgm:pt>
    <dgm:pt modelId="{CD737626-2345-4CF9-860D-663BE2F76463}" type="parTrans" cxnId="{4A11DAB4-F93F-49D8-B7E7-1265F13542CF}">
      <dgm:prSet custT="1"/>
      <dgm:spPr/>
      <dgm:t>
        <a:bodyPr/>
        <a:lstStyle/>
        <a:p>
          <a:endParaRPr lang="es-MX" sz="1050" b="1">
            <a:solidFill>
              <a:schemeClr val="tx1"/>
            </a:solidFill>
          </a:endParaRPr>
        </a:p>
      </dgm:t>
    </dgm:pt>
    <dgm:pt modelId="{21E4C89C-CA10-4F15-8262-966DDFB90549}" type="sibTrans" cxnId="{4A11DAB4-F93F-49D8-B7E7-1265F13542CF}">
      <dgm:prSet/>
      <dgm:spPr/>
      <dgm:t>
        <a:bodyPr/>
        <a:lstStyle/>
        <a:p>
          <a:endParaRPr lang="es-MX" sz="3200" b="1">
            <a:solidFill>
              <a:schemeClr val="tx1"/>
            </a:solidFill>
          </a:endParaRPr>
        </a:p>
      </dgm:t>
    </dgm:pt>
    <dgm:pt modelId="{DA92F5DD-0798-4C7A-AFE2-2A393E9F8D4D}">
      <dgm:prSet phldrT="[Texto]" custT="1"/>
      <dgm:spPr/>
      <dgm:t>
        <a:bodyPr/>
        <a:lstStyle/>
        <a:p>
          <a:r>
            <a:rPr lang="es-MX" sz="1400" b="1" dirty="0" smtClean="0"/>
            <a:t>90%</a:t>
          </a:r>
        </a:p>
        <a:p>
          <a:r>
            <a:rPr lang="es-MX" sz="1400" b="1" dirty="0" smtClean="0"/>
            <a:t>Valtratos </a:t>
          </a:r>
        </a:p>
        <a:p>
          <a:r>
            <a:rPr lang="es-MX" sz="1400" b="1" dirty="0" smtClean="0"/>
            <a:t> </a:t>
          </a:r>
          <a:endParaRPr lang="es-MX" sz="1400" b="1" dirty="0"/>
        </a:p>
      </dgm:t>
    </dgm:pt>
    <dgm:pt modelId="{B4C1F2D1-1DD2-48C1-BA21-8CF037B3CFEE}" type="parTrans" cxnId="{F211D5F2-295E-4AE2-B452-218CE9A8788A}">
      <dgm:prSet custT="1"/>
      <dgm:spPr/>
      <dgm:t>
        <a:bodyPr/>
        <a:lstStyle/>
        <a:p>
          <a:endParaRPr lang="es-MX" sz="1050" b="1">
            <a:solidFill>
              <a:schemeClr val="tx1"/>
            </a:solidFill>
          </a:endParaRPr>
        </a:p>
      </dgm:t>
    </dgm:pt>
    <dgm:pt modelId="{D60A7CBA-26D6-45F3-BCF3-7809A857EC4F}" type="sibTrans" cxnId="{F211D5F2-295E-4AE2-B452-218CE9A8788A}">
      <dgm:prSet/>
      <dgm:spPr/>
      <dgm:t>
        <a:bodyPr/>
        <a:lstStyle/>
        <a:p>
          <a:endParaRPr lang="es-MX" sz="3200" b="1">
            <a:solidFill>
              <a:schemeClr val="tx1"/>
            </a:solidFill>
          </a:endParaRPr>
        </a:p>
      </dgm:t>
    </dgm:pt>
    <dgm:pt modelId="{80BAD98F-16E3-4013-9CEC-DB69DDF72DD1}" type="pres">
      <dgm:prSet presAssocID="{F1F78880-502D-4354-A137-4C0F8DD8A45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915DFF1-C28C-4690-9C32-3CE033BA8ECD}" type="pres">
      <dgm:prSet presAssocID="{AC0FEE7D-CD0E-41A6-8B61-C81816C2F84C}" presName="centerShape" presStyleLbl="node0" presStyleIdx="0" presStyleCnt="1"/>
      <dgm:spPr/>
      <dgm:t>
        <a:bodyPr/>
        <a:lstStyle/>
        <a:p>
          <a:endParaRPr lang="es-MX"/>
        </a:p>
      </dgm:t>
    </dgm:pt>
    <dgm:pt modelId="{DF3C9BAE-0E8E-449D-BFC7-2D1AD6044548}" type="pres">
      <dgm:prSet presAssocID="{81743A58-854C-453D-8B47-CB903088F39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230E7B2-AE2A-45EC-9337-37B5CFB60EBD}" type="pres">
      <dgm:prSet presAssocID="{81743A58-854C-453D-8B47-CB903088F392}" presName="dummy" presStyleCnt="0"/>
      <dgm:spPr/>
      <dgm:t>
        <a:bodyPr/>
        <a:lstStyle/>
        <a:p>
          <a:endParaRPr lang="es-MX"/>
        </a:p>
      </dgm:t>
    </dgm:pt>
    <dgm:pt modelId="{A89B4557-CC3F-4D5A-8AB1-454B3246C0BF}" type="pres">
      <dgm:prSet presAssocID="{05311BAD-AEBD-4C7E-9138-DFEF00B6CD7B}" presName="sibTrans" presStyleLbl="sibTrans2D1" presStyleIdx="0" presStyleCnt="4"/>
      <dgm:spPr/>
      <dgm:t>
        <a:bodyPr/>
        <a:lstStyle/>
        <a:p>
          <a:endParaRPr lang="es-MX"/>
        </a:p>
      </dgm:t>
    </dgm:pt>
    <dgm:pt modelId="{70F3E899-FFFC-498A-A0AD-8C32BCD6810D}" type="pres">
      <dgm:prSet presAssocID="{02E2F998-7B41-4040-9737-10280038B9B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F39B0FE-E474-4C4B-8E8B-1A2B23DF4E63}" type="pres">
      <dgm:prSet presAssocID="{02E2F998-7B41-4040-9737-10280038B9B5}" presName="dummy" presStyleCnt="0"/>
      <dgm:spPr/>
      <dgm:t>
        <a:bodyPr/>
        <a:lstStyle/>
        <a:p>
          <a:endParaRPr lang="es-MX"/>
        </a:p>
      </dgm:t>
    </dgm:pt>
    <dgm:pt modelId="{812D1F54-D48B-42BF-AFA9-351783737008}" type="pres">
      <dgm:prSet presAssocID="{6A525113-3935-486C-A87C-0572F0BCF03F}" presName="sibTrans" presStyleLbl="sibTrans2D1" presStyleIdx="1" presStyleCnt="4"/>
      <dgm:spPr/>
      <dgm:t>
        <a:bodyPr/>
        <a:lstStyle/>
        <a:p>
          <a:endParaRPr lang="es-MX"/>
        </a:p>
      </dgm:t>
    </dgm:pt>
    <dgm:pt modelId="{30208AE6-A5C8-499F-9E3C-F3D4B3BDFB40}" type="pres">
      <dgm:prSet presAssocID="{DFF2AD0D-82E1-45A7-B7D4-FF1317A3649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14FA936-6BAF-4DFC-A057-1EF200A4FEF0}" type="pres">
      <dgm:prSet presAssocID="{DFF2AD0D-82E1-45A7-B7D4-FF1317A36491}" presName="dummy" presStyleCnt="0"/>
      <dgm:spPr/>
      <dgm:t>
        <a:bodyPr/>
        <a:lstStyle/>
        <a:p>
          <a:endParaRPr lang="es-MX"/>
        </a:p>
      </dgm:t>
    </dgm:pt>
    <dgm:pt modelId="{4E815680-99DE-487A-A906-7F83C9FC791B}" type="pres">
      <dgm:prSet presAssocID="{21E4C89C-CA10-4F15-8262-966DDFB90549}" presName="sibTrans" presStyleLbl="sibTrans2D1" presStyleIdx="2" presStyleCnt="4"/>
      <dgm:spPr/>
      <dgm:t>
        <a:bodyPr/>
        <a:lstStyle/>
        <a:p>
          <a:endParaRPr lang="es-MX"/>
        </a:p>
      </dgm:t>
    </dgm:pt>
    <dgm:pt modelId="{DB3CBFC6-F272-4377-A0FD-F8301150B7DB}" type="pres">
      <dgm:prSet presAssocID="{DA92F5DD-0798-4C7A-AFE2-2A393E9F8D4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0D4B834-FC54-424C-A8B7-232B071887C0}" type="pres">
      <dgm:prSet presAssocID="{DA92F5DD-0798-4C7A-AFE2-2A393E9F8D4D}" presName="dummy" presStyleCnt="0"/>
      <dgm:spPr/>
      <dgm:t>
        <a:bodyPr/>
        <a:lstStyle/>
        <a:p>
          <a:endParaRPr lang="es-MX"/>
        </a:p>
      </dgm:t>
    </dgm:pt>
    <dgm:pt modelId="{4673A434-0528-4F06-A37E-3557BAA11BF6}" type="pres">
      <dgm:prSet presAssocID="{D60A7CBA-26D6-45F3-BCF3-7809A857EC4F}" presName="sibTrans" presStyleLbl="sibTrans2D1" presStyleIdx="3" presStyleCnt="4"/>
      <dgm:spPr/>
      <dgm:t>
        <a:bodyPr/>
        <a:lstStyle/>
        <a:p>
          <a:endParaRPr lang="es-MX"/>
        </a:p>
      </dgm:t>
    </dgm:pt>
  </dgm:ptLst>
  <dgm:cxnLst>
    <dgm:cxn modelId="{0C9A3C49-CB34-40B5-9AED-66D8A0A67458}" type="presOf" srcId="{AC0FEE7D-CD0E-41A6-8B61-C81816C2F84C}" destId="{3915DFF1-C28C-4690-9C32-3CE033BA8ECD}" srcOrd="0" destOrd="0" presId="urn:microsoft.com/office/officeart/2005/8/layout/radial6"/>
    <dgm:cxn modelId="{D6A97B4F-A1EA-4DE5-B4FC-A35B9DD18E65}" type="presOf" srcId="{05311BAD-AEBD-4C7E-9138-DFEF00B6CD7B}" destId="{A89B4557-CC3F-4D5A-8AB1-454B3246C0BF}" srcOrd="0" destOrd="0" presId="urn:microsoft.com/office/officeart/2005/8/layout/radial6"/>
    <dgm:cxn modelId="{CA720E9F-F36F-4A61-A1B9-F4877050C924}" srcId="{AC0FEE7D-CD0E-41A6-8B61-C81816C2F84C}" destId="{81743A58-854C-453D-8B47-CB903088F392}" srcOrd="0" destOrd="0" parTransId="{B7E03715-2442-4A42-9847-6E4AD6E8D3B1}" sibTransId="{05311BAD-AEBD-4C7E-9138-DFEF00B6CD7B}"/>
    <dgm:cxn modelId="{F09AAF9A-2103-4A31-A31F-6F8980276DEB}" type="presOf" srcId="{D60A7CBA-26D6-45F3-BCF3-7809A857EC4F}" destId="{4673A434-0528-4F06-A37E-3557BAA11BF6}" srcOrd="0" destOrd="0" presId="urn:microsoft.com/office/officeart/2005/8/layout/radial6"/>
    <dgm:cxn modelId="{69D1B0ED-B096-47F3-9915-933F2AF50F9E}" srcId="{AC0FEE7D-CD0E-41A6-8B61-C81816C2F84C}" destId="{02E2F998-7B41-4040-9737-10280038B9B5}" srcOrd="1" destOrd="0" parTransId="{A13315DA-1F54-41F3-B993-58A96BB5E221}" sibTransId="{6A525113-3935-486C-A87C-0572F0BCF03F}"/>
    <dgm:cxn modelId="{ABD91F8F-FEA1-4581-A4D0-2A25D234A159}" type="presOf" srcId="{DA92F5DD-0798-4C7A-AFE2-2A393E9F8D4D}" destId="{DB3CBFC6-F272-4377-A0FD-F8301150B7DB}" srcOrd="0" destOrd="0" presId="urn:microsoft.com/office/officeart/2005/8/layout/radial6"/>
    <dgm:cxn modelId="{F211D5F2-295E-4AE2-B452-218CE9A8788A}" srcId="{AC0FEE7D-CD0E-41A6-8B61-C81816C2F84C}" destId="{DA92F5DD-0798-4C7A-AFE2-2A393E9F8D4D}" srcOrd="3" destOrd="0" parTransId="{B4C1F2D1-1DD2-48C1-BA21-8CF037B3CFEE}" sibTransId="{D60A7CBA-26D6-45F3-BCF3-7809A857EC4F}"/>
    <dgm:cxn modelId="{59D375F4-AE11-4749-9DC7-D642DE71E7D0}" srcId="{F1F78880-502D-4354-A137-4C0F8DD8A458}" destId="{AC0FEE7D-CD0E-41A6-8B61-C81816C2F84C}" srcOrd="0" destOrd="0" parTransId="{A7718C7B-25E4-456F-8A2A-9ED3C0B0DE8F}" sibTransId="{75D992BE-4B45-40BF-8721-B7521C55105E}"/>
    <dgm:cxn modelId="{CB36AC5A-FE33-4FCD-86CE-62A157FA3506}" type="presOf" srcId="{81743A58-854C-453D-8B47-CB903088F392}" destId="{DF3C9BAE-0E8E-449D-BFC7-2D1AD6044548}" srcOrd="0" destOrd="0" presId="urn:microsoft.com/office/officeart/2005/8/layout/radial6"/>
    <dgm:cxn modelId="{37BD3644-3BD8-4E66-AA71-8A43A64B4A16}" type="presOf" srcId="{F1F78880-502D-4354-A137-4C0F8DD8A458}" destId="{80BAD98F-16E3-4013-9CEC-DB69DDF72DD1}" srcOrd="0" destOrd="0" presId="urn:microsoft.com/office/officeart/2005/8/layout/radial6"/>
    <dgm:cxn modelId="{87C6EB5E-F30E-401A-9C1A-BCDB8542B517}" type="presOf" srcId="{6A525113-3935-486C-A87C-0572F0BCF03F}" destId="{812D1F54-D48B-42BF-AFA9-351783737008}" srcOrd="0" destOrd="0" presId="urn:microsoft.com/office/officeart/2005/8/layout/radial6"/>
    <dgm:cxn modelId="{4DADF667-5E9F-41F5-8A70-927E8EA44B92}" type="presOf" srcId="{DFF2AD0D-82E1-45A7-B7D4-FF1317A36491}" destId="{30208AE6-A5C8-499F-9E3C-F3D4B3BDFB40}" srcOrd="0" destOrd="0" presId="urn:microsoft.com/office/officeart/2005/8/layout/radial6"/>
    <dgm:cxn modelId="{104BE8F2-6C51-42BC-AF0E-D5314A94EC91}" type="presOf" srcId="{21E4C89C-CA10-4F15-8262-966DDFB90549}" destId="{4E815680-99DE-487A-A906-7F83C9FC791B}" srcOrd="0" destOrd="0" presId="urn:microsoft.com/office/officeart/2005/8/layout/radial6"/>
    <dgm:cxn modelId="{AB925FC2-6A65-40F0-9282-B7EC36D7ED69}" type="presOf" srcId="{02E2F998-7B41-4040-9737-10280038B9B5}" destId="{70F3E899-FFFC-498A-A0AD-8C32BCD6810D}" srcOrd="0" destOrd="0" presId="urn:microsoft.com/office/officeart/2005/8/layout/radial6"/>
    <dgm:cxn modelId="{4A11DAB4-F93F-49D8-B7E7-1265F13542CF}" srcId="{AC0FEE7D-CD0E-41A6-8B61-C81816C2F84C}" destId="{DFF2AD0D-82E1-45A7-B7D4-FF1317A36491}" srcOrd="2" destOrd="0" parTransId="{CD737626-2345-4CF9-860D-663BE2F76463}" sibTransId="{21E4C89C-CA10-4F15-8262-966DDFB90549}"/>
    <dgm:cxn modelId="{63A65647-2012-49D5-B429-2E1384B03E71}" type="presParOf" srcId="{80BAD98F-16E3-4013-9CEC-DB69DDF72DD1}" destId="{3915DFF1-C28C-4690-9C32-3CE033BA8ECD}" srcOrd="0" destOrd="0" presId="urn:microsoft.com/office/officeart/2005/8/layout/radial6"/>
    <dgm:cxn modelId="{9ED856AE-4776-47CD-890E-329509377B8E}" type="presParOf" srcId="{80BAD98F-16E3-4013-9CEC-DB69DDF72DD1}" destId="{DF3C9BAE-0E8E-449D-BFC7-2D1AD6044548}" srcOrd="1" destOrd="0" presId="urn:microsoft.com/office/officeart/2005/8/layout/radial6"/>
    <dgm:cxn modelId="{09904E98-9CD7-4386-AB66-6796358D1E7A}" type="presParOf" srcId="{80BAD98F-16E3-4013-9CEC-DB69DDF72DD1}" destId="{1230E7B2-AE2A-45EC-9337-37B5CFB60EBD}" srcOrd="2" destOrd="0" presId="urn:microsoft.com/office/officeart/2005/8/layout/radial6"/>
    <dgm:cxn modelId="{E4955C6C-AE79-45A9-833A-1994D8544A06}" type="presParOf" srcId="{80BAD98F-16E3-4013-9CEC-DB69DDF72DD1}" destId="{A89B4557-CC3F-4D5A-8AB1-454B3246C0BF}" srcOrd="3" destOrd="0" presId="urn:microsoft.com/office/officeart/2005/8/layout/radial6"/>
    <dgm:cxn modelId="{994BA1A7-6E74-4554-9649-ABE69C44E9CC}" type="presParOf" srcId="{80BAD98F-16E3-4013-9CEC-DB69DDF72DD1}" destId="{70F3E899-FFFC-498A-A0AD-8C32BCD6810D}" srcOrd="4" destOrd="0" presId="urn:microsoft.com/office/officeart/2005/8/layout/radial6"/>
    <dgm:cxn modelId="{E74646B7-923F-4FC5-9CFB-25DA8DC0678E}" type="presParOf" srcId="{80BAD98F-16E3-4013-9CEC-DB69DDF72DD1}" destId="{0F39B0FE-E474-4C4B-8E8B-1A2B23DF4E63}" srcOrd="5" destOrd="0" presId="urn:microsoft.com/office/officeart/2005/8/layout/radial6"/>
    <dgm:cxn modelId="{B50E5D0F-54B9-4D7B-B087-77C2D64110D2}" type="presParOf" srcId="{80BAD98F-16E3-4013-9CEC-DB69DDF72DD1}" destId="{812D1F54-D48B-42BF-AFA9-351783737008}" srcOrd="6" destOrd="0" presId="urn:microsoft.com/office/officeart/2005/8/layout/radial6"/>
    <dgm:cxn modelId="{0FD603A7-E535-4F83-87C9-D2FAD4065A42}" type="presParOf" srcId="{80BAD98F-16E3-4013-9CEC-DB69DDF72DD1}" destId="{30208AE6-A5C8-499F-9E3C-F3D4B3BDFB40}" srcOrd="7" destOrd="0" presId="urn:microsoft.com/office/officeart/2005/8/layout/radial6"/>
    <dgm:cxn modelId="{0022E3AE-504C-4FA3-945E-C3E64D2E28A8}" type="presParOf" srcId="{80BAD98F-16E3-4013-9CEC-DB69DDF72DD1}" destId="{414FA936-6BAF-4DFC-A057-1EF200A4FEF0}" srcOrd="8" destOrd="0" presId="urn:microsoft.com/office/officeart/2005/8/layout/radial6"/>
    <dgm:cxn modelId="{BB196FB4-8E86-4B6F-903D-8DA664EFF0B0}" type="presParOf" srcId="{80BAD98F-16E3-4013-9CEC-DB69DDF72DD1}" destId="{4E815680-99DE-487A-A906-7F83C9FC791B}" srcOrd="9" destOrd="0" presId="urn:microsoft.com/office/officeart/2005/8/layout/radial6"/>
    <dgm:cxn modelId="{E0D2D644-0BDF-4782-B13C-BDF816A4B290}" type="presParOf" srcId="{80BAD98F-16E3-4013-9CEC-DB69DDF72DD1}" destId="{DB3CBFC6-F272-4377-A0FD-F8301150B7DB}" srcOrd="10" destOrd="0" presId="urn:microsoft.com/office/officeart/2005/8/layout/radial6"/>
    <dgm:cxn modelId="{F402C432-9D25-4BFB-9532-34E997D92F8E}" type="presParOf" srcId="{80BAD98F-16E3-4013-9CEC-DB69DDF72DD1}" destId="{00D4B834-FC54-424C-A8B7-232B071887C0}" srcOrd="11" destOrd="0" presId="urn:microsoft.com/office/officeart/2005/8/layout/radial6"/>
    <dgm:cxn modelId="{8649D4F8-5BCE-4438-975A-682E85F2DA78}" type="presParOf" srcId="{80BAD98F-16E3-4013-9CEC-DB69DDF72DD1}" destId="{4673A434-0528-4F06-A37E-3557BAA11BF6}" srcOrd="12" destOrd="0" presId="urn:microsoft.com/office/officeart/2005/8/layout/radial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29B20F-B9AA-4554-BE7B-DED99BB1A10A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02D5D6F-9532-478A-BD5F-EF1CC55925DE}">
      <dgm:prSet phldrT="[Texto]" custT="1"/>
      <dgm:spPr/>
      <dgm:t>
        <a:bodyPr/>
        <a:lstStyle/>
        <a:p>
          <a:pPr algn="ctr"/>
          <a:r>
            <a:rPr lang="es-MX" sz="2400" b="1" dirty="0" smtClean="0"/>
            <a:t>Usos y propiedades </a:t>
          </a:r>
          <a:endParaRPr lang="es-MX" sz="2400" b="1" dirty="0"/>
        </a:p>
      </dgm:t>
    </dgm:pt>
    <dgm:pt modelId="{03129C85-AC41-4A21-8F49-981A0F287519}" type="parTrans" cxnId="{8051AB44-E173-4CF2-BA83-81702B29C61A}">
      <dgm:prSet/>
      <dgm:spPr/>
      <dgm:t>
        <a:bodyPr/>
        <a:lstStyle/>
        <a:p>
          <a:endParaRPr lang="es-MX" sz="1800"/>
        </a:p>
      </dgm:t>
    </dgm:pt>
    <dgm:pt modelId="{10AEA647-5194-45CD-AADA-0BCC891FD761}" type="sibTrans" cxnId="{8051AB44-E173-4CF2-BA83-81702B29C61A}">
      <dgm:prSet/>
      <dgm:spPr/>
      <dgm:t>
        <a:bodyPr/>
        <a:lstStyle/>
        <a:p>
          <a:endParaRPr lang="es-MX" sz="1800"/>
        </a:p>
      </dgm:t>
    </dgm:pt>
    <dgm:pt modelId="{56A3FA16-489D-4B49-B583-99B42E3F7BF5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 sz="2000" dirty="0"/>
        </a:p>
      </dgm:t>
    </dgm:pt>
    <dgm:pt modelId="{5A584392-266A-4505-AF0B-8F4D3A1D3EBD}" type="sibTrans" cxnId="{047ACC47-7C10-40FA-B91D-66557634BD2C}">
      <dgm:prSet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 sz="3600"/>
        </a:p>
      </dgm:t>
    </dgm:pt>
    <dgm:pt modelId="{BD25A29D-777B-4A63-A33A-300B5DB82B41}" type="parTrans" cxnId="{047ACC47-7C10-40FA-B91D-66557634BD2C}">
      <dgm:prSet/>
      <dgm:spPr/>
      <dgm:t>
        <a:bodyPr/>
        <a:lstStyle/>
        <a:p>
          <a:endParaRPr lang="es-MX" sz="1800"/>
        </a:p>
      </dgm:t>
    </dgm:pt>
    <dgm:pt modelId="{3F904736-7BEA-40EB-B0D0-112F3683C432}">
      <dgm:prSet phldrT="[Texto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 sz="2000" b="1" dirty="0"/>
        </a:p>
      </dgm:t>
    </dgm:pt>
    <dgm:pt modelId="{5994AD2C-D57B-43CF-A3F4-A0016B5F3DF7}" type="sibTrans" cxnId="{A72450AB-2D95-4FD4-BC42-D7DDE50CFCA9}">
      <dgm:prSet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 sz="3600"/>
        </a:p>
      </dgm:t>
    </dgm:pt>
    <dgm:pt modelId="{64421476-1BA0-4D50-B711-E75514B2875B}" type="parTrans" cxnId="{A72450AB-2D95-4FD4-BC42-D7DDE50CFCA9}">
      <dgm:prSet/>
      <dgm:spPr/>
      <dgm:t>
        <a:bodyPr/>
        <a:lstStyle/>
        <a:p>
          <a:endParaRPr lang="es-MX" sz="1800"/>
        </a:p>
      </dgm:t>
    </dgm:pt>
    <dgm:pt modelId="{A37044E1-5E8B-475D-BD4B-33D465039B1E}">
      <dgm:prSet phldrT="[Texto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MX" sz="1800" dirty="0"/>
        </a:p>
      </dgm:t>
    </dgm:pt>
    <dgm:pt modelId="{802DF439-1847-45E6-9254-EEB9EBEA5EB4}" type="sibTrans" cxnId="{62BFD92A-0BE3-4E6B-A4AE-510A8D1684EB}">
      <dgm:prSet custT="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MX" sz="3600"/>
        </a:p>
      </dgm:t>
    </dgm:pt>
    <dgm:pt modelId="{159B0587-C676-42B9-8BB2-6C21AD62E46F}" type="parTrans" cxnId="{62BFD92A-0BE3-4E6B-A4AE-510A8D1684EB}">
      <dgm:prSet/>
      <dgm:spPr/>
      <dgm:t>
        <a:bodyPr/>
        <a:lstStyle/>
        <a:p>
          <a:endParaRPr lang="es-MX" sz="1800"/>
        </a:p>
      </dgm:t>
    </dgm:pt>
    <dgm:pt modelId="{E01B3679-0B00-44CC-A90D-EA0F4C10C912}" type="pres">
      <dgm:prSet presAssocID="{6429B20F-B9AA-4554-BE7B-DED99BB1A10A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A0B7194F-7DB8-4239-9644-6B7C6B6BFE88}" type="pres">
      <dgm:prSet presAssocID="{3F904736-7BEA-40EB-B0D0-112F3683C432}" presName="composite" presStyleCnt="0"/>
      <dgm:spPr/>
    </dgm:pt>
    <dgm:pt modelId="{2EC42F24-8F3F-4F40-BF37-F12975814785}" type="pres">
      <dgm:prSet presAssocID="{3F904736-7BEA-40EB-B0D0-112F3683C432}" presName="Parent1" presStyleLbl="node1" presStyleIdx="0" presStyleCnt="6" custScaleX="12662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AA28AC1-ECCA-4576-BAE8-A53BAD9E7572}" type="pres">
      <dgm:prSet presAssocID="{3F904736-7BEA-40EB-B0D0-112F3683C432}" presName="Childtext1" presStyleLbl="revTx" presStyleIdx="0" presStyleCnt="3" custScaleX="8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E09D42-38A5-4969-A6A0-6061F70760E6}" type="pres">
      <dgm:prSet presAssocID="{3F904736-7BEA-40EB-B0D0-112F3683C432}" presName="BalanceSpacing" presStyleCnt="0"/>
      <dgm:spPr/>
    </dgm:pt>
    <dgm:pt modelId="{0D637FEB-6BB2-48F9-9FD0-98C7AF7EC7D0}" type="pres">
      <dgm:prSet presAssocID="{3F904736-7BEA-40EB-B0D0-112F3683C432}" presName="BalanceSpacing1" presStyleCnt="0"/>
      <dgm:spPr/>
    </dgm:pt>
    <dgm:pt modelId="{341CDEF2-A936-4CE2-AC2A-7F22C31855F3}" type="pres">
      <dgm:prSet presAssocID="{5994AD2C-D57B-43CF-A3F4-A0016B5F3DF7}" presName="Accent1Text" presStyleLbl="node1" presStyleIdx="1" presStyleCnt="6" custScaleX="112208" custLinFactNeighborX="-4702"/>
      <dgm:spPr/>
      <dgm:t>
        <a:bodyPr/>
        <a:lstStyle/>
        <a:p>
          <a:endParaRPr lang="es-EC"/>
        </a:p>
      </dgm:t>
    </dgm:pt>
    <dgm:pt modelId="{476BA39A-5B34-412C-BA06-0EA7E34271A8}" type="pres">
      <dgm:prSet presAssocID="{5994AD2C-D57B-43CF-A3F4-A0016B5F3DF7}" presName="spaceBetweenRectangles" presStyleCnt="0"/>
      <dgm:spPr/>
    </dgm:pt>
    <dgm:pt modelId="{12A0356E-3A35-4B4C-AA46-8B9190B8FA55}" type="pres">
      <dgm:prSet presAssocID="{A37044E1-5E8B-475D-BD4B-33D465039B1E}" presName="composite" presStyleCnt="0"/>
      <dgm:spPr/>
    </dgm:pt>
    <dgm:pt modelId="{5881DD6A-21DF-447A-81AD-E55B0053BC76}" type="pres">
      <dgm:prSet presAssocID="{A37044E1-5E8B-475D-BD4B-33D465039B1E}" presName="Parent1" presStyleLbl="node1" presStyleIdx="2" presStyleCnt="6" custScaleX="10982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009A62D-0616-403E-BC72-F7577426CD77}" type="pres">
      <dgm:prSet presAssocID="{A37044E1-5E8B-475D-BD4B-33D465039B1E}" presName="Childtext1" presStyleLbl="revTx" presStyleIdx="1" presStyleCnt="3" custLinFactNeighborX="-15419" custLinFactNeighborY="-78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047B20A-7482-4CC8-A839-76B7D511C77F}" type="pres">
      <dgm:prSet presAssocID="{A37044E1-5E8B-475D-BD4B-33D465039B1E}" presName="BalanceSpacing" presStyleCnt="0"/>
      <dgm:spPr/>
    </dgm:pt>
    <dgm:pt modelId="{CC64A554-F25B-4EA7-B27A-55480424F4B3}" type="pres">
      <dgm:prSet presAssocID="{A37044E1-5E8B-475D-BD4B-33D465039B1E}" presName="BalanceSpacing1" presStyleCnt="0"/>
      <dgm:spPr/>
    </dgm:pt>
    <dgm:pt modelId="{67A89137-C99E-44E8-938B-B6225C122E3B}" type="pres">
      <dgm:prSet presAssocID="{802DF439-1847-45E6-9254-EEB9EBEA5EB4}" presName="Accent1Text" presStyleLbl="node1" presStyleIdx="3" presStyleCnt="6" custScaleX="118277" custLinFactNeighborX="10771"/>
      <dgm:spPr/>
      <dgm:t>
        <a:bodyPr/>
        <a:lstStyle/>
        <a:p>
          <a:endParaRPr lang="es-EC"/>
        </a:p>
      </dgm:t>
    </dgm:pt>
    <dgm:pt modelId="{44A78928-A502-4CDE-9C95-C73607FEA4C8}" type="pres">
      <dgm:prSet presAssocID="{802DF439-1847-45E6-9254-EEB9EBEA5EB4}" presName="spaceBetweenRectangles" presStyleCnt="0"/>
      <dgm:spPr/>
    </dgm:pt>
    <dgm:pt modelId="{8439C987-8A50-4C6A-B6D0-16A1E0038497}" type="pres">
      <dgm:prSet presAssocID="{56A3FA16-489D-4B49-B583-99B42E3F7BF5}" presName="composite" presStyleCnt="0"/>
      <dgm:spPr/>
    </dgm:pt>
    <dgm:pt modelId="{C35B0B2C-59C5-49AB-8EE8-00DF64F683C9}" type="pres">
      <dgm:prSet presAssocID="{56A3FA16-489D-4B49-B583-99B42E3F7BF5}" presName="Parent1" presStyleLbl="node1" presStyleIdx="4" presStyleCnt="6" custScaleX="11835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70DE7E9-5111-42F5-992B-C75F8AEEBB71}" type="pres">
      <dgm:prSet presAssocID="{56A3FA16-489D-4B49-B583-99B42E3F7BF5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C1CFD4FB-37FD-4363-91BA-0A034C5A887E}" type="pres">
      <dgm:prSet presAssocID="{56A3FA16-489D-4B49-B583-99B42E3F7BF5}" presName="BalanceSpacing" presStyleCnt="0"/>
      <dgm:spPr/>
    </dgm:pt>
    <dgm:pt modelId="{0B8D180B-F7F1-473C-960B-C84656DB732C}" type="pres">
      <dgm:prSet presAssocID="{56A3FA16-489D-4B49-B583-99B42E3F7BF5}" presName="BalanceSpacing1" presStyleCnt="0"/>
      <dgm:spPr/>
    </dgm:pt>
    <dgm:pt modelId="{3AA99C0E-4E98-4641-95FD-F743ECCDC085}" type="pres">
      <dgm:prSet presAssocID="{5A584392-266A-4505-AF0B-8F4D3A1D3EBD}" presName="Accent1Text" presStyleLbl="node1" presStyleIdx="5" presStyleCnt="6" custScaleX="108270" custLinFactNeighborX="-10239" custLinFactNeighborY="-4303"/>
      <dgm:spPr/>
      <dgm:t>
        <a:bodyPr/>
        <a:lstStyle/>
        <a:p>
          <a:endParaRPr lang="es-EC"/>
        </a:p>
      </dgm:t>
    </dgm:pt>
  </dgm:ptLst>
  <dgm:cxnLst>
    <dgm:cxn modelId="{589CD377-25DF-4122-AC7E-A88FC2CDE15D}" type="presOf" srcId="{6429B20F-B9AA-4554-BE7B-DED99BB1A10A}" destId="{E01B3679-0B00-44CC-A90D-EA0F4C10C912}" srcOrd="0" destOrd="0" presId="urn:microsoft.com/office/officeart/2008/layout/AlternatingHexagons"/>
    <dgm:cxn modelId="{68F1CFF9-785B-4F8B-A83E-6F1CA69F91CB}" type="presOf" srcId="{3F904736-7BEA-40EB-B0D0-112F3683C432}" destId="{2EC42F24-8F3F-4F40-BF37-F12975814785}" srcOrd="0" destOrd="0" presId="urn:microsoft.com/office/officeart/2008/layout/AlternatingHexagons"/>
    <dgm:cxn modelId="{8051AB44-E173-4CF2-BA83-81702B29C61A}" srcId="{A37044E1-5E8B-475D-BD4B-33D465039B1E}" destId="{402D5D6F-9532-478A-BD5F-EF1CC55925DE}" srcOrd="0" destOrd="0" parTransId="{03129C85-AC41-4A21-8F49-981A0F287519}" sibTransId="{10AEA647-5194-45CD-AADA-0BCC891FD761}"/>
    <dgm:cxn modelId="{62BFD92A-0BE3-4E6B-A4AE-510A8D1684EB}" srcId="{6429B20F-B9AA-4554-BE7B-DED99BB1A10A}" destId="{A37044E1-5E8B-475D-BD4B-33D465039B1E}" srcOrd="1" destOrd="0" parTransId="{159B0587-C676-42B9-8BB2-6C21AD62E46F}" sibTransId="{802DF439-1847-45E6-9254-EEB9EBEA5EB4}"/>
    <dgm:cxn modelId="{FEBA4D57-4667-4FA8-BE87-E4E1E7C14F26}" type="presOf" srcId="{56A3FA16-489D-4B49-B583-99B42E3F7BF5}" destId="{C35B0B2C-59C5-49AB-8EE8-00DF64F683C9}" srcOrd="0" destOrd="0" presId="urn:microsoft.com/office/officeart/2008/layout/AlternatingHexagons"/>
    <dgm:cxn modelId="{A72450AB-2D95-4FD4-BC42-D7DDE50CFCA9}" srcId="{6429B20F-B9AA-4554-BE7B-DED99BB1A10A}" destId="{3F904736-7BEA-40EB-B0D0-112F3683C432}" srcOrd="0" destOrd="0" parTransId="{64421476-1BA0-4D50-B711-E75514B2875B}" sibTransId="{5994AD2C-D57B-43CF-A3F4-A0016B5F3DF7}"/>
    <dgm:cxn modelId="{8A7FE3AD-25AB-4B4A-8002-E0925B11EAFC}" type="presOf" srcId="{A37044E1-5E8B-475D-BD4B-33D465039B1E}" destId="{5881DD6A-21DF-447A-81AD-E55B0053BC76}" srcOrd="0" destOrd="0" presId="urn:microsoft.com/office/officeart/2008/layout/AlternatingHexagons"/>
    <dgm:cxn modelId="{67ACC95D-BF68-4AA3-8D59-BC620DD2877A}" type="presOf" srcId="{5994AD2C-D57B-43CF-A3F4-A0016B5F3DF7}" destId="{341CDEF2-A936-4CE2-AC2A-7F22C31855F3}" srcOrd="0" destOrd="0" presId="urn:microsoft.com/office/officeart/2008/layout/AlternatingHexagons"/>
    <dgm:cxn modelId="{7E0CF63D-8115-4092-B5A4-B9510BCF47BA}" type="presOf" srcId="{5A584392-266A-4505-AF0B-8F4D3A1D3EBD}" destId="{3AA99C0E-4E98-4641-95FD-F743ECCDC085}" srcOrd="0" destOrd="0" presId="urn:microsoft.com/office/officeart/2008/layout/AlternatingHexagons"/>
    <dgm:cxn modelId="{047ACC47-7C10-40FA-B91D-66557634BD2C}" srcId="{6429B20F-B9AA-4554-BE7B-DED99BB1A10A}" destId="{56A3FA16-489D-4B49-B583-99B42E3F7BF5}" srcOrd="2" destOrd="0" parTransId="{BD25A29D-777B-4A63-A33A-300B5DB82B41}" sibTransId="{5A584392-266A-4505-AF0B-8F4D3A1D3EBD}"/>
    <dgm:cxn modelId="{DBF5A844-8A99-428E-8099-6F44D28BBF04}" type="presOf" srcId="{802DF439-1847-45E6-9254-EEB9EBEA5EB4}" destId="{67A89137-C99E-44E8-938B-B6225C122E3B}" srcOrd="0" destOrd="0" presId="urn:microsoft.com/office/officeart/2008/layout/AlternatingHexagons"/>
    <dgm:cxn modelId="{265A395E-D69E-423E-9257-06D56536138D}" type="presOf" srcId="{402D5D6F-9532-478A-BD5F-EF1CC55925DE}" destId="{4009A62D-0616-403E-BC72-F7577426CD77}" srcOrd="0" destOrd="0" presId="urn:microsoft.com/office/officeart/2008/layout/AlternatingHexagons"/>
    <dgm:cxn modelId="{1F257044-D335-4E97-B015-75CDA7895068}" type="presParOf" srcId="{E01B3679-0B00-44CC-A90D-EA0F4C10C912}" destId="{A0B7194F-7DB8-4239-9644-6B7C6B6BFE88}" srcOrd="0" destOrd="0" presId="urn:microsoft.com/office/officeart/2008/layout/AlternatingHexagons"/>
    <dgm:cxn modelId="{1A2B2C61-5CF4-4BCF-B25F-EC52A21010F1}" type="presParOf" srcId="{A0B7194F-7DB8-4239-9644-6B7C6B6BFE88}" destId="{2EC42F24-8F3F-4F40-BF37-F12975814785}" srcOrd="0" destOrd="0" presId="urn:microsoft.com/office/officeart/2008/layout/AlternatingHexagons"/>
    <dgm:cxn modelId="{154DA05C-0B63-422A-98DC-8F310693D8C3}" type="presParOf" srcId="{A0B7194F-7DB8-4239-9644-6B7C6B6BFE88}" destId="{BAA28AC1-ECCA-4576-BAE8-A53BAD9E7572}" srcOrd="1" destOrd="0" presId="urn:microsoft.com/office/officeart/2008/layout/AlternatingHexagons"/>
    <dgm:cxn modelId="{05D7BEAF-311B-4B97-AA8F-C4ED3E0F179F}" type="presParOf" srcId="{A0B7194F-7DB8-4239-9644-6B7C6B6BFE88}" destId="{4EE09D42-38A5-4969-A6A0-6061F70760E6}" srcOrd="2" destOrd="0" presId="urn:microsoft.com/office/officeart/2008/layout/AlternatingHexagons"/>
    <dgm:cxn modelId="{E5533995-29E2-42B0-8905-7ECFD2257C91}" type="presParOf" srcId="{A0B7194F-7DB8-4239-9644-6B7C6B6BFE88}" destId="{0D637FEB-6BB2-48F9-9FD0-98C7AF7EC7D0}" srcOrd="3" destOrd="0" presId="urn:microsoft.com/office/officeart/2008/layout/AlternatingHexagons"/>
    <dgm:cxn modelId="{9480CDEF-639D-4788-ACF8-ED066E853A20}" type="presParOf" srcId="{A0B7194F-7DB8-4239-9644-6B7C6B6BFE88}" destId="{341CDEF2-A936-4CE2-AC2A-7F22C31855F3}" srcOrd="4" destOrd="0" presId="urn:microsoft.com/office/officeart/2008/layout/AlternatingHexagons"/>
    <dgm:cxn modelId="{9C3038BF-D4BF-4CD5-B2CF-A99DB51D81F7}" type="presParOf" srcId="{E01B3679-0B00-44CC-A90D-EA0F4C10C912}" destId="{476BA39A-5B34-412C-BA06-0EA7E34271A8}" srcOrd="1" destOrd="0" presId="urn:microsoft.com/office/officeart/2008/layout/AlternatingHexagons"/>
    <dgm:cxn modelId="{73DF951E-0640-4BF2-B18C-08836025F6A6}" type="presParOf" srcId="{E01B3679-0B00-44CC-A90D-EA0F4C10C912}" destId="{12A0356E-3A35-4B4C-AA46-8B9190B8FA55}" srcOrd="2" destOrd="0" presId="urn:microsoft.com/office/officeart/2008/layout/AlternatingHexagons"/>
    <dgm:cxn modelId="{F9D03EE6-ABD7-4EC6-A4DE-2A88F1630A03}" type="presParOf" srcId="{12A0356E-3A35-4B4C-AA46-8B9190B8FA55}" destId="{5881DD6A-21DF-447A-81AD-E55B0053BC76}" srcOrd="0" destOrd="0" presId="urn:microsoft.com/office/officeart/2008/layout/AlternatingHexagons"/>
    <dgm:cxn modelId="{137C2ACF-6287-47AA-9F7E-D3942BEC9604}" type="presParOf" srcId="{12A0356E-3A35-4B4C-AA46-8B9190B8FA55}" destId="{4009A62D-0616-403E-BC72-F7577426CD77}" srcOrd="1" destOrd="0" presId="urn:microsoft.com/office/officeart/2008/layout/AlternatingHexagons"/>
    <dgm:cxn modelId="{C8AE8EA0-D352-4E14-875F-2AA95612A92E}" type="presParOf" srcId="{12A0356E-3A35-4B4C-AA46-8B9190B8FA55}" destId="{9047B20A-7482-4CC8-A839-76B7D511C77F}" srcOrd="2" destOrd="0" presId="urn:microsoft.com/office/officeart/2008/layout/AlternatingHexagons"/>
    <dgm:cxn modelId="{4C5BD56F-F0FD-48F5-9BB1-7F413EEC6F16}" type="presParOf" srcId="{12A0356E-3A35-4B4C-AA46-8B9190B8FA55}" destId="{CC64A554-F25B-4EA7-B27A-55480424F4B3}" srcOrd="3" destOrd="0" presId="urn:microsoft.com/office/officeart/2008/layout/AlternatingHexagons"/>
    <dgm:cxn modelId="{F3C84796-850C-42C9-8E81-B26CFB625A0D}" type="presParOf" srcId="{12A0356E-3A35-4B4C-AA46-8B9190B8FA55}" destId="{67A89137-C99E-44E8-938B-B6225C122E3B}" srcOrd="4" destOrd="0" presId="urn:microsoft.com/office/officeart/2008/layout/AlternatingHexagons"/>
    <dgm:cxn modelId="{62488FC6-11A1-42E8-89BC-4BD4AA64ABB9}" type="presParOf" srcId="{E01B3679-0B00-44CC-A90D-EA0F4C10C912}" destId="{44A78928-A502-4CDE-9C95-C73607FEA4C8}" srcOrd="3" destOrd="0" presId="urn:microsoft.com/office/officeart/2008/layout/AlternatingHexagons"/>
    <dgm:cxn modelId="{6F47E5E9-4530-443D-977A-81996381912D}" type="presParOf" srcId="{E01B3679-0B00-44CC-A90D-EA0F4C10C912}" destId="{8439C987-8A50-4C6A-B6D0-16A1E0038497}" srcOrd="4" destOrd="0" presId="urn:microsoft.com/office/officeart/2008/layout/AlternatingHexagons"/>
    <dgm:cxn modelId="{29CDD656-383B-462E-87CC-25176A2DC8C0}" type="presParOf" srcId="{8439C987-8A50-4C6A-B6D0-16A1E0038497}" destId="{C35B0B2C-59C5-49AB-8EE8-00DF64F683C9}" srcOrd="0" destOrd="0" presId="urn:microsoft.com/office/officeart/2008/layout/AlternatingHexagons"/>
    <dgm:cxn modelId="{2BF230DD-7185-4D86-B7EE-986CB11E172C}" type="presParOf" srcId="{8439C987-8A50-4C6A-B6D0-16A1E0038497}" destId="{370DE7E9-5111-42F5-992B-C75F8AEEBB71}" srcOrd="1" destOrd="0" presId="urn:microsoft.com/office/officeart/2008/layout/AlternatingHexagons"/>
    <dgm:cxn modelId="{3FF58714-1C56-40FF-B230-AFB1EE887C40}" type="presParOf" srcId="{8439C987-8A50-4C6A-B6D0-16A1E0038497}" destId="{C1CFD4FB-37FD-4363-91BA-0A034C5A887E}" srcOrd="2" destOrd="0" presId="urn:microsoft.com/office/officeart/2008/layout/AlternatingHexagons"/>
    <dgm:cxn modelId="{BDE3CA19-425B-4DD7-8B13-3A9DE31B4CC8}" type="presParOf" srcId="{8439C987-8A50-4C6A-B6D0-16A1E0038497}" destId="{0B8D180B-F7F1-473C-960B-C84656DB732C}" srcOrd="3" destOrd="0" presId="urn:microsoft.com/office/officeart/2008/layout/AlternatingHexagons"/>
    <dgm:cxn modelId="{999F06EF-67AF-44C3-A8A8-885522602ECC}" type="presParOf" srcId="{8439C987-8A50-4C6A-B6D0-16A1E0038497}" destId="{3AA99C0E-4E98-4641-95FD-F743ECCDC08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D36EE5-25B6-48A4-9F61-D92B48057A86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MX"/>
        </a:p>
      </dgm:t>
    </dgm:pt>
    <dgm:pt modelId="{8691BE6C-03FA-4135-B663-3FCD97C53FC9}">
      <dgm:prSet phldrT="[Texto]" custT="1"/>
      <dgm:spPr/>
      <dgm:t>
        <a:bodyPr/>
        <a:lstStyle/>
        <a:p>
          <a:r>
            <a:rPr lang="es-MX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Selección, recolección y traslado  del material vegetal</a:t>
          </a:r>
          <a:endParaRPr lang="es-MX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3D5772-A3D8-45A9-9BE0-2F3150AE7FDB}" type="parTrans" cxnId="{3B74A9AE-25A7-47C3-98F9-86444741650A}">
      <dgm:prSet/>
      <dgm:spPr/>
      <dgm:t>
        <a:bodyPr/>
        <a:lstStyle/>
        <a:p>
          <a:endParaRPr lang="es-MX"/>
        </a:p>
      </dgm:t>
    </dgm:pt>
    <dgm:pt modelId="{62201DCE-9B8F-4924-A32D-8094736CA364}" type="sibTrans" cxnId="{3B74A9AE-25A7-47C3-98F9-86444741650A}">
      <dgm:prSet/>
      <dgm:spPr/>
      <dgm:t>
        <a:bodyPr/>
        <a:lstStyle/>
        <a:p>
          <a:endParaRPr lang="es-MX"/>
        </a:p>
      </dgm:t>
    </dgm:pt>
    <dgm:pt modelId="{23356823-CD6D-4909-AEFE-10FF3FCBBFF0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Identificación de la especie  </a:t>
          </a:r>
          <a:endParaRPr lang="es-MX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C36EB1-6F52-4867-91D4-676C8143AF48}" type="parTrans" cxnId="{4031CB3A-B1DA-4E4D-820D-D27FF74B5C08}">
      <dgm:prSet/>
      <dgm:spPr/>
      <dgm:t>
        <a:bodyPr/>
        <a:lstStyle/>
        <a:p>
          <a:endParaRPr lang="es-MX"/>
        </a:p>
      </dgm:t>
    </dgm:pt>
    <dgm:pt modelId="{EA7C565E-8DC1-4DBC-8176-665FCBAD3A2F}" type="sibTrans" cxnId="{4031CB3A-B1DA-4E4D-820D-D27FF74B5C08}">
      <dgm:prSet/>
      <dgm:spPr/>
      <dgm:t>
        <a:bodyPr/>
        <a:lstStyle/>
        <a:p>
          <a:endParaRPr lang="es-MX"/>
        </a:p>
      </dgm:t>
    </dgm:pt>
    <dgm:pt modelId="{C4030656-DC4D-4D21-865C-016714DAB208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Aclimatación y tratamiento fitosanitario </a:t>
          </a:r>
          <a:endParaRPr lang="es-MX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42BB85-F6FF-4147-B5C3-4E1975E74C42}" type="parTrans" cxnId="{FB8FC772-F7B8-44C1-B74A-7E003888A241}">
      <dgm:prSet/>
      <dgm:spPr/>
      <dgm:t>
        <a:bodyPr/>
        <a:lstStyle/>
        <a:p>
          <a:endParaRPr lang="es-MX"/>
        </a:p>
      </dgm:t>
    </dgm:pt>
    <dgm:pt modelId="{5799B8DD-68D4-4202-8632-0D71E9F15449}" type="sibTrans" cxnId="{FB8FC772-F7B8-44C1-B74A-7E003888A241}">
      <dgm:prSet/>
      <dgm:spPr/>
      <dgm:t>
        <a:bodyPr/>
        <a:lstStyle/>
        <a:p>
          <a:endParaRPr lang="es-MX"/>
        </a:p>
      </dgm:t>
    </dgm:pt>
    <dgm:pt modelId="{F6EC8D38-DF22-44A5-A223-6C5D43E2A257}" type="pres">
      <dgm:prSet presAssocID="{B6D36EE5-25B6-48A4-9F61-D92B48057A8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9572D76-E705-4C01-8660-3C9A164D01AE}" type="pres">
      <dgm:prSet presAssocID="{8691BE6C-03FA-4135-B663-3FCD97C53FC9}" presName="composite" presStyleCnt="0"/>
      <dgm:spPr/>
    </dgm:pt>
    <dgm:pt modelId="{E7CB366A-406D-42E5-8E9B-AA99A2C2A6BC}" type="pres">
      <dgm:prSet presAssocID="{8691BE6C-03FA-4135-B663-3FCD97C53FC9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01E79AF5-9D5F-4ACC-8F36-B59CEDEE5222}" type="pres">
      <dgm:prSet presAssocID="{8691BE6C-03FA-4135-B663-3FCD97C53FC9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EBAF42C-6928-4FE8-9C40-C0853D8EAEC4}" type="pres">
      <dgm:prSet presAssocID="{62201DCE-9B8F-4924-A32D-8094736CA364}" presName="sibTrans" presStyleCnt="0"/>
      <dgm:spPr/>
    </dgm:pt>
    <dgm:pt modelId="{63D90DEF-7AB7-4FB2-A10B-1C69C154C1CF}" type="pres">
      <dgm:prSet presAssocID="{23356823-CD6D-4909-AEFE-10FF3FCBBFF0}" presName="composite" presStyleCnt="0"/>
      <dgm:spPr/>
    </dgm:pt>
    <dgm:pt modelId="{25889FCC-0616-4C63-9FAF-78C411A1D5B5}" type="pres">
      <dgm:prSet presAssocID="{23356823-CD6D-4909-AEFE-10FF3FCBBFF0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6FD2815-68F0-4533-9102-40A2262349CB}" type="pres">
      <dgm:prSet presAssocID="{23356823-CD6D-4909-AEFE-10FF3FCBBFF0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64DA1DA-5DD0-41BE-B901-F8A5ACDBBEB7}" type="pres">
      <dgm:prSet presAssocID="{EA7C565E-8DC1-4DBC-8176-665FCBAD3A2F}" presName="sibTrans" presStyleCnt="0"/>
      <dgm:spPr/>
    </dgm:pt>
    <dgm:pt modelId="{D15BB321-E18E-43A1-9388-ADCC00FF1736}" type="pres">
      <dgm:prSet presAssocID="{C4030656-DC4D-4D21-865C-016714DAB208}" presName="composite" presStyleCnt="0"/>
      <dgm:spPr/>
    </dgm:pt>
    <dgm:pt modelId="{7406AA5B-323F-4506-8D88-5C6DAE20E634}" type="pres">
      <dgm:prSet presAssocID="{C4030656-DC4D-4D21-865C-016714DAB208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70F9274-1ADD-4674-8BE0-1BC702CA5CB5}" type="pres">
      <dgm:prSet presAssocID="{C4030656-DC4D-4D21-865C-016714DAB208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B8FC772-F7B8-44C1-B74A-7E003888A241}" srcId="{B6D36EE5-25B6-48A4-9F61-D92B48057A86}" destId="{C4030656-DC4D-4D21-865C-016714DAB208}" srcOrd="2" destOrd="0" parTransId="{2942BB85-F6FF-4147-B5C3-4E1975E74C42}" sibTransId="{5799B8DD-68D4-4202-8632-0D71E9F15449}"/>
    <dgm:cxn modelId="{3B74A9AE-25A7-47C3-98F9-86444741650A}" srcId="{B6D36EE5-25B6-48A4-9F61-D92B48057A86}" destId="{8691BE6C-03FA-4135-B663-3FCD97C53FC9}" srcOrd="0" destOrd="0" parTransId="{C73D5772-A3D8-45A9-9BE0-2F3150AE7FDB}" sibTransId="{62201DCE-9B8F-4924-A32D-8094736CA364}"/>
    <dgm:cxn modelId="{0DC8EFDA-5725-4DD7-850F-F2BA6248BFE4}" type="presOf" srcId="{8691BE6C-03FA-4135-B663-3FCD97C53FC9}" destId="{01E79AF5-9D5F-4ACC-8F36-B59CEDEE5222}" srcOrd="0" destOrd="0" presId="urn:microsoft.com/office/officeart/2008/layout/BendingPictureCaptionList"/>
    <dgm:cxn modelId="{C40DA868-1F28-4CD9-8E8A-10BCD39AAF74}" type="presOf" srcId="{B6D36EE5-25B6-48A4-9F61-D92B48057A86}" destId="{F6EC8D38-DF22-44A5-A223-6C5D43E2A257}" srcOrd="0" destOrd="0" presId="urn:microsoft.com/office/officeart/2008/layout/BendingPictureCaptionList"/>
    <dgm:cxn modelId="{3AD773EE-ADB1-4EAA-BCDE-E0B9C7BC72EE}" type="presOf" srcId="{23356823-CD6D-4909-AEFE-10FF3FCBBFF0}" destId="{36FD2815-68F0-4533-9102-40A2262349CB}" srcOrd="0" destOrd="0" presId="urn:microsoft.com/office/officeart/2008/layout/BendingPictureCaptionList"/>
    <dgm:cxn modelId="{2F989A8A-4C21-4CCF-A36C-56A54D690F83}" type="presOf" srcId="{C4030656-DC4D-4D21-865C-016714DAB208}" destId="{C70F9274-1ADD-4674-8BE0-1BC702CA5CB5}" srcOrd="0" destOrd="0" presId="urn:microsoft.com/office/officeart/2008/layout/BendingPictureCaptionList"/>
    <dgm:cxn modelId="{4031CB3A-B1DA-4E4D-820D-D27FF74B5C08}" srcId="{B6D36EE5-25B6-48A4-9F61-D92B48057A86}" destId="{23356823-CD6D-4909-AEFE-10FF3FCBBFF0}" srcOrd="1" destOrd="0" parTransId="{A7C36EB1-6F52-4867-91D4-676C8143AF48}" sibTransId="{EA7C565E-8DC1-4DBC-8176-665FCBAD3A2F}"/>
    <dgm:cxn modelId="{AC2F12EC-729B-421F-ABB6-5351A36D900B}" type="presParOf" srcId="{F6EC8D38-DF22-44A5-A223-6C5D43E2A257}" destId="{89572D76-E705-4C01-8660-3C9A164D01AE}" srcOrd="0" destOrd="0" presId="urn:microsoft.com/office/officeart/2008/layout/BendingPictureCaptionList"/>
    <dgm:cxn modelId="{D7CB2319-F675-41B6-948D-4554D9C192B9}" type="presParOf" srcId="{89572D76-E705-4C01-8660-3C9A164D01AE}" destId="{E7CB366A-406D-42E5-8E9B-AA99A2C2A6BC}" srcOrd="0" destOrd="0" presId="urn:microsoft.com/office/officeart/2008/layout/BendingPictureCaptionList"/>
    <dgm:cxn modelId="{062724F7-A40D-4D37-8737-696AF802EC53}" type="presParOf" srcId="{89572D76-E705-4C01-8660-3C9A164D01AE}" destId="{01E79AF5-9D5F-4ACC-8F36-B59CEDEE5222}" srcOrd="1" destOrd="0" presId="urn:microsoft.com/office/officeart/2008/layout/BendingPictureCaptionList"/>
    <dgm:cxn modelId="{18103827-289E-4082-8948-C8B0ADBD023E}" type="presParOf" srcId="{F6EC8D38-DF22-44A5-A223-6C5D43E2A257}" destId="{AEBAF42C-6928-4FE8-9C40-C0853D8EAEC4}" srcOrd="1" destOrd="0" presId="urn:microsoft.com/office/officeart/2008/layout/BendingPictureCaptionList"/>
    <dgm:cxn modelId="{771C9E59-BEA4-4AD6-87A3-452B1B4F7ECA}" type="presParOf" srcId="{F6EC8D38-DF22-44A5-A223-6C5D43E2A257}" destId="{63D90DEF-7AB7-4FB2-A10B-1C69C154C1CF}" srcOrd="2" destOrd="0" presId="urn:microsoft.com/office/officeart/2008/layout/BendingPictureCaptionList"/>
    <dgm:cxn modelId="{096EAF7B-F9E9-4A18-963C-19DBAAB9F1EC}" type="presParOf" srcId="{63D90DEF-7AB7-4FB2-A10B-1C69C154C1CF}" destId="{25889FCC-0616-4C63-9FAF-78C411A1D5B5}" srcOrd="0" destOrd="0" presId="urn:microsoft.com/office/officeart/2008/layout/BendingPictureCaptionList"/>
    <dgm:cxn modelId="{1CA0372B-BEFC-48F7-9F71-DC76FCD04AB8}" type="presParOf" srcId="{63D90DEF-7AB7-4FB2-A10B-1C69C154C1CF}" destId="{36FD2815-68F0-4533-9102-40A2262349CB}" srcOrd="1" destOrd="0" presId="urn:microsoft.com/office/officeart/2008/layout/BendingPictureCaptionList"/>
    <dgm:cxn modelId="{3C1C270B-55C1-4A05-AB26-2C3F0EA9D476}" type="presParOf" srcId="{F6EC8D38-DF22-44A5-A223-6C5D43E2A257}" destId="{264DA1DA-5DD0-41BE-B901-F8A5ACDBBEB7}" srcOrd="3" destOrd="0" presId="urn:microsoft.com/office/officeart/2008/layout/BendingPictureCaptionList"/>
    <dgm:cxn modelId="{994B21A4-C1CD-41E4-94AF-1263DF87727A}" type="presParOf" srcId="{F6EC8D38-DF22-44A5-A223-6C5D43E2A257}" destId="{D15BB321-E18E-43A1-9388-ADCC00FF1736}" srcOrd="4" destOrd="0" presId="urn:microsoft.com/office/officeart/2008/layout/BendingPictureCaptionList"/>
    <dgm:cxn modelId="{AAEE5C9D-6437-4963-86E1-CF1BA64FAA4E}" type="presParOf" srcId="{D15BB321-E18E-43A1-9388-ADCC00FF1736}" destId="{7406AA5B-323F-4506-8D88-5C6DAE20E634}" srcOrd="0" destOrd="0" presId="urn:microsoft.com/office/officeart/2008/layout/BendingPictureCaptionList"/>
    <dgm:cxn modelId="{D370AA3A-5F99-4EDF-90A4-EB3C6F56581E}" type="presParOf" srcId="{D15BB321-E18E-43A1-9388-ADCC00FF1736}" destId="{C70F9274-1ADD-4674-8BE0-1BC702CA5CB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DE67D2-DEB3-4C60-8031-F33569111D59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MX"/>
        </a:p>
      </dgm:t>
    </dgm:pt>
    <dgm:pt modelId="{17DA9607-2056-43C5-8CCC-77D850896972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No contaminado</a:t>
          </a:r>
        </a:p>
        <a:p>
          <a:r>
            <a:rPr lang="es-MX" b="1" dirty="0" smtClean="0">
              <a:solidFill>
                <a:schemeClr val="tx1"/>
              </a:solidFill>
            </a:rPr>
            <a:t>(1) </a:t>
          </a:r>
          <a:endParaRPr lang="es-MX" b="1" dirty="0">
            <a:solidFill>
              <a:schemeClr val="tx1"/>
            </a:solidFill>
          </a:endParaRPr>
        </a:p>
      </dgm:t>
    </dgm:pt>
    <dgm:pt modelId="{A0D381A2-8169-45D1-B1C1-D64606E6EF41}" type="parTrans" cxnId="{4868E4B0-472D-4878-A214-71655C7571CB}">
      <dgm:prSet/>
      <dgm:spPr/>
      <dgm:t>
        <a:bodyPr/>
        <a:lstStyle/>
        <a:p>
          <a:endParaRPr lang="es-MX"/>
        </a:p>
      </dgm:t>
    </dgm:pt>
    <dgm:pt modelId="{64166456-63E3-4D90-BB5E-D5149450404D}" type="sibTrans" cxnId="{4868E4B0-472D-4878-A214-71655C7571CB}">
      <dgm:prSet/>
      <dgm:spPr/>
      <dgm:t>
        <a:bodyPr/>
        <a:lstStyle/>
        <a:p>
          <a:endParaRPr lang="es-MX"/>
        </a:p>
      </dgm:t>
    </dgm:pt>
    <dgm:pt modelId="{9D9892E4-9B18-4088-B7A8-8D47524575BE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Contaminación bacteriana (0)</a:t>
          </a:r>
          <a:endParaRPr lang="es-MX" b="1" dirty="0">
            <a:solidFill>
              <a:schemeClr val="tx1"/>
            </a:solidFill>
          </a:endParaRPr>
        </a:p>
      </dgm:t>
    </dgm:pt>
    <dgm:pt modelId="{2C8BE58B-3C9E-4F79-AB2E-A82D40A6B7C4}" type="parTrans" cxnId="{3C6C4944-4139-4370-9310-EC62EB62BDC5}">
      <dgm:prSet/>
      <dgm:spPr/>
      <dgm:t>
        <a:bodyPr/>
        <a:lstStyle/>
        <a:p>
          <a:endParaRPr lang="es-MX"/>
        </a:p>
      </dgm:t>
    </dgm:pt>
    <dgm:pt modelId="{F816C284-14BB-433D-9C09-026C0DB8789C}" type="sibTrans" cxnId="{3C6C4944-4139-4370-9310-EC62EB62BDC5}">
      <dgm:prSet/>
      <dgm:spPr/>
      <dgm:t>
        <a:bodyPr/>
        <a:lstStyle/>
        <a:p>
          <a:endParaRPr lang="es-MX"/>
        </a:p>
      </dgm:t>
    </dgm:pt>
    <dgm:pt modelId="{C127BFB2-1388-4728-A302-2358F4BDFB98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Contaminación</a:t>
          </a:r>
        </a:p>
        <a:p>
          <a:r>
            <a:rPr lang="es-MX" b="1" dirty="0" smtClean="0">
              <a:solidFill>
                <a:schemeClr val="tx1"/>
              </a:solidFill>
            </a:rPr>
            <a:t> fúngica (0) </a:t>
          </a:r>
          <a:endParaRPr lang="es-MX" b="1" dirty="0">
            <a:solidFill>
              <a:schemeClr val="tx1"/>
            </a:solidFill>
          </a:endParaRPr>
        </a:p>
      </dgm:t>
    </dgm:pt>
    <dgm:pt modelId="{6E59FB6A-A034-459F-83BE-51C145FCF8F0}" type="parTrans" cxnId="{6017742C-0768-49FD-B27E-65206C522783}">
      <dgm:prSet/>
      <dgm:spPr/>
      <dgm:t>
        <a:bodyPr/>
        <a:lstStyle/>
        <a:p>
          <a:endParaRPr lang="es-MX"/>
        </a:p>
      </dgm:t>
    </dgm:pt>
    <dgm:pt modelId="{BB7D0F3E-1B95-4B93-840B-B6D99C59E1F4}" type="sibTrans" cxnId="{6017742C-0768-49FD-B27E-65206C522783}">
      <dgm:prSet/>
      <dgm:spPr/>
      <dgm:t>
        <a:bodyPr/>
        <a:lstStyle/>
        <a:p>
          <a:endParaRPr lang="es-MX"/>
        </a:p>
      </dgm:t>
    </dgm:pt>
    <dgm:pt modelId="{4E7538DE-83A1-4B09-9B5B-CC6BF57EE3E9}" type="pres">
      <dgm:prSet presAssocID="{E6DE67D2-DEB3-4C60-8031-F33569111D5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F33F397-853B-4861-BD79-92F163C07E93}" type="pres">
      <dgm:prSet presAssocID="{17DA9607-2056-43C5-8CCC-77D850896972}" presName="composite" presStyleCnt="0"/>
      <dgm:spPr/>
    </dgm:pt>
    <dgm:pt modelId="{8EF959BD-3F2C-4AC7-9E30-BB9B189639B6}" type="pres">
      <dgm:prSet presAssocID="{17DA9607-2056-43C5-8CCC-77D850896972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B78AF87-C847-450D-8360-94C27B7837D6}" type="pres">
      <dgm:prSet presAssocID="{17DA9607-2056-43C5-8CCC-77D850896972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5D1CFA1-C146-4F17-8C0A-7E0C957E5208}" type="pres">
      <dgm:prSet presAssocID="{64166456-63E3-4D90-BB5E-D5149450404D}" presName="sibTrans" presStyleCnt="0"/>
      <dgm:spPr/>
    </dgm:pt>
    <dgm:pt modelId="{EFD207BF-266A-48DC-89B3-2CDF8A48F0EF}" type="pres">
      <dgm:prSet presAssocID="{9D9892E4-9B18-4088-B7A8-8D47524575BE}" presName="composite" presStyleCnt="0"/>
      <dgm:spPr/>
    </dgm:pt>
    <dgm:pt modelId="{2CD9B89D-67B6-42BD-B8D2-F4E17C266686}" type="pres">
      <dgm:prSet presAssocID="{9D9892E4-9B18-4088-B7A8-8D47524575BE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B8B4386-C2EC-4500-AF3F-6B905E87B9DD}" type="pres">
      <dgm:prSet presAssocID="{9D9892E4-9B18-4088-B7A8-8D47524575BE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506148F-5CD3-4734-91AF-E5062999DEBA}" type="pres">
      <dgm:prSet presAssocID="{F816C284-14BB-433D-9C09-026C0DB8789C}" presName="sibTrans" presStyleCnt="0"/>
      <dgm:spPr/>
    </dgm:pt>
    <dgm:pt modelId="{72F84C03-EEF1-44D3-BC1A-59BE106DC968}" type="pres">
      <dgm:prSet presAssocID="{C127BFB2-1388-4728-A302-2358F4BDFB98}" presName="composite" presStyleCnt="0"/>
      <dgm:spPr/>
    </dgm:pt>
    <dgm:pt modelId="{B5757EC0-D691-435C-8BAE-1B0B4DAB5567}" type="pres">
      <dgm:prSet presAssocID="{C127BFB2-1388-4728-A302-2358F4BDFB98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EBEDB3F-0605-4FFD-8800-96DAF576FF07}" type="pres">
      <dgm:prSet presAssocID="{C127BFB2-1388-4728-A302-2358F4BDFB98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C6C4944-4139-4370-9310-EC62EB62BDC5}" srcId="{E6DE67D2-DEB3-4C60-8031-F33569111D59}" destId="{9D9892E4-9B18-4088-B7A8-8D47524575BE}" srcOrd="1" destOrd="0" parTransId="{2C8BE58B-3C9E-4F79-AB2E-A82D40A6B7C4}" sibTransId="{F816C284-14BB-433D-9C09-026C0DB8789C}"/>
    <dgm:cxn modelId="{E5F6C04F-97FD-4C37-BA0C-36FF076DF371}" type="presOf" srcId="{C127BFB2-1388-4728-A302-2358F4BDFB98}" destId="{CEBEDB3F-0605-4FFD-8800-96DAF576FF07}" srcOrd="0" destOrd="0" presId="urn:microsoft.com/office/officeart/2008/layout/BendingPictureCaptionList"/>
    <dgm:cxn modelId="{39CC730B-CCC3-4990-9774-1DCD7AA72875}" type="presOf" srcId="{17DA9607-2056-43C5-8CCC-77D850896972}" destId="{4B78AF87-C847-450D-8360-94C27B7837D6}" srcOrd="0" destOrd="0" presId="urn:microsoft.com/office/officeart/2008/layout/BendingPictureCaptionList"/>
    <dgm:cxn modelId="{021F1C0D-092F-40ED-8C32-E27B190A6F03}" type="presOf" srcId="{9D9892E4-9B18-4088-B7A8-8D47524575BE}" destId="{6B8B4386-C2EC-4500-AF3F-6B905E87B9DD}" srcOrd="0" destOrd="0" presId="urn:microsoft.com/office/officeart/2008/layout/BendingPictureCaptionList"/>
    <dgm:cxn modelId="{4868E4B0-472D-4878-A214-71655C7571CB}" srcId="{E6DE67D2-DEB3-4C60-8031-F33569111D59}" destId="{17DA9607-2056-43C5-8CCC-77D850896972}" srcOrd="0" destOrd="0" parTransId="{A0D381A2-8169-45D1-B1C1-D64606E6EF41}" sibTransId="{64166456-63E3-4D90-BB5E-D5149450404D}"/>
    <dgm:cxn modelId="{1599A3DD-F936-4BF8-9001-792B010CDFE8}" type="presOf" srcId="{E6DE67D2-DEB3-4C60-8031-F33569111D59}" destId="{4E7538DE-83A1-4B09-9B5B-CC6BF57EE3E9}" srcOrd="0" destOrd="0" presId="urn:microsoft.com/office/officeart/2008/layout/BendingPictureCaptionList"/>
    <dgm:cxn modelId="{6017742C-0768-49FD-B27E-65206C522783}" srcId="{E6DE67D2-DEB3-4C60-8031-F33569111D59}" destId="{C127BFB2-1388-4728-A302-2358F4BDFB98}" srcOrd="2" destOrd="0" parTransId="{6E59FB6A-A034-459F-83BE-51C145FCF8F0}" sibTransId="{BB7D0F3E-1B95-4B93-840B-B6D99C59E1F4}"/>
    <dgm:cxn modelId="{6CF64EA4-FC39-453D-8711-7BFE95B3C5B0}" type="presParOf" srcId="{4E7538DE-83A1-4B09-9B5B-CC6BF57EE3E9}" destId="{EF33F397-853B-4861-BD79-92F163C07E93}" srcOrd="0" destOrd="0" presId="urn:microsoft.com/office/officeart/2008/layout/BendingPictureCaptionList"/>
    <dgm:cxn modelId="{15CB1797-6C90-4A2E-B884-89826461D121}" type="presParOf" srcId="{EF33F397-853B-4861-BD79-92F163C07E93}" destId="{8EF959BD-3F2C-4AC7-9E30-BB9B189639B6}" srcOrd="0" destOrd="0" presId="urn:microsoft.com/office/officeart/2008/layout/BendingPictureCaptionList"/>
    <dgm:cxn modelId="{FE657EF1-7E10-476B-A857-0410F0017B75}" type="presParOf" srcId="{EF33F397-853B-4861-BD79-92F163C07E93}" destId="{4B78AF87-C847-450D-8360-94C27B7837D6}" srcOrd="1" destOrd="0" presId="urn:microsoft.com/office/officeart/2008/layout/BendingPictureCaptionList"/>
    <dgm:cxn modelId="{CA6FE3C1-BB03-4ACF-BD3D-0896C2D30B80}" type="presParOf" srcId="{4E7538DE-83A1-4B09-9B5B-CC6BF57EE3E9}" destId="{E5D1CFA1-C146-4F17-8C0A-7E0C957E5208}" srcOrd="1" destOrd="0" presId="urn:microsoft.com/office/officeart/2008/layout/BendingPictureCaptionList"/>
    <dgm:cxn modelId="{0C1DB9E6-B180-456A-9E3C-51F75AA42316}" type="presParOf" srcId="{4E7538DE-83A1-4B09-9B5B-CC6BF57EE3E9}" destId="{EFD207BF-266A-48DC-89B3-2CDF8A48F0EF}" srcOrd="2" destOrd="0" presId="urn:microsoft.com/office/officeart/2008/layout/BendingPictureCaptionList"/>
    <dgm:cxn modelId="{0F0D48F7-FF05-49CD-8673-B54F8D5E06F9}" type="presParOf" srcId="{EFD207BF-266A-48DC-89B3-2CDF8A48F0EF}" destId="{2CD9B89D-67B6-42BD-B8D2-F4E17C266686}" srcOrd="0" destOrd="0" presId="urn:microsoft.com/office/officeart/2008/layout/BendingPictureCaptionList"/>
    <dgm:cxn modelId="{4339A82E-06A9-4A6C-8B43-FA47753C8B44}" type="presParOf" srcId="{EFD207BF-266A-48DC-89B3-2CDF8A48F0EF}" destId="{6B8B4386-C2EC-4500-AF3F-6B905E87B9DD}" srcOrd="1" destOrd="0" presId="urn:microsoft.com/office/officeart/2008/layout/BendingPictureCaptionList"/>
    <dgm:cxn modelId="{F8F8133F-2911-4B7E-9D23-7706925039C4}" type="presParOf" srcId="{4E7538DE-83A1-4B09-9B5B-CC6BF57EE3E9}" destId="{B506148F-5CD3-4734-91AF-E5062999DEBA}" srcOrd="3" destOrd="0" presId="urn:microsoft.com/office/officeart/2008/layout/BendingPictureCaptionList"/>
    <dgm:cxn modelId="{F2C64F42-3D58-4B03-A196-BFECC0FE17B9}" type="presParOf" srcId="{4E7538DE-83A1-4B09-9B5B-CC6BF57EE3E9}" destId="{72F84C03-EEF1-44D3-BC1A-59BE106DC968}" srcOrd="4" destOrd="0" presId="urn:microsoft.com/office/officeart/2008/layout/BendingPictureCaptionList"/>
    <dgm:cxn modelId="{FC9647B6-351B-48E7-ADD5-A5533E656A57}" type="presParOf" srcId="{72F84C03-EEF1-44D3-BC1A-59BE106DC968}" destId="{B5757EC0-D691-435C-8BAE-1B0B4DAB5567}" srcOrd="0" destOrd="0" presId="urn:microsoft.com/office/officeart/2008/layout/BendingPictureCaptionList"/>
    <dgm:cxn modelId="{2CD4FC91-6073-4EEA-83AF-2676B5519837}" type="presParOf" srcId="{72F84C03-EEF1-44D3-BC1A-59BE106DC968}" destId="{CEBEDB3F-0605-4FFD-8800-96DAF576FF0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134B4B-9573-43CE-8BBC-50474DB4F926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MX"/>
        </a:p>
      </dgm:t>
    </dgm:pt>
    <dgm:pt modelId="{ECF1A5F0-B40D-47C5-A315-DF99B8ADAAB0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No necrosado (1) </a:t>
          </a:r>
          <a:endParaRPr lang="es-MX" b="1" dirty="0">
            <a:solidFill>
              <a:schemeClr val="tx1"/>
            </a:solidFill>
          </a:endParaRPr>
        </a:p>
      </dgm:t>
    </dgm:pt>
    <dgm:pt modelId="{B7628A4C-7818-43AA-B8B5-FF54658C39AA}" type="parTrans" cxnId="{1F85913D-F456-4B11-85AB-79856BBF5E93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DB6E83B0-1EEE-4ECB-BE93-F229B9959718}" type="sibTrans" cxnId="{1F85913D-F456-4B11-85AB-79856BBF5E93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60DCCFC3-F436-49E6-9FFC-5A670F950B4B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Necrosado (0) </a:t>
          </a:r>
          <a:endParaRPr lang="es-MX" b="1" dirty="0">
            <a:solidFill>
              <a:schemeClr val="tx1"/>
            </a:solidFill>
          </a:endParaRPr>
        </a:p>
      </dgm:t>
    </dgm:pt>
    <dgm:pt modelId="{F9907167-347F-4847-81A5-B5249BA42FDF}" type="parTrans" cxnId="{A36C984D-A371-48B7-AC13-137CA5A9F105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228C8A53-737C-46C3-BC28-49F91B83738C}" type="sibTrans" cxnId="{A36C984D-A371-48B7-AC13-137CA5A9F105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D5115CB4-CEDC-47B3-876B-3C34AC268350}" type="pres">
      <dgm:prSet presAssocID="{EB134B4B-9573-43CE-8BBC-50474DB4F92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60666DA-24E8-446E-9DD8-D012E2F0578B}" type="pres">
      <dgm:prSet presAssocID="{ECF1A5F0-B40D-47C5-A315-DF99B8ADAAB0}" presName="composite" presStyleCnt="0"/>
      <dgm:spPr/>
    </dgm:pt>
    <dgm:pt modelId="{131B21FF-C353-4D83-9518-86F98D78A708}" type="pres">
      <dgm:prSet presAssocID="{ECF1A5F0-B40D-47C5-A315-DF99B8ADAAB0}" presName="rect1" presStyleLbl="b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E2404AE-C9C3-44B6-8983-2FA736789446}" type="pres">
      <dgm:prSet presAssocID="{ECF1A5F0-B40D-47C5-A315-DF99B8ADAAB0}" presName="wedgeRectCallout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DB605C-25DF-4ACF-AB7B-34118581F71F}" type="pres">
      <dgm:prSet presAssocID="{DB6E83B0-1EEE-4ECB-BE93-F229B9959718}" presName="sibTrans" presStyleCnt="0"/>
      <dgm:spPr/>
    </dgm:pt>
    <dgm:pt modelId="{73CC2E0D-0653-4DC2-928C-5D6890F592CD}" type="pres">
      <dgm:prSet presAssocID="{60DCCFC3-F436-49E6-9FFC-5A670F950B4B}" presName="composite" presStyleCnt="0"/>
      <dgm:spPr/>
    </dgm:pt>
    <dgm:pt modelId="{634D8105-A072-477B-BEA2-401BF9A524E2}" type="pres">
      <dgm:prSet presAssocID="{60DCCFC3-F436-49E6-9FFC-5A670F950B4B}" presName="rect1" presStyleLbl="b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A978933-F109-40ED-B9CF-B3B3201774FA}" type="pres">
      <dgm:prSet presAssocID="{60DCCFC3-F436-49E6-9FFC-5A670F950B4B}" presName="wedgeRectCallout1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452608C-DA46-4856-9CBB-6CB1CB53DD82}" type="presOf" srcId="{EB134B4B-9573-43CE-8BBC-50474DB4F926}" destId="{D5115CB4-CEDC-47B3-876B-3C34AC268350}" srcOrd="0" destOrd="0" presId="urn:microsoft.com/office/officeart/2008/layout/BendingPictureCaptionList"/>
    <dgm:cxn modelId="{6EC40D9E-4537-477D-92A8-447015E365CD}" type="presOf" srcId="{ECF1A5F0-B40D-47C5-A315-DF99B8ADAAB0}" destId="{FE2404AE-C9C3-44B6-8983-2FA736789446}" srcOrd="0" destOrd="0" presId="urn:microsoft.com/office/officeart/2008/layout/BendingPictureCaptionList"/>
    <dgm:cxn modelId="{1F85913D-F456-4B11-85AB-79856BBF5E93}" srcId="{EB134B4B-9573-43CE-8BBC-50474DB4F926}" destId="{ECF1A5F0-B40D-47C5-A315-DF99B8ADAAB0}" srcOrd="0" destOrd="0" parTransId="{B7628A4C-7818-43AA-B8B5-FF54658C39AA}" sibTransId="{DB6E83B0-1EEE-4ECB-BE93-F229B9959718}"/>
    <dgm:cxn modelId="{A36C984D-A371-48B7-AC13-137CA5A9F105}" srcId="{EB134B4B-9573-43CE-8BBC-50474DB4F926}" destId="{60DCCFC3-F436-49E6-9FFC-5A670F950B4B}" srcOrd="1" destOrd="0" parTransId="{F9907167-347F-4847-81A5-B5249BA42FDF}" sibTransId="{228C8A53-737C-46C3-BC28-49F91B83738C}"/>
    <dgm:cxn modelId="{6201DA77-EE05-426F-950A-C13A48A3B9F4}" type="presOf" srcId="{60DCCFC3-F436-49E6-9FFC-5A670F950B4B}" destId="{EA978933-F109-40ED-B9CF-B3B3201774FA}" srcOrd="0" destOrd="0" presId="urn:microsoft.com/office/officeart/2008/layout/BendingPictureCaptionList"/>
    <dgm:cxn modelId="{90749092-C87E-4F58-B8E9-9EFC4605AD38}" type="presParOf" srcId="{D5115CB4-CEDC-47B3-876B-3C34AC268350}" destId="{160666DA-24E8-446E-9DD8-D012E2F0578B}" srcOrd="0" destOrd="0" presId="urn:microsoft.com/office/officeart/2008/layout/BendingPictureCaptionList"/>
    <dgm:cxn modelId="{5371A79C-99CA-4551-B065-116DEFBA7D9C}" type="presParOf" srcId="{160666DA-24E8-446E-9DD8-D012E2F0578B}" destId="{131B21FF-C353-4D83-9518-86F98D78A708}" srcOrd="0" destOrd="0" presId="urn:microsoft.com/office/officeart/2008/layout/BendingPictureCaptionList"/>
    <dgm:cxn modelId="{1DFDDCBF-BF37-4BC0-9007-8BA0DAA18399}" type="presParOf" srcId="{160666DA-24E8-446E-9DD8-D012E2F0578B}" destId="{FE2404AE-C9C3-44B6-8983-2FA736789446}" srcOrd="1" destOrd="0" presId="urn:microsoft.com/office/officeart/2008/layout/BendingPictureCaptionList"/>
    <dgm:cxn modelId="{0BAC947E-9F3D-4908-9916-339C5994B924}" type="presParOf" srcId="{D5115CB4-CEDC-47B3-876B-3C34AC268350}" destId="{95DB605C-25DF-4ACF-AB7B-34118581F71F}" srcOrd="1" destOrd="0" presId="urn:microsoft.com/office/officeart/2008/layout/BendingPictureCaptionList"/>
    <dgm:cxn modelId="{5D042D2E-786D-4AF6-8176-8C240F2C4886}" type="presParOf" srcId="{D5115CB4-CEDC-47B3-876B-3C34AC268350}" destId="{73CC2E0D-0653-4DC2-928C-5D6890F592CD}" srcOrd="2" destOrd="0" presId="urn:microsoft.com/office/officeart/2008/layout/BendingPictureCaptionList"/>
    <dgm:cxn modelId="{BE040849-E342-46FF-9CAC-759AA7977A49}" type="presParOf" srcId="{73CC2E0D-0653-4DC2-928C-5D6890F592CD}" destId="{634D8105-A072-477B-BEA2-401BF9A524E2}" srcOrd="0" destOrd="0" presId="urn:microsoft.com/office/officeart/2008/layout/BendingPictureCaptionList"/>
    <dgm:cxn modelId="{7D7908E6-5B3C-4841-B8FF-5FBD6DAB987F}" type="presParOf" srcId="{73CC2E0D-0653-4DC2-928C-5D6890F592CD}" destId="{EA978933-F109-40ED-B9CF-B3B3201774F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134B4B-9573-43CE-8BBC-50474DB4F926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MX"/>
        </a:p>
      </dgm:t>
    </dgm:pt>
    <dgm:pt modelId="{ECF1A5F0-B40D-47C5-A315-DF99B8ADAAB0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Presencia de callo (1) </a:t>
          </a:r>
          <a:endParaRPr lang="es-MX" b="1" dirty="0">
            <a:solidFill>
              <a:schemeClr val="tx1"/>
            </a:solidFill>
          </a:endParaRPr>
        </a:p>
      </dgm:t>
    </dgm:pt>
    <dgm:pt modelId="{B7628A4C-7818-43AA-B8B5-FF54658C39AA}" type="parTrans" cxnId="{1F85913D-F456-4B11-85AB-79856BBF5E93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DB6E83B0-1EEE-4ECB-BE93-F229B9959718}" type="sibTrans" cxnId="{1F85913D-F456-4B11-85AB-79856BBF5E93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60DCCFC3-F436-49E6-9FFC-5A670F950B4B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Ausencia de callo (0)</a:t>
          </a:r>
          <a:endParaRPr lang="es-MX" b="1" dirty="0">
            <a:solidFill>
              <a:schemeClr val="tx1"/>
            </a:solidFill>
          </a:endParaRPr>
        </a:p>
      </dgm:t>
    </dgm:pt>
    <dgm:pt modelId="{F9907167-347F-4847-81A5-B5249BA42FDF}" type="parTrans" cxnId="{A36C984D-A371-48B7-AC13-137CA5A9F105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228C8A53-737C-46C3-BC28-49F91B83738C}" type="sibTrans" cxnId="{A36C984D-A371-48B7-AC13-137CA5A9F105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D5115CB4-CEDC-47B3-876B-3C34AC268350}" type="pres">
      <dgm:prSet presAssocID="{EB134B4B-9573-43CE-8BBC-50474DB4F92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60666DA-24E8-446E-9DD8-D012E2F0578B}" type="pres">
      <dgm:prSet presAssocID="{ECF1A5F0-B40D-47C5-A315-DF99B8ADAAB0}" presName="composite" presStyleCnt="0"/>
      <dgm:spPr/>
    </dgm:pt>
    <dgm:pt modelId="{131B21FF-C353-4D83-9518-86F98D78A708}" type="pres">
      <dgm:prSet presAssocID="{ECF1A5F0-B40D-47C5-A315-DF99B8ADAAB0}" presName="rect1" presStyleLbl="bgImgPlace1" presStyleIdx="0" presStyleCnt="2" custScaleX="11169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FE2404AE-C9C3-44B6-8983-2FA736789446}" type="pres">
      <dgm:prSet presAssocID="{ECF1A5F0-B40D-47C5-A315-DF99B8ADAAB0}" presName="wedgeRectCallout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DB605C-25DF-4ACF-AB7B-34118581F71F}" type="pres">
      <dgm:prSet presAssocID="{DB6E83B0-1EEE-4ECB-BE93-F229B9959718}" presName="sibTrans" presStyleCnt="0"/>
      <dgm:spPr/>
    </dgm:pt>
    <dgm:pt modelId="{73CC2E0D-0653-4DC2-928C-5D6890F592CD}" type="pres">
      <dgm:prSet presAssocID="{60DCCFC3-F436-49E6-9FFC-5A670F950B4B}" presName="composite" presStyleCnt="0"/>
      <dgm:spPr/>
    </dgm:pt>
    <dgm:pt modelId="{634D8105-A072-477B-BEA2-401BF9A524E2}" type="pres">
      <dgm:prSet presAssocID="{60DCCFC3-F436-49E6-9FFC-5A670F950B4B}" presName="rect1" presStyleLbl="b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A978933-F109-40ED-B9CF-B3B3201774FA}" type="pres">
      <dgm:prSet presAssocID="{60DCCFC3-F436-49E6-9FFC-5A670F950B4B}" presName="wedgeRectCallout1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F85913D-F456-4B11-85AB-79856BBF5E93}" srcId="{EB134B4B-9573-43CE-8BBC-50474DB4F926}" destId="{ECF1A5F0-B40D-47C5-A315-DF99B8ADAAB0}" srcOrd="0" destOrd="0" parTransId="{B7628A4C-7818-43AA-B8B5-FF54658C39AA}" sibTransId="{DB6E83B0-1EEE-4ECB-BE93-F229B9959718}"/>
    <dgm:cxn modelId="{83798741-920A-4310-8D69-A70F2806E760}" type="presOf" srcId="{EB134B4B-9573-43CE-8BBC-50474DB4F926}" destId="{D5115CB4-CEDC-47B3-876B-3C34AC268350}" srcOrd="0" destOrd="0" presId="urn:microsoft.com/office/officeart/2008/layout/BendingPictureCaptionList"/>
    <dgm:cxn modelId="{4E482629-E26A-418D-8DC5-997ED4FFF9C1}" type="presOf" srcId="{60DCCFC3-F436-49E6-9FFC-5A670F950B4B}" destId="{EA978933-F109-40ED-B9CF-B3B3201774FA}" srcOrd="0" destOrd="0" presId="urn:microsoft.com/office/officeart/2008/layout/BendingPictureCaptionList"/>
    <dgm:cxn modelId="{A7B3D830-507F-4684-88B3-A29F344E1B16}" type="presOf" srcId="{ECF1A5F0-B40D-47C5-A315-DF99B8ADAAB0}" destId="{FE2404AE-C9C3-44B6-8983-2FA736789446}" srcOrd="0" destOrd="0" presId="urn:microsoft.com/office/officeart/2008/layout/BendingPictureCaptionList"/>
    <dgm:cxn modelId="{A36C984D-A371-48B7-AC13-137CA5A9F105}" srcId="{EB134B4B-9573-43CE-8BBC-50474DB4F926}" destId="{60DCCFC3-F436-49E6-9FFC-5A670F950B4B}" srcOrd="1" destOrd="0" parTransId="{F9907167-347F-4847-81A5-B5249BA42FDF}" sibTransId="{228C8A53-737C-46C3-BC28-49F91B83738C}"/>
    <dgm:cxn modelId="{A86C5A6C-5D3B-4B57-BA0C-83AA2F595177}" type="presParOf" srcId="{D5115CB4-CEDC-47B3-876B-3C34AC268350}" destId="{160666DA-24E8-446E-9DD8-D012E2F0578B}" srcOrd="0" destOrd="0" presId="urn:microsoft.com/office/officeart/2008/layout/BendingPictureCaptionList"/>
    <dgm:cxn modelId="{F35AFF15-195E-494F-964A-3AC9DC42D274}" type="presParOf" srcId="{160666DA-24E8-446E-9DD8-D012E2F0578B}" destId="{131B21FF-C353-4D83-9518-86F98D78A708}" srcOrd="0" destOrd="0" presId="urn:microsoft.com/office/officeart/2008/layout/BendingPictureCaptionList"/>
    <dgm:cxn modelId="{2483EC41-EC00-45C5-A345-EEB94577A89A}" type="presParOf" srcId="{160666DA-24E8-446E-9DD8-D012E2F0578B}" destId="{FE2404AE-C9C3-44B6-8983-2FA736789446}" srcOrd="1" destOrd="0" presId="urn:microsoft.com/office/officeart/2008/layout/BendingPictureCaptionList"/>
    <dgm:cxn modelId="{62C1D758-24AB-4A06-B733-C41262650A5F}" type="presParOf" srcId="{D5115CB4-CEDC-47B3-876B-3C34AC268350}" destId="{95DB605C-25DF-4ACF-AB7B-34118581F71F}" srcOrd="1" destOrd="0" presId="urn:microsoft.com/office/officeart/2008/layout/BendingPictureCaptionList"/>
    <dgm:cxn modelId="{65C64A28-903B-49F1-A567-855ED96A593A}" type="presParOf" srcId="{D5115CB4-CEDC-47B3-876B-3C34AC268350}" destId="{73CC2E0D-0653-4DC2-928C-5D6890F592CD}" srcOrd="2" destOrd="0" presId="urn:microsoft.com/office/officeart/2008/layout/BendingPictureCaptionList"/>
    <dgm:cxn modelId="{5D5640FA-A1E2-4E8F-BC91-DD6B73D1947A}" type="presParOf" srcId="{73CC2E0D-0653-4DC2-928C-5D6890F592CD}" destId="{634D8105-A072-477B-BEA2-401BF9A524E2}" srcOrd="0" destOrd="0" presId="urn:microsoft.com/office/officeart/2008/layout/BendingPictureCaptionList"/>
    <dgm:cxn modelId="{DF0D0995-E748-43F4-84E6-4788D25C6FD7}" type="presParOf" srcId="{73CC2E0D-0653-4DC2-928C-5D6890F592CD}" destId="{EA978933-F109-40ED-B9CF-B3B3201774F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B134B4B-9573-43CE-8BBC-50474DB4F926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MX"/>
        </a:p>
      </dgm:t>
    </dgm:pt>
    <dgm:pt modelId="{60DCCFC3-F436-49E6-9FFC-5A670F950B4B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Peso</a:t>
          </a:r>
          <a:r>
            <a:rPr lang="es-MX" b="1" baseline="0" dirty="0" smtClean="0">
              <a:solidFill>
                <a:schemeClr val="tx1"/>
              </a:solidFill>
            </a:rPr>
            <a:t> en gramos </a:t>
          </a:r>
        </a:p>
        <a:p>
          <a:r>
            <a:rPr lang="es-MX" b="1" baseline="0" dirty="0" smtClean="0">
              <a:solidFill>
                <a:schemeClr val="tx1"/>
              </a:solidFill>
            </a:rPr>
            <a:t>60 días </a:t>
          </a:r>
          <a:endParaRPr lang="es-MX" b="1" dirty="0">
            <a:solidFill>
              <a:schemeClr val="tx1"/>
            </a:solidFill>
          </a:endParaRPr>
        </a:p>
      </dgm:t>
    </dgm:pt>
    <dgm:pt modelId="{F9907167-347F-4847-81A5-B5249BA42FDF}" type="parTrans" cxnId="{A36C984D-A371-48B7-AC13-137CA5A9F105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228C8A53-737C-46C3-BC28-49F91B83738C}" type="sibTrans" cxnId="{A36C984D-A371-48B7-AC13-137CA5A9F105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D5115CB4-CEDC-47B3-876B-3C34AC268350}" type="pres">
      <dgm:prSet presAssocID="{EB134B4B-9573-43CE-8BBC-50474DB4F92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3CC2E0D-0653-4DC2-928C-5D6890F592CD}" type="pres">
      <dgm:prSet presAssocID="{60DCCFC3-F436-49E6-9FFC-5A670F950B4B}" presName="composite" presStyleCnt="0"/>
      <dgm:spPr/>
    </dgm:pt>
    <dgm:pt modelId="{634D8105-A072-477B-BEA2-401BF9A524E2}" type="pres">
      <dgm:prSet presAssocID="{60DCCFC3-F436-49E6-9FFC-5A670F950B4B}" presName="rect1" presStyleLbl="bgImgPlace1" presStyleIdx="0" presStyleCnt="1" custLinFactNeighborY="-441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A978933-F109-40ED-B9CF-B3B3201774FA}" type="pres">
      <dgm:prSet presAssocID="{60DCCFC3-F436-49E6-9FFC-5A670F950B4B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36C984D-A371-48B7-AC13-137CA5A9F105}" srcId="{EB134B4B-9573-43CE-8BBC-50474DB4F926}" destId="{60DCCFC3-F436-49E6-9FFC-5A670F950B4B}" srcOrd="0" destOrd="0" parTransId="{F9907167-347F-4847-81A5-B5249BA42FDF}" sibTransId="{228C8A53-737C-46C3-BC28-49F91B83738C}"/>
    <dgm:cxn modelId="{8046C119-09A8-4A86-8F47-0C3E466C1654}" type="presOf" srcId="{EB134B4B-9573-43CE-8BBC-50474DB4F926}" destId="{D5115CB4-CEDC-47B3-876B-3C34AC268350}" srcOrd="0" destOrd="0" presId="urn:microsoft.com/office/officeart/2008/layout/BendingPictureCaptionList"/>
    <dgm:cxn modelId="{6C140637-E810-4209-B98B-F7062FA59230}" type="presOf" srcId="{60DCCFC3-F436-49E6-9FFC-5A670F950B4B}" destId="{EA978933-F109-40ED-B9CF-B3B3201774FA}" srcOrd="0" destOrd="0" presId="urn:microsoft.com/office/officeart/2008/layout/BendingPictureCaptionList"/>
    <dgm:cxn modelId="{8CB87E86-75FD-4570-A0E7-47DF27050E18}" type="presParOf" srcId="{D5115CB4-CEDC-47B3-876B-3C34AC268350}" destId="{73CC2E0D-0653-4DC2-928C-5D6890F592CD}" srcOrd="0" destOrd="0" presId="urn:microsoft.com/office/officeart/2008/layout/BendingPictureCaptionList"/>
    <dgm:cxn modelId="{193D8BDC-C24C-4DD9-B430-D0EA777598BD}" type="presParOf" srcId="{73CC2E0D-0653-4DC2-928C-5D6890F592CD}" destId="{634D8105-A072-477B-BEA2-401BF9A524E2}" srcOrd="0" destOrd="0" presId="urn:microsoft.com/office/officeart/2008/layout/BendingPictureCaptionList"/>
    <dgm:cxn modelId="{3345DFE9-F4D8-4E71-BA00-AA3FAACCB2B3}" type="presParOf" srcId="{73CC2E0D-0653-4DC2-928C-5D6890F592CD}" destId="{EA978933-F109-40ED-B9CF-B3B3201774F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93BDBA4-63B4-4270-93BE-F10D91558804}" type="doc">
      <dgm:prSet loTypeId="urn:microsoft.com/office/officeart/2005/8/layout/lProcess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MX"/>
        </a:p>
      </dgm:t>
    </dgm:pt>
    <dgm:pt modelId="{E7102DEB-6AD6-40B6-9305-D5978FDEFFF3}">
      <dgm:prSet phldrT="[Texto]"/>
      <dgm:spPr/>
      <dgm:t>
        <a:bodyPr/>
        <a:lstStyle/>
        <a:p>
          <a:r>
            <a:rPr lang="es-MX" b="1" dirty="0" smtClean="0">
              <a:latin typeface="+mj-lt"/>
              <a:cs typeface="Times New Roman" panose="02020603050405020304" pitchFamily="18" charset="0"/>
            </a:rPr>
            <a:t>3.2: Recambio de Medio </a:t>
          </a:r>
          <a:endParaRPr lang="es-MX" dirty="0"/>
        </a:p>
      </dgm:t>
    </dgm:pt>
    <dgm:pt modelId="{CF367E82-B165-4A36-958B-A84BB08A3917}" type="parTrans" cxnId="{630C4BCE-7099-4315-8141-6AD8CB216C08}">
      <dgm:prSet/>
      <dgm:spPr/>
      <dgm:t>
        <a:bodyPr/>
        <a:lstStyle/>
        <a:p>
          <a:endParaRPr lang="es-MX"/>
        </a:p>
      </dgm:t>
    </dgm:pt>
    <dgm:pt modelId="{6F33B4C6-3DFE-4E0B-AAC0-0AFC39EE75A5}" type="sibTrans" cxnId="{630C4BCE-7099-4315-8141-6AD8CB216C08}">
      <dgm:prSet/>
      <dgm:spPr/>
      <dgm:t>
        <a:bodyPr/>
        <a:lstStyle/>
        <a:p>
          <a:endParaRPr lang="es-MX"/>
        </a:p>
      </dgm:t>
    </dgm:pt>
    <dgm:pt modelId="{F506491C-C639-401A-9A38-007D1C530142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F72F06D6-3CDE-49EE-983B-4E0D09F93267}" type="parTrans" cxnId="{8112B347-5916-467B-BFE3-8A9D66F385E1}">
      <dgm:prSet/>
      <dgm:spPr/>
      <dgm:t>
        <a:bodyPr/>
        <a:lstStyle/>
        <a:p>
          <a:endParaRPr lang="es-MX"/>
        </a:p>
      </dgm:t>
    </dgm:pt>
    <dgm:pt modelId="{5EBBBCFC-DFFD-4A94-99A9-1D392D881BF2}" type="sibTrans" cxnId="{8112B347-5916-467B-BFE3-8A9D66F385E1}">
      <dgm:prSet/>
      <dgm:spPr/>
      <dgm:t>
        <a:bodyPr/>
        <a:lstStyle/>
        <a:p>
          <a:endParaRPr lang="es-MX"/>
        </a:p>
      </dgm:t>
    </dgm:pt>
    <dgm:pt modelId="{BD2E2EFA-1C42-4FFF-81D9-FBCDB2071B56}">
      <dgm:prSet phldrT="[Texto]"/>
      <dgm:spPr/>
      <dgm:t>
        <a:bodyPr/>
        <a:lstStyle/>
        <a:p>
          <a:r>
            <a:rPr lang="es-MX" b="1" dirty="0" smtClean="0">
              <a:latin typeface="+mj-lt"/>
              <a:cs typeface="Times New Roman" panose="02020603050405020304" pitchFamily="18" charset="0"/>
            </a:rPr>
            <a:t>3.3: Obtención de una suspensión celular homogénea </a:t>
          </a:r>
          <a:endParaRPr lang="es-MX" dirty="0"/>
        </a:p>
      </dgm:t>
    </dgm:pt>
    <dgm:pt modelId="{A58CA031-A96D-4350-9EC9-D923BEC4F8CE}" type="parTrans" cxnId="{53CA43E9-FF45-46DD-87B2-07A3FF532D2D}">
      <dgm:prSet/>
      <dgm:spPr/>
      <dgm:t>
        <a:bodyPr/>
        <a:lstStyle/>
        <a:p>
          <a:endParaRPr lang="es-MX"/>
        </a:p>
      </dgm:t>
    </dgm:pt>
    <dgm:pt modelId="{A39E3207-AF28-4F62-A662-E21922BD690B}" type="sibTrans" cxnId="{53CA43E9-FF45-46DD-87B2-07A3FF532D2D}">
      <dgm:prSet/>
      <dgm:spPr/>
      <dgm:t>
        <a:bodyPr/>
        <a:lstStyle/>
        <a:p>
          <a:endParaRPr lang="es-MX"/>
        </a:p>
      </dgm:t>
    </dgm:pt>
    <dgm:pt modelId="{12EB5028-F41F-47CD-B44E-E3FC8E907DF4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ED07A4ED-7F32-4A08-A115-A1760CEA22D0}" type="parTrans" cxnId="{BF114CF8-900C-424B-A8F1-45DFBA28B57C}">
      <dgm:prSet/>
      <dgm:spPr/>
      <dgm:t>
        <a:bodyPr/>
        <a:lstStyle/>
        <a:p>
          <a:endParaRPr lang="es-MX"/>
        </a:p>
      </dgm:t>
    </dgm:pt>
    <dgm:pt modelId="{18FEBF50-1BB6-4C19-82C0-F0B611B550F9}" type="sibTrans" cxnId="{BF114CF8-900C-424B-A8F1-45DFBA28B57C}">
      <dgm:prSet/>
      <dgm:spPr/>
      <dgm:t>
        <a:bodyPr/>
        <a:lstStyle/>
        <a:p>
          <a:endParaRPr lang="es-MX"/>
        </a:p>
      </dgm:t>
    </dgm:pt>
    <dgm:pt modelId="{1C051477-BBBB-46FF-B4EA-EAEC4B48DBED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273A018A-0E8B-4175-9439-F757AA9381B3}" type="parTrans" cxnId="{4A727317-324A-4213-A6D6-339E99AC62F6}">
      <dgm:prSet/>
      <dgm:spPr/>
      <dgm:t>
        <a:bodyPr/>
        <a:lstStyle/>
        <a:p>
          <a:endParaRPr lang="es-MX"/>
        </a:p>
      </dgm:t>
    </dgm:pt>
    <dgm:pt modelId="{B7595FFF-7B90-4EA6-9F14-ABE0F0A63080}" type="sibTrans" cxnId="{4A727317-324A-4213-A6D6-339E99AC62F6}">
      <dgm:prSet/>
      <dgm:spPr/>
      <dgm:t>
        <a:bodyPr/>
        <a:lstStyle/>
        <a:p>
          <a:endParaRPr lang="es-MX"/>
        </a:p>
      </dgm:t>
    </dgm:pt>
    <dgm:pt modelId="{6F829921-5DC4-46B3-8CD8-0486A7134C8B}">
      <dgm:prSet phldrT="[Tex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591FFE40-3843-47BE-972B-FD82CE1A05E3}" type="sibTrans" cxnId="{4932305F-3196-4704-9CDD-D2CAD33A5B00}">
      <dgm:prSet/>
      <dgm:spPr/>
      <dgm:t>
        <a:bodyPr/>
        <a:lstStyle/>
        <a:p>
          <a:endParaRPr lang="es-MX"/>
        </a:p>
      </dgm:t>
    </dgm:pt>
    <dgm:pt modelId="{2D28893C-5862-494A-AAF5-6E1683E9B348}" type="parTrans" cxnId="{4932305F-3196-4704-9CDD-D2CAD33A5B00}">
      <dgm:prSet/>
      <dgm:spPr/>
      <dgm:t>
        <a:bodyPr/>
        <a:lstStyle/>
        <a:p>
          <a:endParaRPr lang="es-MX"/>
        </a:p>
      </dgm:t>
    </dgm:pt>
    <dgm:pt modelId="{17C5303D-F073-4A24-8128-2D9ECE76B82B}">
      <dgm:prSet phldrT="[Texto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CE9E1C56-4C0A-40E2-98EB-C02FC90EF4D7}" type="sibTrans" cxnId="{663CB819-BAD3-45E2-B521-0F43E6564CEC}">
      <dgm:prSet/>
      <dgm:spPr/>
      <dgm:t>
        <a:bodyPr/>
        <a:lstStyle/>
        <a:p>
          <a:endParaRPr lang="es-MX"/>
        </a:p>
      </dgm:t>
    </dgm:pt>
    <dgm:pt modelId="{77962239-E116-4EF5-8E27-958C33B7E88E}" type="parTrans" cxnId="{663CB819-BAD3-45E2-B521-0F43E6564CEC}">
      <dgm:prSet/>
      <dgm:spPr/>
      <dgm:t>
        <a:bodyPr/>
        <a:lstStyle/>
        <a:p>
          <a:endParaRPr lang="es-MX"/>
        </a:p>
      </dgm:t>
    </dgm:pt>
    <dgm:pt modelId="{C5D651DE-4CAA-423D-86F9-A4D8DE6A05B7}">
      <dgm:prSet phldrT="[Texto]" phldr="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872AF80A-517C-4558-A317-B70F8F6F42B6}" type="sibTrans" cxnId="{9E574233-8E06-488C-9D1D-76423DD689DF}">
      <dgm:prSet/>
      <dgm:spPr/>
      <dgm:t>
        <a:bodyPr/>
        <a:lstStyle/>
        <a:p>
          <a:endParaRPr lang="es-MX"/>
        </a:p>
      </dgm:t>
    </dgm:pt>
    <dgm:pt modelId="{24A02EC9-90AE-484C-AFB9-3F738F3CF3EF}" type="parTrans" cxnId="{9E574233-8E06-488C-9D1D-76423DD689DF}">
      <dgm:prSet/>
      <dgm:spPr/>
      <dgm:t>
        <a:bodyPr/>
        <a:lstStyle/>
        <a:p>
          <a:endParaRPr lang="es-MX"/>
        </a:p>
      </dgm:t>
    </dgm:pt>
    <dgm:pt modelId="{83EC7C03-7317-4A12-9347-64B3CDB75CB0}">
      <dgm:prSet phldrT="[Texto]"/>
      <dgm:spPr/>
      <dgm:t>
        <a:bodyPr/>
        <a:lstStyle/>
        <a:p>
          <a:r>
            <a:rPr lang="es-MX" b="1" dirty="0" smtClean="0"/>
            <a:t>3.4 Cinética celular </a:t>
          </a:r>
          <a:endParaRPr lang="es-MX" b="1" dirty="0"/>
        </a:p>
      </dgm:t>
    </dgm:pt>
    <dgm:pt modelId="{460E50A0-9F99-4594-9E68-EC99786FFFBE}" type="sibTrans" cxnId="{7FDB9925-ED53-4CA9-BFEA-3915CE54C71E}">
      <dgm:prSet/>
      <dgm:spPr/>
      <dgm:t>
        <a:bodyPr/>
        <a:lstStyle/>
        <a:p>
          <a:endParaRPr lang="es-MX"/>
        </a:p>
      </dgm:t>
    </dgm:pt>
    <dgm:pt modelId="{175BA545-516C-4602-A8E5-5E060C991739}" type="parTrans" cxnId="{7FDB9925-ED53-4CA9-BFEA-3915CE54C71E}">
      <dgm:prSet/>
      <dgm:spPr/>
      <dgm:t>
        <a:bodyPr/>
        <a:lstStyle/>
        <a:p>
          <a:endParaRPr lang="es-MX"/>
        </a:p>
      </dgm:t>
    </dgm:pt>
    <dgm:pt modelId="{F22555CA-11E0-409B-836D-36590FA8A682}" type="pres">
      <dgm:prSet presAssocID="{793BDBA4-63B4-4270-93BE-F10D9155880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226E275-6FC0-4FE4-83AC-578866FFC51D}" type="pres">
      <dgm:prSet presAssocID="{E7102DEB-6AD6-40B6-9305-D5978FDEFFF3}" presName="compNode" presStyleCnt="0"/>
      <dgm:spPr/>
    </dgm:pt>
    <dgm:pt modelId="{9ED2FFFC-D8AC-4806-ACF3-CB70D70E0F42}" type="pres">
      <dgm:prSet presAssocID="{E7102DEB-6AD6-40B6-9305-D5978FDEFFF3}" presName="aNode" presStyleLbl="bgShp" presStyleIdx="0" presStyleCnt="3"/>
      <dgm:spPr/>
      <dgm:t>
        <a:bodyPr/>
        <a:lstStyle/>
        <a:p>
          <a:endParaRPr lang="es-MX"/>
        </a:p>
      </dgm:t>
    </dgm:pt>
    <dgm:pt modelId="{16578BE0-6E20-4C62-B868-747EE44D686A}" type="pres">
      <dgm:prSet presAssocID="{E7102DEB-6AD6-40B6-9305-D5978FDEFFF3}" presName="textNode" presStyleLbl="bgShp" presStyleIdx="0" presStyleCnt="3"/>
      <dgm:spPr/>
      <dgm:t>
        <a:bodyPr/>
        <a:lstStyle/>
        <a:p>
          <a:endParaRPr lang="es-MX"/>
        </a:p>
      </dgm:t>
    </dgm:pt>
    <dgm:pt modelId="{D4330EDD-C3C5-402C-9CD7-43A943A890AC}" type="pres">
      <dgm:prSet presAssocID="{E7102DEB-6AD6-40B6-9305-D5978FDEFFF3}" presName="compChildNode" presStyleCnt="0"/>
      <dgm:spPr/>
    </dgm:pt>
    <dgm:pt modelId="{47EB0D8E-184A-4025-BCB1-769F81013E49}" type="pres">
      <dgm:prSet presAssocID="{E7102DEB-6AD6-40B6-9305-D5978FDEFFF3}" presName="theInnerList" presStyleCnt="0"/>
      <dgm:spPr/>
    </dgm:pt>
    <dgm:pt modelId="{5DED3383-A9F8-4913-929E-78C5458AF2E6}" type="pres">
      <dgm:prSet presAssocID="{F506491C-C639-401A-9A38-007D1C530142}" presName="childNode" presStyleLbl="node1" presStyleIdx="0" presStyleCnt="6" custLinFactNeighborX="-848" custLinFactNeighborY="-201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7FFAA66-968F-49E8-96D5-11979789C8DC}" type="pres">
      <dgm:prSet presAssocID="{F506491C-C639-401A-9A38-007D1C530142}" presName="aSpace2" presStyleCnt="0"/>
      <dgm:spPr/>
    </dgm:pt>
    <dgm:pt modelId="{40B0F522-3F3B-4C8E-AD73-C3260FD4C6C5}" type="pres">
      <dgm:prSet presAssocID="{6F829921-5DC4-46B3-8CD8-0486A7134C8B}" presName="childNode" presStyleLbl="node1" presStyleIdx="1" presStyleCnt="6" custLinFactNeighborX="2007" custLinFactNeighborY="104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D355CB4-4BE6-42E5-BC7A-3B7E6D19D1A7}" type="pres">
      <dgm:prSet presAssocID="{E7102DEB-6AD6-40B6-9305-D5978FDEFFF3}" presName="aSpace" presStyleCnt="0"/>
      <dgm:spPr/>
    </dgm:pt>
    <dgm:pt modelId="{3F14BE7F-11E4-4692-92F5-5789C0BD94C6}" type="pres">
      <dgm:prSet presAssocID="{BD2E2EFA-1C42-4FFF-81D9-FBCDB2071B56}" presName="compNode" presStyleCnt="0"/>
      <dgm:spPr/>
    </dgm:pt>
    <dgm:pt modelId="{85C3AF09-A4DC-4C86-B234-86429CC5644D}" type="pres">
      <dgm:prSet presAssocID="{BD2E2EFA-1C42-4FFF-81D9-FBCDB2071B56}" presName="aNode" presStyleLbl="bgShp" presStyleIdx="1" presStyleCnt="3"/>
      <dgm:spPr/>
      <dgm:t>
        <a:bodyPr/>
        <a:lstStyle/>
        <a:p>
          <a:endParaRPr lang="es-MX"/>
        </a:p>
      </dgm:t>
    </dgm:pt>
    <dgm:pt modelId="{72CAD18B-D6A8-4E5A-8241-2408DC714FF9}" type="pres">
      <dgm:prSet presAssocID="{BD2E2EFA-1C42-4FFF-81D9-FBCDB2071B56}" presName="textNode" presStyleLbl="bgShp" presStyleIdx="1" presStyleCnt="3"/>
      <dgm:spPr/>
      <dgm:t>
        <a:bodyPr/>
        <a:lstStyle/>
        <a:p>
          <a:endParaRPr lang="es-MX"/>
        </a:p>
      </dgm:t>
    </dgm:pt>
    <dgm:pt modelId="{BCB95EE0-85FF-47E2-BC2F-7A64A520C037}" type="pres">
      <dgm:prSet presAssocID="{BD2E2EFA-1C42-4FFF-81D9-FBCDB2071B56}" presName="compChildNode" presStyleCnt="0"/>
      <dgm:spPr/>
    </dgm:pt>
    <dgm:pt modelId="{00F9BCA1-66BA-4033-A681-1446471885AD}" type="pres">
      <dgm:prSet presAssocID="{BD2E2EFA-1C42-4FFF-81D9-FBCDB2071B56}" presName="theInnerList" presStyleCnt="0"/>
      <dgm:spPr/>
    </dgm:pt>
    <dgm:pt modelId="{93AB2F61-DE1D-46A0-A01A-6646014F6F47}" type="pres">
      <dgm:prSet presAssocID="{12EB5028-F41F-47CD-B44E-E3FC8E907DF4}" presName="childNode" presStyleLbl="node1" presStyleIdx="2" presStyleCnt="6" custLinFactNeighborX="6205" custLinFactNeighborY="4453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09FAE6D-2D92-4615-9928-9BA18317E415}" type="pres">
      <dgm:prSet presAssocID="{12EB5028-F41F-47CD-B44E-E3FC8E907DF4}" presName="aSpace2" presStyleCnt="0"/>
      <dgm:spPr/>
    </dgm:pt>
    <dgm:pt modelId="{5DE3B4A8-CE89-4253-9075-F9531653FC75}" type="pres">
      <dgm:prSet presAssocID="{1C051477-BBBB-46FF-B4EA-EAEC4B48DBED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57B013F-08AA-427A-B812-A2BBD838EECD}" type="pres">
      <dgm:prSet presAssocID="{BD2E2EFA-1C42-4FFF-81D9-FBCDB2071B56}" presName="aSpace" presStyleCnt="0"/>
      <dgm:spPr/>
    </dgm:pt>
    <dgm:pt modelId="{4AC40B70-F622-45B4-81BE-99148D7B4B82}" type="pres">
      <dgm:prSet presAssocID="{83EC7C03-7317-4A12-9347-64B3CDB75CB0}" presName="compNode" presStyleCnt="0"/>
      <dgm:spPr/>
    </dgm:pt>
    <dgm:pt modelId="{80F4E7FB-9157-4A79-BD72-413C21D3218E}" type="pres">
      <dgm:prSet presAssocID="{83EC7C03-7317-4A12-9347-64B3CDB75CB0}" presName="aNode" presStyleLbl="bgShp" presStyleIdx="2" presStyleCnt="3"/>
      <dgm:spPr/>
      <dgm:t>
        <a:bodyPr/>
        <a:lstStyle/>
        <a:p>
          <a:endParaRPr lang="es-MX"/>
        </a:p>
      </dgm:t>
    </dgm:pt>
    <dgm:pt modelId="{E73BF10E-68C3-4C78-B6E1-577BE9160DD6}" type="pres">
      <dgm:prSet presAssocID="{83EC7C03-7317-4A12-9347-64B3CDB75CB0}" presName="textNode" presStyleLbl="bgShp" presStyleIdx="2" presStyleCnt="3"/>
      <dgm:spPr/>
      <dgm:t>
        <a:bodyPr/>
        <a:lstStyle/>
        <a:p>
          <a:endParaRPr lang="es-MX"/>
        </a:p>
      </dgm:t>
    </dgm:pt>
    <dgm:pt modelId="{9DEF7648-54DE-4AD7-969C-5443536B55B2}" type="pres">
      <dgm:prSet presAssocID="{83EC7C03-7317-4A12-9347-64B3CDB75CB0}" presName="compChildNode" presStyleCnt="0"/>
      <dgm:spPr/>
    </dgm:pt>
    <dgm:pt modelId="{3C5C3853-CD4D-43D5-ABE5-8F01BCAC8CE3}" type="pres">
      <dgm:prSet presAssocID="{83EC7C03-7317-4A12-9347-64B3CDB75CB0}" presName="theInnerList" presStyleCnt="0"/>
      <dgm:spPr/>
    </dgm:pt>
    <dgm:pt modelId="{07D8A0F4-7568-426D-84E8-11964B455509}" type="pres">
      <dgm:prSet presAssocID="{C5D651DE-4CAA-423D-86F9-A4D8DE6A05B7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E824905-559A-42EB-AC55-DCD0DDAF1F26}" type="pres">
      <dgm:prSet presAssocID="{C5D651DE-4CAA-423D-86F9-A4D8DE6A05B7}" presName="aSpace2" presStyleCnt="0"/>
      <dgm:spPr/>
    </dgm:pt>
    <dgm:pt modelId="{D4F63652-F534-4154-872F-06B18E05FE95}" type="pres">
      <dgm:prSet presAssocID="{17C5303D-F073-4A24-8128-2D9ECE76B82B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B3B861A-7DC8-4715-9A43-F0FA332E94FB}" type="presOf" srcId="{E7102DEB-6AD6-40B6-9305-D5978FDEFFF3}" destId="{16578BE0-6E20-4C62-B868-747EE44D686A}" srcOrd="1" destOrd="0" presId="urn:microsoft.com/office/officeart/2005/8/layout/lProcess2"/>
    <dgm:cxn modelId="{672AC03D-515A-41C4-B1D1-0C8B8DB20A21}" type="presOf" srcId="{793BDBA4-63B4-4270-93BE-F10D91558804}" destId="{F22555CA-11E0-409B-836D-36590FA8A682}" srcOrd="0" destOrd="0" presId="urn:microsoft.com/office/officeart/2005/8/layout/lProcess2"/>
    <dgm:cxn modelId="{114827B3-EDFD-48A0-A2EF-034A151DA0FD}" type="presOf" srcId="{12EB5028-F41F-47CD-B44E-E3FC8E907DF4}" destId="{93AB2F61-DE1D-46A0-A01A-6646014F6F47}" srcOrd="0" destOrd="0" presId="urn:microsoft.com/office/officeart/2005/8/layout/lProcess2"/>
    <dgm:cxn modelId="{4932305F-3196-4704-9CDD-D2CAD33A5B00}" srcId="{E7102DEB-6AD6-40B6-9305-D5978FDEFFF3}" destId="{6F829921-5DC4-46B3-8CD8-0486A7134C8B}" srcOrd="1" destOrd="0" parTransId="{2D28893C-5862-494A-AAF5-6E1683E9B348}" sibTransId="{591FFE40-3843-47BE-972B-FD82CE1A05E3}"/>
    <dgm:cxn modelId="{7FDB9925-ED53-4CA9-BFEA-3915CE54C71E}" srcId="{793BDBA4-63B4-4270-93BE-F10D91558804}" destId="{83EC7C03-7317-4A12-9347-64B3CDB75CB0}" srcOrd="2" destOrd="0" parTransId="{175BA545-516C-4602-A8E5-5E060C991739}" sibTransId="{460E50A0-9F99-4594-9E68-EC99786FFFBE}"/>
    <dgm:cxn modelId="{53CA43E9-FF45-46DD-87B2-07A3FF532D2D}" srcId="{793BDBA4-63B4-4270-93BE-F10D91558804}" destId="{BD2E2EFA-1C42-4FFF-81D9-FBCDB2071B56}" srcOrd="1" destOrd="0" parTransId="{A58CA031-A96D-4350-9EC9-D923BEC4F8CE}" sibTransId="{A39E3207-AF28-4F62-A662-E21922BD690B}"/>
    <dgm:cxn modelId="{EFD18DC2-0D40-4BF3-8792-E63081AABE0D}" type="presOf" srcId="{83EC7C03-7317-4A12-9347-64B3CDB75CB0}" destId="{E73BF10E-68C3-4C78-B6E1-577BE9160DD6}" srcOrd="1" destOrd="0" presId="urn:microsoft.com/office/officeart/2005/8/layout/lProcess2"/>
    <dgm:cxn modelId="{4A727317-324A-4213-A6D6-339E99AC62F6}" srcId="{BD2E2EFA-1C42-4FFF-81D9-FBCDB2071B56}" destId="{1C051477-BBBB-46FF-B4EA-EAEC4B48DBED}" srcOrd="1" destOrd="0" parTransId="{273A018A-0E8B-4175-9439-F757AA9381B3}" sibTransId="{B7595FFF-7B90-4EA6-9F14-ABE0F0A63080}"/>
    <dgm:cxn modelId="{BF114CF8-900C-424B-A8F1-45DFBA28B57C}" srcId="{BD2E2EFA-1C42-4FFF-81D9-FBCDB2071B56}" destId="{12EB5028-F41F-47CD-B44E-E3FC8E907DF4}" srcOrd="0" destOrd="0" parTransId="{ED07A4ED-7F32-4A08-A115-A1760CEA22D0}" sibTransId="{18FEBF50-1BB6-4C19-82C0-F0B611B550F9}"/>
    <dgm:cxn modelId="{B4CE19AE-1B65-4718-B583-835956F105BB}" type="presOf" srcId="{C5D651DE-4CAA-423D-86F9-A4D8DE6A05B7}" destId="{07D8A0F4-7568-426D-84E8-11964B455509}" srcOrd="0" destOrd="0" presId="urn:microsoft.com/office/officeart/2005/8/layout/lProcess2"/>
    <dgm:cxn modelId="{67A60E7E-D890-461A-AECF-79BDCA38FA7D}" type="presOf" srcId="{1C051477-BBBB-46FF-B4EA-EAEC4B48DBED}" destId="{5DE3B4A8-CE89-4253-9075-F9531653FC75}" srcOrd="0" destOrd="0" presId="urn:microsoft.com/office/officeart/2005/8/layout/lProcess2"/>
    <dgm:cxn modelId="{9E574233-8E06-488C-9D1D-76423DD689DF}" srcId="{83EC7C03-7317-4A12-9347-64B3CDB75CB0}" destId="{C5D651DE-4CAA-423D-86F9-A4D8DE6A05B7}" srcOrd="0" destOrd="0" parTransId="{24A02EC9-90AE-484C-AFB9-3F738F3CF3EF}" sibTransId="{872AF80A-517C-4558-A317-B70F8F6F42B6}"/>
    <dgm:cxn modelId="{FBE7FC4A-084C-4FD7-B1DE-DA3B445CF139}" type="presOf" srcId="{F506491C-C639-401A-9A38-007D1C530142}" destId="{5DED3383-A9F8-4913-929E-78C5458AF2E6}" srcOrd="0" destOrd="0" presId="urn:microsoft.com/office/officeart/2005/8/layout/lProcess2"/>
    <dgm:cxn modelId="{242D5D85-22AC-4339-8BAA-10428C9A4813}" type="presOf" srcId="{17C5303D-F073-4A24-8128-2D9ECE76B82B}" destId="{D4F63652-F534-4154-872F-06B18E05FE95}" srcOrd="0" destOrd="0" presId="urn:microsoft.com/office/officeart/2005/8/layout/lProcess2"/>
    <dgm:cxn modelId="{8112B347-5916-467B-BFE3-8A9D66F385E1}" srcId="{E7102DEB-6AD6-40B6-9305-D5978FDEFFF3}" destId="{F506491C-C639-401A-9A38-007D1C530142}" srcOrd="0" destOrd="0" parTransId="{F72F06D6-3CDE-49EE-983B-4E0D09F93267}" sibTransId="{5EBBBCFC-DFFD-4A94-99A9-1D392D881BF2}"/>
    <dgm:cxn modelId="{9F33247B-8DC6-49D4-BE02-4FFE6718527C}" type="presOf" srcId="{BD2E2EFA-1C42-4FFF-81D9-FBCDB2071B56}" destId="{72CAD18B-D6A8-4E5A-8241-2408DC714FF9}" srcOrd="1" destOrd="0" presId="urn:microsoft.com/office/officeart/2005/8/layout/lProcess2"/>
    <dgm:cxn modelId="{07600B0E-2F54-440C-9F46-A5EE591D05B6}" type="presOf" srcId="{BD2E2EFA-1C42-4FFF-81D9-FBCDB2071B56}" destId="{85C3AF09-A4DC-4C86-B234-86429CC5644D}" srcOrd="0" destOrd="0" presId="urn:microsoft.com/office/officeart/2005/8/layout/lProcess2"/>
    <dgm:cxn modelId="{663CB819-BAD3-45E2-B521-0F43E6564CEC}" srcId="{83EC7C03-7317-4A12-9347-64B3CDB75CB0}" destId="{17C5303D-F073-4A24-8128-2D9ECE76B82B}" srcOrd="1" destOrd="0" parTransId="{77962239-E116-4EF5-8E27-958C33B7E88E}" sibTransId="{CE9E1C56-4C0A-40E2-98EB-C02FC90EF4D7}"/>
    <dgm:cxn modelId="{530E6F91-11F0-4A68-BC4E-52909ABDC58E}" type="presOf" srcId="{83EC7C03-7317-4A12-9347-64B3CDB75CB0}" destId="{80F4E7FB-9157-4A79-BD72-413C21D3218E}" srcOrd="0" destOrd="0" presId="urn:microsoft.com/office/officeart/2005/8/layout/lProcess2"/>
    <dgm:cxn modelId="{630C4BCE-7099-4315-8141-6AD8CB216C08}" srcId="{793BDBA4-63B4-4270-93BE-F10D91558804}" destId="{E7102DEB-6AD6-40B6-9305-D5978FDEFFF3}" srcOrd="0" destOrd="0" parTransId="{CF367E82-B165-4A36-958B-A84BB08A3917}" sibTransId="{6F33B4C6-3DFE-4E0B-AAC0-0AFC39EE75A5}"/>
    <dgm:cxn modelId="{99B589DE-34F5-4445-B4A5-5379C9247587}" type="presOf" srcId="{6F829921-5DC4-46B3-8CD8-0486A7134C8B}" destId="{40B0F522-3F3B-4C8E-AD73-C3260FD4C6C5}" srcOrd="0" destOrd="0" presId="urn:microsoft.com/office/officeart/2005/8/layout/lProcess2"/>
    <dgm:cxn modelId="{4AAE2452-1B2E-4925-BE6C-17415F7DA6E9}" type="presOf" srcId="{E7102DEB-6AD6-40B6-9305-D5978FDEFFF3}" destId="{9ED2FFFC-D8AC-4806-ACF3-CB70D70E0F42}" srcOrd="0" destOrd="0" presId="urn:microsoft.com/office/officeart/2005/8/layout/lProcess2"/>
    <dgm:cxn modelId="{AE462181-2462-41D4-85DC-7BCCCDB3D61D}" type="presParOf" srcId="{F22555CA-11E0-409B-836D-36590FA8A682}" destId="{B226E275-6FC0-4FE4-83AC-578866FFC51D}" srcOrd="0" destOrd="0" presId="urn:microsoft.com/office/officeart/2005/8/layout/lProcess2"/>
    <dgm:cxn modelId="{C7432CB9-883C-489C-BAFE-A3A84663C110}" type="presParOf" srcId="{B226E275-6FC0-4FE4-83AC-578866FFC51D}" destId="{9ED2FFFC-D8AC-4806-ACF3-CB70D70E0F42}" srcOrd="0" destOrd="0" presId="urn:microsoft.com/office/officeart/2005/8/layout/lProcess2"/>
    <dgm:cxn modelId="{77662EB8-91B1-41D4-84F6-8CD694F85376}" type="presParOf" srcId="{B226E275-6FC0-4FE4-83AC-578866FFC51D}" destId="{16578BE0-6E20-4C62-B868-747EE44D686A}" srcOrd="1" destOrd="0" presId="urn:microsoft.com/office/officeart/2005/8/layout/lProcess2"/>
    <dgm:cxn modelId="{F1896BE0-34CC-4491-86FC-B7A91BDE0AB3}" type="presParOf" srcId="{B226E275-6FC0-4FE4-83AC-578866FFC51D}" destId="{D4330EDD-C3C5-402C-9CD7-43A943A890AC}" srcOrd="2" destOrd="0" presId="urn:microsoft.com/office/officeart/2005/8/layout/lProcess2"/>
    <dgm:cxn modelId="{947BA083-A01A-42C8-8528-82CE07A64945}" type="presParOf" srcId="{D4330EDD-C3C5-402C-9CD7-43A943A890AC}" destId="{47EB0D8E-184A-4025-BCB1-769F81013E49}" srcOrd="0" destOrd="0" presId="urn:microsoft.com/office/officeart/2005/8/layout/lProcess2"/>
    <dgm:cxn modelId="{D2E60F3D-D211-4FE8-B190-9CC427C9AB00}" type="presParOf" srcId="{47EB0D8E-184A-4025-BCB1-769F81013E49}" destId="{5DED3383-A9F8-4913-929E-78C5458AF2E6}" srcOrd="0" destOrd="0" presId="urn:microsoft.com/office/officeart/2005/8/layout/lProcess2"/>
    <dgm:cxn modelId="{60F6F958-B27C-47D7-8BB2-0BD590473DEE}" type="presParOf" srcId="{47EB0D8E-184A-4025-BCB1-769F81013E49}" destId="{97FFAA66-968F-49E8-96D5-11979789C8DC}" srcOrd="1" destOrd="0" presId="urn:microsoft.com/office/officeart/2005/8/layout/lProcess2"/>
    <dgm:cxn modelId="{92E2C6A8-F130-424B-B9C2-06B01B9E2004}" type="presParOf" srcId="{47EB0D8E-184A-4025-BCB1-769F81013E49}" destId="{40B0F522-3F3B-4C8E-AD73-C3260FD4C6C5}" srcOrd="2" destOrd="0" presId="urn:microsoft.com/office/officeart/2005/8/layout/lProcess2"/>
    <dgm:cxn modelId="{F2B41849-4A93-419D-86EA-EB6A8F76576A}" type="presParOf" srcId="{F22555CA-11E0-409B-836D-36590FA8A682}" destId="{CD355CB4-4BE6-42E5-BC7A-3B7E6D19D1A7}" srcOrd="1" destOrd="0" presId="urn:microsoft.com/office/officeart/2005/8/layout/lProcess2"/>
    <dgm:cxn modelId="{C15A5514-A0D5-473B-8787-4EB7E80ADD94}" type="presParOf" srcId="{F22555CA-11E0-409B-836D-36590FA8A682}" destId="{3F14BE7F-11E4-4692-92F5-5789C0BD94C6}" srcOrd="2" destOrd="0" presId="urn:microsoft.com/office/officeart/2005/8/layout/lProcess2"/>
    <dgm:cxn modelId="{89EE07E2-488D-4F5B-991A-835C0CBF8A24}" type="presParOf" srcId="{3F14BE7F-11E4-4692-92F5-5789C0BD94C6}" destId="{85C3AF09-A4DC-4C86-B234-86429CC5644D}" srcOrd="0" destOrd="0" presId="urn:microsoft.com/office/officeart/2005/8/layout/lProcess2"/>
    <dgm:cxn modelId="{04A8E95D-869C-46F4-9C83-DE95776CB51D}" type="presParOf" srcId="{3F14BE7F-11E4-4692-92F5-5789C0BD94C6}" destId="{72CAD18B-D6A8-4E5A-8241-2408DC714FF9}" srcOrd="1" destOrd="0" presId="urn:microsoft.com/office/officeart/2005/8/layout/lProcess2"/>
    <dgm:cxn modelId="{3F9D1CA3-30B0-4F5B-822B-B9CAFEE2839B}" type="presParOf" srcId="{3F14BE7F-11E4-4692-92F5-5789C0BD94C6}" destId="{BCB95EE0-85FF-47E2-BC2F-7A64A520C037}" srcOrd="2" destOrd="0" presId="urn:microsoft.com/office/officeart/2005/8/layout/lProcess2"/>
    <dgm:cxn modelId="{251084C2-904E-467D-9201-75A9D6A7D5E9}" type="presParOf" srcId="{BCB95EE0-85FF-47E2-BC2F-7A64A520C037}" destId="{00F9BCA1-66BA-4033-A681-1446471885AD}" srcOrd="0" destOrd="0" presId="urn:microsoft.com/office/officeart/2005/8/layout/lProcess2"/>
    <dgm:cxn modelId="{7F613F21-12DC-49BE-B5D4-6396B7CCB403}" type="presParOf" srcId="{00F9BCA1-66BA-4033-A681-1446471885AD}" destId="{93AB2F61-DE1D-46A0-A01A-6646014F6F47}" srcOrd="0" destOrd="0" presId="urn:microsoft.com/office/officeart/2005/8/layout/lProcess2"/>
    <dgm:cxn modelId="{892A171C-D7EB-45E9-B780-829E6487346E}" type="presParOf" srcId="{00F9BCA1-66BA-4033-A681-1446471885AD}" destId="{409FAE6D-2D92-4615-9928-9BA18317E415}" srcOrd="1" destOrd="0" presId="urn:microsoft.com/office/officeart/2005/8/layout/lProcess2"/>
    <dgm:cxn modelId="{3592B20C-8B43-4FDB-9FDA-AB1CE6941F33}" type="presParOf" srcId="{00F9BCA1-66BA-4033-A681-1446471885AD}" destId="{5DE3B4A8-CE89-4253-9075-F9531653FC75}" srcOrd="2" destOrd="0" presId="urn:microsoft.com/office/officeart/2005/8/layout/lProcess2"/>
    <dgm:cxn modelId="{25866D89-8798-4FBD-95D2-6A6EF2A772DB}" type="presParOf" srcId="{F22555CA-11E0-409B-836D-36590FA8A682}" destId="{857B013F-08AA-427A-B812-A2BBD838EECD}" srcOrd="3" destOrd="0" presId="urn:microsoft.com/office/officeart/2005/8/layout/lProcess2"/>
    <dgm:cxn modelId="{B43D8C0F-A455-41FB-AEBD-E80ADD03B03A}" type="presParOf" srcId="{F22555CA-11E0-409B-836D-36590FA8A682}" destId="{4AC40B70-F622-45B4-81BE-99148D7B4B82}" srcOrd="4" destOrd="0" presId="urn:microsoft.com/office/officeart/2005/8/layout/lProcess2"/>
    <dgm:cxn modelId="{0A9E9DAF-01E7-4E00-9848-79234DCA6C92}" type="presParOf" srcId="{4AC40B70-F622-45B4-81BE-99148D7B4B82}" destId="{80F4E7FB-9157-4A79-BD72-413C21D3218E}" srcOrd="0" destOrd="0" presId="urn:microsoft.com/office/officeart/2005/8/layout/lProcess2"/>
    <dgm:cxn modelId="{FB9CB8FB-D5F3-4437-9FFD-B2C089C6185B}" type="presParOf" srcId="{4AC40B70-F622-45B4-81BE-99148D7B4B82}" destId="{E73BF10E-68C3-4C78-B6E1-577BE9160DD6}" srcOrd="1" destOrd="0" presId="urn:microsoft.com/office/officeart/2005/8/layout/lProcess2"/>
    <dgm:cxn modelId="{3A31D9DD-1FD4-494A-9F58-BC1043F63953}" type="presParOf" srcId="{4AC40B70-F622-45B4-81BE-99148D7B4B82}" destId="{9DEF7648-54DE-4AD7-969C-5443536B55B2}" srcOrd="2" destOrd="0" presId="urn:microsoft.com/office/officeart/2005/8/layout/lProcess2"/>
    <dgm:cxn modelId="{707A8AE2-E167-4394-B272-BC2812A6DAF1}" type="presParOf" srcId="{9DEF7648-54DE-4AD7-969C-5443536B55B2}" destId="{3C5C3853-CD4D-43D5-ABE5-8F01BCAC8CE3}" srcOrd="0" destOrd="0" presId="urn:microsoft.com/office/officeart/2005/8/layout/lProcess2"/>
    <dgm:cxn modelId="{288CEFE6-EB74-4721-8FAD-F75CDEFD383D}" type="presParOf" srcId="{3C5C3853-CD4D-43D5-ABE5-8F01BCAC8CE3}" destId="{07D8A0F4-7568-426D-84E8-11964B455509}" srcOrd="0" destOrd="0" presId="urn:microsoft.com/office/officeart/2005/8/layout/lProcess2"/>
    <dgm:cxn modelId="{EF0226DF-0DB2-4B94-A828-07BCE7CE1CA7}" type="presParOf" srcId="{3C5C3853-CD4D-43D5-ABE5-8F01BCAC8CE3}" destId="{6E824905-559A-42EB-AC55-DCD0DDAF1F26}" srcOrd="1" destOrd="0" presId="urn:microsoft.com/office/officeart/2005/8/layout/lProcess2"/>
    <dgm:cxn modelId="{BE031B08-DE31-4169-A91D-E6FA9C5EBEF6}" type="presParOf" srcId="{3C5C3853-CD4D-43D5-ABE5-8F01BCAC8CE3}" destId="{D4F63652-F534-4154-872F-06B18E05FE95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42F24-8F3F-4F40-BF37-F12975814785}">
      <dsp:nvSpPr>
        <dsp:cNvPr id="0" name=""/>
        <dsp:cNvSpPr/>
      </dsp:nvSpPr>
      <dsp:spPr>
        <a:xfrm rot="5400000">
          <a:off x="4282845" y="35318"/>
          <a:ext cx="1982506" cy="191186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/>
            <a:t>Patrimonial para el </a:t>
          </a:r>
          <a:r>
            <a:rPr lang="es-MX" sz="1800" b="1" kern="1200" dirty="0" err="1" smtClean="0"/>
            <a:t>D.M.Q</a:t>
          </a:r>
          <a:endParaRPr lang="es-MX" sz="1800" b="1" kern="1200" dirty="0"/>
        </a:p>
      </dsp:txBody>
      <dsp:txXfrm rot="-5400000">
        <a:off x="4631132" y="324530"/>
        <a:ext cx="1285932" cy="1333444"/>
      </dsp:txXfrm>
    </dsp:sp>
    <dsp:sp modelId="{BAA28AC1-ECCA-4576-BAE8-A53BAD9E7572}">
      <dsp:nvSpPr>
        <dsp:cNvPr id="0" name=""/>
        <dsp:cNvSpPr/>
      </dsp:nvSpPr>
      <dsp:spPr>
        <a:xfrm>
          <a:off x="6402535" y="319162"/>
          <a:ext cx="2647344" cy="1337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Historia botánica de la cuidad. Colectada y herborizada  </a:t>
          </a:r>
          <a:r>
            <a:rPr lang="es-MX" sz="1600" kern="1200" dirty="0" err="1" smtClean="0"/>
            <a:t>1</a:t>
          </a:r>
          <a:r>
            <a:rPr lang="es-MX" sz="1600" kern="1200" baseline="30000" dirty="0" err="1" smtClean="0"/>
            <a:t>era</a:t>
          </a:r>
          <a:r>
            <a:rPr lang="es-MX" sz="1600" kern="1200" baseline="30000" dirty="0" smtClean="0"/>
            <a:t> </a:t>
          </a:r>
          <a:r>
            <a:rPr lang="es-MX" sz="1600" kern="1200" dirty="0" smtClean="0"/>
            <a:t>vez  en 1802.</a:t>
          </a:r>
          <a:endParaRPr lang="es-MX" sz="1600" kern="1200" dirty="0"/>
        </a:p>
      </dsp:txBody>
      <dsp:txXfrm>
        <a:off x="6402535" y="319162"/>
        <a:ext cx="2647344" cy="1337024"/>
      </dsp:txXfrm>
    </dsp:sp>
    <dsp:sp modelId="{341CDEF2-A936-4CE2-AC2A-7F22C31855F3}">
      <dsp:nvSpPr>
        <dsp:cNvPr id="0" name=""/>
        <dsp:cNvSpPr/>
      </dsp:nvSpPr>
      <dsp:spPr>
        <a:xfrm rot="5400000">
          <a:off x="2247678" y="91007"/>
          <a:ext cx="1842392" cy="1798560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 rot="-5400000">
        <a:off x="2565788" y="372504"/>
        <a:ext cx="1206172" cy="1235566"/>
      </dsp:txXfrm>
    </dsp:sp>
    <dsp:sp modelId="{5881DD6A-21DF-447A-81AD-E55B0053BC76}">
      <dsp:nvSpPr>
        <dsp:cNvPr id="0" name=""/>
        <dsp:cNvSpPr/>
      </dsp:nvSpPr>
      <dsp:spPr>
        <a:xfrm rot="5400000">
          <a:off x="3336572" y="1746150"/>
          <a:ext cx="1842392" cy="176038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smtClean="0"/>
            <a:t>Nativa </a:t>
          </a:r>
          <a:r>
            <a:rPr lang="es-MX" sz="1800" kern="1200" smtClean="0"/>
            <a:t> </a:t>
          </a:r>
          <a:endParaRPr lang="es-MX" sz="1800" b="1" kern="120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smtClean="0"/>
            <a:t>Uso  medicinal</a:t>
          </a:r>
          <a:endParaRPr lang="es-MX" sz="1800" b="1" kern="1200" dirty="0" smtClean="0"/>
        </a:p>
      </dsp:txBody>
      <dsp:txXfrm rot="-5400000">
        <a:off x="3664445" y="2005375"/>
        <a:ext cx="1186646" cy="1241930"/>
      </dsp:txXfrm>
    </dsp:sp>
    <dsp:sp modelId="{4009A62D-0616-403E-BC72-F7577426CD77}">
      <dsp:nvSpPr>
        <dsp:cNvPr id="0" name=""/>
        <dsp:cNvSpPr/>
      </dsp:nvSpPr>
      <dsp:spPr>
        <a:xfrm>
          <a:off x="1400218" y="2073623"/>
          <a:ext cx="1989783" cy="1105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i="1" kern="1200" dirty="0" smtClean="0"/>
            <a:t>Valeriana pyramidalis </a:t>
          </a:r>
          <a:r>
            <a:rPr lang="es-MX" sz="1800" b="1" kern="1200" dirty="0" smtClean="0"/>
            <a:t>Kunth </a:t>
          </a:r>
          <a:r>
            <a:rPr lang="es-MX" sz="1800" kern="1200" dirty="0" smtClean="0"/>
            <a:t> </a:t>
          </a:r>
          <a:endParaRPr lang="es-MX" sz="1800" kern="1200" dirty="0"/>
        </a:p>
      </dsp:txBody>
      <dsp:txXfrm>
        <a:off x="1400218" y="2073623"/>
        <a:ext cx="1989783" cy="1105435"/>
      </dsp:txXfrm>
    </dsp:sp>
    <dsp:sp modelId="{67A89137-C99E-44E8-938B-B6225C122E3B}">
      <dsp:nvSpPr>
        <dsp:cNvPr id="0" name=""/>
        <dsp:cNvSpPr/>
      </dsp:nvSpPr>
      <dsp:spPr>
        <a:xfrm rot="5400000">
          <a:off x="5240330" y="1678421"/>
          <a:ext cx="1842392" cy="189583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 rot="-5400000">
        <a:off x="5529580" y="2012209"/>
        <a:ext cx="1263893" cy="1228262"/>
      </dsp:txXfrm>
    </dsp:sp>
    <dsp:sp modelId="{C35B0B2C-59C5-49AB-8EE8-00DF64F683C9}">
      <dsp:nvSpPr>
        <dsp:cNvPr id="0" name=""/>
        <dsp:cNvSpPr/>
      </dsp:nvSpPr>
      <dsp:spPr>
        <a:xfrm rot="5400000">
          <a:off x="4205444" y="3241602"/>
          <a:ext cx="1842392" cy="189712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smtClean="0"/>
            <a:t>Dolencias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smtClean="0"/>
            <a:t>folclórico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smtClean="0"/>
            <a:t>Mal de viento </a:t>
          </a:r>
          <a:endParaRPr lang="es-MX" sz="2000" b="1" kern="1200" dirty="0"/>
        </a:p>
      </dsp:txBody>
      <dsp:txXfrm rot="-5400000">
        <a:off x="4494266" y="3576032"/>
        <a:ext cx="1264748" cy="1228262"/>
      </dsp:txXfrm>
    </dsp:sp>
    <dsp:sp modelId="{370DE7E9-5111-42F5-992B-C75F8AEEBB71}">
      <dsp:nvSpPr>
        <dsp:cNvPr id="0" name=""/>
        <dsp:cNvSpPr/>
      </dsp:nvSpPr>
      <dsp:spPr>
        <a:xfrm>
          <a:off x="5976720" y="3637445"/>
          <a:ext cx="2056109" cy="1105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A99C0E-4E98-4641-95FD-F743ECCDC085}">
      <dsp:nvSpPr>
        <dsp:cNvPr id="0" name=""/>
        <dsp:cNvSpPr/>
      </dsp:nvSpPr>
      <dsp:spPr>
        <a:xfrm rot="5400000">
          <a:off x="2310213" y="3243165"/>
          <a:ext cx="1842392" cy="173543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 rot="-5400000">
        <a:off x="2644533" y="3487842"/>
        <a:ext cx="1173751" cy="12460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520F2-EDAA-4DF9-A07A-7D1158B06F3D}">
      <dsp:nvSpPr>
        <dsp:cNvPr id="0" name=""/>
        <dsp:cNvSpPr/>
      </dsp:nvSpPr>
      <dsp:spPr>
        <a:xfrm>
          <a:off x="322147" y="682493"/>
          <a:ext cx="1683171" cy="320210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48599-7D41-402A-A355-A6DC78A101C9}">
      <dsp:nvSpPr>
        <dsp:cNvPr id="0" name=""/>
        <dsp:cNvSpPr/>
      </dsp:nvSpPr>
      <dsp:spPr>
        <a:xfrm>
          <a:off x="0" y="3841739"/>
          <a:ext cx="2231770" cy="58817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1" kern="1200" dirty="0" smtClean="0">
              <a:solidFill>
                <a:schemeClr val="tx1"/>
              </a:solidFill>
            </a:rPr>
            <a:t>No contaminado (1) </a:t>
          </a:r>
          <a:endParaRPr lang="es-MX" sz="1700" b="1" kern="1200" dirty="0">
            <a:solidFill>
              <a:schemeClr val="tx1"/>
            </a:solidFill>
          </a:endParaRPr>
        </a:p>
      </dsp:txBody>
      <dsp:txXfrm>
        <a:off x="0" y="3841739"/>
        <a:ext cx="2231770" cy="588178"/>
      </dsp:txXfrm>
    </dsp:sp>
    <dsp:sp modelId="{287634B2-5203-4D3D-BC09-0279F511143A}">
      <dsp:nvSpPr>
        <dsp:cNvPr id="0" name=""/>
        <dsp:cNvSpPr/>
      </dsp:nvSpPr>
      <dsp:spPr>
        <a:xfrm>
          <a:off x="2813687" y="682493"/>
          <a:ext cx="1705314" cy="320210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DD55D4-A9C3-4005-BD9C-08A3B9D9E14C}">
      <dsp:nvSpPr>
        <dsp:cNvPr id="0" name=""/>
        <dsp:cNvSpPr/>
      </dsp:nvSpPr>
      <dsp:spPr>
        <a:xfrm>
          <a:off x="2483619" y="3853113"/>
          <a:ext cx="2231770" cy="58817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1" kern="1200" dirty="0" smtClean="0">
              <a:solidFill>
                <a:schemeClr val="tx1"/>
              </a:solidFill>
            </a:rPr>
            <a:t>Contaminación bacteriana (0)</a:t>
          </a:r>
          <a:endParaRPr lang="es-MX" sz="1700" b="1" kern="1200" dirty="0">
            <a:solidFill>
              <a:schemeClr val="tx1"/>
            </a:solidFill>
          </a:endParaRPr>
        </a:p>
      </dsp:txBody>
      <dsp:txXfrm>
        <a:off x="2483619" y="3853113"/>
        <a:ext cx="2231770" cy="588178"/>
      </dsp:txXfrm>
    </dsp:sp>
    <dsp:sp modelId="{10592A40-B4DA-42C4-AC68-FEB8DF426CE1}">
      <dsp:nvSpPr>
        <dsp:cNvPr id="0" name=""/>
        <dsp:cNvSpPr/>
      </dsp:nvSpPr>
      <dsp:spPr>
        <a:xfrm>
          <a:off x="5322951" y="682493"/>
          <a:ext cx="1594258" cy="320210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B4AB09-720F-4885-B1F0-C978F8A99A3F}">
      <dsp:nvSpPr>
        <dsp:cNvPr id="0" name=""/>
        <dsp:cNvSpPr/>
      </dsp:nvSpPr>
      <dsp:spPr>
        <a:xfrm>
          <a:off x="4951896" y="3841739"/>
          <a:ext cx="2231770" cy="58817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1" kern="1200" dirty="0" smtClean="0">
              <a:solidFill>
                <a:schemeClr val="tx1"/>
              </a:solidFill>
            </a:rPr>
            <a:t>Contaminación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1" kern="1200" dirty="0" smtClean="0">
              <a:solidFill>
                <a:schemeClr val="tx1"/>
              </a:solidFill>
            </a:rPr>
            <a:t>fúngica (0)</a:t>
          </a:r>
          <a:endParaRPr lang="es-MX" sz="1700" b="1" kern="1200" dirty="0">
            <a:solidFill>
              <a:schemeClr val="tx1"/>
            </a:solidFill>
          </a:endParaRPr>
        </a:p>
      </dsp:txBody>
      <dsp:txXfrm>
        <a:off x="4951896" y="3841739"/>
        <a:ext cx="2231770" cy="5881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3A434-0528-4F06-A37E-3557BAA11BF6}">
      <dsp:nvSpPr>
        <dsp:cNvPr id="0" name=""/>
        <dsp:cNvSpPr/>
      </dsp:nvSpPr>
      <dsp:spPr>
        <a:xfrm>
          <a:off x="2150852" y="531011"/>
          <a:ext cx="3547167" cy="3547167"/>
        </a:xfrm>
        <a:prstGeom prst="blockArc">
          <a:avLst>
            <a:gd name="adj1" fmla="val 10800000"/>
            <a:gd name="adj2" fmla="val 162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15680-99DE-487A-A906-7F83C9FC791B}">
      <dsp:nvSpPr>
        <dsp:cNvPr id="0" name=""/>
        <dsp:cNvSpPr/>
      </dsp:nvSpPr>
      <dsp:spPr>
        <a:xfrm>
          <a:off x="2150852" y="531011"/>
          <a:ext cx="3547167" cy="3547167"/>
        </a:xfrm>
        <a:prstGeom prst="blockArc">
          <a:avLst>
            <a:gd name="adj1" fmla="val 5400000"/>
            <a:gd name="adj2" fmla="val 108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2D1F54-D48B-42BF-AFA9-351783737008}">
      <dsp:nvSpPr>
        <dsp:cNvPr id="0" name=""/>
        <dsp:cNvSpPr/>
      </dsp:nvSpPr>
      <dsp:spPr>
        <a:xfrm>
          <a:off x="2150852" y="531011"/>
          <a:ext cx="3547167" cy="3547167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9B4557-CC3F-4D5A-8AB1-454B3246C0BF}">
      <dsp:nvSpPr>
        <dsp:cNvPr id="0" name=""/>
        <dsp:cNvSpPr/>
      </dsp:nvSpPr>
      <dsp:spPr>
        <a:xfrm>
          <a:off x="2150852" y="531011"/>
          <a:ext cx="3547167" cy="3547167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15DFF1-C28C-4690-9C32-3CE033BA8ECD}">
      <dsp:nvSpPr>
        <dsp:cNvPr id="0" name=""/>
        <dsp:cNvSpPr/>
      </dsp:nvSpPr>
      <dsp:spPr>
        <a:xfrm>
          <a:off x="3108122" y="1488281"/>
          <a:ext cx="1632626" cy="1632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Valeportriatos </a:t>
          </a:r>
          <a:endParaRPr lang="es-MX" sz="1400" b="1" kern="1200" dirty="0"/>
        </a:p>
      </dsp:txBody>
      <dsp:txXfrm>
        <a:off x="3347215" y="1727374"/>
        <a:ext cx="1154440" cy="1154440"/>
      </dsp:txXfrm>
    </dsp:sp>
    <dsp:sp modelId="{DF3C9BAE-0E8E-449D-BFC7-2D1AD6044548}">
      <dsp:nvSpPr>
        <dsp:cNvPr id="0" name=""/>
        <dsp:cNvSpPr/>
      </dsp:nvSpPr>
      <dsp:spPr>
        <a:xfrm>
          <a:off x="3353016" y="734"/>
          <a:ext cx="1142838" cy="11428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smtClean="0"/>
            <a:t>Principios activos</a:t>
          </a:r>
          <a:endParaRPr lang="es-MX" sz="1400" b="1" kern="1200" dirty="0"/>
        </a:p>
      </dsp:txBody>
      <dsp:txXfrm>
        <a:off x="3520381" y="168099"/>
        <a:ext cx="808108" cy="808108"/>
      </dsp:txXfrm>
    </dsp:sp>
    <dsp:sp modelId="{70F3E899-FFFC-498A-A0AD-8C32BCD6810D}">
      <dsp:nvSpPr>
        <dsp:cNvPr id="0" name=""/>
        <dsp:cNvSpPr/>
      </dsp:nvSpPr>
      <dsp:spPr>
        <a:xfrm>
          <a:off x="5085457" y="1733175"/>
          <a:ext cx="1142838" cy="114283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b="1" kern="1200" dirty="0">
            <a:solidFill>
              <a:schemeClr val="tx1"/>
            </a:solidFill>
          </a:endParaRPr>
        </a:p>
      </dsp:txBody>
      <dsp:txXfrm>
        <a:off x="5252822" y="1900540"/>
        <a:ext cx="808108" cy="808108"/>
      </dsp:txXfrm>
    </dsp:sp>
    <dsp:sp modelId="{30208AE6-A5C8-499F-9E3C-F3D4B3BDFB40}">
      <dsp:nvSpPr>
        <dsp:cNvPr id="0" name=""/>
        <dsp:cNvSpPr/>
      </dsp:nvSpPr>
      <dsp:spPr>
        <a:xfrm>
          <a:off x="3353016" y="3465616"/>
          <a:ext cx="1142838" cy="11428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Inestables en             s. acuosas </a:t>
          </a:r>
          <a:endParaRPr lang="es-MX" sz="1400" b="1" kern="1200" dirty="0"/>
        </a:p>
      </dsp:txBody>
      <dsp:txXfrm>
        <a:off x="3520381" y="3632981"/>
        <a:ext cx="808108" cy="808108"/>
      </dsp:txXfrm>
    </dsp:sp>
    <dsp:sp modelId="{DB3CBFC6-F272-4377-A0FD-F8301150B7DB}">
      <dsp:nvSpPr>
        <dsp:cNvPr id="0" name=""/>
        <dsp:cNvSpPr/>
      </dsp:nvSpPr>
      <dsp:spPr>
        <a:xfrm>
          <a:off x="1620575" y="1733175"/>
          <a:ext cx="1142838" cy="11428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90%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Valtratos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 </a:t>
          </a:r>
          <a:endParaRPr lang="es-MX" sz="1400" b="1" kern="1200" dirty="0"/>
        </a:p>
      </dsp:txBody>
      <dsp:txXfrm>
        <a:off x="1787940" y="1900540"/>
        <a:ext cx="808108" cy="808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42F24-8F3F-4F40-BF37-F12975814785}">
      <dsp:nvSpPr>
        <dsp:cNvPr id="0" name=""/>
        <dsp:cNvSpPr/>
      </dsp:nvSpPr>
      <dsp:spPr>
        <a:xfrm rot="5400000">
          <a:off x="3838522" y="-93103"/>
          <a:ext cx="1867199" cy="205700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/>
        </a:p>
      </dsp:txBody>
      <dsp:txXfrm rot="-5400000">
        <a:off x="4086452" y="313002"/>
        <a:ext cx="1371339" cy="1244799"/>
      </dsp:txXfrm>
    </dsp:sp>
    <dsp:sp modelId="{BAA28AC1-ECCA-4576-BAE8-A53BAD9E7572}">
      <dsp:nvSpPr>
        <dsp:cNvPr id="0" name=""/>
        <dsp:cNvSpPr/>
      </dsp:nvSpPr>
      <dsp:spPr>
        <a:xfrm>
          <a:off x="5804061" y="375241"/>
          <a:ext cx="1742969" cy="1120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1CDEF2-A936-4CE2-AC2A-7F22C31855F3}">
      <dsp:nvSpPr>
        <dsp:cNvPr id="0" name=""/>
        <dsp:cNvSpPr/>
      </dsp:nvSpPr>
      <dsp:spPr>
        <a:xfrm rot="5400000">
          <a:off x="2007719" y="24011"/>
          <a:ext cx="1867199" cy="1822778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 rot="-5400000">
        <a:off x="2330112" y="309299"/>
        <a:ext cx="1222412" cy="1252203"/>
      </dsp:txXfrm>
    </dsp:sp>
    <dsp:sp modelId="{5881DD6A-21DF-447A-81AD-E55B0053BC76}">
      <dsp:nvSpPr>
        <dsp:cNvPr id="0" name=""/>
        <dsp:cNvSpPr/>
      </dsp:nvSpPr>
      <dsp:spPr>
        <a:xfrm rot="5400000">
          <a:off x="2957951" y="1628238"/>
          <a:ext cx="1867199" cy="178408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 dirty="0"/>
        </a:p>
      </dsp:txBody>
      <dsp:txXfrm rot="-5400000">
        <a:off x="3290238" y="1890955"/>
        <a:ext cx="1202625" cy="1258652"/>
      </dsp:txXfrm>
    </dsp:sp>
    <dsp:sp modelId="{4009A62D-0616-403E-BC72-F7577426CD77}">
      <dsp:nvSpPr>
        <dsp:cNvPr id="0" name=""/>
        <dsp:cNvSpPr/>
      </dsp:nvSpPr>
      <dsp:spPr>
        <a:xfrm>
          <a:off x="684588" y="1872208"/>
          <a:ext cx="2016575" cy="1120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/>
            <a:t>Usos y propiedades </a:t>
          </a:r>
          <a:endParaRPr lang="es-MX" sz="2400" b="1" kern="1200" dirty="0"/>
        </a:p>
      </dsp:txBody>
      <dsp:txXfrm>
        <a:off x="684588" y="1872208"/>
        <a:ext cx="2016575" cy="1120319"/>
      </dsp:txXfrm>
    </dsp:sp>
    <dsp:sp modelId="{67A89137-C99E-44E8-938B-B6225C122E3B}">
      <dsp:nvSpPr>
        <dsp:cNvPr id="0" name=""/>
        <dsp:cNvSpPr/>
      </dsp:nvSpPr>
      <dsp:spPr>
        <a:xfrm rot="5400000">
          <a:off x="4887343" y="1559596"/>
          <a:ext cx="1867199" cy="192136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 rot="-5400000">
        <a:off x="5180488" y="1897879"/>
        <a:ext cx="1280910" cy="1244799"/>
      </dsp:txXfrm>
    </dsp:sp>
    <dsp:sp modelId="{C35B0B2C-59C5-49AB-8EE8-00DF64F683C9}">
      <dsp:nvSpPr>
        <dsp:cNvPr id="0" name=""/>
        <dsp:cNvSpPr/>
      </dsp:nvSpPr>
      <dsp:spPr>
        <a:xfrm rot="5400000">
          <a:off x="3838522" y="3143825"/>
          <a:ext cx="1867199" cy="192266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 dirty="0"/>
        </a:p>
      </dsp:txBody>
      <dsp:txXfrm rot="-5400000">
        <a:off x="4131233" y="3482758"/>
        <a:ext cx="1281778" cy="1244799"/>
      </dsp:txXfrm>
    </dsp:sp>
    <dsp:sp modelId="{370DE7E9-5111-42F5-992B-C75F8AEEBB71}">
      <dsp:nvSpPr>
        <dsp:cNvPr id="0" name=""/>
        <dsp:cNvSpPr/>
      </dsp:nvSpPr>
      <dsp:spPr>
        <a:xfrm>
          <a:off x="5633648" y="3544999"/>
          <a:ext cx="2083794" cy="1120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A99C0E-4E98-4641-95FD-F743ECCDC085}">
      <dsp:nvSpPr>
        <dsp:cNvPr id="0" name=""/>
        <dsp:cNvSpPr/>
      </dsp:nvSpPr>
      <dsp:spPr>
        <a:xfrm rot="5400000">
          <a:off x="1917773" y="3145410"/>
          <a:ext cx="1867199" cy="175880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 rot="-5400000">
        <a:off x="2256595" y="3393381"/>
        <a:ext cx="1189554" cy="12628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CB366A-406D-42E5-8E9B-AA99A2C2A6BC}">
      <dsp:nvSpPr>
        <dsp:cNvPr id="0" name=""/>
        <dsp:cNvSpPr/>
      </dsp:nvSpPr>
      <dsp:spPr>
        <a:xfrm>
          <a:off x="1332798" y="650"/>
          <a:ext cx="2536805" cy="202944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E79AF5-9D5F-4ACC-8F36-B59CEDEE5222}">
      <dsp:nvSpPr>
        <dsp:cNvPr id="0" name=""/>
        <dsp:cNvSpPr/>
      </dsp:nvSpPr>
      <dsp:spPr>
        <a:xfrm>
          <a:off x="1561110" y="1827150"/>
          <a:ext cx="2257756" cy="71030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Selección, recolección y traslado  del material vegetal</a:t>
          </a:r>
          <a:endParaRPr lang="es-MX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61110" y="1827150"/>
        <a:ext cx="2257756" cy="710305"/>
      </dsp:txXfrm>
    </dsp:sp>
    <dsp:sp modelId="{25889FCC-0616-4C63-9FAF-78C411A1D5B5}">
      <dsp:nvSpPr>
        <dsp:cNvPr id="0" name=""/>
        <dsp:cNvSpPr/>
      </dsp:nvSpPr>
      <dsp:spPr>
        <a:xfrm>
          <a:off x="4123284" y="650"/>
          <a:ext cx="2536805" cy="202944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6FD2815-68F0-4533-9102-40A2262349CB}">
      <dsp:nvSpPr>
        <dsp:cNvPr id="0" name=""/>
        <dsp:cNvSpPr/>
      </dsp:nvSpPr>
      <dsp:spPr>
        <a:xfrm>
          <a:off x="4351596" y="1827150"/>
          <a:ext cx="2257756" cy="71030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Identificación de la especie  </a:t>
          </a:r>
          <a:endParaRPr lang="es-MX" sz="1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1596" y="1827150"/>
        <a:ext cx="2257756" cy="710305"/>
      </dsp:txXfrm>
    </dsp:sp>
    <dsp:sp modelId="{7406AA5B-323F-4506-8D88-5C6DAE20E634}">
      <dsp:nvSpPr>
        <dsp:cNvPr id="0" name=""/>
        <dsp:cNvSpPr/>
      </dsp:nvSpPr>
      <dsp:spPr>
        <a:xfrm>
          <a:off x="2728041" y="2791136"/>
          <a:ext cx="2536805" cy="202944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0F9274-1ADD-4674-8BE0-1BC702CA5CB5}">
      <dsp:nvSpPr>
        <dsp:cNvPr id="0" name=""/>
        <dsp:cNvSpPr/>
      </dsp:nvSpPr>
      <dsp:spPr>
        <a:xfrm>
          <a:off x="2956353" y="4617636"/>
          <a:ext cx="2257756" cy="71030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Aclimatación y tratamiento fitosanitario </a:t>
          </a:r>
          <a:endParaRPr lang="es-MX" sz="1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56353" y="4617636"/>
        <a:ext cx="2257756" cy="7103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F959BD-3F2C-4AC7-9E30-BB9B189639B6}">
      <dsp:nvSpPr>
        <dsp:cNvPr id="0" name=""/>
        <dsp:cNvSpPr/>
      </dsp:nvSpPr>
      <dsp:spPr>
        <a:xfrm>
          <a:off x="1036915" y="0"/>
          <a:ext cx="2232247" cy="178579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8AF87-C847-450D-8360-94C27B7837D6}">
      <dsp:nvSpPr>
        <dsp:cNvPr id="0" name=""/>
        <dsp:cNvSpPr/>
      </dsp:nvSpPr>
      <dsp:spPr>
        <a:xfrm>
          <a:off x="1237817" y="1607218"/>
          <a:ext cx="1986700" cy="6250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solidFill>
                <a:schemeClr val="tx1"/>
              </a:solidFill>
            </a:rPr>
            <a:t>No contaminado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solidFill>
                <a:schemeClr val="tx1"/>
              </a:solidFill>
            </a:rPr>
            <a:t>(1) </a:t>
          </a:r>
          <a:endParaRPr lang="es-MX" sz="1500" b="1" kern="1200" dirty="0">
            <a:solidFill>
              <a:schemeClr val="tx1"/>
            </a:solidFill>
          </a:endParaRPr>
        </a:p>
      </dsp:txBody>
      <dsp:txXfrm>
        <a:off x="1237817" y="1607218"/>
        <a:ext cx="1986700" cy="625029"/>
      </dsp:txXfrm>
    </dsp:sp>
    <dsp:sp modelId="{2CD9B89D-67B6-42BD-B8D2-F4E17C266686}">
      <dsp:nvSpPr>
        <dsp:cNvPr id="0" name=""/>
        <dsp:cNvSpPr/>
      </dsp:nvSpPr>
      <dsp:spPr>
        <a:xfrm>
          <a:off x="3492387" y="0"/>
          <a:ext cx="2232247" cy="178579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8B4386-C2EC-4500-AF3F-6B905E87B9DD}">
      <dsp:nvSpPr>
        <dsp:cNvPr id="0" name=""/>
        <dsp:cNvSpPr/>
      </dsp:nvSpPr>
      <dsp:spPr>
        <a:xfrm>
          <a:off x="3693289" y="1607218"/>
          <a:ext cx="1986700" cy="6250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solidFill>
                <a:schemeClr val="tx1"/>
              </a:solidFill>
            </a:rPr>
            <a:t>Contaminación bacteriana (0)</a:t>
          </a:r>
          <a:endParaRPr lang="es-MX" sz="1500" b="1" kern="1200" dirty="0">
            <a:solidFill>
              <a:schemeClr val="tx1"/>
            </a:solidFill>
          </a:endParaRPr>
        </a:p>
      </dsp:txBody>
      <dsp:txXfrm>
        <a:off x="3693289" y="1607218"/>
        <a:ext cx="1986700" cy="625029"/>
      </dsp:txXfrm>
    </dsp:sp>
    <dsp:sp modelId="{B5757EC0-D691-435C-8BAE-1B0B4DAB5567}">
      <dsp:nvSpPr>
        <dsp:cNvPr id="0" name=""/>
        <dsp:cNvSpPr/>
      </dsp:nvSpPr>
      <dsp:spPr>
        <a:xfrm>
          <a:off x="5947860" y="0"/>
          <a:ext cx="2232247" cy="178579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EDB3F-0605-4FFD-8800-96DAF576FF07}">
      <dsp:nvSpPr>
        <dsp:cNvPr id="0" name=""/>
        <dsp:cNvSpPr/>
      </dsp:nvSpPr>
      <dsp:spPr>
        <a:xfrm>
          <a:off x="6148762" y="1607218"/>
          <a:ext cx="1986700" cy="6250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solidFill>
                <a:schemeClr val="tx1"/>
              </a:solidFill>
            </a:rPr>
            <a:t>Contaminación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solidFill>
                <a:schemeClr val="tx1"/>
              </a:solidFill>
            </a:rPr>
            <a:t> fúngica (0) </a:t>
          </a:r>
          <a:endParaRPr lang="es-MX" sz="1500" b="1" kern="1200" dirty="0">
            <a:solidFill>
              <a:schemeClr val="tx1"/>
            </a:solidFill>
          </a:endParaRPr>
        </a:p>
      </dsp:txBody>
      <dsp:txXfrm>
        <a:off x="6148762" y="1607218"/>
        <a:ext cx="1986700" cy="6250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B21FF-C353-4D83-9518-86F98D78A708}">
      <dsp:nvSpPr>
        <dsp:cNvPr id="0" name=""/>
        <dsp:cNvSpPr/>
      </dsp:nvSpPr>
      <dsp:spPr>
        <a:xfrm>
          <a:off x="831179" y="785"/>
          <a:ext cx="1814404" cy="145152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404AE-C9C3-44B6-8983-2FA736789446}">
      <dsp:nvSpPr>
        <dsp:cNvPr id="0" name=""/>
        <dsp:cNvSpPr/>
      </dsp:nvSpPr>
      <dsp:spPr>
        <a:xfrm>
          <a:off x="994475" y="1307157"/>
          <a:ext cx="1614820" cy="50803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</a:rPr>
            <a:t>No necrosado (1) </a:t>
          </a:r>
          <a:endParaRPr lang="es-MX" sz="1600" b="1" kern="1200" dirty="0">
            <a:solidFill>
              <a:schemeClr val="tx1"/>
            </a:solidFill>
          </a:endParaRPr>
        </a:p>
      </dsp:txBody>
      <dsp:txXfrm>
        <a:off x="994475" y="1307157"/>
        <a:ext cx="1614820" cy="508033"/>
      </dsp:txXfrm>
    </dsp:sp>
    <dsp:sp modelId="{634D8105-A072-477B-BEA2-401BF9A524E2}">
      <dsp:nvSpPr>
        <dsp:cNvPr id="0" name=""/>
        <dsp:cNvSpPr/>
      </dsp:nvSpPr>
      <dsp:spPr>
        <a:xfrm>
          <a:off x="2827024" y="785"/>
          <a:ext cx="1814404" cy="145152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978933-F109-40ED-B9CF-B3B3201774FA}">
      <dsp:nvSpPr>
        <dsp:cNvPr id="0" name=""/>
        <dsp:cNvSpPr/>
      </dsp:nvSpPr>
      <dsp:spPr>
        <a:xfrm>
          <a:off x="2990320" y="1307157"/>
          <a:ext cx="1614820" cy="50803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</a:rPr>
            <a:t>Necrosado (0) </a:t>
          </a:r>
          <a:endParaRPr lang="es-MX" sz="1600" b="1" kern="1200" dirty="0">
            <a:solidFill>
              <a:schemeClr val="tx1"/>
            </a:solidFill>
          </a:endParaRPr>
        </a:p>
      </dsp:txBody>
      <dsp:txXfrm>
        <a:off x="2990320" y="1307157"/>
        <a:ext cx="1614820" cy="5080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B21FF-C353-4D83-9518-86F98D78A708}">
      <dsp:nvSpPr>
        <dsp:cNvPr id="0" name=""/>
        <dsp:cNvSpPr/>
      </dsp:nvSpPr>
      <dsp:spPr>
        <a:xfrm>
          <a:off x="864100" y="1194"/>
          <a:ext cx="2249270" cy="16110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404AE-C9C3-44B6-8983-2FA736789446}">
      <dsp:nvSpPr>
        <dsp:cNvPr id="0" name=""/>
        <dsp:cNvSpPr/>
      </dsp:nvSpPr>
      <dsp:spPr>
        <a:xfrm>
          <a:off x="1163064" y="1451154"/>
          <a:ext cx="1792311" cy="56387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solidFill>
                <a:schemeClr val="tx1"/>
              </a:solidFill>
            </a:rPr>
            <a:t>Presencia de callo (1) </a:t>
          </a:r>
          <a:endParaRPr lang="es-MX" sz="1500" b="1" kern="1200" dirty="0">
            <a:solidFill>
              <a:schemeClr val="tx1"/>
            </a:solidFill>
          </a:endParaRPr>
        </a:p>
      </dsp:txBody>
      <dsp:txXfrm>
        <a:off x="1163064" y="1451154"/>
        <a:ext cx="1792311" cy="563873"/>
      </dsp:txXfrm>
    </dsp:sp>
    <dsp:sp modelId="{634D8105-A072-477B-BEA2-401BF9A524E2}">
      <dsp:nvSpPr>
        <dsp:cNvPr id="0" name=""/>
        <dsp:cNvSpPr/>
      </dsp:nvSpPr>
      <dsp:spPr>
        <a:xfrm>
          <a:off x="3314754" y="1194"/>
          <a:ext cx="2013833" cy="161106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978933-F109-40ED-B9CF-B3B3201774FA}">
      <dsp:nvSpPr>
        <dsp:cNvPr id="0" name=""/>
        <dsp:cNvSpPr/>
      </dsp:nvSpPr>
      <dsp:spPr>
        <a:xfrm>
          <a:off x="3495999" y="1451154"/>
          <a:ext cx="1792311" cy="56387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solidFill>
                <a:schemeClr val="tx1"/>
              </a:solidFill>
            </a:rPr>
            <a:t>Ausencia de callo (0)</a:t>
          </a:r>
          <a:endParaRPr lang="es-MX" sz="1500" b="1" kern="1200" dirty="0">
            <a:solidFill>
              <a:schemeClr val="tx1"/>
            </a:solidFill>
          </a:endParaRPr>
        </a:p>
      </dsp:txBody>
      <dsp:txXfrm>
        <a:off x="3495999" y="1451154"/>
        <a:ext cx="1792311" cy="5638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D8105-A072-477B-BEA2-401BF9A524E2}">
      <dsp:nvSpPr>
        <dsp:cNvPr id="0" name=""/>
        <dsp:cNvSpPr/>
      </dsp:nvSpPr>
      <dsp:spPr>
        <a:xfrm>
          <a:off x="2048461" y="0"/>
          <a:ext cx="2068027" cy="165442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978933-F109-40ED-B9CF-B3B3201774FA}">
      <dsp:nvSpPr>
        <dsp:cNvPr id="0" name=""/>
        <dsp:cNvSpPr/>
      </dsp:nvSpPr>
      <dsp:spPr>
        <a:xfrm>
          <a:off x="2234583" y="1490050"/>
          <a:ext cx="1840544" cy="57904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>
              <a:solidFill>
                <a:schemeClr val="tx1"/>
              </a:solidFill>
            </a:rPr>
            <a:t>Peso</a:t>
          </a:r>
          <a:r>
            <a:rPr lang="es-MX" sz="1400" b="1" kern="1200" baseline="0" dirty="0" smtClean="0">
              <a:solidFill>
                <a:schemeClr val="tx1"/>
              </a:solidFill>
            </a:rPr>
            <a:t> en gramos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baseline="0" dirty="0" smtClean="0">
              <a:solidFill>
                <a:schemeClr val="tx1"/>
              </a:solidFill>
            </a:rPr>
            <a:t>60 días </a:t>
          </a:r>
          <a:endParaRPr lang="es-MX" sz="1400" b="1" kern="1200" dirty="0">
            <a:solidFill>
              <a:schemeClr val="tx1"/>
            </a:solidFill>
          </a:endParaRPr>
        </a:p>
      </dsp:txBody>
      <dsp:txXfrm>
        <a:off x="2234583" y="1490050"/>
        <a:ext cx="1840544" cy="5790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2FFFC-D8AC-4806-ACF3-CB70D70E0F42}">
      <dsp:nvSpPr>
        <dsp:cNvPr id="0" name=""/>
        <dsp:cNvSpPr/>
      </dsp:nvSpPr>
      <dsp:spPr>
        <a:xfrm>
          <a:off x="930" y="0"/>
          <a:ext cx="2418457" cy="480060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dirty="0" smtClean="0">
              <a:latin typeface="+mj-lt"/>
              <a:cs typeface="Times New Roman" panose="02020603050405020304" pitchFamily="18" charset="0"/>
            </a:rPr>
            <a:t>3.2: Recambio de Medio </a:t>
          </a:r>
          <a:endParaRPr lang="es-MX" sz="2200" kern="1200" dirty="0"/>
        </a:p>
      </dsp:txBody>
      <dsp:txXfrm>
        <a:off x="930" y="0"/>
        <a:ext cx="2418457" cy="1440180"/>
      </dsp:txXfrm>
    </dsp:sp>
    <dsp:sp modelId="{5DED3383-A9F8-4913-929E-78C5458AF2E6}">
      <dsp:nvSpPr>
        <dsp:cNvPr id="0" name=""/>
        <dsp:cNvSpPr/>
      </dsp:nvSpPr>
      <dsp:spPr>
        <a:xfrm>
          <a:off x="226369" y="1396753"/>
          <a:ext cx="1934765" cy="14474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23825" rIns="16510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500" kern="1200" dirty="0"/>
        </a:p>
      </dsp:txBody>
      <dsp:txXfrm>
        <a:off x="268763" y="1439147"/>
        <a:ext cx="1849977" cy="1362658"/>
      </dsp:txXfrm>
    </dsp:sp>
    <dsp:sp modelId="{40B0F522-3F3B-4C8E-AD73-C3260FD4C6C5}">
      <dsp:nvSpPr>
        <dsp:cNvPr id="0" name=""/>
        <dsp:cNvSpPr/>
      </dsp:nvSpPr>
      <dsp:spPr>
        <a:xfrm>
          <a:off x="281606" y="3114041"/>
          <a:ext cx="1934765" cy="14474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85725" rIns="11430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500" kern="1200" dirty="0"/>
        </a:p>
      </dsp:txBody>
      <dsp:txXfrm>
        <a:off x="324000" y="3156435"/>
        <a:ext cx="1849977" cy="1362658"/>
      </dsp:txXfrm>
    </dsp:sp>
    <dsp:sp modelId="{85C3AF09-A4DC-4C86-B234-86429CC5644D}">
      <dsp:nvSpPr>
        <dsp:cNvPr id="0" name=""/>
        <dsp:cNvSpPr/>
      </dsp:nvSpPr>
      <dsp:spPr>
        <a:xfrm>
          <a:off x="2600771" y="0"/>
          <a:ext cx="2418457" cy="480060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dirty="0" smtClean="0">
              <a:latin typeface="+mj-lt"/>
              <a:cs typeface="Times New Roman" panose="02020603050405020304" pitchFamily="18" charset="0"/>
            </a:rPr>
            <a:t>3.3: Obtención de una suspensión celular homogénea </a:t>
          </a:r>
          <a:endParaRPr lang="es-MX" sz="2200" kern="1200" dirty="0"/>
        </a:p>
      </dsp:txBody>
      <dsp:txXfrm>
        <a:off x="2600771" y="0"/>
        <a:ext cx="2418457" cy="1440180"/>
      </dsp:txXfrm>
    </dsp:sp>
    <dsp:sp modelId="{93AB2F61-DE1D-46A0-A01A-6646014F6F47}">
      <dsp:nvSpPr>
        <dsp:cNvPr id="0" name=""/>
        <dsp:cNvSpPr/>
      </dsp:nvSpPr>
      <dsp:spPr>
        <a:xfrm>
          <a:off x="2962669" y="1540767"/>
          <a:ext cx="1934765" cy="14474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85725" rIns="11430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500" kern="1200" dirty="0"/>
        </a:p>
      </dsp:txBody>
      <dsp:txXfrm>
        <a:off x="3005063" y="1583161"/>
        <a:ext cx="1849977" cy="1362658"/>
      </dsp:txXfrm>
    </dsp:sp>
    <dsp:sp modelId="{5DE3B4A8-CE89-4253-9075-F9531653FC75}">
      <dsp:nvSpPr>
        <dsp:cNvPr id="0" name=""/>
        <dsp:cNvSpPr/>
      </dsp:nvSpPr>
      <dsp:spPr>
        <a:xfrm>
          <a:off x="2842617" y="3111717"/>
          <a:ext cx="1934765" cy="14474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85725" rIns="11430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500" kern="1200" dirty="0"/>
        </a:p>
      </dsp:txBody>
      <dsp:txXfrm>
        <a:off x="2885011" y="3154111"/>
        <a:ext cx="1849977" cy="1362658"/>
      </dsp:txXfrm>
    </dsp:sp>
    <dsp:sp modelId="{80F4E7FB-9157-4A79-BD72-413C21D3218E}">
      <dsp:nvSpPr>
        <dsp:cNvPr id="0" name=""/>
        <dsp:cNvSpPr/>
      </dsp:nvSpPr>
      <dsp:spPr>
        <a:xfrm>
          <a:off x="5200612" y="0"/>
          <a:ext cx="2418457" cy="480060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dirty="0" smtClean="0"/>
            <a:t>3.4 Cinética celular </a:t>
          </a:r>
          <a:endParaRPr lang="es-MX" sz="2200" b="1" kern="1200" dirty="0"/>
        </a:p>
      </dsp:txBody>
      <dsp:txXfrm>
        <a:off x="5200612" y="0"/>
        <a:ext cx="2418457" cy="1440180"/>
      </dsp:txXfrm>
    </dsp:sp>
    <dsp:sp modelId="{07D8A0F4-7568-426D-84E8-11964B455509}">
      <dsp:nvSpPr>
        <dsp:cNvPr id="0" name=""/>
        <dsp:cNvSpPr/>
      </dsp:nvSpPr>
      <dsp:spPr>
        <a:xfrm>
          <a:off x="5442458" y="1441586"/>
          <a:ext cx="1934765" cy="14474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85725" rIns="11430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500" kern="1200" dirty="0"/>
        </a:p>
      </dsp:txBody>
      <dsp:txXfrm>
        <a:off x="5484852" y="1483980"/>
        <a:ext cx="1849977" cy="1362658"/>
      </dsp:txXfrm>
    </dsp:sp>
    <dsp:sp modelId="{D4F63652-F534-4154-872F-06B18E05FE95}">
      <dsp:nvSpPr>
        <dsp:cNvPr id="0" name=""/>
        <dsp:cNvSpPr/>
      </dsp:nvSpPr>
      <dsp:spPr>
        <a:xfrm>
          <a:off x="5442458" y="3111717"/>
          <a:ext cx="1934765" cy="14474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85725" rIns="11430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500" kern="1200" dirty="0"/>
        </a:p>
      </dsp:txBody>
      <dsp:txXfrm>
        <a:off x="5484852" y="3154111"/>
        <a:ext cx="1849977" cy="1362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4F235-2F46-4AF8-A494-5DC160B39AAD}" type="datetimeFigureOut">
              <a:rPr lang="es-MX" smtClean="0"/>
              <a:t>24/03/2015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054CE-9579-47DC-8BAE-B8BCE092BA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991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En el Ecuador existen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51110-B5E0-479F-AEF1-1F5C30131880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14013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Los valeportriatos constituyen los principios activos de la familia Valerianaceae, encontrándose en mayor cantidad en raíces y rizomas de la planta en concentraciones de 0.5-1.6 %. De acuerdo a su estructura química pueden clasificarse en monoénico, diénico, valtrato-</a:t>
            </a:r>
            <a:r>
              <a:rPr lang="es-MX" dirty="0" err="1" smtClean="0"/>
              <a:t>hidrinas</a:t>
            </a:r>
            <a:r>
              <a:rPr lang="es-MX" dirty="0" smtClean="0"/>
              <a:t> y </a:t>
            </a:r>
            <a:r>
              <a:rPr lang="es-MX" dirty="0" err="1" smtClean="0"/>
              <a:t>desoxi</a:t>
            </a:r>
            <a:r>
              <a:rPr lang="es-MX" dirty="0" smtClean="0"/>
              <a:t>-monoénico (Figura 4). Los valtratos que representan el 90% de los valeportriatos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51110-B5E0-479F-AEF1-1F5C30131880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98954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En la medicina tradicional está descrito el empleo de valeriana para aliviar una diversidad de afecciones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les atribuye el efecto tranquilizante. 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51110-B5E0-479F-AEF1-1F5C30131880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61347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51110-B5E0-479F-AEF1-1F5C30131880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72942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51110-B5E0-479F-AEF1-1F5C30131880}" type="slidenum">
              <a:rPr lang="es-MX" smtClean="0"/>
              <a:t>32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226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C680-4226-4545-9E0C-0A5DD6D036C5}" type="datetimeFigureOut">
              <a:rPr lang="es-MX" smtClean="0"/>
              <a:t>24/03/2015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0385-53AA-465A-B992-EFC68520A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963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C680-4226-4545-9E0C-0A5DD6D036C5}" type="datetimeFigureOut">
              <a:rPr lang="es-MX" smtClean="0"/>
              <a:t>24/03/2015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0385-53AA-465A-B992-EFC68520A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8680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C680-4226-4545-9E0C-0A5DD6D036C5}" type="datetimeFigureOut">
              <a:rPr lang="es-MX" smtClean="0"/>
              <a:t>24/03/2015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0385-53AA-465A-B992-EFC68520A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618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C680-4226-4545-9E0C-0A5DD6D036C5}" type="datetimeFigureOut">
              <a:rPr lang="es-MX" smtClean="0"/>
              <a:t>24/03/2015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0385-53AA-465A-B992-EFC68520A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7247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C680-4226-4545-9E0C-0A5DD6D036C5}" type="datetimeFigureOut">
              <a:rPr lang="es-MX" smtClean="0"/>
              <a:t>24/03/2015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0385-53AA-465A-B992-EFC68520A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087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C680-4226-4545-9E0C-0A5DD6D036C5}" type="datetimeFigureOut">
              <a:rPr lang="es-MX" smtClean="0"/>
              <a:t>24/03/2015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0385-53AA-465A-B992-EFC68520A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264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C680-4226-4545-9E0C-0A5DD6D036C5}" type="datetimeFigureOut">
              <a:rPr lang="es-MX" smtClean="0"/>
              <a:t>24/03/2015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0385-53AA-465A-B992-EFC68520A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094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C680-4226-4545-9E0C-0A5DD6D036C5}" type="datetimeFigureOut">
              <a:rPr lang="es-MX" smtClean="0"/>
              <a:t>24/03/2015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0385-53AA-465A-B992-EFC68520A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7490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C680-4226-4545-9E0C-0A5DD6D036C5}" type="datetimeFigureOut">
              <a:rPr lang="es-MX" smtClean="0"/>
              <a:t>24/03/2015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0385-53AA-465A-B992-EFC68520A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375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C680-4226-4545-9E0C-0A5DD6D036C5}" type="datetimeFigureOut">
              <a:rPr lang="es-MX" smtClean="0"/>
              <a:t>24/03/2015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0385-53AA-465A-B992-EFC68520A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595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C680-4226-4545-9E0C-0A5DD6D036C5}" type="datetimeFigureOut">
              <a:rPr lang="es-MX" smtClean="0"/>
              <a:t>24/03/2015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0385-53AA-465A-B992-EFC68520A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7591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4C680-4226-4545-9E0C-0A5DD6D036C5}" type="datetimeFigureOut">
              <a:rPr lang="es-MX" smtClean="0"/>
              <a:t>24/03/2015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C0385-53AA-465A-B992-EFC68520A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290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9.png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.png"/><Relationship Id="rId7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1619672" y="1916832"/>
            <a:ext cx="7131772" cy="1017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9263" fontAlgn="auto">
              <a:spcBef>
                <a:spcPts val="0"/>
              </a:spcBef>
              <a:buSzPct val="100000"/>
              <a:defRPr/>
            </a:pPr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UNIVERSIDAD DE LAS FUERZAS ARMADAS - ESPE</a:t>
            </a:r>
          </a:p>
          <a:p>
            <a:pPr algn="ctr" defTabSz="449263" fontAlgn="auto">
              <a:spcBef>
                <a:spcPts val="0"/>
              </a:spcBef>
              <a:buSzPct val="100000"/>
              <a:defRPr/>
            </a:pPr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DEPARTAMENTO DE CIENCIAS DE LA VIDA Y DE LA AGRICULTURA </a:t>
            </a:r>
          </a:p>
          <a:p>
            <a:pPr algn="ctr" defTabSz="449263" fontAlgn="auto">
              <a:spcBef>
                <a:spcPts val="0"/>
              </a:spcBef>
              <a:buSzPct val="100000"/>
              <a:defRPr/>
            </a:pPr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INGENIERÍA EN BIOTECNOLOGÍA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/>
          <a:srcRect l="32002" t="52007" r="34393" b="35992"/>
          <a:stretch>
            <a:fillRect/>
          </a:stretch>
        </p:blipFill>
        <p:spPr bwMode="auto">
          <a:xfrm>
            <a:off x="2637073" y="399999"/>
            <a:ext cx="3807135" cy="115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print"/>
          <a:srcRect l="22975" t="28972" r="52806" b="44756"/>
          <a:stretch>
            <a:fillRect/>
          </a:stretch>
        </p:blipFill>
        <p:spPr bwMode="auto">
          <a:xfrm>
            <a:off x="6539479" y="332656"/>
            <a:ext cx="1417249" cy="1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3 CuadroTexto"/>
          <p:cNvSpPr txBox="1">
            <a:spLocks noChangeArrowheads="1"/>
          </p:cNvSpPr>
          <p:nvPr/>
        </p:nvSpPr>
        <p:spPr bwMode="auto">
          <a:xfrm>
            <a:off x="2915608" y="6163068"/>
            <a:ext cx="45398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AR" sz="1600" b="1" dirty="0" smtClean="0">
                <a:latin typeface="+mj-lt"/>
              </a:rPr>
              <a:t>SANGOLQUÍ, SEPTIEMBRE DEL 2014</a:t>
            </a:r>
            <a:endParaRPr lang="es-AR" sz="1600" b="1" dirty="0">
              <a:latin typeface="+mj-lt"/>
            </a:endParaRPr>
          </a:p>
        </p:txBody>
      </p:sp>
      <p:grpSp>
        <p:nvGrpSpPr>
          <p:cNvPr id="38" name="37 Grupo"/>
          <p:cNvGrpSpPr/>
          <p:nvPr/>
        </p:nvGrpSpPr>
        <p:grpSpPr>
          <a:xfrm>
            <a:off x="371387" y="183975"/>
            <a:ext cx="1000213" cy="6310106"/>
            <a:chOff x="371387" y="183975"/>
            <a:chExt cx="1000213" cy="6310106"/>
          </a:xfrm>
        </p:grpSpPr>
        <p:grpSp>
          <p:nvGrpSpPr>
            <p:cNvPr id="39" name="38 Grupo"/>
            <p:cNvGrpSpPr/>
            <p:nvPr/>
          </p:nvGrpSpPr>
          <p:grpSpPr>
            <a:xfrm>
              <a:off x="371387" y="1464677"/>
              <a:ext cx="1000213" cy="5029404"/>
              <a:chOff x="371387" y="1464677"/>
              <a:chExt cx="1000213" cy="5029404"/>
            </a:xfrm>
          </p:grpSpPr>
          <p:pic>
            <p:nvPicPr>
              <p:cNvPr id="41" name="40 Imagen" descr="G:\DCIM\128_PANA\P1280458.JPG"/>
              <p:cNvPicPr/>
              <p:nvPr/>
            </p:nvPicPr>
            <p:blipFill rotWithShape="1">
              <a:blip r:embed="rId4" cstate="print"/>
              <a:srcRect l="4275" t="285" r="-326" b="18820"/>
              <a:stretch/>
            </p:blipFill>
            <p:spPr bwMode="auto">
              <a:xfrm>
                <a:off x="371387" y="1464677"/>
                <a:ext cx="976064" cy="1171888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2" name="41 Imagen" descr="C:\Users\Evelyn\Desktop\Tesis\TESIS\Fotos tesis\SUSPENSIONES CELULARES\P1280772.JPG"/>
              <p:cNvPicPr/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854" t="26550" r="30922" b="35927"/>
              <a:stretch/>
            </p:blipFill>
            <p:spPr bwMode="auto">
              <a:xfrm>
                <a:off x="371387" y="2754543"/>
                <a:ext cx="987190" cy="1148005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3" name="Picture 4" descr="E:\DCIM\128_PANA\P1280760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9" t="12087" r="16764" b="23537"/>
              <a:stretch/>
            </p:blipFill>
            <p:spPr bwMode="auto">
              <a:xfrm rot="5400000">
                <a:off x="233893" y="5365585"/>
                <a:ext cx="1269803" cy="987190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5" descr="E:\DCIM\128_PANA\P1280750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8"/>
              <a:stretch/>
            </p:blipFill>
            <p:spPr bwMode="auto">
              <a:xfrm>
                <a:off x="371387" y="4098872"/>
                <a:ext cx="1000213" cy="986312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0" name="Picture 2" descr="C:\Users\Evelyn\Desktop\Tesis\TESIS\Fotos tesis\Desinfección\P1280463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00" y="183975"/>
              <a:ext cx="972252" cy="1296468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7 Rectángulo"/>
          <p:cNvSpPr/>
          <p:nvPr/>
        </p:nvSpPr>
        <p:spPr>
          <a:xfrm>
            <a:off x="1979713" y="4451628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600" b="1" dirty="0" smtClean="0">
                <a:latin typeface="+mj-lt"/>
              </a:rPr>
              <a:t>PREVIO A LA OBTENCIÓN DEL GRADO ACADÉMICO O TITULO DE:    </a:t>
            </a:r>
            <a:endParaRPr lang="es-MX" sz="1600" b="1" dirty="0">
              <a:latin typeface="+mj-l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979712" y="3164775"/>
            <a:ext cx="63430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 smtClean="0">
                <a:latin typeface="+mj-lt"/>
                <a:cs typeface="Times New Roman" panose="02020603050405020304" pitchFamily="18" charset="0"/>
              </a:rPr>
              <a:t>“ESTABLECIMIENTO DE SUSPENSIONES CELULARES A PARTIR DE SEGMENTOS FOLIARES DE </a:t>
            </a:r>
            <a:r>
              <a:rPr lang="es-EC" b="1" i="1" dirty="0" smtClean="0">
                <a:latin typeface="+mj-lt"/>
                <a:cs typeface="Times New Roman" panose="02020603050405020304" pitchFamily="18" charset="0"/>
              </a:rPr>
              <a:t>VALERIANA PYRAMIDALIS</a:t>
            </a:r>
            <a:r>
              <a:rPr lang="es-EC" b="1" dirty="0" smtClean="0">
                <a:latin typeface="+mj-lt"/>
                <a:cs typeface="Times New Roman" panose="02020603050405020304" pitchFamily="18" charset="0"/>
              </a:rPr>
              <a:t> KUNTH Y ESTUDIO DEL EFECTO DE LA HORMONA GA</a:t>
            </a:r>
            <a:r>
              <a:rPr lang="es-EC" b="1" baseline="-25000" dirty="0" smtClean="0">
                <a:latin typeface="+mj-lt"/>
                <a:cs typeface="Times New Roman" panose="02020603050405020304" pitchFamily="18" charset="0"/>
              </a:rPr>
              <a:t>3</a:t>
            </a:r>
            <a:r>
              <a:rPr lang="es-EC" b="1" dirty="0" smtClean="0">
                <a:latin typeface="+mj-lt"/>
                <a:cs typeface="Times New Roman" panose="02020603050405020304" pitchFamily="18" charset="0"/>
              </a:rPr>
              <a:t> EN GERMINACIÓN </a:t>
            </a:r>
          </a:p>
          <a:p>
            <a:pPr algn="ctr"/>
            <a:r>
              <a:rPr lang="es-EC" b="1" i="1" dirty="0" smtClean="0">
                <a:latin typeface="+mj-lt"/>
                <a:cs typeface="Times New Roman" panose="02020603050405020304" pitchFamily="18" charset="0"/>
              </a:rPr>
              <a:t>IN VITRO</a:t>
            </a:r>
            <a:r>
              <a:rPr lang="es-EC" b="1" dirty="0" smtClean="0">
                <a:latin typeface="+mj-lt"/>
                <a:cs typeface="Times New Roman" panose="02020603050405020304" pitchFamily="18" charset="0"/>
              </a:rPr>
              <a:t> DE SUS SEMILLAS”</a:t>
            </a:r>
            <a:endParaRPr lang="es-MX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124080" y="4941168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1600" b="1" dirty="0" smtClean="0">
                <a:latin typeface="+mj-lt"/>
              </a:rPr>
              <a:t>INGENIERA EN BIOTECNOLOGÍA</a:t>
            </a:r>
            <a:r>
              <a:rPr lang="es-MX" sz="1600" dirty="0" smtClean="0"/>
              <a:t> </a:t>
            </a:r>
            <a:endParaRPr lang="es-MX" sz="1600" b="1" dirty="0">
              <a:latin typeface="+mj-lt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865233" y="543934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1600" b="1" dirty="0" smtClean="0"/>
              <a:t>  DIRECTORA</a:t>
            </a:r>
            <a:r>
              <a:rPr lang="es-MX" sz="1600" b="1" dirty="0"/>
              <a:t>: </a:t>
            </a:r>
            <a:r>
              <a:rPr lang="es-MX" sz="1600" dirty="0"/>
              <a:t>M.Sc. MÓNICA JADÁN </a:t>
            </a:r>
            <a:endParaRPr lang="es-MX" sz="1600" dirty="0" smtClean="0"/>
          </a:p>
          <a:p>
            <a:pPr algn="ctr"/>
            <a:r>
              <a:rPr lang="es-MX" sz="1600" b="1" dirty="0" smtClean="0"/>
              <a:t>CODIRECTOR: </a:t>
            </a:r>
            <a:r>
              <a:rPr lang="es-MX" sz="1600" dirty="0" smtClean="0"/>
              <a:t>Ing. CRISTIAN PEÑA </a:t>
            </a:r>
            <a:r>
              <a:rPr lang="es-EC" sz="1600" b="1" dirty="0" smtClean="0"/>
              <a:t>    </a:t>
            </a:r>
            <a:endParaRPr lang="es-MX" sz="1600" b="1" dirty="0"/>
          </a:p>
        </p:txBody>
      </p:sp>
    </p:spTree>
    <p:extLst>
      <p:ext uri="{BB962C8B-B14F-4D97-AF65-F5344CB8AC3E}">
        <p14:creationId xmlns:p14="http://schemas.microsoft.com/office/powerpoint/2010/main" val="26808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994" y="2060848"/>
            <a:ext cx="5117310" cy="444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763688" y="1383159"/>
            <a:ext cx="612068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Efecto de la hormona GA3 en germinación </a:t>
            </a:r>
            <a:endParaRPr lang="es-MX" sz="2400" b="1" i="1" dirty="0"/>
          </a:p>
        </p:txBody>
      </p:sp>
      <p:grpSp>
        <p:nvGrpSpPr>
          <p:cNvPr id="7" name="6 Grupo"/>
          <p:cNvGrpSpPr/>
          <p:nvPr/>
        </p:nvGrpSpPr>
        <p:grpSpPr>
          <a:xfrm>
            <a:off x="179512" y="287246"/>
            <a:ext cx="1000213" cy="6310106"/>
            <a:chOff x="371387" y="183975"/>
            <a:chExt cx="1000213" cy="6310106"/>
          </a:xfrm>
        </p:grpSpPr>
        <p:grpSp>
          <p:nvGrpSpPr>
            <p:cNvPr id="8" name="7 Grupo"/>
            <p:cNvGrpSpPr/>
            <p:nvPr/>
          </p:nvGrpSpPr>
          <p:grpSpPr>
            <a:xfrm>
              <a:off x="371387" y="1464677"/>
              <a:ext cx="1000213" cy="5029404"/>
              <a:chOff x="371387" y="1464677"/>
              <a:chExt cx="1000213" cy="5029404"/>
            </a:xfrm>
          </p:grpSpPr>
          <p:pic>
            <p:nvPicPr>
              <p:cNvPr id="10" name="9 Imagen" descr="G:\DCIM\128_PANA\P1280458.JPG"/>
              <p:cNvPicPr/>
              <p:nvPr/>
            </p:nvPicPr>
            <p:blipFill rotWithShape="1">
              <a:blip r:embed="rId3" cstate="print"/>
              <a:srcRect l="4275" t="285" r="-326" b="18820"/>
              <a:stretch/>
            </p:blipFill>
            <p:spPr bwMode="auto">
              <a:xfrm>
                <a:off x="371387" y="1464677"/>
                <a:ext cx="976064" cy="1171888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1" name="10 Imagen" descr="C:\Users\Evelyn\Desktop\Tesis\TESIS\Fotos tesis\SUSPENSIONES CELULARES\P1280772.JPG"/>
              <p:cNvPicPr/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854" t="26550" r="30922" b="35927"/>
              <a:stretch/>
            </p:blipFill>
            <p:spPr bwMode="auto">
              <a:xfrm>
                <a:off x="371387" y="2754543"/>
                <a:ext cx="987190" cy="1148005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2" name="Picture 4" descr="E:\DCIM\128_PANA\P1280760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9" t="12087" r="16764" b="23537"/>
              <a:stretch/>
            </p:blipFill>
            <p:spPr bwMode="auto">
              <a:xfrm rot="5400000">
                <a:off x="233893" y="5365585"/>
                <a:ext cx="1269803" cy="987190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5" descr="E:\DCIM\128_PANA\P1280750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8"/>
              <a:stretch/>
            </p:blipFill>
            <p:spPr bwMode="auto">
              <a:xfrm>
                <a:off x="371387" y="4098872"/>
                <a:ext cx="1000213" cy="986312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2" descr="C:\Users\Evelyn\Desktop\Tesis\TESIS\Fotos tesis\Desinfección\P128046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00" y="183975"/>
              <a:ext cx="972252" cy="1296468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3347864" y="-27384"/>
            <a:ext cx="2578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23099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505663" y="1569566"/>
            <a:ext cx="244827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MX" dirty="0"/>
              <a:t>No existe información </a:t>
            </a:r>
            <a:r>
              <a:rPr lang="es-MX" dirty="0" smtClean="0"/>
              <a:t>científica sobre </a:t>
            </a:r>
            <a:r>
              <a:rPr lang="es-MX" dirty="0"/>
              <a:t>sus principios </a:t>
            </a:r>
            <a:r>
              <a:rPr lang="es-MX" dirty="0" smtClean="0"/>
              <a:t>activos</a:t>
            </a:r>
            <a:endParaRPr lang="es-MX" dirty="0"/>
          </a:p>
        </p:txBody>
      </p:sp>
      <p:sp>
        <p:nvSpPr>
          <p:cNvPr id="7" name="6 Flecha a la derecha con bandas"/>
          <p:cNvSpPr/>
          <p:nvPr/>
        </p:nvSpPr>
        <p:spPr>
          <a:xfrm>
            <a:off x="3203848" y="1457494"/>
            <a:ext cx="1440160" cy="1152128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4649269" y="1771075"/>
            <a:ext cx="396044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Establecimiento </a:t>
            </a:r>
            <a:r>
              <a:rPr lang="es-MX" dirty="0"/>
              <a:t>de suspensiones celulares de </a:t>
            </a:r>
            <a:r>
              <a:rPr lang="es-MX" i="1" dirty="0"/>
              <a:t>V. pyramidalis </a:t>
            </a:r>
            <a:r>
              <a:rPr lang="es-MX" dirty="0" smtClean="0"/>
              <a:t>Kunth.</a:t>
            </a:r>
            <a:endParaRPr lang="es-MX" dirty="0"/>
          </a:p>
        </p:txBody>
      </p:sp>
      <p:sp>
        <p:nvSpPr>
          <p:cNvPr id="10" name="9 Rectángulo"/>
          <p:cNvSpPr/>
          <p:nvPr/>
        </p:nvSpPr>
        <p:spPr>
          <a:xfrm>
            <a:off x="539552" y="3588117"/>
            <a:ext cx="241438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/>
              <a:t>Multiplicación por </a:t>
            </a:r>
            <a:r>
              <a:rPr lang="es-MX" dirty="0" smtClean="0"/>
              <a:t>semillas</a:t>
            </a:r>
          </a:p>
          <a:p>
            <a:pPr algn="ctr"/>
            <a:r>
              <a:rPr lang="es-MX" dirty="0" smtClean="0"/>
              <a:t>Viabilidad baja</a:t>
            </a:r>
            <a:endParaRPr lang="es-MX" dirty="0"/>
          </a:p>
        </p:txBody>
      </p:sp>
      <p:sp>
        <p:nvSpPr>
          <p:cNvPr id="12" name="11 Rectángulo"/>
          <p:cNvSpPr/>
          <p:nvPr/>
        </p:nvSpPr>
        <p:spPr>
          <a:xfrm>
            <a:off x="4631521" y="4077072"/>
            <a:ext cx="399593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 smtClean="0"/>
              <a:t>Estandarizar </a:t>
            </a:r>
            <a:r>
              <a:rPr lang="es-MX" dirty="0"/>
              <a:t>un protocolo de </a:t>
            </a:r>
            <a:r>
              <a:rPr lang="es-MX" dirty="0" smtClean="0"/>
              <a:t>germinación </a:t>
            </a:r>
            <a:r>
              <a:rPr lang="es-MX" i="1" dirty="0" smtClean="0"/>
              <a:t>in vitro</a:t>
            </a:r>
            <a:r>
              <a:rPr lang="es-MX" dirty="0" smtClean="0"/>
              <a:t> </a:t>
            </a:r>
            <a:r>
              <a:rPr lang="es-MX" dirty="0"/>
              <a:t>de </a:t>
            </a:r>
            <a:r>
              <a:rPr lang="es-MX" dirty="0" smtClean="0"/>
              <a:t>semillas.</a:t>
            </a:r>
            <a:endParaRPr lang="es-MX" dirty="0"/>
          </a:p>
        </p:txBody>
      </p:sp>
      <p:sp>
        <p:nvSpPr>
          <p:cNvPr id="13" name="12 Flecha a la derecha con bandas"/>
          <p:cNvSpPr/>
          <p:nvPr/>
        </p:nvSpPr>
        <p:spPr>
          <a:xfrm>
            <a:off x="3131840" y="3851011"/>
            <a:ext cx="1425430" cy="1152128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Rectángulo"/>
          <p:cNvSpPr/>
          <p:nvPr/>
        </p:nvSpPr>
        <p:spPr>
          <a:xfrm>
            <a:off x="539552" y="4740245"/>
            <a:ext cx="241438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/>
              <a:t>Perdida de poder germinativo </a:t>
            </a:r>
            <a:endParaRPr lang="es-MX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779912" y="35913"/>
            <a:ext cx="2252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Justificación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27717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229600" cy="1143000"/>
          </a:xfrm>
        </p:spPr>
        <p:txBody>
          <a:bodyPr/>
          <a:lstStyle/>
          <a:p>
            <a:pPr algn="ctr"/>
            <a:r>
              <a:rPr lang="es-EC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s-EC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General</a:t>
            </a: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619672" y="2708920"/>
            <a:ext cx="6480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cs typeface="Times New Roman" panose="02020603050405020304" pitchFamily="18" charset="0"/>
              </a:rPr>
              <a:t>Establecer tanto suspensiones celulares a partir de segmentos foliares de </a:t>
            </a:r>
            <a:r>
              <a:rPr lang="es-MX" sz="2400" i="1" dirty="0">
                <a:cs typeface="Times New Roman" panose="02020603050405020304" pitchFamily="18" charset="0"/>
              </a:rPr>
              <a:t>Valeriana pyramidalis</a:t>
            </a:r>
            <a:r>
              <a:rPr lang="es-MX" sz="2400" dirty="0">
                <a:cs typeface="Times New Roman" panose="02020603050405020304" pitchFamily="18" charset="0"/>
              </a:rPr>
              <a:t> Kunth, como el efecto de la hormona GA</a:t>
            </a:r>
            <a:r>
              <a:rPr lang="es-MX" sz="2400" baseline="-25000" dirty="0">
                <a:cs typeface="Times New Roman" panose="02020603050405020304" pitchFamily="18" charset="0"/>
              </a:rPr>
              <a:t>3</a:t>
            </a:r>
            <a:r>
              <a:rPr lang="es-MX" sz="2400" dirty="0">
                <a:cs typeface="Times New Roman" panose="02020603050405020304" pitchFamily="18" charset="0"/>
              </a:rPr>
              <a:t> en germinación </a:t>
            </a:r>
            <a:r>
              <a:rPr lang="es-MX" sz="2400" i="1" dirty="0">
                <a:cs typeface="Times New Roman" panose="02020603050405020304" pitchFamily="18" charset="0"/>
              </a:rPr>
              <a:t>in vitro</a:t>
            </a:r>
            <a:r>
              <a:rPr lang="es-MX" sz="2400" dirty="0">
                <a:cs typeface="Times New Roman" panose="02020603050405020304" pitchFamily="18" charset="0"/>
              </a:rPr>
              <a:t> de sus </a:t>
            </a:r>
            <a:r>
              <a:rPr lang="es-MX" sz="2400" dirty="0" smtClean="0">
                <a:cs typeface="Times New Roman" panose="02020603050405020304" pitchFamily="18" charset="0"/>
              </a:rPr>
              <a:t>semillas.</a:t>
            </a:r>
            <a:endParaRPr lang="es-MX" sz="2400" dirty="0"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9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pPr algn="ctr"/>
            <a:r>
              <a:rPr lang="es-EC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s-EC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Específicos </a:t>
            </a: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83568" y="1664667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cs typeface="Times New Roman" panose="02020603050405020304" pitchFamily="18" charset="0"/>
              </a:rPr>
              <a:t> Determinar el mejor método de desinfección para foliolos de </a:t>
            </a:r>
            <a:r>
              <a:rPr lang="es-ES" sz="2000" i="1" dirty="0">
                <a:cs typeface="Times New Roman" panose="02020603050405020304" pitchFamily="18" charset="0"/>
              </a:rPr>
              <a:t>Valeriana pyramidalis </a:t>
            </a:r>
            <a:r>
              <a:rPr lang="es-ES" sz="2000" dirty="0">
                <a:cs typeface="Times New Roman" panose="02020603050405020304" pitchFamily="18" charset="0"/>
              </a:rPr>
              <a:t>Kunth.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83568" y="2480647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cs typeface="Times New Roman" panose="02020603050405020304" pitchFamily="18" charset="0"/>
              </a:rPr>
              <a:t>Evaluar el efecto de la auxina </a:t>
            </a:r>
            <a:r>
              <a:rPr lang="es-ES" sz="2000" dirty="0" smtClean="0">
                <a:cs typeface="Times New Roman" panose="02020603050405020304" pitchFamily="18" charset="0"/>
              </a:rPr>
              <a:t>2,4-D </a:t>
            </a:r>
            <a:r>
              <a:rPr lang="es-ES" sz="2000" dirty="0">
                <a:cs typeface="Times New Roman" panose="02020603050405020304" pitchFamily="18" charset="0"/>
              </a:rPr>
              <a:t>en la formación de callo a partir de foliolos de </a:t>
            </a:r>
            <a:r>
              <a:rPr lang="es-ES" sz="2000" i="1" dirty="0">
                <a:cs typeface="Times New Roman" panose="02020603050405020304" pitchFamily="18" charset="0"/>
              </a:rPr>
              <a:t>Valeriana pyramidalis </a:t>
            </a:r>
            <a:r>
              <a:rPr lang="es-ES" sz="2000" dirty="0">
                <a:cs typeface="Times New Roman" panose="02020603050405020304" pitchFamily="18" charset="0"/>
              </a:rPr>
              <a:t>Kunth.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683568" y="3256382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cs typeface="Times New Roman" panose="02020603050405020304" pitchFamily="18" charset="0"/>
              </a:rPr>
              <a:t>Establecer un protocolo para obtener células en suspensión a partir de callo.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683568" y="4053095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cs typeface="Times New Roman" panose="02020603050405020304" pitchFamily="18" charset="0"/>
              </a:rPr>
              <a:t>Determinar el mejor método de desinfección para semillas de </a:t>
            </a:r>
            <a:r>
              <a:rPr lang="es-ES" sz="2000" i="1" dirty="0">
                <a:cs typeface="Times New Roman" panose="02020603050405020304" pitchFamily="18" charset="0"/>
              </a:rPr>
              <a:t>Valeriana pyramidalis</a:t>
            </a:r>
            <a:r>
              <a:rPr lang="es-ES" sz="2000" dirty="0">
                <a:cs typeface="Times New Roman" panose="02020603050405020304" pitchFamily="18" charset="0"/>
              </a:rPr>
              <a:t> Kunth.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83568" y="4942909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cs typeface="Times New Roman" panose="02020603050405020304" pitchFamily="18" charset="0"/>
              </a:rPr>
              <a:t>Evaluar </a:t>
            </a:r>
            <a:r>
              <a:rPr lang="es-ES" sz="2000" dirty="0">
                <a:cs typeface="Times New Roman" panose="02020603050405020304" pitchFamily="18" charset="0"/>
              </a:rPr>
              <a:t>el efecto de la hormona GA</a:t>
            </a:r>
            <a:r>
              <a:rPr lang="es-ES" sz="2000" baseline="-25000" dirty="0">
                <a:cs typeface="Times New Roman" panose="02020603050405020304" pitchFamily="18" charset="0"/>
              </a:rPr>
              <a:t>3</a:t>
            </a:r>
            <a:r>
              <a:rPr lang="es-ES" sz="2000" dirty="0">
                <a:cs typeface="Times New Roman" panose="02020603050405020304" pitchFamily="18" charset="0"/>
              </a:rPr>
              <a:t> en la </a:t>
            </a:r>
            <a:r>
              <a:rPr lang="es-ES" sz="2000" dirty="0" smtClean="0">
                <a:cs typeface="Times New Roman" panose="02020603050405020304" pitchFamily="18" charset="0"/>
              </a:rPr>
              <a:t>germinación </a:t>
            </a:r>
            <a:r>
              <a:rPr lang="es-ES" sz="2000" i="1" dirty="0" smtClean="0">
                <a:cs typeface="Times New Roman" panose="02020603050405020304" pitchFamily="18" charset="0"/>
              </a:rPr>
              <a:t>in vitro</a:t>
            </a:r>
            <a:r>
              <a:rPr lang="es-ES" sz="2000" dirty="0" smtClean="0">
                <a:cs typeface="Times New Roman" panose="02020603050405020304" pitchFamily="18" charset="0"/>
              </a:rPr>
              <a:t> </a:t>
            </a:r>
            <a:r>
              <a:rPr lang="es-ES" sz="2000" dirty="0">
                <a:cs typeface="Times New Roman" panose="02020603050405020304" pitchFamily="18" charset="0"/>
              </a:rPr>
              <a:t>de semillas de </a:t>
            </a:r>
            <a:r>
              <a:rPr lang="es-ES" sz="2000" i="1" dirty="0">
                <a:cs typeface="Times New Roman" panose="02020603050405020304" pitchFamily="18" charset="0"/>
              </a:rPr>
              <a:t>Valeriana pyramidalis</a:t>
            </a:r>
            <a:r>
              <a:rPr lang="es-ES" sz="2000" dirty="0">
                <a:cs typeface="Times New Roman" panose="02020603050405020304" pitchFamily="18" charset="0"/>
              </a:rPr>
              <a:t> Kunth.</a:t>
            </a:r>
            <a:endParaRPr lang="es-MX" sz="2000" dirty="0">
              <a:cs typeface="Times New Roman" panose="02020603050405020304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63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 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88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803321101"/>
              </p:ext>
            </p:extLst>
          </p:nvPr>
        </p:nvGraphicFramePr>
        <p:xfrm>
          <a:off x="451239" y="836712"/>
          <a:ext cx="79928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 Rectángulo"/>
          <p:cNvSpPr/>
          <p:nvPr/>
        </p:nvSpPr>
        <p:spPr>
          <a:xfrm>
            <a:off x="0" y="1591753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Hacienda </a:t>
            </a:r>
          </a:p>
          <a:p>
            <a:pPr lvl="0"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Santa Inés”  </a:t>
            </a: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Sector   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Pintag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019672" y="1569566"/>
            <a:ext cx="1584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Jardín  Botánico de Quito 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796136" y="4797152"/>
            <a:ext cx="2572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Laboratorios de Cultivo de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Tejidos  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 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347864" y="-25643"/>
            <a:ext cx="3152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de Campo</a:t>
            </a:r>
            <a:r>
              <a:rPr lang="es-MX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173533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2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2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-162272"/>
            <a:ext cx="8496944" cy="1143000"/>
          </a:xfrm>
        </p:spPr>
        <p:txBody>
          <a:bodyPr>
            <a:normAutofit/>
          </a:bodyPr>
          <a:lstStyle/>
          <a:p>
            <a:r>
              <a:rPr lang="es-MX" sz="2400" b="1" dirty="0" smtClean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/>
              <a:t>Establecimiento de s</a:t>
            </a:r>
            <a:r>
              <a:rPr lang="es-MX" sz="2400" b="1" dirty="0" smtClean="0">
                <a:solidFill>
                  <a:schemeClr val="tx1"/>
                </a:solidFill>
              </a:rPr>
              <a:t>uspensiones Celulares  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95028" y="764704"/>
            <a:ext cx="800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Etapa 0: Selección del material vegetal.   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49860"/>
            <a:ext cx="7704856" cy="4420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/>
          <p:cNvSpPr/>
          <p:nvPr/>
        </p:nvSpPr>
        <p:spPr>
          <a:xfrm>
            <a:off x="5220072" y="1789717"/>
            <a:ext cx="100811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Elipse"/>
          <p:cNvSpPr/>
          <p:nvPr/>
        </p:nvSpPr>
        <p:spPr>
          <a:xfrm>
            <a:off x="4716016" y="2636912"/>
            <a:ext cx="100811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40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b="14904"/>
          <a:stretch/>
        </p:blipFill>
        <p:spPr bwMode="auto">
          <a:xfrm>
            <a:off x="0" y="6165304"/>
            <a:ext cx="9143999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827584" y="764704"/>
            <a:ext cx="800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Etapa I: Desinfección y establecimiento de foliolos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6512984" y="4484467"/>
            <a:ext cx="2431430" cy="176234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3600" kern="1200" dirty="0"/>
          </a:p>
        </p:txBody>
      </p:sp>
      <p:sp>
        <p:nvSpPr>
          <p:cNvPr id="39" name="38 Flecha derecha"/>
          <p:cNvSpPr/>
          <p:nvPr/>
        </p:nvSpPr>
        <p:spPr>
          <a:xfrm rot="10800000">
            <a:off x="5840943" y="4941065"/>
            <a:ext cx="550800" cy="36004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44" name="43 Grupo"/>
          <p:cNvGrpSpPr/>
          <p:nvPr/>
        </p:nvGrpSpPr>
        <p:grpSpPr>
          <a:xfrm>
            <a:off x="539552" y="1556792"/>
            <a:ext cx="8100603" cy="4392488"/>
            <a:chOff x="215813" y="2132856"/>
            <a:chExt cx="8604659" cy="4392488"/>
          </a:xfrm>
        </p:grpSpPr>
        <p:grpSp>
          <p:nvGrpSpPr>
            <p:cNvPr id="7" name="6 Grupo"/>
            <p:cNvGrpSpPr/>
            <p:nvPr/>
          </p:nvGrpSpPr>
          <p:grpSpPr>
            <a:xfrm>
              <a:off x="224092" y="2132856"/>
              <a:ext cx="2492232" cy="1872208"/>
              <a:chOff x="11765" y="2028"/>
              <a:chExt cx="2295465" cy="1377279"/>
            </a:xfrm>
          </p:grpSpPr>
          <p:sp>
            <p:nvSpPr>
              <p:cNvPr id="8" name="7 Rectángulo redondeado"/>
              <p:cNvSpPr/>
              <p:nvPr/>
            </p:nvSpPr>
            <p:spPr>
              <a:xfrm>
                <a:off x="11765" y="2028"/>
                <a:ext cx="2295465" cy="1377279"/>
              </a:xfrm>
              <a:prstGeom prst="roundRect">
                <a:avLst>
                  <a:gd name="adj" fmla="val 10000"/>
                </a:avLst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8 Rectángulo"/>
              <p:cNvSpPr/>
              <p:nvPr/>
            </p:nvSpPr>
            <p:spPr>
              <a:xfrm>
                <a:off x="52104" y="42367"/>
                <a:ext cx="2214787" cy="12966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37160" tIns="137160" rIns="137160" bIns="13716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MX" sz="3600" kern="1200" dirty="0"/>
              </a:p>
            </p:txBody>
          </p:sp>
        </p:grpSp>
        <p:grpSp>
          <p:nvGrpSpPr>
            <p:cNvPr id="10" name="9 Grupo"/>
            <p:cNvGrpSpPr/>
            <p:nvPr/>
          </p:nvGrpSpPr>
          <p:grpSpPr>
            <a:xfrm>
              <a:off x="3419872" y="2132856"/>
              <a:ext cx="2448272" cy="1872208"/>
              <a:chOff x="11765" y="1723628"/>
              <a:chExt cx="2295465" cy="1377279"/>
            </a:xfrm>
          </p:grpSpPr>
          <p:sp>
            <p:nvSpPr>
              <p:cNvPr id="11" name="10 Rectángulo redondeado"/>
              <p:cNvSpPr/>
              <p:nvPr/>
            </p:nvSpPr>
            <p:spPr>
              <a:xfrm>
                <a:off x="11765" y="1723628"/>
                <a:ext cx="2295465" cy="1377279"/>
              </a:xfrm>
              <a:prstGeom prst="roundRect">
                <a:avLst>
                  <a:gd name="adj" fmla="val 10000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11 Rectángulo"/>
              <p:cNvSpPr/>
              <p:nvPr/>
            </p:nvSpPr>
            <p:spPr>
              <a:xfrm>
                <a:off x="52104" y="1763967"/>
                <a:ext cx="2214787" cy="12966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37160" tIns="137160" rIns="137160" bIns="13716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MX" sz="3600" kern="1200" dirty="0"/>
              </a:p>
            </p:txBody>
          </p:sp>
        </p:grpSp>
        <p:grpSp>
          <p:nvGrpSpPr>
            <p:cNvPr id="14" name="13 Grupo"/>
            <p:cNvGrpSpPr/>
            <p:nvPr/>
          </p:nvGrpSpPr>
          <p:grpSpPr>
            <a:xfrm>
              <a:off x="6468700" y="2132856"/>
              <a:ext cx="2255126" cy="1872208"/>
              <a:chOff x="1538251" y="1723628"/>
              <a:chExt cx="2255126" cy="1377279"/>
            </a:xfrm>
          </p:grpSpPr>
          <p:sp>
            <p:nvSpPr>
              <p:cNvPr id="15" name="14 Rectángulo redondeado"/>
              <p:cNvSpPr/>
              <p:nvPr/>
            </p:nvSpPr>
            <p:spPr>
              <a:xfrm>
                <a:off x="1538251" y="1723628"/>
                <a:ext cx="2255126" cy="1377279"/>
              </a:xfrm>
              <a:prstGeom prst="roundRect">
                <a:avLst>
                  <a:gd name="adj" fmla="val 10000"/>
                </a:avLst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15 Rectángulo"/>
              <p:cNvSpPr/>
              <p:nvPr/>
            </p:nvSpPr>
            <p:spPr>
              <a:xfrm>
                <a:off x="1578589" y="1763967"/>
                <a:ext cx="2214787" cy="12966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37160" tIns="137160" rIns="137160" bIns="13716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MX" sz="3600" kern="1200" dirty="0"/>
              </a:p>
            </p:txBody>
          </p:sp>
        </p:grpSp>
        <p:grpSp>
          <p:nvGrpSpPr>
            <p:cNvPr id="19" name="18 Grupo"/>
            <p:cNvGrpSpPr/>
            <p:nvPr/>
          </p:nvGrpSpPr>
          <p:grpSpPr>
            <a:xfrm>
              <a:off x="6480472" y="4653344"/>
              <a:ext cx="2340000" cy="1872000"/>
              <a:chOff x="1538249" y="3445227"/>
              <a:chExt cx="2340000" cy="1377279"/>
            </a:xfrm>
          </p:grpSpPr>
          <p:sp>
            <p:nvSpPr>
              <p:cNvPr id="20" name="19 Rectángulo redondeado"/>
              <p:cNvSpPr/>
              <p:nvPr/>
            </p:nvSpPr>
            <p:spPr>
              <a:xfrm>
                <a:off x="1538249" y="3445227"/>
                <a:ext cx="2340000" cy="1377279"/>
              </a:xfrm>
              <a:prstGeom prst="roundRect">
                <a:avLst>
                  <a:gd name="adj" fmla="val 10000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21" name="20 Rectángulo"/>
              <p:cNvSpPr/>
              <p:nvPr/>
            </p:nvSpPr>
            <p:spPr>
              <a:xfrm>
                <a:off x="1578589" y="3485566"/>
                <a:ext cx="2214787" cy="12966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37160" tIns="137160" rIns="137160" bIns="13716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MX" sz="3600" kern="1200" dirty="0"/>
              </a:p>
            </p:txBody>
          </p:sp>
        </p:grpSp>
        <p:grpSp>
          <p:nvGrpSpPr>
            <p:cNvPr id="22" name="21 Grupo"/>
            <p:cNvGrpSpPr/>
            <p:nvPr/>
          </p:nvGrpSpPr>
          <p:grpSpPr>
            <a:xfrm>
              <a:off x="3275855" y="4581129"/>
              <a:ext cx="2595740" cy="1906358"/>
              <a:chOff x="4459780" y="1723476"/>
              <a:chExt cx="2364457" cy="1402557"/>
            </a:xfrm>
          </p:grpSpPr>
          <p:sp>
            <p:nvSpPr>
              <p:cNvPr id="23" name="22 Rectángulo redondeado"/>
              <p:cNvSpPr/>
              <p:nvPr/>
            </p:nvSpPr>
            <p:spPr>
              <a:xfrm>
                <a:off x="4459780" y="1723476"/>
                <a:ext cx="2295465" cy="1377279"/>
              </a:xfrm>
              <a:prstGeom prst="roundRect">
                <a:avLst>
                  <a:gd name="adj" fmla="val 10000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23 Rectángulo"/>
              <p:cNvSpPr/>
              <p:nvPr/>
            </p:nvSpPr>
            <p:spPr>
              <a:xfrm>
                <a:off x="4609450" y="1829432"/>
                <a:ext cx="2214787" cy="12966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37160" tIns="137160" rIns="137160" bIns="13716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MX" sz="3600" kern="1200" dirty="0"/>
              </a:p>
            </p:txBody>
          </p:sp>
        </p:grpSp>
        <p:sp>
          <p:nvSpPr>
            <p:cNvPr id="36" name="35 Flecha derecha"/>
            <p:cNvSpPr/>
            <p:nvPr/>
          </p:nvSpPr>
          <p:spPr>
            <a:xfrm>
              <a:off x="2771800" y="2852936"/>
              <a:ext cx="550410" cy="36004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" name="36 Flecha derecha"/>
            <p:cNvSpPr/>
            <p:nvPr/>
          </p:nvSpPr>
          <p:spPr>
            <a:xfrm>
              <a:off x="5929402" y="2852976"/>
              <a:ext cx="550800" cy="36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38" name="37 Flecha derecha"/>
            <p:cNvSpPr/>
            <p:nvPr/>
          </p:nvSpPr>
          <p:spPr>
            <a:xfrm rot="5400000">
              <a:off x="7500955" y="4172452"/>
              <a:ext cx="550800" cy="360041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" name="39 Flecha derecha"/>
            <p:cNvSpPr/>
            <p:nvPr/>
          </p:nvSpPr>
          <p:spPr>
            <a:xfrm rot="10800000">
              <a:off x="2581040" y="5373216"/>
              <a:ext cx="550800" cy="36004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41" name="40 Grupo"/>
            <p:cNvGrpSpPr/>
            <p:nvPr/>
          </p:nvGrpSpPr>
          <p:grpSpPr>
            <a:xfrm>
              <a:off x="215813" y="4624060"/>
              <a:ext cx="2339963" cy="1856585"/>
              <a:chOff x="4613791" y="3339150"/>
              <a:chExt cx="2339963" cy="1377279"/>
            </a:xfrm>
          </p:grpSpPr>
          <p:sp>
            <p:nvSpPr>
              <p:cNvPr id="42" name="41 Rectángulo redondeado"/>
              <p:cNvSpPr/>
              <p:nvPr/>
            </p:nvSpPr>
            <p:spPr>
              <a:xfrm>
                <a:off x="4665867" y="3339150"/>
                <a:ext cx="2287887" cy="1377279"/>
              </a:xfrm>
              <a:prstGeom prst="roundRect">
                <a:avLst>
                  <a:gd name="adj" fmla="val 10000"/>
                </a:avLst>
              </a:prstGeom>
              <a:blipFill rotWithShape="0">
                <a:blip r:embed="rId8"/>
                <a:srcRect/>
                <a:stretch>
                  <a:fillRect l="-17091"/>
                </a:stretch>
              </a:blipFill>
              <a:ln>
                <a:solidFill>
                  <a:schemeClr val="accent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42 Rectángulo"/>
              <p:cNvSpPr/>
              <p:nvPr/>
            </p:nvSpPr>
            <p:spPr>
              <a:xfrm>
                <a:off x="4613791" y="3379488"/>
                <a:ext cx="2214787" cy="12966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0" tIns="228600" rIns="228600" bIns="228600" numCol="1" spcCol="1270" anchor="ctr" anchorCtr="0">
                <a:noAutofit/>
              </a:bodyPr>
              <a:lstStyle/>
              <a:p>
                <a:pPr lvl="0" algn="ctr" defTabSz="2667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MX" sz="6000" kern="1200" dirty="0"/>
              </a:p>
            </p:txBody>
          </p:sp>
        </p:grp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0872" y="-99392"/>
            <a:ext cx="8229600" cy="922114"/>
          </a:xfrm>
        </p:spPr>
        <p:txBody>
          <a:bodyPr>
            <a:noAutofit/>
          </a:bodyPr>
          <a:lstStyle/>
          <a:p>
            <a:r>
              <a:rPr lang="es-MX" sz="2400" b="1" dirty="0" smtClean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/>
              <a:t>Establecimiento de s</a:t>
            </a:r>
            <a:r>
              <a:rPr lang="es-MX" sz="2400" b="1" dirty="0" smtClean="0">
                <a:solidFill>
                  <a:schemeClr val="tx1"/>
                </a:solidFill>
              </a:rPr>
              <a:t>uspensiones Celulares 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17935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95028" y="822722"/>
            <a:ext cx="800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Etapa I: Desinfección y establecimiento de foliolos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590872" y="-99392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 smtClean="0"/>
              <a:t>Experimento N° 1: Establecimiento de suspensiones Celulares </a:t>
            </a:r>
            <a:endParaRPr lang="es-MX" sz="24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22" y="1628800"/>
            <a:ext cx="782312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15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183461" y="201939"/>
            <a:ext cx="1000213" cy="6310106"/>
            <a:chOff x="371387" y="183975"/>
            <a:chExt cx="1000213" cy="6310106"/>
          </a:xfrm>
        </p:grpSpPr>
        <p:grpSp>
          <p:nvGrpSpPr>
            <p:cNvPr id="6" name="5 Grupo"/>
            <p:cNvGrpSpPr/>
            <p:nvPr/>
          </p:nvGrpSpPr>
          <p:grpSpPr>
            <a:xfrm>
              <a:off x="371387" y="1464677"/>
              <a:ext cx="1000213" cy="5029404"/>
              <a:chOff x="371387" y="1464677"/>
              <a:chExt cx="1000213" cy="5029404"/>
            </a:xfrm>
          </p:grpSpPr>
          <p:pic>
            <p:nvPicPr>
              <p:cNvPr id="8" name="7 Imagen" descr="G:\DCIM\128_PANA\P1280458.JPG"/>
              <p:cNvPicPr/>
              <p:nvPr/>
            </p:nvPicPr>
            <p:blipFill rotWithShape="1">
              <a:blip r:embed="rId2" cstate="print"/>
              <a:srcRect l="4275" t="285" r="-326" b="18820"/>
              <a:stretch/>
            </p:blipFill>
            <p:spPr bwMode="auto">
              <a:xfrm>
                <a:off x="371387" y="1464677"/>
                <a:ext cx="976064" cy="1171888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9" name="8 Imagen" descr="C:\Users\Evelyn\Desktop\Tesis\TESIS\Fotos tesis\SUSPENSIONES CELULARES\P1280772.JPG"/>
              <p:cNvPicPr/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854" t="26550" r="30922" b="35927"/>
              <a:stretch/>
            </p:blipFill>
            <p:spPr bwMode="auto">
              <a:xfrm>
                <a:off x="371387" y="2754543"/>
                <a:ext cx="987190" cy="1148005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0" name="Picture 4" descr="E:\DCIM\128_PANA\P1280760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9" t="12087" r="16764" b="23537"/>
              <a:stretch/>
            </p:blipFill>
            <p:spPr bwMode="auto">
              <a:xfrm rot="5400000">
                <a:off x="233893" y="5365585"/>
                <a:ext cx="1269803" cy="987190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5" descr="E:\DCIM\128_PANA\P1280750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8"/>
              <a:stretch/>
            </p:blipFill>
            <p:spPr bwMode="auto">
              <a:xfrm>
                <a:off x="371387" y="4098872"/>
                <a:ext cx="1000213" cy="986312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2" descr="C:\Users\Evelyn\Desktop\Tesis\TESIS\Fotos tesis\Desinfección\P128046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00" y="183975"/>
              <a:ext cx="972252" cy="1296468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11 Elipse"/>
          <p:cNvSpPr/>
          <p:nvPr/>
        </p:nvSpPr>
        <p:spPr>
          <a:xfrm>
            <a:off x="3564142" y="2661066"/>
            <a:ext cx="2520280" cy="1632030"/>
          </a:xfrm>
          <a:prstGeom prst="ellipse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PLANTAS MEDICINALES </a:t>
            </a:r>
            <a:endParaRPr lang="es-MX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623720" y="3140968"/>
            <a:ext cx="2268760" cy="6678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Obtener fármacos o precursores  </a:t>
            </a:r>
            <a:endParaRPr lang="es-MX" dirty="0"/>
          </a:p>
        </p:txBody>
      </p:sp>
      <p:sp>
        <p:nvSpPr>
          <p:cNvPr id="15" name="14 Rectángulo"/>
          <p:cNvSpPr/>
          <p:nvPr/>
        </p:nvSpPr>
        <p:spPr>
          <a:xfrm>
            <a:off x="2775756" y="5553978"/>
            <a:ext cx="410420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MX" dirty="0" smtClean="0"/>
              <a:t>Función: Prevenir, aliviar, curar , modificar un proceso fisiológico</a:t>
            </a:r>
            <a:endParaRPr lang="es-MX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060086" y="1547500"/>
            <a:ext cx="352839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Especie vegetal silvestre o cultivada </a:t>
            </a:r>
            <a:endParaRPr lang="es-MX" dirty="0"/>
          </a:p>
        </p:txBody>
      </p:sp>
      <p:sp>
        <p:nvSpPr>
          <p:cNvPr id="25" name="24 CuadroTexto"/>
          <p:cNvSpPr txBox="1"/>
          <p:nvPr/>
        </p:nvSpPr>
        <p:spPr>
          <a:xfrm>
            <a:off x="6909803" y="1626219"/>
            <a:ext cx="176173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11% fármacos  esenciales :</a:t>
            </a:r>
          </a:p>
          <a:p>
            <a:pPr algn="ctr"/>
            <a:r>
              <a:rPr lang="es-MX" dirty="0" smtClean="0"/>
              <a:t>origen vegetal</a:t>
            </a:r>
            <a:endParaRPr lang="es-MX" dirty="0"/>
          </a:p>
        </p:txBody>
      </p:sp>
      <p:sp>
        <p:nvSpPr>
          <p:cNvPr id="26" name="25 CuadroTexto"/>
          <p:cNvSpPr txBox="1"/>
          <p:nvPr/>
        </p:nvSpPr>
        <p:spPr>
          <a:xfrm>
            <a:off x="6909803" y="4377878"/>
            <a:ext cx="198267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Ecuador: 80% población </a:t>
            </a:r>
            <a:endParaRPr lang="es-MX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331640" y="3140968"/>
            <a:ext cx="165126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Albores de la humanidad </a:t>
            </a:r>
            <a:endParaRPr lang="es-MX" dirty="0"/>
          </a:p>
        </p:txBody>
      </p:sp>
      <p:cxnSp>
        <p:nvCxnSpPr>
          <p:cNvPr id="34" name="33 Conector recto de flecha"/>
          <p:cNvCxnSpPr>
            <a:stCxn id="12" idx="4"/>
            <a:endCxn id="15" idx="0"/>
          </p:cNvCxnSpPr>
          <p:nvPr/>
        </p:nvCxnSpPr>
        <p:spPr>
          <a:xfrm>
            <a:off x="4824282" y="4293096"/>
            <a:ext cx="3575" cy="12608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>
            <a:stCxn id="12" idx="6"/>
            <a:endCxn id="14" idx="1"/>
          </p:cNvCxnSpPr>
          <p:nvPr/>
        </p:nvCxnSpPr>
        <p:spPr>
          <a:xfrm flipV="1">
            <a:off x="6084422" y="3474892"/>
            <a:ext cx="539298" cy="218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>
            <a:stCxn id="12" idx="0"/>
            <a:endCxn id="17" idx="2"/>
          </p:cNvCxnSpPr>
          <p:nvPr/>
        </p:nvCxnSpPr>
        <p:spPr>
          <a:xfrm flipV="1">
            <a:off x="4824282" y="1916832"/>
            <a:ext cx="0" cy="74423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>
            <a:stCxn id="12" idx="7"/>
            <a:endCxn id="25" idx="1"/>
          </p:cNvCxnSpPr>
          <p:nvPr/>
        </p:nvCxnSpPr>
        <p:spPr>
          <a:xfrm flipV="1">
            <a:off x="5715336" y="2087884"/>
            <a:ext cx="1194467" cy="81218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>
            <a:stCxn id="12" idx="5"/>
            <a:endCxn id="26" idx="1"/>
          </p:cNvCxnSpPr>
          <p:nvPr/>
        </p:nvCxnSpPr>
        <p:spPr>
          <a:xfrm>
            <a:off x="5715336" y="4054091"/>
            <a:ext cx="1194467" cy="6469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>
            <a:stCxn id="27" idx="3"/>
            <a:endCxn id="12" idx="2"/>
          </p:cNvCxnSpPr>
          <p:nvPr/>
        </p:nvCxnSpPr>
        <p:spPr>
          <a:xfrm>
            <a:off x="2982908" y="3464134"/>
            <a:ext cx="581234" cy="1294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Rectángulo"/>
          <p:cNvSpPr/>
          <p:nvPr/>
        </p:nvSpPr>
        <p:spPr>
          <a:xfrm>
            <a:off x="3347864" y="-27384"/>
            <a:ext cx="2578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291775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  <p:bldP spid="25" grpId="0" animBg="1"/>
      <p:bldP spid="26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54868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>
                <a:solidFill>
                  <a:schemeClr val="tx1"/>
                </a:solidFill>
              </a:rPr>
              <a:t>Establecimiento de Suspensiones </a:t>
            </a:r>
            <a:r>
              <a:rPr lang="es-MX" sz="2400" b="1" dirty="0">
                <a:solidFill>
                  <a:schemeClr val="tx1"/>
                </a:solidFill>
              </a:rPr>
              <a:t>Celulares 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95028" y="663079"/>
            <a:ext cx="800942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300" b="1" dirty="0" smtClean="0">
                <a:latin typeface="+mj-lt"/>
                <a:cs typeface="Times New Roman" panose="02020603050405020304" pitchFamily="18" charset="0"/>
              </a:rPr>
              <a:t>Etapa I: Desinfección y establecimiento de foliolos</a:t>
            </a:r>
            <a:endParaRPr lang="es-MX" sz="23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683568" y="1196752"/>
            <a:ext cx="8009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000" b="1" dirty="0" smtClean="0">
                <a:latin typeface="+mj-lt"/>
                <a:cs typeface="Times New Roman" panose="02020603050405020304" pitchFamily="18" charset="0"/>
              </a:rPr>
              <a:t>Variable evaluada: </a:t>
            </a:r>
            <a:r>
              <a:rPr lang="es-MX" sz="2000" dirty="0" smtClean="0">
                <a:latin typeface="+mj-lt"/>
                <a:cs typeface="Times New Roman" panose="02020603050405020304" pitchFamily="18" charset="0"/>
              </a:rPr>
              <a:t>Contaminación </a:t>
            </a:r>
            <a:endParaRPr lang="es-MX" sz="2000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22" name="21 Diagrama"/>
          <p:cNvGraphicFramePr/>
          <p:nvPr>
            <p:extLst>
              <p:ext uri="{D42A27DB-BD31-4B8C-83A1-F6EECF244321}">
                <p14:modId xmlns:p14="http://schemas.microsoft.com/office/powerpoint/2010/main" val="2784036092"/>
              </p:ext>
            </p:extLst>
          </p:nvPr>
        </p:nvGraphicFramePr>
        <p:xfrm>
          <a:off x="179513" y="1844824"/>
          <a:ext cx="9217023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3" name="22 Diagrama"/>
          <p:cNvGraphicFramePr/>
          <p:nvPr>
            <p:extLst>
              <p:ext uri="{D42A27DB-BD31-4B8C-83A1-F6EECF244321}">
                <p14:modId xmlns:p14="http://schemas.microsoft.com/office/powerpoint/2010/main" val="2339095444"/>
              </p:ext>
            </p:extLst>
          </p:nvPr>
        </p:nvGraphicFramePr>
        <p:xfrm>
          <a:off x="1619672" y="4781376"/>
          <a:ext cx="5472608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4" name="23 Rectángulo"/>
          <p:cNvSpPr/>
          <p:nvPr/>
        </p:nvSpPr>
        <p:spPr>
          <a:xfrm>
            <a:off x="683568" y="4221088"/>
            <a:ext cx="8009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000" b="1" dirty="0" smtClean="0">
                <a:latin typeface="+mj-lt"/>
                <a:cs typeface="Times New Roman" panose="02020603050405020304" pitchFamily="18" charset="0"/>
              </a:rPr>
              <a:t>Variable evaluada: </a:t>
            </a:r>
            <a:r>
              <a:rPr lang="es-MX" sz="2000" dirty="0" smtClean="0">
                <a:latin typeface="+mj-lt"/>
                <a:cs typeface="Times New Roman" panose="02020603050405020304" pitchFamily="18" charset="0"/>
              </a:rPr>
              <a:t>Necrosis  </a:t>
            </a:r>
            <a:endParaRPr lang="es-MX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251520" y="692696"/>
            <a:ext cx="64807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s-MX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</a:t>
            </a:r>
            <a:endParaRPr lang="es-MX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9992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54868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>
                <a:solidFill>
                  <a:schemeClr val="tx1"/>
                </a:solidFill>
              </a:rPr>
              <a:t>Establecimiento de Suspensiones </a:t>
            </a:r>
            <a:r>
              <a:rPr lang="es-MX" sz="2400" b="1" dirty="0">
                <a:solidFill>
                  <a:schemeClr val="tx1"/>
                </a:solidFill>
              </a:rPr>
              <a:t>Celulares 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83568" y="879103"/>
            <a:ext cx="800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800" b="1" dirty="0" smtClean="0">
                <a:latin typeface="+mj-lt"/>
                <a:cs typeface="Times New Roman" panose="02020603050405020304" pitchFamily="18" charset="0"/>
              </a:rPr>
              <a:t>Etapa </a:t>
            </a:r>
            <a:r>
              <a:rPr lang="es-MX" sz="2800" b="1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s-MX" sz="2800" b="1" dirty="0" smtClean="0">
                <a:latin typeface="+mj-lt"/>
                <a:cs typeface="Times New Roman" panose="02020603050405020304" pitchFamily="18" charset="0"/>
              </a:rPr>
              <a:t>I: Inducción a callogénesis  </a:t>
            </a:r>
            <a:endParaRPr lang="es-MX" sz="28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6" y="1628800"/>
            <a:ext cx="8176369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23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83568" y="879103"/>
            <a:ext cx="800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800" b="1" dirty="0" smtClean="0">
                <a:latin typeface="+mj-lt"/>
                <a:cs typeface="Times New Roman" panose="02020603050405020304" pitchFamily="18" charset="0"/>
              </a:rPr>
              <a:t>Etapa </a:t>
            </a:r>
            <a:r>
              <a:rPr lang="es-MX" sz="2800" b="1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s-MX" sz="2800" b="1" dirty="0" smtClean="0">
                <a:latin typeface="+mj-lt"/>
                <a:cs typeface="Times New Roman" panose="02020603050405020304" pitchFamily="18" charset="0"/>
              </a:rPr>
              <a:t>I: Inducción a callogénesis  </a:t>
            </a:r>
            <a:endParaRPr lang="es-MX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95536" y="801280"/>
            <a:ext cx="64807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s-MX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</a:t>
            </a:r>
            <a:endParaRPr lang="es-MX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es-MX" sz="2800" b="1" dirty="0"/>
          </a:p>
        </p:txBody>
      </p:sp>
      <p:sp>
        <p:nvSpPr>
          <p:cNvPr id="7" name="6 Rectángulo"/>
          <p:cNvSpPr/>
          <p:nvPr/>
        </p:nvSpPr>
        <p:spPr>
          <a:xfrm>
            <a:off x="683568" y="1412776"/>
            <a:ext cx="8009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000" b="1" dirty="0" smtClean="0">
                <a:latin typeface="+mj-lt"/>
                <a:cs typeface="Times New Roman" panose="02020603050405020304" pitchFamily="18" charset="0"/>
              </a:rPr>
              <a:t>Variable evaluada: </a:t>
            </a:r>
            <a:r>
              <a:rPr lang="es-MX" sz="2000" dirty="0" smtClean="0">
                <a:latin typeface="+mj-lt"/>
                <a:cs typeface="Times New Roman" panose="02020603050405020304" pitchFamily="18" charset="0"/>
              </a:rPr>
              <a:t>Formación de callo  (30 días)</a:t>
            </a:r>
            <a:endParaRPr lang="es-MX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3568" y="4005064"/>
            <a:ext cx="8009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000" b="1" dirty="0" smtClean="0">
                <a:latin typeface="+mj-lt"/>
                <a:cs typeface="Times New Roman" panose="02020603050405020304" pitchFamily="18" charset="0"/>
              </a:rPr>
              <a:t>Variable evaluada: </a:t>
            </a:r>
            <a:r>
              <a:rPr lang="es-MX" sz="2000" dirty="0" smtClean="0">
                <a:latin typeface="+mj-lt"/>
                <a:cs typeface="Times New Roman" panose="02020603050405020304" pitchFamily="18" charset="0"/>
              </a:rPr>
              <a:t>Peso fresco del callo (60 días) </a:t>
            </a:r>
            <a:endParaRPr lang="es-MX" sz="2000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41934519"/>
              </p:ext>
            </p:extLst>
          </p:nvPr>
        </p:nvGraphicFramePr>
        <p:xfrm>
          <a:off x="1547664" y="1916832"/>
          <a:ext cx="6192688" cy="2016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292417738"/>
              </p:ext>
            </p:extLst>
          </p:nvPr>
        </p:nvGraphicFramePr>
        <p:xfrm>
          <a:off x="1547664" y="4509120"/>
          <a:ext cx="6164950" cy="2070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54868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>
                <a:solidFill>
                  <a:schemeClr val="tx1"/>
                </a:solidFill>
              </a:rPr>
              <a:t>Establecimiento de Suspensiones </a:t>
            </a:r>
            <a:r>
              <a:rPr lang="es-MX" sz="2400" b="1" dirty="0">
                <a:solidFill>
                  <a:schemeClr val="tx1"/>
                </a:solidFill>
              </a:rPr>
              <a:t>Celulares </a:t>
            </a:r>
            <a:endParaRPr lang="es-MX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67291" y="764704"/>
            <a:ext cx="800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Etapa III: Establecimiento de las suspensiones celulares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3233948" y="1928662"/>
            <a:ext cx="2130140" cy="1620000"/>
          </a:xfrm>
          <a:prstGeom prst="roundRect">
            <a:avLst>
              <a:gd name="adj" fmla="val 10000"/>
            </a:avLst>
          </a:prstGeom>
          <a:blipFill rotWithShape="0">
            <a:blip r:embed="rId2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13 Rectángulo redondeado"/>
          <p:cNvSpPr/>
          <p:nvPr/>
        </p:nvSpPr>
        <p:spPr>
          <a:xfrm>
            <a:off x="353628" y="1844824"/>
            <a:ext cx="2130140" cy="1742468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19 Rectángulo redondeado"/>
          <p:cNvSpPr/>
          <p:nvPr/>
        </p:nvSpPr>
        <p:spPr>
          <a:xfrm>
            <a:off x="6186276" y="4355419"/>
            <a:ext cx="2130140" cy="1861029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25 Rectángulo redondeado"/>
          <p:cNvSpPr/>
          <p:nvPr/>
        </p:nvSpPr>
        <p:spPr>
          <a:xfrm>
            <a:off x="319591" y="4221088"/>
            <a:ext cx="2232901" cy="1917183"/>
          </a:xfrm>
          <a:prstGeom prst="roundRect">
            <a:avLst>
              <a:gd name="adj" fmla="val 10000"/>
            </a:avLst>
          </a:prstGeom>
          <a:blipFill rotWithShape="0">
            <a:blip r:embed="rId5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28 Rectángulo redondeado"/>
          <p:cNvSpPr/>
          <p:nvPr/>
        </p:nvSpPr>
        <p:spPr>
          <a:xfrm>
            <a:off x="3520797" y="4246570"/>
            <a:ext cx="1642839" cy="1918733"/>
          </a:xfrm>
          <a:prstGeom prst="roundRect">
            <a:avLst>
              <a:gd name="adj" fmla="val 10000"/>
            </a:avLst>
          </a:prstGeom>
          <a:blipFill rotWithShape="0">
            <a:blip r:embed="rId6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30 Flecha derecha"/>
          <p:cNvSpPr/>
          <p:nvPr/>
        </p:nvSpPr>
        <p:spPr>
          <a:xfrm>
            <a:off x="2649502" y="2492896"/>
            <a:ext cx="550410" cy="36004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Flecha derecha"/>
          <p:cNvSpPr/>
          <p:nvPr/>
        </p:nvSpPr>
        <p:spPr>
          <a:xfrm>
            <a:off x="5504168" y="2492896"/>
            <a:ext cx="550410" cy="36004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Flecha derecha"/>
          <p:cNvSpPr/>
          <p:nvPr/>
        </p:nvSpPr>
        <p:spPr>
          <a:xfrm rot="5400000">
            <a:off x="7047953" y="3812412"/>
            <a:ext cx="550800" cy="360041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Flecha derecha"/>
          <p:cNvSpPr/>
          <p:nvPr/>
        </p:nvSpPr>
        <p:spPr>
          <a:xfrm rot="10800000">
            <a:off x="5504168" y="4967841"/>
            <a:ext cx="550800" cy="36004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Flecha derecha"/>
          <p:cNvSpPr/>
          <p:nvPr/>
        </p:nvSpPr>
        <p:spPr>
          <a:xfrm rot="10800000">
            <a:off x="2721120" y="4941168"/>
            <a:ext cx="550800" cy="36004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Rectángulo redondeado"/>
          <p:cNvSpPr/>
          <p:nvPr/>
        </p:nvSpPr>
        <p:spPr>
          <a:xfrm>
            <a:off x="6152240" y="1844824"/>
            <a:ext cx="2130140" cy="1806857"/>
          </a:xfrm>
          <a:prstGeom prst="roundRect">
            <a:avLst>
              <a:gd name="adj" fmla="val 10000"/>
            </a:avLst>
          </a:prstGeom>
          <a:blipFill rotWithShape="0">
            <a:blip r:embed="rId7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36 Rectángulo"/>
          <p:cNvSpPr/>
          <p:nvPr/>
        </p:nvSpPr>
        <p:spPr>
          <a:xfrm>
            <a:off x="683568" y="1340768"/>
            <a:ext cx="800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3.1: Iniciación de las suspensiones 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54868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>
                <a:solidFill>
                  <a:schemeClr val="tx1"/>
                </a:solidFill>
              </a:rPr>
              <a:t>Establecimiento de Suspensiones </a:t>
            </a:r>
            <a:r>
              <a:rPr lang="es-MX" sz="2400" b="1" dirty="0">
                <a:solidFill>
                  <a:schemeClr val="tx1"/>
                </a:solidFill>
              </a:rPr>
              <a:t>Celulares </a:t>
            </a:r>
            <a:endParaRPr lang="es-MX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7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4373655"/>
              </p:ext>
            </p:extLst>
          </p:nvPr>
        </p:nvGraphicFramePr>
        <p:xfrm>
          <a:off x="762000" y="1251063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54868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>
                <a:solidFill>
                  <a:schemeClr val="tx1"/>
                </a:solidFill>
              </a:rPr>
              <a:t>Establecimiento de Suspensiones </a:t>
            </a:r>
            <a:r>
              <a:rPr lang="es-MX" sz="2400" b="1" dirty="0">
                <a:solidFill>
                  <a:schemeClr val="tx1"/>
                </a:solidFill>
              </a:rPr>
              <a:t>Celulares 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67291" y="764704"/>
            <a:ext cx="800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Etapa III: Establecimiento de las suspensiones celulares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67290" y="1443786"/>
            <a:ext cx="800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Etapa 0: Selección del material vegetal.   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90" y="1886020"/>
            <a:ext cx="7985560" cy="395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0365" y="504056"/>
            <a:ext cx="8363271" cy="980728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s-MX" sz="2400" b="1" dirty="0">
                <a:latin typeface="+mj-lt"/>
              </a:rPr>
              <a:t>Experimento N° </a:t>
            </a:r>
            <a:r>
              <a:rPr lang="es-MX" sz="2400" b="1" dirty="0" smtClean="0">
                <a:latin typeface="+mj-lt"/>
              </a:rPr>
              <a:t>2:</a:t>
            </a:r>
            <a:r>
              <a:rPr lang="es-EC" sz="2400" b="1" dirty="0">
                <a:latin typeface="+mj-lt"/>
              </a:rPr>
              <a:t>Evaluación del Efecto de la Hormona GA</a:t>
            </a:r>
            <a:r>
              <a:rPr lang="es-EC" sz="2400" b="1" baseline="-25000" dirty="0">
                <a:latin typeface="+mj-lt"/>
              </a:rPr>
              <a:t>3 </a:t>
            </a:r>
            <a:r>
              <a:rPr lang="es-EC" sz="2400" b="1" dirty="0">
                <a:latin typeface="+mj-lt"/>
              </a:rPr>
              <a:t>en germinación </a:t>
            </a:r>
            <a:r>
              <a:rPr lang="es-EC" sz="2400" b="1" i="1" dirty="0">
                <a:latin typeface="+mj-lt"/>
              </a:rPr>
              <a:t>in </a:t>
            </a:r>
            <a:r>
              <a:rPr lang="es-EC" sz="2400" b="1" i="1" dirty="0" smtClean="0">
                <a:latin typeface="+mj-lt"/>
              </a:rPr>
              <a:t>vitro</a:t>
            </a:r>
            <a:endParaRPr lang="es-MX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94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95028" y="1480220"/>
            <a:ext cx="800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Etapa I: Desinfección y establecimiento de semillas 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827584" y="2144936"/>
            <a:ext cx="1728191" cy="2028621"/>
            <a:chOff x="587502" y="2649"/>
            <a:chExt cx="1581694" cy="1622863"/>
          </a:xfrm>
        </p:grpSpPr>
        <p:sp>
          <p:nvSpPr>
            <p:cNvPr id="10" name="9 Rectángulo redondeado"/>
            <p:cNvSpPr/>
            <p:nvPr/>
          </p:nvSpPr>
          <p:spPr>
            <a:xfrm>
              <a:off x="587502" y="2649"/>
              <a:ext cx="1581694" cy="1622863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10 Rectángulo"/>
            <p:cNvSpPr/>
            <p:nvPr/>
          </p:nvSpPr>
          <p:spPr>
            <a:xfrm>
              <a:off x="633828" y="48975"/>
              <a:ext cx="1489042" cy="15302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3300" kern="1200" dirty="0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3131840" y="2242745"/>
            <a:ext cx="2295465" cy="1901820"/>
            <a:chOff x="11765" y="-44130"/>
            <a:chExt cx="2295465" cy="1423437"/>
          </a:xfrm>
        </p:grpSpPr>
        <p:sp>
          <p:nvSpPr>
            <p:cNvPr id="13" name="12 Rectángulo redondeado"/>
            <p:cNvSpPr/>
            <p:nvPr/>
          </p:nvSpPr>
          <p:spPr>
            <a:xfrm>
              <a:off x="11765" y="-44130"/>
              <a:ext cx="2295465" cy="1423437"/>
            </a:xfrm>
            <a:prstGeom prst="roundRect">
              <a:avLst>
                <a:gd name="adj" fmla="val 10000"/>
              </a:avLst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13 Rectángulo"/>
            <p:cNvSpPr/>
            <p:nvPr/>
          </p:nvSpPr>
          <p:spPr>
            <a:xfrm>
              <a:off x="52104" y="42367"/>
              <a:ext cx="2214787" cy="12966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3600" kern="1200" dirty="0"/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5974713" y="2132856"/>
            <a:ext cx="2413711" cy="1834327"/>
            <a:chOff x="3147009" y="346962"/>
            <a:chExt cx="2130916" cy="1278549"/>
          </a:xfrm>
        </p:grpSpPr>
        <p:sp>
          <p:nvSpPr>
            <p:cNvPr id="19" name="18 Rectángulo redondeado"/>
            <p:cNvSpPr/>
            <p:nvPr/>
          </p:nvSpPr>
          <p:spPr>
            <a:xfrm>
              <a:off x="3147009" y="346962"/>
              <a:ext cx="2130916" cy="1278549"/>
            </a:xfrm>
            <a:prstGeom prst="roundRect">
              <a:avLst>
                <a:gd name="adj" fmla="val 10000"/>
              </a:avLst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19 Rectángulo"/>
            <p:cNvSpPr/>
            <p:nvPr/>
          </p:nvSpPr>
          <p:spPr>
            <a:xfrm>
              <a:off x="3184456" y="384409"/>
              <a:ext cx="2056022" cy="1203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3300" kern="1200" dirty="0"/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6192859" y="4578857"/>
            <a:ext cx="2038724" cy="1802471"/>
            <a:chOff x="3105999" y="3407174"/>
            <a:chExt cx="2366817" cy="1377265"/>
          </a:xfrm>
        </p:grpSpPr>
        <p:sp>
          <p:nvSpPr>
            <p:cNvPr id="25" name="24 Rectángulo redondeado"/>
            <p:cNvSpPr/>
            <p:nvPr/>
          </p:nvSpPr>
          <p:spPr>
            <a:xfrm>
              <a:off x="3105999" y="3407174"/>
              <a:ext cx="2366817" cy="1280072"/>
            </a:xfrm>
            <a:prstGeom prst="roundRect">
              <a:avLst>
                <a:gd name="adj" fmla="val 10000"/>
              </a:avLst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25 Rectángulo"/>
            <p:cNvSpPr/>
            <p:nvPr/>
          </p:nvSpPr>
          <p:spPr>
            <a:xfrm>
              <a:off x="3184456" y="3580784"/>
              <a:ext cx="2056022" cy="1203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3300" kern="1200" dirty="0"/>
            </a:p>
          </p:txBody>
        </p:sp>
      </p:grpSp>
      <p:grpSp>
        <p:nvGrpSpPr>
          <p:cNvPr id="31" name="30 Grupo"/>
          <p:cNvGrpSpPr/>
          <p:nvPr/>
        </p:nvGrpSpPr>
        <p:grpSpPr>
          <a:xfrm>
            <a:off x="3180970" y="4509120"/>
            <a:ext cx="2255126" cy="1673278"/>
            <a:chOff x="5981128" y="1945149"/>
            <a:chExt cx="2130916" cy="1278549"/>
          </a:xfrm>
        </p:grpSpPr>
        <p:sp>
          <p:nvSpPr>
            <p:cNvPr id="32" name="31 Rectángulo redondeado"/>
            <p:cNvSpPr/>
            <p:nvPr/>
          </p:nvSpPr>
          <p:spPr>
            <a:xfrm>
              <a:off x="5981128" y="1945149"/>
              <a:ext cx="2130916" cy="1278549"/>
            </a:xfrm>
            <a:prstGeom prst="roundRect">
              <a:avLst>
                <a:gd name="adj" fmla="val 10000"/>
              </a:avLst>
            </a:prstGeom>
            <a:blipFill rotWithShape="0">
              <a:blip r:embed="rId7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32 Rectángulo"/>
            <p:cNvSpPr/>
            <p:nvPr/>
          </p:nvSpPr>
          <p:spPr>
            <a:xfrm>
              <a:off x="6018575" y="1982596"/>
              <a:ext cx="2056022" cy="1203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3300" kern="1200" dirty="0"/>
            </a:p>
          </p:txBody>
        </p:sp>
      </p:grpSp>
      <p:grpSp>
        <p:nvGrpSpPr>
          <p:cNvPr id="34" name="33 Grupo"/>
          <p:cNvGrpSpPr/>
          <p:nvPr/>
        </p:nvGrpSpPr>
        <p:grpSpPr>
          <a:xfrm>
            <a:off x="827584" y="4437112"/>
            <a:ext cx="1677575" cy="1817294"/>
            <a:chOff x="5981127" y="3545986"/>
            <a:chExt cx="2197212" cy="1290833"/>
          </a:xfrm>
        </p:grpSpPr>
        <p:sp>
          <p:nvSpPr>
            <p:cNvPr id="35" name="34 Rectángulo redondeado"/>
            <p:cNvSpPr/>
            <p:nvPr/>
          </p:nvSpPr>
          <p:spPr>
            <a:xfrm>
              <a:off x="5981127" y="3545986"/>
              <a:ext cx="2197212" cy="1290833"/>
            </a:xfrm>
            <a:prstGeom prst="roundRect">
              <a:avLst>
                <a:gd name="adj" fmla="val 10000"/>
              </a:avLst>
            </a:prstGeom>
            <a:blipFill rotWithShape="0">
              <a:blip r:embed="rId8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35 Rectángulo"/>
            <p:cNvSpPr/>
            <p:nvPr/>
          </p:nvSpPr>
          <p:spPr>
            <a:xfrm>
              <a:off x="6018575" y="3583433"/>
              <a:ext cx="2056022" cy="1203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3300" kern="1200" dirty="0"/>
            </a:p>
          </p:txBody>
        </p:sp>
      </p:grpSp>
      <p:sp>
        <p:nvSpPr>
          <p:cNvPr id="37" name="36 Flecha derecha"/>
          <p:cNvSpPr/>
          <p:nvPr/>
        </p:nvSpPr>
        <p:spPr>
          <a:xfrm>
            <a:off x="2581430" y="3044470"/>
            <a:ext cx="550410" cy="3600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37 Flecha derecha"/>
          <p:cNvSpPr/>
          <p:nvPr/>
        </p:nvSpPr>
        <p:spPr>
          <a:xfrm>
            <a:off x="5389742" y="3065431"/>
            <a:ext cx="550410" cy="3600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38 Flecha derecha"/>
          <p:cNvSpPr/>
          <p:nvPr/>
        </p:nvSpPr>
        <p:spPr>
          <a:xfrm rot="5400000">
            <a:off x="7103132" y="4100444"/>
            <a:ext cx="550800" cy="360041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39 Flecha derecha"/>
          <p:cNvSpPr/>
          <p:nvPr/>
        </p:nvSpPr>
        <p:spPr>
          <a:xfrm rot="10800000">
            <a:off x="5546947" y="5165739"/>
            <a:ext cx="550800" cy="3600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40 Flecha derecha"/>
          <p:cNvSpPr/>
          <p:nvPr/>
        </p:nvSpPr>
        <p:spPr>
          <a:xfrm rot="10800000">
            <a:off x="2555777" y="5229200"/>
            <a:ext cx="550800" cy="3600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1 Título"/>
          <p:cNvSpPr txBox="1">
            <a:spLocks/>
          </p:cNvSpPr>
          <p:nvPr/>
        </p:nvSpPr>
        <p:spPr>
          <a:xfrm>
            <a:off x="457200" y="337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 rtl="0">
              <a:spcBef>
                <a:spcPct val="0"/>
              </a:spcBef>
            </a:pPr>
            <a:r>
              <a:rPr lang="es-MX" sz="2400" b="1" kern="0" dirty="0" smtClean="0">
                <a:solidFill>
                  <a:sysClr val="windowText" lastClr="000000"/>
                </a:solidFill>
                <a:latin typeface="+mj-lt"/>
              </a:rPr>
              <a:t>Experimento N° 2:</a:t>
            </a:r>
            <a:r>
              <a:rPr lang="es-EC" sz="2400" b="1" kern="0" dirty="0" smtClean="0">
                <a:solidFill>
                  <a:sysClr val="windowText" lastClr="000000"/>
                </a:solidFill>
                <a:latin typeface="+mj-lt"/>
              </a:rPr>
              <a:t>Evaluación del Efecto de la Hormona GA</a:t>
            </a:r>
            <a:r>
              <a:rPr lang="es-EC" sz="2400" b="1" kern="0" baseline="-25000" dirty="0" smtClean="0">
                <a:solidFill>
                  <a:sysClr val="windowText" lastClr="000000"/>
                </a:solidFill>
                <a:latin typeface="+mj-lt"/>
              </a:rPr>
              <a:t>3 </a:t>
            </a:r>
            <a:r>
              <a:rPr lang="es-EC" sz="2400" b="1" kern="0" dirty="0" smtClean="0">
                <a:solidFill>
                  <a:sysClr val="windowText" lastClr="000000"/>
                </a:solidFill>
                <a:latin typeface="+mj-lt"/>
              </a:rPr>
              <a:t>en germinación in vitro</a:t>
            </a:r>
            <a:endParaRPr lang="es-MX" sz="2400" kern="0" dirty="0">
              <a:solidFill>
                <a:sysClr val="windowText" lastClr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85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384175"/>
            <a:ext cx="8229600" cy="114300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s-MX" sz="2400" b="1" dirty="0">
                <a:latin typeface="+mj-lt"/>
              </a:rPr>
              <a:t>Experimento N° </a:t>
            </a:r>
            <a:r>
              <a:rPr lang="es-MX" sz="2400" b="1" dirty="0" smtClean="0">
                <a:latin typeface="+mj-lt"/>
              </a:rPr>
              <a:t>2:</a:t>
            </a:r>
            <a:r>
              <a:rPr lang="es-EC" sz="2400" b="1" dirty="0">
                <a:latin typeface="+mj-lt"/>
              </a:rPr>
              <a:t>Evaluación del Efecto de la Hormona GA</a:t>
            </a:r>
            <a:r>
              <a:rPr lang="es-EC" sz="2400" b="1" baseline="-25000" dirty="0">
                <a:latin typeface="+mj-lt"/>
              </a:rPr>
              <a:t>3 </a:t>
            </a:r>
            <a:r>
              <a:rPr lang="es-EC" sz="2400" b="1" dirty="0">
                <a:latin typeface="+mj-lt"/>
              </a:rPr>
              <a:t>en germinación in </a:t>
            </a:r>
            <a:r>
              <a:rPr lang="es-EC" sz="2400" b="1" dirty="0" smtClean="0">
                <a:latin typeface="+mj-lt"/>
              </a:rPr>
              <a:t>vitro</a:t>
            </a:r>
            <a:endParaRPr lang="es-MX" sz="2400" dirty="0">
              <a:latin typeface="+mj-lt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67544" y="1527175"/>
            <a:ext cx="800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Etapa I: Desinfección y establecimiento de semillas 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7" y="2460370"/>
            <a:ext cx="7658033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88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s-MX" sz="2400" b="1" dirty="0">
                <a:latin typeface="+mj-lt"/>
              </a:rPr>
              <a:t>Experimento N° </a:t>
            </a:r>
            <a:r>
              <a:rPr lang="es-MX" sz="2400" b="1" dirty="0" smtClean="0">
                <a:latin typeface="+mj-lt"/>
              </a:rPr>
              <a:t>2:</a:t>
            </a:r>
            <a:r>
              <a:rPr lang="es-EC" sz="2400" b="1" dirty="0">
                <a:latin typeface="+mj-lt"/>
              </a:rPr>
              <a:t>Evaluación del Efecto de la Hormona GA</a:t>
            </a:r>
            <a:r>
              <a:rPr lang="es-EC" sz="2400" b="1" baseline="-25000" dirty="0">
                <a:latin typeface="+mj-lt"/>
              </a:rPr>
              <a:t>3 </a:t>
            </a:r>
            <a:r>
              <a:rPr lang="es-EC" sz="2400" b="1" dirty="0">
                <a:latin typeface="+mj-lt"/>
              </a:rPr>
              <a:t>en germinación in </a:t>
            </a:r>
            <a:r>
              <a:rPr lang="es-EC" sz="2400" b="1" dirty="0" smtClean="0">
                <a:latin typeface="+mj-lt"/>
              </a:rPr>
              <a:t>vitro</a:t>
            </a:r>
            <a:endParaRPr lang="es-MX" sz="2400" dirty="0">
              <a:latin typeface="+mj-lt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95028" y="1268760"/>
            <a:ext cx="800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Etapa I: Desinfección y establecimiento de semillas 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1520" y="945296"/>
            <a:ext cx="64807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s-MX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</a:t>
            </a:r>
            <a:endParaRPr lang="es-MX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es-MX" sz="2800" b="1" dirty="0"/>
          </a:p>
        </p:txBody>
      </p:sp>
      <p:graphicFrame>
        <p:nvGraphicFramePr>
          <p:cNvPr id="20" name="19 Diagrama"/>
          <p:cNvGraphicFramePr/>
          <p:nvPr>
            <p:extLst>
              <p:ext uri="{D42A27DB-BD31-4B8C-83A1-F6EECF244321}">
                <p14:modId xmlns:p14="http://schemas.microsoft.com/office/powerpoint/2010/main" val="1003209597"/>
              </p:ext>
            </p:extLst>
          </p:nvPr>
        </p:nvGraphicFramePr>
        <p:xfrm>
          <a:off x="1060737" y="1631796"/>
          <a:ext cx="7183671" cy="456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71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s-MX" sz="2400" b="1" dirty="0">
                <a:latin typeface="+mj-lt"/>
              </a:rPr>
              <a:t>Experimento N° </a:t>
            </a:r>
            <a:r>
              <a:rPr lang="es-MX" sz="2400" b="1" dirty="0" smtClean="0">
                <a:latin typeface="+mj-lt"/>
              </a:rPr>
              <a:t>2:</a:t>
            </a:r>
            <a:r>
              <a:rPr lang="es-EC" sz="2400" b="1" dirty="0">
                <a:latin typeface="+mj-lt"/>
              </a:rPr>
              <a:t>Evaluación del Efecto de la Hormona GA</a:t>
            </a:r>
            <a:r>
              <a:rPr lang="es-EC" sz="2400" b="1" baseline="-25000" dirty="0">
                <a:latin typeface="+mj-lt"/>
              </a:rPr>
              <a:t>3 </a:t>
            </a:r>
            <a:r>
              <a:rPr lang="es-EC" sz="2400" b="1" dirty="0">
                <a:latin typeface="+mj-lt"/>
              </a:rPr>
              <a:t>en germinación </a:t>
            </a:r>
            <a:r>
              <a:rPr lang="es-EC" sz="2400" b="1" i="1" dirty="0">
                <a:latin typeface="+mj-lt"/>
              </a:rPr>
              <a:t>in </a:t>
            </a:r>
            <a:r>
              <a:rPr lang="es-EC" sz="2400" b="1" i="1" dirty="0" smtClean="0">
                <a:latin typeface="+mj-lt"/>
              </a:rPr>
              <a:t>vitro</a:t>
            </a:r>
            <a:endParaRPr lang="es-MX" sz="2400" i="1" dirty="0">
              <a:latin typeface="+mj-lt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528" y="1484784"/>
            <a:ext cx="800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Etapa II: Efecto de la hormona </a:t>
            </a:r>
            <a:r>
              <a:rPr lang="es-EC" sz="2400" b="1" dirty="0"/>
              <a:t>GA</a:t>
            </a:r>
            <a:r>
              <a:rPr lang="es-EC" sz="2400" b="1" baseline="-25000" dirty="0"/>
              <a:t>3 </a:t>
            </a:r>
            <a:r>
              <a:rPr lang="es-EC" sz="2400" b="1" dirty="0"/>
              <a:t>en germinación </a:t>
            </a:r>
            <a:r>
              <a:rPr lang="es-EC" sz="2400" b="1" i="1" dirty="0"/>
              <a:t>in vitro</a:t>
            </a:r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" r="5305"/>
          <a:stretch/>
        </p:blipFill>
        <p:spPr bwMode="auto">
          <a:xfrm>
            <a:off x="683569" y="2348880"/>
            <a:ext cx="7590278" cy="2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23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29 Diagrama"/>
          <p:cNvGraphicFramePr/>
          <p:nvPr>
            <p:extLst>
              <p:ext uri="{D42A27DB-BD31-4B8C-83A1-F6EECF244321}">
                <p14:modId xmlns:p14="http://schemas.microsoft.com/office/powerpoint/2010/main" val="1635258272"/>
              </p:ext>
            </p:extLst>
          </p:nvPr>
        </p:nvGraphicFramePr>
        <p:xfrm>
          <a:off x="-79621" y="1052736"/>
          <a:ext cx="943304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2" name="AutoShape 2" descr="data:image/jpeg;base64,/9j/4AAQSkZJRgABAQAAAQABAAD/2wCEAAkGBxQTEhUUExQUFRQXGBgUFhcXFxQUFhUUFBUWFxcYFBQYHCggGBolHBQYITEhJSksLi4uFx8zODMsNygtLisBCgoKDg0OGhAQGiwcHCQvLCwsLCwsLCwsLCwsLCwsLCwsLCwsLCwsLCwsLCwsLCwsLCwsLCwsLDcsLCwrKyssN//AABEIANQA7gMBIgACEQEDEQH/xAAcAAABBQEBAQAAAAAAAAAAAAADAAIEBQYBBwj/xABDEAABAwIDBAcFBQcDAwUAAAABAAIRAyEEEjEFQVFxBhMiYYGRsSOhwdHwBzJCUnIUM2KCkuHxU6KyJENzFTRjg9L/xAAZAQACAwEAAAAAAAAAAAAAAAACAwABBAX/xAAmEQACAgICAQQCAwEAAAAAAAAAAQIRAyESMRMEIkFRMmEzgdEU/9oADAMBAAIRAxEAPwDzWu0EwRxuotTDSLGY8EapiWlx3XOvNdKBWjVpiiGjjA9FAP3xzCswLDkFWvHbHMeqtCZEx7U1qPUCY1qgZwBOyojWp2VSyEd4QiFJe1Be1WUdxP7tvP5qIFNxLfZjn81EaFEU+xzQulPDVb4DZIcAXObOsZgHfFRui0UtNpcQAJJVrQ2C90XE8FodhdHQHPLu0LRaBln1tB+C0JwYgw095EA9wB3C25Jnl+EHGJh8V0dLB8ZBHpZU9bBFvLjuW8q4WpcajvkweaZWHZh1Km783ZvzkaqlkZbiefFi5lWs2hsMG7IaSJAvBAuRzCzdeiWkgiCNU6MkwHGgEJwYnhqLlV2UkMaxPa1GYxFDELZdEdtNEyKQ2mnCmhsKiurss5C2WO0eR+CnYlljyUTZY7R5fEIl0A1stMqfQbfwXQ1Fotv4JYRlntubbymCRpI8VN6q5lODG7k6yuIWiDlaT+UKC4dscx6q1ydkclWx228x6oYsqSLCqxNDVKqsTcqFMIE1qdkTwxOhSyEdzUJzFKcxNyK7JQLEM9mOfzUIBWmLZ7MfW8qCKauLKaGo2GqOE5QLXJImOAum5Vo9n0WtoAR2nESf1GfRSUqRaWzT9HKj6lJvZyk/2PktENmOc2CYAva08yNUPYbQGNhXtNy5U8rbNaxpGdwezHOzW0tzS2hswNE+a1zGgCwVPtgdk8d3NUsjbK4qjE7UYMrctnNdI5j69Vk+kbGucHNEbiOB1jw05QtRi8weO71Jv4TCo+kTPxDQ698rfjM7RnqdNHbSRKVNSGU01spIC2kitYjtpp+RDYVAQxODEYMTsiqyytxLNeSr9lDtO5fEK4xbbHkqvZbe2eXxCNPQt9lvCfRbdODESixCQy1V9yOaMR2G8h73IuMu0/W9crNimw8ctv5kd2aHUbJWXsDkqsN9o3mPVXhZ2B+kKnaPat5j1VRM8uy2qNTcqkOYm5EAVAISDUfInZFdkoAWLgoqWGJwpqWSiNiKXswO8+pUMMVviGezHP5qGKaiZdEIU5IFh3nQc1fbUqNa2jluBlBPG2viqx1KUOpU0a5uZs6TBMjeVHspaZ6Z0ZxILQCVoetAPcvJMNtd18uYOEdmm0uiTALnOcAByBK1PRHG1sR11GqC1zACCRBvOo8Fgy4Wvca4zT0bHE9IaNOA54k7rSgHHU6olp8N6ydbZFdj3dW5rHRLX5WvkzYPLmmBE6K/2ds2oADVe15gS5rAyTvsLeiBxSVplpboo9r4fI8xoWyO4g/JVG1tjuFHNJ/MW2hgInKTN3CZstZtVtoidw7uBVVtOk6nh6gfUzh5Dmg/hc/MC0HeICbDI9AyxpWYyjT3I4YntYiNprZZnGZF0MR2tXcqGywbWLrmooak4KrIVuMbZVmyWds8j6hXOMbbwVZsr94eR9QmJ6FtbLcNRKTUgEWg26CwqMxtQggbz79OKDiZysG7s/Ap2N3eKWO/BzZ6BNXwNcUky4eOwP0j0KowPas5j1Wha2abf0wqPL7VnMeqqDESLzKl1aktpyiNppdhEUUk9tFSmsTsqnIsi9SumkpQau5VXIoi16fsxzPqVEFJWdYezHM+qihitMsjdSk7DDgpeRPaxSyErovRZ1jjPbJiOUfBaDYn/vK0flY0+IdCyWHeadYOH4reIR6OIxLcU91NzAx8Zi7QQIHiDKz5INtmuDSSZ6EMY0BubfYH4SiOxAiyzuGq0Kd69YOqEdoF/ZH6GTA56qdgarXglhsNZ/usco0OVA8VJJKj7Y2W6thevALQMpazg3KSZPGIMK0wuBNVxH4RGbx0aO88dwBWuxGFApZIm17byI0WjDH5M2fJukeHCmiNaom08S/C4w4etlIsWOFoD5yhwJvcR5KyAWySaM6aY1rU4sRWtXS1LsIj5VxwUgsQ3tUshX4oWVZstvtDyPqFcYtvoqnZ49oeR9QmxegGtlwAi0kNoRqLboCzG4rhwn1hPx+rP1N9E3FfvHD+Ij/e5Oxt3t/Wn/KGN3Fs0uHb7JvIeiz9Qe1ZzHqtPQYOqb+keizzGTWZ+pv/ACS4PsSzSU2WRAxEpssiCmlWEAypwaj9WkWqEAEJhSr1FE/aESRVkuqOwOZ9VFIUkGaY/UfVAyqFo6AiNagVsSymJcYQHbapjQk+EK6YRaUdlmvmDC0VGDOxpIBqEG7GTq4ifGFHr7PbVyPbIeAQ8GRDt+ZnHuWd290g7GWkXBxN3XaQ3uI36Kx2JjKrm06lWo4uLcwq/fMSWxWjtO0jMZItMqSxyqyo5UpcTdbE2aWC4pzrDWhv91MxdcNP8RgW1J+Ko8M+sSBnaN1usPiAGzK23R7ZLKZFRwc+odHPAEf+JhuNdVj8cr2aZ5o19sm9FtmOZTz1Glr3OL8p1AgNbPCwmP4irDamJFOm57jla1pcSbAACSSprdF5J9t3SeA3A0j2nw+uQSCGfgYf1akcAOK1Y4XpGCU92zyvpLtI4rE1a9wHuOQHdTFmD+kA8yVpuj21RWZDjD2wHDjwcO4+qxz2oIeWkFpIM7rLZKCkqFQnxZ6gHt4jzC6KrfzDzC87p7TcbEx6HmiioTqfcPkkeD9muMovo3prs/MPMIb8S38w8wsO4u3keQ+STC7ifRTwfsLRpsVjGTqPAjf6qrw1UNfcHfuPcq7KdMzvEnVdNEakSjUEicLNL/6g0cfIp1LabJv74HqVmepBItbhA1UnDYca8e4IOCGLFY3GYV3Wl0S0uncbd6DXcM7OfxVyGyd4uYTarJ1HOQop/YHHVF7hh7Bv6fgs6we2Z+pv/ILSYMewb+n4LOs/fM/U31Qw+RL7NVSFgitC5RFgiAJJYoQaykIGKVkKrFVNVXOrXUjHO1VLUqXT4opmkwtUGnyd8kQBU2CrxF9SFdNNkEkFEzfSCrL8v5beYBVNVIgyibWx2Z7i3ebcosVVucTqZWqEaQE8qWkEDC9zf4nBo8TC9P6L4fJUdh3kMGYVKFX/AE+tYJa4fipusDwJBWe6D9FKmKrsI7NKkQ57yDBdIIY3+Ii/cBfUT7hT2JSBBDAXw1ocQHWY3KIDgQIG/W6TmnWheP7ZR7KxNTD1ctcF7D2G5YaGm5JkamBpZa7DUKTPask9YBBJLoEWyzcSsltjGdQ91N7XOpVmlwDWT7RuUZ2j8Nw22/WylbDNWo5pD6waRBp1GhgzzoLdptgQRoBB1WZjKLXpZ0lZgsK+u+DHZpsOtSs4dlnxPAAr5qrYp9ao+tVdnqPcXOdbtOOp+u5av7V+kn7VierpOnD4eabeD6skVanffsg8BbVYymYC24ocY7M8nbOvKBWOnmnPeh1deVk0EYjUa5GtwhNCQULTa6LFlQHQhSWgqmVhgK02Oo9470LRpxZbdMnMpo/VHcuUz3fQTg6NEltnRhFD6NOYtHqnubldAk8vX64olIxc3QHVCTMiTO/QAx7zJ8AhXY2SUY/sf+3um7GnlZFOOYdQR71zE7OpgOMGf1HiorcMLRpMe5Tijm8n0arZ5nDtjTL81no9s3mPUrSYFgFFo3AR5KmwmHzVM25txIdDjJsCAhi6sB9mlpCw5J5ChCu7QR/S5dOJdw9zkkKiaFGxRhC/ancPcVCxeNO8K4rZCv2g/VUtVyn4l8quqNWmILJVB9gfrUKbtPaeSg78x7I8dVU0qoyxv/uq7aOJL369lth8SiULYEpUiK7v1U3YeHpPrNbXrChTm9Qtc+DuGUA68TYb++CnU2yQE4z2e77E6Q7Nw7AyjWYWMGjBUquJcblzgztPcRJO88BC2FSs5wzXa0FsjR2WRmngI15LxLohsrP1mVonP2T/AOKlm9SF7bh3ithg9ulVjXDiA8Ax74WLIlyo0R6s5jsAKlZrniQxgaLkXzSQI/l8lSdONsDB4KvXpw2o4ChQgCc7zDnd8DMf5VqNouiw+84wPifD4Lxf7ZNrCpiaeFZ+7wzZdw62o1pvyaB/WVUI3OiSdRPPns7P1KjkqY59oUR7YK3GcZTPak7r+SY1ic1vvR2shQgHJePNOc+LDzXCZJTs4A7veVCAoT6DocD4eaaZN0lC4unZeUqqO0qtw75AlWFIg3SZI62KXIlVbNjf69yFQ++QDpa44QF2q8+V/ACfggUzB0i3qUCQ7I9knEMqZoLjlM3sbg8Qo5JaQJkEz46LR19jCTlF5M5fmIM8lX19nGbiSJ1lrt2+PUeKBZEzDqui3e8ihbWPWVTYTE1ScjJMaXiw8VKqYvMAwy2De18o3xPvEi6fSdRaIDz3mBfnAuq6QPyOa3E8Hf1D5p3/AFM/i8wfiuNxNH/Ud5LoxFKf3rvrxQO/osTn198+bfmqzE1KpN/gp9bFM3VD4/5VViMTP4p8ITIkYF9V/eor6zhrHxXatXvPvQKjwd6ckA2ArV1BlHxTlHCajNJ7CMFkXAsl7eaE0qVs0dueF/JQE9e+zvAZKLHmCX08RVH8wcG/7QFtuiuLa+iyk1pDaLabHF1szywE5RwBOqpejMBmEI+71bKZ5uZkPvUzEVyzPSYfaVHgCNQ0U2NcR5HxKx3uzTRPrbUaylVxVQxTpMcQeMCXnz7I/uvm7E4t9aq+q/79Rxe7md3IaeC9Z+13agp4KjhadjVcC4b+qowSPF5Z4ArymmyE/CtWKyP4I7gQlU0T67yOR93JBL5tvThQ1gTqhT2iEGu5QgJlzAUhtMC/DfuQqQRcvH+yhYN8lDIRqjkFxUIT8I2ynN+u9RcNoFMCVLs6mFe1CFQye9pHKSB6SkLnvv8AD5oWbUnSRPhdOoOl093qhClLTPQRQcZc0nQaayJBzTbcBfVODWuEVI4AxBneOLT3JOID76zYgEyTMQYtyXaehAuRe+pJJN1ia2ZE6IeL2PIkEOAuDoQb6kafqFr7lAoPAIZXaDeG1IAPJ8DX6HBaCm8tMjgSQAYjjvn0Pcou1tntczM0AscPBsxH8p3cNOERSa76GJ2V2KwDm8txEaKH1bZ/wrDZGNIf1NS/5CYuJ0PfoP8ANnbWwWrm2PrzRqW9kKTEFsQPRVtcJ2IrwSDqLQVDfiVpihbYGs1R32Rn1gd6jV3hNQqTI1QyU1PATXIxI9imYIWef4T6KExWey2zIGpLW+ZhU+i12e+DZrqdOm6nJblZnaBo5rRL2AakxBHIi+oKuJBxGdrM7xTa0NktGczmcXR2RGW/E2V0MM0Ml3WtAbNnkAADWQVT7WDMPg62Ie6oHmm5z5ddxfam1xImRLW2IWCGzUzyPpxtZ2IxtQvc1wp+xblnKMv3onXtFwk8FSOd5qPRH16pVXRpf+63JUqMrezld+7emsEJNEc1wuRAjiVGqG6MXKOTdQsKx0bkRrCdfJMpI5qcPNQobWbAUU6o7ig71C12WGGPerACyr6HvPlqpw0SZdnVw9EXEH1Po1FoHtHkB7kGqJLRzPvj4J1I3dz+AVgS0eiMcCTzmJMSZ+alYFmc3+6CRoLwSD4SqXAVs7rQJMmLaQLDmfVa3AUG5RGmviSSSeJmViyaM0TlPDtaSWtAJ1I33HxTsg4CNCOYUoMtr9BD6uJufFZ5DloyG3tnkGBMjt03G9tIJ3x9074IO9WGzMYK1IOjtCWu7iNx7/iCrLaWFzMkCS2XAbzaHDvke8BZXZNbqsTk/BVFtfvWjzt5lHH3Rr6Cf2ROk+AJl4GgnTcNfEa8lkHVF6htZnZvunXkdy8z2jRyVHAC0yOR0+u5bPTztUxORVsAo9R14RKzoHegs4rUjNJjwhuRnRHyuEBWAOYr3ouya1IHfUZ7iT8FQsWp6C082KoD/wCQuP8AKxyCf4sKPZ7hiKkNptaQ4uqMaLyCBLzPdFMrIfa3tR37IKT7dbUaQCWl/sznM5bZZy71qsHlNeHANDGF06DM8lrYHHKHryz7X8XmxdNgNmUyY73u+TVkwq5GjI6Rhi+BCY1p495XGmTPl808vW4zDk0rhJOibl8VCjrkJqe/RDaoWHaul6ZnPBLKTqoUIuTWarr02mbqBR7LLDDippJAUKgpL3QLj/CVLs6mN1EZU/DyB87/ABQaTru5ldqO08B5NAQKb/j6q0JySNFsvEZKhaHRMxr5RuEhbvZePEcCfwyDEzeR8JXnOHeA+4EzFx6k81rdlB0SD+kfh5i0z3GQs+WIiOjZU6s/R9Unkf2n4KJSqvgTkJi99/d3J9PGgtBJjuJAIIsQfELJJDouzuIqtYJc5rRxMAe9eebbxlLNFN4dlfmYRpGsT3Zi3wS2tjaT69R9QB/bIAmwDbCDu03KtxGJpGzaQAtofhF07HirZo8arbLbH9I87ABSfJbBMCJi8Ed6zW0Kme5DhFtPXuRqeTtdkzaBJEXmTxtZBxTIBMDQ8OC0Qio9ATguNlM43SBTBrHl38uK2vRnoMXxUxpfQpbqcRWq23Tak3+J1zuG8Pckuzm1Zj7LmVW/SvYn7JXNMOz03APpPiM9N3GLZgQQY4d6pZVp2U0FayNSL6LS9BhW/aQaFMVCwOLi93V02NIguqVPwj1WWLt69x6C7HbRwtEEAOc1td43uqVG525v0tc0AczyTnyKEbG4cfOVB6WPioXO6ySGAVabAyi3IHgwXuc8giobupgaGy8m6b1QcbWaCYBDbnMYygmTvkk3Xu9WqD3rN7c6P0MR9+m1xGhiHDk4XWLF6pJ7RqyenbWmeJkxHBcdUEmNFuNofZ3VlxovDo/7bwWvH8w15wFl9obBxNAE1cPVpj8xEt/qFl0IZYT6ZjljlHtFfmKSZnK6mCxPKb5hEDU8cFCwbXnmPrRdneLj0Sc1IKFDXuTsPRLjYEjl8U7CUwXgH65StF1DJhoc638RvbdPBBKVGrBg57sq2Unjd6nzXKxeRoB7vVXMUmjttqBxmIL2+AM6pjWgzeo0aiC54HMEmUvn+jd4HVJlC+o7+E+UJUgdT7v7o2Lyg2MmTfu+HJDw9UBxnSE1bMclTpstX0yHE6gGb90alaXZeLblEXMaWmPmqaLqQXimA+w7V+MGR6keu5Z5bBqi62vtd/ZptOUkS4jWLwAd2ipaeEbLy9xysa5x7UlwAkNbO8kx5Kt2njw5wcNIjjBnvUanj5DgSe0CPQ38gqWNjoyVEl15JgDyCATT/O2e4gnyRKGGfV9mwOe5wIDAC4knhv1IWx2D9nTKYD8Y4ag9Ux0cg+qDJngy9tVdpdsuUqZkMNhKlVwZSZUqO1hrXEjUSbWF+MaLVbO+zt7oOKq5GnSnSLXPPN7gWjwDlrxiWUm9XRptpsB0AAB/lGvMyVxmN7XE7/Hnfch5sCeRtUP2L0ewuGA6miwEfiIDqnjUd2t+6FYYnEsaCXRfjqT8VU4va7GNJOsE2gmw38PFZrEbXJisT2nEtpM1kaabp1JQSb7AhG2T+lWzGYujkawtLTnpvMDqybOga5HDVtrhp3LJ1Ps9JZLK3a0h7bf7bj3rTMq1C1r67wJIDGN+7mJEd7j5BaLZ1KaTZv3jn9XSnmyQ6ZpWHG+0eI7X2BWw8CoG9qQC0yLC+oBW82N0xa/EvbJDHnrGB1i2QC5msQ02EbgFU/ahV/6ptMaMpg+NQz6NCxrZF2mHC4Petij5ca5GPl4sjo97GOBAi4JjxUvCVAHZXjXQ6junvXm3Q7pKKjxSqQC4Ab7OkAEd3otaHGqX0Hk08RTJNJx0cNWgnRzXDfu13ELmTwuMqZ0YTUlaJVfa1MVnYfEzTfEtcMzczD+JjwZ8QbFeb9OOjNXDu61tSpXw7vxuc57mG1qh0g7nd0Hv2e0Mm0qRw1T2OKpn2ZNnMeJkHuI3A8DexVBsPpE/DPdgNoMBYew4ugiHX8QZEH4rRhuG4/2v8E5Vy1L+mefEQuhXnSrYP7LUGU56NQZqTu7e094BHnzVEV0YyUlaOdKLi6Y9cBTM3euFyIEc5StmYXrHXs0a9/cFBLlP2XisgPP1A+SGV1oZjSctlvh9ltJO4CBAiZPFA2nS6mqaWUhzQC+YJBcAQANBYjzTqO1CJuBOuih7YxDq9eq/8T3A+YAjyskxUuXuNsppJcQ2FrtIe1zrFu91pBB4wDAKlUG5SCC0XtD2/wD60VTiqZbSyn8Lh75Ve1klHwTK/wChwdUT8cZqOvNzpBgE91hzQ2iHeHyR8PhMtNzv0geLkKr+8PL5IosRkurZeN2lSkgFu/8A1tB4JmMxtF4guuL/AHap9YVLmh2mpjU6EqQ4tGrb8yg4KyuWtnX4in3me4j1KaMUwWDB4gKI944Lgf3BHQPM3/Q7pQ2mw0adOnSebuqAS+qJMBxM2E2GnirDFbeY15L6ozb8zpMLy01TuMd4sh5Ut4U3ZPKem1el+GH/AHJ5NefQKtq9NaYswOgm+VuUx2jF4nUcFhUgiWKKBeRmsx3Stj2FraT7m5cW3EgkW0BAiyrn7eJcxwBGSYuDAg6DxJ8VSSlKLxxIskka/D9I6UFz3OdU0bLXQwHhGnPUrZdG+lOFFPIKrQ6Zym0zFxmXjsruZKn6aMkOj6qSNT9oNcPxr3DQtZHg1ZtuhQlySnQjxikInLlJsNTqlrmubZwMha+n0rZiGs65xo16YDWVRLgW72vaIzDeN4vxWKBKUFDPGpdhQyuHR6Didv06rQax6uqzssxLLyBcB4ABI7iJG4om1cSzF4csxJptrta59GtuqAQSM3CBBB0MWXngYO8+5dyDh70vwJO0MfqW1TQWttGo9jKb3ucxkljTo3NEx5DVRpRMg4e9IAJ5nbBruU8E4tTCFZDpaVwJLihB7DJVvsjDCQTzVVhWS6FpsLSi3cPr3pOWVI1enjeyDttvaeP4m/8AAFRcBh+2wHeY9xUrbdWHvMGOsb7qYHwQsI+XgjiT7ion7Q9ORZ7RZFI82+QcPmqKr+8d9cFe7TPsz35Y/qCoXn2jvrgqw9A5yc2kC4A8R6omOoAE8m+8uHwXEkXyLfRV1BdMr7gkkmCQakhghJJWCRiuJJKEEkkkoWcSSSUIIJxSSUKEE4FJJQgsyUriShDsrhSSUINzJOXUlCDEkklCyx2IwFzp4D4/JaIC55D0SSWXL2dD034FHts2/wDscfIFRdkO9oPE+5JJNX4CH/KW2MPszzH/ACCp/wAZ+uC6kqxdF5z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3" name="AutoShape 4" descr="data:image/jpeg;base64,/9j/4AAQSkZJRgABAQAAAQABAAD/2wCEAAkGBxQTEhUUExQUFRQXGBgUFhcXFxQUFhUUFBUWFxcYFBQYHCggGBolHBQYITEhJSksLi4uFx8zODMsNygtLisBCgoKDg0OGhAQGiwcHCQvLCwsLCwsLCwsLCwsLCwsLCwsLCwsLCwsLCwsLCwsLCwsLCwsLCwsLDcsLCwrKyssN//AABEIANQA7gMBIgACEQEDEQH/xAAcAAABBQEBAQAAAAAAAAAAAAADAAIEBQYBBwj/xABDEAABAwIDBAcFBQcDAwUAAAABAAIRAyEEEjEFQVFxBhMiYYGRsSOhwdHwBzJCUnIUM2KCkuHxU6KyJENzFTRjg9L/xAAZAQACAwEAAAAAAAAAAAAAAAACAwABBAX/xAAmEQACAgICAQQCAwEAAAAAAAAAAQIRAyESMRMEIkFRMmEzgdEU/9oADAMBAAIRAxEAPwDzWu0EwRxuotTDSLGY8EapiWlx3XOvNdKBWjVpiiGjjA9FAP3xzCswLDkFWvHbHMeqtCZEx7U1qPUCY1qgZwBOyojWp2VSyEd4QiFJe1Be1WUdxP7tvP5qIFNxLfZjn81EaFEU+xzQulPDVb4DZIcAXObOsZgHfFRui0UtNpcQAJJVrQ2C90XE8FodhdHQHPLu0LRaBln1tB+C0JwYgw095EA9wB3C25Jnl+EHGJh8V0dLB8ZBHpZU9bBFvLjuW8q4WpcajvkweaZWHZh1Km783ZvzkaqlkZbiefFi5lWs2hsMG7IaSJAvBAuRzCzdeiWkgiCNU6MkwHGgEJwYnhqLlV2UkMaxPa1GYxFDELZdEdtNEyKQ2mnCmhsKiurss5C2WO0eR+CnYlljyUTZY7R5fEIl0A1stMqfQbfwXQ1Fotv4JYRlntubbymCRpI8VN6q5lODG7k6yuIWiDlaT+UKC4dscx6q1ydkclWx228x6oYsqSLCqxNDVKqsTcqFMIE1qdkTwxOhSyEdzUJzFKcxNyK7JQLEM9mOfzUIBWmLZ7MfW8qCKauLKaGo2GqOE5QLXJImOAum5Vo9n0WtoAR2nESf1GfRSUqRaWzT9HKj6lJvZyk/2PktENmOc2CYAva08yNUPYbQGNhXtNy5U8rbNaxpGdwezHOzW0tzS2hswNE+a1zGgCwVPtgdk8d3NUsjbK4qjE7UYMrctnNdI5j69Vk+kbGucHNEbiOB1jw05QtRi8weO71Jv4TCo+kTPxDQ698rfjM7RnqdNHbSRKVNSGU01spIC2kitYjtpp+RDYVAQxODEYMTsiqyytxLNeSr9lDtO5fEK4xbbHkqvZbe2eXxCNPQt9lvCfRbdODESixCQy1V9yOaMR2G8h73IuMu0/W9crNimw8ctv5kd2aHUbJWXsDkqsN9o3mPVXhZ2B+kKnaPat5j1VRM8uy2qNTcqkOYm5EAVAISDUfInZFdkoAWLgoqWGJwpqWSiNiKXswO8+pUMMVviGezHP5qGKaiZdEIU5IFh3nQc1fbUqNa2jluBlBPG2viqx1KUOpU0a5uZs6TBMjeVHspaZ6Z0ZxILQCVoetAPcvJMNtd18uYOEdmm0uiTALnOcAByBK1PRHG1sR11GqC1zACCRBvOo8Fgy4Wvca4zT0bHE9IaNOA54k7rSgHHU6olp8N6ydbZFdj3dW5rHRLX5WvkzYPLmmBE6K/2ds2oADVe15gS5rAyTvsLeiBxSVplpboo9r4fI8xoWyO4g/JVG1tjuFHNJ/MW2hgInKTN3CZstZtVtoidw7uBVVtOk6nh6gfUzh5Dmg/hc/MC0HeICbDI9AyxpWYyjT3I4YntYiNprZZnGZF0MR2tXcqGywbWLrmooak4KrIVuMbZVmyWds8j6hXOMbbwVZsr94eR9QmJ6FtbLcNRKTUgEWg26CwqMxtQggbz79OKDiZysG7s/Ap2N3eKWO/BzZ6BNXwNcUky4eOwP0j0KowPas5j1Wha2abf0wqPL7VnMeqqDESLzKl1aktpyiNppdhEUUk9tFSmsTsqnIsi9SumkpQau5VXIoi16fsxzPqVEFJWdYezHM+qihitMsjdSk7DDgpeRPaxSyErovRZ1jjPbJiOUfBaDYn/vK0flY0+IdCyWHeadYOH4reIR6OIxLcU91NzAx8Zi7QQIHiDKz5INtmuDSSZ6EMY0BubfYH4SiOxAiyzuGq0Kd69YOqEdoF/ZH6GTA56qdgarXglhsNZ/usco0OVA8VJJKj7Y2W6thevALQMpazg3KSZPGIMK0wuBNVxH4RGbx0aO88dwBWuxGFApZIm17byI0WjDH5M2fJukeHCmiNaom08S/C4w4etlIsWOFoD5yhwJvcR5KyAWySaM6aY1rU4sRWtXS1LsIj5VxwUgsQ3tUshX4oWVZstvtDyPqFcYtvoqnZ49oeR9QmxegGtlwAi0kNoRqLboCzG4rhwn1hPx+rP1N9E3FfvHD+Ij/e5Oxt3t/Wn/KGN3Fs0uHb7JvIeiz9Qe1ZzHqtPQYOqb+keizzGTWZ+pv/ACS4PsSzSU2WRAxEpssiCmlWEAypwaj9WkWqEAEJhSr1FE/aESRVkuqOwOZ9VFIUkGaY/UfVAyqFo6AiNagVsSymJcYQHbapjQk+EK6YRaUdlmvmDC0VGDOxpIBqEG7GTq4ifGFHr7PbVyPbIeAQ8GRDt+ZnHuWd290g7GWkXBxN3XaQ3uI36Kx2JjKrm06lWo4uLcwq/fMSWxWjtO0jMZItMqSxyqyo5UpcTdbE2aWC4pzrDWhv91MxdcNP8RgW1J+Ko8M+sSBnaN1usPiAGzK23R7ZLKZFRwc+odHPAEf+JhuNdVj8cr2aZ5o19sm9FtmOZTz1Glr3OL8p1AgNbPCwmP4irDamJFOm57jla1pcSbAACSSprdF5J9t3SeA3A0j2nw+uQSCGfgYf1akcAOK1Y4XpGCU92zyvpLtI4rE1a9wHuOQHdTFmD+kA8yVpuj21RWZDjD2wHDjwcO4+qxz2oIeWkFpIM7rLZKCkqFQnxZ6gHt4jzC6KrfzDzC87p7TcbEx6HmiioTqfcPkkeD9muMovo3prs/MPMIb8S38w8wsO4u3keQ+STC7ifRTwfsLRpsVjGTqPAjf6qrw1UNfcHfuPcq7KdMzvEnVdNEakSjUEicLNL/6g0cfIp1LabJv74HqVmepBItbhA1UnDYca8e4IOCGLFY3GYV3Wl0S0uncbd6DXcM7OfxVyGyd4uYTarJ1HOQop/YHHVF7hh7Bv6fgs6we2Z+pv/ILSYMewb+n4LOs/fM/U31Qw+RL7NVSFgitC5RFgiAJJYoQaykIGKVkKrFVNVXOrXUjHO1VLUqXT4opmkwtUGnyd8kQBU2CrxF9SFdNNkEkFEzfSCrL8v5beYBVNVIgyibWx2Z7i3ebcosVVucTqZWqEaQE8qWkEDC9zf4nBo8TC9P6L4fJUdh3kMGYVKFX/AE+tYJa4fipusDwJBWe6D9FKmKrsI7NKkQ57yDBdIIY3+Ii/cBfUT7hT2JSBBDAXw1ocQHWY3KIDgQIG/W6TmnWheP7ZR7KxNTD1ctcF7D2G5YaGm5JkamBpZa7DUKTPask9YBBJLoEWyzcSsltjGdQ91N7XOpVmlwDWT7RuUZ2j8Nw22/WylbDNWo5pD6waRBp1GhgzzoLdptgQRoBB1WZjKLXpZ0lZgsK+u+DHZpsOtSs4dlnxPAAr5qrYp9ao+tVdnqPcXOdbtOOp+u5av7V+kn7VierpOnD4eabeD6skVanffsg8BbVYymYC24ocY7M8nbOvKBWOnmnPeh1deVk0EYjUa5GtwhNCQULTa6LFlQHQhSWgqmVhgK02Oo9470LRpxZbdMnMpo/VHcuUz3fQTg6NEltnRhFD6NOYtHqnubldAk8vX64olIxc3QHVCTMiTO/QAx7zJ8AhXY2SUY/sf+3um7GnlZFOOYdQR71zE7OpgOMGf1HiorcMLRpMe5Tijm8n0arZ5nDtjTL81no9s3mPUrSYFgFFo3AR5KmwmHzVM25txIdDjJsCAhi6sB9mlpCw5J5ChCu7QR/S5dOJdw9zkkKiaFGxRhC/ancPcVCxeNO8K4rZCv2g/VUtVyn4l8quqNWmILJVB9gfrUKbtPaeSg78x7I8dVU0qoyxv/uq7aOJL369lth8SiULYEpUiK7v1U3YeHpPrNbXrChTm9Qtc+DuGUA68TYb++CnU2yQE4z2e77E6Q7Nw7AyjWYWMGjBUquJcblzgztPcRJO88BC2FSs5wzXa0FsjR2WRmngI15LxLohsrP1mVonP2T/AOKlm9SF7bh3ithg9ulVjXDiA8Ax74WLIlyo0R6s5jsAKlZrniQxgaLkXzSQI/l8lSdONsDB4KvXpw2o4ChQgCc7zDnd8DMf5VqNouiw+84wPifD4Lxf7ZNrCpiaeFZ+7wzZdw62o1pvyaB/WVUI3OiSdRPPns7P1KjkqY59oUR7YK3GcZTPak7r+SY1ic1vvR2shQgHJePNOc+LDzXCZJTs4A7veVCAoT6DocD4eaaZN0lC4unZeUqqO0qtw75AlWFIg3SZI62KXIlVbNjf69yFQ++QDpa44QF2q8+V/ACfggUzB0i3qUCQ7I9knEMqZoLjlM3sbg8Qo5JaQJkEz46LR19jCTlF5M5fmIM8lX19nGbiSJ1lrt2+PUeKBZEzDqui3e8ihbWPWVTYTE1ScjJMaXiw8VKqYvMAwy2De18o3xPvEi6fSdRaIDz3mBfnAuq6QPyOa3E8Hf1D5p3/AFM/i8wfiuNxNH/Ud5LoxFKf3rvrxQO/osTn198+bfmqzE1KpN/gp9bFM3VD4/5VViMTP4p8ITIkYF9V/eor6zhrHxXatXvPvQKjwd6ckA2ArV1BlHxTlHCajNJ7CMFkXAsl7eaE0qVs0dueF/JQE9e+zvAZKLHmCX08RVH8wcG/7QFtuiuLa+iyk1pDaLabHF1szywE5RwBOqpejMBmEI+71bKZ5uZkPvUzEVyzPSYfaVHgCNQ0U2NcR5HxKx3uzTRPrbUaylVxVQxTpMcQeMCXnz7I/uvm7E4t9aq+q/79Rxe7md3IaeC9Z+13agp4KjhadjVcC4b+qowSPF5Z4ArymmyE/CtWKyP4I7gQlU0T67yOR93JBL5tvThQ1gTqhT2iEGu5QgJlzAUhtMC/DfuQqQRcvH+yhYN8lDIRqjkFxUIT8I2ynN+u9RcNoFMCVLs6mFe1CFQye9pHKSB6SkLnvv8AD5oWbUnSRPhdOoOl093qhClLTPQRQcZc0nQaayJBzTbcBfVODWuEVI4AxBneOLT3JOID76zYgEyTMQYtyXaehAuRe+pJJN1ia2ZE6IeL2PIkEOAuDoQb6kafqFr7lAoPAIZXaDeG1IAPJ8DX6HBaCm8tMjgSQAYjjvn0Pcou1tntczM0AscPBsxH8p3cNOERSa76GJ2V2KwDm8txEaKH1bZ/wrDZGNIf1NS/5CYuJ0PfoP8ANnbWwWrm2PrzRqW9kKTEFsQPRVtcJ2IrwSDqLQVDfiVpihbYGs1R32Rn1gd6jV3hNQqTI1QyU1PATXIxI9imYIWef4T6KExWey2zIGpLW+ZhU+i12e+DZrqdOm6nJblZnaBo5rRL2AakxBHIi+oKuJBxGdrM7xTa0NktGczmcXR2RGW/E2V0MM0Ml3WtAbNnkAADWQVT7WDMPg62Ie6oHmm5z5ddxfam1xImRLW2IWCGzUzyPpxtZ2IxtQvc1wp+xblnKMv3onXtFwk8FSOd5qPRH16pVXRpf+63JUqMrezld+7emsEJNEc1wuRAjiVGqG6MXKOTdQsKx0bkRrCdfJMpI5qcPNQobWbAUU6o7ig71C12WGGPerACyr6HvPlqpw0SZdnVw9EXEH1Po1FoHtHkB7kGqJLRzPvj4J1I3dz+AVgS0eiMcCTzmJMSZ+alYFmc3+6CRoLwSD4SqXAVs7rQJMmLaQLDmfVa3AUG5RGmviSSSeJmViyaM0TlPDtaSWtAJ1I33HxTsg4CNCOYUoMtr9BD6uJufFZ5DloyG3tnkGBMjt03G9tIJ3x9074IO9WGzMYK1IOjtCWu7iNx7/iCrLaWFzMkCS2XAbzaHDvke8BZXZNbqsTk/BVFtfvWjzt5lHH3Rr6Cf2ROk+AJl4GgnTcNfEa8lkHVF6htZnZvunXkdy8z2jRyVHAC0yOR0+u5bPTztUxORVsAo9R14RKzoHegs4rUjNJjwhuRnRHyuEBWAOYr3ouya1IHfUZ7iT8FQsWp6C082KoD/wCQuP8AKxyCf4sKPZ7hiKkNptaQ4uqMaLyCBLzPdFMrIfa3tR37IKT7dbUaQCWl/sznM5bZZy71qsHlNeHANDGF06DM8lrYHHKHryz7X8XmxdNgNmUyY73u+TVkwq5GjI6Rhi+BCY1p495XGmTPl808vW4zDk0rhJOibl8VCjrkJqe/RDaoWHaul6ZnPBLKTqoUIuTWarr02mbqBR7LLDDippJAUKgpL3QLj/CVLs6mN1EZU/DyB87/ABQaTru5ldqO08B5NAQKb/j6q0JySNFsvEZKhaHRMxr5RuEhbvZePEcCfwyDEzeR8JXnOHeA+4EzFx6k81rdlB0SD+kfh5i0z3GQs+WIiOjZU6s/R9Unkf2n4KJSqvgTkJi99/d3J9PGgtBJjuJAIIsQfELJJDouzuIqtYJc5rRxMAe9eebbxlLNFN4dlfmYRpGsT3Zi3wS2tjaT69R9QB/bIAmwDbCDu03KtxGJpGzaQAtofhF07HirZo8arbLbH9I87ABSfJbBMCJi8Ed6zW0Kme5DhFtPXuRqeTtdkzaBJEXmTxtZBxTIBMDQ8OC0Qio9ATguNlM43SBTBrHl38uK2vRnoMXxUxpfQpbqcRWq23Tak3+J1zuG8Pckuzm1Zj7LmVW/SvYn7JXNMOz03APpPiM9N3GLZgQQY4d6pZVp2U0FayNSL6LS9BhW/aQaFMVCwOLi93V02NIguqVPwj1WWLt69x6C7HbRwtEEAOc1td43uqVG525v0tc0AczyTnyKEbG4cfOVB6WPioXO6ySGAVabAyi3IHgwXuc8giobupgaGy8m6b1QcbWaCYBDbnMYygmTvkk3Xu9WqD3rN7c6P0MR9+m1xGhiHDk4XWLF6pJ7RqyenbWmeJkxHBcdUEmNFuNofZ3VlxovDo/7bwWvH8w15wFl9obBxNAE1cPVpj8xEt/qFl0IZYT6ZjljlHtFfmKSZnK6mCxPKb5hEDU8cFCwbXnmPrRdneLj0Sc1IKFDXuTsPRLjYEjl8U7CUwXgH65StF1DJhoc638RvbdPBBKVGrBg57sq2Unjd6nzXKxeRoB7vVXMUmjttqBxmIL2+AM6pjWgzeo0aiC54HMEmUvn+jd4HVJlC+o7+E+UJUgdT7v7o2Lyg2MmTfu+HJDw9UBxnSE1bMclTpstX0yHE6gGb90alaXZeLblEXMaWmPmqaLqQXimA+w7V+MGR6keu5Z5bBqi62vtd/ZptOUkS4jWLwAd2ipaeEbLy9xysa5x7UlwAkNbO8kx5Kt2njw5wcNIjjBnvUanj5DgSe0CPQ38gqWNjoyVEl15JgDyCATT/O2e4gnyRKGGfV9mwOe5wIDAC4knhv1IWx2D9nTKYD8Y4ag9Ux0cg+qDJngy9tVdpdsuUqZkMNhKlVwZSZUqO1hrXEjUSbWF+MaLVbO+zt7oOKq5GnSnSLXPPN7gWjwDlrxiWUm9XRptpsB0AAB/lGvMyVxmN7XE7/Hnfch5sCeRtUP2L0ewuGA6miwEfiIDqnjUd2t+6FYYnEsaCXRfjqT8VU4va7GNJOsE2gmw38PFZrEbXJisT2nEtpM1kaabp1JQSb7AhG2T+lWzGYujkawtLTnpvMDqybOga5HDVtrhp3LJ1Ps9JZLK3a0h7bf7bj3rTMq1C1r67wJIDGN+7mJEd7j5BaLZ1KaTZv3jn9XSnmyQ6ZpWHG+0eI7X2BWw8CoG9qQC0yLC+oBW82N0xa/EvbJDHnrGB1i2QC5msQ02EbgFU/ahV/6ptMaMpg+NQz6NCxrZF2mHC4Petij5ca5GPl4sjo97GOBAi4JjxUvCVAHZXjXQ6junvXm3Q7pKKjxSqQC4Ab7OkAEd3otaHGqX0Hk08RTJNJx0cNWgnRzXDfu13ELmTwuMqZ0YTUlaJVfa1MVnYfEzTfEtcMzczD+JjwZ8QbFeb9OOjNXDu61tSpXw7vxuc57mG1qh0g7nd0Hv2e0Mm0qRw1T2OKpn2ZNnMeJkHuI3A8DexVBsPpE/DPdgNoMBYew4ugiHX8QZEH4rRhuG4/2v8E5Vy1L+mefEQuhXnSrYP7LUGU56NQZqTu7e094BHnzVEV0YyUlaOdKLi6Y9cBTM3euFyIEc5StmYXrHXs0a9/cFBLlP2XisgPP1A+SGV1oZjSctlvh9ltJO4CBAiZPFA2nS6mqaWUhzQC+YJBcAQANBYjzTqO1CJuBOuih7YxDq9eq/8T3A+YAjyskxUuXuNsppJcQ2FrtIe1zrFu91pBB4wDAKlUG5SCC0XtD2/wD60VTiqZbSyn8Lh75Ve1klHwTK/wChwdUT8cZqOvNzpBgE91hzQ2iHeHyR8PhMtNzv0geLkKr+8PL5IosRkurZeN2lSkgFu/8A1tB4JmMxtF4guuL/AHap9YVLmh2mpjU6EqQ4tGrb8yg4KyuWtnX4in3me4j1KaMUwWDB4gKI944Lgf3BHQPM3/Q7pQ2mw0adOnSebuqAS+qJMBxM2E2GnirDFbeY15L6ozb8zpMLy01TuMd4sh5Ut4U3ZPKem1el+GH/AHJ5NefQKtq9NaYswOgm+VuUx2jF4nUcFhUgiWKKBeRmsx3Stj2FraT7m5cW3EgkW0BAiyrn7eJcxwBGSYuDAg6DxJ8VSSlKLxxIskka/D9I6UFz3OdU0bLXQwHhGnPUrZdG+lOFFPIKrQ6Zym0zFxmXjsruZKn6aMkOj6qSNT9oNcPxr3DQtZHg1ZtuhQlySnQjxikInLlJsNTqlrmubZwMha+n0rZiGs65xo16YDWVRLgW72vaIzDeN4vxWKBKUFDPGpdhQyuHR6Didv06rQax6uqzssxLLyBcB4ABI7iJG4om1cSzF4csxJptrta59GtuqAQSM3CBBB0MWXngYO8+5dyDh70vwJO0MfqW1TQWttGo9jKb3ucxkljTo3NEx5DVRpRMg4e9IAJ5nbBruU8E4tTCFZDpaVwJLihB7DJVvsjDCQTzVVhWS6FpsLSi3cPr3pOWVI1enjeyDttvaeP4m/8AAFRcBh+2wHeY9xUrbdWHvMGOsb7qYHwQsI+XgjiT7ion7Q9ORZ7RZFI82+QcPmqKr+8d9cFe7TPsz35Y/qCoXn2jvrgqw9A5yc2kC4A8R6omOoAE8m+8uHwXEkXyLfRV1BdMr7gkkmCQakhghJJWCRiuJJKEEkkkoWcSSSUIIJxSSUKEE4FJJQgsyUriShDsrhSSUINzJOXUlCDEkklCyx2IwFzp4D4/JaIC55D0SSWXL2dD034FHts2/wDscfIFRdkO9oPE+5JJNX4CH/KW2MPszzH/ACCp/wAZ+uC6kqxdF5z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4" name="43 CuadroTexto"/>
          <p:cNvSpPr txBox="1"/>
          <p:nvPr/>
        </p:nvSpPr>
        <p:spPr>
          <a:xfrm>
            <a:off x="6461165" y="4758608"/>
            <a:ext cx="1835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/>
              <a:t>Actividad</a:t>
            </a:r>
          </a:p>
          <a:p>
            <a:pPr algn="ctr"/>
            <a:r>
              <a:rPr lang="es-MX" sz="1600" dirty="0" smtClean="0"/>
              <a:t>económicamente rentable.</a:t>
            </a:r>
            <a:endParaRPr lang="es-MX" sz="16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3347864" y="-27384"/>
            <a:ext cx="2578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20725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Título"/>
          <p:cNvSpPr txBox="1">
            <a:spLocks/>
          </p:cNvSpPr>
          <p:nvPr/>
        </p:nvSpPr>
        <p:spPr>
          <a:xfrm>
            <a:off x="395536" y="281079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 Discusión </a:t>
            </a:r>
            <a:endParaRPr lang="es-MX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67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978168"/>
              </p:ext>
            </p:extLst>
          </p:nvPr>
        </p:nvGraphicFramePr>
        <p:xfrm>
          <a:off x="796" y="0"/>
          <a:ext cx="914320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3" imgW="8019742" imgH="5676595" progId="AcroExch.Document.11">
                  <p:embed/>
                </p:oleObj>
              </mc:Choice>
              <mc:Fallback>
                <p:oleObj name="Acrobat Document" r:id="rId3" imgW="8019742" imgH="567659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6" y="0"/>
                        <a:ext cx="914320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4738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033" y="3901032"/>
            <a:ext cx="4115471" cy="212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033" y="1583444"/>
            <a:ext cx="4075401" cy="206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595028" y="727733"/>
            <a:ext cx="800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Etapa I: Desinfección y establecimiento de foliolos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/>
          <a:stretch/>
        </p:blipFill>
        <p:spPr bwMode="auto">
          <a:xfrm>
            <a:off x="233943" y="1844824"/>
            <a:ext cx="448207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57129" y="126876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CONTAMINACIÓN 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7167939" y="4030943"/>
            <a:ext cx="1004461" cy="16561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Rectángulo"/>
          <p:cNvSpPr/>
          <p:nvPr/>
        </p:nvSpPr>
        <p:spPr>
          <a:xfrm>
            <a:off x="7452320" y="1700808"/>
            <a:ext cx="576064" cy="1800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 Título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54868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>
                <a:solidFill>
                  <a:schemeClr val="tx1"/>
                </a:solidFill>
              </a:rPr>
              <a:t>Establecimiento de Suspensiones </a:t>
            </a:r>
            <a:r>
              <a:rPr lang="es-MX" sz="2400" b="1" dirty="0">
                <a:solidFill>
                  <a:schemeClr val="tx1"/>
                </a:solidFill>
              </a:rPr>
              <a:t>Celulares </a:t>
            </a:r>
            <a:endParaRPr lang="es-MX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8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7713"/>
            <a:ext cx="8136904" cy="322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95028" y="692696"/>
            <a:ext cx="800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Etapa I: Desinfección y establecimiento de foliolos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843808" y="126876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CONTAMINACIÓN 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043608" y="4725144"/>
            <a:ext cx="2448272" cy="176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Rectángulo"/>
          <p:cNvSpPr/>
          <p:nvPr/>
        </p:nvSpPr>
        <p:spPr>
          <a:xfrm>
            <a:off x="7596336" y="2709982"/>
            <a:ext cx="720080" cy="430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54868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>
                <a:solidFill>
                  <a:schemeClr val="tx1"/>
                </a:solidFill>
              </a:rPr>
              <a:t>Establecimiento de Suspensiones </a:t>
            </a:r>
            <a:r>
              <a:rPr lang="es-MX" sz="2400" b="1" dirty="0">
                <a:solidFill>
                  <a:schemeClr val="tx1"/>
                </a:solidFill>
              </a:rPr>
              <a:t>Celulares </a:t>
            </a:r>
            <a:endParaRPr lang="es-MX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7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315" y="3987820"/>
            <a:ext cx="4380067" cy="224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056" y="1377183"/>
            <a:ext cx="4343945" cy="215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20530" y="548680"/>
            <a:ext cx="800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Etapa I: Desinfección y establecimiento de foliolos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37062" y="1196752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NECROSIS 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/>
          <a:stretch/>
        </p:blipFill>
        <p:spPr bwMode="auto">
          <a:xfrm>
            <a:off x="251520" y="2132856"/>
            <a:ext cx="431799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5724128" y="1412776"/>
            <a:ext cx="720080" cy="1800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5727779" y="4005064"/>
            <a:ext cx="1004461" cy="18599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54868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>
                <a:solidFill>
                  <a:schemeClr val="tx1"/>
                </a:solidFill>
              </a:rPr>
              <a:t>Establecimiento de Suspensiones </a:t>
            </a:r>
            <a:r>
              <a:rPr lang="es-MX" sz="2400" b="1" dirty="0">
                <a:solidFill>
                  <a:schemeClr val="tx1"/>
                </a:solidFill>
              </a:rPr>
              <a:t>Celulares </a:t>
            </a:r>
            <a:endParaRPr lang="es-MX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56" y="1950116"/>
            <a:ext cx="8017092" cy="291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95028" y="692696"/>
            <a:ext cx="800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Etapa I: Desinfección y establecimiento de foliolos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614876" y="1340768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NECROSIS 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407297" y="2977668"/>
            <a:ext cx="864096" cy="425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54868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>
                <a:solidFill>
                  <a:schemeClr val="tx1"/>
                </a:solidFill>
              </a:rPr>
              <a:t>Establecimiento de Suspensiones </a:t>
            </a:r>
            <a:r>
              <a:rPr lang="es-MX" sz="2400" b="1" dirty="0">
                <a:solidFill>
                  <a:schemeClr val="tx1"/>
                </a:solidFill>
              </a:rPr>
              <a:t>Celulares </a:t>
            </a:r>
            <a:endParaRPr lang="es-MX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1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83568" y="764704"/>
            <a:ext cx="800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800" b="1" dirty="0" smtClean="0">
                <a:latin typeface="+mj-lt"/>
                <a:cs typeface="Times New Roman" panose="02020603050405020304" pitchFamily="18" charset="0"/>
              </a:rPr>
              <a:t>Etapa </a:t>
            </a:r>
            <a:r>
              <a:rPr lang="es-MX" sz="2800" b="1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s-MX" sz="2800" b="1" dirty="0" smtClean="0">
                <a:latin typeface="+mj-lt"/>
                <a:cs typeface="Times New Roman" panose="02020603050405020304" pitchFamily="18" charset="0"/>
              </a:rPr>
              <a:t>I: Inducción a callogénesis </a:t>
            </a:r>
            <a:endParaRPr lang="es-MX" sz="28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54868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>
                <a:solidFill>
                  <a:schemeClr val="tx1"/>
                </a:solidFill>
              </a:rPr>
              <a:t>Establecimiento de Suspensiones </a:t>
            </a:r>
            <a:r>
              <a:rPr lang="es-MX" sz="2400" b="1" dirty="0">
                <a:solidFill>
                  <a:schemeClr val="tx1"/>
                </a:solidFill>
              </a:rPr>
              <a:t>Celulares </a:t>
            </a:r>
            <a:endParaRPr lang="es-MX" sz="2400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6" t="-336" r="6462" b="13844"/>
          <a:stretch/>
        </p:blipFill>
        <p:spPr bwMode="auto">
          <a:xfrm>
            <a:off x="2299173" y="1399599"/>
            <a:ext cx="4545653" cy="267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/>
          <a:stretch/>
        </p:blipFill>
        <p:spPr bwMode="auto">
          <a:xfrm>
            <a:off x="1491966" y="4149080"/>
            <a:ext cx="6032362" cy="198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4355976" y="1808369"/>
            <a:ext cx="1584176" cy="18599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34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54868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>
                <a:solidFill>
                  <a:schemeClr val="tx1"/>
                </a:solidFill>
              </a:rPr>
              <a:t>Establecimiento de Suspensiones </a:t>
            </a:r>
            <a:r>
              <a:rPr lang="es-MX" sz="2400" b="1" dirty="0">
                <a:solidFill>
                  <a:schemeClr val="tx1"/>
                </a:solidFill>
              </a:rPr>
              <a:t>Celulares 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83568" y="764704"/>
            <a:ext cx="800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800" b="1" dirty="0" smtClean="0">
                <a:latin typeface="+mj-lt"/>
                <a:cs typeface="Times New Roman" panose="02020603050405020304" pitchFamily="18" charset="0"/>
              </a:rPr>
              <a:t>Etapa </a:t>
            </a:r>
            <a:r>
              <a:rPr lang="es-MX" sz="2800" b="1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s-MX" sz="2800" b="1" dirty="0" smtClean="0">
                <a:latin typeface="+mj-lt"/>
                <a:cs typeface="Times New Roman" panose="02020603050405020304" pitchFamily="18" charset="0"/>
              </a:rPr>
              <a:t>I: Inducción a callogénesis </a:t>
            </a:r>
            <a:endParaRPr lang="es-MX" sz="28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02" y="2060848"/>
            <a:ext cx="782538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241252" y="1537628"/>
            <a:ext cx="641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 fresco del callo formado  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7308304" y="3068960"/>
            <a:ext cx="79208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55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103573"/>
            <a:ext cx="4611520" cy="23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084168" y="4221088"/>
            <a:ext cx="576064" cy="1872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54868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>
                <a:solidFill>
                  <a:schemeClr val="tx1"/>
                </a:solidFill>
              </a:rPr>
              <a:t>Establecimiento de Suspensiones </a:t>
            </a:r>
            <a:r>
              <a:rPr lang="es-MX" sz="2400" b="1" dirty="0">
                <a:solidFill>
                  <a:schemeClr val="tx1"/>
                </a:solidFill>
              </a:rPr>
              <a:t>Celulares 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11560" y="548680"/>
            <a:ext cx="800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800" b="1" dirty="0" smtClean="0">
                <a:latin typeface="+mj-lt"/>
                <a:cs typeface="Times New Roman" panose="02020603050405020304" pitchFamily="18" charset="0"/>
              </a:rPr>
              <a:t>Etapa </a:t>
            </a:r>
            <a:r>
              <a:rPr lang="es-MX" sz="2800" b="1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s-MX" sz="2800" b="1" dirty="0" smtClean="0">
                <a:latin typeface="+mj-lt"/>
                <a:cs typeface="Times New Roman" panose="02020603050405020304" pitchFamily="18" charset="0"/>
              </a:rPr>
              <a:t>I: Inducción a callogénesis </a:t>
            </a:r>
            <a:endParaRPr lang="es-MX" sz="28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42" y="1782316"/>
            <a:ext cx="6200518" cy="229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179512" y="1196752"/>
            <a:ext cx="641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 fresco del callo formado  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55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241252" y="1268760"/>
            <a:ext cx="641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 fresco del callo  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62" y="2060848"/>
            <a:ext cx="5688632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374848" y="-27384"/>
            <a:ext cx="8229600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 smtClean="0"/>
              <a:t>Experimento N° 1: Establecimiento de Suspensiones Celulares </a:t>
            </a:r>
            <a:endParaRPr lang="es-MX" sz="2400" dirty="0"/>
          </a:p>
        </p:txBody>
      </p:sp>
      <p:sp>
        <p:nvSpPr>
          <p:cNvPr id="14" name="13 Rectángulo"/>
          <p:cNvSpPr/>
          <p:nvPr/>
        </p:nvSpPr>
        <p:spPr>
          <a:xfrm>
            <a:off x="611560" y="548680"/>
            <a:ext cx="800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800" b="1" dirty="0" smtClean="0">
                <a:latin typeface="+mj-lt"/>
                <a:cs typeface="Times New Roman" panose="02020603050405020304" pitchFamily="18" charset="0"/>
              </a:rPr>
              <a:t>Etapa </a:t>
            </a:r>
            <a:r>
              <a:rPr lang="es-MX" sz="2800" b="1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s-MX" sz="2800" b="1" dirty="0" smtClean="0">
                <a:latin typeface="+mj-lt"/>
                <a:cs typeface="Times New Roman" panose="02020603050405020304" pitchFamily="18" charset="0"/>
              </a:rPr>
              <a:t>I: Inducción a callogénesis </a:t>
            </a:r>
            <a:endParaRPr lang="es-MX" sz="28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1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pPr algn="ctr"/>
            <a:r>
              <a:rPr lang="es-EC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Teórico</a:t>
            </a: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27584" y="980728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/>
              <a:t>Valeriana pyramidalis</a:t>
            </a:r>
            <a:r>
              <a:rPr lang="es-MX" sz="2400" b="1" dirty="0" smtClean="0"/>
              <a:t> Kunth:  Descripción Botánica </a:t>
            </a:r>
            <a:endParaRPr lang="es-MX" sz="2400" b="1" dirty="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pSp>
        <p:nvGrpSpPr>
          <p:cNvPr id="15" name="7 Grupo"/>
          <p:cNvGrpSpPr>
            <a:grpSpLocks/>
          </p:cNvGrpSpPr>
          <p:nvPr/>
        </p:nvGrpSpPr>
        <p:grpSpPr bwMode="auto">
          <a:xfrm>
            <a:off x="539552" y="1643148"/>
            <a:ext cx="4330724" cy="4666172"/>
            <a:chOff x="0" y="0"/>
            <a:chExt cx="37528" cy="44005"/>
          </a:xfrm>
        </p:grpSpPr>
        <p:pic>
          <p:nvPicPr>
            <p:cNvPr id="15369" name="Imagen 1" descr="DSC023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" t="16267" r="4707" b="27264"/>
            <a:stretch>
              <a:fillRect/>
            </a:stretch>
          </p:blipFill>
          <p:spPr bwMode="auto">
            <a:xfrm>
              <a:off x="0" y="0"/>
              <a:ext cx="19907" cy="229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8" name="Imagen 19" descr="DSC0276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17" b="18526"/>
            <a:stretch>
              <a:fillRect/>
            </a:stretch>
          </p:blipFill>
          <p:spPr bwMode="auto">
            <a:xfrm>
              <a:off x="20002" y="0"/>
              <a:ext cx="17526" cy="229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5" name="Imagen 2" descr="DSC0235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1" t="33897" r="38293" b="9685"/>
            <a:stretch>
              <a:fillRect/>
            </a:stretch>
          </p:blipFill>
          <p:spPr bwMode="auto">
            <a:xfrm>
              <a:off x="0" y="22955"/>
              <a:ext cx="19907" cy="210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3" name="Imagen 5" descr="DSC0236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16" t="35814" r="19646" b="5495"/>
            <a:stretch>
              <a:fillRect/>
            </a:stretch>
          </p:blipFill>
          <p:spPr bwMode="auto">
            <a:xfrm>
              <a:off x="19907" y="22955"/>
              <a:ext cx="17621" cy="210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23 Rectángulo"/>
          <p:cNvSpPr/>
          <p:nvPr/>
        </p:nvSpPr>
        <p:spPr>
          <a:xfrm>
            <a:off x="5004047" y="5435932"/>
            <a:ext cx="3275137" cy="369332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Fruto </a:t>
            </a:r>
            <a:r>
              <a:rPr lang="es-ES" dirty="0"/>
              <a:t>en aquenio ovalado</a:t>
            </a:r>
            <a:endParaRPr lang="es-MX" dirty="0"/>
          </a:p>
        </p:txBody>
      </p:sp>
      <p:sp>
        <p:nvSpPr>
          <p:cNvPr id="21" name="20 Rectángulo"/>
          <p:cNvSpPr/>
          <p:nvPr/>
        </p:nvSpPr>
        <p:spPr>
          <a:xfrm>
            <a:off x="4973285" y="2145328"/>
            <a:ext cx="3305900" cy="1200329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Herbácea </a:t>
            </a:r>
            <a:r>
              <a:rPr lang="es-ES" dirty="0" smtClean="0"/>
              <a:t>anual de </a:t>
            </a:r>
            <a:r>
              <a:rPr lang="es-ES" dirty="0"/>
              <a:t>1 a 5 metros de altura. </a:t>
            </a:r>
            <a:endParaRPr lang="es-E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Raíz </a:t>
            </a:r>
            <a:r>
              <a:rPr lang="es-ES" dirty="0"/>
              <a:t>central ramificada en raicillas delgadas.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5004048" y="3573016"/>
            <a:ext cx="3275137" cy="646331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Hoja compuesta numero de foliolos impares</a:t>
            </a:r>
            <a:endParaRPr lang="es-ES" dirty="0"/>
          </a:p>
        </p:txBody>
      </p:sp>
      <p:sp>
        <p:nvSpPr>
          <p:cNvPr id="25" name="24 Rectángulo"/>
          <p:cNvSpPr/>
          <p:nvPr/>
        </p:nvSpPr>
        <p:spPr>
          <a:xfrm>
            <a:off x="5004047" y="4509120"/>
            <a:ext cx="3275137" cy="646331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Inflorescencia en panícula dispersa</a:t>
            </a:r>
          </a:p>
        </p:txBody>
      </p:sp>
    </p:spTree>
    <p:extLst>
      <p:ext uri="{BB962C8B-B14F-4D97-AF65-F5344CB8AC3E}">
        <p14:creationId xmlns:p14="http://schemas.microsoft.com/office/powerpoint/2010/main" val="311126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3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3041"/>
            <a:ext cx="7056784" cy="176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71"/>
          <a:stretch/>
        </p:blipFill>
        <p:spPr bwMode="auto">
          <a:xfrm>
            <a:off x="539552" y="3759418"/>
            <a:ext cx="6853722" cy="240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328179" y="2852937"/>
            <a:ext cx="1008112" cy="2880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CuadroTexto"/>
          <p:cNvSpPr txBox="1"/>
          <p:nvPr/>
        </p:nvSpPr>
        <p:spPr>
          <a:xfrm>
            <a:off x="899592" y="5579948"/>
            <a:ext cx="4248472" cy="3693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54868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>
                <a:solidFill>
                  <a:schemeClr val="tx1"/>
                </a:solidFill>
              </a:rPr>
              <a:t>Establecimiento de Suspensiones </a:t>
            </a:r>
            <a:r>
              <a:rPr lang="es-MX" sz="2400" b="1" dirty="0">
                <a:solidFill>
                  <a:schemeClr val="tx1"/>
                </a:solidFill>
              </a:rPr>
              <a:t>Celulares 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11560" y="548680"/>
            <a:ext cx="800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800" b="1" dirty="0" smtClean="0">
                <a:latin typeface="+mj-lt"/>
                <a:cs typeface="Times New Roman" panose="02020603050405020304" pitchFamily="18" charset="0"/>
              </a:rPr>
              <a:t>Etapa </a:t>
            </a:r>
            <a:r>
              <a:rPr lang="es-MX" sz="2800" b="1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s-MX" sz="2800" b="1" dirty="0" smtClean="0">
                <a:latin typeface="+mj-lt"/>
                <a:cs typeface="Times New Roman" panose="02020603050405020304" pitchFamily="18" charset="0"/>
              </a:rPr>
              <a:t>I: Inducción a callogénesis </a:t>
            </a:r>
            <a:endParaRPr lang="es-MX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79512" y="1196752"/>
            <a:ext cx="641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 fresco del callo formado  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00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7364130" cy="289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54868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>
                <a:solidFill>
                  <a:schemeClr val="tx1"/>
                </a:solidFill>
              </a:rPr>
              <a:t>Establecimiento de Suspensiones </a:t>
            </a:r>
            <a:r>
              <a:rPr lang="es-MX" sz="2400" b="1" dirty="0">
                <a:solidFill>
                  <a:schemeClr val="tx1"/>
                </a:solidFill>
              </a:rPr>
              <a:t>Celulares 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11560" y="548680"/>
            <a:ext cx="800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800" b="1" dirty="0" smtClean="0">
                <a:latin typeface="+mj-lt"/>
                <a:cs typeface="Times New Roman" panose="02020603050405020304" pitchFamily="18" charset="0"/>
              </a:rPr>
              <a:t>Etapa </a:t>
            </a:r>
            <a:r>
              <a:rPr lang="es-MX" sz="2800" b="1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s-MX" sz="2800" b="1" dirty="0" smtClean="0">
                <a:latin typeface="+mj-lt"/>
                <a:cs typeface="Times New Roman" panose="02020603050405020304" pitchFamily="18" charset="0"/>
              </a:rPr>
              <a:t>I: Inducción a callogénesis </a:t>
            </a:r>
            <a:endParaRPr lang="es-MX" sz="28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39718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26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54868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Experimento N° 1: </a:t>
            </a:r>
            <a:r>
              <a:rPr lang="es-MX" sz="2400" b="1" dirty="0" smtClean="0">
                <a:solidFill>
                  <a:schemeClr val="tx1"/>
                </a:solidFill>
              </a:rPr>
              <a:t>Establecimiento de Suspensiones </a:t>
            </a:r>
            <a:r>
              <a:rPr lang="es-MX" sz="2400" b="1" dirty="0">
                <a:solidFill>
                  <a:schemeClr val="tx1"/>
                </a:solidFill>
              </a:rPr>
              <a:t>Celulares </a:t>
            </a:r>
            <a:endParaRPr lang="es-MX" sz="2400" dirty="0">
              <a:solidFill>
                <a:schemeClr val="tx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/>
          <a:stretch/>
        </p:blipFill>
        <p:spPr bwMode="auto">
          <a:xfrm>
            <a:off x="1056872" y="908719"/>
            <a:ext cx="7462304" cy="503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619672" y="677887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3.1 Cinética Celular 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17486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 txBox="1">
            <a:spLocks/>
          </p:cNvSpPr>
          <p:nvPr/>
        </p:nvSpPr>
        <p:spPr>
          <a:xfrm>
            <a:off x="685800" y="2130425"/>
            <a:ext cx="7772400" cy="2306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Experimento 2: </a:t>
            </a:r>
            <a:r>
              <a:rPr lang="es-EC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del efecto de la hormona GA</a:t>
            </a:r>
            <a:r>
              <a:rPr lang="es-EC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s-EC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germinación in vitro </a:t>
            </a:r>
            <a:endParaRPr lang="es-MX" i="1" baseline="-25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5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18864" y="116632"/>
            <a:ext cx="8085584" cy="792088"/>
          </a:xfrm>
        </p:spPr>
        <p:txBody>
          <a:bodyPr>
            <a:noAutofit/>
          </a:bodyPr>
          <a:lstStyle/>
          <a:p>
            <a:pPr lvl="0"/>
            <a:r>
              <a:rPr lang="es-MX" sz="2400" b="1" dirty="0" smtClean="0">
                <a:solidFill>
                  <a:schemeClr val="tx1"/>
                </a:solidFill>
              </a:rPr>
              <a:t>Experimento N° 2: </a:t>
            </a:r>
            <a:r>
              <a:rPr lang="es-MX" sz="2400" b="1" dirty="0">
                <a:cs typeface="Times New Roman" panose="02020603050405020304" pitchFamily="18" charset="0"/>
              </a:rPr>
              <a:t>Evaluación del efecto de la hormona GA</a:t>
            </a:r>
            <a:r>
              <a:rPr lang="es-MX" sz="2400" b="1" baseline="-25000" dirty="0">
                <a:cs typeface="Times New Roman" panose="02020603050405020304" pitchFamily="18" charset="0"/>
              </a:rPr>
              <a:t>3 </a:t>
            </a:r>
            <a:r>
              <a:rPr lang="es-MX" sz="2400" b="1" dirty="0">
                <a:cs typeface="Times New Roman" panose="02020603050405020304" pitchFamily="18" charset="0"/>
              </a:rPr>
              <a:t> en germinación </a:t>
            </a:r>
            <a:r>
              <a:rPr lang="es-MX" sz="2400" b="1" i="1" dirty="0">
                <a:cs typeface="Times New Roman" panose="02020603050405020304" pitchFamily="18" charset="0"/>
              </a:rPr>
              <a:t>in vitro</a:t>
            </a:r>
            <a:r>
              <a:rPr lang="es-MX" sz="2400" b="1" dirty="0">
                <a:cs typeface="Times New Roman" panose="02020603050405020304" pitchFamily="18" charset="0"/>
              </a:rPr>
              <a:t> de semillas </a:t>
            </a:r>
            <a:r>
              <a:rPr lang="es-MX" sz="2400" b="1" baseline="-250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83568" y="899145"/>
            <a:ext cx="8009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000" b="1" dirty="0" smtClean="0">
                <a:latin typeface="+mj-lt"/>
                <a:cs typeface="Times New Roman" panose="02020603050405020304" pitchFamily="18" charset="0"/>
              </a:rPr>
              <a:t>Etapa I: Desinfección y establecimiento de semillas </a:t>
            </a:r>
            <a:endParaRPr lang="es-MX" sz="20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02" y="1412776"/>
            <a:ext cx="4644286" cy="278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7" y="1460840"/>
            <a:ext cx="3917499" cy="27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27" y="4437111"/>
            <a:ext cx="6313317" cy="165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08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529208" y="116632"/>
            <a:ext cx="8085584" cy="792088"/>
          </a:xfrm>
        </p:spPr>
        <p:txBody>
          <a:bodyPr>
            <a:noAutofit/>
          </a:bodyPr>
          <a:lstStyle/>
          <a:p>
            <a:pPr lvl="0"/>
            <a:r>
              <a:rPr lang="es-MX" sz="2400" b="1" dirty="0" smtClean="0">
                <a:solidFill>
                  <a:schemeClr val="tx1"/>
                </a:solidFill>
              </a:rPr>
              <a:t>Experimento N° 2: </a:t>
            </a:r>
            <a:r>
              <a:rPr lang="es-MX" sz="2400" b="1" dirty="0">
                <a:cs typeface="Times New Roman" panose="02020603050405020304" pitchFamily="18" charset="0"/>
              </a:rPr>
              <a:t>Evaluación del efecto de la hormona GA</a:t>
            </a:r>
            <a:r>
              <a:rPr lang="es-MX" sz="2400" b="1" baseline="-25000" dirty="0">
                <a:cs typeface="Times New Roman" panose="02020603050405020304" pitchFamily="18" charset="0"/>
              </a:rPr>
              <a:t>3 </a:t>
            </a:r>
            <a:r>
              <a:rPr lang="es-MX" sz="2400" b="1" dirty="0">
                <a:cs typeface="Times New Roman" panose="02020603050405020304" pitchFamily="18" charset="0"/>
              </a:rPr>
              <a:t> en germinación </a:t>
            </a:r>
            <a:r>
              <a:rPr lang="es-MX" sz="2400" b="1" i="1" dirty="0">
                <a:cs typeface="Times New Roman" panose="02020603050405020304" pitchFamily="18" charset="0"/>
              </a:rPr>
              <a:t>in vitro</a:t>
            </a:r>
            <a:r>
              <a:rPr lang="es-MX" sz="2400" b="1" dirty="0">
                <a:cs typeface="Times New Roman" panose="02020603050405020304" pitchFamily="18" charset="0"/>
              </a:rPr>
              <a:t> de semillas </a:t>
            </a:r>
            <a:r>
              <a:rPr lang="es-MX" sz="2400" b="1" baseline="-25000" dirty="0"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031" y="1196753"/>
            <a:ext cx="5416241" cy="28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22918"/>
            <a:ext cx="4437020" cy="227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26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r>
              <a:rPr lang="es-EC" sz="3200" b="1" dirty="0" smtClean="0">
                <a:solidFill>
                  <a:schemeClr val="tx1"/>
                </a:solidFill>
              </a:rPr>
              <a:t> </a:t>
            </a:r>
            <a:endParaRPr lang="es-EC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07733" y="1196752"/>
            <a:ext cx="8208912" cy="592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 </a:t>
            </a:r>
            <a:endParaRPr lang="es-MX" sz="17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1700" dirty="0"/>
              <a:t>El mejor tratamiento de desinfección para foliolos de </a:t>
            </a:r>
            <a:r>
              <a:rPr lang="es-ES" sz="1700" i="1" dirty="0"/>
              <a:t>Valeriana pyramidalis</a:t>
            </a:r>
            <a:r>
              <a:rPr lang="es-ES" sz="1700" dirty="0"/>
              <a:t> Kunth corresponde a una concentración hipoclorito de sodio 0.5% V/V y tiempo de inmersión de 10 minutos, este tratamiento generó bajos porcentajes de contaminación (20%) y necrosis (40%) en los explantes.</a:t>
            </a:r>
            <a:endParaRPr lang="es-MX" sz="1700" dirty="0"/>
          </a:p>
          <a:p>
            <a:pPr algn="just"/>
            <a:endParaRPr lang="es-MX" sz="17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1700" dirty="0"/>
              <a:t>Se determinó que la hormona 2,4-D, influye significativamente en la formación de callo a partir de segmentos foliares de </a:t>
            </a:r>
            <a:r>
              <a:rPr lang="es-ES" sz="1700" i="1" dirty="0"/>
              <a:t>Valeriana pyramidalis</a:t>
            </a:r>
            <a:r>
              <a:rPr lang="es-ES" sz="1700" dirty="0"/>
              <a:t> Kunth, ya que en el tratamiento control (0 mg/L 2,4-D) no hubo formación de callo en los explantes</a:t>
            </a:r>
            <a:r>
              <a:rPr lang="es-ES" sz="1700" dirty="0" smtClean="0"/>
              <a:t>.</a:t>
            </a:r>
          </a:p>
          <a:p>
            <a:pPr lvl="0" algn="just"/>
            <a:endParaRPr lang="es-ES" sz="17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700" dirty="0"/>
              <a:t>Las concentraciones de 2.5 mg/L; 2.0 mg/L y 1.5 mg/L de la hormona 2,4-D aplicadas en el medio Murashige y Skoog,  generaron el mayor porcentaje de inducción a callogénesis (90%) a 30 días de incubación. </a:t>
            </a:r>
            <a:endParaRPr lang="es-ES" sz="1700" dirty="0" smtClean="0"/>
          </a:p>
          <a:p>
            <a:pPr algn="just"/>
            <a:endParaRPr lang="es-ES" sz="17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1700" dirty="0"/>
              <a:t>Se logró establecer suspensiones celulares homogéneas a partir de callo friable evaluándose tres tratamientos TS1 (2.5 mg/L 2,4-D), TS2 (2.0 mg/L 2,4-D). Para la variable densidad celular no se evidenció diferencias estadísticamente significativas entre los tratamientos. </a:t>
            </a:r>
            <a:endParaRPr lang="es-MX" sz="17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lvl="0" algn="just"/>
            <a:endParaRPr lang="es-MX" dirty="0"/>
          </a:p>
          <a:p>
            <a:pPr algn="just"/>
            <a:r>
              <a:rPr lang="es-ES" dirty="0"/>
              <a:t> 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835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6" y="1484784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Aplicar </a:t>
            </a:r>
            <a:r>
              <a:rPr lang="es-ES" dirty="0"/>
              <a:t>un tratamiento fitosanitario previo y mantener  las plantas seleccionadas bajo condiciones de invernadero por un periodo mínimo de 30 </a:t>
            </a:r>
            <a:r>
              <a:rPr lang="es-ES" dirty="0" smtClean="0"/>
              <a:t>días. </a:t>
            </a:r>
          </a:p>
          <a:p>
            <a:pPr lvl="0" algn="just"/>
            <a:endParaRPr lang="es-MX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Continuar </a:t>
            </a:r>
            <a:r>
              <a:rPr lang="es-ES" dirty="0"/>
              <a:t>con la siguiente etapa de este estudio, identificando la presencia de valtratos (metabolitos secundarios) tanto en las suspensiones celulares de</a:t>
            </a:r>
            <a:r>
              <a:rPr lang="es-ES" i="1" dirty="0"/>
              <a:t> Valeriana pyramidalis </a:t>
            </a:r>
            <a:r>
              <a:rPr lang="es-ES" dirty="0"/>
              <a:t>Kunth ya establecidas como en los callos obtenidos, para la identificación de valtratos se podría emplear HPLC. </a:t>
            </a:r>
            <a:endParaRPr lang="es-ES" dirty="0" smtClean="0"/>
          </a:p>
          <a:p>
            <a:pPr lvl="0" algn="just"/>
            <a:endParaRPr lang="es-ES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Probar procesos de escalamiento a las suspensiones celulares para la producción de metabolitos secundarios.</a:t>
            </a:r>
          </a:p>
          <a:p>
            <a:pPr lvl="0" algn="just"/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Incluir la especie </a:t>
            </a:r>
            <a:r>
              <a:rPr lang="es-ES" i="1" dirty="0" smtClean="0"/>
              <a:t>Valeriana pyramidalis</a:t>
            </a:r>
            <a:r>
              <a:rPr lang="es-ES" dirty="0" smtClean="0"/>
              <a:t> Kunth en un banco de germoplasma de valerianas nativas y endémicas del Ecuador. </a:t>
            </a:r>
            <a:endParaRPr lang="es-MX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MX" dirty="0"/>
          </a:p>
          <a:p>
            <a:pPr algn="just"/>
            <a:endParaRPr lang="es-MX" dirty="0"/>
          </a:p>
          <a:p>
            <a:pPr algn="just"/>
            <a:r>
              <a:rPr lang="es-ES" dirty="0" smtClean="0"/>
              <a:t> </a:t>
            </a:r>
            <a:endParaRPr lang="es-MX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18864" y="26977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 </a:t>
            </a:r>
            <a:endParaRPr lang="es-MX" sz="32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3629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2856"/>
            <a:ext cx="6767823" cy="2539981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420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331640" y="1052736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/>
              <a:t>Valeriana pyramidalis</a:t>
            </a:r>
            <a:r>
              <a:rPr lang="es-MX" sz="2400" b="1" dirty="0" smtClean="0"/>
              <a:t> Kunth:  Descripción Taxonómica</a:t>
            </a:r>
            <a:endParaRPr lang="es-MX" sz="2400" b="1" dirty="0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913437"/>
              </p:ext>
            </p:extLst>
          </p:nvPr>
        </p:nvGraphicFramePr>
        <p:xfrm>
          <a:off x="2339752" y="1764123"/>
          <a:ext cx="4968552" cy="375310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09933"/>
                <a:gridCol w="3458619"/>
              </a:tblGrid>
              <a:tr h="417012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Categoría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Taxón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012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Reino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Plantae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012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División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Magnoliophyta/ Fanerógamas </a:t>
                      </a:r>
                      <a:endParaRPr lang="es-MX" sz="1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012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Clase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Magnoliopsida/Dicotiledoneas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012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Subclase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Asteridae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012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Orden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Dipsacales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012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Familia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err="1">
                          <a:effectLst/>
                        </a:rPr>
                        <a:t>Valerianaceae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012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Género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Valeriana L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012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Especie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 i="1" dirty="0">
                          <a:effectLst/>
                        </a:rPr>
                        <a:t>pyramidalis</a:t>
                      </a:r>
                      <a:r>
                        <a:rPr lang="es-MX" sz="1800" dirty="0">
                          <a:effectLst/>
                        </a:rPr>
                        <a:t>  Kunth</a:t>
                      </a:r>
                      <a:endParaRPr lang="es-MX" sz="1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3347864" y="-27384"/>
            <a:ext cx="2578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351551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403648" y="692696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Perfil fitoquímico de la familia </a:t>
            </a:r>
            <a:r>
              <a:rPr lang="es-MX" sz="2400" b="1" i="1" dirty="0" smtClean="0"/>
              <a:t>Valerianácea</a:t>
            </a:r>
            <a:endParaRPr lang="es-MX" sz="2400" b="1" i="1" dirty="0"/>
          </a:p>
        </p:txBody>
      </p:sp>
      <p:sp>
        <p:nvSpPr>
          <p:cNvPr id="3" name="2 Rectángulo"/>
          <p:cNvSpPr/>
          <p:nvPr/>
        </p:nvSpPr>
        <p:spPr>
          <a:xfrm>
            <a:off x="1403648" y="1139699"/>
            <a:ext cx="66247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/>
              <a:t> </a:t>
            </a:r>
            <a:r>
              <a:rPr lang="es-MX" dirty="0"/>
              <a:t>4 grupos principales de constituyentes químicos: sesquiterpenos de los aceites  volátiles, </a:t>
            </a:r>
            <a:r>
              <a:rPr lang="es-MX" b="1" dirty="0"/>
              <a:t>irridoides (valeportriatos), </a:t>
            </a:r>
            <a:r>
              <a:rPr lang="es-MX" dirty="0"/>
              <a:t>alcaloides y flavonoides</a:t>
            </a:r>
          </a:p>
        </p:txBody>
      </p:sp>
      <p:sp>
        <p:nvSpPr>
          <p:cNvPr id="14" name="AutoShape 4" descr="data:image/jpeg;base64,/9j/4AAQSkZJRgABAQAAAQABAAD/2wCEAAkGBxQTEhITExIWFhUWFx0aFxgXGBYYHBkXHBQWHBgbGRcaHCggGB0lGxgXITEhJSkrLi4uGB8zODQsNygtLisBCgoKDg0OGxAQGiwcHxwsLCwsLCwsLCwsLCwsLCwsKywsLCwsNywrLDcsLCw3KzcsLCw3Nyw3NysrLCwsKywsK//AABEIALAAyAMBIgACEQEDEQH/xAAbAAABBQEBAAAAAAAAAAAAAAAAAQMEBQYCB//EADgQAAIBAgQEBAQEBgIDAQAAAAECAwARBBIhMQVBUWEGEyJxMlKBkUJiocEUI3Kx0eGi8RaC8BX/xAAYAQEAAwEAAAAAAAAAAAAAAAAAAQIDBP/EAB8RAQEAAgIDAQEBAAAAAAAAAAABAhEDIRIxQVEiYf/aAAwDAQACEQMRAD8A9uooooCiiigKKKKAooooEooooCiiigKKQ0tAUUXpuR7anaot0OywG5pVNZ3FYkzSBF+Ea/T5jTuB4nlIU2tc2PYc/vWU5Zav4XS+opnD4lXFwaeBrWXagoooqQUUUUBRRRQFFFFAUUUUBRRRQFFFFAlFFFAUUUUHF/VTlNX1alVrio2krms54g4uEDG/pUfc9Kd4rxHMfLXS29eX+JuMx/xkUJLARyLmH4SD1+tc/JnbfGNuPCe62kTuzeUhIAAeZ9iXbVUHbQ3rt4XUEpl0HO/M0xwXEABib/zGZgTf1a3uDzHOnQZZJXWMDLcDMddLchWGt3Uaej/DJ2GqlmfmAP0rXYORmQFgQeYNQODcJWHMQxLNuTpb2q1Arq4sLjO6588t0tFFFbKCiiigKKKKAooooCiiigKKKKAooooEprESBRc7U7QRQV0IdjnD3Hy6W/zep6NpSFgtcKLE99qgR8YxzIBsx1PsL/tUst3pjGJdGsNbXA215Vhcdi5ZJFTzyoRQWsugsdRmvqTWWWfi1ww8iziWSaZoyLKLAn4c2vqJ7VhZ/DuD813fFtNZl8xVXLmLfDGrfMx3blWiwvGUncwsPLi84KBqCx5s3uf7U7H4fCYqGFY/SSZJpDqRke6ix/DY6GuWWy2umyIUvDJZsXIs7ZfKgzxonwWFs0K9gMoJ53Fb/wAGQxJAPKJynUX3GY3I+h27VQ8CxXmmafcI2I+qPkyj/jUrwtdFi/FGUXKe4B1771fHLWTLKWxuRRXKHSuq7I5hRRRUgooooCiiigKKKSgWikooFopKKBaQ0UUBRSUUCPUFpSRbY8j3G9TJDbXlWT47xcepFzerKdBrqxGnW9Z53S2M3UrjHGDcRKDcg5rcjY8+1YHxHxLKqQqdWBLsvNha2vuDTnG1mfDySpIQmtlsAdLXudwb1DThZaTDSOQyqqKigXaSU76fhAvdjyBrlu7e3ZjMcZ05wJkkEmLdc4gTJh1UavLJY626GtZjmnfCFCbTmPS5AZgPiXTmKheIMfHw9EkygOoIw8Cm12PxSNzyjlfvVNDIzYPA453YvAJTb5nc5rED2qNfVNrXwfhlgiOELMZpY/Me1hk9NgvvY3t2q18N4rJ5UDsoOQMRtYg2F79R+tZ3hONRmfHwsDGFzSBj645ARdG7Ne6ntVpjOGLiYxeRrXZopluSARfK3NgKS2XtPuPQcNPZbGpStcA1k/CrOuHAeQSZR6WU3zD/ADWlwz3G+ldeGW3NlEmikpCa0UdUUlFAtFJRQLSUtJQFFFFAUUUUBQaKDQJS0lLQMzyWBO55dzVCYABJI27MPutxVxiT6h0AJ+o2qhx9zfKgcrrYmwHQt0qln6tGSkxBfPFEAzPM5B/CozDM1+gpfEHGosII2iUPNkKI7bKt7sRba5t76VIaRcLCyrqFBYk2Bdi24H4UzcuehrAwyNPLaWTdyZG+VAoLW5AWsBXPe8nVMejeBjea+NxeaTMCUQbyuO/JF0/WriHiDy4SZgqhUWCVEQWC5ndCijlcHeoPCeMTSmXEQjJFGgCrkLDLcgAcidNfcVoUCthcViZI82bys8cfpsIySBodsx1pl/qNTSB4YURyOYz6ZozkGWyh9SEkH4hbQirfwzO4Mgw91VlzeS1/5E67qpOjRty6WtWS/wDJsRJKUUJDYWUW9Oh+BunvrU/xZi5FC4hnIikAyofjWXdkJXQ7XB5i+1RcamSPQfDnFk8xwLK5N3iJ0VrDNlvyraRAWvevGvLGOWLEISk8NlfN8Mlxpf5TfTbpW08PcRm2JLWIDIdWUfuanDPwvaufH5dxtCda7qPhsQHUEVIBrqxu5ty3oUUUVIWkpaSgWkpaSgKKKKAooooCg0UGgSi9BNQcdPkGYjT96i3SZN3Sk4rjXeSWNDlChbntc31rMcU48FJTQlRcoNlHIud2Y1Z8blLAAnLe5blmBtueW1ZLH4POwXNlLaBQozMedzfX3O1cmWXlXXhjpTtPJN575rl2UEXNgBc2+4FW8kcXD4VSREkxUthkY+gFiMnmddToPenJJ8Pw5VLjPITdI1AOU6As5J9Z26CqDCiGaY4hpMSzZi5uiEXOwve2nSpkTUXxT4nlkkZPMssHpyqMoLbMSBbmNvapXgTjv8PBipnu6eZDGw/rz5jbsoqu4jg8MWOaKQKSxzBxe+hBtaw3PvUziSxjCwqge00pk0AHpiXywSb9WOtXutKXe07jnA42zPhZPMhYBmUfEl9LHqDt1qPguKsUeCaPNE9hlOpUAWDL1IqsnxzIpMKSWc3IJ072NtdL0357jLIELclJIIGmosKYzS+mn8OTLG7HTIV1W+pUb6fNop+leicBijdpCdM6jW+h/NfkT0rx5ZgfUdDcE8ta9Q8AgPhSAVaTPt25Bug9qr4bpnf5W4mlhkNxcAj1DYg/MOR9q1ED3APXaq7DEH4jcFbHuepHI2p3hrFbxnddu68q0wmq5srtYUUtJWzMtJS0lAtJS0lAUUUUBRSXprEYhVF2IFutqi3QdzU22IUakgcqzeKnEpDl5PyqhsB7nrUESsxMYJJO5BzZb/M3I1jlzavptjxb91q8ZjY1X1OAP1rGcX48rssasbXNgNSSLUsHDoowTIDM9931Xtpzp7HYpEHpVFt0AH61TLK5TvpfHGS9dqmRTJdjfMDc57jL/wCtUU2L8uUyqdwURmF7XOrW5dBepXE+JRoSxu5J09Wn25iqeXxozSZUWNSupORT77/3rKd+o3nXtTcYi82aVrtaLS19xbUXpnBy5g4Qi6pmF9l1GgHM6GrrFeKcVLfLkKgnQBSwB0F+vSn4+NyCzvDEgt8RXU6fKB6q08rJo8ZWZxUTG2tw49P5jp6e57VbY/CK0yxm4SCMJuLafFYcyTyrQYPF5irPGqmxZU8v1FRsTr6bk6fWov8AEGUjNkeXcIuyD5nbkO56VXzp4ze6ieQy+t2CIPw5Tc+4Pw11xRTNCzIArhbiwGo5i3L3qo4lxCMAM7DFStcKE9CKB73LDvXeAxEkmXOctxsOQ96t41byiPhUjAAkHoB0tqbWGh+t61/A8fFh9YpBkY+pQ2tunvVLDg4XfIWyMtwhNtuve9QF4FPF6Wta+jX9P3pazr2Lh2OLDMzKrBtRrm73BqzxcuXEQafGCAQba6Gx+lYfAMZU88tldXYG5vnAAB15Noa23FFzwRSoCxSzDra2v1tVpthnIuo3BF67qDw7ErIoZDodwdx79KnVvjdxjfZaSlpKsgUU0xflb60yySHdgPYVXYlFqiTY8A2UZj+ldjAqd7n3Jrpo1UbU7qYr5ZHa92yjsL6c9eVVc0CCzZbi/M3JPI37fvVnxPFAK2a/YDeoOUyBbjKANPfmT+mlY5Td01xVtmc5FOnz8+4HIirnC8OSNLsQq7i+hP8AUedMQS6sIl20DnYD8ormfB3GaZsw/Nt205VOOOjKm58WG0VljGoJuCfoOdZ3j6rGvpOZybFuoO2n0NP8cxccYAWK7alSV1JtvYbACsPxjiDO3xKAhB1vq1thbppWeWXxvhh9c8Uw4yhpGZdNltff5jUaJRkVlSJQy6ZySx9yBsetP4jAh2DkGSyXPu2wGvMj9KlQYFo1WTFSrGSS2U6tr0A2FuVVlaVCWN0YAzIlx6YoYwzHT5yRb3qyeQQ5tBGoXNckPI1tWJYj0gb7HeoTcRiF2iiZW+EysBe3I+om3+6awksYl8wt5l0ZxfkqC+XXe507VOrTckSsTiJHiRVBjMxBJveQqdVQA/E7720AAF96zfGOJZyYITkgUWfKb5j3JsW+tQMVjJCsuJlcsznJFfkrakgbAWsPpVSjeYbkWbt+L/dazCTtjc1qkgEd1VbA66+o/X3pMNiHeXMCQBra/wC/P2qTwzwvM5tYiPf1aA+/IVaNBhsO1mbzHGgRASAx0GvM1a5T4mY1FjZmLKxX1A5N9NtSa13CZ/N8sql1I2OxC/ETfmOneqXGt/DqXZQXY5ToPQAAQCD7/rXfDMaHCJI1hKfS2wWRfwm1tD+1Y5zfa8uumlTHvEogSNDG9yCL5luNbi1vrevTOFRERRjT4QLfTn/ivMcUSvpc2AW4Y9gf3tXovg3FeZBY7qSp16bVPFe+1OefysZ8EdGWytfloDU4UWpa6ZHHsUlLRUgtXLrXVFBxm1/0apsdLldmWQ3IAtbT2zcquyKjYzArKpWRQwPI1XKXXScbJe2XPFhmcvYuRYAcrcwOdRI8Y8msjBVU3sDqwP8A1tWjl8PwhMgiW3YW/wB1Q4/AgMYs4FgCtxf3sTtbT71zZY5R045YVcLiEUDLbJyNx/aq3ifGM6skI3OsjiyL1Iv8XM1BxkKRDVs2lxzBHuKhSYiNb5mVddiNRqLEVF5MvSZxY+1VxZhGxcuXN7F1uAdDbLrtblWfHCTILucoY6KFILa8zyFufetTjgZyHkbKgOgNhnb8Jt02qlxuMZyUT0ovxdd/0HT61Xf46MfRxOIxQ2VVzy7csqAbG/M+/wBKpeL41ZP5skRLJohZiLryZ1te+3arrh3h8SO7NcbWJ6a2NTOKxDDIgjsX/CxW+Ufl/N3O9TipllPTG/8A4WJmu7x5VFjmkIiQDqQdbVZwcDiCMHxSeiMKxUO2VWcFtdN1Fr1G4vGjZM8hkVzqwb1F75db76HarpuHLHEzGwMiqWZvlViB9avcrr2rJFJP4aGIJlXFRmGxFshVUjXYC53HP+qpsPC4MHZYMO2Il5uRmsbckGoFV2P4g0hSGP0Rk2GmjH5m7AcudMDxAUuIxdCfXc2LHrm5e1R/VNYxJ4linItPMwJ2hj+IX5GxsvM9ajcOKQxHEyKNSVw6Easecje1TsLHHiWIddLEtIpCnKNw/I361A8UxGWZdjEE/lZNF8sbqB151bG/E1EELyZgyu2ZgSbG5Y7nXlt9qlcO4cy3jcWRzpfUhh+Kw2peBxKwu9gL6XG1uZJ2G1SI8BJLIYg3qzWBBNh0Omwq19aRj+1s5I/MSOKWMNkFy99bZh9wa22AcQzhQRklW41/ELfrWS4DKpjEjEgHNHKLfC4W23uNKneHGlnxEbjIscSWYn1XbML216a1nh7Ry9xvsHMXFzprt096kUxFCATYb96frqjiFFFFSCiiigKKKKBGrM+MGRUBZd9Pc6WH1vtWntUHF8NSU3kXNa1gdtO1Vym1sLq7eYYrHKhPlrkLCxspK/W/wn71zgy18/lltBqt2t7sVFuf2r0fiHh6GX4kAPUaVVx+D0FrFrA7cvtesrxWuic8jFvB5jZnJPQ9OlherGHhVthlDKNDuxubk+2mnvWuj4OibIo72pqHh4DE2zPa3Yb86jHh0i89qpnwpI00FtDtsP8A7SsVioppJMrlsqMRe5sdeQr0nH4AsurHTkNh/mqvDYP+XIL2NyFNgdja9Tnj8iOPP7WUwWAaOM2jVbMMpcWvm3IGp2B51G4xIskKgXYC6kakhr6ADmKuoOHZ5HjMjSI5HqOmW2hA6Dv3qxkwsUNxkVST73IH6VjMf10efyPOuHcPnN7Rsx19RuoW/Ow6C+neoH/jLNMkXnLmckuEGbKBuSb1tOLcSlnPkYYf1sP3pIYI8DE6r/MmYXkKjW4/CvQX3Ip52VOt+2ek4UIMJJeYoJLgk2+BdAAANc2hvpbvVRgy7wqpa4tdSdh1t77VLwwkxUo81jqbWGgWwOgHId+1aDAeG7zxjdYtXB/4+4rSX59Vvrak4HHedBYOD1207dNfrXomCZYp3LoFPlAkjUfTSs2uGWLGSHLoTlUjZSe1arheCAnIJJ9Oh6kfFz15U32rl62z3D5i2IxC2KJNcleYkU79ien963HAfDYWNSSc51NtPoetUP8ADDNdASVZ2Y9STpr962nAcV5kYe+2hFRx95K8tsx6TowVFjr32p9HvtS2rkxDpXTI5DgpKBRUgopaSgKKKKAooooCg0UUHEiAix/xTawACwFh0p6igruIQnKbC9gfrVVhuHkQ5Te5B19960xF65KDpVbjurTLTL4HDrk9I9Nsuuml9T97WPas/iIXxEpWO2RdGfme3evQpsIrArawPTSoMPDkiXKi2F7+9UuDTHk0yQwnkKseHUB2NteXzSMftYHeuTw9CHeMZXCFEkIvod2sfarfH4ZszED1NYDsovv0vc06UAjY2sMprO4brSZ6jzHhGAImVVVmeTUSMB8AuOW29bbAYfIWunrYC9uYU6fSneEcLUhGt6o1sD/Ubn3q+kwOYAka9qvjh9M+T4xUKZmnOU3MiEC3c/4q64azM6X9LLnVrG+uldxYAxlwRozi2tPcYgWJllUczfpciwv0rLV9reUuojcBw4CyMdszD6cj7Xq38I4dk88NvnGnTQ8uVN+G8KXgjzE87jS3/daLDwBb2G+/etMMPrLkz+HbUUUVuwFFFF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aphicFrame>
        <p:nvGraphicFramePr>
          <p:cNvPr id="17" name="16 Diagrama"/>
          <p:cNvGraphicFramePr/>
          <p:nvPr>
            <p:extLst>
              <p:ext uri="{D42A27DB-BD31-4B8C-83A1-F6EECF244321}">
                <p14:modId xmlns:p14="http://schemas.microsoft.com/office/powerpoint/2010/main" val="142557708"/>
              </p:ext>
            </p:extLst>
          </p:nvPr>
        </p:nvGraphicFramePr>
        <p:xfrm>
          <a:off x="712467" y="1844824"/>
          <a:ext cx="7848872" cy="4609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18 Rectángulo"/>
          <p:cNvSpPr/>
          <p:nvPr/>
        </p:nvSpPr>
        <p:spPr>
          <a:xfrm>
            <a:off x="6012160" y="4685070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dirty="0" smtClean="0"/>
              <a:t>Concentraciones </a:t>
            </a:r>
            <a:endParaRPr lang="es-MX" sz="1600" dirty="0"/>
          </a:p>
          <a:p>
            <a:pPr algn="ctr"/>
            <a:r>
              <a:rPr lang="es-MX" sz="1600" dirty="0" smtClean="0"/>
              <a:t> 0.5-1.6 </a:t>
            </a:r>
            <a:r>
              <a:rPr lang="es-MX" sz="1600" dirty="0"/>
              <a:t>%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3347864" y="-27384"/>
            <a:ext cx="2578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35922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15 Diagrama"/>
          <p:cNvGraphicFramePr/>
          <p:nvPr>
            <p:extLst>
              <p:ext uri="{D42A27DB-BD31-4B8C-83A1-F6EECF244321}">
                <p14:modId xmlns:p14="http://schemas.microsoft.com/office/powerpoint/2010/main" val="254430467"/>
              </p:ext>
            </p:extLst>
          </p:nvPr>
        </p:nvGraphicFramePr>
        <p:xfrm>
          <a:off x="431032" y="836712"/>
          <a:ext cx="871296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16 CuadroTexto"/>
          <p:cNvSpPr txBox="1"/>
          <p:nvPr/>
        </p:nvSpPr>
        <p:spPr>
          <a:xfrm>
            <a:off x="6444208" y="457531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Actividad calmante antiespasmódica </a:t>
            </a:r>
          </a:p>
          <a:p>
            <a:pPr algn="ctr"/>
            <a:r>
              <a:rPr lang="es-MX" b="1" dirty="0" smtClean="0"/>
              <a:t>y ansiolítica </a:t>
            </a:r>
            <a:endParaRPr lang="es-MX" b="1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347864" y="-27384"/>
            <a:ext cx="2578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419866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371387" y="183975"/>
            <a:ext cx="1000213" cy="6310106"/>
            <a:chOff x="371387" y="183975"/>
            <a:chExt cx="1000213" cy="6310106"/>
          </a:xfrm>
        </p:grpSpPr>
        <p:grpSp>
          <p:nvGrpSpPr>
            <p:cNvPr id="6" name="5 Grupo"/>
            <p:cNvGrpSpPr/>
            <p:nvPr/>
          </p:nvGrpSpPr>
          <p:grpSpPr>
            <a:xfrm>
              <a:off x="371387" y="1464677"/>
              <a:ext cx="1000213" cy="5029404"/>
              <a:chOff x="371387" y="1464677"/>
              <a:chExt cx="1000213" cy="5029404"/>
            </a:xfrm>
          </p:grpSpPr>
          <p:pic>
            <p:nvPicPr>
              <p:cNvPr id="8" name="7 Imagen" descr="G:\DCIM\128_PANA\P1280458.JPG"/>
              <p:cNvPicPr/>
              <p:nvPr/>
            </p:nvPicPr>
            <p:blipFill rotWithShape="1">
              <a:blip r:embed="rId5" cstate="print"/>
              <a:srcRect l="4275" t="285" r="-326" b="18820"/>
              <a:stretch/>
            </p:blipFill>
            <p:spPr bwMode="auto">
              <a:xfrm>
                <a:off x="371387" y="1464677"/>
                <a:ext cx="976064" cy="1171888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9" name="8 Imagen" descr="C:\Users\Evelyn\Desktop\Tesis\TESIS\Fotos tesis\SUSPENSIONES CELULARES\P1280772.JPG"/>
              <p:cNvPicPr/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854" t="26550" r="30922" b="35927"/>
              <a:stretch/>
            </p:blipFill>
            <p:spPr bwMode="auto">
              <a:xfrm>
                <a:off x="371387" y="2754543"/>
                <a:ext cx="987190" cy="1148005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0" name="Picture 4" descr="E:\DCIM\128_PANA\P1280760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9" t="12087" r="16764" b="23537"/>
              <a:stretch/>
            </p:blipFill>
            <p:spPr bwMode="auto">
              <a:xfrm rot="5400000">
                <a:off x="233893" y="5365585"/>
                <a:ext cx="1269803" cy="987190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5" descr="E:\DCIM\128_PANA\P1280750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8"/>
              <a:stretch/>
            </p:blipFill>
            <p:spPr bwMode="auto">
              <a:xfrm>
                <a:off x="371387" y="4098872"/>
                <a:ext cx="1000213" cy="986312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2" descr="C:\Users\Evelyn\Desktop\Tesis\TESIS\Fotos tesis\Desinfección\P1280463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00" y="183975"/>
              <a:ext cx="972252" cy="1296468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20 CuadroTexto"/>
          <p:cNvSpPr txBox="1"/>
          <p:nvPr/>
        </p:nvSpPr>
        <p:spPr>
          <a:xfrm>
            <a:off x="3455876" y="1340768"/>
            <a:ext cx="248427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Cultivo</a:t>
            </a:r>
            <a:r>
              <a:rPr lang="es-MX" sz="2400" b="1" i="1" dirty="0" smtClean="0"/>
              <a:t> in vitro</a:t>
            </a:r>
            <a:endParaRPr lang="es-MX" sz="2400" b="1" i="1" dirty="0"/>
          </a:p>
        </p:txBody>
      </p:sp>
      <p:sp>
        <p:nvSpPr>
          <p:cNvPr id="24" name="23 Rectángulo"/>
          <p:cNvSpPr/>
          <p:nvPr/>
        </p:nvSpPr>
        <p:spPr>
          <a:xfrm>
            <a:off x="1800200" y="2311835"/>
            <a:ext cx="6372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/>
              <a:t>Conjunto de </a:t>
            </a:r>
            <a:r>
              <a:rPr lang="es-MX" dirty="0" smtClean="0"/>
              <a:t>técnicas que permite cultivar </a:t>
            </a:r>
            <a:r>
              <a:rPr lang="es-MX" dirty="0"/>
              <a:t>en condiciones </a:t>
            </a:r>
            <a:r>
              <a:rPr lang="es-MX" dirty="0" smtClean="0"/>
              <a:t>asépticas  </a:t>
            </a:r>
            <a:r>
              <a:rPr lang="es-MX" dirty="0"/>
              <a:t>un explante en medio nutritivo esterilizado  incubado en condiciones de  luz y temperatura  controladas </a:t>
            </a:r>
            <a:endParaRPr lang="es-MX" i="1" dirty="0"/>
          </a:p>
          <a:p>
            <a:pPr algn="just"/>
            <a:endParaRPr lang="es-MX" i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2051720" y="4643844"/>
            <a:ext cx="140423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 smtClean="0"/>
              <a:t>Aplicaciones </a:t>
            </a:r>
            <a:endParaRPr lang="es-MX" dirty="0"/>
          </a:p>
        </p:txBody>
      </p:sp>
      <p:sp>
        <p:nvSpPr>
          <p:cNvPr id="36" name="35 CuadroTexto"/>
          <p:cNvSpPr txBox="1"/>
          <p:nvPr/>
        </p:nvSpPr>
        <p:spPr>
          <a:xfrm>
            <a:off x="4435235" y="3717032"/>
            <a:ext cx="20455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 smtClean="0"/>
              <a:t>Propagación masiva</a:t>
            </a:r>
            <a:endParaRPr lang="es-MX" dirty="0"/>
          </a:p>
        </p:txBody>
      </p:sp>
      <p:sp>
        <p:nvSpPr>
          <p:cNvPr id="38" name="37 CuadroTexto"/>
          <p:cNvSpPr txBox="1"/>
          <p:nvPr/>
        </p:nvSpPr>
        <p:spPr>
          <a:xfrm>
            <a:off x="4435235" y="4274512"/>
            <a:ext cx="244034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 smtClean="0"/>
              <a:t>Mejoramiento genético </a:t>
            </a:r>
            <a:endParaRPr lang="es-MX" dirty="0"/>
          </a:p>
        </p:txBody>
      </p:sp>
      <p:sp>
        <p:nvSpPr>
          <p:cNvPr id="39" name="38 CuadroTexto"/>
          <p:cNvSpPr txBox="1"/>
          <p:nvPr/>
        </p:nvSpPr>
        <p:spPr>
          <a:xfrm>
            <a:off x="4427984" y="4854946"/>
            <a:ext cx="385535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 smtClean="0"/>
              <a:t>Obtención de  metabolitos secundarios</a:t>
            </a:r>
            <a:endParaRPr lang="es-MX" dirty="0"/>
          </a:p>
        </p:txBody>
      </p:sp>
      <p:sp>
        <p:nvSpPr>
          <p:cNvPr id="40" name="39 CuadroTexto"/>
          <p:cNvSpPr txBox="1"/>
          <p:nvPr/>
        </p:nvSpPr>
        <p:spPr>
          <a:xfrm>
            <a:off x="4427984" y="5445224"/>
            <a:ext cx="317843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 smtClean="0"/>
              <a:t>Germinación </a:t>
            </a:r>
            <a:r>
              <a:rPr lang="es-MX" i="1" dirty="0" smtClean="0"/>
              <a:t>in vitro </a:t>
            </a:r>
            <a:r>
              <a:rPr lang="es-MX" dirty="0" smtClean="0"/>
              <a:t>de plantas </a:t>
            </a:r>
            <a:endParaRPr lang="es-MX" dirty="0"/>
          </a:p>
        </p:txBody>
      </p:sp>
      <p:sp>
        <p:nvSpPr>
          <p:cNvPr id="42" name="41 Flecha abajo"/>
          <p:cNvSpPr/>
          <p:nvPr/>
        </p:nvSpPr>
        <p:spPr>
          <a:xfrm flipH="1">
            <a:off x="4454986" y="1843083"/>
            <a:ext cx="429024" cy="433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44" name="43 Conector recto de flecha"/>
          <p:cNvCxnSpPr>
            <a:stCxn id="29" idx="3"/>
            <a:endCxn id="36" idx="1"/>
          </p:cNvCxnSpPr>
          <p:nvPr/>
        </p:nvCxnSpPr>
        <p:spPr>
          <a:xfrm flipV="1">
            <a:off x="3455951" y="3901698"/>
            <a:ext cx="979284" cy="9268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>
            <a:stCxn id="29" idx="3"/>
            <a:endCxn id="38" idx="1"/>
          </p:cNvCxnSpPr>
          <p:nvPr/>
        </p:nvCxnSpPr>
        <p:spPr>
          <a:xfrm flipV="1">
            <a:off x="3455951" y="4459178"/>
            <a:ext cx="979284" cy="3693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>
            <a:stCxn id="29" idx="3"/>
            <a:endCxn id="39" idx="1"/>
          </p:cNvCxnSpPr>
          <p:nvPr/>
        </p:nvCxnSpPr>
        <p:spPr>
          <a:xfrm>
            <a:off x="3455951" y="4828510"/>
            <a:ext cx="972033" cy="2111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>
            <a:stCxn id="29" idx="3"/>
            <a:endCxn id="40" idx="1"/>
          </p:cNvCxnSpPr>
          <p:nvPr/>
        </p:nvCxnSpPr>
        <p:spPr>
          <a:xfrm>
            <a:off x="3455951" y="4828510"/>
            <a:ext cx="972033" cy="8013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Rectángulo"/>
          <p:cNvSpPr/>
          <p:nvPr/>
        </p:nvSpPr>
        <p:spPr>
          <a:xfrm>
            <a:off x="3347864" y="-27384"/>
            <a:ext cx="2578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91207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423" b="17033"/>
          <a:stretch/>
        </p:blipFill>
        <p:spPr bwMode="auto">
          <a:xfrm>
            <a:off x="1" y="6310675"/>
            <a:ext cx="9144000" cy="57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371387" y="183975"/>
            <a:ext cx="1000213" cy="6310106"/>
            <a:chOff x="371387" y="183975"/>
            <a:chExt cx="1000213" cy="6310106"/>
          </a:xfrm>
        </p:grpSpPr>
        <p:grpSp>
          <p:nvGrpSpPr>
            <p:cNvPr id="7" name="6 Grupo"/>
            <p:cNvGrpSpPr/>
            <p:nvPr/>
          </p:nvGrpSpPr>
          <p:grpSpPr>
            <a:xfrm>
              <a:off x="371387" y="1464677"/>
              <a:ext cx="1000213" cy="5029404"/>
              <a:chOff x="371387" y="1464677"/>
              <a:chExt cx="1000213" cy="5029404"/>
            </a:xfrm>
          </p:grpSpPr>
          <p:pic>
            <p:nvPicPr>
              <p:cNvPr id="9" name="8 Imagen" descr="G:\DCIM\128_PANA\P1280458.JPG"/>
              <p:cNvPicPr/>
              <p:nvPr/>
            </p:nvPicPr>
            <p:blipFill rotWithShape="1">
              <a:blip r:embed="rId4" cstate="print"/>
              <a:srcRect l="4275" t="285" r="-326" b="18820"/>
              <a:stretch/>
            </p:blipFill>
            <p:spPr bwMode="auto">
              <a:xfrm>
                <a:off x="371387" y="1464677"/>
                <a:ext cx="976064" cy="1171888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0" name="9 Imagen" descr="C:\Users\Evelyn\Desktop\Tesis\TESIS\Fotos tesis\SUSPENSIONES CELULARES\P1280772.JPG"/>
              <p:cNvPicPr/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854" t="26550" r="30922" b="35927"/>
              <a:stretch/>
            </p:blipFill>
            <p:spPr bwMode="auto">
              <a:xfrm>
                <a:off x="371387" y="2754543"/>
                <a:ext cx="987190" cy="1148005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" name="Picture 4" descr="E:\DCIM\128_PANA\P1280760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9" t="12087" r="16764" b="23537"/>
              <a:stretch/>
            </p:blipFill>
            <p:spPr bwMode="auto">
              <a:xfrm rot="5400000">
                <a:off x="233893" y="5365585"/>
                <a:ext cx="1269803" cy="987190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5" descr="E:\DCIM\128_PANA\P1280750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8"/>
              <a:stretch/>
            </p:blipFill>
            <p:spPr bwMode="auto">
              <a:xfrm>
                <a:off x="371387" y="4098872"/>
                <a:ext cx="1000213" cy="986312"/>
              </a:xfrm>
              <a:prstGeom prst="rect">
                <a:avLst/>
              </a:prstGeom>
              <a:ln cap="rnd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2" descr="C:\Users\Evelyn\Desktop\Tesis\TESIS\Fotos tesis\Desinfección\P1280463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00" y="183975"/>
              <a:ext cx="972252" cy="1296468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12 CuadroTexto"/>
          <p:cNvSpPr txBox="1"/>
          <p:nvPr/>
        </p:nvSpPr>
        <p:spPr>
          <a:xfrm>
            <a:off x="3707904" y="1340768"/>
            <a:ext cx="316835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Suspensiones celulares </a:t>
            </a:r>
            <a:endParaRPr lang="es-MX" sz="2400" b="1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051720" y="2278613"/>
            <a:ext cx="619268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Células libres y agregados celulares que se mantienen en medio liquido en agitación constante </a:t>
            </a:r>
            <a:endParaRPr lang="es-MX" dirty="0"/>
          </a:p>
        </p:txBody>
      </p:sp>
      <p:sp>
        <p:nvSpPr>
          <p:cNvPr id="26" name="25 CuadroTexto"/>
          <p:cNvSpPr txBox="1"/>
          <p:nvPr/>
        </p:nvSpPr>
        <p:spPr>
          <a:xfrm>
            <a:off x="1547665" y="3585790"/>
            <a:ext cx="192309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condiciones controladas: </a:t>
            </a:r>
          </a:p>
          <a:p>
            <a:pPr algn="just"/>
            <a:r>
              <a:rPr lang="es-MX" dirty="0" smtClean="0"/>
              <a:t> luz, </a:t>
            </a:r>
            <a:r>
              <a:rPr lang="es-MX" dirty="0" err="1" smtClean="0"/>
              <a:t>T°</a:t>
            </a:r>
            <a:r>
              <a:rPr lang="es-MX" dirty="0" smtClean="0"/>
              <a:t>, humedad</a:t>
            </a:r>
            <a:endParaRPr lang="es-MX" dirty="0"/>
          </a:p>
        </p:txBody>
      </p:sp>
      <p:sp>
        <p:nvSpPr>
          <p:cNvPr id="27" name="26 Rectángulo"/>
          <p:cNvSpPr/>
          <p:nvPr/>
        </p:nvSpPr>
        <p:spPr>
          <a:xfrm>
            <a:off x="4135921" y="4130363"/>
            <a:ext cx="184662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/>
              <a:t>Obtención metabolitos secundarios</a:t>
            </a:r>
            <a:endParaRPr lang="es-MX" dirty="0"/>
          </a:p>
        </p:txBody>
      </p:sp>
      <p:sp>
        <p:nvSpPr>
          <p:cNvPr id="29" name="28 CuadroTexto"/>
          <p:cNvSpPr txBox="1"/>
          <p:nvPr/>
        </p:nvSpPr>
        <p:spPr>
          <a:xfrm>
            <a:off x="1547664" y="4946732"/>
            <a:ext cx="192309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Proceso de extracción  simple rápido y eficiente </a:t>
            </a:r>
            <a:endParaRPr lang="es-MX" dirty="0"/>
          </a:p>
        </p:txBody>
      </p:sp>
      <p:sp>
        <p:nvSpPr>
          <p:cNvPr id="30" name="29 CuadroTexto"/>
          <p:cNvSpPr txBox="1"/>
          <p:nvPr/>
        </p:nvSpPr>
        <p:spPr>
          <a:xfrm>
            <a:off x="6715345" y="3501008"/>
            <a:ext cx="163227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Producción constante de metabolitos </a:t>
            </a:r>
            <a:endParaRPr lang="es-MX" dirty="0"/>
          </a:p>
        </p:txBody>
      </p:sp>
      <p:sp>
        <p:nvSpPr>
          <p:cNvPr id="31" name="30 CuadroTexto"/>
          <p:cNvSpPr txBox="1"/>
          <p:nvPr/>
        </p:nvSpPr>
        <p:spPr>
          <a:xfrm>
            <a:off x="6691438" y="5025950"/>
            <a:ext cx="163227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Control automatizado del proceso </a:t>
            </a:r>
            <a:endParaRPr lang="es-MX" dirty="0"/>
          </a:p>
        </p:txBody>
      </p:sp>
      <p:sp>
        <p:nvSpPr>
          <p:cNvPr id="55" name="54 Flecha abajo"/>
          <p:cNvSpPr/>
          <p:nvPr/>
        </p:nvSpPr>
        <p:spPr>
          <a:xfrm flipH="1">
            <a:off x="4959042" y="1844824"/>
            <a:ext cx="429024" cy="433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5" name="14 Conector recto de flecha"/>
          <p:cNvCxnSpPr/>
          <p:nvPr/>
        </p:nvCxnSpPr>
        <p:spPr>
          <a:xfrm flipV="1">
            <a:off x="5982543" y="3902548"/>
            <a:ext cx="564879" cy="1963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flipH="1" flipV="1">
            <a:off x="3492800" y="3921219"/>
            <a:ext cx="643121" cy="1776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H="1">
            <a:off x="3492801" y="5085184"/>
            <a:ext cx="643120" cy="2781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5982543" y="5025950"/>
            <a:ext cx="708895" cy="2009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24 Rectángulo"/>
          <p:cNvSpPr/>
          <p:nvPr/>
        </p:nvSpPr>
        <p:spPr>
          <a:xfrm>
            <a:off x="3347864" y="-27384"/>
            <a:ext cx="2578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33627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5448</TotalTime>
  <Words>1383</Words>
  <Application>Microsoft Office PowerPoint</Application>
  <PresentationFormat>Presentación en pantalla (4:3)</PresentationFormat>
  <Paragraphs>267</Paragraphs>
  <Slides>48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0" baseType="lpstr">
      <vt:lpstr>Tema de Office</vt:lpstr>
      <vt:lpstr>Acrobat Document</vt:lpstr>
      <vt:lpstr>Presentación de PowerPoint</vt:lpstr>
      <vt:lpstr>Presentación de PowerPoint</vt:lpstr>
      <vt:lpstr>Presentación de PowerPoint</vt:lpstr>
      <vt:lpstr>Marco Teórico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Objetivo General</vt:lpstr>
      <vt:lpstr>         Objetivos Específicos </vt:lpstr>
      <vt:lpstr>Metodología </vt:lpstr>
      <vt:lpstr>Presentación de PowerPoint</vt:lpstr>
      <vt:lpstr>Presentación de PowerPoint</vt:lpstr>
      <vt:lpstr>Experimento N° 1: Establecimiento de suspensiones Celulares  </vt:lpstr>
      <vt:lpstr>Experimento N° 1: Establecimiento de suspensiones Celulares </vt:lpstr>
      <vt:lpstr>Presentación de PowerPoint</vt:lpstr>
      <vt:lpstr>Experimento N° 1: Establecimiento de Suspensiones Celulares </vt:lpstr>
      <vt:lpstr>Experimento N° 1: Establecimiento de Suspensiones Celulares </vt:lpstr>
      <vt:lpstr>Experimento N° 1: Establecimiento de Suspensiones Celulares </vt:lpstr>
      <vt:lpstr>Experimento N° 1: Establecimiento de Suspensiones Celulares </vt:lpstr>
      <vt:lpstr>Experimento N° 1: Establecimiento de Suspensiones Celulares </vt:lpstr>
      <vt:lpstr>Experimento N° 2:Evaluación del Efecto de la Hormona GA3 en germinación in vitro</vt:lpstr>
      <vt:lpstr>Presentación de PowerPoint</vt:lpstr>
      <vt:lpstr>Experimento N° 2:Evaluación del Efecto de la Hormona GA3 en germinación in vitro</vt:lpstr>
      <vt:lpstr>Experimento N° 2:Evaluación del Efecto de la Hormona GA3 en germinación in vitro</vt:lpstr>
      <vt:lpstr>Experimento N° 2:Evaluación del Efecto de la Hormona GA3 en germinación in vitro</vt:lpstr>
      <vt:lpstr>Presentación de PowerPoint</vt:lpstr>
      <vt:lpstr>Presentación de PowerPoint</vt:lpstr>
      <vt:lpstr>Experimento N° 1: Establecimiento de Suspensiones Celulares </vt:lpstr>
      <vt:lpstr>Experimento N° 1: Establecimiento de Suspensiones Celulares </vt:lpstr>
      <vt:lpstr>Experimento N° 1: Establecimiento de Suspensiones Celulares </vt:lpstr>
      <vt:lpstr>Experimento N° 1: Establecimiento de Suspensiones Celulares </vt:lpstr>
      <vt:lpstr>Experimento N° 1: Establecimiento de Suspensiones Celulares </vt:lpstr>
      <vt:lpstr>Experimento N° 1: Establecimiento de Suspensiones Celulares </vt:lpstr>
      <vt:lpstr>Experimento N° 1: Establecimiento de Suspensiones Celulares </vt:lpstr>
      <vt:lpstr>Presentación de PowerPoint</vt:lpstr>
      <vt:lpstr>Experimento N° 1: Establecimiento de Suspensiones Celulares </vt:lpstr>
      <vt:lpstr>Experimento N° 1: Establecimiento de Suspensiones Celulares </vt:lpstr>
      <vt:lpstr>Experimento N° 1: Establecimiento de Suspensiones Celulares </vt:lpstr>
      <vt:lpstr>Presentación de PowerPoint</vt:lpstr>
      <vt:lpstr>Experimento N° 2: Evaluación del efecto de la hormona GA3  en germinación in vitro de semillas  </vt:lpstr>
      <vt:lpstr>Experimento N° 2: Evaluación del efecto de la hormona GA3  en germinación in vitro de semillas  </vt:lpstr>
      <vt:lpstr>Conclusiones </vt:lpstr>
      <vt:lpstr>Recomendaciones </vt:lpstr>
      <vt:lpstr>Presentación de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Evelyn Carrera</dc:creator>
  <cp:lastModifiedBy>Evelyn Carrera</cp:lastModifiedBy>
  <cp:revision>12</cp:revision>
  <dcterms:created xsi:type="dcterms:W3CDTF">2014-10-10T05:33:38Z</dcterms:created>
  <dcterms:modified xsi:type="dcterms:W3CDTF">2015-03-25T04:22:18Z</dcterms:modified>
</cp:coreProperties>
</file>