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diagrams/quickStyle17.xml" ContentType="application/vnd.openxmlformats-officedocument.drawingml.diagramStyle+xml"/>
  <Override PartName="/ppt/notesSlides/notesSlide63.xml" ContentType="application/vnd.openxmlformats-officedocument.presentationml.notesSlid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diagrams/layout17.xml" ContentType="application/vnd.openxmlformats-officedocument.drawingml.diagramLayout+xml"/>
  <Override PartName="/ppt/notesSlides/notesSlide52.xml" ContentType="application/vnd.openxmlformats-officedocument.presentationml.notesSlide+xml"/>
  <Override PartName="/ppt/diagrams/layout28.xml" ContentType="application/vnd.openxmlformats-officedocument.drawingml.diagramLayout+xml"/>
  <Override PartName="/ppt/notesSlides/notesSlide30.xml" ContentType="application/vnd.openxmlformats-officedocument.presentationml.notesSlide+xml"/>
  <Override PartName="/ppt/diagrams/quickStyle31.xml" ContentType="application/vnd.openxmlformats-officedocument.drawingml.diagramStyle+xml"/>
  <Override PartName="/ppt/diagrams/drawing32.xml" ContentType="application/vnd.ms-office.drawingml.diagramDrawing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drawing21.xml" ContentType="application/vnd.ms-office.drawingml.diagramDrawing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layout20.xml" ContentType="application/vnd.openxmlformats-officedocument.drawingml.diagramLayout+xml"/>
  <Override PartName="/ppt/notesSlides/notesSlide68.xml" ContentType="application/vnd.openxmlformats-officedocument.presentationml.notesSlide+xml"/>
  <Override PartName="/ppt/diagrams/drawing3.xml" ContentType="application/vnd.ms-office.drawingml.diagramDrawing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57.xml" ContentType="application/vnd.openxmlformats-officedocument.presentationml.notesSlid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slides/slide33.xml" ContentType="application/vnd.openxmlformats-officedocument.presentationml.slide+xml"/>
  <Override PartName="/ppt/slides/slide44.xml" ContentType="application/vnd.openxmlformats-officedocument.presentationml.slide+xml"/>
  <Default Extension="emf" ContentType="image/x-emf"/>
  <Override PartName="/ppt/notesSlides/notesSlide46.xml" ContentType="application/vnd.openxmlformats-officedocument.presentationml.notesSlide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notesSlides/notesSlide60.xml" ContentType="application/vnd.openxmlformats-officedocument.presentationml.notesSlide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diagrams/layout25.xml" ContentType="application/vnd.openxmlformats-officedocument.drawingml.diagramLayout+xml"/>
  <Override PartName="/ppt/diagrams/drawing8.xml" ContentType="application/vnd.ms-office.drawingml.diagramDrawing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colors24.xml" ContentType="application/vnd.openxmlformats-officedocument.drawingml.diagramColors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diagrams/quickStyle19.xml" ContentType="application/vnd.openxmlformats-officedocument.drawingml.diagramStyle+xml"/>
  <Override PartName="/ppt/notesSlides/notesSlide65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2.xml" ContentType="application/vnd.openxmlformats-officedocument.presentationml.notesSlid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quickStyle22.xml" ContentType="application/vnd.openxmlformats-officedocument.drawingml.diagramStyle+xml"/>
  <Override PartName="/ppt/diagrams/colors29.xml" ContentType="application/vnd.openxmlformats-officedocument.drawingml.diagramColors+xml"/>
  <Override PartName="/ppt/diagrams/drawing23.xml" ContentType="application/vnd.ms-office.drawingml.diagramDrawing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layout22.xml" ContentType="application/vnd.openxmlformats-officedocument.drawingml.diagramLayout+xml"/>
  <Override PartName="/ppt/diagrams/drawing5.xml" ContentType="application/vnd.ms-office.drawingml.diagramDrawing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notesSlides/notesSlide59.xml" ContentType="application/vnd.openxmlformats-officedocument.presentationml.notesSlide+xml"/>
  <Override PartName="/ppt/diagrams/colors32.xml" ContentType="application/vnd.openxmlformats-officedocument.drawingml.diagramColors+xml"/>
  <Override PartName="/ppt/slides/slide46.xml" ContentType="application/vnd.openxmlformats-officedocument.presentationml.slide+xml"/>
  <Override PartName="/ppt/diagrams/colors10.xml" ContentType="application/vnd.openxmlformats-officedocument.drawingml.diagramColors+xml"/>
  <Override PartName="/ppt/notesSlides/notesSlide48.xml" ContentType="application/vnd.openxmlformats-officedocument.presentationml.notesSlide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diagrams/layout8.xml" ContentType="application/vnd.openxmlformats-officedocument.drawingml.diagramLayout+xml"/>
  <Override PartName="/ppt/notesSlides/notesSlide37.xml" ContentType="application/vnd.openxmlformats-officedocument.presentationml.notesSlide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diagrams/quickStyle27.xml" ContentType="application/vnd.openxmlformats-officedocument.drawingml.diagramStyle+xml"/>
  <Override PartName="/ppt/notesSlides/notesSlide73.xml" ContentType="application/vnd.openxmlformats-officedocument.presentationml.notesSlide+xml"/>
  <Override PartName="/ppt/diagrams/drawing17.xml" ContentType="application/vnd.ms-office.drawingml.diagramDrawing+xml"/>
  <Override PartName="/ppt/diagrams/drawing28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diagrams/layout27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notesSlides/notesSlide40.xml" ContentType="application/vnd.openxmlformats-officedocument.presentationml.notesSlid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13.xml" ContentType="application/vnd.ms-office.drawingml.diagramDrawing+xml"/>
  <Override PartName="/ppt/diagrams/drawing24.xml" ContentType="application/vnd.ms-office.drawingml.diagramDrawing+xml"/>
  <Override PartName="/ppt/notesSlides/notesSlide6.xml" ContentType="application/vnd.openxmlformats-officedocument.presentationml.notesSlide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6.xml" ContentType="application/vnd.ms-office.drawingml.diagramDrawing+xml"/>
  <Override PartName="/ppt/diagrams/drawing31.xml" ContentType="application/vnd.ms-office.drawingml.diagramDrawing+xml"/>
  <Override PartName="/ppt/diagrams/drawing20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diagrams/data31.xml" ContentType="application/vnd.openxmlformats-officedocument.drawingml.diagramData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notesSlides/notesSlide70.xml" ContentType="application/vnd.openxmlformats-officedocument.presentationml.notesSlide+xml"/>
  <Override PartName="/ppt/diagrams/drawing25.xml" ContentType="application/vnd.ms-office.drawingml.diagramDrawing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diagrams/quickStyle29.xml" ContentType="application/vnd.openxmlformats-officedocument.drawingml.diagramStyle+xml"/>
  <Override PartName="/ppt/diagrams/drawing19.xml" ContentType="application/vnd.ms-office.drawingml.diagramDrawing+xml"/>
  <Override PartName="/ppt/slides/slide51.xml" ContentType="application/vnd.openxmlformats-officedocument.presentationml.slide+xml"/>
  <Override PartName="/ppt/diagrams/quickStyle18.xml" ContentType="application/vnd.openxmlformats-officedocument.drawingml.diagramStyle+xml"/>
  <Override PartName="/ppt/notesSlides/notesSlide53.xml" ContentType="application/vnd.openxmlformats-officedocument.presentationml.notesSlide+xml"/>
  <Override PartName="/ppt/diagrams/layout29.xml" ContentType="application/vnd.openxmlformats-officedocument.drawingml.diagramLayout+xml"/>
  <Override PartName="/ppt/slides/slide40.xml" ContentType="application/vnd.openxmlformats-officedocument.presentationml.slide+xml"/>
  <Override PartName="/ppt/notesSlides/notesSlide42.xml" ContentType="application/vnd.openxmlformats-officedocument.presentationml.notesSlide+xml"/>
  <Override PartName="/ppt/diagrams/layout18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rawing33.xml" ContentType="application/vnd.ms-office.drawingml.diagramDrawing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diagrams/drawing22.xml" ContentType="application/vnd.ms-office.drawingml.diagramDrawing+xml"/>
  <Override PartName="/ppt/diagrams/drawing11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notesSlides/notesSlide69.xml" ContentType="application/vnd.openxmlformats-officedocument.presentationml.notesSlide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notesSlides/notesSlide47.xml" ContentType="application/vnd.openxmlformats-officedocument.presentationml.notesSlide+xml"/>
  <Override PartName="/ppt/diagrams/colors20.xml" ContentType="application/vnd.openxmlformats-officedocument.drawingml.diagramColors+xml"/>
  <Override PartName="/ppt/notesSlides/notesSlide58.xml" ContentType="application/vnd.openxmlformats-officedocument.presentationml.notesSlide+xml"/>
  <Override PartName="/ppt/diagrams/data33.xml" ContentType="application/vnd.openxmlformats-officedocument.drawingml.diagramData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notesSlides/notesSlide72.xml" ContentType="application/vnd.openxmlformats-officedocument.presentationml.notesSlid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quickStyle15.xml" ContentType="application/vnd.openxmlformats-officedocument.drawingml.diagramStyle+xml"/>
  <Override PartName="/ppt/notesSlides/notesSlide61.xml" ContentType="application/vnd.openxmlformats-officedocument.presentationml.notesSlide+xml"/>
  <Override PartName="/ppt/diagrams/drawing16.xml" ContentType="application/vnd.ms-office.drawingml.diagramDrawing+xml"/>
  <Override PartName="/ppt/diagrams/layout15.xml" ContentType="application/vnd.openxmlformats-officedocument.drawingml.diagramLayout+xml"/>
  <Override PartName="/ppt/notesSlides/notesSlide50.xml" ContentType="application/vnd.openxmlformats-officedocument.presentationml.notesSlide+xml"/>
  <Override PartName="/ppt/diagrams/layout26.xml" ContentType="application/vnd.openxmlformats-officedocument.drawingml.diagramLayout+xml"/>
  <Override PartName="/ppt/diagrams/drawing9.xml" ContentType="application/vnd.ms-office.drawingml.diagramDrawing+xml"/>
  <Override PartName="/ppt/diagrams/quickStyle9.xml" ContentType="application/vnd.openxmlformats-officedocument.drawingml.diagramStyle+xml"/>
  <Override PartName="/ppt/diagrams/drawing30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colors14.xml" ContentType="application/vnd.openxmlformats-officedocument.drawingml.diagramColors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66.xml" ContentType="application/vnd.openxmlformats-officedocument.presentationml.notesSlide+xml"/>
  <Override PartName="/ppt/diagrams/drawing1.xml" ContentType="application/vnd.ms-office.drawingml.diagramDrawing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notesSlides/notesSlide55.xml" ContentType="application/vnd.openxmlformats-officedocument.presentationml.notesSlide+xml"/>
  <Override PartName="/ppt/diagrams/data30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75"/>
  </p:notesMasterIdLst>
  <p:sldIdLst>
    <p:sldId id="256" r:id="rId2"/>
    <p:sldId id="275" r:id="rId3"/>
    <p:sldId id="278" r:id="rId4"/>
    <p:sldId id="281" r:id="rId5"/>
    <p:sldId id="282" r:id="rId6"/>
    <p:sldId id="279" r:id="rId7"/>
    <p:sldId id="306" r:id="rId8"/>
    <p:sldId id="280" r:id="rId9"/>
    <p:sldId id="309" r:id="rId10"/>
    <p:sldId id="310" r:id="rId11"/>
    <p:sldId id="285" r:id="rId12"/>
    <p:sldId id="311" r:id="rId13"/>
    <p:sldId id="287" r:id="rId14"/>
    <p:sldId id="312" r:id="rId15"/>
    <p:sldId id="314" r:id="rId16"/>
    <p:sldId id="289" r:id="rId17"/>
    <p:sldId id="315" r:id="rId18"/>
    <p:sldId id="292" r:id="rId19"/>
    <p:sldId id="294" r:id="rId20"/>
    <p:sldId id="316" r:id="rId21"/>
    <p:sldId id="296" r:id="rId22"/>
    <p:sldId id="297" r:id="rId23"/>
    <p:sldId id="298" r:id="rId24"/>
    <p:sldId id="299" r:id="rId25"/>
    <p:sldId id="300" r:id="rId26"/>
    <p:sldId id="301" r:id="rId27"/>
    <p:sldId id="317" r:id="rId28"/>
    <p:sldId id="318" r:id="rId29"/>
    <p:sldId id="319" r:id="rId30"/>
    <p:sldId id="320" r:id="rId31"/>
    <p:sldId id="302" r:id="rId32"/>
    <p:sldId id="321" r:id="rId33"/>
    <p:sldId id="304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31" r:id="rId44"/>
    <p:sldId id="332" r:id="rId45"/>
    <p:sldId id="333" r:id="rId46"/>
    <p:sldId id="334" r:id="rId47"/>
    <p:sldId id="335" r:id="rId48"/>
    <p:sldId id="336" r:id="rId49"/>
    <p:sldId id="337" r:id="rId50"/>
    <p:sldId id="338" r:id="rId51"/>
    <p:sldId id="339" r:id="rId52"/>
    <p:sldId id="340" r:id="rId53"/>
    <p:sldId id="341" r:id="rId54"/>
    <p:sldId id="342" r:id="rId55"/>
    <p:sldId id="343" r:id="rId56"/>
    <p:sldId id="344" r:id="rId57"/>
    <p:sldId id="345" r:id="rId58"/>
    <p:sldId id="346" r:id="rId59"/>
    <p:sldId id="347" r:id="rId60"/>
    <p:sldId id="348" r:id="rId61"/>
    <p:sldId id="349" r:id="rId62"/>
    <p:sldId id="350" r:id="rId63"/>
    <p:sldId id="351" r:id="rId64"/>
    <p:sldId id="352" r:id="rId65"/>
    <p:sldId id="353" r:id="rId66"/>
    <p:sldId id="354" r:id="rId67"/>
    <p:sldId id="355" r:id="rId68"/>
    <p:sldId id="356" r:id="rId69"/>
    <p:sldId id="357" r:id="rId70"/>
    <p:sldId id="358" r:id="rId71"/>
    <p:sldId id="359" r:id="rId72"/>
    <p:sldId id="360" r:id="rId73"/>
    <p:sldId id="293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E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%20Mar&#237;a\Documents\Maestr&#237;a%20ESPE\TESIS\Capitulo%202%20-%20Cuadros%20y%20Graficos%20-%20Julio%2027%202012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do\Documents\MARIA%20DOLORES\ESPE%20-%20MAESTRIA%20(2010-2011)\TESIS\Capitulo%203%20-%20Cuadros%20y%20Graficos%20Inv%20Mkdo%20-%20Agosto%2015%20201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%20Mar&#237;a\Documents\Maestr&#237;a%20ESPE\TESIS\Capitulo%203%20-%20Cuadros%20y%20Graficos%20Inv%20Mkdo%20-%20Agosto%2015%20201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%20Mar&#237;a\Documents\Maestr&#237;a%20ESPE\TESIS\Capitulo%203%20-%20Cuadros%20y%20Graficos%20Inv%20Mkdo%20-%20Agosto%2015%202012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%20Mar&#237;a\Documents\Maestr&#237;a%20ESPE\TESIS\Capitulo%203%20-%20Cuadros%20y%20Graficos%20Inv%20Mkdo%20-%20Agosto%2015%2020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%20Mar&#237;a\Documents\Maestr&#237;a%20ESPE\TESIS\Capitulo%202%20-%20Cuadros%20y%20Graficos%20-%20Julio%2027%20201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do\Documents\MARIA%20DOLORES\ESPE%20-%20MAESTRIA%20(2010-2011)\TESIS\Capitulo%202%20-%20Cuadros%20y%20Graficos%20-%20Julio%2027%20201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%20Mar&#237;a\Documents\Maestr&#237;a%20ESPE\TESIS\Capitulo%202%20-%20Cuadros%20y%20Graficos%20-%20Julio%2027%20201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apitulo%203%20-%20Cuadros%20y%20Graficos%20-%20Agosto%2013%20201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do\Documents\MARIA%20DOLORES\ESPE%20-%20MAESTRIA%20(2010-2011)\TESIS\Capitulo%203%20-%20Cuadros%20y%20Graficos%20Inv%20Mkdo%20-%20Agosto%2015%20201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do\Documents\MARIA%20DOLORES\ESPE%20-%20MAESTRIA%20(2010-2011)\TESIS\Capitulo%203%20-%20Cuadros%20y%20Graficos%20Inv%20Mkdo%20-%20Agosto%2015%20201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do\Documents\MARIA%20DOLORES\ESPE%20-%20MAESTRIA%20(2010-2011)\TESIS\Capitulo%203%20-%20Cuadros%20y%20Graficos%20Inv%20Mkdo%20-%20Agosto%2015%20201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do\Documents\MARIA%20DOLORES\ESPE%20-%20MAESTRIA%20(2010-2011)\TESIS\Capitulo%203%20-%20Cuadros%20y%20Graficos%20Inv%20Mkdo%20-%20Agosto%2015%20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2095973214010665"/>
          <c:y val="0.16977941600162533"/>
          <c:w val="0.82553414940992742"/>
          <c:h val="0.79070932793033222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CCFF33"/>
              </a:solidFill>
            </c:spPr>
          </c:dPt>
          <c:dPt>
            <c:idx val="1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18156538769185893"/>
                  <c:y val="6.4316811682260819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0.13188261442416738"/>
                  <c:y val="-0.2877924735896259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-2.052758640347601E-2"/>
                  <c:y val="9.0759619042562245E-2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-2.7379616544795989E-2"/>
                  <c:y val="-3.0799158053773459E-3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-9.1393361502151244E-2"/>
                  <c:y val="-3.1764554329334678E-2"/>
                </c:manualLayout>
              </c:layout>
              <c:showCatName val="1"/>
              <c:showPercent val="1"/>
            </c:dLbl>
            <c:dLbl>
              <c:idx val="9"/>
              <c:layout>
                <c:manualLayout>
                  <c:x val="5.1804994966650433E-2"/>
                  <c:y val="-2.5203479891549811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lang="es-EC" sz="800" b="1" i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s-EC"/>
              </a:p>
            </c:txPr>
            <c:showCatName val="1"/>
            <c:showPercent val="1"/>
            <c:showLeaderLines val="1"/>
          </c:dLbls>
          <c:cat>
            <c:strRef>
              <c:f>'T3-G3. NO paises productores'!$A$22:$A$32</c:f>
              <c:strCache>
                <c:ptCount val="11"/>
                <c:pt idx="0">
                  <c:v>India</c:v>
                </c:pt>
                <c:pt idx="1">
                  <c:v>China</c:v>
                </c:pt>
                <c:pt idx="2">
                  <c:v>Sri Lanka</c:v>
                </c:pt>
                <c:pt idx="3">
                  <c:v>Kenya</c:v>
                </c:pt>
                <c:pt idx="4">
                  <c:v>Turquía</c:v>
                </c:pt>
                <c:pt idx="5">
                  <c:v>Indonesia</c:v>
                </c:pt>
                <c:pt idx="6">
                  <c:v>Japón</c:v>
                </c:pt>
                <c:pt idx="7">
                  <c:v>Vietnan</c:v>
                </c:pt>
                <c:pt idx="8">
                  <c:v>Argentina</c:v>
                </c:pt>
                <c:pt idx="9">
                  <c:v>Bangladesh</c:v>
                </c:pt>
                <c:pt idx="10">
                  <c:v>Resto del Mundo</c:v>
                </c:pt>
              </c:strCache>
            </c:strRef>
          </c:cat>
          <c:val>
            <c:numRef>
              <c:f>'T3-G3. NO paises productores'!$B$22:$B$32</c:f>
              <c:numCache>
                <c:formatCode>0%</c:formatCode>
                <c:ptCount val="11"/>
                <c:pt idx="0">
                  <c:v>0.29000000000000031</c:v>
                </c:pt>
                <c:pt idx="1">
                  <c:v>0.24000000000000021</c:v>
                </c:pt>
                <c:pt idx="2">
                  <c:v>0.1</c:v>
                </c:pt>
                <c:pt idx="3">
                  <c:v>0.1</c:v>
                </c:pt>
                <c:pt idx="4">
                  <c:v>5.0000000000000114E-2</c:v>
                </c:pt>
                <c:pt idx="5">
                  <c:v>5.0000000000000114E-2</c:v>
                </c:pt>
                <c:pt idx="6">
                  <c:v>3.0000000000000106E-2</c:v>
                </c:pt>
                <c:pt idx="7">
                  <c:v>3.0000000000000106E-2</c:v>
                </c:pt>
                <c:pt idx="8">
                  <c:v>2.0000000000000052E-2</c:v>
                </c:pt>
                <c:pt idx="9">
                  <c:v>2.0000000000000052E-2</c:v>
                </c:pt>
                <c:pt idx="10">
                  <c:v>7.0000000000000034E-2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spPr>
    <a:ln>
      <a:noFill/>
    </a:ln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roundedCorners val="1"/>
  <c:chart>
    <c:autoTitleDeleted val="1"/>
    <c:plotArea>
      <c:layout>
        <c:manualLayout>
          <c:layoutTarget val="inner"/>
          <c:xMode val="edge"/>
          <c:yMode val="edge"/>
          <c:x val="2.7754672628343319E-2"/>
          <c:y val="8.3941934442660696E-2"/>
          <c:w val="0.93888888888889133"/>
          <c:h val="0.6872047244094488"/>
        </c:manualLayout>
      </c:layout>
      <c:barChart>
        <c:barDir val="col"/>
        <c:grouping val="clustered"/>
        <c:ser>
          <c:idx val="0"/>
          <c:order val="0"/>
          <c:tx>
            <c:strRef>
              <c:f>Hoja3!$M$97</c:f>
              <c:strCache>
                <c:ptCount val="1"/>
                <c:pt idx="0">
                  <c:v>Caliente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s-EC"/>
              </a:p>
            </c:txPr>
            <c:showVal val="1"/>
          </c:dLbls>
          <c:cat>
            <c:strRef>
              <c:f>Hoja3!$L$98:$L$100</c:f>
              <c:strCache>
                <c:ptCount val="3"/>
                <c:pt idx="0">
                  <c:v>Alto</c:v>
                </c:pt>
                <c:pt idx="1">
                  <c:v>Medio</c:v>
                </c:pt>
                <c:pt idx="2">
                  <c:v>Bajo</c:v>
                </c:pt>
              </c:strCache>
            </c:strRef>
          </c:cat>
          <c:val>
            <c:numRef>
              <c:f>Hoja3!$M$98:$M$100</c:f>
              <c:numCache>
                <c:formatCode>0%</c:formatCode>
                <c:ptCount val="3"/>
                <c:pt idx="0">
                  <c:v>0.62500000000000144</c:v>
                </c:pt>
                <c:pt idx="1">
                  <c:v>0.46601941747572817</c:v>
                </c:pt>
                <c:pt idx="2">
                  <c:v>0.5425531914893601</c:v>
                </c:pt>
              </c:numCache>
            </c:numRef>
          </c:val>
        </c:ser>
        <c:ser>
          <c:idx val="1"/>
          <c:order val="1"/>
          <c:tx>
            <c:strRef>
              <c:f>Hoja3!$N$97</c:f>
              <c:strCache>
                <c:ptCount val="1"/>
                <c:pt idx="0">
                  <c:v>Frio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Pos val="inEnd"/>
            <c:showVal val="1"/>
          </c:dLbls>
          <c:cat>
            <c:strRef>
              <c:f>Hoja3!$L$98:$L$100</c:f>
              <c:strCache>
                <c:ptCount val="3"/>
                <c:pt idx="0">
                  <c:v>Alto</c:v>
                </c:pt>
                <c:pt idx="1">
                  <c:v>Medio</c:v>
                </c:pt>
                <c:pt idx="2">
                  <c:v>Bajo</c:v>
                </c:pt>
              </c:strCache>
            </c:strRef>
          </c:cat>
          <c:val>
            <c:numRef>
              <c:f>Hoja3!$N$98:$N$100</c:f>
              <c:numCache>
                <c:formatCode>0%</c:formatCode>
                <c:ptCount val="3"/>
                <c:pt idx="0">
                  <c:v>0.37500000000000067</c:v>
                </c:pt>
                <c:pt idx="1">
                  <c:v>0.53398058252427183</c:v>
                </c:pt>
                <c:pt idx="2">
                  <c:v>0.45744680851063835</c:v>
                </c:pt>
              </c:numCache>
            </c:numRef>
          </c:val>
        </c:ser>
        <c:dLbls>
          <c:showVal val="1"/>
        </c:dLbls>
        <c:overlap val="-25"/>
        <c:axId val="63535744"/>
        <c:axId val="63549824"/>
      </c:barChart>
      <c:catAx>
        <c:axId val="63535744"/>
        <c:scaling>
          <c:orientation val="minMax"/>
        </c:scaling>
        <c:axPos val="b"/>
        <c:majorTickMark val="none"/>
        <c:tickLblPos val="nextTo"/>
        <c:crossAx val="63549824"/>
        <c:crosses val="autoZero"/>
        <c:auto val="1"/>
        <c:lblAlgn val="ctr"/>
        <c:lblOffset val="100"/>
      </c:catAx>
      <c:valAx>
        <c:axId val="63549824"/>
        <c:scaling>
          <c:orientation val="minMax"/>
        </c:scaling>
        <c:delete val="1"/>
        <c:axPos val="l"/>
        <c:numFmt formatCode="0%" sourceLinked="1"/>
        <c:tickLblPos val="none"/>
        <c:crossAx val="635357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9377930883639525"/>
          <c:y val="0.90277777777777779"/>
          <c:w val="0.42077449693788488"/>
          <c:h val="8.3717191601050026E-2"/>
        </c:manualLayout>
      </c:layout>
    </c:legend>
    <c:plotVisOnly val="1"/>
  </c:chart>
  <c:spPr>
    <a:ln>
      <a:noFill/>
    </a:ln>
  </c:spPr>
  <c:txPr>
    <a:bodyPr/>
    <a:lstStyle/>
    <a:p>
      <a:pPr>
        <a:defRPr>
          <a:latin typeface="+mn-lt"/>
          <a:cs typeface="Arial" pitchFamily="34" charset="0"/>
        </a:defRPr>
      </a:pPr>
      <a:endParaRPr lang="es-EC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roundedCorners val="1"/>
  <c:style val="28"/>
  <c:chart>
    <c:autoTitleDeleted val="1"/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</a:defRPr>
                </a:pPr>
                <a:endParaRPr lang="es-EC"/>
              </a:p>
            </c:txPr>
            <c:showVal val="1"/>
          </c:dLbls>
          <c:cat>
            <c:strRef>
              <c:f>Hoja3!$L$124:$L$128</c:f>
              <c:strCache>
                <c:ptCount val="5"/>
                <c:pt idx="0">
                  <c:v>Sabor</c:v>
                </c:pt>
                <c:pt idx="1">
                  <c:v>Gusto</c:v>
                </c:pt>
                <c:pt idx="2">
                  <c:v>Calidad</c:v>
                </c:pt>
                <c:pt idx="3">
                  <c:v>Precio</c:v>
                </c:pt>
                <c:pt idx="4">
                  <c:v>Costumbre</c:v>
                </c:pt>
              </c:strCache>
            </c:strRef>
          </c:cat>
          <c:val>
            <c:numRef>
              <c:f>Hoja3!$M$124:$M$128</c:f>
              <c:numCache>
                <c:formatCode>0%</c:formatCode>
                <c:ptCount val="5"/>
                <c:pt idx="0">
                  <c:v>0.61990950226244534</c:v>
                </c:pt>
                <c:pt idx="1">
                  <c:v>0.49773755656108487</c:v>
                </c:pt>
                <c:pt idx="2">
                  <c:v>0.46153846153846251</c:v>
                </c:pt>
                <c:pt idx="3">
                  <c:v>0.35294117647058826</c:v>
                </c:pt>
                <c:pt idx="4">
                  <c:v>0.26244343891402716</c:v>
                </c:pt>
              </c:numCache>
            </c:numRef>
          </c:val>
        </c:ser>
        <c:dLbls>
          <c:showVal val="1"/>
        </c:dLbls>
        <c:overlap val="-25"/>
        <c:axId val="63556992"/>
        <c:axId val="64898176"/>
      </c:barChart>
      <c:catAx>
        <c:axId val="6355699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es-EC"/>
          </a:p>
        </c:txPr>
        <c:crossAx val="64898176"/>
        <c:crosses val="autoZero"/>
        <c:auto val="1"/>
        <c:lblAlgn val="ctr"/>
        <c:lblOffset val="100"/>
      </c:catAx>
      <c:valAx>
        <c:axId val="64898176"/>
        <c:scaling>
          <c:orientation val="minMax"/>
        </c:scaling>
        <c:delete val="1"/>
        <c:axPos val="l"/>
        <c:numFmt formatCode="0%" sourceLinked="1"/>
        <c:tickLblPos val="none"/>
        <c:crossAx val="635569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s-EC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roundedCorners val="1"/>
  <c:style val="4"/>
  <c:chart>
    <c:autoTitleDeleted val="1"/>
    <c:plotArea>
      <c:layout>
        <c:manualLayout>
          <c:layoutTarget val="inner"/>
          <c:xMode val="edge"/>
          <c:yMode val="edge"/>
          <c:x val="2.5000000000000001E-2"/>
          <c:y val="3.7037037037037056E-2"/>
          <c:w val="0.93888888888889122"/>
          <c:h val="0.83309419655876649"/>
        </c:manualLayout>
      </c:layout>
      <c:bar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2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es-EC"/>
              </a:p>
            </c:txPr>
            <c:showVal val="1"/>
          </c:dLbls>
          <c:cat>
            <c:strRef>
              <c:f>Hoja3!$K$132:$K$134</c:f>
              <c:strCache>
                <c:ptCount val="3"/>
                <c:pt idx="0">
                  <c:v>Alto</c:v>
                </c:pt>
                <c:pt idx="1">
                  <c:v>Medio</c:v>
                </c:pt>
                <c:pt idx="2">
                  <c:v>Bajo</c:v>
                </c:pt>
              </c:strCache>
            </c:strRef>
          </c:cat>
          <c:val>
            <c:numRef>
              <c:f>Hoja3!$L$132:$L$134</c:f>
              <c:numCache>
                <c:formatCode>0.0%</c:formatCode>
                <c:ptCount val="3"/>
                <c:pt idx="0">
                  <c:v>0.35290000000000032</c:v>
                </c:pt>
                <c:pt idx="1">
                  <c:v>0.29197080291970989</c:v>
                </c:pt>
                <c:pt idx="2">
                  <c:v>0.17829457364341086</c:v>
                </c:pt>
              </c:numCache>
            </c:numRef>
          </c:val>
        </c:ser>
        <c:dLbls>
          <c:showVal val="1"/>
        </c:dLbls>
        <c:overlap val="-25"/>
        <c:axId val="64935808"/>
        <c:axId val="64937344"/>
      </c:barChart>
      <c:catAx>
        <c:axId val="6493580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s-EC"/>
          </a:p>
        </c:txPr>
        <c:crossAx val="64937344"/>
        <c:crosses val="autoZero"/>
        <c:auto val="1"/>
        <c:lblAlgn val="ctr"/>
        <c:lblOffset val="100"/>
      </c:catAx>
      <c:valAx>
        <c:axId val="64937344"/>
        <c:scaling>
          <c:orientation val="minMax"/>
        </c:scaling>
        <c:delete val="1"/>
        <c:axPos val="l"/>
        <c:numFmt formatCode="0.0%" sourceLinked="1"/>
        <c:tickLblPos val="none"/>
        <c:crossAx val="64935808"/>
        <c:crosses val="autoZero"/>
        <c:crossBetween val="between"/>
      </c:valAx>
    </c:plotArea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roundedCorners val="1"/>
  <c:style val="4"/>
  <c:chart>
    <c:autoTitleDeleted val="1"/>
    <c:plotArea>
      <c:layout/>
      <c:bar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2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es-EC"/>
              </a:p>
            </c:txPr>
            <c:showVal val="1"/>
          </c:dLbls>
          <c:cat>
            <c:strRef>
              <c:f>Hoja3!$K$152:$K$159</c:f>
              <c:strCache>
                <c:ptCount val="8"/>
                <c:pt idx="0">
                  <c:v>Atención</c:v>
                </c:pt>
                <c:pt idx="1">
                  <c:v>Variedad de
Productos</c:v>
                </c:pt>
                <c:pt idx="2">
                  <c:v>Precio</c:v>
                </c:pt>
                <c:pt idx="3">
                  <c:v>Música</c:v>
                </c:pt>
                <c:pt idx="4">
                  <c:v>Decoración</c:v>
                </c:pt>
                <c:pt idx="5">
                  <c:v>Esparcimiento</c:v>
                </c:pt>
                <c:pt idx="6">
                  <c:v>Parqueaderos</c:v>
                </c:pt>
                <c:pt idx="7">
                  <c:v>Conversatorios</c:v>
                </c:pt>
              </c:strCache>
            </c:strRef>
          </c:cat>
          <c:val>
            <c:numRef>
              <c:f>Hoja3!$L$152:$L$159</c:f>
              <c:numCache>
                <c:formatCode>0%</c:formatCode>
                <c:ptCount val="8"/>
                <c:pt idx="0">
                  <c:v>0.47297297297297497</c:v>
                </c:pt>
                <c:pt idx="1">
                  <c:v>0.4527027027027028</c:v>
                </c:pt>
                <c:pt idx="2">
                  <c:v>0.44594594594594678</c:v>
                </c:pt>
                <c:pt idx="3">
                  <c:v>0.43918918918919042</c:v>
                </c:pt>
                <c:pt idx="4">
                  <c:v>0.43918918918919042</c:v>
                </c:pt>
                <c:pt idx="5">
                  <c:v>0.42567567567567716</c:v>
                </c:pt>
                <c:pt idx="6">
                  <c:v>0.37162162162162182</c:v>
                </c:pt>
                <c:pt idx="7">
                  <c:v>0.35810810810810811</c:v>
                </c:pt>
              </c:numCache>
            </c:numRef>
          </c:val>
        </c:ser>
        <c:dLbls>
          <c:showVal val="1"/>
        </c:dLbls>
        <c:overlap val="-25"/>
        <c:axId val="65152896"/>
        <c:axId val="65154432"/>
      </c:barChart>
      <c:catAx>
        <c:axId val="6515289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s-EC"/>
          </a:p>
        </c:txPr>
        <c:crossAx val="65154432"/>
        <c:crosses val="autoZero"/>
        <c:auto val="1"/>
        <c:lblAlgn val="ctr"/>
        <c:lblOffset val="100"/>
      </c:catAx>
      <c:valAx>
        <c:axId val="65154432"/>
        <c:scaling>
          <c:orientation val="minMax"/>
        </c:scaling>
        <c:delete val="1"/>
        <c:axPos val="l"/>
        <c:numFmt formatCode="0%" sourceLinked="1"/>
        <c:tickLblPos val="none"/>
        <c:crossAx val="65152896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25E-2"/>
          <c:y val="8.2459936046038282E-2"/>
          <c:w val="0.88920958882447543"/>
          <c:h val="0.84705617204766148"/>
        </c:manualLayout>
      </c:layout>
      <c:pie3DChart>
        <c:varyColors val="1"/>
        <c:ser>
          <c:idx val="0"/>
          <c:order val="0"/>
          <c:explosion val="7"/>
          <c:dPt>
            <c:idx val="0"/>
            <c:spPr>
              <a:solidFill>
                <a:srgbClr val="CCFF33"/>
              </a:solidFill>
            </c:spPr>
          </c:dPt>
          <c:dLbls>
            <c:dLbl>
              <c:idx val="0"/>
              <c:layout>
                <c:manualLayout>
                  <c:x val="-9.2902473262078344E-2"/>
                  <c:y val="0.11523924898401847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6.8595680560446584E-2"/>
                  <c:y val="-9.6155847676493975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2.2061163579557432E-2"/>
                  <c:y val="5.2681007002350283E-3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-0.17985848740054008"/>
                  <c:y val="-0.19203757984446221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6.485558858711557E-2"/>
                  <c:y val="-0.31830952421293357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5.9420486377998747E-3"/>
                  <c:y val="6.8016347692225781E-2"/>
                </c:manualLayout>
              </c:layout>
              <c:showCatName val="1"/>
              <c:showPercent val="1"/>
            </c:dLbl>
            <c:dLbl>
              <c:idx val="7"/>
              <c:layout>
                <c:manualLayout>
                  <c:x val="-2.0980681034357369E-2"/>
                  <c:y val="-4.1221102900420366E-2"/>
                </c:manualLayout>
              </c:layout>
              <c:showCatName val="1"/>
              <c:showPercent val="1"/>
            </c:dLbl>
            <c:dLbl>
              <c:idx val="8"/>
              <c:layout>
                <c:manualLayout>
                  <c:x val="0.10848342245397415"/>
                  <c:y val="-0.13165259580730346"/>
                </c:manualLayout>
              </c:layout>
              <c:showCatName val="1"/>
              <c:showPercent val="1"/>
            </c:dLbl>
            <c:dLbl>
              <c:idx val="9"/>
              <c:layout>
                <c:manualLayout>
                  <c:x val="0.15956584215372968"/>
                  <c:y val="9.8680977956998525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lang="es-EC" sz="1000" i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s-EC"/>
              </a:p>
            </c:txPr>
            <c:showCatName val="1"/>
            <c:showPercent val="1"/>
            <c:showLeaderLines val="1"/>
          </c:dLbls>
          <c:cat>
            <c:strRef>
              <c:f>'G4. paiseas consumidores'!$A$2:$A$11</c:f>
              <c:strCache>
                <c:ptCount val="10"/>
                <c:pt idx="0">
                  <c:v>Europa</c:v>
                </c:pt>
                <c:pt idx="1">
                  <c:v>Estados Unidos</c:v>
                </c:pt>
                <c:pt idx="2">
                  <c:v>Canadá</c:v>
                </c:pt>
                <c:pt idx="3">
                  <c:v>Japón</c:v>
                </c:pt>
                <c:pt idx="4">
                  <c:v>India</c:v>
                </c:pt>
                <c:pt idx="5">
                  <c:v>China</c:v>
                </c:pt>
                <c:pt idx="6">
                  <c:v>Sri Lanka</c:v>
                </c:pt>
                <c:pt idx="7">
                  <c:v>Otros</c:v>
                </c:pt>
                <c:pt idx="8">
                  <c:v>Africa</c:v>
                </c:pt>
                <c:pt idx="9">
                  <c:v>Otra Asia</c:v>
                </c:pt>
              </c:strCache>
            </c:strRef>
          </c:cat>
          <c:val>
            <c:numRef>
              <c:f>'G4. paiseas consumidores'!$B$2:$B$11</c:f>
              <c:numCache>
                <c:formatCode>0%</c:formatCode>
                <c:ptCount val="10"/>
                <c:pt idx="0">
                  <c:v>0.14000000000000001</c:v>
                </c:pt>
                <c:pt idx="1">
                  <c:v>3.0000000000000002E-2</c:v>
                </c:pt>
                <c:pt idx="2">
                  <c:v>1.0000000000000005E-2</c:v>
                </c:pt>
                <c:pt idx="3">
                  <c:v>0.05</c:v>
                </c:pt>
                <c:pt idx="4">
                  <c:v>0.22</c:v>
                </c:pt>
                <c:pt idx="5">
                  <c:v>0.18000000000000024</c:v>
                </c:pt>
                <c:pt idx="6">
                  <c:v>1.0000000000000005E-2</c:v>
                </c:pt>
                <c:pt idx="7">
                  <c:v>4.0000000000000022E-2</c:v>
                </c:pt>
                <c:pt idx="8">
                  <c:v>9.0000000000000024E-2</c:v>
                </c:pt>
                <c:pt idx="9">
                  <c:v>0.23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7925923925032707E-2"/>
          <c:y val="0.13747642305656924"/>
          <c:w val="0.9194022821615383"/>
          <c:h val="0.86252357694343074"/>
        </c:manualLayout>
      </c:layout>
      <c:pie3DChart>
        <c:varyColors val="1"/>
        <c:ser>
          <c:idx val="0"/>
          <c:order val="0"/>
          <c:explosion val="7"/>
          <c:dPt>
            <c:idx val="0"/>
            <c:spPr>
              <a:solidFill>
                <a:srgbClr val="FFC000"/>
              </a:solidFill>
            </c:spPr>
          </c:dPt>
          <c:dPt>
            <c:idx val="7"/>
            <c:explosion val="3"/>
          </c:dPt>
          <c:dLbls>
            <c:dLbl>
              <c:idx val="0"/>
              <c:layout>
                <c:manualLayout>
                  <c:x val="-0.16118556988887017"/>
                  <c:y val="0.1069652581907015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0.17854656465814114"/>
                  <c:y val="-0.21421201253675007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7.8910854228327901E-2"/>
                  <c:y val="-0.27024976058063011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0.15828372517265141"/>
                  <c:y val="-0.25845973046579079"/>
                </c:manualLayout>
              </c:layout>
              <c:tx>
                <c:rich>
                  <a:bodyPr/>
                  <a:lstStyle/>
                  <a:p>
                    <a:r>
                      <a:t>Hong Kong </a:t>
                    </a:r>
                  </a:p>
                  <a:p>
                    <a:r>
                      <a:t>(China)
8%</a:t>
                    </a:r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0.1307341635487054"/>
                  <c:y val="-0.19985636478227245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0.11981738984754529"/>
                  <c:y val="-0.13197018765426141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0.10239943411328919"/>
                  <c:y val="2.2243773702025689E-2"/>
                </c:manualLayout>
              </c:layout>
              <c:showCatName val="1"/>
              <c:showPercent val="1"/>
            </c:dLbl>
            <c:dLbl>
              <c:idx val="7"/>
              <c:layout>
                <c:manualLayout>
                  <c:x val="-2.3721960405506982E-2"/>
                  <c:y val="-5.4161107008237432E-2"/>
                </c:manualLayout>
              </c:layout>
              <c:showCatName val="1"/>
              <c:showPercent val="1"/>
            </c:dLbl>
            <c:dLbl>
              <c:idx val="8"/>
              <c:layout>
                <c:manualLayout>
                  <c:x val="1.7126650990187581E-2"/>
                  <c:y val="-4.7495363079615084E-2"/>
                </c:manualLayout>
              </c:layout>
              <c:showCatName val="1"/>
              <c:showPercent val="1"/>
            </c:dLbl>
            <c:dLbl>
              <c:idx val="9"/>
              <c:layout>
                <c:manualLayout>
                  <c:x val="6.1379660256222802E-2"/>
                  <c:y val="-3.9819072615923358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lang="es-EC" sz="800" b="1" i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s-EC"/>
              </a:p>
            </c:txPr>
            <c:showCatName val="1"/>
            <c:showPercent val="1"/>
            <c:showLeaderLines val="1"/>
          </c:dLbls>
          <c:cat>
            <c:strRef>
              <c:f>'T5-G6. Importadores mundial'!$A$19:$A$28</c:f>
              <c:strCache>
                <c:ptCount val="10"/>
                <c:pt idx="0">
                  <c:v>Estados Unidos </c:v>
                </c:pt>
                <c:pt idx="1">
                  <c:v>Alemania </c:v>
                </c:pt>
                <c:pt idx="2">
                  <c:v>Japón </c:v>
                </c:pt>
                <c:pt idx="3">
                  <c:v>Hong Kong (China)</c:v>
                </c:pt>
                <c:pt idx="4">
                  <c:v>Francia</c:v>
                </c:pt>
                <c:pt idx="5">
                  <c:v>Singapur</c:v>
                </c:pt>
                <c:pt idx="6">
                  <c:v>Italia </c:v>
                </c:pt>
                <c:pt idx="7">
                  <c:v>República de Corea</c:v>
                </c:pt>
                <c:pt idx="8">
                  <c:v>Canadá </c:v>
                </c:pt>
                <c:pt idx="9">
                  <c:v>Reino Unido</c:v>
                </c:pt>
              </c:strCache>
            </c:strRef>
          </c:cat>
          <c:val>
            <c:numRef>
              <c:f>'T5-G6. Importadores mundial'!$B$19:$B$28</c:f>
              <c:numCache>
                <c:formatCode>0%</c:formatCode>
                <c:ptCount val="10"/>
                <c:pt idx="0">
                  <c:v>0.23914939400810342</c:v>
                </c:pt>
                <c:pt idx="1">
                  <c:v>0.16833210229115692</c:v>
                </c:pt>
                <c:pt idx="2">
                  <c:v>0.12575215773081622</c:v>
                </c:pt>
                <c:pt idx="3">
                  <c:v>8.4305703685054037E-2</c:v>
                </c:pt>
                <c:pt idx="4">
                  <c:v>8.2977387969773303E-2</c:v>
                </c:pt>
                <c:pt idx="5">
                  <c:v>7.1417620333243143E-2</c:v>
                </c:pt>
                <c:pt idx="6">
                  <c:v>5.9509712161410384E-2</c:v>
                </c:pt>
                <c:pt idx="7">
                  <c:v>5.7405433119992133E-2</c:v>
                </c:pt>
                <c:pt idx="8">
                  <c:v>5.5636570484065506E-2</c:v>
                </c:pt>
                <c:pt idx="9">
                  <c:v>5.5513918216385814E-2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7086288127027581E-2"/>
          <c:y val="0.19011727763636796"/>
          <c:w val="0.8333925280616491"/>
          <c:h val="0.79070926479017989"/>
        </c:manualLayout>
      </c:layout>
      <c:pie3DChart>
        <c:varyColors val="1"/>
        <c:ser>
          <c:idx val="0"/>
          <c:order val="0"/>
          <c:explosion val="4"/>
          <c:dPt>
            <c:idx val="0"/>
            <c:spPr>
              <a:solidFill>
                <a:srgbClr val="D5ABFF"/>
              </a:solidFill>
            </c:spPr>
          </c:dPt>
          <c:dPt>
            <c:idx val="1"/>
            <c:spPr>
              <a:solidFill>
                <a:srgbClr val="FFFF66"/>
              </a:solidFill>
            </c:spPr>
          </c:dPt>
          <c:dLbls>
            <c:dLbl>
              <c:idx val="0"/>
              <c:layout>
                <c:manualLayout>
                  <c:x val="-0.28865717317250361"/>
                  <c:y val="-0.18697468850876464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0.11459317585301886"/>
                  <c:y val="-0.15927625426132191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0.15358418495560394"/>
                  <c:y val="0.18749962289196745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-0.25259797844418375"/>
                  <c:y val="7.5269255136211424E-2"/>
                </c:manualLayout>
              </c:layout>
              <c:showCatName val="1"/>
              <c:showPercent val="1"/>
            </c:dLbl>
            <c:dLbl>
              <c:idx val="9"/>
              <c:layout>
                <c:manualLayout>
                  <c:x val="0.33457649708680393"/>
                  <c:y val="5.4137629348055945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lang="es-EC" b="1" i="1">
                    <a:solidFill>
                      <a:srgbClr val="002060"/>
                    </a:solidFill>
                  </a:defRPr>
                </a:pPr>
                <a:endParaRPr lang="es-EC"/>
              </a:p>
            </c:txPr>
            <c:showCatName val="1"/>
            <c:showPercent val="1"/>
            <c:showLeaderLines val="1"/>
          </c:dLbls>
          <c:cat>
            <c:strRef>
              <c:f>'T7-G8. Desti export Ecuador'!$A$19:$A$28</c:f>
              <c:strCache>
                <c:ptCount val="10"/>
                <c:pt idx="0">
                  <c:v>Estados Unidos </c:v>
                </c:pt>
                <c:pt idx="1">
                  <c:v>Italia</c:v>
                </c:pt>
                <c:pt idx="2">
                  <c:v>Argentina</c:v>
                </c:pt>
                <c:pt idx="3">
                  <c:v>Alemania</c:v>
                </c:pt>
                <c:pt idx="4">
                  <c:v>Francia</c:v>
                </c:pt>
                <c:pt idx="5">
                  <c:v>España</c:v>
                </c:pt>
                <c:pt idx="6">
                  <c:v>Holanda (Países Bajos)</c:v>
                </c:pt>
                <c:pt idx="7">
                  <c:v>Reino Unido</c:v>
                </c:pt>
                <c:pt idx="8">
                  <c:v>Panamá</c:v>
                </c:pt>
                <c:pt idx="9">
                  <c:v>Antillas Holandesas</c:v>
                </c:pt>
              </c:strCache>
            </c:strRef>
          </c:cat>
          <c:val>
            <c:numRef>
              <c:f>'T7-G8. Desti export Ecuador'!$B$19:$B$28</c:f>
              <c:numCache>
                <c:formatCode>0.00</c:formatCode>
                <c:ptCount val="10"/>
                <c:pt idx="0">
                  <c:v>61.56</c:v>
                </c:pt>
                <c:pt idx="1">
                  <c:v>10.57</c:v>
                </c:pt>
                <c:pt idx="2">
                  <c:v>9.5</c:v>
                </c:pt>
                <c:pt idx="3">
                  <c:v>5.2</c:v>
                </c:pt>
                <c:pt idx="4">
                  <c:v>4.88</c:v>
                </c:pt>
                <c:pt idx="5">
                  <c:v>2.64</c:v>
                </c:pt>
                <c:pt idx="6">
                  <c:v>1.26</c:v>
                </c:pt>
                <c:pt idx="7">
                  <c:v>0.85000000000000064</c:v>
                </c:pt>
                <c:pt idx="8">
                  <c:v>0.5</c:v>
                </c:pt>
                <c:pt idx="9">
                  <c:v>0.4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>
          <a:noFill/>
        </a:ln>
      </c:spPr>
    </c:plotArea>
    <c:plotVisOnly val="1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26"/>
  <c:chart>
    <c:autoTitleDeleted val="1"/>
    <c:plotArea>
      <c:layout>
        <c:manualLayout>
          <c:layoutTarget val="inner"/>
          <c:xMode val="edge"/>
          <c:yMode val="edge"/>
          <c:x val="0.37129030089985116"/>
          <c:y val="0.24309064447512868"/>
          <c:w val="0.44737199329904703"/>
          <c:h val="0.80671661325353516"/>
        </c:manualLayout>
      </c:layout>
      <c:doughnut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050" b="1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s-EC"/>
              </a:p>
            </c:txPr>
            <c:showPercent val="1"/>
            <c:showLeaderLines val="1"/>
          </c:dLbls>
          <c:cat>
            <c:strRef>
              <c:f>'14. estructa gasto'!$A$1:$A$12</c:f>
              <c:strCache>
                <c:ptCount val="12"/>
                <c:pt idx="0">
                  <c:v>Alimentos y bebidas no alcoholicas</c:v>
                </c:pt>
                <c:pt idx="1">
                  <c:v>Bebidas alcoholicas, tabaco y estupefacientes</c:v>
                </c:pt>
                <c:pt idx="2">
                  <c:v>Prendas de vestir y calzado</c:v>
                </c:pt>
                <c:pt idx="3">
                  <c:v>Alojamiento, agua, electricidad, gas y otros combustibles</c:v>
                </c:pt>
                <c:pt idx="4">
                  <c:v>Muebles, artículos para el hogar</c:v>
                </c:pt>
                <c:pt idx="5">
                  <c:v>Salud</c:v>
                </c:pt>
                <c:pt idx="6">
                  <c:v>Transporte</c:v>
                </c:pt>
                <c:pt idx="7">
                  <c:v>Comunicaciones</c:v>
                </c:pt>
                <c:pt idx="8">
                  <c:v>Recreación y cultura</c:v>
                </c:pt>
                <c:pt idx="9">
                  <c:v>Educación</c:v>
                </c:pt>
                <c:pt idx="10">
                  <c:v>Restaurantes y Hoteles</c:v>
                </c:pt>
                <c:pt idx="11">
                  <c:v>Bienes y servicios diversos</c:v>
                </c:pt>
              </c:strCache>
            </c:strRef>
          </c:cat>
          <c:val>
            <c:numRef>
              <c:f>'14. estructa gasto'!$B$1:$B$12</c:f>
              <c:numCache>
                <c:formatCode>0%</c:formatCode>
                <c:ptCount val="12"/>
                <c:pt idx="0">
                  <c:v>0.28000000000000008</c:v>
                </c:pt>
                <c:pt idx="1">
                  <c:v>2.0000000000000011E-2</c:v>
                </c:pt>
                <c:pt idx="2">
                  <c:v>0.05</c:v>
                </c:pt>
                <c:pt idx="3">
                  <c:v>0.16</c:v>
                </c:pt>
                <c:pt idx="4">
                  <c:v>0.05</c:v>
                </c:pt>
                <c:pt idx="5">
                  <c:v>0.05</c:v>
                </c:pt>
                <c:pt idx="6">
                  <c:v>0.13</c:v>
                </c:pt>
                <c:pt idx="7">
                  <c:v>3.0000000000000002E-2</c:v>
                </c:pt>
                <c:pt idx="8">
                  <c:v>4.0000000000000022E-2</c:v>
                </c:pt>
                <c:pt idx="9">
                  <c:v>3.0000000000000002E-2</c:v>
                </c:pt>
                <c:pt idx="10">
                  <c:v>0.1</c:v>
                </c:pt>
                <c:pt idx="11">
                  <c:v>6.0000000000000032E-2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l"/>
      <c:layout>
        <c:manualLayout>
          <c:xMode val="edge"/>
          <c:yMode val="edge"/>
          <c:x val="1.7955111277397125E-2"/>
          <c:y val="3.5691557512657048E-2"/>
          <c:w val="0.48367422682030231"/>
          <c:h val="0.6690664377853246"/>
        </c:manualLayout>
      </c:layout>
      <c:txPr>
        <a:bodyPr/>
        <a:lstStyle/>
        <a:p>
          <a:pPr>
            <a:defRPr sz="900">
              <a:latin typeface="Arial" pitchFamily="34" charset="0"/>
              <a:cs typeface="Arial" pitchFamily="34" charset="0"/>
            </a:defRPr>
          </a:pPr>
          <a:endParaRPr lang="es-EC"/>
        </a:p>
      </c:txPr>
    </c:legend>
    <c:plotVisOnly val="1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autoTitleDeleted val="1"/>
    <c:plotArea>
      <c:layout>
        <c:manualLayout>
          <c:layoutTarget val="inner"/>
          <c:xMode val="edge"/>
          <c:yMode val="edge"/>
          <c:x val="2.8012381388168243E-2"/>
          <c:y val="7.0005798889270762E-2"/>
          <c:w val="0.9508654383026246"/>
          <c:h val="0.77909594742121902"/>
        </c:manualLayout>
      </c:layout>
      <c:barChart>
        <c:barDir val="col"/>
        <c:grouping val="clustered"/>
        <c:ser>
          <c:idx val="0"/>
          <c:order val="0"/>
          <c:tx>
            <c:strRef>
              <c:f>PREG!$B$18</c:f>
              <c:strCache>
                <c:ptCount val="1"/>
                <c:pt idx="0">
                  <c:v>Consumo de Té según estrato social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s-EC"/>
              </a:p>
            </c:txPr>
            <c:showVal val="1"/>
          </c:dLbls>
          <c:cat>
            <c:strRef>
              <c:f>PREG!$B$19:$B$21</c:f>
              <c:strCache>
                <c:ptCount val="3"/>
                <c:pt idx="0">
                  <c:v>Alto</c:v>
                </c:pt>
                <c:pt idx="1">
                  <c:v>Bajo</c:v>
                </c:pt>
                <c:pt idx="2">
                  <c:v>Medio</c:v>
                </c:pt>
              </c:strCache>
            </c:strRef>
          </c:cat>
          <c:val>
            <c:numRef>
              <c:f>PREG!$D$19:$D$21</c:f>
              <c:numCache>
                <c:formatCode>0%</c:formatCode>
                <c:ptCount val="3"/>
                <c:pt idx="0">
                  <c:v>0.70588235294117663</c:v>
                </c:pt>
                <c:pt idx="1">
                  <c:v>0.72868217054263551</c:v>
                </c:pt>
                <c:pt idx="2">
                  <c:v>0.75182481751825114</c:v>
                </c:pt>
              </c:numCache>
            </c:numRef>
          </c:val>
        </c:ser>
        <c:dLbls>
          <c:showVal val="1"/>
        </c:dLbls>
        <c:overlap val="-25"/>
        <c:axId val="61988864"/>
        <c:axId val="61990400"/>
      </c:barChart>
      <c:catAx>
        <c:axId val="61988864"/>
        <c:scaling>
          <c:orientation val="minMax"/>
        </c:scaling>
        <c:axPos val="b"/>
        <c:majorTickMark val="none"/>
        <c:tickLblPos val="nextTo"/>
        <c:crossAx val="61990400"/>
        <c:crosses val="autoZero"/>
        <c:auto val="1"/>
        <c:lblAlgn val="ctr"/>
        <c:lblOffset val="100"/>
      </c:catAx>
      <c:valAx>
        <c:axId val="61990400"/>
        <c:scaling>
          <c:orientation val="minMax"/>
        </c:scaling>
        <c:delete val="1"/>
        <c:axPos val="l"/>
        <c:numFmt formatCode="0%" sourceLinked="1"/>
        <c:tickLblPos val="none"/>
        <c:crossAx val="61988864"/>
        <c:crosses val="autoZero"/>
        <c:crossBetween val="between"/>
        <c:minorUnit val="2.0000000000000011E-2"/>
      </c:valAx>
    </c:plotArea>
    <c:plotVisOnly val="1"/>
  </c:chart>
  <c:spPr>
    <a:noFill/>
    <a:ln>
      <a:noFill/>
    </a:ln>
  </c:spPr>
  <c:txPr>
    <a:bodyPr/>
    <a:lstStyle/>
    <a:p>
      <a:pPr>
        <a:defRPr>
          <a:latin typeface="+mn-lt"/>
          <a:cs typeface="Arial" pitchFamily="34" charset="0"/>
        </a:defRPr>
      </a:pPr>
      <a:endParaRPr lang="es-EC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roundedCorners val="1"/>
  <c:style val="26"/>
  <c:chart>
    <c:plotArea>
      <c:layout>
        <c:manualLayout>
          <c:layoutTarget val="inner"/>
          <c:xMode val="edge"/>
          <c:yMode val="edge"/>
          <c:x val="3.0555555555555582E-2"/>
          <c:y val="1.8902376786235152E-2"/>
          <c:w val="0.93888888888889133"/>
          <c:h val="0.72887139107611565"/>
        </c:manualLayout>
      </c:layout>
      <c:barChart>
        <c:barDir val="col"/>
        <c:grouping val="clustered"/>
        <c:ser>
          <c:idx val="0"/>
          <c:order val="0"/>
          <c:tx>
            <c:strRef>
              <c:f>'GRAFICO 2'!$H$14</c:f>
              <c:strCache>
                <c:ptCount val="1"/>
                <c:pt idx="0">
                  <c:v>Alto</c:v>
                </c:pt>
              </c:strCache>
            </c:strRef>
          </c:tx>
          <c:dLbls>
            <c:dLbl>
              <c:idx val="0"/>
              <c:layout>
                <c:manualLayout>
                  <c:x val="6.3656672040101235E-18"/>
                  <c:y val="1.3888888888888963E-2"/>
                </c:manualLayout>
              </c:layout>
              <c:dLblPos val="inEnd"/>
              <c:showVal val="1"/>
            </c:dLbl>
            <c:dLbl>
              <c:idx val="1"/>
              <c:layout>
                <c:manualLayout>
                  <c:x val="-2.5462668816040417E-17"/>
                  <c:y val="2.7777777777778043E-2"/>
                </c:manualLayout>
              </c:layout>
              <c:dLblPos val="inEnd"/>
              <c:showVal val="1"/>
            </c:dLbl>
            <c:dLbl>
              <c:idx val="2"/>
              <c:layout>
                <c:manualLayout>
                  <c:x val="-2.7777777777778043E-3"/>
                  <c:y val="9.2592592592593281E-3"/>
                </c:manualLayout>
              </c:layout>
              <c:dLblPos val="inEnd"/>
              <c:showVal val="1"/>
            </c:dLbl>
            <c:dLbl>
              <c:idx val="3"/>
              <c:layout>
                <c:manualLayout>
                  <c:x val="0"/>
                  <c:y val="0"/>
                </c:manualLayout>
              </c:layout>
              <c:dLblPos val="inEnd"/>
              <c:showVal val="1"/>
            </c:dLbl>
            <c:dLbl>
              <c:idx val="4"/>
              <c:layout>
                <c:manualLayout>
                  <c:x val="0"/>
                  <c:y val="1.8518518518518583E-2"/>
                </c:manualLayout>
              </c:layout>
              <c:dLblPos val="inEnd"/>
              <c:showVal val="1"/>
            </c:dLbl>
            <c:dLbl>
              <c:idx val="5"/>
              <c:layout>
                <c:manualLayout>
                  <c:x val="-2.7777777777779041E-3"/>
                  <c:y val="-2.3148148148148147E-2"/>
                </c:manualLayout>
              </c:layout>
              <c:numFmt formatCode="0%" sourceLinked="0"/>
              <c:spPr/>
              <c:txPr>
                <a:bodyPr rot="-5400000" vert="horz"/>
                <a:lstStyle/>
                <a:p>
                  <a:pPr>
                    <a:defRPr b="1" i="1">
                      <a:solidFill>
                        <a:srgbClr val="002060"/>
                      </a:solidFill>
                    </a:defRPr>
                  </a:pPr>
                  <a:endParaRPr lang="es-EC"/>
                </a:p>
              </c:txPr>
              <c:dLblPos val="inEnd"/>
              <c:showVal val="1"/>
            </c:dLbl>
            <c:numFmt formatCode="0%" sourceLinked="0"/>
            <c:txPr>
              <a:bodyPr rot="-5400000" vert="horz"/>
              <a:lstStyle/>
              <a:p>
                <a:pPr>
                  <a:defRPr b="1" i="1">
                    <a:solidFill>
                      <a:schemeClr val="bg1"/>
                    </a:solidFill>
                  </a:defRPr>
                </a:pPr>
                <a:endParaRPr lang="es-EC"/>
              </a:p>
            </c:txPr>
            <c:dLblPos val="inEnd"/>
            <c:showVal val="1"/>
          </c:dLbls>
          <c:cat>
            <c:strRef>
              <c:f>'GRAFICO 2'!$G$15:$G$20</c:f>
              <c:strCache>
                <c:ptCount val="6"/>
                <c:pt idx="0">
                  <c:v>Negro</c:v>
                </c:pt>
                <c:pt idx="1">
                  <c:v>Aromatizado</c:v>
                </c:pt>
                <c:pt idx="2">
                  <c:v>Verde</c:v>
                </c:pt>
                <c:pt idx="3">
                  <c:v>Blanco</c:v>
                </c:pt>
                <c:pt idx="4">
                  <c:v>Rojo</c:v>
                </c:pt>
                <c:pt idx="5">
                  <c:v>Azul</c:v>
                </c:pt>
              </c:strCache>
            </c:strRef>
          </c:cat>
          <c:val>
            <c:numRef>
              <c:f>'GRAFICO 2'!$H$15:$H$20</c:f>
              <c:numCache>
                <c:formatCode>0.00%</c:formatCode>
                <c:ptCount val="6"/>
                <c:pt idx="0">
                  <c:v>0.41666666666666752</c:v>
                </c:pt>
                <c:pt idx="1">
                  <c:v>0.45833333333333326</c:v>
                </c:pt>
                <c:pt idx="2">
                  <c:v>0.25</c:v>
                </c:pt>
                <c:pt idx="3">
                  <c:v>0.16666666666666666</c:v>
                </c:pt>
                <c:pt idx="4">
                  <c:v>8.3333333333333343E-2</c:v>
                </c:pt>
                <c:pt idx="5">
                  <c:v>4.1666666666666664E-2</c:v>
                </c:pt>
              </c:numCache>
            </c:numRef>
          </c:val>
        </c:ser>
        <c:ser>
          <c:idx val="1"/>
          <c:order val="1"/>
          <c:tx>
            <c:strRef>
              <c:f>'GRAFICO 2'!$I$14</c:f>
              <c:strCache>
                <c:ptCount val="1"/>
                <c:pt idx="0">
                  <c:v>Medio</c:v>
                </c:pt>
              </c:strCache>
            </c:strRef>
          </c:tx>
          <c:dLbls>
            <c:dLbl>
              <c:idx val="4"/>
              <c:layout>
                <c:manualLayout>
                  <c:x val="-2.1872265966754431E-7"/>
                  <c:y val="1.3888888888889043E-2"/>
                </c:manualLayout>
              </c:layout>
              <c:dLblPos val="inEnd"/>
              <c:showVal val="1"/>
            </c:dLbl>
            <c:dLbl>
              <c:idx val="5"/>
              <c:layout>
                <c:manualLayout>
                  <c:x val="0"/>
                  <c:y val="-1.3888888888888963E-2"/>
                </c:manualLayout>
              </c:layout>
              <c:dLblPos val="inEnd"/>
              <c:showVal val="1"/>
            </c:dLbl>
            <c:numFmt formatCode="0%" sourceLinked="0"/>
            <c:txPr>
              <a:bodyPr rot="-5400000" vert="horz"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s-EC"/>
              </a:p>
            </c:txPr>
            <c:dLblPos val="inEnd"/>
            <c:showVal val="1"/>
          </c:dLbls>
          <c:cat>
            <c:strRef>
              <c:f>'GRAFICO 2'!$G$15:$G$20</c:f>
              <c:strCache>
                <c:ptCount val="6"/>
                <c:pt idx="0">
                  <c:v>Negro</c:v>
                </c:pt>
                <c:pt idx="1">
                  <c:v>Aromatizado</c:v>
                </c:pt>
                <c:pt idx="2">
                  <c:v>Verde</c:v>
                </c:pt>
                <c:pt idx="3">
                  <c:v>Blanco</c:v>
                </c:pt>
                <c:pt idx="4">
                  <c:v>Rojo</c:v>
                </c:pt>
                <c:pt idx="5">
                  <c:v>Azul</c:v>
                </c:pt>
              </c:strCache>
            </c:strRef>
          </c:cat>
          <c:val>
            <c:numRef>
              <c:f>'GRAFICO 2'!$I$15:$I$20</c:f>
              <c:numCache>
                <c:formatCode>0.00%</c:formatCode>
                <c:ptCount val="6"/>
                <c:pt idx="0">
                  <c:v>0.59223300970873582</c:v>
                </c:pt>
                <c:pt idx="1">
                  <c:v>0.25242718446601925</c:v>
                </c:pt>
                <c:pt idx="2">
                  <c:v>0.13592233009708782</c:v>
                </c:pt>
                <c:pt idx="3">
                  <c:v>0.11650485436893221</c:v>
                </c:pt>
                <c:pt idx="4">
                  <c:v>9.7087378640776698E-2</c:v>
                </c:pt>
                <c:pt idx="5">
                  <c:v>2.9126213592233007E-2</c:v>
                </c:pt>
              </c:numCache>
            </c:numRef>
          </c:val>
        </c:ser>
        <c:ser>
          <c:idx val="2"/>
          <c:order val="2"/>
          <c:tx>
            <c:strRef>
              <c:f>'GRAFICO 2'!$J$14</c:f>
              <c:strCache>
                <c:ptCount val="1"/>
                <c:pt idx="0">
                  <c:v>Bajo</c:v>
                </c:pt>
              </c:strCache>
            </c:strRef>
          </c:tx>
          <c:dLbls>
            <c:dLbl>
              <c:idx val="3"/>
              <c:layout>
                <c:manualLayout>
                  <c:x val="0"/>
                  <c:y val="9.2592592592593281E-3"/>
                </c:manualLayout>
              </c:layout>
              <c:dLblPos val="inEnd"/>
              <c:showVal val="1"/>
            </c:dLbl>
            <c:dLbl>
              <c:idx val="4"/>
              <c:layout>
                <c:manualLayout>
                  <c:x val="0"/>
                  <c:y val="1.851851851851867E-2"/>
                </c:manualLayout>
              </c:layout>
              <c:dLblPos val="inEnd"/>
              <c:showVal val="1"/>
            </c:dLbl>
            <c:dLbl>
              <c:idx val="5"/>
              <c:layout>
                <c:manualLayout>
                  <c:x val="0"/>
                  <c:y val="-2.7777777777778002E-2"/>
                </c:manualLayout>
              </c:layout>
              <c:dLblPos val="inEnd"/>
              <c:showVal val="1"/>
            </c:dLbl>
            <c:numFmt formatCode="0%" sourceLinked="0"/>
            <c:txPr>
              <a:bodyPr rot="-5400000" vert="horz"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s-EC"/>
              </a:p>
            </c:txPr>
            <c:dLblPos val="inEnd"/>
            <c:showVal val="1"/>
          </c:dLbls>
          <c:cat>
            <c:strRef>
              <c:f>'GRAFICO 2'!$G$15:$G$20</c:f>
              <c:strCache>
                <c:ptCount val="6"/>
                <c:pt idx="0">
                  <c:v>Negro</c:v>
                </c:pt>
                <c:pt idx="1">
                  <c:v>Aromatizado</c:v>
                </c:pt>
                <c:pt idx="2">
                  <c:v>Verde</c:v>
                </c:pt>
                <c:pt idx="3">
                  <c:v>Blanco</c:v>
                </c:pt>
                <c:pt idx="4">
                  <c:v>Rojo</c:v>
                </c:pt>
                <c:pt idx="5">
                  <c:v>Azul</c:v>
                </c:pt>
              </c:strCache>
            </c:strRef>
          </c:cat>
          <c:val>
            <c:numRef>
              <c:f>'GRAFICO 2'!$J$15:$J$20</c:f>
              <c:numCache>
                <c:formatCode>0.00%</c:formatCode>
                <c:ptCount val="6"/>
                <c:pt idx="0">
                  <c:v>0.58510638297872197</c:v>
                </c:pt>
                <c:pt idx="1">
                  <c:v>0.36170212765957482</c:v>
                </c:pt>
                <c:pt idx="2">
                  <c:v>0.19148936170212819</c:v>
                </c:pt>
                <c:pt idx="3">
                  <c:v>7.4468085106382989E-2</c:v>
                </c:pt>
                <c:pt idx="4">
                  <c:v>0.10638297872340426</c:v>
                </c:pt>
                <c:pt idx="5">
                  <c:v>4.2553191489361722E-2</c:v>
                </c:pt>
              </c:numCache>
            </c:numRef>
          </c:val>
        </c:ser>
        <c:dLbls>
          <c:showVal val="1"/>
        </c:dLbls>
        <c:overlap val="-25"/>
        <c:axId val="63289600"/>
        <c:axId val="63188992"/>
      </c:barChart>
      <c:catAx>
        <c:axId val="63289600"/>
        <c:scaling>
          <c:orientation val="minMax"/>
        </c:scaling>
        <c:axPos val="b"/>
        <c:numFmt formatCode="General" sourceLinked="1"/>
        <c:majorTickMark val="none"/>
        <c:tickLblPos val="nextTo"/>
        <c:crossAx val="63188992"/>
        <c:crosses val="autoZero"/>
        <c:auto val="1"/>
        <c:lblAlgn val="ctr"/>
        <c:lblOffset val="100"/>
      </c:catAx>
      <c:valAx>
        <c:axId val="63188992"/>
        <c:scaling>
          <c:orientation val="minMax"/>
        </c:scaling>
        <c:delete val="1"/>
        <c:axPos val="l"/>
        <c:numFmt formatCode="0.00%" sourceLinked="1"/>
        <c:tickLblPos val="none"/>
        <c:crossAx val="632896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6015244969378835"/>
          <c:y val="0.90277777777777779"/>
          <c:w val="0.31302821522309893"/>
          <c:h val="8.3717191601050026E-2"/>
        </c:manualLayout>
      </c:layout>
      <c:txPr>
        <a:bodyPr/>
        <a:lstStyle/>
        <a:p>
          <a:pPr>
            <a:defRPr sz="1000"/>
          </a:pPr>
          <a:endParaRPr lang="es-EC"/>
        </a:p>
      </c:txPr>
    </c:legend>
    <c:plotVisOnly val="1"/>
    <c:dispBlanksAs val="gap"/>
  </c:chart>
  <c:spPr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roundedCorners val="1"/>
  <c:chart>
    <c:autoTitleDeleted val="1"/>
    <c:plotArea>
      <c:layout>
        <c:manualLayout>
          <c:layoutTarget val="inner"/>
          <c:xMode val="edge"/>
          <c:yMode val="edge"/>
          <c:x val="0.11710984865339137"/>
          <c:y val="0.15788203557888641"/>
          <c:w val="0.78158846092887868"/>
          <c:h val="0.70020292805157691"/>
        </c:manualLayout>
      </c:layout>
      <c:barChart>
        <c:barDir val="col"/>
        <c:grouping val="clustered"/>
        <c:ser>
          <c:idx val="0"/>
          <c:order val="0"/>
          <c:tx>
            <c:strRef>
              <c:f>PREG!$B$48</c:f>
              <c:strCache>
                <c:ptCount val="1"/>
                <c:pt idx="0">
                  <c:v>Frecuencia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0"/>
                  <c:y val="0.1388888888888889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.18981481481481491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0.47222222222222232"/>
                </c:manualLayout>
              </c:layout>
              <c:showVal val="1"/>
            </c:dLbl>
            <c:dLbl>
              <c:idx val="3"/>
              <c:layout>
                <c:manualLayout>
                  <c:x val="5.5553368328958878E-3"/>
                  <c:y val="0.42592592592592837"/>
                </c:manualLayout>
              </c:layout>
              <c:showVal val="1"/>
            </c:dLbl>
            <c:spPr>
              <a:noFill/>
            </c:spPr>
            <c:showVal val="1"/>
          </c:dLbls>
          <c:cat>
            <c:strRef>
              <c:f>PREG!$B$49:$B$52</c:f>
              <c:strCache>
                <c:ptCount val="4"/>
                <c:pt idx="0">
                  <c:v>Mensual</c:v>
                </c:pt>
                <c:pt idx="1">
                  <c:v>Ocasional</c:v>
                </c:pt>
                <c:pt idx="2">
                  <c:v>Diario</c:v>
                </c:pt>
                <c:pt idx="3">
                  <c:v>Semanal</c:v>
                </c:pt>
              </c:strCache>
            </c:strRef>
          </c:cat>
          <c:val>
            <c:numRef>
              <c:f>PREG!$C$49:$C$52</c:f>
              <c:numCache>
                <c:formatCode>0%</c:formatCode>
                <c:ptCount val="4"/>
                <c:pt idx="0">
                  <c:v>0.14027149321266971</c:v>
                </c:pt>
                <c:pt idx="1">
                  <c:v>0.17647058823529421</c:v>
                </c:pt>
                <c:pt idx="2">
                  <c:v>0.31674208144796456</c:v>
                </c:pt>
                <c:pt idx="3">
                  <c:v>0.36651583710407354</c:v>
                </c:pt>
              </c:numCache>
            </c:numRef>
          </c:val>
        </c:ser>
        <c:axId val="63385984"/>
        <c:axId val="63387520"/>
      </c:barChart>
      <c:lineChart>
        <c:grouping val="standard"/>
        <c:ser>
          <c:idx val="1"/>
          <c:order val="1"/>
          <c:tx>
            <c:strRef>
              <c:f>PREG!$D$48</c:f>
              <c:strCache>
                <c:ptCount val="1"/>
                <c:pt idx="0">
                  <c:v>N° Tasas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circle"/>
            <c:size val="5"/>
            <c:spPr>
              <a:solidFill>
                <a:srgbClr val="C00000"/>
              </a:solidFill>
              <a:ln>
                <a:solidFill>
                  <a:srgbClr val="FF0000"/>
                </a:solidFill>
              </a:ln>
            </c:spPr>
          </c:marker>
          <c:dLbls>
            <c:dLblPos val="t"/>
            <c:showVal val="1"/>
          </c:dLbls>
          <c:cat>
            <c:strRef>
              <c:f>PREG!$B$49:$B$52</c:f>
              <c:strCache>
                <c:ptCount val="4"/>
                <c:pt idx="0">
                  <c:v>Mensual</c:v>
                </c:pt>
                <c:pt idx="1">
                  <c:v>Ocasional</c:v>
                </c:pt>
                <c:pt idx="2">
                  <c:v>Diario</c:v>
                </c:pt>
                <c:pt idx="3">
                  <c:v>Semanal</c:v>
                </c:pt>
              </c:strCache>
            </c:strRef>
          </c:cat>
          <c:val>
            <c:numRef>
              <c:f>PREG!$D$49:$D$52</c:f>
              <c:numCache>
                <c:formatCode>0</c:formatCode>
                <c:ptCount val="4"/>
                <c:pt idx="0">
                  <c:v>4.7741935483870854</c:v>
                </c:pt>
                <c:pt idx="1">
                  <c:v>3.3611111111111112</c:v>
                </c:pt>
                <c:pt idx="2">
                  <c:v>2.0441176470588251</c:v>
                </c:pt>
                <c:pt idx="3">
                  <c:v>3.5124999999999948</c:v>
                </c:pt>
              </c:numCache>
            </c:numRef>
          </c:val>
        </c:ser>
        <c:marker val="1"/>
        <c:axId val="63399040"/>
        <c:axId val="63389056"/>
      </c:lineChart>
      <c:catAx>
        <c:axId val="63385984"/>
        <c:scaling>
          <c:orientation val="minMax"/>
        </c:scaling>
        <c:axPos val="b"/>
        <c:tickLblPos val="nextTo"/>
        <c:crossAx val="63387520"/>
        <c:crosses val="autoZero"/>
        <c:auto val="1"/>
        <c:lblAlgn val="ctr"/>
        <c:lblOffset val="100"/>
      </c:catAx>
      <c:valAx>
        <c:axId val="63387520"/>
        <c:scaling>
          <c:orientation val="minMax"/>
        </c:scaling>
        <c:axPos val="l"/>
        <c:numFmt formatCode="0%" sourceLinked="1"/>
        <c:tickLblPos val="nextTo"/>
        <c:crossAx val="63385984"/>
        <c:crosses val="autoZero"/>
        <c:crossBetween val="between"/>
      </c:valAx>
      <c:valAx>
        <c:axId val="63389056"/>
        <c:scaling>
          <c:orientation val="minMax"/>
        </c:scaling>
        <c:axPos val="r"/>
        <c:numFmt formatCode="0" sourceLinked="1"/>
        <c:tickLblPos val="nextTo"/>
        <c:crossAx val="63399040"/>
        <c:crosses val="max"/>
        <c:crossBetween val="between"/>
      </c:valAx>
      <c:catAx>
        <c:axId val="63399040"/>
        <c:scaling>
          <c:orientation val="minMax"/>
        </c:scaling>
        <c:delete val="1"/>
        <c:axPos val="b"/>
        <c:tickLblPos val="none"/>
        <c:crossAx val="63389056"/>
        <c:crosses val="autoZero"/>
        <c:auto val="1"/>
        <c:lblAlgn val="ctr"/>
        <c:lblOffset val="100"/>
      </c:catAx>
    </c:plotArea>
    <c:legend>
      <c:legendPos val="t"/>
      <c:layout>
        <c:manualLayout>
          <c:xMode val="edge"/>
          <c:yMode val="edge"/>
          <c:x val="0.31262339637572839"/>
          <c:y val="4.8726450335644114E-2"/>
          <c:w val="0.38726690577290629"/>
          <c:h val="7.5334341485460019E-2"/>
        </c:manualLayout>
      </c:layout>
      <c:txPr>
        <a:bodyPr/>
        <a:lstStyle/>
        <a:p>
          <a:pPr>
            <a:defRPr sz="1100"/>
          </a:pPr>
          <a:endParaRPr lang="es-EC"/>
        </a:p>
      </c:txPr>
    </c:legend>
    <c:plotVisOnly val="1"/>
    <c:dispBlanksAs val="gap"/>
  </c:chart>
  <c:spPr>
    <a:ln>
      <a:noFill/>
    </a:ln>
  </c:spPr>
  <c:txPr>
    <a:bodyPr/>
    <a:lstStyle/>
    <a:p>
      <a:pPr>
        <a:defRPr>
          <a:latin typeface="+mn-lt"/>
          <a:cs typeface="Arial" pitchFamily="34" charset="0"/>
        </a:defRPr>
      </a:pPr>
      <a:endParaRPr lang="es-EC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roundedCorners val="1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PREG!$B$68</c:f>
              <c:strCache>
                <c:ptCount val="1"/>
                <c:pt idx="0">
                  <c:v>Forma de consumo de Té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lang="es-ES" b="1" i="1">
                    <a:solidFill>
                      <a:srgbClr val="002060"/>
                    </a:solidFill>
                  </a:defRPr>
                </a:pPr>
                <a:endParaRPr lang="es-EC"/>
              </a:p>
            </c:txPr>
            <c:showVal val="1"/>
          </c:dLbls>
          <c:cat>
            <c:strRef>
              <c:f>PREG!$B$69:$B$72</c:f>
              <c:strCache>
                <c:ptCount val="4"/>
                <c:pt idx="0">
                  <c:v>Granel (hoja no empaque)</c:v>
                </c:pt>
                <c:pt idx="1">
                  <c:v>Polvo</c:v>
                </c:pt>
                <c:pt idx="2">
                  <c:v>Botella (liquido)</c:v>
                </c:pt>
                <c:pt idx="3">
                  <c:v>Bolsitas de papel</c:v>
                </c:pt>
              </c:strCache>
            </c:strRef>
          </c:cat>
          <c:val>
            <c:numRef>
              <c:f>PREG!$D$69:$D$72</c:f>
              <c:numCache>
                <c:formatCode>0%</c:formatCode>
                <c:ptCount val="4"/>
                <c:pt idx="0">
                  <c:v>9.0497737556560987E-2</c:v>
                </c:pt>
                <c:pt idx="1">
                  <c:v>0.12217194570135718</c:v>
                </c:pt>
                <c:pt idx="2">
                  <c:v>0.34841628959276133</c:v>
                </c:pt>
                <c:pt idx="3">
                  <c:v>0.59276018099547456</c:v>
                </c:pt>
              </c:numCache>
            </c:numRef>
          </c:val>
        </c:ser>
        <c:dLbls>
          <c:showVal val="1"/>
        </c:dLbls>
        <c:overlap val="-25"/>
        <c:axId val="63470592"/>
        <c:axId val="63476480"/>
      </c:barChart>
      <c:catAx>
        <c:axId val="6347059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63476480"/>
        <c:crosses val="autoZero"/>
        <c:auto val="1"/>
        <c:lblAlgn val="ctr"/>
        <c:lblOffset val="100"/>
      </c:catAx>
      <c:valAx>
        <c:axId val="63476480"/>
        <c:scaling>
          <c:orientation val="minMax"/>
        </c:scaling>
        <c:delete val="1"/>
        <c:axPos val="l"/>
        <c:numFmt formatCode="0%" sourceLinked="1"/>
        <c:tickLblPos val="none"/>
        <c:crossAx val="63470592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image" Target="../media/image21.jpeg"/><Relationship Id="rId4" Type="http://schemas.openxmlformats.org/officeDocument/2006/relationships/image" Target="../media/image24.jpeg"/></Relationships>
</file>

<file path=ppt/diagrams/_rels/drawing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jpeg"/><Relationship Id="rId2" Type="http://schemas.openxmlformats.org/officeDocument/2006/relationships/image" Target="../media/image221.png"/><Relationship Id="rId1" Type="http://schemas.openxmlformats.org/officeDocument/2006/relationships/image" Target="../media/image211.jpeg"/><Relationship Id="rId4" Type="http://schemas.openxmlformats.org/officeDocument/2006/relationships/image" Target="../media/image2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11AA24-03D1-4878-9A5E-2D52355224E4}" type="doc">
      <dgm:prSet loTypeId="urn:microsoft.com/office/officeart/2005/8/layout/process3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62B77738-B9FD-4AA2-BDB0-A1939F887190}">
      <dgm:prSet phldrT="[Texto]" custT="1"/>
      <dgm:spPr/>
      <dgm:t>
        <a:bodyPr/>
        <a:lstStyle/>
        <a:p>
          <a:r>
            <a:rPr lang="es-EC" sz="1400" b="1" dirty="0" smtClean="0">
              <a:solidFill>
                <a:srgbClr val="C00000"/>
              </a:solidFill>
            </a:rPr>
            <a:t>Marchitamiento</a:t>
          </a:r>
          <a:endParaRPr lang="es-EC" sz="1400" b="1" dirty="0">
            <a:solidFill>
              <a:srgbClr val="C00000"/>
            </a:solidFill>
          </a:endParaRPr>
        </a:p>
      </dgm:t>
    </dgm:pt>
    <dgm:pt modelId="{04C55270-7625-47C0-8100-2AE50C01ABCA}" type="parTrans" cxnId="{5B88D37A-ED49-420B-AC49-A46AF600A78B}">
      <dgm:prSet/>
      <dgm:spPr/>
      <dgm:t>
        <a:bodyPr/>
        <a:lstStyle/>
        <a:p>
          <a:endParaRPr lang="es-EC"/>
        </a:p>
      </dgm:t>
    </dgm:pt>
    <dgm:pt modelId="{B25325D5-0103-41D8-BEA8-BB9B6AD3C499}" type="sibTrans" cxnId="{5B88D37A-ED49-420B-AC49-A46AF600A78B}">
      <dgm:prSet/>
      <dgm:spPr/>
      <dgm:t>
        <a:bodyPr/>
        <a:lstStyle/>
        <a:p>
          <a:endParaRPr lang="es-EC"/>
        </a:p>
      </dgm:t>
    </dgm:pt>
    <dgm:pt modelId="{8F0FA1CF-8D1B-499A-AD28-0989FB13E30A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2">
                  <a:lumMod val="50000"/>
                </a:schemeClr>
              </a:solidFill>
            </a:rPr>
            <a:t>Reblandecimiento de la hoja que inicia con la cosecha </a:t>
          </a:r>
          <a:endParaRPr lang="es-EC" sz="1200" dirty="0">
            <a:solidFill>
              <a:schemeClr val="tx2">
                <a:lumMod val="50000"/>
              </a:schemeClr>
            </a:solidFill>
          </a:endParaRPr>
        </a:p>
      </dgm:t>
    </dgm:pt>
    <dgm:pt modelId="{8D3B42E2-3B1A-4028-83BD-47A3F20A35E3}" type="parTrans" cxnId="{EE8B5B68-BF5B-4017-A2E6-8EF727D3A6A0}">
      <dgm:prSet/>
      <dgm:spPr/>
      <dgm:t>
        <a:bodyPr/>
        <a:lstStyle/>
        <a:p>
          <a:endParaRPr lang="es-EC"/>
        </a:p>
      </dgm:t>
    </dgm:pt>
    <dgm:pt modelId="{E712672C-4CD0-44F6-914C-31A2125F0012}" type="sibTrans" cxnId="{EE8B5B68-BF5B-4017-A2E6-8EF727D3A6A0}">
      <dgm:prSet/>
      <dgm:spPr/>
      <dgm:t>
        <a:bodyPr/>
        <a:lstStyle/>
        <a:p>
          <a:endParaRPr lang="es-EC"/>
        </a:p>
      </dgm:t>
    </dgm:pt>
    <dgm:pt modelId="{E6BCFA5A-BCB8-45C2-838A-42305B942FF0}">
      <dgm:prSet phldrT="[Texto]" custT="1"/>
      <dgm:spPr/>
      <dgm:t>
        <a:bodyPr/>
        <a:lstStyle/>
        <a:p>
          <a:r>
            <a:rPr lang="es-EC" sz="1400" b="1" dirty="0" smtClean="0">
              <a:solidFill>
                <a:srgbClr val="C00000"/>
              </a:solidFill>
            </a:rPr>
            <a:t>Enrollado</a:t>
          </a:r>
          <a:endParaRPr lang="es-EC" sz="1400" b="1" dirty="0">
            <a:solidFill>
              <a:srgbClr val="C00000"/>
            </a:solidFill>
          </a:endParaRPr>
        </a:p>
      </dgm:t>
    </dgm:pt>
    <dgm:pt modelId="{E8080605-3CC2-4915-93F3-40AEE49054D6}" type="parTrans" cxnId="{9D1E7146-0FAE-4090-8D2D-AC263C902D5B}">
      <dgm:prSet/>
      <dgm:spPr/>
      <dgm:t>
        <a:bodyPr/>
        <a:lstStyle/>
        <a:p>
          <a:endParaRPr lang="es-EC"/>
        </a:p>
      </dgm:t>
    </dgm:pt>
    <dgm:pt modelId="{708A491E-088A-45ED-AFB9-08E2913B521B}" type="sibTrans" cxnId="{9D1E7146-0FAE-4090-8D2D-AC263C902D5B}">
      <dgm:prSet/>
      <dgm:spPr/>
      <dgm:t>
        <a:bodyPr/>
        <a:lstStyle/>
        <a:p>
          <a:endParaRPr lang="es-EC"/>
        </a:p>
      </dgm:t>
    </dgm:pt>
    <dgm:pt modelId="{DC081E94-EC9A-4713-97DA-8013CD14A10C}">
      <dgm:prSet phldrT="[Texto]"/>
      <dgm:spPr/>
      <dgm:t>
        <a:bodyPr/>
        <a:lstStyle/>
        <a:p>
          <a:r>
            <a:rPr lang="es-EC" dirty="0" smtClean="0">
              <a:solidFill>
                <a:schemeClr val="tx2">
                  <a:lumMod val="50000"/>
                </a:schemeClr>
              </a:solidFill>
            </a:rPr>
            <a:t>Máquinas que rompen las células de la hoja  y liberan aceites esenciales</a:t>
          </a:r>
          <a:endParaRPr lang="es-EC" dirty="0">
            <a:solidFill>
              <a:schemeClr val="tx2">
                <a:lumMod val="50000"/>
              </a:schemeClr>
            </a:solidFill>
          </a:endParaRPr>
        </a:p>
      </dgm:t>
    </dgm:pt>
    <dgm:pt modelId="{94ECADEC-CF52-44AF-BC83-10B5C4D74554}" type="parTrans" cxnId="{506A62ED-8994-437C-B4C5-8A19BDED91F0}">
      <dgm:prSet/>
      <dgm:spPr/>
      <dgm:t>
        <a:bodyPr/>
        <a:lstStyle/>
        <a:p>
          <a:endParaRPr lang="es-EC"/>
        </a:p>
      </dgm:t>
    </dgm:pt>
    <dgm:pt modelId="{C864EA7E-698E-44DD-AB46-805E5E571236}" type="sibTrans" cxnId="{506A62ED-8994-437C-B4C5-8A19BDED91F0}">
      <dgm:prSet/>
      <dgm:spPr/>
      <dgm:t>
        <a:bodyPr/>
        <a:lstStyle/>
        <a:p>
          <a:endParaRPr lang="es-EC"/>
        </a:p>
      </dgm:t>
    </dgm:pt>
    <dgm:pt modelId="{280FE578-EEDF-4A80-8A21-D21FB7022EF7}">
      <dgm:prSet phldrT="[Texto]" custT="1"/>
      <dgm:spPr/>
      <dgm:t>
        <a:bodyPr/>
        <a:lstStyle/>
        <a:p>
          <a:r>
            <a:rPr lang="es-EC" sz="1400" b="1" dirty="0" smtClean="0">
              <a:solidFill>
                <a:srgbClr val="C00000"/>
              </a:solidFill>
            </a:rPr>
            <a:t>Fermentación</a:t>
          </a:r>
          <a:endParaRPr lang="es-EC" sz="1400" b="1" dirty="0">
            <a:solidFill>
              <a:srgbClr val="C00000"/>
            </a:solidFill>
          </a:endParaRPr>
        </a:p>
      </dgm:t>
    </dgm:pt>
    <dgm:pt modelId="{C70A845A-974D-46DE-A366-CD9D91702A20}" type="parTrans" cxnId="{719B33AD-BA67-461A-8451-0483E5DDDB88}">
      <dgm:prSet/>
      <dgm:spPr/>
      <dgm:t>
        <a:bodyPr/>
        <a:lstStyle/>
        <a:p>
          <a:endParaRPr lang="es-EC"/>
        </a:p>
      </dgm:t>
    </dgm:pt>
    <dgm:pt modelId="{A47387A6-AB10-462A-B483-F30874769E80}" type="sibTrans" cxnId="{719B33AD-BA67-461A-8451-0483E5DDDB88}">
      <dgm:prSet/>
      <dgm:spPr/>
      <dgm:t>
        <a:bodyPr/>
        <a:lstStyle/>
        <a:p>
          <a:endParaRPr lang="es-EC"/>
        </a:p>
      </dgm:t>
    </dgm:pt>
    <dgm:pt modelId="{2BA6BC95-7D75-48F6-B45D-91C1CA23569F}">
      <dgm:prSet phldrT="[Texto]"/>
      <dgm:spPr/>
      <dgm:t>
        <a:bodyPr/>
        <a:lstStyle/>
        <a:p>
          <a:r>
            <a:rPr lang="es-EC" dirty="0" smtClean="0">
              <a:solidFill>
                <a:schemeClr val="tx2">
                  <a:lumMod val="50000"/>
                </a:schemeClr>
              </a:solidFill>
            </a:rPr>
            <a:t>Las hojas se colocan sobre planchas inertes</a:t>
          </a:r>
          <a:endParaRPr lang="es-EC" dirty="0">
            <a:solidFill>
              <a:schemeClr val="tx2">
                <a:lumMod val="50000"/>
              </a:schemeClr>
            </a:solidFill>
          </a:endParaRPr>
        </a:p>
      </dgm:t>
    </dgm:pt>
    <dgm:pt modelId="{A0DDA579-7E07-4388-9764-9D5238AAC81B}" type="parTrans" cxnId="{99300483-6306-4A55-880F-BC9A523992F7}">
      <dgm:prSet/>
      <dgm:spPr/>
      <dgm:t>
        <a:bodyPr/>
        <a:lstStyle/>
        <a:p>
          <a:endParaRPr lang="es-EC"/>
        </a:p>
      </dgm:t>
    </dgm:pt>
    <dgm:pt modelId="{53346D2D-FCCC-4505-8DF0-B7C4DF2DF371}" type="sibTrans" cxnId="{99300483-6306-4A55-880F-BC9A523992F7}">
      <dgm:prSet/>
      <dgm:spPr/>
      <dgm:t>
        <a:bodyPr/>
        <a:lstStyle/>
        <a:p>
          <a:endParaRPr lang="es-EC"/>
        </a:p>
      </dgm:t>
    </dgm:pt>
    <dgm:pt modelId="{B27DE781-ED2A-4399-910F-6E4A170D9394}">
      <dgm:prSet phldrT="[Texto]" custT="1"/>
      <dgm:spPr/>
      <dgm:t>
        <a:bodyPr/>
        <a:lstStyle/>
        <a:p>
          <a:r>
            <a:rPr lang="es-EC" sz="1400" b="1" dirty="0" smtClean="0">
              <a:solidFill>
                <a:srgbClr val="C00000"/>
              </a:solidFill>
            </a:rPr>
            <a:t>Secado</a:t>
          </a:r>
          <a:endParaRPr lang="es-EC" sz="1400" b="1" dirty="0">
            <a:solidFill>
              <a:srgbClr val="C00000"/>
            </a:solidFill>
          </a:endParaRPr>
        </a:p>
      </dgm:t>
    </dgm:pt>
    <dgm:pt modelId="{9AEC5B89-00FB-44E8-89AC-1F5E3AB8BDC0}" type="parTrans" cxnId="{D237D4AA-4B87-42CE-8966-5099AEBD55EF}">
      <dgm:prSet/>
      <dgm:spPr/>
      <dgm:t>
        <a:bodyPr/>
        <a:lstStyle/>
        <a:p>
          <a:endParaRPr lang="es-EC"/>
        </a:p>
      </dgm:t>
    </dgm:pt>
    <dgm:pt modelId="{F837D729-B6A2-4DB6-9B1F-7861891C5C52}" type="sibTrans" cxnId="{D237D4AA-4B87-42CE-8966-5099AEBD55EF}">
      <dgm:prSet/>
      <dgm:spPr/>
      <dgm:t>
        <a:bodyPr/>
        <a:lstStyle/>
        <a:p>
          <a:endParaRPr lang="es-EC"/>
        </a:p>
      </dgm:t>
    </dgm:pt>
    <dgm:pt modelId="{B297E94A-F815-48CF-BE90-D5972A6C9C8D}">
      <dgm:prSet phldrT="[Texto]"/>
      <dgm:spPr/>
      <dgm:t>
        <a:bodyPr/>
        <a:lstStyle/>
        <a:p>
          <a:r>
            <a:rPr lang="es-EC" dirty="0" smtClean="0">
              <a:solidFill>
                <a:schemeClr val="tx2">
                  <a:lumMod val="50000"/>
                </a:schemeClr>
              </a:solidFill>
            </a:rPr>
            <a:t>Se realiza con ventiladores de aire caliente</a:t>
          </a:r>
          <a:endParaRPr lang="es-EC" dirty="0">
            <a:solidFill>
              <a:schemeClr val="tx2">
                <a:lumMod val="50000"/>
              </a:schemeClr>
            </a:solidFill>
          </a:endParaRPr>
        </a:p>
      </dgm:t>
    </dgm:pt>
    <dgm:pt modelId="{A4EA76FF-9079-4A5E-A3DB-CDC312D4DFD9}" type="parTrans" cxnId="{CE02417F-D5ED-4103-AB83-0AE67B78EB83}">
      <dgm:prSet/>
      <dgm:spPr/>
      <dgm:t>
        <a:bodyPr/>
        <a:lstStyle/>
        <a:p>
          <a:endParaRPr lang="es-EC"/>
        </a:p>
      </dgm:t>
    </dgm:pt>
    <dgm:pt modelId="{1F21AD86-130A-42B6-B24E-D3411615DA90}" type="sibTrans" cxnId="{CE02417F-D5ED-4103-AB83-0AE67B78EB83}">
      <dgm:prSet/>
      <dgm:spPr/>
      <dgm:t>
        <a:bodyPr/>
        <a:lstStyle/>
        <a:p>
          <a:endParaRPr lang="es-EC"/>
        </a:p>
      </dgm:t>
    </dgm:pt>
    <dgm:pt modelId="{CF6AF6AC-05E8-4B77-8767-F8541622059F}" type="pres">
      <dgm:prSet presAssocID="{4511AA24-03D1-4878-9A5E-2D52355224E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F1A5A53-2DF8-408D-B230-06C7452BBD8F}" type="pres">
      <dgm:prSet presAssocID="{62B77738-B9FD-4AA2-BDB0-A1939F887190}" presName="composite" presStyleCnt="0"/>
      <dgm:spPr/>
    </dgm:pt>
    <dgm:pt modelId="{1C8F7F0C-A8B1-4EBE-A038-76D8356DD7C7}" type="pres">
      <dgm:prSet presAssocID="{62B77738-B9FD-4AA2-BDB0-A1939F887190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A849DB-8D9F-4129-B0A4-168E6719CFF6}" type="pres">
      <dgm:prSet presAssocID="{62B77738-B9FD-4AA2-BDB0-A1939F887190}" presName="parSh" presStyleLbl="node1" presStyleIdx="0" presStyleCnt="4" custScaleX="110824"/>
      <dgm:spPr/>
      <dgm:t>
        <a:bodyPr/>
        <a:lstStyle/>
        <a:p>
          <a:endParaRPr lang="es-EC"/>
        </a:p>
      </dgm:t>
    </dgm:pt>
    <dgm:pt modelId="{FD07B262-83CE-4ACB-B82C-7FFB0C077ED5}" type="pres">
      <dgm:prSet presAssocID="{62B77738-B9FD-4AA2-BDB0-A1939F887190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022E92-94F7-4790-92A7-8BF5394B7937}" type="pres">
      <dgm:prSet presAssocID="{B25325D5-0103-41D8-BEA8-BB9B6AD3C499}" presName="sibTrans" presStyleLbl="sibTrans2D1" presStyleIdx="0" presStyleCnt="3"/>
      <dgm:spPr/>
      <dgm:t>
        <a:bodyPr/>
        <a:lstStyle/>
        <a:p>
          <a:endParaRPr lang="es-EC"/>
        </a:p>
      </dgm:t>
    </dgm:pt>
    <dgm:pt modelId="{555E014A-5020-4C5D-891A-FC101F0588CA}" type="pres">
      <dgm:prSet presAssocID="{B25325D5-0103-41D8-BEA8-BB9B6AD3C499}" presName="connTx" presStyleLbl="sibTrans2D1" presStyleIdx="0" presStyleCnt="3"/>
      <dgm:spPr/>
      <dgm:t>
        <a:bodyPr/>
        <a:lstStyle/>
        <a:p>
          <a:endParaRPr lang="es-EC"/>
        </a:p>
      </dgm:t>
    </dgm:pt>
    <dgm:pt modelId="{F48EB521-490E-4911-920A-DA2D040C51AA}" type="pres">
      <dgm:prSet presAssocID="{E6BCFA5A-BCB8-45C2-838A-42305B942FF0}" presName="composite" presStyleCnt="0"/>
      <dgm:spPr/>
    </dgm:pt>
    <dgm:pt modelId="{C3B1876F-58E0-4D91-989C-8437AAC612D1}" type="pres">
      <dgm:prSet presAssocID="{E6BCFA5A-BCB8-45C2-838A-42305B942FF0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235A68-340B-4C5D-9DFF-742F7399145A}" type="pres">
      <dgm:prSet presAssocID="{E6BCFA5A-BCB8-45C2-838A-42305B942FF0}" presName="parSh" presStyleLbl="node1" presStyleIdx="1" presStyleCnt="4"/>
      <dgm:spPr/>
      <dgm:t>
        <a:bodyPr/>
        <a:lstStyle/>
        <a:p>
          <a:endParaRPr lang="es-EC"/>
        </a:p>
      </dgm:t>
    </dgm:pt>
    <dgm:pt modelId="{37394CA5-C973-4816-B8F7-F28696C50048}" type="pres">
      <dgm:prSet presAssocID="{E6BCFA5A-BCB8-45C2-838A-42305B942FF0}" presName="desTx" presStyleLbl="fgAcc1" presStyleIdx="1" presStyleCnt="4" custScaleX="15493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D9FD46-6F2C-4A2E-A815-508F999A5EB4}" type="pres">
      <dgm:prSet presAssocID="{708A491E-088A-45ED-AFB9-08E2913B521B}" presName="sibTrans" presStyleLbl="sibTrans2D1" presStyleIdx="1" presStyleCnt="3"/>
      <dgm:spPr/>
      <dgm:t>
        <a:bodyPr/>
        <a:lstStyle/>
        <a:p>
          <a:endParaRPr lang="es-EC"/>
        </a:p>
      </dgm:t>
    </dgm:pt>
    <dgm:pt modelId="{B000E03C-EBE4-4CA8-A7D6-0C9A6193CF2F}" type="pres">
      <dgm:prSet presAssocID="{708A491E-088A-45ED-AFB9-08E2913B521B}" presName="connTx" presStyleLbl="sibTrans2D1" presStyleIdx="1" presStyleCnt="3"/>
      <dgm:spPr/>
      <dgm:t>
        <a:bodyPr/>
        <a:lstStyle/>
        <a:p>
          <a:endParaRPr lang="es-EC"/>
        </a:p>
      </dgm:t>
    </dgm:pt>
    <dgm:pt modelId="{877776A8-A4C8-454F-B952-007FD32226F6}" type="pres">
      <dgm:prSet presAssocID="{280FE578-EEDF-4A80-8A21-D21FB7022EF7}" presName="composite" presStyleCnt="0"/>
      <dgm:spPr/>
    </dgm:pt>
    <dgm:pt modelId="{1C5CED44-CC28-4FE4-85F9-0E685B646795}" type="pres">
      <dgm:prSet presAssocID="{280FE578-EEDF-4A80-8A21-D21FB7022EF7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7BB6BF-8409-4D62-A027-2FAD20AEE62D}" type="pres">
      <dgm:prSet presAssocID="{280FE578-EEDF-4A80-8A21-D21FB7022EF7}" presName="parSh" presStyleLbl="node1" presStyleIdx="2" presStyleCnt="4"/>
      <dgm:spPr/>
      <dgm:t>
        <a:bodyPr/>
        <a:lstStyle/>
        <a:p>
          <a:endParaRPr lang="es-EC"/>
        </a:p>
      </dgm:t>
    </dgm:pt>
    <dgm:pt modelId="{D123681A-AAE8-4F38-A7BE-639C6F01FC92}" type="pres">
      <dgm:prSet presAssocID="{280FE578-EEDF-4A80-8A21-D21FB7022EF7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2315D3-37DD-4870-9A87-633E9CDC70B6}" type="pres">
      <dgm:prSet presAssocID="{A47387A6-AB10-462A-B483-F30874769E80}" presName="sibTrans" presStyleLbl="sibTrans2D1" presStyleIdx="2" presStyleCnt="3"/>
      <dgm:spPr/>
      <dgm:t>
        <a:bodyPr/>
        <a:lstStyle/>
        <a:p>
          <a:endParaRPr lang="es-EC"/>
        </a:p>
      </dgm:t>
    </dgm:pt>
    <dgm:pt modelId="{0E80827F-A70F-46DF-8FDA-6F788EAE636E}" type="pres">
      <dgm:prSet presAssocID="{A47387A6-AB10-462A-B483-F30874769E80}" presName="connTx" presStyleLbl="sibTrans2D1" presStyleIdx="2" presStyleCnt="3"/>
      <dgm:spPr/>
      <dgm:t>
        <a:bodyPr/>
        <a:lstStyle/>
        <a:p>
          <a:endParaRPr lang="es-EC"/>
        </a:p>
      </dgm:t>
    </dgm:pt>
    <dgm:pt modelId="{599A59A8-BE00-4C6D-ADAF-7B98BD73625D}" type="pres">
      <dgm:prSet presAssocID="{B27DE781-ED2A-4399-910F-6E4A170D9394}" presName="composite" presStyleCnt="0"/>
      <dgm:spPr/>
    </dgm:pt>
    <dgm:pt modelId="{FC8E2383-5219-47F6-86A7-EE786EFD6C64}" type="pres">
      <dgm:prSet presAssocID="{B27DE781-ED2A-4399-910F-6E4A170D9394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06C67F-5A6E-485A-82F7-B3666A498100}" type="pres">
      <dgm:prSet presAssocID="{B27DE781-ED2A-4399-910F-6E4A170D9394}" presName="parSh" presStyleLbl="node1" presStyleIdx="3" presStyleCnt="4"/>
      <dgm:spPr/>
      <dgm:t>
        <a:bodyPr/>
        <a:lstStyle/>
        <a:p>
          <a:endParaRPr lang="es-EC"/>
        </a:p>
      </dgm:t>
    </dgm:pt>
    <dgm:pt modelId="{41BB2C54-405E-4553-8B3E-0C794C4D4F67}" type="pres">
      <dgm:prSet presAssocID="{B27DE781-ED2A-4399-910F-6E4A170D9394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D1E7146-0FAE-4090-8D2D-AC263C902D5B}" srcId="{4511AA24-03D1-4878-9A5E-2D52355224E4}" destId="{E6BCFA5A-BCB8-45C2-838A-42305B942FF0}" srcOrd="1" destOrd="0" parTransId="{E8080605-3CC2-4915-93F3-40AEE49054D6}" sibTransId="{708A491E-088A-45ED-AFB9-08E2913B521B}"/>
    <dgm:cxn modelId="{719B33AD-BA67-461A-8451-0483E5DDDB88}" srcId="{4511AA24-03D1-4878-9A5E-2D52355224E4}" destId="{280FE578-EEDF-4A80-8A21-D21FB7022EF7}" srcOrd="2" destOrd="0" parTransId="{C70A845A-974D-46DE-A366-CD9D91702A20}" sibTransId="{A47387A6-AB10-462A-B483-F30874769E80}"/>
    <dgm:cxn modelId="{EE8B5B68-BF5B-4017-A2E6-8EF727D3A6A0}" srcId="{62B77738-B9FD-4AA2-BDB0-A1939F887190}" destId="{8F0FA1CF-8D1B-499A-AD28-0989FB13E30A}" srcOrd="0" destOrd="0" parTransId="{8D3B42E2-3B1A-4028-83BD-47A3F20A35E3}" sibTransId="{E712672C-4CD0-44F6-914C-31A2125F0012}"/>
    <dgm:cxn modelId="{D237D4AA-4B87-42CE-8966-5099AEBD55EF}" srcId="{4511AA24-03D1-4878-9A5E-2D52355224E4}" destId="{B27DE781-ED2A-4399-910F-6E4A170D9394}" srcOrd="3" destOrd="0" parTransId="{9AEC5B89-00FB-44E8-89AC-1F5E3AB8BDC0}" sibTransId="{F837D729-B6A2-4DB6-9B1F-7861891C5C52}"/>
    <dgm:cxn modelId="{02F35C18-E43B-4E34-8DC3-4F1016AD5FAF}" type="presOf" srcId="{B27DE781-ED2A-4399-910F-6E4A170D9394}" destId="{FC8E2383-5219-47F6-86A7-EE786EFD6C64}" srcOrd="0" destOrd="0" presId="urn:microsoft.com/office/officeart/2005/8/layout/process3"/>
    <dgm:cxn modelId="{12D8947A-30DB-45C6-9EC3-CCB30B16802C}" type="presOf" srcId="{8F0FA1CF-8D1B-499A-AD28-0989FB13E30A}" destId="{FD07B262-83CE-4ACB-B82C-7FFB0C077ED5}" srcOrd="0" destOrd="0" presId="urn:microsoft.com/office/officeart/2005/8/layout/process3"/>
    <dgm:cxn modelId="{506A62ED-8994-437C-B4C5-8A19BDED91F0}" srcId="{E6BCFA5A-BCB8-45C2-838A-42305B942FF0}" destId="{DC081E94-EC9A-4713-97DA-8013CD14A10C}" srcOrd="0" destOrd="0" parTransId="{94ECADEC-CF52-44AF-BC83-10B5C4D74554}" sibTransId="{C864EA7E-698E-44DD-AB46-805E5E571236}"/>
    <dgm:cxn modelId="{EC7BC2DB-76E1-400C-A288-489F6E35C7B2}" type="presOf" srcId="{A47387A6-AB10-462A-B483-F30874769E80}" destId="{0E80827F-A70F-46DF-8FDA-6F788EAE636E}" srcOrd="1" destOrd="0" presId="urn:microsoft.com/office/officeart/2005/8/layout/process3"/>
    <dgm:cxn modelId="{E4BFBE6A-0AAF-481C-98C7-46A849A1E50B}" type="presOf" srcId="{B25325D5-0103-41D8-BEA8-BB9B6AD3C499}" destId="{BD022E92-94F7-4790-92A7-8BF5394B7937}" srcOrd="0" destOrd="0" presId="urn:microsoft.com/office/officeart/2005/8/layout/process3"/>
    <dgm:cxn modelId="{E7D0695F-4A45-4883-BD89-3E94B15115FB}" type="presOf" srcId="{A47387A6-AB10-462A-B483-F30874769E80}" destId="{442315D3-37DD-4870-9A87-633E9CDC70B6}" srcOrd="0" destOrd="0" presId="urn:microsoft.com/office/officeart/2005/8/layout/process3"/>
    <dgm:cxn modelId="{0C133E60-9E5B-4933-923B-FE0ACE530F27}" type="presOf" srcId="{B297E94A-F815-48CF-BE90-D5972A6C9C8D}" destId="{41BB2C54-405E-4553-8B3E-0C794C4D4F67}" srcOrd="0" destOrd="0" presId="urn:microsoft.com/office/officeart/2005/8/layout/process3"/>
    <dgm:cxn modelId="{D0229D1D-C931-4842-95C5-414AAD44A0E1}" type="presOf" srcId="{E6BCFA5A-BCB8-45C2-838A-42305B942FF0}" destId="{C3B1876F-58E0-4D91-989C-8437AAC612D1}" srcOrd="0" destOrd="0" presId="urn:microsoft.com/office/officeart/2005/8/layout/process3"/>
    <dgm:cxn modelId="{5B88D37A-ED49-420B-AC49-A46AF600A78B}" srcId="{4511AA24-03D1-4878-9A5E-2D52355224E4}" destId="{62B77738-B9FD-4AA2-BDB0-A1939F887190}" srcOrd="0" destOrd="0" parTransId="{04C55270-7625-47C0-8100-2AE50C01ABCA}" sibTransId="{B25325D5-0103-41D8-BEA8-BB9B6AD3C499}"/>
    <dgm:cxn modelId="{284DB048-2290-4BCD-BA51-53CEE1A08625}" type="presOf" srcId="{B27DE781-ED2A-4399-910F-6E4A170D9394}" destId="{9D06C67F-5A6E-485A-82F7-B3666A498100}" srcOrd="1" destOrd="0" presId="urn:microsoft.com/office/officeart/2005/8/layout/process3"/>
    <dgm:cxn modelId="{ADC9A58E-DDDD-4798-AE65-9B6593429B49}" type="presOf" srcId="{708A491E-088A-45ED-AFB9-08E2913B521B}" destId="{F9D9FD46-6F2C-4A2E-A815-508F999A5EB4}" srcOrd="0" destOrd="0" presId="urn:microsoft.com/office/officeart/2005/8/layout/process3"/>
    <dgm:cxn modelId="{24959F13-1C63-4878-B20F-EE5384CF4D88}" type="presOf" srcId="{E6BCFA5A-BCB8-45C2-838A-42305B942FF0}" destId="{65235A68-340B-4C5D-9DFF-742F7399145A}" srcOrd="1" destOrd="0" presId="urn:microsoft.com/office/officeart/2005/8/layout/process3"/>
    <dgm:cxn modelId="{99300483-6306-4A55-880F-BC9A523992F7}" srcId="{280FE578-EEDF-4A80-8A21-D21FB7022EF7}" destId="{2BA6BC95-7D75-48F6-B45D-91C1CA23569F}" srcOrd="0" destOrd="0" parTransId="{A0DDA579-7E07-4388-9764-9D5238AAC81B}" sibTransId="{53346D2D-FCCC-4505-8DF0-B7C4DF2DF371}"/>
    <dgm:cxn modelId="{7664A65B-7100-4619-B37D-F57114427320}" type="presOf" srcId="{280FE578-EEDF-4A80-8A21-D21FB7022EF7}" destId="{1C5CED44-CC28-4FE4-85F9-0E685B646795}" srcOrd="0" destOrd="0" presId="urn:microsoft.com/office/officeart/2005/8/layout/process3"/>
    <dgm:cxn modelId="{D7BFEF4D-0D3F-4A02-B98E-F001259CF5FE}" type="presOf" srcId="{2BA6BC95-7D75-48F6-B45D-91C1CA23569F}" destId="{D123681A-AAE8-4F38-A7BE-639C6F01FC92}" srcOrd="0" destOrd="0" presId="urn:microsoft.com/office/officeart/2005/8/layout/process3"/>
    <dgm:cxn modelId="{60F1DB65-D039-455A-AB3A-B65236753CE5}" type="presOf" srcId="{708A491E-088A-45ED-AFB9-08E2913B521B}" destId="{B000E03C-EBE4-4CA8-A7D6-0C9A6193CF2F}" srcOrd="1" destOrd="0" presId="urn:microsoft.com/office/officeart/2005/8/layout/process3"/>
    <dgm:cxn modelId="{4CF797EB-1F39-42BA-AB70-AF8DDB7B8BB9}" type="presOf" srcId="{62B77738-B9FD-4AA2-BDB0-A1939F887190}" destId="{1C8F7F0C-A8B1-4EBE-A038-76D8356DD7C7}" srcOrd="0" destOrd="0" presId="urn:microsoft.com/office/officeart/2005/8/layout/process3"/>
    <dgm:cxn modelId="{F03B96D8-1064-4AF6-8F50-F3496F6958AD}" type="presOf" srcId="{DC081E94-EC9A-4713-97DA-8013CD14A10C}" destId="{37394CA5-C973-4816-B8F7-F28696C50048}" srcOrd="0" destOrd="0" presId="urn:microsoft.com/office/officeart/2005/8/layout/process3"/>
    <dgm:cxn modelId="{F26B891D-78AD-4227-87DC-62B3F447E5A9}" type="presOf" srcId="{62B77738-B9FD-4AA2-BDB0-A1939F887190}" destId="{DEA849DB-8D9F-4129-B0A4-168E6719CFF6}" srcOrd="1" destOrd="0" presId="urn:microsoft.com/office/officeart/2005/8/layout/process3"/>
    <dgm:cxn modelId="{F159A476-EB67-42FE-8489-459198C8020A}" type="presOf" srcId="{4511AA24-03D1-4878-9A5E-2D52355224E4}" destId="{CF6AF6AC-05E8-4B77-8767-F8541622059F}" srcOrd="0" destOrd="0" presId="urn:microsoft.com/office/officeart/2005/8/layout/process3"/>
    <dgm:cxn modelId="{CE02417F-D5ED-4103-AB83-0AE67B78EB83}" srcId="{B27DE781-ED2A-4399-910F-6E4A170D9394}" destId="{B297E94A-F815-48CF-BE90-D5972A6C9C8D}" srcOrd="0" destOrd="0" parTransId="{A4EA76FF-9079-4A5E-A3DB-CDC312D4DFD9}" sibTransId="{1F21AD86-130A-42B6-B24E-D3411615DA90}"/>
    <dgm:cxn modelId="{2B0670E0-27E8-4EA5-9DFA-AF10CCA4AD55}" type="presOf" srcId="{280FE578-EEDF-4A80-8A21-D21FB7022EF7}" destId="{C37BB6BF-8409-4D62-A027-2FAD20AEE62D}" srcOrd="1" destOrd="0" presId="urn:microsoft.com/office/officeart/2005/8/layout/process3"/>
    <dgm:cxn modelId="{EA775598-80B4-46B9-88ED-3AC6F78473BB}" type="presOf" srcId="{B25325D5-0103-41D8-BEA8-BB9B6AD3C499}" destId="{555E014A-5020-4C5D-891A-FC101F0588CA}" srcOrd="1" destOrd="0" presId="urn:microsoft.com/office/officeart/2005/8/layout/process3"/>
    <dgm:cxn modelId="{DBBB6657-2611-4309-8B2C-A09D589C6815}" type="presParOf" srcId="{CF6AF6AC-05E8-4B77-8767-F8541622059F}" destId="{FF1A5A53-2DF8-408D-B230-06C7452BBD8F}" srcOrd="0" destOrd="0" presId="urn:microsoft.com/office/officeart/2005/8/layout/process3"/>
    <dgm:cxn modelId="{DDCAC55A-7C05-403D-B936-16DBBA314D8F}" type="presParOf" srcId="{FF1A5A53-2DF8-408D-B230-06C7452BBD8F}" destId="{1C8F7F0C-A8B1-4EBE-A038-76D8356DD7C7}" srcOrd="0" destOrd="0" presId="urn:microsoft.com/office/officeart/2005/8/layout/process3"/>
    <dgm:cxn modelId="{29550875-ADC6-444C-AF70-823AC6B9C579}" type="presParOf" srcId="{FF1A5A53-2DF8-408D-B230-06C7452BBD8F}" destId="{DEA849DB-8D9F-4129-B0A4-168E6719CFF6}" srcOrd="1" destOrd="0" presId="urn:microsoft.com/office/officeart/2005/8/layout/process3"/>
    <dgm:cxn modelId="{0B81A9CC-CC9A-4B98-8C6D-0D6DE0F32B96}" type="presParOf" srcId="{FF1A5A53-2DF8-408D-B230-06C7452BBD8F}" destId="{FD07B262-83CE-4ACB-B82C-7FFB0C077ED5}" srcOrd="2" destOrd="0" presId="urn:microsoft.com/office/officeart/2005/8/layout/process3"/>
    <dgm:cxn modelId="{B35CBD64-C166-4B09-AE59-5ED625D88657}" type="presParOf" srcId="{CF6AF6AC-05E8-4B77-8767-F8541622059F}" destId="{BD022E92-94F7-4790-92A7-8BF5394B7937}" srcOrd="1" destOrd="0" presId="urn:microsoft.com/office/officeart/2005/8/layout/process3"/>
    <dgm:cxn modelId="{794E4662-7D5A-4FDA-887A-2F46767F4B24}" type="presParOf" srcId="{BD022E92-94F7-4790-92A7-8BF5394B7937}" destId="{555E014A-5020-4C5D-891A-FC101F0588CA}" srcOrd="0" destOrd="0" presId="urn:microsoft.com/office/officeart/2005/8/layout/process3"/>
    <dgm:cxn modelId="{660F6AEF-894E-4425-B9A7-700E009F9740}" type="presParOf" srcId="{CF6AF6AC-05E8-4B77-8767-F8541622059F}" destId="{F48EB521-490E-4911-920A-DA2D040C51AA}" srcOrd="2" destOrd="0" presId="urn:microsoft.com/office/officeart/2005/8/layout/process3"/>
    <dgm:cxn modelId="{0DECF328-738C-4164-AD02-8158CF3C5D10}" type="presParOf" srcId="{F48EB521-490E-4911-920A-DA2D040C51AA}" destId="{C3B1876F-58E0-4D91-989C-8437AAC612D1}" srcOrd="0" destOrd="0" presId="urn:microsoft.com/office/officeart/2005/8/layout/process3"/>
    <dgm:cxn modelId="{06D7835B-51A6-4D5D-8A3F-8B5B4CCDB8B2}" type="presParOf" srcId="{F48EB521-490E-4911-920A-DA2D040C51AA}" destId="{65235A68-340B-4C5D-9DFF-742F7399145A}" srcOrd="1" destOrd="0" presId="urn:microsoft.com/office/officeart/2005/8/layout/process3"/>
    <dgm:cxn modelId="{7E029268-5DFC-47CE-BE7A-5432C57F568B}" type="presParOf" srcId="{F48EB521-490E-4911-920A-DA2D040C51AA}" destId="{37394CA5-C973-4816-B8F7-F28696C50048}" srcOrd="2" destOrd="0" presId="urn:microsoft.com/office/officeart/2005/8/layout/process3"/>
    <dgm:cxn modelId="{27BCBE48-7921-406A-8688-C92D0BD10E5E}" type="presParOf" srcId="{CF6AF6AC-05E8-4B77-8767-F8541622059F}" destId="{F9D9FD46-6F2C-4A2E-A815-508F999A5EB4}" srcOrd="3" destOrd="0" presId="urn:microsoft.com/office/officeart/2005/8/layout/process3"/>
    <dgm:cxn modelId="{5BB9B1EB-C0B1-46AA-BDC2-9239C7BA7901}" type="presParOf" srcId="{F9D9FD46-6F2C-4A2E-A815-508F999A5EB4}" destId="{B000E03C-EBE4-4CA8-A7D6-0C9A6193CF2F}" srcOrd="0" destOrd="0" presId="urn:microsoft.com/office/officeart/2005/8/layout/process3"/>
    <dgm:cxn modelId="{F82C2361-E397-4B91-9FDC-F423479CC2ED}" type="presParOf" srcId="{CF6AF6AC-05E8-4B77-8767-F8541622059F}" destId="{877776A8-A4C8-454F-B952-007FD32226F6}" srcOrd="4" destOrd="0" presId="urn:microsoft.com/office/officeart/2005/8/layout/process3"/>
    <dgm:cxn modelId="{84B1B88F-9899-441A-9530-84C765C86B10}" type="presParOf" srcId="{877776A8-A4C8-454F-B952-007FD32226F6}" destId="{1C5CED44-CC28-4FE4-85F9-0E685B646795}" srcOrd="0" destOrd="0" presId="urn:microsoft.com/office/officeart/2005/8/layout/process3"/>
    <dgm:cxn modelId="{4D0C31EA-7F65-4A21-BC0B-094BFE49D0A2}" type="presParOf" srcId="{877776A8-A4C8-454F-B952-007FD32226F6}" destId="{C37BB6BF-8409-4D62-A027-2FAD20AEE62D}" srcOrd="1" destOrd="0" presId="urn:microsoft.com/office/officeart/2005/8/layout/process3"/>
    <dgm:cxn modelId="{FE323CC4-0ADE-4C94-877B-98F90CF459BD}" type="presParOf" srcId="{877776A8-A4C8-454F-B952-007FD32226F6}" destId="{D123681A-AAE8-4F38-A7BE-639C6F01FC92}" srcOrd="2" destOrd="0" presId="urn:microsoft.com/office/officeart/2005/8/layout/process3"/>
    <dgm:cxn modelId="{0D418E49-FB3E-4D9B-AAA7-A83EC650B36C}" type="presParOf" srcId="{CF6AF6AC-05E8-4B77-8767-F8541622059F}" destId="{442315D3-37DD-4870-9A87-633E9CDC70B6}" srcOrd="5" destOrd="0" presId="urn:microsoft.com/office/officeart/2005/8/layout/process3"/>
    <dgm:cxn modelId="{F1EE4060-1B34-4D1D-8A91-2A3B3DB5F3DF}" type="presParOf" srcId="{442315D3-37DD-4870-9A87-633E9CDC70B6}" destId="{0E80827F-A70F-46DF-8FDA-6F788EAE636E}" srcOrd="0" destOrd="0" presId="urn:microsoft.com/office/officeart/2005/8/layout/process3"/>
    <dgm:cxn modelId="{4A0830FA-BD8B-47A0-BDA8-CC42FC88CEDE}" type="presParOf" srcId="{CF6AF6AC-05E8-4B77-8767-F8541622059F}" destId="{599A59A8-BE00-4C6D-ADAF-7B98BD73625D}" srcOrd="6" destOrd="0" presId="urn:microsoft.com/office/officeart/2005/8/layout/process3"/>
    <dgm:cxn modelId="{4166FABB-F499-4392-BC91-32405E033592}" type="presParOf" srcId="{599A59A8-BE00-4C6D-ADAF-7B98BD73625D}" destId="{FC8E2383-5219-47F6-86A7-EE786EFD6C64}" srcOrd="0" destOrd="0" presId="urn:microsoft.com/office/officeart/2005/8/layout/process3"/>
    <dgm:cxn modelId="{5A46916D-68F1-473C-9040-7930DA8BF8B6}" type="presParOf" srcId="{599A59A8-BE00-4C6D-ADAF-7B98BD73625D}" destId="{9D06C67F-5A6E-485A-82F7-B3666A498100}" srcOrd="1" destOrd="0" presId="urn:microsoft.com/office/officeart/2005/8/layout/process3"/>
    <dgm:cxn modelId="{61A28D1D-4C81-4248-B21E-B9A88E75892A}" type="presParOf" srcId="{599A59A8-BE00-4C6D-ADAF-7B98BD73625D}" destId="{41BB2C54-405E-4553-8B3E-0C794C4D4F67}" srcOrd="2" destOrd="0" presId="urn:microsoft.com/office/officeart/2005/8/layout/process3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D3827A9-AEDB-41F0-AAC1-1D9D639459A6}" type="doc">
      <dgm:prSet loTypeId="urn:microsoft.com/office/officeart/2005/8/layout/lProcess3" loCatId="process" qsTypeId="urn:microsoft.com/office/officeart/2005/8/quickstyle/simple3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s-EC"/>
        </a:p>
      </dgm:t>
    </dgm:pt>
    <dgm:pt modelId="{4B4C837E-0130-4885-91A3-F6A1D889479B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1500" b="1" dirty="0" smtClean="0">
              <a:solidFill>
                <a:srgbClr val="C00000"/>
              </a:solidFill>
            </a:rPr>
            <a:t>Hipótesis 3:</a:t>
          </a:r>
          <a:r>
            <a:rPr lang="es-EC" sz="1500" b="1" i="1" dirty="0" smtClean="0">
              <a:solidFill>
                <a:srgbClr val="C00000"/>
              </a:solidFill>
            </a:rPr>
            <a:t> </a:t>
          </a:r>
          <a:r>
            <a:rPr lang="es-EC" sz="1500" i="1" dirty="0" smtClean="0"/>
            <a:t>Las personas de estrato alto tienen mayor conocimiento de la existencia de Salas de Té en Quito.</a:t>
          </a:r>
          <a:endParaRPr lang="es-EC" sz="1500" i="1" dirty="0"/>
        </a:p>
      </dgm:t>
    </dgm:pt>
    <dgm:pt modelId="{D403BCA0-1DA7-4CD5-A9B4-FBF2D45F6891}" type="parTrans" cxnId="{3C7F50F0-856B-486E-8E7A-D1037419B4F2}">
      <dgm:prSet/>
      <dgm:spPr/>
      <dgm:t>
        <a:bodyPr/>
        <a:lstStyle/>
        <a:p>
          <a:endParaRPr lang="es-EC" sz="1500"/>
        </a:p>
      </dgm:t>
    </dgm:pt>
    <dgm:pt modelId="{A7E9F220-5C8A-41EF-A443-38697EF5B8E3}" type="sibTrans" cxnId="{3C7F50F0-856B-486E-8E7A-D1037419B4F2}">
      <dgm:prSet/>
      <dgm:spPr/>
      <dgm:t>
        <a:bodyPr/>
        <a:lstStyle/>
        <a:p>
          <a:endParaRPr lang="es-EC" sz="1500"/>
        </a:p>
      </dgm:t>
    </dgm:pt>
    <dgm:pt modelId="{BB2EDEAC-2269-4192-83CE-A71881FBA3C6}" type="pres">
      <dgm:prSet presAssocID="{4D3827A9-AEDB-41F0-AAC1-1D9D639459A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F9D4C80C-256D-467D-9314-B267E42C8355}" type="pres">
      <dgm:prSet presAssocID="{4B4C837E-0130-4885-91A3-F6A1D889479B}" presName="horFlow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9BB17F57-E2D9-4038-9FC1-3A6EB5C3FF18}" type="pres">
      <dgm:prSet presAssocID="{4B4C837E-0130-4885-91A3-F6A1D889479B}" presName="bigChev" presStyleLbl="node1" presStyleIdx="0" presStyleCnt="1" custScaleY="90002" custLinFactNeighborY="-11607"/>
      <dgm:spPr/>
      <dgm:t>
        <a:bodyPr/>
        <a:lstStyle/>
        <a:p>
          <a:endParaRPr lang="es-EC"/>
        </a:p>
      </dgm:t>
    </dgm:pt>
  </dgm:ptLst>
  <dgm:cxnLst>
    <dgm:cxn modelId="{DD4FEA16-7130-4415-98FE-BEEB47D7A7ED}" type="presOf" srcId="{4B4C837E-0130-4885-91A3-F6A1D889479B}" destId="{9BB17F57-E2D9-4038-9FC1-3A6EB5C3FF18}" srcOrd="0" destOrd="0" presId="urn:microsoft.com/office/officeart/2005/8/layout/lProcess3"/>
    <dgm:cxn modelId="{04847E80-CA41-480C-9BD9-67E2522D270D}" type="presOf" srcId="{4D3827A9-AEDB-41F0-AAC1-1D9D639459A6}" destId="{BB2EDEAC-2269-4192-83CE-A71881FBA3C6}" srcOrd="0" destOrd="0" presId="urn:microsoft.com/office/officeart/2005/8/layout/lProcess3"/>
    <dgm:cxn modelId="{3C7F50F0-856B-486E-8E7A-D1037419B4F2}" srcId="{4D3827A9-AEDB-41F0-AAC1-1D9D639459A6}" destId="{4B4C837E-0130-4885-91A3-F6A1D889479B}" srcOrd="0" destOrd="0" parTransId="{D403BCA0-1DA7-4CD5-A9B4-FBF2D45F6891}" sibTransId="{A7E9F220-5C8A-41EF-A443-38697EF5B8E3}"/>
    <dgm:cxn modelId="{048EFBBF-2CEE-48F1-A415-562F1323D23C}" type="presParOf" srcId="{BB2EDEAC-2269-4192-83CE-A71881FBA3C6}" destId="{F9D4C80C-256D-467D-9314-B267E42C8355}" srcOrd="0" destOrd="0" presId="urn:microsoft.com/office/officeart/2005/8/layout/lProcess3"/>
    <dgm:cxn modelId="{B9FDAFFB-3825-4C0F-BE20-71C2A1CF213E}" type="presParOf" srcId="{F9D4C80C-256D-467D-9314-B267E42C8355}" destId="{9BB17F57-E2D9-4038-9FC1-3A6EB5C3FF18}" srcOrd="0" destOrd="0" presId="urn:microsoft.com/office/officeart/2005/8/layout/lProcess3"/>
  </dgm:cxnLst>
  <dgm:bg/>
  <dgm:whole/>
  <dgm:extLst>
    <a:ext uri="http://schemas.microsoft.com/office/drawing/2008/diagram">
      <dsp:dataModelExt xmlns="" xmlns:dsp="http://schemas.microsoft.com/office/drawing/2008/diagram" relId="rId1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3A64FC3-51E3-446C-87FC-59A704C9A06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6AC52CA-C8DD-45FC-BD3B-ABB1AF64FF9B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EC" sz="2400" dirty="0" smtClean="0"/>
            <a:t>Aportes de Taylor</a:t>
          </a:r>
          <a:endParaRPr lang="es-EC" sz="2400" dirty="0"/>
        </a:p>
      </dgm:t>
    </dgm:pt>
    <dgm:pt modelId="{8130CFE7-6DDA-46EA-9A33-4D8FD126CED5}" type="parTrans" cxnId="{E6F13407-520D-4D8E-95C1-949FFE0B3D8C}">
      <dgm:prSet/>
      <dgm:spPr/>
      <dgm:t>
        <a:bodyPr/>
        <a:lstStyle/>
        <a:p>
          <a:endParaRPr lang="es-EC"/>
        </a:p>
      </dgm:t>
    </dgm:pt>
    <dgm:pt modelId="{F388527F-2260-4660-A0D8-4B53D36F934F}" type="sibTrans" cxnId="{E6F13407-520D-4D8E-95C1-949FFE0B3D8C}">
      <dgm:prSet/>
      <dgm:spPr/>
      <dgm:t>
        <a:bodyPr/>
        <a:lstStyle/>
        <a:p>
          <a:endParaRPr lang="es-EC"/>
        </a:p>
      </dgm:t>
    </dgm:pt>
    <dgm:pt modelId="{DDB899F9-E2E6-4CFB-BAA4-05D6F55EB847}">
      <dgm:prSet phldrT="[Texto]" custT="1"/>
      <dgm:spPr/>
      <dgm:t>
        <a:bodyPr/>
        <a:lstStyle/>
        <a:p>
          <a:pPr algn="just"/>
          <a:r>
            <a:rPr lang="es-EC" sz="1150" b="1" dirty="0" smtClean="0"/>
            <a:t> Selección personal: </a:t>
          </a:r>
          <a:r>
            <a:rPr lang="es-ES" sz="1150" dirty="0" smtClean="0"/>
            <a:t>en atención a la capacidad física e intelectual de los trabajadores. Personal con experiencia en atención al cliente y que haya trabajado en negocios similares.</a:t>
          </a:r>
          <a:endParaRPr lang="es-EC" sz="1150" dirty="0"/>
        </a:p>
      </dgm:t>
    </dgm:pt>
    <dgm:pt modelId="{5F9BEF5D-E4BA-46AF-90AF-4C17D373652C}" type="parTrans" cxnId="{F1028579-874A-4A40-98BC-1645AAE1626D}">
      <dgm:prSet/>
      <dgm:spPr/>
      <dgm:t>
        <a:bodyPr/>
        <a:lstStyle/>
        <a:p>
          <a:endParaRPr lang="es-EC"/>
        </a:p>
      </dgm:t>
    </dgm:pt>
    <dgm:pt modelId="{7533570D-04C2-479B-8CA0-C10655A8847D}" type="sibTrans" cxnId="{F1028579-874A-4A40-98BC-1645AAE1626D}">
      <dgm:prSet/>
      <dgm:spPr/>
      <dgm:t>
        <a:bodyPr/>
        <a:lstStyle/>
        <a:p>
          <a:endParaRPr lang="es-EC"/>
        </a:p>
      </dgm:t>
    </dgm:pt>
    <dgm:pt modelId="{E4ECDB1E-C1BB-4C01-A93E-605E24AD80AB}">
      <dgm:prSet phldrT="[Texto]" custT="1"/>
      <dgm:spPr/>
      <dgm:t>
        <a:bodyPr/>
        <a:lstStyle/>
        <a:p>
          <a:pPr algn="just"/>
          <a:r>
            <a:rPr lang="es-ES" sz="1150" b="1" dirty="0" smtClean="0"/>
            <a:t> La especialización: </a:t>
          </a:r>
          <a:r>
            <a:rPr lang="es-ES" sz="1150" dirty="0" smtClean="0"/>
            <a:t>en pro del máximo rendimiento. Capacitación acerca de diversos temas relacionados al té.</a:t>
          </a:r>
          <a:endParaRPr lang="es-EC" sz="1150" dirty="0"/>
        </a:p>
      </dgm:t>
    </dgm:pt>
    <dgm:pt modelId="{D2281277-BC40-4FD9-8799-4D338CDD79D9}" type="parTrans" cxnId="{52D47670-072A-4432-AFAE-40B5E27FD818}">
      <dgm:prSet/>
      <dgm:spPr/>
      <dgm:t>
        <a:bodyPr/>
        <a:lstStyle/>
        <a:p>
          <a:endParaRPr lang="es-EC"/>
        </a:p>
      </dgm:t>
    </dgm:pt>
    <dgm:pt modelId="{07580CCF-C41D-41C1-858F-94888AE974F9}" type="sibTrans" cxnId="{52D47670-072A-4432-AFAE-40B5E27FD818}">
      <dgm:prSet/>
      <dgm:spPr/>
      <dgm:t>
        <a:bodyPr/>
        <a:lstStyle/>
        <a:p>
          <a:endParaRPr lang="es-EC"/>
        </a:p>
      </dgm:t>
    </dgm:pt>
    <dgm:pt modelId="{4F86804E-A811-4A74-A822-054E959655CD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EC" sz="2400" dirty="0" smtClean="0"/>
            <a:t>Aportes de </a:t>
          </a:r>
          <a:r>
            <a:rPr lang="es-EC" sz="2400" dirty="0" err="1" smtClean="0"/>
            <a:t>Fayol</a:t>
          </a:r>
          <a:endParaRPr lang="es-EC" sz="2400" dirty="0" smtClean="0"/>
        </a:p>
      </dgm:t>
    </dgm:pt>
    <dgm:pt modelId="{F05BA701-C1EF-46BD-9E17-55AAB42E067F}" type="parTrans" cxnId="{15FB5802-048D-47C7-9035-CE76C806B552}">
      <dgm:prSet/>
      <dgm:spPr/>
      <dgm:t>
        <a:bodyPr/>
        <a:lstStyle/>
        <a:p>
          <a:endParaRPr lang="es-EC"/>
        </a:p>
      </dgm:t>
    </dgm:pt>
    <dgm:pt modelId="{153473F0-5B73-4531-8C0D-322F40A9A225}" type="sibTrans" cxnId="{15FB5802-048D-47C7-9035-CE76C806B552}">
      <dgm:prSet/>
      <dgm:spPr/>
      <dgm:t>
        <a:bodyPr/>
        <a:lstStyle/>
        <a:p>
          <a:endParaRPr lang="es-EC"/>
        </a:p>
      </dgm:t>
    </dgm:pt>
    <dgm:pt modelId="{81ADE5F3-8421-42EC-90BD-E540254DBBAE}">
      <dgm:prSet phldrT="[Texto]" custT="1"/>
      <dgm:spPr/>
      <dgm:t>
        <a:bodyPr/>
        <a:lstStyle/>
        <a:p>
          <a:pPr algn="just"/>
          <a:r>
            <a:rPr lang="es-EC" sz="1150" dirty="0" smtClean="0"/>
            <a:t> </a:t>
          </a:r>
          <a:r>
            <a:rPr lang="es-EC" sz="1150" b="1" dirty="0" smtClean="0"/>
            <a:t>Estructura formal: </a:t>
          </a:r>
          <a:r>
            <a:rPr lang="es-ES" sz="1150" dirty="0" smtClean="0"/>
            <a:t>Las funciones deben vincularse entre sí y según procedimientos. E</a:t>
          </a:r>
          <a:r>
            <a:rPr lang="es-ES" sz="1150" b="0" dirty="0" smtClean="0"/>
            <a:t>structura que permita un correcto funcionamiento del negocio, con funciones establecidas y concatenadas en base a los procesos a implementar.</a:t>
          </a:r>
          <a:r>
            <a:rPr lang="es-EC" sz="1150" b="1" dirty="0" smtClean="0"/>
            <a:t> </a:t>
          </a:r>
          <a:endParaRPr lang="es-EC" sz="1150" b="1" dirty="0"/>
        </a:p>
      </dgm:t>
    </dgm:pt>
    <dgm:pt modelId="{4495BA2B-58F2-4E56-BDBC-7B05D7F78736}" type="parTrans" cxnId="{0ED879F9-BB86-4837-9966-1725F89A73F6}">
      <dgm:prSet/>
      <dgm:spPr/>
      <dgm:t>
        <a:bodyPr/>
        <a:lstStyle/>
        <a:p>
          <a:endParaRPr lang="es-EC"/>
        </a:p>
      </dgm:t>
    </dgm:pt>
    <dgm:pt modelId="{8D0AE2EB-CF5A-4971-BA92-0DA26BFAECAA}" type="sibTrans" cxnId="{0ED879F9-BB86-4837-9966-1725F89A73F6}">
      <dgm:prSet/>
      <dgm:spPr/>
      <dgm:t>
        <a:bodyPr/>
        <a:lstStyle/>
        <a:p>
          <a:endParaRPr lang="es-EC"/>
        </a:p>
      </dgm:t>
    </dgm:pt>
    <dgm:pt modelId="{6754B9FE-63AE-4D4C-AE4A-3E40CA2DAFDE}">
      <dgm:prSet phldrT="[Texto]" custT="1"/>
      <dgm:spPr/>
      <dgm:t>
        <a:bodyPr/>
        <a:lstStyle/>
        <a:p>
          <a:pPr algn="just"/>
          <a:r>
            <a:rPr lang="es-EC" sz="1150" dirty="0" smtClean="0"/>
            <a:t> </a:t>
          </a:r>
          <a:r>
            <a:rPr lang="es-ES" sz="1150" b="1" dirty="0" smtClean="0"/>
            <a:t>Cualidades del Administrador: </a:t>
          </a:r>
          <a:r>
            <a:rPr lang="es-ES" sz="1150" dirty="0" smtClean="0"/>
            <a:t>Habilidades, lealtad, responsabilidad, conocimientos y técnicas. </a:t>
          </a:r>
          <a:r>
            <a:rPr lang="es-ES" sz="1150" b="0" dirty="0" smtClean="0"/>
            <a:t>El administrador contará con estas cualidades, que se verán reflejadas en un servicio de calidad y mejora continua de la empresa.</a:t>
          </a:r>
          <a:endParaRPr lang="es-EC" sz="1150" dirty="0"/>
        </a:p>
      </dgm:t>
    </dgm:pt>
    <dgm:pt modelId="{9B5E1942-3D9B-48BB-8F23-DA9B69CC8E79}" type="parTrans" cxnId="{82105262-E961-418E-94C1-64802B9837E5}">
      <dgm:prSet/>
      <dgm:spPr/>
      <dgm:t>
        <a:bodyPr/>
        <a:lstStyle/>
        <a:p>
          <a:endParaRPr lang="es-EC"/>
        </a:p>
      </dgm:t>
    </dgm:pt>
    <dgm:pt modelId="{9CB0F95A-A47A-43A5-83C5-8C7AD5CE2692}" type="sibTrans" cxnId="{82105262-E961-418E-94C1-64802B9837E5}">
      <dgm:prSet/>
      <dgm:spPr/>
      <dgm:t>
        <a:bodyPr/>
        <a:lstStyle/>
        <a:p>
          <a:endParaRPr lang="es-EC"/>
        </a:p>
      </dgm:t>
    </dgm:pt>
    <dgm:pt modelId="{5EA59F5E-7C37-4E14-8409-6B0496B07340}">
      <dgm:prSet phldrT="[Texto]" custT="1"/>
      <dgm:spPr/>
      <dgm:t>
        <a:bodyPr/>
        <a:lstStyle/>
        <a:p>
          <a:pPr algn="just"/>
          <a:r>
            <a:rPr lang="es-EC" sz="1150" b="1" dirty="0" smtClean="0"/>
            <a:t> </a:t>
          </a:r>
          <a:r>
            <a:rPr lang="es-ES" sz="1150" b="1" dirty="0" smtClean="0"/>
            <a:t>Asignación de nuevas responsabilidades a los Administradores: </a:t>
          </a:r>
          <a:r>
            <a:rPr lang="es-ES" sz="1150" dirty="0" smtClean="0"/>
            <a:t>sistema de remuneraciones diferenciales. R</a:t>
          </a:r>
          <a:r>
            <a:rPr lang="es-ES" sz="1150" b="0" dirty="0" smtClean="0"/>
            <a:t>emuneración variable en base al cumplimiento de objetivos y metas establecidas.</a:t>
          </a:r>
          <a:endParaRPr lang="es-EC" sz="1150" b="1" dirty="0"/>
        </a:p>
      </dgm:t>
    </dgm:pt>
    <dgm:pt modelId="{4DCAF2F2-41C6-467A-9B0E-8C44AE2CA70C}" type="parTrans" cxnId="{69BB1F36-1F92-450B-A5B9-2C3BF4170368}">
      <dgm:prSet/>
      <dgm:spPr/>
      <dgm:t>
        <a:bodyPr/>
        <a:lstStyle/>
        <a:p>
          <a:endParaRPr lang="es-EC"/>
        </a:p>
      </dgm:t>
    </dgm:pt>
    <dgm:pt modelId="{15764164-4C10-4554-905D-61397272AB9E}" type="sibTrans" cxnId="{69BB1F36-1F92-450B-A5B9-2C3BF4170368}">
      <dgm:prSet/>
      <dgm:spPr/>
      <dgm:t>
        <a:bodyPr/>
        <a:lstStyle/>
        <a:p>
          <a:endParaRPr lang="es-EC"/>
        </a:p>
      </dgm:t>
    </dgm:pt>
    <dgm:pt modelId="{1BEAAB43-2F81-4672-A75F-C4C347215686}" type="pres">
      <dgm:prSet presAssocID="{E3A64FC3-51E3-446C-87FC-59A704C9A06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B05543-AECC-4A84-993B-2914657B90C7}" type="pres">
      <dgm:prSet presAssocID="{86AC52CA-C8DD-45FC-BD3B-ABB1AF64FF9B}" presName="linNode" presStyleCnt="0"/>
      <dgm:spPr/>
    </dgm:pt>
    <dgm:pt modelId="{D86B2510-0509-4916-9E47-90A554BD8AC7}" type="pres">
      <dgm:prSet presAssocID="{86AC52CA-C8DD-45FC-BD3B-ABB1AF64FF9B}" presName="parentShp" presStyleLbl="node1" presStyleIdx="0" presStyleCnt="2" custScaleX="7720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8381CE-7D3E-4791-8EA7-A9B5DE985A23}" type="pres">
      <dgm:prSet presAssocID="{86AC52CA-C8DD-45FC-BD3B-ABB1AF64FF9B}" presName="childShp" presStyleLbl="bgAccFollowNode1" presStyleIdx="0" presStyleCnt="2" custScaleY="15090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46C5A9-6962-4BA2-9DEE-5B4C7A9D05AD}" type="pres">
      <dgm:prSet presAssocID="{F388527F-2260-4660-A0D8-4B53D36F934F}" presName="spacing" presStyleCnt="0"/>
      <dgm:spPr/>
    </dgm:pt>
    <dgm:pt modelId="{EAC6D76D-B237-4CC6-8840-9696A423DECD}" type="pres">
      <dgm:prSet presAssocID="{4F86804E-A811-4A74-A822-054E959655CD}" presName="linNode" presStyleCnt="0"/>
      <dgm:spPr/>
    </dgm:pt>
    <dgm:pt modelId="{14B2EC3E-3914-4929-820F-51FB084A5B1B}" type="pres">
      <dgm:prSet presAssocID="{4F86804E-A811-4A74-A822-054E959655CD}" presName="parentShp" presStyleLbl="node1" presStyleIdx="1" presStyleCnt="2" custScaleX="774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7D3249-B262-4166-BA87-2CD8AEC2D059}" type="pres">
      <dgm:prSet presAssocID="{4F86804E-A811-4A74-A822-054E959655CD}" presName="childShp" presStyleLbl="bgAccFollowNode1" presStyleIdx="1" presStyleCnt="2" custScaleY="13604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4BD4320-1B0D-43EE-A482-72276AB06822}" type="presOf" srcId="{81ADE5F3-8421-42EC-90BD-E540254DBBAE}" destId="{C77D3249-B262-4166-BA87-2CD8AEC2D059}" srcOrd="0" destOrd="0" presId="urn:microsoft.com/office/officeart/2005/8/layout/vList6"/>
    <dgm:cxn modelId="{30B024DC-8641-4067-B611-05C678061E35}" type="presOf" srcId="{E4ECDB1E-C1BB-4C01-A93E-605E24AD80AB}" destId="{E78381CE-7D3E-4791-8EA7-A9B5DE985A23}" srcOrd="0" destOrd="1" presId="urn:microsoft.com/office/officeart/2005/8/layout/vList6"/>
    <dgm:cxn modelId="{82105262-E961-418E-94C1-64802B9837E5}" srcId="{4F86804E-A811-4A74-A822-054E959655CD}" destId="{6754B9FE-63AE-4D4C-AE4A-3E40CA2DAFDE}" srcOrd="1" destOrd="0" parTransId="{9B5E1942-3D9B-48BB-8F23-DA9B69CC8E79}" sibTransId="{9CB0F95A-A47A-43A5-83C5-8C7AD5CE2692}"/>
    <dgm:cxn modelId="{A936F2E4-4F6A-426D-BA6B-33B5D8FF56F4}" type="presOf" srcId="{DDB899F9-E2E6-4CFB-BAA4-05D6F55EB847}" destId="{E78381CE-7D3E-4791-8EA7-A9B5DE985A23}" srcOrd="0" destOrd="0" presId="urn:microsoft.com/office/officeart/2005/8/layout/vList6"/>
    <dgm:cxn modelId="{03D53610-AE9F-4D39-B924-9149E5AEE9E6}" type="presOf" srcId="{4F86804E-A811-4A74-A822-054E959655CD}" destId="{14B2EC3E-3914-4929-820F-51FB084A5B1B}" srcOrd="0" destOrd="0" presId="urn:microsoft.com/office/officeart/2005/8/layout/vList6"/>
    <dgm:cxn modelId="{F1028579-874A-4A40-98BC-1645AAE1626D}" srcId="{86AC52CA-C8DD-45FC-BD3B-ABB1AF64FF9B}" destId="{DDB899F9-E2E6-4CFB-BAA4-05D6F55EB847}" srcOrd="0" destOrd="0" parTransId="{5F9BEF5D-E4BA-46AF-90AF-4C17D373652C}" sibTransId="{7533570D-04C2-479B-8CA0-C10655A8847D}"/>
    <dgm:cxn modelId="{4E07B214-1D10-442A-A964-CD57196AA061}" type="presOf" srcId="{6754B9FE-63AE-4D4C-AE4A-3E40CA2DAFDE}" destId="{C77D3249-B262-4166-BA87-2CD8AEC2D059}" srcOrd="0" destOrd="1" presId="urn:microsoft.com/office/officeart/2005/8/layout/vList6"/>
    <dgm:cxn modelId="{E6F13407-520D-4D8E-95C1-949FFE0B3D8C}" srcId="{E3A64FC3-51E3-446C-87FC-59A704C9A062}" destId="{86AC52CA-C8DD-45FC-BD3B-ABB1AF64FF9B}" srcOrd="0" destOrd="0" parTransId="{8130CFE7-6DDA-46EA-9A33-4D8FD126CED5}" sibTransId="{F388527F-2260-4660-A0D8-4B53D36F934F}"/>
    <dgm:cxn modelId="{CDD50598-138D-4875-8B94-75837ADDDDAC}" type="presOf" srcId="{86AC52CA-C8DD-45FC-BD3B-ABB1AF64FF9B}" destId="{D86B2510-0509-4916-9E47-90A554BD8AC7}" srcOrd="0" destOrd="0" presId="urn:microsoft.com/office/officeart/2005/8/layout/vList6"/>
    <dgm:cxn modelId="{52D47670-072A-4432-AFAE-40B5E27FD818}" srcId="{86AC52CA-C8DD-45FC-BD3B-ABB1AF64FF9B}" destId="{E4ECDB1E-C1BB-4C01-A93E-605E24AD80AB}" srcOrd="1" destOrd="0" parTransId="{D2281277-BC40-4FD9-8799-4D338CDD79D9}" sibTransId="{07580CCF-C41D-41C1-858F-94888AE974F9}"/>
    <dgm:cxn modelId="{6394A1EE-A659-4D0D-8776-FBF66E96EFDB}" type="presOf" srcId="{5EA59F5E-7C37-4E14-8409-6B0496B07340}" destId="{E78381CE-7D3E-4791-8EA7-A9B5DE985A23}" srcOrd="0" destOrd="2" presId="urn:microsoft.com/office/officeart/2005/8/layout/vList6"/>
    <dgm:cxn modelId="{A00E1B94-D39F-4376-91BF-96DDEEACB4CD}" type="presOf" srcId="{E3A64FC3-51E3-446C-87FC-59A704C9A062}" destId="{1BEAAB43-2F81-4672-A75F-C4C347215686}" srcOrd="0" destOrd="0" presId="urn:microsoft.com/office/officeart/2005/8/layout/vList6"/>
    <dgm:cxn modelId="{0ED879F9-BB86-4837-9966-1725F89A73F6}" srcId="{4F86804E-A811-4A74-A822-054E959655CD}" destId="{81ADE5F3-8421-42EC-90BD-E540254DBBAE}" srcOrd="0" destOrd="0" parTransId="{4495BA2B-58F2-4E56-BDBC-7B05D7F78736}" sibTransId="{8D0AE2EB-CF5A-4971-BA92-0DA26BFAECAA}"/>
    <dgm:cxn modelId="{15FB5802-048D-47C7-9035-CE76C806B552}" srcId="{E3A64FC3-51E3-446C-87FC-59A704C9A062}" destId="{4F86804E-A811-4A74-A822-054E959655CD}" srcOrd="1" destOrd="0" parTransId="{F05BA701-C1EF-46BD-9E17-55AAB42E067F}" sibTransId="{153473F0-5B73-4531-8C0D-322F40A9A225}"/>
    <dgm:cxn modelId="{69BB1F36-1F92-450B-A5B9-2C3BF4170368}" srcId="{86AC52CA-C8DD-45FC-BD3B-ABB1AF64FF9B}" destId="{5EA59F5E-7C37-4E14-8409-6B0496B07340}" srcOrd="2" destOrd="0" parTransId="{4DCAF2F2-41C6-467A-9B0E-8C44AE2CA70C}" sibTransId="{15764164-4C10-4554-905D-61397272AB9E}"/>
    <dgm:cxn modelId="{4BF68E98-5545-44D0-B0BF-E581DFC46894}" type="presParOf" srcId="{1BEAAB43-2F81-4672-A75F-C4C347215686}" destId="{5CB05543-AECC-4A84-993B-2914657B90C7}" srcOrd="0" destOrd="0" presId="urn:microsoft.com/office/officeart/2005/8/layout/vList6"/>
    <dgm:cxn modelId="{566FDA50-BD2E-4B5C-98B1-E3E51B6B2030}" type="presParOf" srcId="{5CB05543-AECC-4A84-993B-2914657B90C7}" destId="{D86B2510-0509-4916-9E47-90A554BD8AC7}" srcOrd="0" destOrd="0" presId="urn:microsoft.com/office/officeart/2005/8/layout/vList6"/>
    <dgm:cxn modelId="{3B9BBE9B-61E3-4EC6-A444-F1F98953E96F}" type="presParOf" srcId="{5CB05543-AECC-4A84-993B-2914657B90C7}" destId="{E78381CE-7D3E-4791-8EA7-A9B5DE985A23}" srcOrd="1" destOrd="0" presId="urn:microsoft.com/office/officeart/2005/8/layout/vList6"/>
    <dgm:cxn modelId="{45A3B0A0-9331-4724-A394-1F3D3F4EBB41}" type="presParOf" srcId="{1BEAAB43-2F81-4672-A75F-C4C347215686}" destId="{4A46C5A9-6962-4BA2-9DEE-5B4C7A9D05AD}" srcOrd="1" destOrd="0" presId="urn:microsoft.com/office/officeart/2005/8/layout/vList6"/>
    <dgm:cxn modelId="{1520AA24-FF36-4F90-A7A3-B1B6AD141BF7}" type="presParOf" srcId="{1BEAAB43-2F81-4672-A75F-C4C347215686}" destId="{EAC6D76D-B237-4CC6-8840-9696A423DECD}" srcOrd="2" destOrd="0" presId="urn:microsoft.com/office/officeart/2005/8/layout/vList6"/>
    <dgm:cxn modelId="{DF839A0D-EF32-47C0-AA6E-8814631687E6}" type="presParOf" srcId="{EAC6D76D-B237-4CC6-8840-9696A423DECD}" destId="{14B2EC3E-3914-4929-820F-51FB084A5B1B}" srcOrd="0" destOrd="0" presId="urn:microsoft.com/office/officeart/2005/8/layout/vList6"/>
    <dgm:cxn modelId="{14E5D670-1B2A-4C28-A559-36C0122362BD}" type="presParOf" srcId="{EAC6D76D-B237-4CC6-8840-9696A423DECD}" destId="{C77D3249-B262-4166-BA87-2CD8AEC2D059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D01DFF8-BF9E-4E05-ADBE-F1FED6501B7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AE92816-F224-4C76-AC5C-43B1FD6698FF}">
      <dgm:prSet phldrT="[Texto]"/>
      <dgm:spPr/>
      <dgm:t>
        <a:bodyPr/>
        <a:lstStyle/>
        <a:p>
          <a:r>
            <a:rPr lang="es-EC" dirty="0" smtClean="0"/>
            <a:t>Aromas de Té</a:t>
          </a:r>
          <a:endParaRPr lang="es-EC" dirty="0"/>
        </a:p>
      </dgm:t>
    </dgm:pt>
    <dgm:pt modelId="{E0208C87-33CE-4FFF-BED9-4C46DA432A97}" type="parTrans" cxnId="{230D9B0A-91F8-487F-8B27-9AA968B61648}">
      <dgm:prSet/>
      <dgm:spPr/>
      <dgm:t>
        <a:bodyPr/>
        <a:lstStyle/>
        <a:p>
          <a:endParaRPr lang="es-EC"/>
        </a:p>
      </dgm:t>
    </dgm:pt>
    <dgm:pt modelId="{D4847161-0EA6-4126-8B77-A3CEF04E3C32}" type="sibTrans" cxnId="{230D9B0A-91F8-487F-8B27-9AA968B61648}">
      <dgm:prSet/>
      <dgm:spPr/>
      <dgm:t>
        <a:bodyPr/>
        <a:lstStyle/>
        <a:p>
          <a:endParaRPr lang="es-EC"/>
        </a:p>
      </dgm:t>
    </dgm:pt>
    <dgm:pt modelId="{EF9F88C0-4F40-4DEA-AFBC-E4A7BA569F62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just"/>
          <a:endParaRPr lang="es-EC" sz="1100" dirty="0" smtClean="0"/>
        </a:p>
        <a:p>
          <a:pPr algn="just"/>
          <a:endParaRPr lang="es-EC" sz="1200" dirty="0" smtClean="0"/>
        </a:p>
        <a:p>
          <a:pPr algn="just"/>
          <a:endParaRPr lang="es-EC" sz="1200" b="1" dirty="0" smtClean="0"/>
        </a:p>
        <a:p>
          <a:pPr algn="ctr"/>
          <a:r>
            <a:rPr lang="es-EC" sz="1200" b="1" dirty="0" smtClean="0"/>
            <a:t>Fortalezas</a:t>
          </a:r>
        </a:p>
        <a:p>
          <a:pPr algn="just"/>
          <a:r>
            <a:rPr lang="es-EC" sz="1200" dirty="0" smtClean="0">
              <a:solidFill>
                <a:schemeClr val="tx1"/>
              </a:solidFill>
            </a:rPr>
            <a:t>* Directivos emprendedores y comprometidos. </a:t>
          </a:r>
        </a:p>
        <a:p>
          <a:pPr algn="just"/>
          <a:r>
            <a:rPr lang="es-EC" sz="1200" dirty="0" smtClean="0">
              <a:solidFill>
                <a:schemeClr val="tx1"/>
              </a:solidFill>
            </a:rPr>
            <a:t>* Colaboradores capacitados, motivados, y productivos. </a:t>
          </a:r>
        </a:p>
        <a:p>
          <a:pPr algn="just"/>
          <a:r>
            <a:rPr lang="es-EC" sz="1200" dirty="0" smtClean="0">
              <a:solidFill>
                <a:schemeClr val="tx1"/>
              </a:solidFill>
            </a:rPr>
            <a:t>* Productos de calidad. Procesos de producción simples. Controles de calidad. </a:t>
          </a:r>
        </a:p>
        <a:p>
          <a:pPr algn="just"/>
          <a:r>
            <a:rPr lang="es-EC" sz="1200" dirty="0" smtClean="0">
              <a:solidFill>
                <a:schemeClr val="tx1"/>
              </a:solidFill>
            </a:rPr>
            <a:t>* Producto con buena aceptación por beneficios y calidad. </a:t>
          </a:r>
        </a:p>
        <a:p>
          <a:pPr algn="just"/>
          <a:r>
            <a:rPr lang="es-EC" sz="1200" dirty="0" smtClean="0">
              <a:solidFill>
                <a:schemeClr val="tx1"/>
              </a:solidFill>
            </a:rPr>
            <a:t>* Crecimiento de ingresos por aumento en ventas</a:t>
          </a:r>
          <a:endParaRPr lang="es-EC" sz="1200" dirty="0">
            <a:solidFill>
              <a:schemeClr val="tx1"/>
            </a:solidFill>
          </a:endParaRPr>
        </a:p>
      </dgm:t>
    </dgm:pt>
    <dgm:pt modelId="{5255E0D4-E318-4131-B0A6-0174C69F3925}" type="parTrans" cxnId="{299329B7-9807-4783-8C66-FE11A2B0E733}">
      <dgm:prSet/>
      <dgm:spPr/>
      <dgm:t>
        <a:bodyPr/>
        <a:lstStyle/>
        <a:p>
          <a:endParaRPr lang="es-EC"/>
        </a:p>
      </dgm:t>
    </dgm:pt>
    <dgm:pt modelId="{A69F1E8F-CEE8-44E6-9642-5EBA2DDCC5E5}" type="sibTrans" cxnId="{299329B7-9807-4783-8C66-FE11A2B0E733}">
      <dgm:prSet/>
      <dgm:spPr/>
      <dgm:t>
        <a:bodyPr/>
        <a:lstStyle/>
        <a:p>
          <a:endParaRPr lang="es-EC"/>
        </a:p>
      </dgm:t>
    </dgm:pt>
    <dgm:pt modelId="{FBF7D774-472C-4579-9065-63A14E022101}">
      <dgm:prSet phldrT="[Texto]" custT="1"/>
      <dgm:spPr>
        <a:solidFill>
          <a:srgbClr val="92D050"/>
        </a:solidFill>
      </dgm:spPr>
      <dgm:t>
        <a:bodyPr/>
        <a:lstStyle/>
        <a:p>
          <a:pPr algn="just"/>
          <a:endParaRPr lang="es-EC" sz="1100" dirty="0" smtClean="0"/>
        </a:p>
        <a:p>
          <a:pPr algn="just"/>
          <a:endParaRPr lang="es-EC" sz="1100" dirty="0" smtClean="0"/>
        </a:p>
        <a:p>
          <a:pPr algn="just"/>
          <a:endParaRPr lang="es-EC" sz="1100" dirty="0" smtClean="0"/>
        </a:p>
        <a:p>
          <a:pPr algn="ctr"/>
          <a:r>
            <a:rPr lang="es-EC" sz="1200" b="1" dirty="0" smtClean="0"/>
            <a:t>Debilidades</a:t>
          </a:r>
        </a:p>
        <a:p>
          <a:pPr algn="l"/>
          <a:r>
            <a:rPr lang="es-EC" sz="1200" dirty="0" smtClean="0">
              <a:solidFill>
                <a:schemeClr val="tx1"/>
              </a:solidFill>
            </a:rPr>
            <a:t>* Limitación en toma de decisiones por ser empresa pequeña. </a:t>
          </a:r>
        </a:p>
        <a:p>
          <a:pPr algn="l"/>
          <a:r>
            <a:rPr lang="es-EC" sz="1200" dirty="0" smtClean="0">
              <a:solidFill>
                <a:schemeClr val="tx1"/>
              </a:solidFill>
            </a:rPr>
            <a:t>* No se podrá incrementar sueldos constantemente.</a:t>
          </a:r>
        </a:p>
        <a:p>
          <a:pPr algn="l"/>
          <a:r>
            <a:rPr lang="es-EC" sz="1200" dirty="0" smtClean="0">
              <a:solidFill>
                <a:schemeClr val="tx1"/>
              </a:solidFill>
            </a:rPr>
            <a:t>* Dependencia de proveedores.</a:t>
          </a:r>
        </a:p>
        <a:p>
          <a:pPr algn="l"/>
          <a:r>
            <a:rPr lang="es-EC" sz="1200" dirty="0" smtClean="0">
              <a:solidFill>
                <a:schemeClr val="tx1"/>
              </a:solidFill>
            </a:rPr>
            <a:t>* Poco conocimiento acerca de gustos y preferencias de consumidores. </a:t>
          </a:r>
        </a:p>
        <a:p>
          <a:pPr algn="l"/>
          <a:r>
            <a:rPr lang="es-EC" sz="1200" dirty="0" smtClean="0">
              <a:solidFill>
                <a:schemeClr val="tx1"/>
              </a:solidFill>
            </a:rPr>
            <a:t>* Recursos limitados en comparación de competencia.</a:t>
          </a:r>
        </a:p>
      </dgm:t>
    </dgm:pt>
    <dgm:pt modelId="{C9424741-4A0D-43A1-A325-BE2E6011558E}" type="parTrans" cxnId="{87D491F8-CB71-4520-A7F5-07B6EE39D667}">
      <dgm:prSet/>
      <dgm:spPr/>
      <dgm:t>
        <a:bodyPr/>
        <a:lstStyle/>
        <a:p>
          <a:endParaRPr lang="es-EC"/>
        </a:p>
      </dgm:t>
    </dgm:pt>
    <dgm:pt modelId="{A7CBE77A-5EE8-4475-8C76-5ABCFE706530}" type="sibTrans" cxnId="{87D491F8-CB71-4520-A7F5-07B6EE39D667}">
      <dgm:prSet/>
      <dgm:spPr/>
      <dgm:t>
        <a:bodyPr/>
        <a:lstStyle/>
        <a:p>
          <a:endParaRPr lang="es-EC"/>
        </a:p>
      </dgm:t>
    </dgm:pt>
    <dgm:pt modelId="{9137B89B-DD8A-43C1-A6D3-75E6A4DAB85E}">
      <dgm:prSet phldrT="[Texto]" custT="1"/>
      <dgm:spPr>
        <a:solidFill>
          <a:srgbClr val="EC7140"/>
        </a:solidFill>
      </dgm:spPr>
      <dgm:t>
        <a:bodyPr/>
        <a:lstStyle/>
        <a:p>
          <a:pPr algn="ctr"/>
          <a:r>
            <a:rPr lang="es-EC" sz="1200" b="1" dirty="0" smtClean="0"/>
            <a:t>Oportunidades</a:t>
          </a:r>
        </a:p>
        <a:p>
          <a:pPr algn="l"/>
          <a:r>
            <a:rPr lang="es-EC" sz="1200" dirty="0" smtClean="0">
              <a:solidFill>
                <a:schemeClr val="tx1"/>
              </a:solidFill>
            </a:rPr>
            <a:t>* Mercado con posibilidades de adquirir producto. </a:t>
          </a:r>
        </a:p>
        <a:p>
          <a:pPr algn="l"/>
          <a:r>
            <a:rPr lang="es-EC" sz="1200" dirty="0" smtClean="0">
              <a:solidFill>
                <a:schemeClr val="tx1"/>
              </a:solidFill>
            </a:rPr>
            <a:t>* Tendencia por productos sanos.</a:t>
          </a:r>
        </a:p>
        <a:p>
          <a:pPr algn="l"/>
          <a:r>
            <a:rPr lang="es-EC" sz="1200" dirty="0" smtClean="0">
              <a:solidFill>
                <a:schemeClr val="tx1"/>
              </a:solidFill>
            </a:rPr>
            <a:t>* Avances tecnológicos (reducción costos). </a:t>
          </a:r>
        </a:p>
        <a:p>
          <a:pPr algn="l"/>
          <a:r>
            <a:rPr lang="es-EC" sz="1200" dirty="0" smtClean="0">
              <a:solidFill>
                <a:schemeClr val="tx1"/>
              </a:solidFill>
            </a:rPr>
            <a:t>* Obtención créditos.</a:t>
          </a:r>
        </a:p>
        <a:p>
          <a:pPr algn="l"/>
          <a:r>
            <a:rPr lang="es-EC" sz="1200" dirty="0" smtClean="0">
              <a:solidFill>
                <a:schemeClr val="tx1"/>
              </a:solidFill>
            </a:rPr>
            <a:t>* Normas de calidad e higiene limitan acceso a mercado.</a:t>
          </a:r>
        </a:p>
      </dgm:t>
    </dgm:pt>
    <dgm:pt modelId="{907D4E3A-B9D4-4192-86B5-60CBE44839D4}" type="parTrans" cxnId="{0BC4841A-B407-4A31-A48B-FC25B6D568CD}">
      <dgm:prSet/>
      <dgm:spPr/>
      <dgm:t>
        <a:bodyPr/>
        <a:lstStyle/>
        <a:p>
          <a:endParaRPr lang="es-EC"/>
        </a:p>
      </dgm:t>
    </dgm:pt>
    <dgm:pt modelId="{2A1B26AD-DD02-4968-977E-DA07CEB6D056}" type="sibTrans" cxnId="{0BC4841A-B407-4A31-A48B-FC25B6D568CD}">
      <dgm:prSet/>
      <dgm:spPr/>
      <dgm:t>
        <a:bodyPr/>
        <a:lstStyle/>
        <a:p>
          <a:endParaRPr lang="es-EC"/>
        </a:p>
      </dgm:t>
    </dgm:pt>
    <dgm:pt modelId="{C6025BBA-7A0A-4DE6-8C53-6085A91BB9C3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es-EC" sz="1200" b="1" dirty="0" smtClean="0"/>
            <a:t>Amenazas</a:t>
          </a:r>
        </a:p>
        <a:p>
          <a:pPr algn="just"/>
          <a:r>
            <a:rPr lang="es-EC" sz="1100" dirty="0" smtClean="0">
              <a:solidFill>
                <a:schemeClr val="tx1"/>
              </a:solidFill>
            </a:rPr>
            <a:t>* Limitación de introducción del producto a mercados masivos. </a:t>
          </a:r>
        </a:p>
        <a:p>
          <a:pPr algn="just"/>
          <a:r>
            <a:rPr lang="es-EC" sz="1100" dirty="0" smtClean="0">
              <a:solidFill>
                <a:schemeClr val="tx1"/>
              </a:solidFill>
            </a:rPr>
            <a:t>* Competidores en capacidad de imitar productos de la empresa.</a:t>
          </a:r>
        </a:p>
        <a:p>
          <a:pPr algn="just"/>
          <a:r>
            <a:rPr lang="es-EC" sz="1100" dirty="0" smtClean="0">
              <a:solidFill>
                <a:schemeClr val="tx1"/>
              </a:solidFill>
            </a:rPr>
            <a:t>* Equipos con alto costo y no se encuentran fácilmente en país.</a:t>
          </a:r>
        </a:p>
        <a:p>
          <a:pPr algn="just"/>
          <a:r>
            <a:rPr lang="es-EC" sz="1100" dirty="0" smtClean="0">
              <a:solidFill>
                <a:schemeClr val="tx1"/>
              </a:solidFill>
            </a:rPr>
            <a:t>* Altas tasas de interés por préstamos.</a:t>
          </a:r>
        </a:p>
        <a:p>
          <a:pPr algn="just"/>
          <a:r>
            <a:rPr lang="es-EC" sz="1100" dirty="0" smtClean="0">
              <a:solidFill>
                <a:schemeClr val="tx1"/>
              </a:solidFill>
            </a:rPr>
            <a:t>* Competidores poseen certificaciones de calidad y servicio al cliente.</a:t>
          </a:r>
          <a:endParaRPr lang="es-EC" sz="1100" dirty="0">
            <a:solidFill>
              <a:schemeClr val="tx1"/>
            </a:solidFill>
          </a:endParaRPr>
        </a:p>
      </dgm:t>
    </dgm:pt>
    <dgm:pt modelId="{FAD4504D-EA06-444A-ADB5-0ED3ED0C6A9A}" type="parTrans" cxnId="{5084767C-DD74-473E-8D69-A4F7EEE46C46}">
      <dgm:prSet/>
      <dgm:spPr/>
      <dgm:t>
        <a:bodyPr/>
        <a:lstStyle/>
        <a:p>
          <a:endParaRPr lang="es-EC"/>
        </a:p>
      </dgm:t>
    </dgm:pt>
    <dgm:pt modelId="{D5D7A6F4-7E8A-4A95-BD13-9253A3090E2D}" type="sibTrans" cxnId="{5084767C-DD74-473E-8D69-A4F7EEE46C46}">
      <dgm:prSet/>
      <dgm:spPr/>
      <dgm:t>
        <a:bodyPr/>
        <a:lstStyle/>
        <a:p>
          <a:endParaRPr lang="es-EC"/>
        </a:p>
      </dgm:t>
    </dgm:pt>
    <dgm:pt modelId="{2C702307-7826-4540-BF4B-0E51696ED825}" type="pres">
      <dgm:prSet presAssocID="{ED01DFF8-BF9E-4E05-ADBE-F1FED6501B7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ECB7263-E09E-4E3F-94AB-2C0BDA27A4B7}" type="pres">
      <dgm:prSet presAssocID="{ED01DFF8-BF9E-4E05-ADBE-F1FED6501B75}" presName="matrix" presStyleCnt="0"/>
      <dgm:spPr/>
    </dgm:pt>
    <dgm:pt modelId="{5BF993C8-45CA-4C28-ABA3-99210A045F65}" type="pres">
      <dgm:prSet presAssocID="{ED01DFF8-BF9E-4E05-ADBE-F1FED6501B75}" presName="tile1" presStyleLbl="node1" presStyleIdx="0" presStyleCnt="4"/>
      <dgm:spPr/>
      <dgm:t>
        <a:bodyPr/>
        <a:lstStyle/>
        <a:p>
          <a:endParaRPr lang="es-EC"/>
        </a:p>
      </dgm:t>
    </dgm:pt>
    <dgm:pt modelId="{E4AB5694-50BA-485B-B3DD-AE9BABDE8BD7}" type="pres">
      <dgm:prSet presAssocID="{ED01DFF8-BF9E-4E05-ADBE-F1FED6501B7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9A4A75-F285-432B-B7CC-EF1A661DC813}" type="pres">
      <dgm:prSet presAssocID="{ED01DFF8-BF9E-4E05-ADBE-F1FED6501B75}" presName="tile2" presStyleLbl="node1" presStyleIdx="1" presStyleCnt="4"/>
      <dgm:spPr/>
      <dgm:t>
        <a:bodyPr/>
        <a:lstStyle/>
        <a:p>
          <a:endParaRPr lang="es-EC"/>
        </a:p>
      </dgm:t>
    </dgm:pt>
    <dgm:pt modelId="{4F9C4699-5069-4BA0-AAC7-AAC40652C993}" type="pres">
      <dgm:prSet presAssocID="{ED01DFF8-BF9E-4E05-ADBE-F1FED6501B7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588883-852E-495A-846F-554A7F165686}" type="pres">
      <dgm:prSet presAssocID="{ED01DFF8-BF9E-4E05-ADBE-F1FED6501B75}" presName="tile3" presStyleLbl="node1" presStyleIdx="2" presStyleCnt="4" custLinFactNeighborX="-3126" custLinFactNeighborY="7031"/>
      <dgm:spPr/>
      <dgm:t>
        <a:bodyPr/>
        <a:lstStyle/>
        <a:p>
          <a:endParaRPr lang="es-EC"/>
        </a:p>
      </dgm:t>
    </dgm:pt>
    <dgm:pt modelId="{54EB1E8F-93F7-494A-96D2-502F9EA95984}" type="pres">
      <dgm:prSet presAssocID="{ED01DFF8-BF9E-4E05-ADBE-F1FED6501B7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2B1BA4-6D02-41BF-B9AB-3CEF55FD509C}" type="pres">
      <dgm:prSet presAssocID="{ED01DFF8-BF9E-4E05-ADBE-F1FED6501B75}" presName="tile4" presStyleLbl="node1" presStyleIdx="3" presStyleCnt="4"/>
      <dgm:spPr/>
      <dgm:t>
        <a:bodyPr/>
        <a:lstStyle/>
        <a:p>
          <a:endParaRPr lang="es-EC"/>
        </a:p>
      </dgm:t>
    </dgm:pt>
    <dgm:pt modelId="{28DB9535-E457-44A8-93FB-526B35891262}" type="pres">
      <dgm:prSet presAssocID="{ED01DFF8-BF9E-4E05-ADBE-F1FED6501B7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812140E-A0B1-4CEA-A6EC-E863DE0473A8}" type="pres">
      <dgm:prSet presAssocID="{ED01DFF8-BF9E-4E05-ADBE-F1FED6501B75}" presName="centerTile" presStyleLbl="fgShp" presStyleIdx="0" presStyleCnt="1" custScaleY="42188" custLinFactNeighborY="1649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</dgm:ptLst>
  <dgm:cxnLst>
    <dgm:cxn modelId="{299329B7-9807-4783-8C66-FE11A2B0E733}" srcId="{FAE92816-F224-4C76-AC5C-43B1FD6698FF}" destId="{EF9F88C0-4F40-4DEA-AFBC-E4A7BA569F62}" srcOrd="0" destOrd="0" parTransId="{5255E0D4-E318-4131-B0A6-0174C69F3925}" sibTransId="{A69F1E8F-CEE8-44E6-9642-5EBA2DDCC5E5}"/>
    <dgm:cxn modelId="{DCDAA2A5-5706-4382-99A7-3522FC11D0FB}" type="presOf" srcId="{FBF7D774-472C-4579-9065-63A14E022101}" destId="{959A4A75-F285-432B-B7CC-EF1A661DC813}" srcOrd="0" destOrd="0" presId="urn:microsoft.com/office/officeart/2005/8/layout/matrix1"/>
    <dgm:cxn modelId="{87D491F8-CB71-4520-A7F5-07B6EE39D667}" srcId="{FAE92816-F224-4C76-AC5C-43B1FD6698FF}" destId="{FBF7D774-472C-4579-9065-63A14E022101}" srcOrd="1" destOrd="0" parTransId="{C9424741-4A0D-43A1-A325-BE2E6011558E}" sibTransId="{A7CBE77A-5EE8-4475-8C76-5ABCFE706530}"/>
    <dgm:cxn modelId="{0BC4841A-B407-4A31-A48B-FC25B6D568CD}" srcId="{FAE92816-F224-4C76-AC5C-43B1FD6698FF}" destId="{9137B89B-DD8A-43C1-A6D3-75E6A4DAB85E}" srcOrd="2" destOrd="0" parTransId="{907D4E3A-B9D4-4192-86B5-60CBE44839D4}" sibTransId="{2A1B26AD-DD02-4968-977E-DA07CEB6D056}"/>
    <dgm:cxn modelId="{E70FDF54-749F-43FC-BD64-FA31880C9172}" type="presOf" srcId="{C6025BBA-7A0A-4DE6-8C53-6085A91BB9C3}" destId="{28DB9535-E457-44A8-93FB-526B35891262}" srcOrd="1" destOrd="0" presId="urn:microsoft.com/office/officeart/2005/8/layout/matrix1"/>
    <dgm:cxn modelId="{3226E8B7-A538-4166-896E-BA4D2705DF5B}" type="presOf" srcId="{ED01DFF8-BF9E-4E05-ADBE-F1FED6501B75}" destId="{2C702307-7826-4540-BF4B-0E51696ED825}" srcOrd="0" destOrd="0" presId="urn:microsoft.com/office/officeart/2005/8/layout/matrix1"/>
    <dgm:cxn modelId="{AC5B493C-0A61-458D-9901-66E2BFEB34B2}" type="presOf" srcId="{9137B89B-DD8A-43C1-A6D3-75E6A4DAB85E}" destId="{D3588883-852E-495A-846F-554A7F165686}" srcOrd="0" destOrd="0" presId="urn:microsoft.com/office/officeart/2005/8/layout/matrix1"/>
    <dgm:cxn modelId="{230D9B0A-91F8-487F-8B27-9AA968B61648}" srcId="{ED01DFF8-BF9E-4E05-ADBE-F1FED6501B75}" destId="{FAE92816-F224-4C76-AC5C-43B1FD6698FF}" srcOrd="0" destOrd="0" parTransId="{E0208C87-33CE-4FFF-BED9-4C46DA432A97}" sibTransId="{D4847161-0EA6-4126-8B77-A3CEF04E3C32}"/>
    <dgm:cxn modelId="{A88541BD-6457-46A6-B8E2-5407BA762739}" type="presOf" srcId="{EF9F88C0-4F40-4DEA-AFBC-E4A7BA569F62}" destId="{5BF993C8-45CA-4C28-ABA3-99210A045F65}" srcOrd="0" destOrd="0" presId="urn:microsoft.com/office/officeart/2005/8/layout/matrix1"/>
    <dgm:cxn modelId="{E00DAC3B-F9E0-4EC4-A69D-4281B83B2A04}" type="presOf" srcId="{FAE92816-F224-4C76-AC5C-43B1FD6698FF}" destId="{1812140E-A0B1-4CEA-A6EC-E863DE0473A8}" srcOrd="0" destOrd="0" presId="urn:microsoft.com/office/officeart/2005/8/layout/matrix1"/>
    <dgm:cxn modelId="{9FAAE1A2-15CC-4381-BC34-5F5028DBE632}" type="presOf" srcId="{FBF7D774-472C-4579-9065-63A14E022101}" destId="{4F9C4699-5069-4BA0-AAC7-AAC40652C993}" srcOrd="1" destOrd="0" presId="urn:microsoft.com/office/officeart/2005/8/layout/matrix1"/>
    <dgm:cxn modelId="{D703A628-D9EF-4A80-9A3D-028816307FC8}" type="presOf" srcId="{C6025BBA-7A0A-4DE6-8C53-6085A91BB9C3}" destId="{A22B1BA4-6D02-41BF-B9AB-3CEF55FD509C}" srcOrd="0" destOrd="0" presId="urn:microsoft.com/office/officeart/2005/8/layout/matrix1"/>
    <dgm:cxn modelId="{9AAC4E05-E8AA-4E5E-A501-A4F9A607086D}" type="presOf" srcId="{9137B89B-DD8A-43C1-A6D3-75E6A4DAB85E}" destId="{54EB1E8F-93F7-494A-96D2-502F9EA95984}" srcOrd="1" destOrd="0" presId="urn:microsoft.com/office/officeart/2005/8/layout/matrix1"/>
    <dgm:cxn modelId="{41E57C98-D6A5-43F8-B53B-D5B40300F9D7}" type="presOf" srcId="{EF9F88C0-4F40-4DEA-AFBC-E4A7BA569F62}" destId="{E4AB5694-50BA-485B-B3DD-AE9BABDE8BD7}" srcOrd="1" destOrd="0" presId="urn:microsoft.com/office/officeart/2005/8/layout/matrix1"/>
    <dgm:cxn modelId="{5084767C-DD74-473E-8D69-A4F7EEE46C46}" srcId="{FAE92816-F224-4C76-AC5C-43B1FD6698FF}" destId="{C6025BBA-7A0A-4DE6-8C53-6085A91BB9C3}" srcOrd="3" destOrd="0" parTransId="{FAD4504D-EA06-444A-ADB5-0ED3ED0C6A9A}" sibTransId="{D5D7A6F4-7E8A-4A95-BD13-9253A3090E2D}"/>
    <dgm:cxn modelId="{80B98CE5-4A94-4585-AC8E-BECB677F664E}" type="presParOf" srcId="{2C702307-7826-4540-BF4B-0E51696ED825}" destId="{9ECB7263-E09E-4E3F-94AB-2C0BDA27A4B7}" srcOrd="0" destOrd="0" presId="urn:microsoft.com/office/officeart/2005/8/layout/matrix1"/>
    <dgm:cxn modelId="{A1764A23-4125-41EC-9B2D-01FBD447BFC5}" type="presParOf" srcId="{9ECB7263-E09E-4E3F-94AB-2C0BDA27A4B7}" destId="{5BF993C8-45CA-4C28-ABA3-99210A045F65}" srcOrd="0" destOrd="0" presId="urn:microsoft.com/office/officeart/2005/8/layout/matrix1"/>
    <dgm:cxn modelId="{0C786EEE-004F-4215-873C-82076C5B5378}" type="presParOf" srcId="{9ECB7263-E09E-4E3F-94AB-2C0BDA27A4B7}" destId="{E4AB5694-50BA-485B-B3DD-AE9BABDE8BD7}" srcOrd="1" destOrd="0" presId="urn:microsoft.com/office/officeart/2005/8/layout/matrix1"/>
    <dgm:cxn modelId="{A20098CA-E97E-4430-81AD-6BB91C492103}" type="presParOf" srcId="{9ECB7263-E09E-4E3F-94AB-2C0BDA27A4B7}" destId="{959A4A75-F285-432B-B7CC-EF1A661DC813}" srcOrd="2" destOrd="0" presId="urn:microsoft.com/office/officeart/2005/8/layout/matrix1"/>
    <dgm:cxn modelId="{2E0FA43F-7055-4834-90BE-4CB8B0DF52F9}" type="presParOf" srcId="{9ECB7263-E09E-4E3F-94AB-2C0BDA27A4B7}" destId="{4F9C4699-5069-4BA0-AAC7-AAC40652C993}" srcOrd="3" destOrd="0" presId="urn:microsoft.com/office/officeart/2005/8/layout/matrix1"/>
    <dgm:cxn modelId="{0BE98B06-C548-4C10-9AE2-E2C62F7CC614}" type="presParOf" srcId="{9ECB7263-E09E-4E3F-94AB-2C0BDA27A4B7}" destId="{D3588883-852E-495A-846F-554A7F165686}" srcOrd="4" destOrd="0" presId="urn:microsoft.com/office/officeart/2005/8/layout/matrix1"/>
    <dgm:cxn modelId="{7E14F6B9-447B-4061-A1D5-2A6B9DBBD00F}" type="presParOf" srcId="{9ECB7263-E09E-4E3F-94AB-2C0BDA27A4B7}" destId="{54EB1E8F-93F7-494A-96D2-502F9EA95984}" srcOrd="5" destOrd="0" presId="urn:microsoft.com/office/officeart/2005/8/layout/matrix1"/>
    <dgm:cxn modelId="{70DD44CA-47E4-44E7-B73A-2804D6F2EB86}" type="presParOf" srcId="{9ECB7263-E09E-4E3F-94AB-2C0BDA27A4B7}" destId="{A22B1BA4-6D02-41BF-B9AB-3CEF55FD509C}" srcOrd="6" destOrd="0" presId="urn:microsoft.com/office/officeart/2005/8/layout/matrix1"/>
    <dgm:cxn modelId="{6D101F6A-FCE0-4B18-A0B9-CADE92B4AF94}" type="presParOf" srcId="{9ECB7263-E09E-4E3F-94AB-2C0BDA27A4B7}" destId="{28DB9535-E457-44A8-93FB-526B35891262}" srcOrd="7" destOrd="0" presId="urn:microsoft.com/office/officeart/2005/8/layout/matrix1"/>
    <dgm:cxn modelId="{8CAE6470-D88E-4737-AF54-1B4D0BA70E53}" type="presParOf" srcId="{2C702307-7826-4540-BF4B-0E51696ED825}" destId="{1812140E-A0B1-4CEA-A6EC-E863DE0473A8}" srcOrd="1" destOrd="0" presId="urn:microsoft.com/office/officeart/2005/8/layout/matrix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E932EEA-26AA-42D6-BFAE-2BC460008C28}" type="doc">
      <dgm:prSet loTypeId="urn:microsoft.com/office/officeart/2005/8/layout/hierarchy3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66332703-F15F-4811-9A17-9F29841B40AE}">
      <dgm:prSet phldrT="[Texto]" custT="1"/>
      <dgm:spPr/>
      <dgm:t>
        <a:bodyPr/>
        <a:lstStyle/>
        <a:p>
          <a:r>
            <a:rPr lang="es-EC" sz="2800" dirty="0" smtClean="0"/>
            <a:t>Factores Internos</a:t>
          </a:r>
          <a:endParaRPr lang="es-EC" sz="2800" dirty="0"/>
        </a:p>
      </dgm:t>
    </dgm:pt>
    <dgm:pt modelId="{613C86BF-A2AB-45BC-BEA8-AACF91EB146E}" type="parTrans" cxnId="{F0DD02CF-FFFD-49E4-9986-4EE9DA3E67F7}">
      <dgm:prSet/>
      <dgm:spPr/>
      <dgm:t>
        <a:bodyPr/>
        <a:lstStyle/>
        <a:p>
          <a:endParaRPr lang="es-EC"/>
        </a:p>
      </dgm:t>
    </dgm:pt>
    <dgm:pt modelId="{BBE27904-F86B-461E-A7DE-4E82BE80D323}" type="sibTrans" cxnId="{F0DD02CF-FFFD-49E4-9986-4EE9DA3E67F7}">
      <dgm:prSet/>
      <dgm:spPr/>
      <dgm:t>
        <a:bodyPr/>
        <a:lstStyle/>
        <a:p>
          <a:endParaRPr lang="es-EC"/>
        </a:p>
      </dgm:t>
    </dgm:pt>
    <dgm:pt modelId="{A5BBEA44-4B71-48E6-9860-D5CCECD6AC1E}">
      <dgm:prSet phldrT="[Texto]" custT="1"/>
      <dgm:spPr/>
      <dgm:t>
        <a:bodyPr/>
        <a:lstStyle/>
        <a:p>
          <a:r>
            <a:rPr lang="es-EC" sz="1800" dirty="0" smtClean="0"/>
            <a:t>Resultado Ponderado = 3,01</a:t>
          </a:r>
          <a:endParaRPr lang="es-EC" sz="1800" dirty="0"/>
        </a:p>
      </dgm:t>
    </dgm:pt>
    <dgm:pt modelId="{9E4D8767-C651-4BF6-B614-AA6BCAFBB3BA}" type="parTrans" cxnId="{DF7D9440-42E9-4B4C-9C46-6FCF29B1B526}">
      <dgm:prSet/>
      <dgm:spPr/>
      <dgm:t>
        <a:bodyPr/>
        <a:lstStyle/>
        <a:p>
          <a:endParaRPr lang="es-EC"/>
        </a:p>
      </dgm:t>
    </dgm:pt>
    <dgm:pt modelId="{CE6C417D-F863-43D4-821F-914CD1890F51}" type="sibTrans" cxnId="{DF7D9440-42E9-4B4C-9C46-6FCF29B1B526}">
      <dgm:prSet/>
      <dgm:spPr/>
      <dgm:t>
        <a:bodyPr/>
        <a:lstStyle/>
        <a:p>
          <a:endParaRPr lang="es-EC"/>
        </a:p>
      </dgm:t>
    </dgm:pt>
    <dgm:pt modelId="{8EB68716-CA93-4AC3-9695-5299A109D2BD}">
      <dgm:prSet phldrT="[Texto]"/>
      <dgm:spPr/>
      <dgm:t>
        <a:bodyPr/>
        <a:lstStyle/>
        <a:p>
          <a:r>
            <a:rPr lang="es-EC" dirty="0" smtClean="0"/>
            <a:t>Empresa poseerá fuerte posición interna</a:t>
          </a:r>
          <a:endParaRPr lang="es-EC" dirty="0"/>
        </a:p>
      </dgm:t>
    </dgm:pt>
    <dgm:pt modelId="{D98BC615-6606-402C-9B20-5F3B40686A89}" type="parTrans" cxnId="{58077944-8D14-41F6-A070-A2D190E01F2D}">
      <dgm:prSet/>
      <dgm:spPr/>
      <dgm:t>
        <a:bodyPr/>
        <a:lstStyle/>
        <a:p>
          <a:endParaRPr lang="es-EC"/>
        </a:p>
      </dgm:t>
    </dgm:pt>
    <dgm:pt modelId="{0DC3613E-B4CE-48EE-9F53-902F8B1FD728}" type="sibTrans" cxnId="{58077944-8D14-41F6-A070-A2D190E01F2D}">
      <dgm:prSet/>
      <dgm:spPr/>
      <dgm:t>
        <a:bodyPr/>
        <a:lstStyle/>
        <a:p>
          <a:endParaRPr lang="es-EC"/>
        </a:p>
      </dgm:t>
    </dgm:pt>
    <dgm:pt modelId="{36331240-B6E2-483F-AE3C-3A8FDA424662}">
      <dgm:prSet phldrT="[Texto]" custT="1"/>
      <dgm:spPr/>
      <dgm:t>
        <a:bodyPr/>
        <a:lstStyle/>
        <a:p>
          <a:r>
            <a:rPr lang="es-EC" sz="2800" dirty="0" smtClean="0"/>
            <a:t>Factores  Externos</a:t>
          </a:r>
          <a:endParaRPr lang="es-EC" sz="2800" dirty="0"/>
        </a:p>
      </dgm:t>
    </dgm:pt>
    <dgm:pt modelId="{35837920-1A48-4BF0-B7B9-7A2EBD4929B5}" type="parTrans" cxnId="{01D9D2A9-AE4E-4788-AC5E-4CE558299254}">
      <dgm:prSet/>
      <dgm:spPr/>
      <dgm:t>
        <a:bodyPr/>
        <a:lstStyle/>
        <a:p>
          <a:endParaRPr lang="es-EC"/>
        </a:p>
      </dgm:t>
    </dgm:pt>
    <dgm:pt modelId="{4863FA22-FA83-4027-ADA3-8C2923EECA39}" type="sibTrans" cxnId="{01D9D2A9-AE4E-4788-AC5E-4CE558299254}">
      <dgm:prSet/>
      <dgm:spPr/>
      <dgm:t>
        <a:bodyPr/>
        <a:lstStyle/>
        <a:p>
          <a:endParaRPr lang="es-EC"/>
        </a:p>
      </dgm:t>
    </dgm:pt>
    <dgm:pt modelId="{F0EC837C-5D15-49BA-83C7-A90FA18EC0B5}">
      <dgm:prSet phldrT="[Texto]" custT="1"/>
      <dgm:spPr/>
      <dgm:t>
        <a:bodyPr/>
        <a:lstStyle/>
        <a:p>
          <a:r>
            <a:rPr lang="es-EC" sz="1800" dirty="0" smtClean="0"/>
            <a:t>Resultado Ponderado = 2,72</a:t>
          </a:r>
          <a:endParaRPr lang="es-EC" sz="1800" dirty="0"/>
        </a:p>
      </dgm:t>
    </dgm:pt>
    <dgm:pt modelId="{41DB267C-0AEC-422C-AC0C-FEE21C468C6F}" type="parTrans" cxnId="{261B0F62-E2D0-4F41-A385-963AF6D8ADD2}">
      <dgm:prSet/>
      <dgm:spPr/>
      <dgm:t>
        <a:bodyPr/>
        <a:lstStyle/>
        <a:p>
          <a:endParaRPr lang="es-EC"/>
        </a:p>
      </dgm:t>
    </dgm:pt>
    <dgm:pt modelId="{F3FCFF95-5F86-4C2A-B827-5C6078C62B38}" type="sibTrans" cxnId="{261B0F62-E2D0-4F41-A385-963AF6D8ADD2}">
      <dgm:prSet/>
      <dgm:spPr/>
      <dgm:t>
        <a:bodyPr/>
        <a:lstStyle/>
        <a:p>
          <a:endParaRPr lang="es-EC"/>
        </a:p>
      </dgm:t>
    </dgm:pt>
    <dgm:pt modelId="{5CE4B922-7C55-4398-9443-03954151D7BD}">
      <dgm:prSet phldrT="[Texto]"/>
      <dgm:spPr/>
      <dgm:t>
        <a:bodyPr/>
        <a:lstStyle/>
        <a:p>
          <a:r>
            <a:rPr lang="es-EC" dirty="0" smtClean="0"/>
            <a:t>Se competería en industria que por el momento no presente mayor atractivo por ser industria nueva en etapa de crecimiento</a:t>
          </a:r>
          <a:endParaRPr lang="es-EC" dirty="0"/>
        </a:p>
      </dgm:t>
    </dgm:pt>
    <dgm:pt modelId="{0CD5FC8A-B269-41DA-B38C-27674A11AECC}" type="parTrans" cxnId="{D7AF2E4D-C087-4486-9CF3-657C642E3F94}">
      <dgm:prSet/>
      <dgm:spPr/>
      <dgm:t>
        <a:bodyPr/>
        <a:lstStyle/>
        <a:p>
          <a:endParaRPr lang="es-EC"/>
        </a:p>
      </dgm:t>
    </dgm:pt>
    <dgm:pt modelId="{D9CCE8A6-D3D4-42AB-B4BA-DD507ED8D8D2}" type="sibTrans" cxnId="{D7AF2E4D-C087-4486-9CF3-657C642E3F94}">
      <dgm:prSet/>
      <dgm:spPr/>
      <dgm:t>
        <a:bodyPr/>
        <a:lstStyle/>
        <a:p>
          <a:endParaRPr lang="es-EC"/>
        </a:p>
      </dgm:t>
    </dgm:pt>
    <dgm:pt modelId="{4AF9A454-A934-4736-9F99-CBDBBED0BC5A}" type="pres">
      <dgm:prSet presAssocID="{7E932EEA-26AA-42D6-BFAE-2BC460008C2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73B7D464-804C-422A-9B70-F625A8897304}" type="pres">
      <dgm:prSet presAssocID="{66332703-F15F-4811-9A17-9F29841B40AE}" presName="root" presStyleCnt="0"/>
      <dgm:spPr/>
    </dgm:pt>
    <dgm:pt modelId="{5A6FD2C5-4788-44C9-962A-19E709DB671F}" type="pres">
      <dgm:prSet presAssocID="{66332703-F15F-4811-9A17-9F29841B40AE}" presName="rootComposite" presStyleCnt="0"/>
      <dgm:spPr/>
    </dgm:pt>
    <dgm:pt modelId="{27C89561-72BD-4411-AE53-4F0AF360E08B}" type="pres">
      <dgm:prSet presAssocID="{66332703-F15F-4811-9A17-9F29841B40AE}" presName="rootText" presStyleLbl="node1" presStyleIdx="0" presStyleCnt="2" custScaleX="74975" custScaleY="72358"/>
      <dgm:spPr/>
      <dgm:t>
        <a:bodyPr/>
        <a:lstStyle/>
        <a:p>
          <a:endParaRPr lang="es-EC"/>
        </a:p>
      </dgm:t>
    </dgm:pt>
    <dgm:pt modelId="{06582B55-6281-45AD-ABB3-DEB6DCE4981E}" type="pres">
      <dgm:prSet presAssocID="{66332703-F15F-4811-9A17-9F29841B40AE}" presName="rootConnector" presStyleLbl="node1" presStyleIdx="0" presStyleCnt="2"/>
      <dgm:spPr/>
      <dgm:t>
        <a:bodyPr/>
        <a:lstStyle/>
        <a:p>
          <a:endParaRPr lang="es-EC"/>
        </a:p>
      </dgm:t>
    </dgm:pt>
    <dgm:pt modelId="{7C3C75D6-E107-443E-9F98-8B8EB16E4152}" type="pres">
      <dgm:prSet presAssocID="{66332703-F15F-4811-9A17-9F29841B40AE}" presName="childShape" presStyleCnt="0"/>
      <dgm:spPr/>
    </dgm:pt>
    <dgm:pt modelId="{4857AE82-5988-49A0-8343-20E03D104B30}" type="pres">
      <dgm:prSet presAssocID="{9E4D8767-C651-4BF6-B614-AA6BCAFBB3BA}" presName="Name13" presStyleLbl="parChTrans1D2" presStyleIdx="0" presStyleCnt="4"/>
      <dgm:spPr/>
      <dgm:t>
        <a:bodyPr/>
        <a:lstStyle/>
        <a:p>
          <a:endParaRPr lang="es-EC"/>
        </a:p>
      </dgm:t>
    </dgm:pt>
    <dgm:pt modelId="{EF331718-43C0-486D-84B1-A3D6169295A7}" type="pres">
      <dgm:prSet presAssocID="{A5BBEA44-4B71-48E6-9860-D5CCECD6AC1E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D5AEED-26A2-4E2D-BF75-8EFDCF86C234}" type="pres">
      <dgm:prSet presAssocID="{D98BC615-6606-402C-9B20-5F3B40686A89}" presName="Name13" presStyleLbl="parChTrans1D2" presStyleIdx="1" presStyleCnt="4"/>
      <dgm:spPr/>
      <dgm:t>
        <a:bodyPr/>
        <a:lstStyle/>
        <a:p>
          <a:endParaRPr lang="es-EC"/>
        </a:p>
      </dgm:t>
    </dgm:pt>
    <dgm:pt modelId="{832998AE-EB7B-4CC2-86BD-4F73B5A61E5E}" type="pres">
      <dgm:prSet presAssocID="{8EB68716-CA93-4AC3-9695-5299A109D2BD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D37130-5A8A-4596-AE06-D18B6D7DB73A}" type="pres">
      <dgm:prSet presAssocID="{36331240-B6E2-483F-AE3C-3A8FDA424662}" presName="root" presStyleCnt="0"/>
      <dgm:spPr/>
    </dgm:pt>
    <dgm:pt modelId="{F31D8BF8-E85B-462D-BB6A-95653C496F49}" type="pres">
      <dgm:prSet presAssocID="{36331240-B6E2-483F-AE3C-3A8FDA424662}" presName="rootComposite" presStyleCnt="0"/>
      <dgm:spPr/>
    </dgm:pt>
    <dgm:pt modelId="{A13BB1E2-99C4-4E80-BED4-E6BEB2F770E9}" type="pres">
      <dgm:prSet presAssocID="{36331240-B6E2-483F-AE3C-3A8FDA424662}" presName="rootText" presStyleLbl="node1" presStyleIdx="1" presStyleCnt="2" custScaleX="80573" custScaleY="72358"/>
      <dgm:spPr/>
      <dgm:t>
        <a:bodyPr/>
        <a:lstStyle/>
        <a:p>
          <a:endParaRPr lang="es-EC"/>
        </a:p>
      </dgm:t>
    </dgm:pt>
    <dgm:pt modelId="{A189784E-D530-4131-A268-0040CA807123}" type="pres">
      <dgm:prSet presAssocID="{36331240-B6E2-483F-AE3C-3A8FDA424662}" presName="rootConnector" presStyleLbl="node1" presStyleIdx="1" presStyleCnt="2"/>
      <dgm:spPr/>
      <dgm:t>
        <a:bodyPr/>
        <a:lstStyle/>
        <a:p>
          <a:endParaRPr lang="es-EC"/>
        </a:p>
      </dgm:t>
    </dgm:pt>
    <dgm:pt modelId="{61EFF62B-225F-4637-8C9F-46D6F5CA0D2A}" type="pres">
      <dgm:prSet presAssocID="{36331240-B6E2-483F-AE3C-3A8FDA424662}" presName="childShape" presStyleCnt="0"/>
      <dgm:spPr/>
    </dgm:pt>
    <dgm:pt modelId="{6F9C6C87-E15F-4865-B683-8621E3556531}" type="pres">
      <dgm:prSet presAssocID="{41DB267C-0AEC-422C-AC0C-FEE21C468C6F}" presName="Name13" presStyleLbl="parChTrans1D2" presStyleIdx="2" presStyleCnt="4"/>
      <dgm:spPr/>
      <dgm:t>
        <a:bodyPr/>
        <a:lstStyle/>
        <a:p>
          <a:endParaRPr lang="es-EC"/>
        </a:p>
      </dgm:t>
    </dgm:pt>
    <dgm:pt modelId="{9CABA759-5098-44B6-9741-8957F9E4B7B9}" type="pres">
      <dgm:prSet presAssocID="{F0EC837C-5D15-49BA-83C7-A90FA18EC0B5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66CFDA-9D39-465C-BCB5-F6ACB9FCC234}" type="pres">
      <dgm:prSet presAssocID="{0CD5FC8A-B269-41DA-B38C-27674A11AECC}" presName="Name13" presStyleLbl="parChTrans1D2" presStyleIdx="3" presStyleCnt="4"/>
      <dgm:spPr/>
      <dgm:t>
        <a:bodyPr/>
        <a:lstStyle/>
        <a:p>
          <a:endParaRPr lang="es-EC"/>
        </a:p>
      </dgm:t>
    </dgm:pt>
    <dgm:pt modelId="{371C319B-7268-4370-834D-27455784F055}" type="pres">
      <dgm:prSet presAssocID="{5CE4B922-7C55-4398-9443-03954151D7BD}" presName="childText" presStyleLbl="bgAcc1" presStyleIdx="3" presStyleCnt="4" custScaleX="14052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1D9D2A9-AE4E-4788-AC5E-4CE558299254}" srcId="{7E932EEA-26AA-42D6-BFAE-2BC460008C28}" destId="{36331240-B6E2-483F-AE3C-3A8FDA424662}" srcOrd="1" destOrd="0" parTransId="{35837920-1A48-4BF0-B7B9-7A2EBD4929B5}" sibTransId="{4863FA22-FA83-4027-ADA3-8C2923EECA39}"/>
    <dgm:cxn modelId="{E6D52F0B-0C7F-4A7E-B30C-C98568AD8C0F}" type="presOf" srcId="{A5BBEA44-4B71-48E6-9860-D5CCECD6AC1E}" destId="{EF331718-43C0-486D-84B1-A3D6169295A7}" srcOrd="0" destOrd="0" presId="urn:microsoft.com/office/officeart/2005/8/layout/hierarchy3"/>
    <dgm:cxn modelId="{F0DD02CF-FFFD-49E4-9986-4EE9DA3E67F7}" srcId="{7E932EEA-26AA-42D6-BFAE-2BC460008C28}" destId="{66332703-F15F-4811-9A17-9F29841B40AE}" srcOrd="0" destOrd="0" parTransId="{613C86BF-A2AB-45BC-BEA8-AACF91EB146E}" sibTransId="{BBE27904-F86B-461E-A7DE-4E82BE80D323}"/>
    <dgm:cxn modelId="{5CD8FB3A-E72F-48C8-AB30-5BF0062E7096}" type="presOf" srcId="{5CE4B922-7C55-4398-9443-03954151D7BD}" destId="{371C319B-7268-4370-834D-27455784F055}" srcOrd="0" destOrd="0" presId="urn:microsoft.com/office/officeart/2005/8/layout/hierarchy3"/>
    <dgm:cxn modelId="{378D1807-FDF0-4E92-B65C-6C9EC84118C4}" type="presOf" srcId="{7E932EEA-26AA-42D6-BFAE-2BC460008C28}" destId="{4AF9A454-A934-4736-9F99-CBDBBED0BC5A}" srcOrd="0" destOrd="0" presId="urn:microsoft.com/office/officeart/2005/8/layout/hierarchy3"/>
    <dgm:cxn modelId="{0968EFCA-B8F1-46F5-B43B-F66659A834DF}" type="presOf" srcId="{9E4D8767-C651-4BF6-B614-AA6BCAFBB3BA}" destId="{4857AE82-5988-49A0-8343-20E03D104B30}" srcOrd="0" destOrd="0" presId="urn:microsoft.com/office/officeart/2005/8/layout/hierarchy3"/>
    <dgm:cxn modelId="{5D75FB69-7AE4-42D8-8460-8B88549BA862}" type="presOf" srcId="{66332703-F15F-4811-9A17-9F29841B40AE}" destId="{27C89561-72BD-4411-AE53-4F0AF360E08B}" srcOrd="0" destOrd="0" presId="urn:microsoft.com/office/officeart/2005/8/layout/hierarchy3"/>
    <dgm:cxn modelId="{C058C73B-02D1-41A2-A241-A8CE93044855}" type="presOf" srcId="{F0EC837C-5D15-49BA-83C7-A90FA18EC0B5}" destId="{9CABA759-5098-44B6-9741-8957F9E4B7B9}" srcOrd="0" destOrd="0" presId="urn:microsoft.com/office/officeart/2005/8/layout/hierarchy3"/>
    <dgm:cxn modelId="{DF7D9440-42E9-4B4C-9C46-6FCF29B1B526}" srcId="{66332703-F15F-4811-9A17-9F29841B40AE}" destId="{A5BBEA44-4B71-48E6-9860-D5CCECD6AC1E}" srcOrd="0" destOrd="0" parTransId="{9E4D8767-C651-4BF6-B614-AA6BCAFBB3BA}" sibTransId="{CE6C417D-F863-43D4-821F-914CD1890F51}"/>
    <dgm:cxn modelId="{126A2714-9E84-4D73-B311-30B445677713}" type="presOf" srcId="{D98BC615-6606-402C-9B20-5F3B40686A89}" destId="{29D5AEED-26A2-4E2D-BF75-8EFDCF86C234}" srcOrd="0" destOrd="0" presId="urn:microsoft.com/office/officeart/2005/8/layout/hierarchy3"/>
    <dgm:cxn modelId="{95ACE57D-489E-4428-9C2C-EDEB6CC45B8C}" type="presOf" srcId="{41DB267C-0AEC-422C-AC0C-FEE21C468C6F}" destId="{6F9C6C87-E15F-4865-B683-8621E3556531}" srcOrd="0" destOrd="0" presId="urn:microsoft.com/office/officeart/2005/8/layout/hierarchy3"/>
    <dgm:cxn modelId="{58077944-8D14-41F6-A070-A2D190E01F2D}" srcId="{66332703-F15F-4811-9A17-9F29841B40AE}" destId="{8EB68716-CA93-4AC3-9695-5299A109D2BD}" srcOrd="1" destOrd="0" parTransId="{D98BC615-6606-402C-9B20-5F3B40686A89}" sibTransId="{0DC3613E-B4CE-48EE-9F53-902F8B1FD728}"/>
    <dgm:cxn modelId="{A7F45543-1D20-4E31-ABD8-2CCF026BCC03}" type="presOf" srcId="{8EB68716-CA93-4AC3-9695-5299A109D2BD}" destId="{832998AE-EB7B-4CC2-86BD-4F73B5A61E5E}" srcOrd="0" destOrd="0" presId="urn:microsoft.com/office/officeart/2005/8/layout/hierarchy3"/>
    <dgm:cxn modelId="{456DEA9C-68DC-484F-AED6-6694B982FE89}" type="presOf" srcId="{0CD5FC8A-B269-41DA-B38C-27674A11AECC}" destId="{9B66CFDA-9D39-465C-BCB5-F6ACB9FCC234}" srcOrd="0" destOrd="0" presId="urn:microsoft.com/office/officeart/2005/8/layout/hierarchy3"/>
    <dgm:cxn modelId="{261B0F62-E2D0-4F41-A385-963AF6D8ADD2}" srcId="{36331240-B6E2-483F-AE3C-3A8FDA424662}" destId="{F0EC837C-5D15-49BA-83C7-A90FA18EC0B5}" srcOrd="0" destOrd="0" parTransId="{41DB267C-0AEC-422C-AC0C-FEE21C468C6F}" sibTransId="{F3FCFF95-5F86-4C2A-B827-5C6078C62B38}"/>
    <dgm:cxn modelId="{B35292D8-3D0C-4477-B92C-402BE1E0338C}" type="presOf" srcId="{36331240-B6E2-483F-AE3C-3A8FDA424662}" destId="{A189784E-D530-4131-A268-0040CA807123}" srcOrd="1" destOrd="0" presId="urn:microsoft.com/office/officeart/2005/8/layout/hierarchy3"/>
    <dgm:cxn modelId="{D7AF2E4D-C087-4486-9CF3-657C642E3F94}" srcId="{36331240-B6E2-483F-AE3C-3A8FDA424662}" destId="{5CE4B922-7C55-4398-9443-03954151D7BD}" srcOrd="1" destOrd="0" parTransId="{0CD5FC8A-B269-41DA-B38C-27674A11AECC}" sibTransId="{D9CCE8A6-D3D4-42AB-B4BA-DD507ED8D8D2}"/>
    <dgm:cxn modelId="{EFB8025F-4F43-4176-B234-055B42B66B93}" type="presOf" srcId="{36331240-B6E2-483F-AE3C-3A8FDA424662}" destId="{A13BB1E2-99C4-4E80-BED4-E6BEB2F770E9}" srcOrd="0" destOrd="0" presId="urn:microsoft.com/office/officeart/2005/8/layout/hierarchy3"/>
    <dgm:cxn modelId="{97BCB3ED-AFFE-4CF9-A64C-21268C3FA35D}" type="presOf" srcId="{66332703-F15F-4811-9A17-9F29841B40AE}" destId="{06582B55-6281-45AD-ABB3-DEB6DCE4981E}" srcOrd="1" destOrd="0" presId="urn:microsoft.com/office/officeart/2005/8/layout/hierarchy3"/>
    <dgm:cxn modelId="{6D65D265-7C1D-4234-B358-41642A7A474D}" type="presParOf" srcId="{4AF9A454-A934-4736-9F99-CBDBBED0BC5A}" destId="{73B7D464-804C-422A-9B70-F625A8897304}" srcOrd="0" destOrd="0" presId="urn:microsoft.com/office/officeart/2005/8/layout/hierarchy3"/>
    <dgm:cxn modelId="{8D5328E8-7118-4DD0-B67F-7E361A05DFBA}" type="presParOf" srcId="{73B7D464-804C-422A-9B70-F625A8897304}" destId="{5A6FD2C5-4788-44C9-962A-19E709DB671F}" srcOrd="0" destOrd="0" presId="urn:microsoft.com/office/officeart/2005/8/layout/hierarchy3"/>
    <dgm:cxn modelId="{1F0F0307-2C19-4209-9FCF-404245893023}" type="presParOf" srcId="{5A6FD2C5-4788-44C9-962A-19E709DB671F}" destId="{27C89561-72BD-4411-AE53-4F0AF360E08B}" srcOrd="0" destOrd="0" presId="urn:microsoft.com/office/officeart/2005/8/layout/hierarchy3"/>
    <dgm:cxn modelId="{D1755996-85ED-4884-9402-400171768F42}" type="presParOf" srcId="{5A6FD2C5-4788-44C9-962A-19E709DB671F}" destId="{06582B55-6281-45AD-ABB3-DEB6DCE4981E}" srcOrd="1" destOrd="0" presId="urn:microsoft.com/office/officeart/2005/8/layout/hierarchy3"/>
    <dgm:cxn modelId="{1BF4A6AA-52E3-42D5-9665-066D5F9186BC}" type="presParOf" srcId="{73B7D464-804C-422A-9B70-F625A8897304}" destId="{7C3C75D6-E107-443E-9F98-8B8EB16E4152}" srcOrd="1" destOrd="0" presId="urn:microsoft.com/office/officeart/2005/8/layout/hierarchy3"/>
    <dgm:cxn modelId="{553D12AF-B10F-40C9-9991-34272FEA0C7A}" type="presParOf" srcId="{7C3C75D6-E107-443E-9F98-8B8EB16E4152}" destId="{4857AE82-5988-49A0-8343-20E03D104B30}" srcOrd="0" destOrd="0" presId="urn:microsoft.com/office/officeart/2005/8/layout/hierarchy3"/>
    <dgm:cxn modelId="{24ECA795-4256-4CF2-80C0-C791E6703FA9}" type="presParOf" srcId="{7C3C75D6-E107-443E-9F98-8B8EB16E4152}" destId="{EF331718-43C0-486D-84B1-A3D6169295A7}" srcOrd="1" destOrd="0" presId="urn:microsoft.com/office/officeart/2005/8/layout/hierarchy3"/>
    <dgm:cxn modelId="{EAB9C4F5-E567-4BD5-A4F5-E143804FDFA4}" type="presParOf" srcId="{7C3C75D6-E107-443E-9F98-8B8EB16E4152}" destId="{29D5AEED-26A2-4E2D-BF75-8EFDCF86C234}" srcOrd="2" destOrd="0" presId="urn:microsoft.com/office/officeart/2005/8/layout/hierarchy3"/>
    <dgm:cxn modelId="{A47CA43C-9737-4A68-B0D3-19E375AA6D6F}" type="presParOf" srcId="{7C3C75D6-E107-443E-9F98-8B8EB16E4152}" destId="{832998AE-EB7B-4CC2-86BD-4F73B5A61E5E}" srcOrd="3" destOrd="0" presId="urn:microsoft.com/office/officeart/2005/8/layout/hierarchy3"/>
    <dgm:cxn modelId="{57EDCA67-3BAD-41BD-8EDB-DF29B117EF2D}" type="presParOf" srcId="{4AF9A454-A934-4736-9F99-CBDBBED0BC5A}" destId="{B1D37130-5A8A-4596-AE06-D18B6D7DB73A}" srcOrd="1" destOrd="0" presId="urn:microsoft.com/office/officeart/2005/8/layout/hierarchy3"/>
    <dgm:cxn modelId="{57BDE24F-6927-4ADE-86B5-4B02928F11CB}" type="presParOf" srcId="{B1D37130-5A8A-4596-AE06-D18B6D7DB73A}" destId="{F31D8BF8-E85B-462D-BB6A-95653C496F49}" srcOrd="0" destOrd="0" presId="urn:microsoft.com/office/officeart/2005/8/layout/hierarchy3"/>
    <dgm:cxn modelId="{42E0ED27-F9A9-441F-AB9B-C33B2E57B5E2}" type="presParOf" srcId="{F31D8BF8-E85B-462D-BB6A-95653C496F49}" destId="{A13BB1E2-99C4-4E80-BED4-E6BEB2F770E9}" srcOrd="0" destOrd="0" presId="urn:microsoft.com/office/officeart/2005/8/layout/hierarchy3"/>
    <dgm:cxn modelId="{4A7E8D4B-34EB-419F-816C-D4F23B0D0C19}" type="presParOf" srcId="{F31D8BF8-E85B-462D-BB6A-95653C496F49}" destId="{A189784E-D530-4131-A268-0040CA807123}" srcOrd="1" destOrd="0" presId="urn:microsoft.com/office/officeart/2005/8/layout/hierarchy3"/>
    <dgm:cxn modelId="{0463D4C1-3217-481C-9389-7402D4899A16}" type="presParOf" srcId="{B1D37130-5A8A-4596-AE06-D18B6D7DB73A}" destId="{61EFF62B-225F-4637-8C9F-46D6F5CA0D2A}" srcOrd="1" destOrd="0" presId="urn:microsoft.com/office/officeart/2005/8/layout/hierarchy3"/>
    <dgm:cxn modelId="{AAE56B76-2064-4191-BA25-B74A29B404C1}" type="presParOf" srcId="{61EFF62B-225F-4637-8C9F-46D6F5CA0D2A}" destId="{6F9C6C87-E15F-4865-B683-8621E3556531}" srcOrd="0" destOrd="0" presId="urn:microsoft.com/office/officeart/2005/8/layout/hierarchy3"/>
    <dgm:cxn modelId="{A821A29B-5B9E-406D-9E10-C4FF349322D1}" type="presParOf" srcId="{61EFF62B-225F-4637-8C9F-46D6F5CA0D2A}" destId="{9CABA759-5098-44B6-9741-8957F9E4B7B9}" srcOrd="1" destOrd="0" presId="urn:microsoft.com/office/officeart/2005/8/layout/hierarchy3"/>
    <dgm:cxn modelId="{C8542794-6013-47A1-9425-603409AAA094}" type="presParOf" srcId="{61EFF62B-225F-4637-8C9F-46D6F5CA0D2A}" destId="{9B66CFDA-9D39-465C-BCB5-F6ACB9FCC234}" srcOrd="2" destOrd="0" presId="urn:microsoft.com/office/officeart/2005/8/layout/hierarchy3"/>
    <dgm:cxn modelId="{26029855-B37A-4AEA-B782-ABC297D69C21}" type="presParOf" srcId="{61EFF62B-225F-4637-8C9F-46D6F5CA0D2A}" destId="{371C319B-7268-4370-834D-27455784F055}" srcOrd="3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91AC46A-9148-4BDB-B754-6F30AD7252F5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57CE6E6-85B4-4D83-BF96-32F635B2A98A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es-EC" sz="1200" b="1" dirty="0" smtClean="0">
              <a:solidFill>
                <a:schemeClr val="tx1"/>
              </a:solidFill>
            </a:rPr>
            <a:t>Estrategias FO</a:t>
          </a:r>
        </a:p>
        <a:p>
          <a:pPr algn="just"/>
          <a:r>
            <a:rPr lang="es-EC" sz="1100" dirty="0" smtClean="0"/>
            <a:t>* Solicitar requisitos mínimos de calidad para proveedores.</a:t>
          </a:r>
        </a:p>
        <a:p>
          <a:pPr algn="just"/>
          <a:r>
            <a:rPr lang="es-EC" sz="1100" dirty="0" smtClean="0"/>
            <a:t>* Firmar Convenios con Asociaciones Internacionales de té para capacitaciones.</a:t>
          </a:r>
        </a:p>
        <a:p>
          <a:pPr algn="just"/>
          <a:r>
            <a:rPr lang="es-EC" sz="1100" dirty="0" smtClean="0"/>
            <a:t>* Destinar ingresos para adecuaciones.</a:t>
          </a:r>
        </a:p>
        <a:p>
          <a:pPr algn="just"/>
          <a:r>
            <a:rPr lang="es-EC" sz="1100" dirty="0" smtClean="0"/>
            <a:t>* Cumplir con normas de calidad e higiene.</a:t>
          </a:r>
        </a:p>
      </dgm:t>
    </dgm:pt>
    <dgm:pt modelId="{13E05945-FDD8-435D-B0D4-530EC3C2E21F}" type="parTrans" cxnId="{B3AFA752-C047-442B-99A2-E612E7E30BF3}">
      <dgm:prSet/>
      <dgm:spPr/>
      <dgm:t>
        <a:bodyPr/>
        <a:lstStyle/>
        <a:p>
          <a:endParaRPr lang="es-EC"/>
        </a:p>
      </dgm:t>
    </dgm:pt>
    <dgm:pt modelId="{5D832A6D-69E9-44F6-9883-815643DD99C9}" type="sibTrans" cxnId="{B3AFA752-C047-442B-99A2-E612E7E30BF3}">
      <dgm:prSet/>
      <dgm:spPr/>
      <dgm:t>
        <a:bodyPr/>
        <a:lstStyle/>
        <a:p>
          <a:endParaRPr lang="es-EC"/>
        </a:p>
      </dgm:t>
    </dgm:pt>
    <dgm:pt modelId="{86B3B1DA-81B6-407D-8A35-50278383ABDE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EC" sz="1200" b="1" dirty="0" smtClean="0">
              <a:solidFill>
                <a:schemeClr val="tx1"/>
              </a:solidFill>
            </a:rPr>
            <a:t>Estrategias DO</a:t>
          </a:r>
        </a:p>
        <a:p>
          <a:pPr algn="just"/>
          <a:r>
            <a:rPr lang="es-EC" sz="1100" b="0" dirty="0" smtClean="0">
              <a:solidFill>
                <a:schemeClr val="tx1"/>
              </a:solidFill>
            </a:rPr>
            <a:t>* Captar y fidelizar clientes con poder adquisitivo. </a:t>
          </a:r>
        </a:p>
        <a:p>
          <a:pPr algn="just"/>
          <a:r>
            <a:rPr lang="es-EC" sz="1100" b="0" dirty="0" smtClean="0">
              <a:solidFill>
                <a:schemeClr val="tx1"/>
              </a:solidFill>
            </a:rPr>
            <a:t>* Generar incentivos de capacitación y reconocimiento.</a:t>
          </a:r>
        </a:p>
        <a:p>
          <a:pPr algn="just"/>
          <a:r>
            <a:rPr lang="es-EC" sz="1100" b="0" dirty="0" smtClean="0">
              <a:solidFill>
                <a:schemeClr val="tx1"/>
              </a:solidFill>
            </a:rPr>
            <a:t>* Utilizar herramientas tecnológicas. </a:t>
          </a:r>
        </a:p>
        <a:p>
          <a:pPr algn="just"/>
          <a:r>
            <a:rPr lang="es-EC" sz="1100" b="0" dirty="0" smtClean="0">
              <a:solidFill>
                <a:schemeClr val="tx1"/>
              </a:solidFill>
            </a:rPr>
            <a:t>* Encuestas periódicas a clientes.</a:t>
          </a:r>
        </a:p>
        <a:p>
          <a:pPr algn="just"/>
          <a:r>
            <a:rPr lang="es-EC" sz="1100" b="0" dirty="0" smtClean="0">
              <a:solidFill>
                <a:schemeClr val="tx1"/>
              </a:solidFill>
            </a:rPr>
            <a:t>* Utilizar créditos para MYPES. </a:t>
          </a:r>
        </a:p>
      </dgm:t>
    </dgm:pt>
    <dgm:pt modelId="{5DD90EF2-E5E4-4D35-9CAB-9E129134C0A2}" type="parTrans" cxnId="{F39ECC7D-C079-4C43-905D-07501FFBAA8A}">
      <dgm:prSet/>
      <dgm:spPr/>
      <dgm:t>
        <a:bodyPr/>
        <a:lstStyle/>
        <a:p>
          <a:endParaRPr lang="es-EC"/>
        </a:p>
      </dgm:t>
    </dgm:pt>
    <dgm:pt modelId="{9F259362-46D3-4484-B39E-A0ECE063D341}" type="sibTrans" cxnId="{F39ECC7D-C079-4C43-905D-07501FFBAA8A}">
      <dgm:prSet/>
      <dgm:spPr/>
      <dgm:t>
        <a:bodyPr/>
        <a:lstStyle/>
        <a:p>
          <a:endParaRPr lang="es-EC"/>
        </a:p>
      </dgm:t>
    </dgm:pt>
    <dgm:pt modelId="{E4BC1427-A85A-457C-84E7-6D4AC71C040B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EC" sz="1200" b="1" dirty="0" smtClean="0">
              <a:solidFill>
                <a:schemeClr val="tx1"/>
              </a:solidFill>
            </a:rPr>
            <a:t>Estrategias  FA</a:t>
          </a:r>
        </a:p>
        <a:p>
          <a:pPr algn="just"/>
          <a:r>
            <a:rPr lang="es-EC" sz="1100" dirty="0" smtClean="0">
              <a:solidFill>
                <a:schemeClr val="tx1"/>
              </a:solidFill>
            </a:rPr>
            <a:t>* Buscar alternativas para ingreso a mercados masivos. </a:t>
          </a:r>
        </a:p>
        <a:p>
          <a:pPr algn="just"/>
          <a:r>
            <a:rPr lang="es-EC" sz="1100" dirty="0" smtClean="0">
              <a:solidFill>
                <a:schemeClr val="tx1"/>
              </a:solidFill>
            </a:rPr>
            <a:t>* Firmar contratos de exclusividad con proveedores. </a:t>
          </a:r>
        </a:p>
        <a:p>
          <a:pPr algn="just"/>
          <a:r>
            <a:rPr lang="es-EC" sz="1100" dirty="0" smtClean="0">
              <a:solidFill>
                <a:schemeClr val="tx1"/>
              </a:solidFill>
            </a:rPr>
            <a:t>* Destinar ingresos para importación de equipos y accesorios. </a:t>
          </a:r>
        </a:p>
        <a:p>
          <a:pPr algn="just"/>
          <a:r>
            <a:rPr lang="es-EC" sz="1100" dirty="0" smtClean="0">
              <a:solidFill>
                <a:schemeClr val="tx1"/>
              </a:solidFill>
            </a:rPr>
            <a:t>* Obtener certificaciones. </a:t>
          </a:r>
          <a:endParaRPr lang="es-EC" sz="1100" dirty="0">
            <a:solidFill>
              <a:schemeClr val="tx1"/>
            </a:solidFill>
          </a:endParaRPr>
        </a:p>
      </dgm:t>
    </dgm:pt>
    <dgm:pt modelId="{BC056D1A-3741-4DC8-BCFA-A4C6E4838DC4}" type="parTrans" cxnId="{976E072B-9257-49C1-9AF8-E325FA99B521}">
      <dgm:prSet/>
      <dgm:spPr/>
      <dgm:t>
        <a:bodyPr/>
        <a:lstStyle/>
        <a:p>
          <a:endParaRPr lang="es-EC"/>
        </a:p>
      </dgm:t>
    </dgm:pt>
    <dgm:pt modelId="{6F5A85BD-7506-44E1-B7D0-D4ECCECED86D}" type="sibTrans" cxnId="{976E072B-9257-49C1-9AF8-E325FA99B521}">
      <dgm:prSet/>
      <dgm:spPr/>
      <dgm:t>
        <a:bodyPr/>
        <a:lstStyle/>
        <a:p>
          <a:endParaRPr lang="es-EC"/>
        </a:p>
      </dgm:t>
    </dgm:pt>
    <dgm:pt modelId="{9555D53D-C310-4281-A0EA-6D2DEB36980D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es-EC" sz="1200" b="1" dirty="0" smtClean="0">
              <a:solidFill>
                <a:schemeClr val="tx1"/>
              </a:solidFill>
            </a:rPr>
            <a:t>Estrategias DA</a:t>
          </a:r>
        </a:p>
        <a:p>
          <a:pPr algn="just"/>
          <a:r>
            <a:rPr lang="es-EC" sz="1100" b="1" dirty="0" smtClean="0"/>
            <a:t>* </a:t>
          </a:r>
          <a:r>
            <a:rPr lang="es-EC" sz="1100" b="0" dirty="0" smtClean="0"/>
            <a:t>Posicionar el nombre de la empresa con productos de calidad y excelente sabor.</a:t>
          </a:r>
        </a:p>
        <a:p>
          <a:pPr algn="just"/>
          <a:r>
            <a:rPr lang="es-EC" sz="1100" b="0" dirty="0" smtClean="0"/>
            <a:t>* Asesorar al cliente en base al conocimiento de los empleados. </a:t>
          </a:r>
          <a:endParaRPr lang="es-EC" sz="1100" b="1" dirty="0"/>
        </a:p>
      </dgm:t>
    </dgm:pt>
    <dgm:pt modelId="{172E8589-8B88-4F5C-A257-B208C9BEECCE}" type="parTrans" cxnId="{42BA65D0-0978-41D0-9B71-754B78258AAE}">
      <dgm:prSet/>
      <dgm:spPr/>
      <dgm:t>
        <a:bodyPr/>
        <a:lstStyle/>
        <a:p>
          <a:endParaRPr lang="es-EC"/>
        </a:p>
      </dgm:t>
    </dgm:pt>
    <dgm:pt modelId="{BF9E1430-22B5-4064-8C49-EBFAAD161B4D}" type="sibTrans" cxnId="{42BA65D0-0978-41D0-9B71-754B78258AAE}">
      <dgm:prSet/>
      <dgm:spPr/>
      <dgm:t>
        <a:bodyPr/>
        <a:lstStyle/>
        <a:p>
          <a:endParaRPr lang="es-EC"/>
        </a:p>
      </dgm:t>
    </dgm:pt>
    <dgm:pt modelId="{1974F538-351D-452B-B97C-34F40BD5BE42}" type="pres">
      <dgm:prSet presAssocID="{691AC46A-9148-4BDB-B754-6F30AD7252F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3D22B89-0E6C-454C-BDF6-425D84FFE367}" type="pres">
      <dgm:prSet presAssocID="{691AC46A-9148-4BDB-B754-6F30AD7252F5}" presName="diamond" presStyleLbl="bgShp" presStyleIdx="0" presStyleCnt="1"/>
      <dgm:spPr/>
    </dgm:pt>
    <dgm:pt modelId="{786B5327-47A1-48CA-8E62-11D18CF9126F}" type="pres">
      <dgm:prSet presAssocID="{691AC46A-9148-4BDB-B754-6F30AD7252F5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E79A0B-38B9-49BC-9E8A-5D5699B86A65}" type="pres">
      <dgm:prSet presAssocID="{691AC46A-9148-4BDB-B754-6F30AD7252F5}" presName="quad2" presStyleLbl="node1" presStyleIdx="1" presStyleCnt="4" custLinFactNeighborX="18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0DACB5-6F74-4328-8206-5F73E9E1830F}" type="pres">
      <dgm:prSet presAssocID="{691AC46A-9148-4BDB-B754-6F30AD7252F5}" presName="quad3" presStyleLbl="node1" presStyleIdx="2" presStyleCnt="4" custLinFactNeighborX="-1049" custLinFactNeighborY="-21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3C9151-91DB-4B92-8CF4-F8C0E6D5320D}" type="pres">
      <dgm:prSet presAssocID="{691AC46A-9148-4BDB-B754-6F30AD7252F5}" presName="quad4" presStyleLbl="node1" presStyleIdx="3" presStyleCnt="4" custLinFactNeighborX="-2181" custLinFactNeighborY="-21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76E072B-9257-49C1-9AF8-E325FA99B521}" srcId="{691AC46A-9148-4BDB-B754-6F30AD7252F5}" destId="{E4BC1427-A85A-457C-84E7-6D4AC71C040B}" srcOrd="2" destOrd="0" parTransId="{BC056D1A-3741-4DC8-BCFA-A4C6E4838DC4}" sibTransId="{6F5A85BD-7506-44E1-B7D0-D4ECCECED86D}"/>
    <dgm:cxn modelId="{F39ECC7D-C079-4C43-905D-07501FFBAA8A}" srcId="{691AC46A-9148-4BDB-B754-6F30AD7252F5}" destId="{86B3B1DA-81B6-407D-8A35-50278383ABDE}" srcOrd="1" destOrd="0" parTransId="{5DD90EF2-E5E4-4D35-9CAB-9E129134C0A2}" sibTransId="{9F259362-46D3-4484-B39E-A0ECE063D341}"/>
    <dgm:cxn modelId="{C2FA3A04-D257-474D-B8A6-EC03872D5A4F}" type="presOf" srcId="{86B3B1DA-81B6-407D-8A35-50278383ABDE}" destId="{BAE79A0B-38B9-49BC-9E8A-5D5699B86A65}" srcOrd="0" destOrd="0" presId="urn:microsoft.com/office/officeart/2005/8/layout/matrix3"/>
    <dgm:cxn modelId="{AE5BABBD-F397-462B-81BE-7964B82442BB}" type="presOf" srcId="{9555D53D-C310-4281-A0EA-6D2DEB36980D}" destId="{AA3C9151-91DB-4B92-8CF4-F8C0E6D5320D}" srcOrd="0" destOrd="0" presId="urn:microsoft.com/office/officeart/2005/8/layout/matrix3"/>
    <dgm:cxn modelId="{2F2006A0-0165-44CC-83DF-CE1DEC407AD4}" type="presOf" srcId="{691AC46A-9148-4BDB-B754-6F30AD7252F5}" destId="{1974F538-351D-452B-B97C-34F40BD5BE42}" srcOrd="0" destOrd="0" presId="urn:microsoft.com/office/officeart/2005/8/layout/matrix3"/>
    <dgm:cxn modelId="{42BA65D0-0978-41D0-9B71-754B78258AAE}" srcId="{691AC46A-9148-4BDB-B754-6F30AD7252F5}" destId="{9555D53D-C310-4281-A0EA-6D2DEB36980D}" srcOrd="3" destOrd="0" parTransId="{172E8589-8B88-4F5C-A257-B208C9BEECCE}" sibTransId="{BF9E1430-22B5-4064-8C49-EBFAAD161B4D}"/>
    <dgm:cxn modelId="{2DFCCB0F-45CB-4AD9-BD58-905C9A868691}" type="presOf" srcId="{D57CE6E6-85B4-4D83-BF96-32F635B2A98A}" destId="{786B5327-47A1-48CA-8E62-11D18CF9126F}" srcOrd="0" destOrd="0" presId="urn:microsoft.com/office/officeart/2005/8/layout/matrix3"/>
    <dgm:cxn modelId="{C18A5352-D56C-407B-A65C-9397BF17D75B}" type="presOf" srcId="{E4BC1427-A85A-457C-84E7-6D4AC71C040B}" destId="{B50DACB5-6F74-4328-8206-5F73E9E1830F}" srcOrd="0" destOrd="0" presId="urn:microsoft.com/office/officeart/2005/8/layout/matrix3"/>
    <dgm:cxn modelId="{B3AFA752-C047-442B-99A2-E612E7E30BF3}" srcId="{691AC46A-9148-4BDB-B754-6F30AD7252F5}" destId="{D57CE6E6-85B4-4D83-BF96-32F635B2A98A}" srcOrd="0" destOrd="0" parTransId="{13E05945-FDD8-435D-B0D4-530EC3C2E21F}" sibTransId="{5D832A6D-69E9-44F6-9883-815643DD99C9}"/>
    <dgm:cxn modelId="{B9F97365-D628-46BF-8191-D0460B8E7CAA}" type="presParOf" srcId="{1974F538-351D-452B-B97C-34F40BD5BE42}" destId="{D3D22B89-0E6C-454C-BDF6-425D84FFE367}" srcOrd="0" destOrd="0" presId="urn:microsoft.com/office/officeart/2005/8/layout/matrix3"/>
    <dgm:cxn modelId="{F167F88E-05F8-4D4E-95CD-6C2BA2073A02}" type="presParOf" srcId="{1974F538-351D-452B-B97C-34F40BD5BE42}" destId="{786B5327-47A1-48CA-8E62-11D18CF9126F}" srcOrd="1" destOrd="0" presId="urn:microsoft.com/office/officeart/2005/8/layout/matrix3"/>
    <dgm:cxn modelId="{A6C0C27E-1950-4FF3-B24A-3A81402DEB6F}" type="presParOf" srcId="{1974F538-351D-452B-B97C-34F40BD5BE42}" destId="{BAE79A0B-38B9-49BC-9E8A-5D5699B86A65}" srcOrd="2" destOrd="0" presId="urn:microsoft.com/office/officeart/2005/8/layout/matrix3"/>
    <dgm:cxn modelId="{D07EB793-85DE-4CF9-9545-9F34B95B59CD}" type="presParOf" srcId="{1974F538-351D-452B-B97C-34F40BD5BE42}" destId="{B50DACB5-6F74-4328-8206-5F73E9E1830F}" srcOrd="3" destOrd="0" presId="urn:microsoft.com/office/officeart/2005/8/layout/matrix3"/>
    <dgm:cxn modelId="{3EDD371D-134B-4115-98F4-AB0D549FA01C}" type="presParOf" srcId="{1974F538-351D-452B-B97C-34F40BD5BE42}" destId="{AA3C9151-91DB-4B92-8CF4-F8C0E6D5320D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81D041A-6347-4355-B89B-6D60885F9EB6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</dgm:pt>
    <dgm:pt modelId="{9CBB141D-6EFC-4219-BB90-5D24CF7F0A70}">
      <dgm:prSet phldrT="[Texto]"/>
      <dgm:spPr/>
      <dgm:t>
        <a:bodyPr/>
        <a:lstStyle/>
        <a:p>
          <a:r>
            <a:rPr lang="es-EC" dirty="0" smtClean="0"/>
            <a:t>Ser una empresa reconocida por satisfacer las necesidades de sus clientes, anticipándose a sus expectativas, gustos y preferencias a través de productos que mejoren su calidad de vida.</a:t>
          </a:r>
          <a:endParaRPr lang="es-EC" dirty="0"/>
        </a:p>
      </dgm:t>
    </dgm:pt>
    <dgm:pt modelId="{E8B4D6DA-D8C2-425D-A81F-5BAE00CD5A0B}" type="parTrans" cxnId="{06B3D02A-C785-4017-859B-8C21653DF26C}">
      <dgm:prSet/>
      <dgm:spPr/>
      <dgm:t>
        <a:bodyPr/>
        <a:lstStyle/>
        <a:p>
          <a:endParaRPr lang="es-EC"/>
        </a:p>
      </dgm:t>
    </dgm:pt>
    <dgm:pt modelId="{FA56DD72-89C0-401E-B845-DCC3C9E1CD6A}" type="sibTrans" cxnId="{06B3D02A-C785-4017-859B-8C21653DF26C}">
      <dgm:prSet/>
      <dgm:spPr/>
      <dgm:t>
        <a:bodyPr/>
        <a:lstStyle/>
        <a:p>
          <a:endParaRPr lang="es-EC"/>
        </a:p>
      </dgm:t>
    </dgm:pt>
    <dgm:pt modelId="{7838FD78-FEB2-4FBB-BDC3-7A14FCB67A14}">
      <dgm:prSet phldrT="[Texto]"/>
      <dgm:spPr/>
      <dgm:t>
        <a:bodyPr/>
        <a:lstStyle/>
        <a:p>
          <a:r>
            <a:rPr lang="es-EC" dirty="0" smtClean="0"/>
            <a:t>Crear un ambiente organizacional adecuado donde todos los que lo componen puedan desarrollar sus capacidades y habilidades libremente para beneficio de la empresa.</a:t>
          </a:r>
          <a:endParaRPr lang="es-EC" dirty="0"/>
        </a:p>
      </dgm:t>
    </dgm:pt>
    <dgm:pt modelId="{2BFFB4BD-FC65-4E79-BB2E-E8FF444E5974}" type="parTrans" cxnId="{E07DFA4B-0547-4C47-8FB3-DEF96A344EF5}">
      <dgm:prSet/>
      <dgm:spPr/>
      <dgm:t>
        <a:bodyPr/>
        <a:lstStyle/>
        <a:p>
          <a:endParaRPr lang="es-EC"/>
        </a:p>
      </dgm:t>
    </dgm:pt>
    <dgm:pt modelId="{1495E637-8CE8-416E-9B70-16E49DCAAA03}" type="sibTrans" cxnId="{E07DFA4B-0547-4C47-8FB3-DEF96A344EF5}">
      <dgm:prSet/>
      <dgm:spPr/>
      <dgm:t>
        <a:bodyPr/>
        <a:lstStyle/>
        <a:p>
          <a:endParaRPr lang="es-EC"/>
        </a:p>
      </dgm:t>
    </dgm:pt>
    <dgm:pt modelId="{7C6587C8-C10E-4CB2-86F7-798CCBBC0F17}" type="pres">
      <dgm:prSet presAssocID="{881D041A-6347-4355-B89B-6D60885F9EB6}" presName="CompostProcess" presStyleCnt="0">
        <dgm:presLayoutVars>
          <dgm:dir/>
          <dgm:resizeHandles val="exact"/>
        </dgm:presLayoutVars>
      </dgm:prSet>
      <dgm:spPr/>
    </dgm:pt>
    <dgm:pt modelId="{63CF474E-0D80-4D8C-9D17-CCB17BA39174}" type="pres">
      <dgm:prSet presAssocID="{881D041A-6347-4355-B89B-6D60885F9EB6}" presName="arrow" presStyleLbl="bgShp" presStyleIdx="0" presStyleCnt="1"/>
      <dgm:spPr/>
    </dgm:pt>
    <dgm:pt modelId="{FDDBCBB1-54FE-4F50-A473-B3040E985F04}" type="pres">
      <dgm:prSet presAssocID="{881D041A-6347-4355-B89B-6D60885F9EB6}" presName="linearProcess" presStyleCnt="0"/>
      <dgm:spPr/>
    </dgm:pt>
    <dgm:pt modelId="{E27378D0-6247-4880-ACA4-541B69C04803}" type="pres">
      <dgm:prSet presAssocID="{9CBB141D-6EFC-4219-BB90-5D24CF7F0A70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9C1E09-66EE-4AA5-A0FC-3B0D3B68F6E6}" type="pres">
      <dgm:prSet presAssocID="{FA56DD72-89C0-401E-B845-DCC3C9E1CD6A}" presName="sibTrans" presStyleCnt="0"/>
      <dgm:spPr/>
    </dgm:pt>
    <dgm:pt modelId="{EE42A1A6-5D02-4401-8074-3233F74C6750}" type="pres">
      <dgm:prSet presAssocID="{7838FD78-FEB2-4FBB-BDC3-7A14FCB67A14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7EA02EF-959F-4531-A7A8-1491E3A99FBA}" type="presOf" srcId="{9CBB141D-6EFC-4219-BB90-5D24CF7F0A70}" destId="{E27378D0-6247-4880-ACA4-541B69C04803}" srcOrd="0" destOrd="0" presId="urn:microsoft.com/office/officeart/2005/8/layout/hProcess9"/>
    <dgm:cxn modelId="{45141152-C8F8-4E21-8690-F914DA7BB297}" type="presOf" srcId="{881D041A-6347-4355-B89B-6D60885F9EB6}" destId="{7C6587C8-C10E-4CB2-86F7-798CCBBC0F17}" srcOrd="0" destOrd="0" presId="urn:microsoft.com/office/officeart/2005/8/layout/hProcess9"/>
    <dgm:cxn modelId="{791CC76A-546F-4685-856E-0946E6070D7C}" type="presOf" srcId="{7838FD78-FEB2-4FBB-BDC3-7A14FCB67A14}" destId="{EE42A1A6-5D02-4401-8074-3233F74C6750}" srcOrd="0" destOrd="0" presId="urn:microsoft.com/office/officeart/2005/8/layout/hProcess9"/>
    <dgm:cxn modelId="{E07DFA4B-0547-4C47-8FB3-DEF96A344EF5}" srcId="{881D041A-6347-4355-B89B-6D60885F9EB6}" destId="{7838FD78-FEB2-4FBB-BDC3-7A14FCB67A14}" srcOrd="1" destOrd="0" parTransId="{2BFFB4BD-FC65-4E79-BB2E-E8FF444E5974}" sibTransId="{1495E637-8CE8-416E-9B70-16E49DCAAA03}"/>
    <dgm:cxn modelId="{06B3D02A-C785-4017-859B-8C21653DF26C}" srcId="{881D041A-6347-4355-B89B-6D60885F9EB6}" destId="{9CBB141D-6EFC-4219-BB90-5D24CF7F0A70}" srcOrd="0" destOrd="0" parTransId="{E8B4D6DA-D8C2-425D-A81F-5BAE00CD5A0B}" sibTransId="{FA56DD72-89C0-401E-B845-DCC3C9E1CD6A}"/>
    <dgm:cxn modelId="{536C2DAA-2EE7-4C35-A76C-2590741BBA79}" type="presParOf" srcId="{7C6587C8-C10E-4CB2-86F7-798CCBBC0F17}" destId="{63CF474E-0D80-4D8C-9D17-CCB17BA39174}" srcOrd="0" destOrd="0" presId="urn:microsoft.com/office/officeart/2005/8/layout/hProcess9"/>
    <dgm:cxn modelId="{AE27BA1C-17F3-48C7-AC2E-052178D0A1C0}" type="presParOf" srcId="{7C6587C8-C10E-4CB2-86F7-798CCBBC0F17}" destId="{FDDBCBB1-54FE-4F50-A473-B3040E985F04}" srcOrd="1" destOrd="0" presId="urn:microsoft.com/office/officeart/2005/8/layout/hProcess9"/>
    <dgm:cxn modelId="{76417DC2-9711-4E12-AD6D-3A6D5A461ECF}" type="presParOf" srcId="{FDDBCBB1-54FE-4F50-A473-B3040E985F04}" destId="{E27378D0-6247-4880-ACA4-541B69C04803}" srcOrd="0" destOrd="0" presId="urn:microsoft.com/office/officeart/2005/8/layout/hProcess9"/>
    <dgm:cxn modelId="{5D2DBD8E-7EEE-419F-BBE4-E9E88E37B015}" type="presParOf" srcId="{FDDBCBB1-54FE-4F50-A473-B3040E985F04}" destId="{3F9C1E09-66EE-4AA5-A0FC-3B0D3B68F6E6}" srcOrd="1" destOrd="0" presId="urn:microsoft.com/office/officeart/2005/8/layout/hProcess9"/>
    <dgm:cxn modelId="{C14F5D7D-3093-4DE1-BB16-A637E51490B9}" type="presParOf" srcId="{FDDBCBB1-54FE-4F50-A473-B3040E985F04}" destId="{EE42A1A6-5D02-4401-8074-3233F74C6750}" srcOrd="2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082332D-5E06-4A73-8844-85C1C06180B2}" type="doc">
      <dgm:prSet loTypeId="urn:microsoft.com/office/officeart/2005/8/layout/hProcess4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1B7EEC86-7C0E-42BC-9760-DE53B6043CBE}">
      <dgm:prSet phldrT="[Texto]"/>
      <dgm:spPr/>
      <dgm:t>
        <a:bodyPr/>
        <a:lstStyle/>
        <a:p>
          <a:r>
            <a:rPr lang="es-EC" dirty="0" smtClean="0"/>
            <a:t>Desarrollo</a:t>
          </a:r>
          <a:endParaRPr lang="es-EC" dirty="0"/>
        </a:p>
      </dgm:t>
    </dgm:pt>
    <dgm:pt modelId="{83F30EC3-393D-4F0C-ACA3-8D6AC5605965}" type="parTrans" cxnId="{AB902FB5-112A-4730-892F-6772D35E6B97}">
      <dgm:prSet/>
      <dgm:spPr/>
      <dgm:t>
        <a:bodyPr/>
        <a:lstStyle/>
        <a:p>
          <a:endParaRPr lang="es-EC"/>
        </a:p>
      </dgm:t>
    </dgm:pt>
    <dgm:pt modelId="{B825FA02-C9D7-4849-B161-2D0ABFF375AB}" type="sibTrans" cxnId="{AB902FB5-112A-4730-892F-6772D35E6B97}">
      <dgm:prSet/>
      <dgm:spPr/>
      <dgm:t>
        <a:bodyPr/>
        <a:lstStyle/>
        <a:p>
          <a:endParaRPr lang="es-EC"/>
        </a:p>
      </dgm:t>
    </dgm:pt>
    <dgm:pt modelId="{02806577-0CA9-46FC-A52A-4AD6AB2C24DE}">
      <dgm:prSet phldrT="[Texto]" custT="1"/>
      <dgm:spPr/>
      <dgm:t>
        <a:bodyPr/>
        <a:lstStyle/>
        <a:p>
          <a:r>
            <a:rPr lang="es-EC" sz="1400" b="1" dirty="0" smtClean="0"/>
            <a:t>Estrategia de Diferenciación</a:t>
          </a:r>
          <a:endParaRPr lang="es-EC" sz="1400" b="1" dirty="0"/>
        </a:p>
      </dgm:t>
    </dgm:pt>
    <dgm:pt modelId="{C584002B-E1A6-401A-87FC-E99D0BB4F6A3}" type="parTrans" cxnId="{FD83A052-FFA3-4CA8-B748-BCC84F994566}">
      <dgm:prSet/>
      <dgm:spPr/>
      <dgm:t>
        <a:bodyPr/>
        <a:lstStyle/>
        <a:p>
          <a:endParaRPr lang="es-EC"/>
        </a:p>
      </dgm:t>
    </dgm:pt>
    <dgm:pt modelId="{6D78DF8F-C827-4A17-8467-A710D00C1C0C}" type="sibTrans" cxnId="{FD83A052-FFA3-4CA8-B748-BCC84F994566}">
      <dgm:prSet/>
      <dgm:spPr/>
      <dgm:t>
        <a:bodyPr/>
        <a:lstStyle/>
        <a:p>
          <a:endParaRPr lang="es-EC"/>
        </a:p>
      </dgm:t>
    </dgm:pt>
    <dgm:pt modelId="{15E880B7-DB42-42BE-99B1-555056DA0FBA}">
      <dgm:prSet phldrT="[Texto]" custT="1"/>
      <dgm:spPr/>
      <dgm:t>
        <a:bodyPr/>
        <a:lstStyle/>
        <a:p>
          <a:r>
            <a:rPr lang="es-EC" sz="1400" dirty="0" smtClean="0"/>
            <a:t>Productos con atributos que los distingan de la competencia</a:t>
          </a:r>
          <a:endParaRPr lang="es-EC" sz="1400" dirty="0"/>
        </a:p>
      </dgm:t>
    </dgm:pt>
    <dgm:pt modelId="{72646B9F-8FA6-41FB-8350-3D3584D1BB3B}" type="parTrans" cxnId="{418D5052-EE0B-4731-A478-0AD5C2A5E60E}">
      <dgm:prSet/>
      <dgm:spPr/>
      <dgm:t>
        <a:bodyPr/>
        <a:lstStyle/>
        <a:p>
          <a:endParaRPr lang="es-EC"/>
        </a:p>
      </dgm:t>
    </dgm:pt>
    <dgm:pt modelId="{C1E955A7-244D-4B25-B4EF-FE70A940ED12}" type="sibTrans" cxnId="{418D5052-EE0B-4731-A478-0AD5C2A5E60E}">
      <dgm:prSet/>
      <dgm:spPr/>
      <dgm:t>
        <a:bodyPr/>
        <a:lstStyle/>
        <a:p>
          <a:endParaRPr lang="es-EC"/>
        </a:p>
      </dgm:t>
    </dgm:pt>
    <dgm:pt modelId="{75AB4A0C-9461-4F57-976F-43A6416AC02E}">
      <dgm:prSet phldrT="[Texto]"/>
      <dgm:spPr/>
      <dgm:t>
        <a:bodyPr/>
        <a:lstStyle/>
        <a:p>
          <a:r>
            <a:rPr lang="es-EC" dirty="0" smtClean="0"/>
            <a:t>Crecimiento</a:t>
          </a:r>
          <a:endParaRPr lang="es-EC" dirty="0"/>
        </a:p>
      </dgm:t>
    </dgm:pt>
    <dgm:pt modelId="{89A7859A-4E7E-461F-B711-9CFAD37FD409}" type="parTrans" cxnId="{E6ED3E42-5D5E-48B4-9C54-96FCD629726D}">
      <dgm:prSet/>
      <dgm:spPr/>
      <dgm:t>
        <a:bodyPr/>
        <a:lstStyle/>
        <a:p>
          <a:endParaRPr lang="es-EC"/>
        </a:p>
      </dgm:t>
    </dgm:pt>
    <dgm:pt modelId="{908E959E-AD41-4FA7-B7CD-EB6A8AB2450A}" type="sibTrans" cxnId="{E6ED3E42-5D5E-48B4-9C54-96FCD629726D}">
      <dgm:prSet/>
      <dgm:spPr/>
      <dgm:t>
        <a:bodyPr/>
        <a:lstStyle/>
        <a:p>
          <a:endParaRPr lang="es-EC"/>
        </a:p>
      </dgm:t>
    </dgm:pt>
    <dgm:pt modelId="{DD5C2CBB-7DDE-4FDB-8B8F-B8824AE5B24E}">
      <dgm:prSet phldrT="[Texto]" custT="1"/>
      <dgm:spPr/>
      <dgm:t>
        <a:bodyPr/>
        <a:lstStyle/>
        <a:p>
          <a:r>
            <a:rPr lang="es-EC" sz="1400" b="1" dirty="0" smtClean="0"/>
            <a:t>Estrategia de crecimiento intensivo - penetración</a:t>
          </a:r>
          <a:endParaRPr lang="es-EC" sz="1400" b="1" dirty="0"/>
        </a:p>
      </dgm:t>
    </dgm:pt>
    <dgm:pt modelId="{E6EA9E58-4274-4E63-A504-9F003F579760}" type="parTrans" cxnId="{D9BDA58F-CC3D-4B0B-86A1-685D885A3FBE}">
      <dgm:prSet/>
      <dgm:spPr/>
      <dgm:t>
        <a:bodyPr/>
        <a:lstStyle/>
        <a:p>
          <a:endParaRPr lang="es-EC"/>
        </a:p>
      </dgm:t>
    </dgm:pt>
    <dgm:pt modelId="{B2C50BBA-7BBA-4402-A51E-8392E19C81F5}" type="sibTrans" cxnId="{D9BDA58F-CC3D-4B0B-86A1-685D885A3FBE}">
      <dgm:prSet/>
      <dgm:spPr/>
      <dgm:t>
        <a:bodyPr/>
        <a:lstStyle/>
        <a:p>
          <a:endParaRPr lang="es-EC"/>
        </a:p>
      </dgm:t>
    </dgm:pt>
    <dgm:pt modelId="{BFEE8A9E-B6F0-494B-B9CE-8C652AD7C495}">
      <dgm:prSet phldrT="[Texto]" custT="1"/>
      <dgm:spPr/>
      <dgm:t>
        <a:bodyPr/>
        <a:lstStyle/>
        <a:p>
          <a:r>
            <a:rPr lang="es-EC" sz="1400" dirty="0" smtClean="0"/>
            <a:t>Incrementar las ventas de los productos a ofrecer:</a:t>
          </a:r>
          <a:endParaRPr lang="es-EC" sz="1400" dirty="0"/>
        </a:p>
      </dgm:t>
    </dgm:pt>
    <dgm:pt modelId="{7C52D275-1399-4A2C-9541-727646312BF4}" type="parTrans" cxnId="{E7A3EFDE-7B69-4A74-AE9B-0AD398FB169C}">
      <dgm:prSet/>
      <dgm:spPr/>
      <dgm:t>
        <a:bodyPr/>
        <a:lstStyle/>
        <a:p>
          <a:endParaRPr lang="es-EC"/>
        </a:p>
      </dgm:t>
    </dgm:pt>
    <dgm:pt modelId="{E234F6D0-6DBA-4471-8452-A72F452C1C67}" type="sibTrans" cxnId="{E7A3EFDE-7B69-4A74-AE9B-0AD398FB169C}">
      <dgm:prSet/>
      <dgm:spPr/>
      <dgm:t>
        <a:bodyPr/>
        <a:lstStyle/>
        <a:p>
          <a:endParaRPr lang="es-EC"/>
        </a:p>
      </dgm:t>
    </dgm:pt>
    <dgm:pt modelId="{99BDAD7E-E71F-43F4-8037-653E31DBB798}">
      <dgm:prSet phldrT="[Texto]"/>
      <dgm:spPr/>
      <dgm:t>
        <a:bodyPr/>
        <a:lstStyle/>
        <a:p>
          <a:r>
            <a:rPr lang="es-EC" dirty="0" smtClean="0"/>
            <a:t>Competitiva</a:t>
          </a:r>
          <a:endParaRPr lang="es-EC" dirty="0"/>
        </a:p>
      </dgm:t>
    </dgm:pt>
    <dgm:pt modelId="{4098CAED-68CF-4475-845C-EBF55D31198F}" type="parTrans" cxnId="{58C70736-C95E-4C98-BEA1-ABC40F83994F}">
      <dgm:prSet/>
      <dgm:spPr/>
      <dgm:t>
        <a:bodyPr/>
        <a:lstStyle/>
        <a:p>
          <a:endParaRPr lang="es-EC"/>
        </a:p>
      </dgm:t>
    </dgm:pt>
    <dgm:pt modelId="{01DA128A-79F9-47D1-BDBE-D031526A58D6}" type="sibTrans" cxnId="{58C70736-C95E-4C98-BEA1-ABC40F83994F}">
      <dgm:prSet/>
      <dgm:spPr/>
      <dgm:t>
        <a:bodyPr/>
        <a:lstStyle/>
        <a:p>
          <a:endParaRPr lang="es-EC"/>
        </a:p>
      </dgm:t>
    </dgm:pt>
    <dgm:pt modelId="{7AB1221A-3AF9-425A-8010-716A150F8855}">
      <dgm:prSet phldrT="[Texto]"/>
      <dgm:spPr/>
      <dgm:t>
        <a:bodyPr/>
        <a:lstStyle/>
        <a:p>
          <a:r>
            <a:rPr lang="es-EC" b="1" dirty="0" smtClean="0"/>
            <a:t>Estrategia líder</a:t>
          </a:r>
          <a:endParaRPr lang="es-EC" b="1" dirty="0"/>
        </a:p>
      </dgm:t>
    </dgm:pt>
    <dgm:pt modelId="{3AE78F61-2AE9-4820-9354-B629F27FC56A}" type="parTrans" cxnId="{95099FEE-468E-45AF-A3C4-AEE732C8847E}">
      <dgm:prSet/>
      <dgm:spPr/>
      <dgm:t>
        <a:bodyPr/>
        <a:lstStyle/>
        <a:p>
          <a:endParaRPr lang="es-EC"/>
        </a:p>
      </dgm:t>
    </dgm:pt>
    <dgm:pt modelId="{E754AD8C-CF25-4FA2-89C4-C347ED6F3E7F}" type="sibTrans" cxnId="{95099FEE-468E-45AF-A3C4-AEE732C8847E}">
      <dgm:prSet/>
      <dgm:spPr/>
      <dgm:t>
        <a:bodyPr/>
        <a:lstStyle/>
        <a:p>
          <a:endParaRPr lang="es-EC"/>
        </a:p>
      </dgm:t>
    </dgm:pt>
    <dgm:pt modelId="{B293717F-8E26-48F7-9398-1CABA44E052C}">
      <dgm:prSet phldrT="[Texto]"/>
      <dgm:spPr/>
      <dgm:t>
        <a:bodyPr/>
        <a:lstStyle/>
        <a:p>
          <a:r>
            <a:rPr lang="es-EC" dirty="0" smtClean="0"/>
            <a:t>Busca posición dominante en el mercado</a:t>
          </a:r>
          <a:endParaRPr lang="es-EC" dirty="0"/>
        </a:p>
      </dgm:t>
    </dgm:pt>
    <dgm:pt modelId="{E0540B5C-DE29-484D-ABEE-9C9E65400BBA}" type="parTrans" cxnId="{78EB1BB3-0EBB-48C0-97B7-8501377607C6}">
      <dgm:prSet/>
      <dgm:spPr/>
      <dgm:t>
        <a:bodyPr/>
        <a:lstStyle/>
        <a:p>
          <a:endParaRPr lang="es-EC"/>
        </a:p>
      </dgm:t>
    </dgm:pt>
    <dgm:pt modelId="{86DA900F-16C7-488F-81F7-53ED3FD7F76B}" type="sibTrans" cxnId="{78EB1BB3-0EBB-48C0-97B7-8501377607C6}">
      <dgm:prSet/>
      <dgm:spPr/>
      <dgm:t>
        <a:bodyPr/>
        <a:lstStyle/>
        <a:p>
          <a:endParaRPr lang="es-EC"/>
        </a:p>
      </dgm:t>
    </dgm:pt>
    <dgm:pt modelId="{C157A93A-FB10-447F-8FA9-22C92DD5F8FF}">
      <dgm:prSet phldrT="[Texto]" custT="1"/>
      <dgm:spPr/>
      <dgm:t>
        <a:bodyPr/>
        <a:lstStyle/>
        <a:p>
          <a:r>
            <a:rPr lang="es-EC" sz="1400" i="1" dirty="0" smtClean="0"/>
            <a:t>Té diversos sabores, productos exóticos, productos innovadores</a:t>
          </a:r>
          <a:endParaRPr lang="es-EC" sz="1400" i="1" dirty="0"/>
        </a:p>
      </dgm:t>
    </dgm:pt>
    <dgm:pt modelId="{0D64A1BC-9512-4B07-B04E-2749400F607D}" type="parTrans" cxnId="{C0EA6095-F87F-4832-B616-803A61DE184B}">
      <dgm:prSet/>
      <dgm:spPr/>
      <dgm:t>
        <a:bodyPr/>
        <a:lstStyle/>
        <a:p>
          <a:endParaRPr lang="es-EC"/>
        </a:p>
      </dgm:t>
    </dgm:pt>
    <dgm:pt modelId="{E9806137-8056-4A56-9105-BC7C33D7DD1B}" type="sibTrans" cxnId="{C0EA6095-F87F-4832-B616-803A61DE184B}">
      <dgm:prSet/>
      <dgm:spPr/>
      <dgm:t>
        <a:bodyPr/>
        <a:lstStyle/>
        <a:p>
          <a:endParaRPr lang="es-EC"/>
        </a:p>
      </dgm:t>
    </dgm:pt>
    <dgm:pt modelId="{4D467F13-2BA0-4501-9951-CA110215F3BE}">
      <dgm:prSet phldrT="[Texto]" custT="1"/>
      <dgm:spPr/>
      <dgm:t>
        <a:bodyPr/>
        <a:lstStyle/>
        <a:p>
          <a:r>
            <a:rPr lang="es-EC" sz="1400" i="1" dirty="0" smtClean="0"/>
            <a:t>Estrategias de combinación de precios y promoción / oferta de Té por mes</a:t>
          </a:r>
          <a:endParaRPr lang="es-EC" sz="1400" i="1" dirty="0"/>
        </a:p>
      </dgm:t>
    </dgm:pt>
    <dgm:pt modelId="{C73C91A1-705A-4274-8FAF-0B6D52A778C8}" type="parTrans" cxnId="{94D7603E-5BA6-4D0C-9B88-0C4899D6E4C8}">
      <dgm:prSet/>
      <dgm:spPr/>
      <dgm:t>
        <a:bodyPr/>
        <a:lstStyle/>
        <a:p>
          <a:endParaRPr lang="es-EC"/>
        </a:p>
      </dgm:t>
    </dgm:pt>
    <dgm:pt modelId="{499D8F1F-FAAD-4373-9A92-F6F354C53B31}" type="sibTrans" cxnId="{94D7603E-5BA6-4D0C-9B88-0C4899D6E4C8}">
      <dgm:prSet/>
      <dgm:spPr/>
      <dgm:t>
        <a:bodyPr/>
        <a:lstStyle/>
        <a:p>
          <a:endParaRPr lang="es-EC"/>
        </a:p>
      </dgm:t>
    </dgm:pt>
    <dgm:pt modelId="{90CFBF00-5849-4759-A779-7FBD311B1B25}">
      <dgm:prSet phldrT="[Texto]"/>
      <dgm:spPr/>
      <dgm:t>
        <a:bodyPr/>
        <a:lstStyle/>
        <a:p>
          <a:r>
            <a:rPr lang="es-EC" i="1" dirty="0" smtClean="0"/>
            <a:t>Existe competencia sin posicionamiento en el mercado</a:t>
          </a:r>
          <a:endParaRPr lang="es-EC" i="1" dirty="0"/>
        </a:p>
      </dgm:t>
    </dgm:pt>
    <dgm:pt modelId="{CE19FB8D-7D9E-4FAC-B720-DBF63BE755F1}" type="parTrans" cxnId="{131757AB-ECF3-4DDB-88EE-B94046127621}">
      <dgm:prSet/>
      <dgm:spPr/>
      <dgm:t>
        <a:bodyPr/>
        <a:lstStyle/>
        <a:p>
          <a:endParaRPr lang="es-EC"/>
        </a:p>
      </dgm:t>
    </dgm:pt>
    <dgm:pt modelId="{4B146D70-FB73-4B22-85E3-CE0651D394A1}" type="sibTrans" cxnId="{131757AB-ECF3-4DDB-88EE-B94046127621}">
      <dgm:prSet/>
      <dgm:spPr/>
      <dgm:t>
        <a:bodyPr/>
        <a:lstStyle/>
        <a:p>
          <a:endParaRPr lang="es-EC"/>
        </a:p>
      </dgm:t>
    </dgm:pt>
    <dgm:pt modelId="{054A6886-A4F3-42DA-A534-BE48353CA23D}" type="pres">
      <dgm:prSet presAssocID="{9082332D-5E06-4A73-8844-85C1C06180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8389F49-1C7C-4373-9BD2-1E804396F66B}" type="pres">
      <dgm:prSet presAssocID="{9082332D-5E06-4A73-8844-85C1C06180B2}" presName="tSp" presStyleCnt="0"/>
      <dgm:spPr/>
    </dgm:pt>
    <dgm:pt modelId="{96C238AC-519B-4EF4-A96D-DE3804694FBE}" type="pres">
      <dgm:prSet presAssocID="{9082332D-5E06-4A73-8844-85C1C06180B2}" presName="bSp" presStyleCnt="0"/>
      <dgm:spPr/>
    </dgm:pt>
    <dgm:pt modelId="{E58AD9B6-D5B7-47B0-9DE6-7AE8FFD1F50F}" type="pres">
      <dgm:prSet presAssocID="{9082332D-5E06-4A73-8844-85C1C06180B2}" presName="process" presStyleCnt="0"/>
      <dgm:spPr/>
    </dgm:pt>
    <dgm:pt modelId="{76C6357E-EFC1-4C78-B4DA-AF45A2D1A181}" type="pres">
      <dgm:prSet presAssocID="{1B7EEC86-7C0E-42BC-9760-DE53B6043CBE}" presName="composite1" presStyleCnt="0"/>
      <dgm:spPr/>
    </dgm:pt>
    <dgm:pt modelId="{823381E4-1134-4B08-B071-1B7DD330AE34}" type="pres">
      <dgm:prSet presAssocID="{1B7EEC86-7C0E-42BC-9760-DE53B6043CBE}" presName="dummyNode1" presStyleLbl="node1" presStyleIdx="0" presStyleCnt="3"/>
      <dgm:spPr/>
    </dgm:pt>
    <dgm:pt modelId="{C8C93364-7A0C-441C-973D-212FEF411295}" type="pres">
      <dgm:prSet presAssocID="{1B7EEC86-7C0E-42BC-9760-DE53B6043CBE}" presName="childNode1" presStyleLbl="bgAcc1" presStyleIdx="0" presStyleCnt="3" custScaleX="11569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9DC5A3-201C-4CCA-BCED-B498F9CB08B0}" type="pres">
      <dgm:prSet presAssocID="{1B7EEC86-7C0E-42BC-9760-DE53B6043CBE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4FE215-E224-480C-B3EE-B609D8B14ECF}" type="pres">
      <dgm:prSet presAssocID="{1B7EEC86-7C0E-42BC-9760-DE53B6043CBE}" presName="parentNode1" presStyleLbl="node1" presStyleIdx="0" presStyleCnt="3" custScaleX="95580" custScaleY="4691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8A99E5-AC2D-4E13-B392-0DFDF44F5BAB}" type="pres">
      <dgm:prSet presAssocID="{1B7EEC86-7C0E-42BC-9760-DE53B6043CBE}" presName="connSite1" presStyleCnt="0"/>
      <dgm:spPr/>
    </dgm:pt>
    <dgm:pt modelId="{553D96C9-EAE5-4522-9041-B7C534FA49A6}" type="pres">
      <dgm:prSet presAssocID="{B825FA02-C9D7-4849-B161-2D0ABFF375AB}" presName="Name9" presStyleLbl="sibTrans2D1" presStyleIdx="0" presStyleCnt="2"/>
      <dgm:spPr/>
      <dgm:t>
        <a:bodyPr/>
        <a:lstStyle/>
        <a:p>
          <a:endParaRPr lang="es-EC"/>
        </a:p>
      </dgm:t>
    </dgm:pt>
    <dgm:pt modelId="{9B1D1371-29C7-49C5-BB8B-77A005337387}" type="pres">
      <dgm:prSet presAssocID="{75AB4A0C-9461-4F57-976F-43A6416AC02E}" presName="composite2" presStyleCnt="0"/>
      <dgm:spPr/>
    </dgm:pt>
    <dgm:pt modelId="{5D6F9CE3-FF84-4AD5-A2F8-FCCCF96B301E}" type="pres">
      <dgm:prSet presAssocID="{75AB4A0C-9461-4F57-976F-43A6416AC02E}" presName="dummyNode2" presStyleLbl="node1" presStyleIdx="0" presStyleCnt="3"/>
      <dgm:spPr/>
    </dgm:pt>
    <dgm:pt modelId="{D68A2D4A-8749-433C-8A05-58C3544F43FC}" type="pres">
      <dgm:prSet presAssocID="{75AB4A0C-9461-4F57-976F-43A6416AC02E}" presName="childNode2" presStyleLbl="bgAcc1" presStyleIdx="1" presStyleCnt="3" custScaleY="120105" custLinFactNeighborX="1382" custLinFactNeighborY="19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46852B-45BB-4A11-AC2D-467051386637}" type="pres">
      <dgm:prSet presAssocID="{75AB4A0C-9461-4F57-976F-43A6416AC02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63B10F-1BDF-4031-819D-E42B4F220F2E}" type="pres">
      <dgm:prSet presAssocID="{75AB4A0C-9461-4F57-976F-43A6416AC02E}" presName="parentNode2" presStyleLbl="node1" presStyleIdx="1" presStyleCnt="3" custScaleX="95580" custScaleY="4691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78A5AA-8945-4C68-8A99-91D18A06D031}" type="pres">
      <dgm:prSet presAssocID="{75AB4A0C-9461-4F57-976F-43A6416AC02E}" presName="connSite2" presStyleCnt="0"/>
      <dgm:spPr/>
    </dgm:pt>
    <dgm:pt modelId="{8105BBBF-5A60-4F28-B7B7-14E113760E66}" type="pres">
      <dgm:prSet presAssocID="{908E959E-AD41-4FA7-B7CD-EB6A8AB2450A}" presName="Name18" presStyleLbl="sibTrans2D1" presStyleIdx="1" presStyleCnt="2"/>
      <dgm:spPr/>
      <dgm:t>
        <a:bodyPr/>
        <a:lstStyle/>
        <a:p>
          <a:endParaRPr lang="es-EC"/>
        </a:p>
      </dgm:t>
    </dgm:pt>
    <dgm:pt modelId="{86A311E2-50DE-4A89-BF46-E08BA2A2EDE5}" type="pres">
      <dgm:prSet presAssocID="{99BDAD7E-E71F-43F4-8037-653E31DBB798}" presName="composite1" presStyleCnt="0"/>
      <dgm:spPr/>
    </dgm:pt>
    <dgm:pt modelId="{0E0385A6-7E9B-4D85-858B-8151E82BD26F}" type="pres">
      <dgm:prSet presAssocID="{99BDAD7E-E71F-43F4-8037-653E31DBB798}" presName="dummyNode1" presStyleLbl="node1" presStyleIdx="1" presStyleCnt="3"/>
      <dgm:spPr/>
    </dgm:pt>
    <dgm:pt modelId="{4104034E-E304-4945-B735-7AD6CA07CF3A}" type="pres">
      <dgm:prSet presAssocID="{99BDAD7E-E71F-43F4-8037-653E31DBB798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222026-23B1-4185-A186-3D690F8CBCEC}" type="pres">
      <dgm:prSet presAssocID="{99BDAD7E-E71F-43F4-8037-653E31DBB79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6B5735-2F96-40EA-B927-9B93B88E946C}" type="pres">
      <dgm:prSet presAssocID="{99BDAD7E-E71F-43F4-8037-653E31DBB798}" presName="parentNode1" presStyleLbl="node1" presStyleIdx="2" presStyleCnt="3" custScaleX="95580" custScaleY="4691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099293-2DB6-436C-8F65-0B38BBFA48DF}" type="pres">
      <dgm:prSet presAssocID="{99BDAD7E-E71F-43F4-8037-653E31DBB798}" presName="connSite1" presStyleCnt="0"/>
      <dgm:spPr/>
    </dgm:pt>
  </dgm:ptLst>
  <dgm:cxnLst>
    <dgm:cxn modelId="{4554F8D8-EB28-45B3-887D-3117B77AE32C}" type="presOf" srcId="{9082332D-5E06-4A73-8844-85C1C06180B2}" destId="{054A6886-A4F3-42DA-A534-BE48353CA23D}" srcOrd="0" destOrd="0" presId="urn:microsoft.com/office/officeart/2005/8/layout/hProcess4"/>
    <dgm:cxn modelId="{4341F6D5-89E1-46A2-99D1-F15881FC8AC6}" type="presOf" srcId="{C157A93A-FB10-447F-8FA9-22C92DD5F8FF}" destId="{C8C93364-7A0C-441C-973D-212FEF411295}" srcOrd="0" destOrd="2" presId="urn:microsoft.com/office/officeart/2005/8/layout/hProcess4"/>
    <dgm:cxn modelId="{8B614809-AF98-4BB8-A66B-74A25D70AA8D}" type="presOf" srcId="{4D467F13-2BA0-4501-9951-CA110215F3BE}" destId="{D68A2D4A-8749-433C-8A05-58C3544F43FC}" srcOrd="0" destOrd="2" presId="urn:microsoft.com/office/officeart/2005/8/layout/hProcess4"/>
    <dgm:cxn modelId="{27CA762A-BCC0-460B-8441-564FBE7114F2}" type="presOf" srcId="{BFEE8A9E-B6F0-494B-B9CE-8C652AD7C495}" destId="{D68A2D4A-8749-433C-8A05-58C3544F43FC}" srcOrd="0" destOrd="1" presId="urn:microsoft.com/office/officeart/2005/8/layout/hProcess4"/>
    <dgm:cxn modelId="{C50CAE17-6C17-42F4-9AD5-F86E0E1C513F}" type="presOf" srcId="{DD5C2CBB-7DDE-4FDB-8B8F-B8824AE5B24E}" destId="{D68A2D4A-8749-433C-8A05-58C3544F43FC}" srcOrd="0" destOrd="0" presId="urn:microsoft.com/office/officeart/2005/8/layout/hProcess4"/>
    <dgm:cxn modelId="{418D5052-EE0B-4731-A478-0AD5C2A5E60E}" srcId="{1B7EEC86-7C0E-42BC-9760-DE53B6043CBE}" destId="{15E880B7-DB42-42BE-99B1-555056DA0FBA}" srcOrd="1" destOrd="0" parTransId="{72646B9F-8FA6-41FB-8350-3D3584D1BB3B}" sibTransId="{C1E955A7-244D-4B25-B4EF-FE70A940ED12}"/>
    <dgm:cxn modelId="{94D7603E-5BA6-4D0C-9B88-0C4899D6E4C8}" srcId="{BFEE8A9E-B6F0-494B-B9CE-8C652AD7C495}" destId="{4D467F13-2BA0-4501-9951-CA110215F3BE}" srcOrd="0" destOrd="0" parTransId="{C73C91A1-705A-4274-8FAF-0B6D52A778C8}" sibTransId="{499D8F1F-FAAD-4373-9A92-F6F354C53B31}"/>
    <dgm:cxn modelId="{58C70736-C95E-4C98-BEA1-ABC40F83994F}" srcId="{9082332D-5E06-4A73-8844-85C1C06180B2}" destId="{99BDAD7E-E71F-43F4-8037-653E31DBB798}" srcOrd="2" destOrd="0" parTransId="{4098CAED-68CF-4475-845C-EBF55D31198F}" sibTransId="{01DA128A-79F9-47D1-BDBE-D031526A58D6}"/>
    <dgm:cxn modelId="{E2A9E684-1CA8-446E-ADCB-357368DB8025}" type="presOf" srcId="{02806577-0CA9-46FC-A52A-4AD6AB2C24DE}" destId="{C8C93364-7A0C-441C-973D-212FEF411295}" srcOrd="0" destOrd="0" presId="urn:microsoft.com/office/officeart/2005/8/layout/hProcess4"/>
    <dgm:cxn modelId="{E7A3EFDE-7B69-4A74-AE9B-0AD398FB169C}" srcId="{75AB4A0C-9461-4F57-976F-43A6416AC02E}" destId="{BFEE8A9E-B6F0-494B-B9CE-8C652AD7C495}" srcOrd="1" destOrd="0" parTransId="{7C52D275-1399-4A2C-9541-727646312BF4}" sibTransId="{E234F6D0-6DBA-4471-8452-A72F452C1C67}"/>
    <dgm:cxn modelId="{C0EA6095-F87F-4832-B616-803A61DE184B}" srcId="{15E880B7-DB42-42BE-99B1-555056DA0FBA}" destId="{C157A93A-FB10-447F-8FA9-22C92DD5F8FF}" srcOrd="0" destOrd="0" parTransId="{0D64A1BC-9512-4B07-B04E-2749400F607D}" sibTransId="{E9806137-8056-4A56-9105-BC7C33D7DD1B}"/>
    <dgm:cxn modelId="{47F4A159-FDE7-4792-BE3F-21EF8972F914}" type="presOf" srcId="{C157A93A-FB10-447F-8FA9-22C92DD5F8FF}" destId="{F69DC5A3-201C-4CCA-BCED-B498F9CB08B0}" srcOrd="1" destOrd="2" presId="urn:microsoft.com/office/officeart/2005/8/layout/hProcess4"/>
    <dgm:cxn modelId="{465B1719-0012-4303-9CE5-08F550C17F98}" type="presOf" srcId="{90CFBF00-5849-4759-A779-7FBD311B1B25}" destId="{4104034E-E304-4945-B735-7AD6CA07CF3A}" srcOrd="0" destOrd="2" presId="urn:microsoft.com/office/officeart/2005/8/layout/hProcess4"/>
    <dgm:cxn modelId="{FD83A052-FFA3-4CA8-B748-BCC84F994566}" srcId="{1B7EEC86-7C0E-42BC-9760-DE53B6043CBE}" destId="{02806577-0CA9-46FC-A52A-4AD6AB2C24DE}" srcOrd="0" destOrd="0" parTransId="{C584002B-E1A6-401A-87FC-E99D0BB4F6A3}" sibTransId="{6D78DF8F-C827-4A17-8467-A710D00C1C0C}"/>
    <dgm:cxn modelId="{AB902FB5-112A-4730-892F-6772D35E6B97}" srcId="{9082332D-5E06-4A73-8844-85C1C06180B2}" destId="{1B7EEC86-7C0E-42BC-9760-DE53B6043CBE}" srcOrd="0" destOrd="0" parTransId="{83F30EC3-393D-4F0C-ACA3-8D6AC5605965}" sibTransId="{B825FA02-C9D7-4849-B161-2D0ABFF375AB}"/>
    <dgm:cxn modelId="{9EC22C63-837D-4EFC-A4B0-543EBC32A03D}" type="presOf" srcId="{908E959E-AD41-4FA7-B7CD-EB6A8AB2450A}" destId="{8105BBBF-5A60-4F28-B7B7-14E113760E66}" srcOrd="0" destOrd="0" presId="urn:microsoft.com/office/officeart/2005/8/layout/hProcess4"/>
    <dgm:cxn modelId="{40BD027B-4490-4A75-9FFB-C0905F943AF7}" type="presOf" srcId="{75AB4A0C-9461-4F57-976F-43A6416AC02E}" destId="{B063B10F-1BDF-4031-819D-E42B4F220F2E}" srcOrd="0" destOrd="0" presId="urn:microsoft.com/office/officeart/2005/8/layout/hProcess4"/>
    <dgm:cxn modelId="{B4F1DD41-8413-480F-90F7-0EB7F1144582}" type="presOf" srcId="{99BDAD7E-E71F-43F4-8037-653E31DBB798}" destId="{896B5735-2F96-40EA-B927-9B93B88E946C}" srcOrd="0" destOrd="0" presId="urn:microsoft.com/office/officeart/2005/8/layout/hProcess4"/>
    <dgm:cxn modelId="{78EB1BB3-0EBB-48C0-97B7-8501377607C6}" srcId="{99BDAD7E-E71F-43F4-8037-653E31DBB798}" destId="{B293717F-8E26-48F7-9398-1CABA44E052C}" srcOrd="1" destOrd="0" parTransId="{E0540B5C-DE29-484D-ABEE-9C9E65400BBA}" sibTransId="{86DA900F-16C7-488F-81F7-53ED3FD7F76B}"/>
    <dgm:cxn modelId="{37C6B855-A5D9-4946-BC07-9B759B8CFC3F}" type="presOf" srcId="{02806577-0CA9-46FC-A52A-4AD6AB2C24DE}" destId="{F69DC5A3-201C-4CCA-BCED-B498F9CB08B0}" srcOrd="1" destOrd="0" presId="urn:microsoft.com/office/officeart/2005/8/layout/hProcess4"/>
    <dgm:cxn modelId="{AFA578CB-5DD1-4689-8F0E-360A71CD8C8C}" type="presOf" srcId="{7AB1221A-3AF9-425A-8010-716A150F8855}" destId="{72222026-23B1-4185-A186-3D690F8CBCEC}" srcOrd="1" destOrd="0" presId="urn:microsoft.com/office/officeart/2005/8/layout/hProcess4"/>
    <dgm:cxn modelId="{8424449A-84C0-4418-8DB6-4FC81816C5F0}" type="presOf" srcId="{DD5C2CBB-7DDE-4FDB-8B8F-B8824AE5B24E}" destId="{1E46852B-45BB-4A11-AC2D-467051386637}" srcOrd="1" destOrd="0" presId="urn:microsoft.com/office/officeart/2005/8/layout/hProcess4"/>
    <dgm:cxn modelId="{6B98F594-5955-40D5-A1FF-A5B0B02193BC}" type="presOf" srcId="{90CFBF00-5849-4759-A779-7FBD311B1B25}" destId="{72222026-23B1-4185-A186-3D690F8CBCEC}" srcOrd="1" destOrd="2" presId="urn:microsoft.com/office/officeart/2005/8/layout/hProcess4"/>
    <dgm:cxn modelId="{D9F6003C-E27A-4D50-B3E2-F7F32B876C3A}" type="presOf" srcId="{15E880B7-DB42-42BE-99B1-555056DA0FBA}" destId="{F69DC5A3-201C-4CCA-BCED-B498F9CB08B0}" srcOrd="1" destOrd="1" presId="urn:microsoft.com/office/officeart/2005/8/layout/hProcess4"/>
    <dgm:cxn modelId="{1C1A4ADD-7EB6-4C9A-B30C-4F4B45795F42}" type="presOf" srcId="{BFEE8A9E-B6F0-494B-B9CE-8C652AD7C495}" destId="{1E46852B-45BB-4A11-AC2D-467051386637}" srcOrd="1" destOrd="1" presId="urn:microsoft.com/office/officeart/2005/8/layout/hProcess4"/>
    <dgm:cxn modelId="{EA632CEB-F9AD-4BDC-BF7F-F9ACD441C051}" type="presOf" srcId="{B293717F-8E26-48F7-9398-1CABA44E052C}" destId="{4104034E-E304-4945-B735-7AD6CA07CF3A}" srcOrd="0" destOrd="1" presId="urn:microsoft.com/office/officeart/2005/8/layout/hProcess4"/>
    <dgm:cxn modelId="{45530F51-2716-44C3-98E8-555A0241267E}" type="presOf" srcId="{B825FA02-C9D7-4849-B161-2D0ABFF375AB}" destId="{553D96C9-EAE5-4522-9041-B7C534FA49A6}" srcOrd="0" destOrd="0" presId="urn:microsoft.com/office/officeart/2005/8/layout/hProcess4"/>
    <dgm:cxn modelId="{0CC9540A-DA15-486D-A79E-D0A962839D82}" type="presOf" srcId="{1B7EEC86-7C0E-42BC-9760-DE53B6043CBE}" destId="{1D4FE215-E224-480C-B3EE-B609D8B14ECF}" srcOrd="0" destOrd="0" presId="urn:microsoft.com/office/officeart/2005/8/layout/hProcess4"/>
    <dgm:cxn modelId="{D9BDA58F-CC3D-4B0B-86A1-685D885A3FBE}" srcId="{75AB4A0C-9461-4F57-976F-43A6416AC02E}" destId="{DD5C2CBB-7DDE-4FDB-8B8F-B8824AE5B24E}" srcOrd="0" destOrd="0" parTransId="{E6EA9E58-4274-4E63-A504-9F003F579760}" sibTransId="{B2C50BBA-7BBA-4402-A51E-8392E19C81F5}"/>
    <dgm:cxn modelId="{25DBB0B1-A04A-468E-852F-5240DA4989DE}" type="presOf" srcId="{4D467F13-2BA0-4501-9951-CA110215F3BE}" destId="{1E46852B-45BB-4A11-AC2D-467051386637}" srcOrd="1" destOrd="2" presId="urn:microsoft.com/office/officeart/2005/8/layout/hProcess4"/>
    <dgm:cxn modelId="{3D204ECE-1B0C-4D24-A9FE-6539FF6BD22E}" type="presOf" srcId="{15E880B7-DB42-42BE-99B1-555056DA0FBA}" destId="{C8C93364-7A0C-441C-973D-212FEF411295}" srcOrd="0" destOrd="1" presId="urn:microsoft.com/office/officeart/2005/8/layout/hProcess4"/>
    <dgm:cxn modelId="{131757AB-ECF3-4DDB-88EE-B94046127621}" srcId="{B293717F-8E26-48F7-9398-1CABA44E052C}" destId="{90CFBF00-5849-4759-A779-7FBD311B1B25}" srcOrd="0" destOrd="0" parTransId="{CE19FB8D-7D9E-4FAC-B720-DBF63BE755F1}" sibTransId="{4B146D70-FB73-4B22-85E3-CE0651D394A1}"/>
    <dgm:cxn modelId="{F6C0A7EA-0000-44E4-80D7-2413D0EF5347}" type="presOf" srcId="{7AB1221A-3AF9-425A-8010-716A150F8855}" destId="{4104034E-E304-4945-B735-7AD6CA07CF3A}" srcOrd="0" destOrd="0" presId="urn:microsoft.com/office/officeart/2005/8/layout/hProcess4"/>
    <dgm:cxn modelId="{1F02ADD2-5018-47A0-9122-C28134F96169}" type="presOf" srcId="{B293717F-8E26-48F7-9398-1CABA44E052C}" destId="{72222026-23B1-4185-A186-3D690F8CBCEC}" srcOrd="1" destOrd="1" presId="urn:microsoft.com/office/officeart/2005/8/layout/hProcess4"/>
    <dgm:cxn modelId="{95099FEE-468E-45AF-A3C4-AEE732C8847E}" srcId="{99BDAD7E-E71F-43F4-8037-653E31DBB798}" destId="{7AB1221A-3AF9-425A-8010-716A150F8855}" srcOrd="0" destOrd="0" parTransId="{3AE78F61-2AE9-4820-9354-B629F27FC56A}" sibTransId="{E754AD8C-CF25-4FA2-89C4-C347ED6F3E7F}"/>
    <dgm:cxn modelId="{E6ED3E42-5D5E-48B4-9C54-96FCD629726D}" srcId="{9082332D-5E06-4A73-8844-85C1C06180B2}" destId="{75AB4A0C-9461-4F57-976F-43A6416AC02E}" srcOrd="1" destOrd="0" parTransId="{89A7859A-4E7E-461F-B711-9CFAD37FD409}" sibTransId="{908E959E-AD41-4FA7-B7CD-EB6A8AB2450A}"/>
    <dgm:cxn modelId="{83B2F74C-3C90-41A0-AADB-7382485D4467}" type="presParOf" srcId="{054A6886-A4F3-42DA-A534-BE48353CA23D}" destId="{C8389F49-1C7C-4373-9BD2-1E804396F66B}" srcOrd="0" destOrd="0" presId="urn:microsoft.com/office/officeart/2005/8/layout/hProcess4"/>
    <dgm:cxn modelId="{E907589F-623F-4BB5-9B4F-2F52FF9E12AB}" type="presParOf" srcId="{054A6886-A4F3-42DA-A534-BE48353CA23D}" destId="{96C238AC-519B-4EF4-A96D-DE3804694FBE}" srcOrd="1" destOrd="0" presId="urn:microsoft.com/office/officeart/2005/8/layout/hProcess4"/>
    <dgm:cxn modelId="{D3F89226-D4F3-4055-94EB-377ACC262922}" type="presParOf" srcId="{054A6886-A4F3-42DA-A534-BE48353CA23D}" destId="{E58AD9B6-D5B7-47B0-9DE6-7AE8FFD1F50F}" srcOrd="2" destOrd="0" presId="urn:microsoft.com/office/officeart/2005/8/layout/hProcess4"/>
    <dgm:cxn modelId="{7A36A6DE-E350-47B0-9662-9BF3B0E6D37C}" type="presParOf" srcId="{E58AD9B6-D5B7-47B0-9DE6-7AE8FFD1F50F}" destId="{76C6357E-EFC1-4C78-B4DA-AF45A2D1A181}" srcOrd="0" destOrd="0" presId="urn:microsoft.com/office/officeart/2005/8/layout/hProcess4"/>
    <dgm:cxn modelId="{C8ACF3A1-F91B-4B28-A5C5-14561DCDAE2B}" type="presParOf" srcId="{76C6357E-EFC1-4C78-B4DA-AF45A2D1A181}" destId="{823381E4-1134-4B08-B071-1B7DD330AE34}" srcOrd="0" destOrd="0" presId="urn:microsoft.com/office/officeart/2005/8/layout/hProcess4"/>
    <dgm:cxn modelId="{3BFAC808-0FE8-49CF-A49D-BCF5853AA7DD}" type="presParOf" srcId="{76C6357E-EFC1-4C78-B4DA-AF45A2D1A181}" destId="{C8C93364-7A0C-441C-973D-212FEF411295}" srcOrd="1" destOrd="0" presId="urn:microsoft.com/office/officeart/2005/8/layout/hProcess4"/>
    <dgm:cxn modelId="{FA887DCC-43EA-44BA-8F25-55A3F77FDCCE}" type="presParOf" srcId="{76C6357E-EFC1-4C78-B4DA-AF45A2D1A181}" destId="{F69DC5A3-201C-4CCA-BCED-B498F9CB08B0}" srcOrd="2" destOrd="0" presId="urn:microsoft.com/office/officeart/2005/8/layout/hProcess4"/>
    <dgm:cxn modelId="{8FB5C3B6-2093-44C8-B48C-908BE66FC6C8}" type="presParOf" srcId="{76C6357E-EFC1-4C78-B4DA-AF45A2D1A181}" destId="{1D4FE215-E224-480C-B3EE-B609D8B14ECF}" srcOrd="3" destOrd="0" presId="urn:microsoft.com/office/officeart/2005/8/layout/hProcess4"/>
    <dgm:cxn modelId="{7EAD59E7-A2B6-4F66-9729-B679E00B1974}" type="presParOf" srcId="{76C6357E-EFC1-4C78-B4DA-AF45A2D1A181}" destId="{C98A99E5-AC2D-4E13-B392-0DFDF44F5BAB}" srcOrd="4" destOrd="0" presId="urn:microsoft.com/office/officeart/2005/8/layout/hProcess4"/>
    <dgm:cxn modelId="{653D4214-6AA7-499D-8D78-0385D2B741A0}" type="presParOf" srcId="{E58AD9B6-D5B7-47B0-9DE6-7AE8FFD1F50F}" destId="{553D96C9-EAE5-4522-9041-B7C534FA49A6}" srcOrd="1" destOrd="0" presId="urn:microsoft.com/office/officeart/2005/8/layout/hProcess4"/>
    <dgm:cxn modelId="{DA8F14B3-4C87-4F3E-B1E1-353F07FB59D2}" type="presParOf" srcId="{E58AD9B6-D5B7-47B0-9DE6-7AE8FFD1F50F}" destId="{9B1D1371-29C7-49C5-BB8B-77A005337387}" srcOrd="2" destOrd="0" presId="urn:microsoft.com/office/officeart/2005/8/layout/hProcess4"/>
    <dgm:cxn modelId="{55D37C21-1D50-4564-A52B-EA4BD3607844}" type="presParOf" srcId="{9B1D1371-29C7-49C5-BB8B-77A005337387}" destId="{5D6F9CE3-FF84-4AD5-A2F8-FCCCF96B301E}" srcOrd="0" destOrd="0" presId="urn:microsoft.com/office/officeart/2005/8/layout/hProcess4"/>
    <dgm:cxn modelId="{D57E221A-EB2E-4554-879F-511FE28C4717}" type="presParOf" srcId="{9B1D1371-29C7-49C5-BB8B-77A005337387}" destId="{D68A2D4A-8749-433C-8A05-58C3544F43FC}" srcOrd="1" destOrd="0" presId="urn:microsoft.com/office/officeart/2005/8/layout/hProcess4"/>
    <dgm:cxn modelId="{B0477B84-0D12-4E69-BE53-3DA86709A363}" type="presParOf" srcId="{9B1D1371-29C7-49C5-BB8B-77A005337387}" destId="{1E46852B-45BB-4A11-AC2D-467051386637}" srcOrd="2" destOrd="0" presId="urn:microsoft.com/office/officeart/2005/8/layout/hProcess4"/>
    <dgm:cxn modelId="{B0060B13-0471-4C82-A6B2-F5C45E99F40F}" type="presParOf" srcId="{9B1D1371-29C7-49C5-BB8B-77A005337387}" destId="{B063B10F-1BDF-4031-819D-E42B4F220F2E}" srcOrd="3" destOrd="0" presId="urn:microsoft.com/office/officeart/2005/8/layout/hProcess4"/>
    <dgm:cxn modelId="{F8C3D4F9-0656-4E79-B761-851E1B909BD1}" type="presParOf" srcId="{9B1D1371-29C7-49C5-BB8B-77A005337387}" destId="{5978A5AA-8945-4C68-8A99-91D18A06D031}" srcOrd="4" destOrd="0" presId="urn:microsoft.com/office/officeart/2005/8/layout/hProcess4"/>
    <dgm:cxn modelId="{9A67CEDB-5E70-42B2-9C4E-11D94691F13F}" type="presParOf" srcId="{E58AD9B6-D5B7-47B0-9DE6-7AE8FFD1F50F}" destId="{8105BBBF-5A60-4F28-B7B7-14E113760E66}" srcOrd="3" destOrd="0" presId="urn:microsoft.com/office/officeart/2005/8/layout/hProcess4"/>
    <dgm:cxn modelId="{FC857623-0FC4-4C17-8A1E-B48A5B55C1E8}" type="presParOf" srcId="{E58AD9B6-D5B7-47B0-9DE6-7AE8FFD1F50F}" destId="{86A311E2-50DE-4A89-BF46-E08BA2A2EDE5}" srcOrd="4" destOrd="0" presId="urn:microsoft.com/office/officeart/2005/8/layout/hProcess4"/>
    <dgm:cxn modelId="{983BF0F6-D3C7-4DD2-9BB0-6B67DBF26023}" type="presParOf" srcId="{86A311E2-50DE-4A89-BF46-E08BA2A2EDE5}" destId="{0E0385A6-7E9B-4D85-858B-8151E82BD26F}" srcOrd="0" destOrd="0" presId="urn:microsoft.com/office/officeart/2005/8/layout/hProcess4"/>
    <dgm:cxn modelId="{2A9AC70B-8614-48B3-8AAC-741484DBBD09}" type="presParOf" srcId="{86A311E2-50DE-4A89-BF46-E08BA2A2EDE5}" destId="{4104034E-E304-4945-B735-7AD6CA07CF3A}" srcOrd="1" destOrd="0" presId="urn:microsoft.com/office/officeart/2005/8/layout/hProcess4"/>
    <dgm:cxn modelId="{E5CE813C-1C55-464D-9E85-0A262D85AA60}" type="presParOf" srcId="{86A311E2-50DE-4A89-BF46-E08BA2A2EDE5}" destId="{72222026-23B1-4185-A186-3D690F8CBCEC}" srcOrd="2" destOrd="0" presId="urn:microsoft.com/office/officeart/2005/8/layout/hProcess4"/>
    <dgm:cxn modelId="{5847BD96-3A7A-4681-B182-1E3C4FF0501E}" type="presParOf" srcId="{86A311E2-50DE-4A89-BF46-E08BA2A2EDE5}" destId="{896B5735-2F96-40EA-B927-9B93B88E946C}" srcOrd="3" destOrd="0" presId="urn:microsoft.com/office/officeart/2005/8/layout/hProcess4"/>
    <dgm:cxn modelId="{A3817D55-F457-4E5E-89D7-D582228B8B32}" type="presParOf" srcId="{86A311E2-50DE-4A89-BF46-E08BA2A2EDE5}" destId="{B5099293-2DB6-436C-8F65-0B38BBFA48DF}" srcOrd="4" destOrd="0" presId="urn:microsoft.com/office/officeart/2005/8/layout/hProcess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46BAE6A-1C21-49AB-AAA6-F4C2505A773B}" type="doc">
      <dgm:prSet loTypeId="urn:microsoft.com/office/officeart/2005/8/layout/chevronAccent+Icon" loCatId="process" qsTypeId="urn:microsoft.com/office/officeart/2005/8/quickstyle/3d2" qsCatId="3D" csTypeId="urn:microsoft.com/office/officeart/2005/8/colors/colorful1#2" csCatId="colorful" phldr="1"/>
      <dgm:spPr/>
    </dgm:pt>
    <dgm:pt modelId="{C0167AC5-4278-4125-9D01-946376A33D97}">
      <dgm:prSet phldrT="[Texto]" custT="1"/>
      <dgm:spPr/>
      <dgm:t>
        <a:bodyPr/>
        <a:lstStyle/>
        <a:p>
          <a:r>
            <a:rPr lang="es-EC" sz="1400" b="1" i="1" dirty="0" smtClean="0">
              <a:solidFill>
                <a:srgbClr val="002060"/>
              </a:solidFill>
              <a:latin typeface="+mn-lt"/>
              <a:cs typeface="Arial" pitchFamily="34" charset="0"/>
            </a:rPr>
            <a:t>Logística de Entrada</a:t>
          </a:r>
          <a:endParaRPr lang="es-EC" sz="1400" b="1" i="1" dirty="0">
            <a:solidFill>
              <a:srgbClr val="002060"/>
            </a:solidFill>
            <a:latin typeface="+mn-lt"/>
            <a:cs typeface="Arial" pitchFamily="34" charset="0"/>
          </a:endParaRPr>
        </a:p>
      </dgm:t>
    </dgm:pt>
    <dgm:pt modelId="{44342962-03D9-4D56-853D-EA151F4742C0}" type="parTrans" cxnId="{6C00451C-FC82-4329-958E-70DA217B5D95}">
      <dgm:prSet/>
      <dgm:spPr/>
      <dgm:t>
        <a:bodyPr/>
        <a:lstStyle/>
        <a:p>
          <a:endParaRPr lang="es-EC" sz="1400">
            <a:latin typeface="+mn-lt"/>
            <a:cs typeface="Arial" pitchFamily="34" charset="0"/>
          </a:endParaRPr>
        </a:p>
      </dgm:t>
    </dgm:pt>
    <dgm:pt modelId="{85788863-12B4-4A6A-94E6-D5BBC1B2124C}" type="sibTrans" cxnId="{6C00451C-FC82-4329-958E-70DA217B5D95}">
      <dgm:prSet/>
      <dgm:spPr/>
      <dgm:t>
        <a:bodyPr/>
        <a:lstStyle/>
        <a:p>
          <a:endParaRPr lang="es-EC" sz="1400">
            <a:latin typeface="+mn-lt"/>
            <a:cs typeface="Arial" pitchFamily="34" charset="0"/>
          </a:endParaRPr>
        </a:p>
      </dgm:t>
    </dgm:pt>
    <dgm:pt modelId="{24EA9F01-1A64-48F5-9D33-6D94983EA360}">
      <dgm:prSet phldrT="[Texto]" custT="1"/>
      <dgm:spPr/>
      <dgm:t>
        <a:bodyPr/>
        <a:lstStyle/>
        <a:p>
          <a:r>
            <a:rPr lang="es-EC" sz="1400" b="1" i="1" dirty="0" smtClean="0">
              <a:solidFill>
                <a:srgbClr val="002060"/>
              </a:solidFill>
              <a:latin typeface="+mn-lt"/>
              <a:cs typeface="Arial" pitchFamily="34" charset="0"/>
            </a:rPr>
            <a:t>Operaciones</a:t>
          </a:r>
          <a:endParaRPr lang="es-EC" sz="1400" b="1" i="1" dirty="0">
            <a:solidFill>
              <a:srgbClr val="002060"/>
            </a:solidFill>
            <a:latin typeface="+mn-lt"/>
            <a:cs typeface="Arial" pitchFamily="34" charset="0"/>
          </a:endParaRPr>
        </a:p>
      </dgm:t>
    </dgm:pt>
    <dgm:pt modelId="{6588E709-104D-44B4-95A8-F52C448BD14E}" type="parTrans" cxnId="{2D232E71-EBC7-4A5B-8DEA-AA21A1DAB1D3}">
      <dgm:prSet/>
      <dgm:spPr/>
      <dgm:t>
        <a:bodyPr/>
        <a:lstStyle/>
        <a:p>
          <a:endParaRPr lang="es-EC" sz="1400">
            <a:latin typeface="+mn-lt"/>
            <a:cs typeface="Arial" pitchFamily="34" charset="0"/>
          </a:endParaRPr>
        </a:p>
      </dgm:t>
    </dgm:pt>
    <dgm:pt modelId="{19863D41-2250-4194-8C32-D9A22187B13E}" type="sibTrans" cxnId="{2D232E71-EBC7-4A5B-8DEA-AA21A1DAB1D3}">
      <dgm:prSet/>
      <dgm:spPr/>
      <dgm:t>
        <a:bodyPr/>
        <a:lstStyle/>
        <a:p>
          <a:endParaRPr lang="es-EC" sz="1400">
            <a:latin typeface="+mn-lt"/>
            <a:cs typeface="Arial" pitchFamily="34" charset="0"/>
          </a:endParaRPr>
        </a:p>
      </dgm:t>
    </dgm:pt>
    <dgm:pt modelId="{0C6C2FC7-D5AB-4CE1-B969-88B6C58721BA}">
      <dgm:prSet phldrT="[Texto]" custT="1"/>
      <dgm:spPr/>
      <dgm:t>
        <a:bodyPr/>
        <a:lstStyle/>
        <a:p>
          <a:r>
            <a:rPr lang="es-EC" sz="1400" b="1" i="1" dirty="0" smtClean="0">
              <a:solidFill>
                <a:srgbClr val="002060"/>
              </a:solidFill>
              <a:latin typeface="+mn-lt"/>
              <a:cs typeface="Arial" pitchFamily="34" charset="0"/>
            </a:rPr>
            <a:t>Logística de Salida</a:t>
          </a:r>
        </a:p>
      </dgm:t>
    </dgm:pt>
    <dgm:pt modelId="{B5051C4C-008C-4240-855F-EC66A26ABACA}" type="parTrans" cxnId="{C1AD9906-5F18-4E27-B512-7989C74D2C2A}">
      <dgm:prSet/>
      <dgm:spPr/>
      <dgm:t>
        <a:bodyPr/>
        <a:lstStyle/>
        <a:p>
          <a:endParaRPr lang="es-EC" sz="1400">
            <a:latin typeface="+mn-lt"/>
            <a:cs typeface="Arial" pitchFamily="34" charset="0"/>
          </a:endParaRPr>
        </a:p>
      </dgm:t>
    </dgm:pt>
    <dgm:pt modelId="{CB034270-5841-47B6-8E8A-1AB438B9D8DD}" type="sibTrans" cxnId="{C1AD9906-5F18-4E27-B512-7989C74D2C2A}">
      <dgm:prSet/>
      <dgm:spPr/>
      <dgm:t>
        <a:bodyPr/>
        <a:lstStyle/>
        <a:p>
          <a:endParaRPr lang="es-EC" sz="1400">
            <a:latin typeface="+mn-lt"/>
            <a:cs typeface="Arial" pitchFamily="34" charset="0"/>
          </a:endParaRPr>
        </a:p>
      </dgm:t>
    </dgm:pt>
    <dgm:pt modelId="{20ACEFCB-B0AE-423B-951F-35588BC95FBA}">
      <dgm:prSet phldrT="[Texto]" custT="1"/>
      <dgm:spPr/>
      <dgm:t>
        <a:bodyPr/>
        <a:lstStyle/>
        <a:p>
          <a:r>
            <a:rPr lang="es-EC" sz="1400" b="1" i="1" dirty="0" smtClean="0">
              <a:solidFill>
                <a:srgbClr val="002060"/>
              </a:solidFill>
              <a:latin typeface="+mn-lt"/>
              <a:cs typeface="Arial" pitchFamily="34" charset="0"/>
            </a:rPr>
            <a:t>Marketing y Ventas</a:t>
          </a:r>
        </a:p>
      </dgm:t>
    </dgm:pt>
    <dgm:pt modelId="{EB2244ED-F1AE-4438-A612-D03C499AE1D9}" type="parTrans" cxnId="{D53FE4BE-3920-4B02-BA15-63082FE31C93}">
      <dgm:prSet/>
      <dgm:spPr/>
      <dgm:t>
        <a:bodyPr/>
        <a:lstStyle/>
        <a:p>
          <a:endParaRPr lang="es-EC" sz="1400">
            <a:latin typeface="+mn-lt"/>
            <a:cs typeface="Arial" pitchFamily="34" charset="0"/>
          </a:endParaRPr>
        </a:p>
      </dgm:t>
    </dgm:pt>
    <dgm:pt modelId="{E9D96BC1-436F-4813-B657-672853485CDD}" type="sibTrans" cxnId="{D53FE4BE-3920-4B02-BA15-63082FE31C93}">
      <dgm:prSet/>
      <dgm:spPr/>
      <dgm:t>
        <a:bodyPr/>
        <a:lstStyle/>
        <a:p>
          <a:endParaRPr lang="es-EC" sz="1400">
            <a:latin typeface="+mn-lt"/>
            <a:cs typeface="Arial" pitchFamily="34" charset="0"/>
          </a:endParaRPr>
        </a:p>
      </dgm:t>
    </dgm:pt>
    <dgm:pt modelId="{C6EB546C-AC2F-441B-B6E8-C9EC70352DA2}">
      <dgm:prSet phldrT="[Texto]" custT="1"/>
      <dgm:spPr/>
      <dgm:t>
        <a:bodyPr/>
        <a:lstStyle/>
        <a:p>
          <a:r>
            <a:rPr lang="es-EC" sz="1400" b="1" i="1" dirty="0" smtClean="0">
              <a:solidFill>
                <a:srgbClr val="002060"/>
              </a:solidFill>
              <a:latin typeface="+mn-lt"/>
              <a:cs typeface="Arial" pitchFamily="34" charset="0"/>
            </a:rPr>
            <a:t>Servicios</a:t>
          </a:r>
        </a:p>
      </dgm:t>
    </dgm:pt>
    <dgm:pt modelId="{5D448AC6-8DFC-4918-A47A-64F7A899FB74}" type="parTrans" cxnId="{8F8B1305-52CA-49C3-95C6-723B97A3EE75}">
      <dgm:prSet/>
      <dgm:spPr/>
      <dgm:t>
        <a:bodyPr/>
        <a:lstStyle/>
        <a:p>
          <a:endParaRPr lang="es-EC" sz="1400">
            <a:latin typeface="+mn-lt"/>
            <a:cs typeface="Arial" pitchFamily="34" charset="0"/>
          </a:endParaRPr>
        </a:p>
      </dgm:t>
    </dgm:pt>
    <dgm:pt modelId="{5DADBA14-316D-4C62-AE67-856B57F43572}" type="sibTrans" cxnId="{8F8B1305-52CA-49C3-95C6-723B97A3EE75}">
      <dgm:prSet/>
      <dgm:spPr/>
      <dgm:t>
        <a:bodyPr/>
        <a:lstStyle/>
        <a:p>
          <a:endParaRPr lang="es-EC" sz="1400">
            <a:latin typeface="+mn-lt"/>
            <a:cs typeface="Arial" pitchFamily="34" charset="0"/>
          </a:endParaRPr>
        </a:p>
      </dgm:t>
    </dgm:pt>
    <dgm:pt modelId="{23FB9826-9CEB-4286-BC1D-107E88C9B80D}" type="pres">
      <dgm:prSet presAssocID="{146BAE6A-1C21-49AB-AAA6-F4C2505A773B}" presName="Name0" presStyleCnt="0">
        <dgm:presLayoutVars>
          <dgm:dir/>
          <dgm:resizeHandles val="exact"/>
        </dgm:presLayoutVars>
      </dgm:prSet>
      <dgm:spPr/>
    </dgm:pt>
    <dgm:pt modelId="{5CE5DC0F-88B7-42FB-9036-D40D69741266}" type="pres">
      <dgm:prSet presAssocID="{C0167AC5-4278-4125-9D01-946376A33D97}" presName="composite" presStyleCnt="0"/>
      <dgm:spPr/>
    </dgm:pt>
    <dgm:pt modelId="{FE51BD9A-82E2-4F5E-92D3-E8153C3497AA}" type="pres">
      <dgm:prSet presAssocID="{C0167AC5-4278-4125-9D01-946376A33D97}" presName="bgChev" presStyleLbl="node1" presStyleIdx="0" presStyleCnt="5"/>
      <dgm:spPr/>
    </dgm:pt>
    <dgm:pt modelId="{F97414D6-62ED-4E62-90BB-87BC5127CBCD}" type="pres">
      <dgm:prSet presAssocID="{C0167AC5-4278-4125-9D01-946376A33D97}" presName="tx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890295-E958-4A9B-8148-3CB167DB92A6}" type="pres">
      <dgm:prSet presAssocID="{85788863-12B4-4A6A-94E6-D5BBC1B2124C}" presName="compositeSpace" presStyleCnt="0"/>
      <dgm:spPr/>
    </dgm:pt>
    <dgm:pt modelId="{55CB69AE-B3FD-40B7-ABD7-B70BD68AC640}" type="pres">
      <dgm:prSet presAssocID="{24EA9F01-1A64-48F5-9D33-6D94983EA360}" presName="composite" presStyleCnt="0"/>
      <dgm:spPr/>
    </dgm:pt>
    <dgm:pt modelId="{F5F1F1D0-CDCC-4EF2-94B2-EF56CDD07518}" type="pres">
      <dgm:prSet presAssocID="{24EA9F01-1A64-48F5-9D33-6D94983EA360}" presName="bgChev" presStyleLbl="node1" presStyleIdx="1" presStyleCnt="5"/>
      <dgm:spPr/>
    </dgm:pt>
    <dgm:pt modelId="{D8BB4AD9-1935-4702-969F-42563387BFD8}" type="pres">
      <dgm:prSet presAssocID="{24EA9F01-1A64-48F5-9D33-6D94983EA360}" presName="txNode" presStyleLbl="fgAcc1" presStyleIdx="1" presStyleCnt="5" custLinFactNeighborY="293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7C0775-48EE-49B0-AC6A-3CF7F7F1B268}" type="pres">
      <dgm:prSet presAssocID="{19863D41-2250-4194-8C32-D9A22187B13E}" presName="compositeSpace" presStyleCnt="0"/>
      <dgm:spPr/>
    </dgm:pt>
    <dgm:pt modelId="{4E537FC9-90C4-48B6-B29D-E94DBA7BDA43}" type="pres">
      <dgm:prSet presAssocID="{0C6C2FC7-D5AB-4CE1-B969-88B6C58721BA}" presName="composite" presStyleCnt="0"/>
      <dgm:spPr/>
    </dgm:pt>
    <dgm:pt modelId="{5FEB242E-6437-4FD4-91B1-072E47441F85}" type="pres">
      <dgm:prSet presAssocID="{0C6C2FC7-D5AB-4CE1-B969-88B6C58721BA}" presName="bgChev" presStyleLbl="node1" presStyleIdx="2" presStyleCnt="5"/>
      <dgm:spPr/>
    </dgm:pt>
    <dgm:pt modelId="{59D32A8C-52ED-41E8-AD99-6737BF49D63A}" type="pres">
      <dgm:prSet presAssocID="{0C6C2FC7-D5AB-4CE1-B969-88B6C58721BA}" presName="tx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0F932C-B714-473F-A21C-FAAB579F33E7}" type="pres">
      <dgm:prSet presAssocID="{CB034270-5841-47B6-8E8A-1AB438B9D8DD}" presName="compositeSpace" presStyleCnt="0"/>
      <dgm:spPr/>
    </dgm:pt>
    <dgm:pt modelId="{D044D324-2B31-4489-B8A0-F2739D66F430}" type="pres">
      <dgm:prSet presAssocID="{20ACEFCB-B0AE-423B-951F-35588BC95FBA}" presName="composite" presStyleCnt="0"/>
      <dgm:spPr/>
    </dgm:pt>
    <dgm:pt modelId="{EA99EE95-1375-4909-B115-47A99C59F1DB}" type="pres">
      <dgm:prSet presAssocID="{20ACEFCB-B0AE-423B-951F-35588BC95FBA}" presName="bgChev" presStyleLbl="node1" presStyleIdx="3" presStyleCnt="5"/>
      <dgm:spPr/>
    </dgm:pt>
    <dgm:pt modelId="{6A946E30-D5D2-4D70-9584-52B5BC57F601}" type="pres">
      <dgm:prSet presAssocID="{20ACEFCB-B0AE-423B-951F-35588BC95FBA}" presName="tx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EC6C24-2DA7-43DA-BF1C-E13A34D49ECE}" type="pres">
      <dgm:prSet presAssocID="{E9D96BC1-436F-4813-B657-672853485CDD}" presName="compositeSpace" presStyleCnt="0"/>
      <dgm:spPr/>
    </dgm:pt>
    <dgm:pt modelId="{25CAB00B-7AE3-4E99-9CE3-01BE34FB7AC3}" type="pres">
      <dgm:prSet presAssocID="{C6EB546C-AC2F-441B-B6E8-C9EC70352DA2}" presName="composite" presStyleCnt="0"/>
      <dgm:spPr/>
    </dgm:pt>
    <dgm:pt modelId="{8AF49F5F-85F9-44A0-AAE8-EBF8ACA0CC8C}" type="pres">
      <dgm:prSet presAssocID="{C6EB546C-AC2F-441B-B6E8-C9EC70352DA2}" presName="bgChev" presStyleLbl="node1" presStyleIdx="4" presStyleCnt="5"/>
      <dgm:spPr/>
    </dgm:pt>
    <dgm:pt modelId="{62E1A6EF-3F8F-4396-9060-393BA7E4B3B2}" type="pres">
      <dgm:prSet presAssocID="{C6EB546C-AC2F-441B-B6E8-C9EC70352DA2}" presName="tx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53FE4BE-3920-4B02-BA15-63082FE31C93}" srcId="{146BAE6A-1C21-49AB-AAA6-F4C2505A773B}" destId="{20ACEFCB-B0AE-423B-951F-35588BC95FBA}" srcOrd="3" destOrd="0" parTransId="{EB2244ED-F1AE-4438-A612-D03C499AE1D9}" sibTransId="{E9D96BC1-436F-4813-B657-672853485CDD}"/>
    <dgm:cxn modelId="{E063FE13-8038-4FAF-88DE-0229357CCFC1}" type="presOf" srcId="{C6EB546C-AC2F-441B-B6E8-C9EC70352DA2}" destId="{62E1A6EF-3F8F-4396-9060-393BA7E4B3B2}" srcOrd="0" destOrd="0" presId="urn:microsoft.com/office/officeart/2005/8/layout/chevronAccent+Icon"/>
    <dgm:cxn modelId="{CF4720E7-BCD9-4AF4-B596-A66B3E9164B9}" type="presOf" srcId="{20ACEFCB-B0AE-423B-951F-35588BC95FBA}" destId="{6A946E30-D5D2-4D70-9584-52B5BC57F601}" srcOrd="0" destOrd="0" presId="urn:microsoft.com/office/officeart/2005/8/layout/chevronAccent+Icon"/>
    <dgm:cxn modelId="{8A256C29-B3E1-47C7-9171-B96160C8E773}" type="presOf" srcId="{146BAE6A-1C21-49AB-AAA6-F4C2505A773B}" destId="{23FB9826-9CEB-4286-BC1D-107E88C9B80D}" srcOrd="0" destOrd="0" presId="urn:microsoft.com/office/officeart/2005/8/layout/chevronAccent+Icon"/>
    <dgm:cxn modelId="{6A17BBDE-8313-4BC9-8938-01A811A63964}" type="presOf" srcId="{0C6C2FC7-D5AB-4CE1-B969-88B6C58721BA}" destId="{59D32A8C-52ED-41E8-AD99-6737BF49D63A}" srcOrd="0" destOrd="0" presId="urn:microsoft.com/office/officeart/2005/8/layout/chevronAccent+Icon"/>
    <dgm:cxn modelId="{8F8B1305-52CA-49C3-95C6-723B97A3EE75}" srcId="{146BAE6A-1C21-49AB-AAA6-F4C2505A773B}" destId="{C6EB546C-AC2F-441B-B6E8-C9EC70352DA2}" srcOrd="4" destOrd="0" parTransId="{5D448AC6-8DFC-4918-A47A-64F7A899FB74}" sibTransId="{5DADBA14-316D-4C62-AE67-856B57F43572}"/>
    <dgm:cxn modelId="{6C00451C-FC82-4329-958E-70DA217B5D95}" srcId="{146BAE6A-1C21-49AB-AAA6-F4C2505A773B}" destId="{C0167AC5-4278-4125-9D01-946376A33D97}" srcOrd="0" destOrd="0" parTransId="{44342962-03D9-4D56-853D-EA151F4742C0}" sibTransId="{85788863-12B4-4A6A-94E6-D5BBC1B2124C}"/>
    <dgm:cxn modelId="{C1AD9906-5F18-4E27-B512-7989C74D2C2A}" srcId="{146BAE6A-1C21-49AB-AAA6-F4C2505A773B}" destId="{0C6C2FC7-D5AB-4CE1-B969-88B6C58721BA}" srcOrd="2" destOrd="0" parTransId="{B5051C4C-008C-4240-855F-EC66A26ABACA}" sibTransId="{CB034270-5841-47B6-8E8A-1AB438B9D8DD}"/>
    <dgm:cxn modelId="{0BBF0B7C-85C5-4206-8EA0-98B33F8627FC}" type="presOf" srcId="{C0167AC5-4278-4125-9D01-946376A33D97}" destId="{F97414D6-62ED-4E62-90BB-87BC5127CBCD}" srcOrd="0" destOrd="0" presId="urn:microsoft.com/office/officeart/2005/8/layout/chevronAccent+Icon"/>
    <dgm:cxn modelId="{2D232E71-EBC7-4A5B-8DEA-AA21A1DAB1D3}" srcId="{146BAE6A-1C21-49AB-AAA6-F4C2505A773B}" destId="{24EA9F01-1A64-48F5-9D33-6D94983EA360}" srcOrd="1" destOrd="0" parTransId="{6588E709-104D-44B4-95A8-F52C448BD14E}" sibTransId="{19863D41-2250-4194-8C32-D9A22187B13E}"/>
    <dgm:cxn modelId="{F8096C4E-971A-4A6C-9787-79537FEA606B}" type="presOf" srcId="{24EA9F01-1A64-48F5-9D33-6D94983EA360}" destId="{D8BB4AD9-1935-4702-969F-42563387BFD8}" srcOrd="0" destOrd="0" presId="urn:microsoft.com/office/officeart/2005/8/layout/chevronAccent+Icon"/>
    <dgm:cxn modelId="{0833E4F2-6317-4F79-98BC-6445B693D4E0}" type="presParOf" srcId="{23FB9826-9CEB-4286-BC1D-107E88C9B80D}" destId="{5CE5DC0F-88B7-42FB-9036-D40D69741266}" srcOrd="0" destOrd="0" presId="urn:microsoft.com/office/officeart/2005/8/layout/chevronAccent+Icon"/>
    <dgm:cxn modelId="{0408E099-7ECA-48C3-9AD0-C3B5454A5137}" type="presParOf" srcId="{5CE5DC0F-88B7-42FB-9036-D40D69741266}" destId="{FE51BD9A-82E2-4F5E-92D3-E8153C3497AA}" srcOrd="0" destOrd="0" presId="urn:microsoft.com/office/officeart/2005/8/layout/chevronAccent+Icon"/>
    <dgm:cxn modelId="{62FB0BA8-7F3E-4CAC-BE51-3039FADEF87E}" type="presParOf" srcId="{5CE5DC0F-88B7-42FB-9036-D40D69741266}" destId="{F97414D6-62ED-4E62-90BB-87BC5127CBCD}" srcOrd="1" destOrd="0" presId="urn:microsoft.com/office/officeart/2005/8/layout/chevronAccent+Icon"/>
    <dgm:cxn modelId="{A7D237CE-D91A-462D-BB8C-85BA723CD2E9}" type="presParOf" srcId="{23FB9826-9CEB-4286-BC1D-107E88C9B80D}" destId="{95890295-E958-4A9B-8148-3CB167DB92A6}" srcOrd="1" destOrd="0" presId="urn:microsoft.com/office/officeart/2005/8/layout/chevronAccent+Icon"/>
    <dgm:cxn modelId="{333A9567-F966-4CAA-927A-79E0C1B6132E}" type="presParOf" srcId="{23FB9826-9CEB-4286-BC1D-107E88C9B80D}" destId="{55CB69AE-B3FD-40B7-ABD7-B70BD68AC640}" srcOrd="2" destOrd="0" presId="urn:microsoft.com/office/officeart/2005/8/layout/chevronAccent+Icon"/>
    <dgm:cxn modelId="{AB72352C-F91C-40C2-96A0-E387196F9E80}" type="presParOf" srcId="{55CB69AE-B3FD-40B7-ABD7-B70BD68AC640}" destId="{F5F1F1D0-CDCC-4EF2-94B2-EF56CDD07518}" srcOrd="0" destOrd="0" presId="urn:microsoft.com/office/officeart/2005/8/layout/chevronAccent+Icon"/>
    <dgm:cxn modelId="{A67EA22A-3E74-4328-BDAA-F40E05AEF833}" type="presParOf" srcId="{55CB69AE-B3FD-40B7-ABD7-B70BD68AC640}" destId="{D8BB4AD9-1935-4702-969F-42563387BFD8}" srcOrd="1" destOrd="0" presId="urn:microsoft.com/office/officeart/2005/8/layout/chevronAccent+Icon"/>
    <dgm:cxn modelId="{30131598-5DA6-4822-9C74-34E01E8019E2}" type="presParOf" srcId="{23FB9826-9CEB-4286-BC1D-107E88C9B80D}" destId="{427C0775-48EE-49B0-AC6A-3CF7F7F1B268}" srcOrd="3" destOrd="0" presId="urn:microsoft.com/office/officeart/2005/8/layout/chevronAccent+Icon"/>
    <dgm:cxn modelId="{6C34D7BF-BE8A-4E16-867A-ABA0F4F8AFF6}" type="presParOf" srcId="{23FB9826-9CEB-4286-BC1D-107E88C9B80D}" destId="{4E537FC9-90C4-48B6-B29D-E94DBA7BDA43}" srcOrd="4" destOrd="0" presId="urn:microsoft.com/office/officeart/2005/8/layout/chevronAccent+Icon"/>
    <dgm:cxn modelId="{1924E2FE-B85F-4701-82ED-F7FA7B679DC6}" type="presParOf" srcId="{4E537FC9-90C4-48B6-B29D-E94DBA7BDA43}" destId="{5FEB242E-6437-4FD4-91B1-072E47441F85}" srcOrd="0" destOrd="0" presId="urn:microsoft.com/office/officeart/2005/8/layout/chevronAccent+Icon"/>
    <dgm:cxn modelId="{BB835501-7374-43D6-BF48-C261ACDD8B1F}" type="presParOf" srcId="{4E537FC9-90C4-48B6-B29D-E94DBA7BDA43}" destId="{59D32A8C-52ED-41E8-AD99-6737BF49D63A}" srcOrd="1" destOrd="0" presId="urn:microsoft.com/office/officeart/2005/8/layout/chevronAccent+Icon"/>
    <dgm:cxn modelId="{4A52D844-52B4-4C52-8E51-3DE1F12D01AF}" type="presParOf" srcId="{23FB9826-9CEB-4286-BC1D-107E88C9B80D}" destId="{400F932C-B714-473F-A21C-FAAB579F33E7}" srcOrd="5" destOrd="0" presId="urn:microsoft.com/office/officeart/2005/8/layout/chevronAccent+Icon"/>
    <dgm:cxn modelId="{FE444965-2B9F-442A-9FE6-401D5A9277CA}" type="presParOf" srcId="{23FB9826-9CEB-4286-BC1D-107E88C9B80D}" destId="{D044D324-2B31-4489-B8A0-F2739D66F430}" srcOrd="6" destOrd="0" presId="urn:microsoft.com/office/officeart/2005/8/layout/chevronAccent+Icon"/>
    <dgm:cxn modelId="{4F375041-4884-497A-B369-7F775295F438}" type="presParOf" srcId="{D044D324-2B31-4489-B8A0-F2739D66F430}" destId="{EA99EE95-1375-4909-B115-47A99C59F1DB}" srcOrd="0" destOrd="0" presId="urn:microsoft.com/office/officeart/2005/8/layout/chevronAccent+Icon"/>
    <dgm:cxn modelId="{A019A62F-A2FF-4E76-845C-5A1AD00FF1F3}" type="presParOf" srcId="{D044D324-2B31-4489-B8A0-F2739D66F430}" destId="{6A946E30-D5D2-4D70-9584-52B5BC57F601}" srcOrd="1" destOrd="0" presId="urn:microsoft.com/office/officeart/2005/8/layout/chevronAccent+Icon"/>
    <dgm:cxn modelId="{FC6BA116-9709-46A0-84FD-83FF0FA2F6FB}" type="presParOf" srcId="{23FB9826-9CEB-4286-BC1D-107E88C9B80D}" destId="{16EC6C24-2DA7-43DA-BF1C-E13A34D49ECE}" srcOrd="7" destOrd="0" presId="urn:microsoft.com/office/officeart/2005/8/layout/chevronAccent+Icon"/>
    <dgm:cxn modelId="{EA4327CE-8041-47C5-94A2-CB4A9EF16C8B}" type="presParOf" srcId="{23FB9826-9CEB-4286-BC1D-107E88C9B80D}" destId="{25CAB00B-7AE3-4E99-9CE3-01BE34FB7AC3}" srcOrd="8" destOrd="0" presId="urn:microsoft.com/office/officeart/2005/8/layout/chevronAccent+Icon"/>
    <dgm:cxn modelId="{69D0F756-3CCC-4CD7-989F-E9B3F4A51CCC}" type="presParOf" srcId="{25CAB00B-7AE3-4E99-9CE3-01BE34FB7AC3}" destId="{8AF49F5F-85F9-44A0-AAE8-EBF8ACA0CC8C}" srcOrd="0" destOrd="0" presId="urn:microsoft.com/office/officeart/2005/8/layout/chevronAccent+Icon"/>
    <dgm:cxn modelId="{6BB12466-9987-4D1B-8BCA-E6F089C02C28}" type="presParOf" srcId="{25CAB00B-7AE3-4E99-9CE3-01BE34FB7AC3}" destId="{62E1A6EF-3F8F-4396-9060-393BA7E4B3B2}" srcOrd="1" destOrd="0" presId="urn:microsoft.com/office/officeart/2005/8/layout/chevronAccent+Icon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8DB435E-9889-41DB-AAB5-68008844D42C}" type="doc">
      <dgm:prSet loTypeId="urn:microsoft.com/office/officeart/2005/8/layout/hierarchy1" loCatId="hierarchy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s-EC"/>
        </a:p>
      </dgm:t>
    </dgm:pt>
    <dgm:pt modelId="{7BDCEECA-86F8-4C80-B6C7-AC7E83B51CFF}">
      <dgm:prSet phldrT="[Texto]"/>
      <dgm:spPr/>
      <dgm:t>
        <a:bodyPr/>
        <a:lstStyle/>
        <a:p>
          <a:r>
            <a:rPr lang="es-EC" dirty="0" smtClean="0">
              <a:latin typeface="Arial" pitchFamily="34" charset="0"/>
              <a:cs typeface="Arial" pitchFamily="34" charset="0"/>
            </a:rPr>
            <a:t>Gerente General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8270F970-6B09-4322-BC81-7E898AA59599}" type="parTrans" cxnId="{01E9A30D-4BBD-4FB2-9753-285A0C4030F9}">
      <dgm:prSet/>
      <dgm:spPr/>
      <dgm:t>
        <a:bodyPr/>
        <a:lstStyle/>
        <a:p>
          <a:endParaRPr lang="es-EC">
            <a:latin typeface="Arial" pitchFamily="34" charset="0"/>
            <a:cs typeface="Arial" pitchFamily="34" charset="0"/>
          </a:endParaRPr>
        </a:p>
      </dgm:t>
    </dgm:pt>
    <dgm:pt modelId="{9360E472-ACD1-47AC-A007-2045C5DFE796}" type="sibTrans" cxnId="{01E9A30D-4BBD-4FB2-9753-285A0C4030F9}">
      <dgm:prSet/>
      <dgm:spPr/>
      <dgm:t>
        <a:bodyPr/>
        <a:lstStyle/>
        <a:p>
          <a:endParaRPr lang="es-EC">
            <a:latin typeface="Arial" pitchFamily="34" charset="0"/>
            <a:cs typeface="Arial" pitchFamily="34" charset="0"/>
          </a:endParaRPr>
        </a:p>
      </dgm:t>
    </dgm:pt>
    <dgm:pt modelId="{D1229A4F-1AF5-4221-8DA7-5ACD999C8513}">
      <dgm:prSet phldrT="[Texto]"/>
      <dgm:spPr/>
      <dgm:t>
        <a:bodyPr/>
        <a:lstStyle/>
        <a:p>
          <a:r>
            <a:rPr lang="es-EC" dirty="0" smtClean="0">
              <a:latin typeface="Arial" pitchFamily="34" charset="0"/>
              <a:cs typeface="Arial" pitchFamily="34" charset="0"/>
            </a:rPr>
            <a:t>Administrador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8C3DBD3D-3CA8-460E-A592-AAE839FE7B1E}" type="parTrans" cxnId="{D9F6C382-28E9-4A03-BD00-35D59DA90600}">
      <dgm:prSet/>
      <dgm:spPr/>
      <dgm:t>
        <a:bodyPr/>
        <a:lstStyle/>
        <a:p>
          <a:endParaRPr lang="es-EC">
            <a:latin typeface="Arial" pitchFamily="34" charset="0"/>
            <a:cs typeface="Arial" pitchFamily="34" charset="0"/>
          </a:endParaRPr>
        </a:p>
      </dgm:t>
    </dgm:pt>
    <dgm:pt modelId="{8E3691DB-29C7-44EC-AFCA-E7E8D0056DE8}" type="sibTrans" cxnId="{D9F6C382-28E9-4A03-BD00-35D59DA90600}">
      <dgm:prSet/>
      <dgm:spPr/>
      <dgm:t>
        <a:bodyPr/>
        <a:lstStyle/>
        <a:p>
          <a:endParaRPr lang="es-EC">
            <a:latin typeface="Arial" pitchFamily="34" charset="0"/>
            <a:cs typeface="Arial" pitchFamily="34" charset="0"/>
          </a:endParaRPr>
        </a:p>
      </dgm:t>
    </dgm:pt>
    <dgm:pt modelId="{5BEB2101-F4F4-4E62-A916-DE523EC55FB5}">
      <dgm:prSet phldrT="[Texto]"/>
      <dgm:spPr/>
      <dgm:t>
        <a:bodyPr/>
        <a:lstStyle/>
        <a:p>
          <a:r>
            <a:rPr lang="es-EC" dirty="0" smtClean="0">
              <a:latin typeface="Arial" pitchFamily="34" charset="0"/>
              <a:cs typeface="Arial" pitchFamily="34" charset="0"/>
            </a:rPr>
            <a:t>Personal de Servicio </a:t>
          </a:r>
          <a:r>
            <a:rPr lang="es-EC" b="1" dirty="0" smtClean="0">
              <a:latin typeface="Arial" pitchFamily="34" charset="0"/>
              <a:cs typeface="Arial" pitchFamily="34" charset="0"/>
            </a:rPr>
            <a:t>(atención al cliente)</a:t>
          </a:r>
          <a:endParaRPr lang="es-EC" b="1" dirty="0">
            <a:latin typeface="Arial" pitchFamily="34" charset="0"/>
            <a:cs typeface="Arial" pitchFamily="34" charset="0"/>
          </a:endParaRPr>
        </a:p>
      </dgm:t>
    </dgm:pt>
    <dgm:pt modelId="{6B7F1D34-4B11-4351-B1BB-32F9AA59D39E}" type="parTrans" cxnId="{1BD7F251-3093-4FDD-B72B-E28831BB549E}">
      <dgm:prSet/>
      <dgm:spPr/>
      <dgm:t>
        <a:bodyPr/>
        <a:lstStyle/>
        <a:p>
          <a:endParaRPr lang="es-EC">
            <a:latin typeface="Arial" pitchFamily="34" charset="0"/>
            <a:cs typeface="Arial" pitchFamily="34" charset="0"/>
          </a:endParaRPr>
        </a:p>
      </dgm:t>
    </dgm:pt>
    <dgm:pt modelId="{E218E02E-825B-40F5-92D1-2CE147AD649A}" type="sibTrans" cxnId="{1BD7F251-3093-4FDD-B72B-E28831BB549E}">
      <dgm:prSet/>
      <dgm:spPr/>
      <dgm:t>
        <a:bodyPr/>
        <a:lstStyle/>
        <a:p>
          <a:endParaRPr lang="es-EC">
            <a:latin typeface="Arial" pitchFamily="34" charset="0"/>
            <a:cs typeface="Arial" pitchFamily="34" charset="0"/>
          </a:endParaRPr>
        </a:p>
      </dgm:t>
    </dgm:pt>
    <dgm:pt modelId="{80970CF5-FA75-4E54-A14D-13729BAA7B9D}">
      <dgm:prSet phldrT="[Texto]"/>
      <dgm:spPr/>
      <dgm:t>
        <a:bodyPr/>
        <a:lstStyle/>
        <a:p>
          <a:r>
            <a:rPr lang="es-EC" dirty="0" smtClean="0">
              <a:latin typeface="Arial" pitchFamily="34" charset="0"/>
              <a:cs typeface="Arial" pitchFamily="34" charset="0"/>
            </a:rPr>
            <a:t>Contador</a:t>
          </a:r>
        </a:p>
        <a:p>
          <a:r>
            <a:rPr lang="es-EC" i="1" dirty="0" smtClean="0">
              <a:latin typeface="Arial" pitchFamily="34" charset="0"/>
              <a:cs typeface="Arial" pitchFamily="34" charset="0"/>
            </a:rPr>
            <a:t>(externo)</a:t>
          </a:r>
          <a:endParaRPr lang="es-EC" i="1" dirty="0">
            <a:latin typeface="Arial" pitchFamily="34" charset="0"/>
            <a:cs typeface="Arial" pitchFamily="34" charset="0"/>
          </a:endParaRPr>
        </a:p>
      </dgm:t>
    </dgm:pt>
    <dgm:pt modelId="{1684B67F-03ED-4D09-9F29-35A3D6683040}" type="parTrans" cxnId="{EA9FDE41-275D-4415-92DE-08FD8E84347C}">
      <dgm:prSet/>
      <dgm:spPr/>
      <dgm:t>
        <a:bodyPr/>
        <a:lstStyle/>
        <a:p>
          <a:endParaRPr lang="es-EC">
            <a:latin typeface="Arial" pitchFamily="34" charset="0"/>
            <a:cs typeface="Arial" pitchFamily="34" charset="0"/>
          </a:endParaRPr>
        </a:p>
      </dgm:t>
    </dgm:pt>
    <dgm:pt modelId="{B104DCB6-2E88-4756-AFB4-16312D91FD9F}" type="sibTrans" cxnId="{EA9FDE41-275D-4415-92DE-08FD8E84347C}">
      <dgm:prSet/>
      <dgm:spPr/>
      <dgm:t>
        <a:bodyPr/>
        <a:lstStyle/>
        <a:p>
          <a:endParaRPr lang="es-EC">
            <a:latin typeface="Arial" pitchFamily="34" charset="0"/>
            <a:cs typeface="Arial" pitchFamily="34" charset="0"/>
          </a:endParaRPr>
        </a:p>
      </dgm:t>
    </dgm:pt>
    <dgm:pt modelId="{4D6852BC-F700-4017-A5EB-3AE886F6ABC1}" type="pres">
      <dgm:prSet presAssocID="{28DB435E-9889-41DB-AAB5-68008844D42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09C56FE9-D53C-4DBE-BE85-19A9F308DA4D}" type="pres">
      <dgm:prSet presAssocID="{7BDCEECA-86F8-4C80-B6C7-AC7E83B51CFF}" presName="hierRoot1" presStyleCnt="0"/>
      <dgm:spPr/>
    </dgm:pt>
    <dgm:pt modelId="{8487233B-8EBB-4C3A-9A31-F94420A907B7}" type="pres">
      <dgm:prSet presAssocID="{7BDCEECA-86F8-4C80-B6C7-AC7E83B51CFF}" presName="composite" presStyleCnt="0"/>
      <dgm:spPr/>
    </dgm:pt>
    <dgm:pt modelId="{2A08617F-FF09-46D3-8637-0BC441550157}" type="pres">
      <dgm:prSet presAssocID="{7BDCEECA-86F8-4C80-B6C7-AC7E83B51CFF}" presName="background" presStyleLbl="node0" presStyleIdx="0" presStyleCnt="1"/>
      <dgm:spPr/>
    </dgm:pt>
    <dgm:pt modelId="{B642AFB7-B5DA-41C3-9D53-F2DC324C3F31}" type="pres">
      <dgm:prSet presAssocID="{7BDCEECA-86F8-4C80-B6C7-AC7E83B51CFF}" presName="text" presStyleLbl="fgAcc0" presStyleIdx="0" presStyleCnt="1" custScaleX="93112" custScaleY="9316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FE18B13-9E06-4273-B7BE-25D455428E00}" type="pres">
      <dgm:prSet presAssocID="{7BDCEECA-86F8-4C80-B6C7-AC7E83B51CFF}" presName="hierChild2" presStyleCnt="0"/>
      <dgm:spPr/>
    </dgm:pt>
    <dgm:pt modelId="{2569D266-604B-4F3A-93F2-96BC86222448}" type="pres">
      <dgm:prSet presAssocID="{8C3DBD3D-3CA8-460E-A592-AAE839FE7B1E}" presName="Name10" presStyleLbl="parChTrans1D2" presStyleIdx="0" presStyleCnt="2"/>
      <dgm:spPr/>
      <dgm:t>
        <a:bodyPr/>
        <a:lstStyle/>
        <a:p>
          <a:endParaRPr lang="es-EC"/>
        </a:p>
      </dgm:t>
    </dgm:pt>
    <dgm:pt modelId="{3FADF40C-F9AB-4156-80FE-16C4D6327F7E}" type="pres">
      <dgm:prSet presAssocID="{D1229A4F-1AF5-4221-8DA7-5ACD999C8513}" presName="hierRoot2" presStyleCnt="0"/>
      <dgm:spPr/>
    </dgm:pt>
    <dgm:pt modelId="{D74985CA-E774-4A61-82B4-85E3C97DB561}" type="pres">
      <dgm:prSet presAssocID="{D1229A4F-1AF5-4221-8DA7-5ACD999C8513}" presName="composite2" presStyleCnt="0"/>
      <dgm:spPr/>
    </dgm:pt>
    <dgm:pt modelId="{84BA7964-1656-43FF-A20A-EA73221C786F}" type="pres">
      <dgm:prSet presAssocID="{D1229A4F-1AF5-4221-8DA7-5ACD999C8513}" presName="background2" presStyleLbl="node2" presStyleIdx="0" presStyleCnt="2"/>
      <dgm:spPr/>
    </dgm:pt>
    <dgm:pt modelId="{859DA369-85CD-4F00-B936-0C5B510060C3}" type="pres">
      <dgm:prSet presAssocID="{D1229A4F-1AF5-4221-8DA7-5ACD999C8513}" presName="text2" presStyleLbl="fgAcc2" presStyleIdx="0" presStyleCnt="2" custScaleX="89491" custScaleY="8843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DFD29BE-E2FE-43A6-9BC6-7710E70036A2}" type="pres">
      <dgm:prSet presAssocID="{D1229A4F-1AF5-4221-8DA7-5ACD999C8513}" presName="hierChild3" presStyleCnt="0"/>
      <dgm:spPr/>
    </dgm:pt>
    <dgm:pt modelId="{C2DB9565-D29C-483C-968D-650A3A615DAE}" type="pres">
      <dgm:prSet presAssocID="{6B7F1D34-4B11-4351-B1BB-32F9AA59D39E}" presName="Name17" presStyleLbl="parChTrans1D3" presStyleIdx="0" presStyleCnt="1"/>
      <dgm:spPr/>
      <dgm:t>
        <a:bodyPr/>
        <a:lstStyle/>
        <a:p>
          <a:endParaRPr lang="es-EC"/>
        </a:p>
      </dgm:t>
    </dgm:pt>
    <dgm:pt modelId="{78F3B9E8-9738-4EED-A045-76627A2C52D8}" type="pres">
      <dgm:prSet presAssocID="{5BEB2101-F4F4-4E62-A916-DE523EC55FB5}" presName="hierRoot3" presStyleCnt="0"/>
      <dgm:spPr/>
    </dgm:pt>
    <dgm:pt modelId="{BA4C3841-C5AB-4394-98AF-FA3AF7711BAF}" type="pres">
      <dgm:prSet presAssocID="{5BEB2101-F4F4-4E62-A916-DE523EC55FB5}" presName="composite3" presStyleCnt="0"/>
      <dgm:spPr/>
    </dgm:pt>
    <dgm:pt modelId="{F81E58A9-AEB4-485F-88D8-C4AF60E420A2}" type="pres">
      <dgm:prSet presAssocID="{5BEB2101-F4F4-4E62-A916-DE523EC55FB5}" presName="background3" presStyleLbl="node3" presStyleIdx="0" presStyleCnt="1"/>
      <dgm:spPr/>
    </dgm:pt>
    <dgm:pt modelId="{0B797AE8-34C9-4E4B-BD98-0F4F9A52968D}" type="pres">
      <dgm:prSet presAssocID="{5BEB2101-F4F4-4E62-A916-DE523EC55FB5}" presName="text3" presStyleLbl="fgAcc3" presStyleIdx="0" presStyleCnt="1" custScaleX="1477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C432C58-CD65-4C57-8BBC-E67BB2BF633A}" type="pres">
      <dgm:prSet presAssocID="{5BEB2101-F4F4-4E62-A916-DE523EC55FB5}" presName="hierChild4" presStyleCnt="0"/>
      <dgm:spPr/>
    </dgm:pt>
    <dgm:pt modelId="{4046F4D9-DBF0-4105-AEB9-396B2583AFC5}" type="pres">
      <dgm:prSet presAssocID="{1684B67F-03ED-4D09-9F29-35A3D6683040}" presName="Name10" presStyleLbl="parChTrans1D2" presStyleIdx="1" presStyleCnt="2"/>
      <dgm:spPr/>
      <dgm:t>
        <a:bodyPr/>
        <a:lstStyle/>
        <a:p>
          <a:endParaRPr lang="es-EC"/>
        </a:p>
      </dgm:t>
    </dgm:pt>
    <dgm:pt modelId="{E6E54E5C-6810-44AC-BEC8-B0FDBA4E3449}" type="pres">
      <dgm:prSet presAssocID="{80970CF5-FA75-4E54-A14D-13729BAA7B9D}" presName="hierRoot2" presStyleCnt="0"/>
      <dgm:spPr/>
    </dgm:pt>
    <dgm:pt modelId="{867C1C1A-A0AE-4349-BF7B-C7B7204CE495}" type="pres">
      <dgm:prSet presAssocID="{80970CF5-FA75-4E54-A14D-13729BAA7B9D}" presName="composite2" presStyleCnt="0"/>
      <dgm:spPr/>
    </dgm:pt>
    <dgm:pt modelId="{FB5971E1-79F6-4B17-A966-A612D62805D5}" type="pres">
      <dgm:prSet presAssocID="{80970CF5-FA75-4E54-A14D-13729BAA7B9D}" presName="background2" presStyleLbl="node2" presStyleIdx="1" presStyleCnt="2"/>
      <dgm:spPr/>
    </dgm:pt>
    <dgm:pt modelId="{8941E6B0-1C7C-42BA-9976-69C3D0706F5F}" type="pres">
      <dgm:prSet presAssocID="{80970CF5-FA75-4E54-A14D-13729BAA7B9D}" presName="text2" presStyleLbl="fgAcc2" presStyleIdx="1" presStyleCnt="2" custScaleX="98529" custScaleY="8843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DFFB1FA-B135-41EA-AC89-B0EB5A65BB4B}" type="pres">
      <dgm:prSet presAssocID="{80970CF5-FA75-4E54-A14D-13729BAA7B9D}" presName="hierChild3" presStyleCnt="0"/>
      <dgm:spPr/>
    </dgm:pt>
  </dgm:ptLst>
  <dgm:cxnLst>
    <dgm:cxn modelId="{4E2B3217-58C0-428C-9213-BBD2B5515ED0}" type="presOf" srcId="{8C3DBD3D-3CA8-460E-A592-AAE839FE7B1E}" destId="{2569D266-604B-4F3A-93F2-96BC86222448}" srcOrd="0" destOrd="0" presId="urn:microsoft.com/office/officeart/2005/8/layout/hierarchy1"/>
    <dgm:cxn modelId="{26B4F7A5-5E26-4CFD-A01D-9BAD65FC986E}" type="presOf" srcId="{6B7F1D34-4B11-4351-B1BB-32F9AA59D39E}" destId="{C2DB9565-D29C-483C-968D-650A3A615DAE}" srcOrd="0" destOrd="0" presId="urn:microsoft.com/office/officeart/2005/8/layout/hierarchy1"/>
    <dgm:cxn modelId="{7EC3DCC1-2DC3-4281-970B-78C203276341}" type="presOf" srcId="{1684B67F-03ED-4D09-9F29-35A3D6683040}" destId="{4046F4D9-DBF0-4105-AEB9-396B2583AFC5}" srcOrd="0" destOrd="0" presId="urn:microsoft.com/office/officeart/2005/8/layout/hierarchy1"/>
    <dgm:cxn modelId="{1EC31B63-30AB-4FCF-8DED-C4984B7A4393}" type="presOf" srcId="{28DB435E-9889-41DB-AAB5-68008844D42C}" destId="{4D6852BC-F700-4017-A5EB-3AE886F6ABC1}" srcOrd="0" destOrd="0" presId="urn:microsoft.com/office/officeart/2005/8/layout/hierarchy1"/>
    <dgm:cxn modelId="{FA0C5802-7860-43D8-A970-525BB34E6B82}" type="presOf" srcId="{D1229A4F-1AF5-4221-8DA7-5ACD999C8513}" destId="{859DA369-85CD-4F00-B936-0C5B510060C3}" srcOrd="0" destOrd="0" presId="urn:microsoft.com/office/officeart/2005/8/layout/hierarchy1"/>
    <dgm:cxn modelId="{D9F6C382-28E9-4A03-BD00-35D59DA90600}" srcId="{7BDCEECA-86F8-4C80-B6C7-AC7E83B51CFF}" destId="{D1229A4F-1AF5-4221-8DA7-5ACD999C8513}" srcOrd="0" destOrd="0" parTransId="{8C3DBD3D-3CA8-460E-A592-AAE839FE7B1E}" sibTransId="{8E3691DB-29C7-44EC-AFCA-E7E8D0056DE8}"/>
    <dgm:cxn modelId="{10EC4BB5-8A07-46D2-AD02-F102EC1B0AAF}" type="presOf" srcId="{7BDCEECA-86F8-4C80-B6C7-AC7E83B51CFF}" destId="{B642AFB7-B5DA-41C3-9D53-F2DC324C3F31}" srcOrd="0" destOrd="0" presId="urn:microsoft.com/office/officeart/2005/8/layout/hierarchy1"/>
    <dgm:cxn modelId="{243C938C-942D-417C-AB51-2038BB8AB7B9}" type="presOf" srcId="{5BEB2101-F4F4-4E62-A916-DE523EC55FB5}" destId="{0B797AE8-34C9-4E4B-BD98-0F4F9A52968D}" srcOrd="0" destOrd="0" presId="urn:microsoft.com/office/officeart/2005/8/layout/hierarchy1"/>
    <dgm:cxn modelId="{01E9A30D-4BBD-4FB2-9753-285A0C4030F9}" srcId="{28DB435E-9889-41DB-AAB5-68008844D42C}" destId="{7BDCEECA-86F8-4C80-B6C7-AC7E83B51CFF}" srcOrd="0" destOrd="0" parTransId="{8270F970-6B09-4322-BC81-7E898AA59599}" sibTransId="{9360E472-ACD1-47AC-A007-2045C5DFE796}"/>
    <dgm:cxn modelId="{D4FDDEC5-B4F2-4050-B280-35179BDC0B0D}" type="presOf" srcId="{80970CF5-FA75-4E54-A14D-13729BAA7B9D}" destId="{8941E6B0-1C7C-42BA-9976-69C3D0706F5F}" srcOrd="0" destOrd="0" presId="urn:microsoft.com/office/officeart/2005/8/layout/hierarchy1"/>
    <dgm:cxn modelId="{EA9FDE41-275D-4415-92DE-08FD8E84347C}" srcId="{7BDCEECA-86F8-4C80-B6C7-AC7E83B51CFF}" destId="{80970CF5-FA75-4E54-A14D-13729BAA7B9D}" srcOrd="1" destOrd="0" parTransId="{1684B67F-03ED-4D09-9F29-35A3D6683040}" sibTransId="{B104DCB6-2E88-4756-AFB4-16312D91FD9F}"/>
    <dgm:cxn modelId="{1BD7F251-3093-4FDD-B72B-E28831BB549E}" srcId="{D1229A4F-1AF5-4221-8DA7-5ACD999C8513}" destId="{5BEB2101-F4F4-4E62-A916-DE523EC55FB5}" srcOrd="0" destOrd="0" parTransId="{6B7F1D34-4B11-4351-B1BB-32F9AA59D39E}" sibTransId="{E218E02E-825B-40F5-92D1-2CE147AD649A}"/>
    <dgm:cxn modelId="{466D152F-9882-4A36-A01B-34BD292D677A}" type="presParOf" srcId="{4D6852BC-F700-4017-A5EB-3AE886F6ABC1}" destId="{09C56FE9-D53C-4DBE-BE85-19A9F308DA4D}" srcOrd="0" destOrd="0" presId="urn:microsoft.com/office/officeart/2005/8/layout/hierarchy1"/>
    <dgm:cxn modelId="{4BA41F16-89BE-4188-BB69-8C7FFC10EA41}" type="presParOf" srcId="{09C56FE9-D53C-4DBE-BE85-19A9F308DA4D}" destId="{8487233B-8EBB-4C3A-9A31-F94420A907B7}" srcOrd="0" destOrd="0" presId="urn:microsoft.com/office/officeart/2005/8/layout/hierarchy1"/>
    <dgm:cxn modelId="{D4A9867F-114B-46EB-8223-93352BF6FF46}" type="presParOf" srcId="{8487233B-8EBB-4C3A-9A31-F94420A907B7}" destId="{2A08617F-FF09-46D3-8637-0BC441550157}" srcOrd="0" destOrd="0" presId="urn:microsoft.com/office/officeart/2005/8/layout/hierarchy1"/>
    <dgm:cxn modelId="{9B13430F-E573-4C91-8B55-F9EE8CD234BF}" type="presParOf" srcId="{8487233B-8EBB-4C3A-9A31-F94420A907B7}" destId="{B642AFB7-B5DA-41C3-9D53-F2DC324C3F31}" srcOrd="1" destOrd="0" presId="urn:microsoft.com/office/officeart/2005/8/layout/hierarchy1"/>
    <dgm:cxn modelId="{361E66B1-0759-4C8D-BDBA-BA2F8F5322C0}" type="presParOf" srcId="{09C56FE9-D53C-4DBE-BE85-19A9F308DA4D}" destId="{7FE18B13-9E06-4273-B7BE-25D455428E00}" srcOrd="1" destOrd="0" presId="urn:microsoft.com/office/officeart/2005/8/layout/hierarchy1"/>
    <dgm:cxn modelId="{C22ECC73-4C01-43F3-95F8-F09CD6B5143C}" type="presParOf" srcId="{7FE18B13-9E06-4273-B7BE-25D455428E00}" destId="{2569D266-604B-4F3A-93F2-96BC86222448}" srcOrd="0" destOrd="0" presId="urn:microsoft.com/office/officeart/2005/8/layout/hierarchy1"/>
    <dgm:cxn modelId="{4A80C460-D6E5-43F4-A3A4-7687588D2DFA}" type="presParOf" srcId="{7FE18B13-9E06-4273-B7BE-25D455428E00}" destId="{3FADF40C-F9AB-4156-80FE-16C4D6327F7E}" srcOrd="1" destOrd="0" presId="urn:microsoft.com/office/officeart/2005/8/layout/hierarchy1"/>
    <dgm:cxn modelId="{3BA2544E-5A6C-49C1-85EE-2695F23B3962}" type="presParOf" srcId="{3FADF40C-F9AB-4156-80FE-16C4D6327F7E}" destId="{D74985CA-E774-4A61-82B4-85E3C97DB561}" srcOrd="0" destOrd="0" presId="urn:microsoft.com/office/officeart/2005/8/layout/hierarchy1"/>
    <dgm:cxn modelId="{D1C6FCD8-9611-4F78-9DA5-3119B694A3EB}" type="presParOf" srcId="{D74985CA-E774-4A61-82B4-85E3C97DB561}" destId="{84BA7964-1656-43FF-A20A-EA73221C786F}" srcOrd="0" destOrd="0" presId="urn:microsoft.com/office/officeart/2005/8/layout/hierarchy1"/>
    <dgm:cxn modelId="{D2476A1E-AC03-4E4D-8F5F-1A6D68EAA801}" type="presParOf" srcId="{D74985CA-E774-4A61-82B4-85E3C97DB561}" destId="{859DA369-85CD-4F00-B936-0C5B510060C3}" srcOrd="1" destOrd="0" presId="urn:microsoft.com/office/officeart/2005/8/layout/hierarchy1"/>
    <dgm:cxn modelId="{452BBFF3-3AC5-4A4B-9A49-5A1986A5637F}" type="presParOf" srcId="{3FADF40C-F9AB-4156-80FE-16C4D6327F7E}" destId="{4DFD29BE-E2FE-43A6-9BC6-7710E70036A2}" srcOrd="1" destOrd="0" presId="urn:microsoft.com/office/officeart/2005/8/layout/hierarchy1"/>
    <dgm:cxn modelId="{81F08F38-5A81-46AA-8D05-398DDD8599D6}" type="presParOf" srcId="{4DFD29BE-E2FE-43A6-9BC6-7710E70036A2}" destId="{C2DB9565-D29C-483C-968D-650A3A615DAE}" srcOrd="0" destOrd="0" presId="urn:microsoft.com/office/officeart/2005/8/layout/hierarchy1"/>
    <dgm:cxn modelId="{5F560B36-A3AD-4C13-9278-A76BC30766B3}" type="presParOf" srcId="{4DFD29BE-E2FE-43A6-9BC6-7710E70036A2}" destId="{78F3B9E8-9738-4EED-A045-76627A2C52D8}" srcOrd="1" destOrd="0" presId="urn:microsoft.com/office/officeart/2005/8/layout/hierarchy1"/>
    <dgm:cxn modelId="{EB226E2D-7CF1-45E5-870C-286BC35D5AE2}" type="presParOf" srcId="{78F3B9E8-9738-4EED-A045-76627A2C52D8}" destId="{BA4C3841-C5AB-4394-98AF-FA3AF7711BAF}" srcOrd="0" destOrd="0" presId="urn:microsoft.com/office/officeart/2005/8/layout/hierarchy1"/>
    <dgm:cxn modelId="{26FCE6A2-D223-434A-AC4E-26669B400B0E}" type="presParOf" srcId="{BA4C3841-C5AB-4394-98AF-FA3AF7711BAF}" destId="{F81E58A9-AEB4-485F-88D8-C4AF60E420A2}" srcOrd="0" destOrd="0" presId="urn:microsoft.com/office/officeart/2005/8/layout/hierarchy1"/>
    <dgm:cxn modelId="{37057624-4F75-4B8A-B882-13F361C5A088}" type="presParOf" srcId="{BA4C3841-C5AB-4394-98AF-FA3AF7711BAF}" destId="{0B797AE8-34C9-4E4B-BD98-0F4F9A52968D}" srcOrd="1" destOrd="0" presId="urn:microsoft.com/office/officeart/2005/8/layout/hierarchy1"/>
    <dgm:cxn modelId="{54B50BB6-BE25-4E29-AC33-57E1D7404A6D}" type="presParOf" srcId="{78F3B9E8-9738-4EED-A045-76627A2C52D8}" destId="{6C432C58-CD65-4C57-8BBC-E67BB2BF633A}" srcOrd="1" destOrd="0" presId="urn:microsoft.com/office/officeart/2005/8/layout/hierarchy1"/>
    <dgm:cxn modelId="{5A0B8033-95AB-47E2-90AD-D0B00DC84477}" type="presParOf" srcId="{7FE18B13-9E06-4273-B7BE-25D455428E00}" destId="{4046F4D9-DBF0-4105-AEB9-396B2583AFC5}" srcOrd="2" destOrd="0" presId="urn:microsoft.com/office/officeart/2005/8/layout/hierarchy1"/>
    <dgm:cxn modelId="{233E5190-77CD-4F96-B7DE-3869AF5F0C58}" type="presParOf" srcId="{7FE18B13-9E06-4273-B7BE-25D455428E00}" destId="{E6E54E5C-6810-44AC-BEC8-B0FDBA4E3449}" srcOrd="3" destOrd="0" presId="urn:microsoft.com/office/officeart/2005/8/layout/hierarchy1"/>
    <dgm:cxn modelId="{17EFAA1F-FE2A-4440-A779-DEC59F5985F9}" type="presParOf" srcId="{E6E54E5C-6810-44AC-BEC8-B0FDBA4E3449}" destId="{867C1C1A-A0AE-4349-BF7B-C7B7204CE495}" srcOrd="0" destOrd="0" presId="urn:microsoft.com/office/officeart/2005/8/layout/hierarchy1"/>
    <dgm:cxn modelId="{AC941B1A-C5A0-4184-991A-B377E4AA12EB}" type="presParOf" srcId="{867C1C1A-A0AE-4349-BF7B-C7B7204CE495}" destId="{FB5971E1-79F6-4B17-A966-A612D62805D5}" srcOrd="0" destOrd="0" presId="urn:microsoft.com/office/officeart/2005/8/layout/hierarchy1"/>
    <dgm:cxn modelId="{E6F819EE-4699-4EA7-9494-344A37311E1D}" type="presParOf" srcId="{867C1C1A-A0AE-4349-BF7B-C7B7204CE495}" destId="{8941E6B0-1C7C-42BA-9976-69C3D0706F5F}" srcOrd="1" destOrd="0" presId="urn:microsoft.com/office/officeart/2005/8/layout/hierarchy1"/>
    <dgm:cxn modelId="{BDC8E9D1-C1F5-4AA6-A438-69DFCECF4EE1}" type="presParOf" srcId="{E6E54E5C-6810-44AC-BEC8-B0FDBA4E3449}" destId="{CDFFB1FA-B135-41EA-AC89-B0EB5A65BB4B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3AC9477-6BFD-499D-BDBF-A0A9233FFF5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5AD7BDD-5D83-4FD5-B74E-B18E68BE960E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EC" sz="1500" dirty="0" smtClean="0"/>
            <a:t>Captar el 1% (4.770) de la demanda en Quito con la aplicación de las estrategias del marketing </a:t>
          </a:r>
          <a:r>
            <a:rPr lang="es-EC" sz="1500" dirty="0" err="1" smtClean="0"/>
            <a:t>mix</a:t>
          </a:r>
          <a:endParaRPr lang="es-EC" sz="1500" dirty="0"/>
        </a:p>
      </dgm:t>
    </dgm:pt>
    <dgm:pt modelId="{ED700253-C9B8-4914-8A04-FC91762EE70A}" type="parTrans" cxnId="{99A25348-AF22-49A0-8409-7D6E1ECFC50F}">
      <dgm:prSet/>
      <dgm:spPr/>
      <dgm:t>
        <a:bodyPr/>
        <a:lstStyle/>
        <a:p>
          <a:endParaRPr lang="es-EC"/>
        </a:p>
      </dgm:t>
    </dgm:pt>
    <dgm:pt modelId="{03E9CAF6-FE19-43A0-82D5-BE1BAD992ABB}" type="sibTrans" cxnId="{99A25348-AF22-49A0-8409-7D6E1ECFC50F}">
      <dgm:prSet/>
      <dgm:spPr/>
      <dgm:t>
        <a:bodyPr/>
        <a:lstStyle/>
        <a:p>
          <a:endParaRPr lang="es-EC"/>
        </a:p>
      </dgm:t>
    </dgm:pt>
    <dgm:pt modelId="{CCD6D4FD-AD55-4C07-8371-285B0384B81E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Ser el 1er centro de esparcimiento de este tipo en la ciudad de Quito (liderar mercado)</a:t>
          </a:r>
          <a:endParaRPr lang="es-EC" dirty="0">
            <a:solidFill>
              <a:schemeClr val="tx1"/>
            </a:solidFill>
          </a:endParaRPr>
        </a:p>
      </dgm:t>
    </dgm:pt>
    <dgm:pt modelId="{FC363773-F897-46DE-8740-922056E11B84}" type="parTrans" cxnId="{E4FA9093-8F07-4E0F-B32F-3CB71A968DDD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es-EC"/>
        </a:p>
      </dgm:t>
    </dgm:pt>
    <dgm:pt modelId="{92F4BC46-C9DF-49CD-B32B-7448F7F24BA3}" type="sibTrans" cxnId="{E4FA9093-8F07-4E0F-B32F-3CB71A968DDD}">
      <dgm:prSet/>
      <dgm:spPr/>
      <dgm:t>
        <a:bodyPr/>
        <a:lstStyle/>
        <a:p>
          <a:endParaRPr lang="es-EC"/>
        </a:p>
      </dgm:t>
    </dgm:pt>
    <dgm:pt modelId="{90FDAC62-E061-49D5-B2BE-2551534DB456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Brindar servicio de calidad, especializado y personalizado (captar y fidelizar)</a:t>
          </a:r>
          <a:endParaRPr lang="es-EC" dirty="0">
            <a:solidFill>
              <a:schemeClr val="tx1"/>
            </a:solidFill>
          </a:endParaRPr>
        </a:p>
      </dgm:t>
    </dgm:pt>
    <dgm:pt modelId="{097F80BB-07D3-4B9B-8706-7F55A0063847}" type="parTrans" cxnId="{C55FCAD8-854D-47D6-86D9-59405625FC36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es-EC"/>
        </a:p>
      </dgm:t>
    </dgm:pt>
    <dgm:pt modelId="{87CE35B4-3070-4B22-BCD9-FAF1FFD8542A}" type="sibTrans" cxnId="{C55FCAD8-854D-47D6-86D9-59405625FC36}">
      <dgm:prSet/>
      <dgm:spPr/>
      <dgm:t>
        <a:bodyPr/>
        <a:lstStyle/>
        <a:p>
          <a:endParaRPr lang="es-EC"/>
        </a:p>
      </dgm:t>
    </dgm:pt>
    <dgm:pt modelId="{7F8486A7-962F-431E-92BB-CEAFF71C4875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Ampliar el portafolio de productos (diferenciación)</a:t>
          </a:r>
          <a:endParaRPr lang="es-EC" dirty="0">
            <a:solidFill>
              <a:schemeClr val="tx1"/>
            </a:solidFill>
          </a:endParaRPr>
        </a:p>
      </dgm:t>
    </dgm:pt>
    <dgm:pt modelId="{C72C4DEF-147C-40A3-879A-C4983FF55EA6}" type="parTrans" cxnId="{A2080746-7EC9-4443-8E65-C0C321DF21FB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es-EC"/>
        </a:p>
      </dgm:t>
    </dgm:pt>
    <dgm:pt modelId="{64F630B1-6548-4D66-A0A4-2CD01B975188}" type="sibTrans" cxnId="{A2080746-7EC9-4443-8E65-C0C321DF21FB}">
      <dgm:prSet/>
      <dgm:spPr/>
      <dgm:t>
        <a:bodyPr/>
        <a:lstStyle/>
        <a:p>
          <a:endParaRPr lang="es-EC"/>
        </a:p>
      </dgm:t>
    </dgm:pt>
    <dgm:pt modelId="{FF9BE82C-F5C5-4FD6-B0C9-E27E29987C8A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Incrementar ventas en 10% anual (combinación de precios y promoción)</a:t>
          </a:r>
          <a:endParaRPr lang="es-EC" dirty="0">
            <a:solidFill>
              <a:schemeClr val="tx1"/>
            </a:solidFill>
          </a:endParaRPr>
        </a:p>
      </dgm:t>
    </dgm:pt>
    <dgm:pt modelId="{C6714FE7-3ED1-4819-9DD9-F68202454148}" type="parTrans" cxnId="{382DE79F-678B-44DD-8368-80FD8DFEA4B6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es-EC"/>
        </a:p>
      </dgm:t>
    </dgm:pt>
    <dgm:pt modelId="{9FB60923-E4A3-4C85-B0D7-14FB62CC57AB}" type="sibTrans" cxnId="{382DE79F-678B-44DD-8368-80FD8DFEA4B6}">
      <dgm:prSet/>
      <dgm:spPr/>
      <dgm:t>
        <a:bodyPr/>
        <a:lstStyle/>
        <a:p>
          <a:endParaRPr lang="es-EC"/>
        </a:p>
      </dgm:t>
    </dgm:pt>
    <dgm:pt modelId="{1064F385-CE55-46F2-87A5-B7716C148D3B}" type="pres">
      <dgm:prSet presAssocID="{43AC9477-6BFD-499D-BDBF-A0A9233FFF5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DD031BB-B8D0-4F63-BECF-424601CC1655}" type="pres">
      <dgm:prSet presAssocID="{C5AD7BDD-5D83-4FD5-B74E-B18E68BE960E}" presName="centerShape" presStyleLbl="node0" presStyleIdx="0" presStyleCnt="1"/>
      <dgm:spPr/>
      <dgm:t>
        <a:bodyPr/>
        <a:lstStyle/>
        <a:p>
          <a:endParaRPr lang="es-EC"/>
        </a:p>
      </dgm:t>
    </dgm:pt>
    <dgm:pt modelId="{46739542-930B-475D-93D0-DF1298A7553D}" type="pres">
      <dgm:prSet presAssocID="{FC363773-F897-46DE-8740-922056E11B84}" presName="parTrans" presStyleLbl="bgSibTrans2D1" presStyleIdx="0" presStyleCnt="4"/>
      <dgm:spPr/>
      <dgm:t>
        <a:bodyPr/>
        <a:lstStyle/>
        <a:p>
          <a:endParaRPr lang="es-EC"/>
        </a:p>
      </dgm:t>
    </dgm:pt>
    <dgm:pt modelId="{3CE93AAE-E9B5-4CE5-87B3-6B1D0A9069BD}" type="pres">
      <dgm:prSet presAssocID="{CCD6D4FD-AD55-4C07-8371-285B0384B81E}" presName="node" presStyleLbl="node1" presStyleIdx="0" presStyleCnt="4" custRadScaleRad="100402" custRadScaleInc="16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BDCFB8-289D-45B0-9FB2-25C931038215}" type="pres">
      <dgm:prSet presAssocID="{097F80BB-07D3-4B9B-8706-7F55A0063847}" presName="parTrans" presStyleLbl="bgSibTrans2D1" presStyleIdx="1" presStyleCnt="4"/>
      <dgm:spPr/>
      <dgm:t>
        <a:bodyPr/>
        <a:lstStyle/>
        <a:p>
          <a:endParaRPr lang="es-EC"/>
        </a:p>
      </dgm:t>
    </dgm:pt>
    <dgm:pt modelId="{0F9F879C-E81E-40A4-AA69-604073F5E890}" type="pres">
      <dgm:prSet presAssocID="{90FDAC62-E061-49D5-B2BE-2551534DB45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D221A5-7916-4810-8895-E6C7209329F9}" type="pres">
      <dgm:prSet presAssocID="{C72C4DEF-147C-40A3-879A-C4983FF55EA6}" presName="parTrans" presStyleLbl="bgSibTrans2D1" presStyleIdx="2" presStyleCnt="4"/>
      <dgm:spPr/>
      <dgm:t>
        <a:bodyPr/>
        <a:lstStyle/>
        <a:p>
          <a:endParaRPr lang="es-EC"/>
        </a:p>
      </dgm:t>
    </dgm:pt>
    <dgm:pt modelId="{42AF5FC9-3D87-462A-A393-305DF2DAEFED}" type="pres">
      <dgm:prSet presAssocID="{7F8486A7-962F-431E-92BB-CEAFF71C487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620A2B-4654-4B2B-9E86-A5CC0261DA9E}" type="pres">
      <dgm:prSet presAssocID="{C6714FE7-3ED1-4819-9DD9-F68202454148}" presName="parTrans" presStyleLbl="bgSibTrans2D1" presStyleIdx="3" presStyleCnt="4" custLinFactNeighborX="-691" custLinFactNeighborY="-6007"/>
      <dgm:spPr/>
      <dgm:t>
        <a:bodyPr/>
        <a:lstStyle/>
        <a:p>
          <a:endParaRPr lang="es-EC"/>
        </a:p>
      </dgm:t>
    </dgm:pt>
    <dgm:pt modelId="{7BCE813F-88C9-4AD1-AC61-D336D7108F32}" type="pres">
      <dgm:prSet presAssocID="{FF9BE82C-F5C5-4FD6-B0C9-E27E29987C8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2B09B71-4E46-4326-8ED5-101D1496E946}" type="presOf" srcId="{90FDAC62-E061-49D5-B2BE-2551534DB456}" destId="{0F9F879C-E81E-40A4-AA69-604073F5E890}" srcOrd="0" destOrd="0" presId="urn:microsoft.com/office/officeart/2005/8/layout/radial4"/>
    <dgm:cxn modelId="{F7A7B743-A94E-4EB3-BF5B-7ACD2786008B}" type="presOf" srcId="{7F8486A7-962F-431E-92BB-CEAFF71C4875}" destId="{42AF5FC9-3D87-462A-A393-305DF2DAEFED}" srcOrd="0" destOrd="0" presId="urn:microsoft.com/office/officeart/2005/8/layout/radial4"/>
    <dgm:cxn modelId="{C55FCAD8-854D-47D6-86D9-59405625FC36}" srcId="{C5AD7BDD-5D83-4FD5-B74E-B18E68BE960E}" destId="{90FDAC62-E061-49D5-B2BE-2551534DB456}" srcOrd="1" destOrd="0" parTransId="{097F80BB-07D3-4B9B-8706-7F55A0063847}" sibTransId="{87CE35B4-3070-4B22-BCD9-FAF1FFD8542A}"/>
    <dgm:cxn modelId="{A2080746-7EC9-4443-8E65-C0C321DF21FB}" srcId="{C5AD7BDD-5D83-4FD5-B74E-B18E68BE960E}" destId="{7F8486A7-962F-431E-92BB-CEAFF71C4875}" srcOrd="2" destOrd="0" parTransId="{C72C4DEF-147C-40A3-879A-C4983FF55EA6}" sibTransId="{64F630B1-6548-4D66-A0A4-2CD01B975188}"/>
    <dgm:cxn modelId="{74024EEC-F6FC-4F81-BFF9-F3031C40389E}" type="presOf" srcId="{C5AD7BDD-5D83-4FD5-B74E-B18E68BE960E}" destId="{1DD031BB-B8D0-4F63-BECF-424601CC1655}" srcOrd="0" destOrd="0" presId="urn:microsoft.com/office/officeart/2005/8/layout/radial4"/>
    <dgm:cxn modelId="{382DE79F-678B-44DD-8368-80FD8DFEA4B6}" srcId="{C5AD7BDD-5D83-4FD5-B74E-B18E68BE960E}" destId="{FF9BE82C-F5C5-4FD6-B0C9-E27E29987C8A}" srcOrd="3" destOrd="0" parTransId="{C6714FE7-3ED1-4819-9DD9-F68202454148}" sibTransId="{9FB60923-E4A3-4C85-B0D7-14FB62CC57AB}"/>
    <dgm:cxn modelId="{97A173EB-B8BC-47EE-913A-D868CDFC6894}" type="presOf" srcId="{CCD6D4FD-AD55-4C07-8371-285B0384B81E}" destId="{3CE93AAE-E9B5-4CE5-87B3-6B1D0A9069BD}" srcOrd="0" destOrd="0" presId="urn:microsoft.com/office/officeart/2005/8/layout/radial4"/>
    <dgm:cxn modelId="{504B001E-9A12-4CCC-B033-7046827A4537}" type="presOf" srcId="{43AC9477-6BFD-499D-BDBF-A0A9233FFF5A}" destId="{1064F385-CE55-46F2-87A5-B7716C148D3B}" srcOrd="0" destOrd="0" presId="urn:microsoft.com/office/officeart/2005/8/layout/radial4"/>
    <dgm:cxn modelId="{93628815-94A8-4440-8936-4B650739E407}" type="presOf" srcId="{097F80BB-07D3-4B9B-8706-7F55A0063847}" destId="{6CBDCFB8-289D-45B0-9FB2-25C931038215}" srcOrd="0" destOrd="0" presId="urn:microsoft.com/office/officeart/2005/8/layout/radial4"/>
    <dgm:cxn modelId="{7BC4D11D-BA41-4A80-8B31-A43320DBA604}" type="presOf" srcId="{FF9BE82C-F5C5-4FD6-B0C9-E27E29987C8A}" destId="{7BCE813F-88C9-4AD1-AC61-D336D7108F32}" srcOrd="0" destOrd="0" presId="urn:microsoft.com/office/officeart/2005/8/layout/radial4"/>
    <dgm:cxn modelId="{E4FA9093-8F07-4E0F-B32F-3CB71A968DDD}" srcId="{C5AD7BDD-5D83-4FD5-B74E-B18E68BE960E}" destId="{CCD6D4FD-AD55-4C07-8371-285B0384B81E}" srcOrd="0" destOrd="0" parTransId="{FC363773-F897-46DE-8740-922056E11B84}" sibTransId="{92F4BC46-C9DF-49CD-B32B-7448F7F24BA3}"/>
    <dgm:cxn modelId="{E20431AA-55C3-47E5-88F8-2E46C9FCC2DD}" type="presOf" srcId="{C72C4DEF-147C-40A3-879A-C4983FF55EA6}" destId="{F7D221A5-7916-4810-8895-E6C7209329F9}" srcOrd="0" destOrd="0" presId="urn:microsoft.com/office/officeart/2005/8/layout/radial4"/>
    <dgm:cxn modelId="{A27454BC-ADCA-4430-A356-3DAD96F7C19A}" type="presOf" srcId="{FC363773-F897-46DE-8740-922056E11B84}" destId="{46739542-930B-475D-93D0-DF1298A7553D}" srcOrd="0" destOrd="0" presId="urn:microsoft.com/office/officeart/2005/8/layout/radial4"/>
    <dgm:cxn modelId="{99A25348-AF22-49A0-8409-7D6E1ECFC50F}" srcId="{43AC9477-6BFD-499D-BDBF-A0A9233FFF5A}" destId="{C5AD7BDD-5D83-4FD5-B74E-B18E68BE960E}" srcOrd="0" destOrd="0" parTransId="{ED700253-C9B8-4914-8A04-FC91762EE70A}" sibTransId="{03E9CAF6-FE19-43A0-82D5-BE1BAD992ABB}"/>
    <dgm:cxn modelId="{973DDB62-1489-4744-A134-7B696BD8C49F}" type="presOf" srcId="{C6714FE7-3ED1-4819-9DD9-F68202454148}" destId="{D3620A2B-4654-4B2B-9E86-A5CC0261DA9E}" srcOrd="0" destOrd="0" presId="urn:microsoft.com/office/officeart/2005/8/layout/radial4"/>
    <dgm:cxn modelId="{534A313C-45C1-47B1-ACDF-18866C27FBD6}" type="presParOf" srcId="{1064F385-CE55-46F2-87A5-B7716C148D3B}" destId="{1DD031BB-B8D0-4F63-BECF-424601CC1655}" srcOrd="0" destOrd="0" presId="urn:microsoft.com/office/officeart/2005/8/layout/radial4"/>
    <dgm:cxn modelId="{99AEBDF2-0886-4722-8315-E75E2775E649}" type="presParOf" srcId="{1064F385-CE55-46F2-87A5-B7716C148D3B}" destId="{46739542-930B-475D-93D0-DF1298A7553D}" srcOrd="1" destOrd="0" presId="urn:microsoft.com/office/officeart/2005/8/layout/radial4"/>
    <dgm:cxn modelId="{CE49EEB5-40FD-4621-8162-30F0A6AF8151}" type="presParOf" srcId="{1064F385-CE55-46F2-87A5-B7716C148D3B}" destId="{3CE93AAE-E9B5-4CE5-87B3-6B1D0A9069BD}" srcOrd="2" destOrd="0" presId="urn:microsoft.com/office/officeart/2005/8/layout/radial4"/>
    <dgm:cxn modelId="{712D5D7B-2BC4-4A7D-A6AB-30C0A514823A}" type="presParOf" srcId="{1064F385-CE55-46F2-87A5-B7716C148D3B}" destId="{6CBDCFB8-289D-45B0-9FB2-25C931038215}" srcOrd="3" destOrd="0" presId="urn:microsoft.com/office/officeart/2005/8/layout/radial4"/>
    <dgm:cxn modelId="{3BEAC77D-4DA2-4FA0-B137-F9988B976C57}" type="presParOf" srcId="{1064F385-CE55-46F2-87A5-B7716C148D3B}" destId="{0F9F879C-E81E-40A4-AA69-604073F5E890}" srcOrd="4" destOrd="0" presId="urn:microsoft.com/office/officeart/2005/8/layout/radial4"/>
    <dgm:cxn modelId="{87629108-BEB9-4EB6-930E-519328EFBD20}" type="presParOf" srcId="{1064F385-CE55-46F2-87A5-B7716C148D3B}" destId="{F7D221A5-7916-4810-8895-E6C7209329F9}" srcOrd="5" destOrd="0" presId="urn:microsoft.com/office/officeart/2005/8/layout/radial4"/>
    <dgm:cxn modelId="{B523353E-5E13-475C-B4E5-B3332A3665A4}" type="presParOf" srcId="{1064F385-CE55-46F2-87A5-B7716C148D3B}" destId="{42AF5FC9-3D87-462A-A393-305DF2DAEFED}" srcOrd="6" destOrd="0" presId="urn:microsoft.com/office/officeart/2005/8/layout/radial4"/>
    <dgm:cxn modelId="{BAE5FEC1-C944-4329-A739-97F97F580517}" type="presParOf" srcId="{1064F385-CE55-46F2-87A5-B7716C148D3B}" destId="{D3620A2B-4654-4B2B-9E86-A5CC0261DA9E}" srcOrd="7" destOrd="0" presId="urn:microsoft.com/office/officeart/2005/8/layout/radial4"/>
    <dgm:cxn modelId="{10EE9539-A388-45B3-ADED-4C3B221062A6}" type="presParOf" srcId="{1064F385-CE55-46F2-87A5-B7716C148D3B}" destId="{7BCE813F-88C9-4AD1-AC61-D336D7108F32}" srcOrd="8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534716-85FE-41E2-A407-FDE7584D5A24}" type="doc">
      <dgm:prSet loTypeId="urn:microsoft.com/office/officeart/2005/8/layout/vList5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488E3555-DD1B-477C-AC3D-2B5B82419AA7}">
      <dgm:prSet phldrT="[Texto]" custT="1"/>
      <dgm:spPr/>
      <dgm:t>
        <a:bodyPr/>
        <a:lstStyle/>
        <a:p>
          <a:r>
            <a:rPr lang="es-EC" sz="1800" b="1" dirty="0" smtClean="0">
              <a:solidFill>
                <a:srgbClr val="C00000"/>
              </a:solidFill>
            </a:rPr>
            <a:t>Productos</a:t>
          </a:r>
          <a:endParaRPr lang="es-EC" sz="1800" b="1" dirty="0">
            <a:solidFill>
              <a:srgbClr val="C00000"/>
            </a:solidFill>
          </a:endParaRPr>
        </a:p>
      </dgm:t>
    </dgm:pt>
    <dgm:pt modelId="{7395F2D0-13AF-4539-BA91-8DB6A545CD8C}" type="parTrans" cxnId="{F0D28FB4-33A9-48B8-B02E-77EF64AE927A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FCCB548E-1F99-456B-8FF4-27BE1EAC7509}" type="sibTrans" cxnId="{F0D28FB4-33A9-48B8-B02E-77EF64AE927A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51336249-CE49-4F03-9D38-AAA37C098408}">
      <dgm:prSet phldrT="[Texto]" custT="1"/>
      <dgm:spPr/>
      <dgm:t>
        <a:bodyPr/>
        <a:lstStyle/>
        <a:p>
          <a:r>
            <a:rPr lang="es-EC" sz="1300" b="0" smtClean="0">
              <a:solidFill>
                <a:srgbClr val="002060"/>
              </a:solidFill>
            </a:rPr>
            <a:t> Té blanco, verde, negro, azul, rojo, aromatizado (caliente y frío). </a:t>
          </a:r>
          <a:endParaRPr lang="es-EC" sz="1300" b="0" dirty="0">
            <a:solidFill>
              <a:srgbClr val="002060"/>
            </a:solidFill>
          </a:endParaRPr>
        </a:p>
      </dgm:t>
    </dgm:pt>
    <dgm:pt modelId="{D40A2AA1-5319-4448-BAC0-916F4AB5CC44}" type="parTrans" cxnId="{0BA304D0-ECB6-42FA-8BCC-FE07FAB52018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FDB29ABC-B6D8-4758-895A-F9B6BD3B03E9}" type="sibTrans" cxnId="{0BA304D0-ECB6-42FA-8BCC-FE07FAB52018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634754A7-4B59-4EBE-913E-3CBA4D536325}">
      <dgm:prSet phldrT="[Texto]" custT="1"/>
      <dgm:spPr/>
      <dgm:t>
        <a:bodyPr/>
        <a:lstStyle/>
        <a:p>
          <a:r>
            <a:rPr lang="es-EC" sz="1300" b="0" dirty="0" smtClean="0">
              <a:solidFill>
                <a:srgbClr val="002060"/>
              </a:solidFill>
            </a:rPr>
            <a:t> Bocaditos de dulce y de sal. </a:t>
          </a:r>
          <a:endParaRPr lang="es-EC" sz="1300" b="0" dirty="0">
            <a:solidFill>
              <a:srgbClr val="002060"/>
            </a:solidFill>
          </a:endParaRPr>
        </a:p>
      </dgm:t>
    </dgm:pt>
    <dgm:pt modelId="{81BF168E-1903-40C8-87A3-87A869B87662}" type="parTrans" cxnId="{70FB4D16-3BE7-4D95-A662-F27020E16064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2C78F12C-AEBB-44AF-811F-C3E02DB524B7}" type="sibTrans" cxnId="{70FB4D16-3BE7-4D95-A662-F27020E16064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8380D272-2F75-4151-B336-9A7995BE0436}">
      <dgm:prSet phldrT="[Texto]" custT="1"/>
      <dgm:spPr/>
      <dgm:t>
        <a:bodyPr/>
        <a:lstStyle/>
        <a:p>
          <a:r>
            <a:rPr lang="es-EC" sz="1800" b="1" dirty="0" smtClean="0">
              <a:solidFill>
                <a:srgbClr val="C00000"/>
              </a:solidFill>
            </a:rPr>
            <a:t>Proveedores</a:t>
          </a:r>
          <a:endParaRPr lang="es-EC" sz="1800" b="1" dirty="0">
            <a:solidFill>
              <a:srgbClr val="C00000"/>
            </a:solidFill>
          </a:endParaRPr>
        </a:p>
      </dgm:t>
    </dgm:pt>
    <dgm:pt modelId="{BAB78CD0-B7BD-447D-88F3-0C2E99DEFBD0}" type="parTrans" cxnId="{BC25818A-BA6F-40FE-A9BE-D99007C6DCF8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87AB6AF8-9B90-42BE-98F2-0CD2747BFC79}" type="sibTrans" cxnId="{BC25818A-BA6F-40FE-A9BE-D99007C6DCF8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FFA30C93-EB39-42F9-8AA5-19F498450B0E}">
      <dgm:prSet phldrT="[Texto]" custT="1"/>
      <dgm:spPr/>
      <dgm:t>
        <a:bodyPr/>
        <a:lstStyle/>
        <a:p>
          <a:r>
            <a:rPr lang="es-EC" sz="1300" b="1" smtClean="0">
              <a:solidFill>
                <a:srgbClr val="002060"/>
              </a:solidFill>
            </a:rPr>
            <a:t>  </a:t>
          </a:r>
          <a:r>
            <a:rPr lang="es-EC" sz="1300" b="0" smtClean="0">
              <a:solidFill>
                <a:srgbClr val="002060"/>
              </a:solidFill>
            </a:rPr>
            <a:t>Principal proveedor: Rosana Toledo de Isch “Le Thé (importación).</a:t>
          </a:r>
          <a:endParaRPr lang="es-EC" sz="1300" b="0" dirty="0">
            <a:solidFill>
              <a:srgbClr val="002060"/>
            </a:solidFill>
          </a:endParaRPr>
        </a:p>
      </dgm:t>
    </dgm:pt>
    <dgm:pt modelId="{0D9A2CF0-906D-4319-B410-42A34B3DC054}" type="parTrans" cxnId="{AF42035A-E878-44B7-BAF3-CCF5C6604C1E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50F6E312-BDCE-4612-91E5-30A8C7831AB6}" type="sibTrans" cxnId="{AF42035A-E878-44B7-BAF3-CCF5C6604C1E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6269FF49-307F-41E5-8CEA-3714162E6DD7}">
      <dgm:prSet phldrT="[Texto]" custT="1"/>
      <dgm:spPr/>
      <dgm:t>
        <a:bodyPr/>
        <a:lstStyle/>
        <a:p>
          <a:r>
            <a:rPr lang="es-EC" sz="1300" b="0" smtClean="0">
              <a:solidFill>
                <a:srgbClr val="002060"/>
              </a:solidFill>
            </a:rPr>
            <a:t> Compañía Ecuatoriana del Té C.A. “CETCA” (té verde y negro, té frío).</a:t>
          </a:r>
          <a:endParaRPr lang="es-EC" sz="1300" b="0" dirty="0">
            <a:solidFill>
              <a:srgbClr val="002060"/>
            </a:solidFill>
          </a:endParaRPr>
        </a:p>
      </dgm:t>
    </dgm:pt>
    <dgm:pt modelId="{D8A4F616-31D9-427D-A45D-5053E0AAC265}" type="parTrans" cxnId="{73D531EC-B802-4937-9B19-2921ABA91B5D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093C7B4D-1CDC-4FF9-8222-C6B5A44613D0}" type="sibTrans" cxnId="{73D531EC-B802-4937-9B19-2921ABA91B5D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49330A5C-4807-4AA7-B23A-5D6BDA91AC70}">
      <dgm:prSet phldrT="[Texto]" custT="1"/>
      <dgm:spPr/>
      <dgm:t>
        <a:bodyPr/>
        <a:lstStyle/>
        <a:p>
          <a:r>
            <a:rPr lang="es-EC" sz="1800" b="1" dirty="0" smtClean="0">
              <a:solidFill>
                <a:srgbClr val="C00000"/>
              </a:solidFill>
            </a:rPr>
            <a:t>Competidores</a:t>
          </a:r>
          <a:endParaRPr lang="es-EC" sz="1800" b="1" dirty="0">
            <a:solidFill>
              <a:srgbClr val="C00000"/>
            </a:solidFill>
          </a:endParaRPr>
        </a:p>
      </dgm:t>
    </dgm:pt>
    <dgm:pt modelId="{1B85BF2E-C1FE-4CB5-991C-13538ABCAA65}" type="parTrans" cxnId="{2B5C8764-9985-4677-8882-2DF574FC49CA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644A064B-22C2-4E2F-9928-7867F2FC0567}" type="sibTrans" cxnId="{2B5C8764-9985-4677-8882-2DF574FC49CA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04A76A8F-3DCB-41B4-93E4-FC77E5FAF103}">
      <dgm:prSet phldrT="[Texto]" custT="1"/>
      <dgm:spPr/>
      <dgm:t>
        <a:bodyPr/>
        <a:lstStyle/>
        <a:p>
          <a:r>
            <a:rPr lang="es-EC" sz="1300" b="0" smtClean="0">
              <a:solidFill>
                <a:srgbClr val="002060"/>
              </a:solidFill>
            </a:rPr>
            <a:t> Le Thé (importación de las diferentes variedades de té desde Estados Unidos). </a:t>
          </a:r>
          <a:endParaRPr lang="es-EC" sz="1300" b="0" dirty="0">
            <a:solidFill>
              <a:srgbClr val="002060"/>
            </a:solidFill>
          </a:endParaRPr>
        </a:p>
      </dgm:t>
    </dgm:pt>
    <dgm:pt modelId="{2F80F057-0C9D-48FD-9C1E-EE32EB96FCB3}" type="parTrans" cxnId="{AE6D8A6F-8070-437A-AD91-CDB598E8430E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FBD1CA2A-3AA9-42C6-AB81-76BABDD45516}" type="sibTrans" cxnId="{AE6D8A6F-8070-437A-AD91-CDB598E8430E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6D15877E-528D-406E-83CA-E65BE3F085C3}">
      <dgm:prSet phldrT="[Texto]" custT="1"/>
      <dgm:spPr/>
      <dgm:t>
        <a:bodyPr/>
        <a:lstStyle/>
        <a:p>
          <a:r>
            <a:rPr lang="es-EC" sz="1300" b="0" smtClean="0">
              <a:solidFill>
                <a:srgbClr val="002060"/>
              </a:solidFill>
            </a:rPr>
            <a:t> Shirin (venta de dulces persas y salas de té). </a:t>
          </a:r>
          <a:endParaRPr lang="es-EC" sz="1300" b="0" dirty="0">
            <a:solidFill>
              <a:srgbClr val="002060"/>
            </a:solidFill>
          </a:endParaRPr>
        </a:p>
      </dgm:t>
    </dgm:pt>
    <dgm:pt modelId="{866B94A8-12AD-4A4F-9191-9D9DFB7C0D35}" type="parTrans" cxnId="{4285DA37-A35F-4DB5-A982-DCB2FF1E1ECA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A4C42B18-3088-4C53-A7E3-C41D1EF12A61}" type="sibTrans" cxnId="{4285DA37-A35F-4DB5-A982-DCB2FF1E1ECA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810CBBDB-0F22-4966-A6FB-DD1EC6E1401E}">
      <dgm:prSet phldrT="[Texto]" custT="1"/>
      <dgm:spPr/>
      <dgm:t>
        <a:bodyPr/>
        <a:lstStyle/>
        <a:p>
          <a:r>
            <a:rPr lang="es-EC" sz="1800" b="1" dirty="0" smtClean="0">
              <a:solidFill>
                <a:srgbClr val="C00000"/>
              </a:solidFill>
            </a:rPr>
            <a:t>Productos Sustitutos</a:t>
          </a:r>
          <a:endParaRPr lang="es-EC" sz="1800" b="1" dirty="0">
            <a:solidFill>
              <a:srgbClr val="C00000"/>
            </a:solidFill>
          </a:endParaRPr>
        </a:p>
      </dgm:t>
    </dgm:pt>
    <dgm:pt modelId="{67AB942D-557B-4169-925E-95F161F60AD1}" type="parTrans" cxnId="{E38E08B0-4C1B-41B4-A81E-F706899CE308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514F036F-DD59-407D-AFDD-B392EB05C7C4}" type="sibTrans" cxnId="{E38E08B0-4C1B-41B4-A81E-F706899CE308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631AB94E-E2B1-4FBC-A0C2-8A8B4E22EB47}">
      <dgm:prSet phldrT="[Texto]" custT="1"/>
      <dgm:spPr/>
      <dgm:t>
        <a:bodyPr/>
        <a:lstStyle/>
        <a:p>
          <a:r>
            <a:rPr lang="es-EC" sz="1800" b="1" dirty="0" smtClean="0">
              <a:solidFill>
                <a:srgbClr val="C00000"/>
              </a:solidFill>
            </a:rPr>
            <a:t>Consumidor final</a:t>
          </a:r>
          <a:endParaRPr lang="es-EC" sz="1800" b="1" dirty="0">
            <a:solidFill>
              <a:srgbClr val="C00000"/>
            </a:solidFill>
          </a:endParaRPr>
        </a:p>
      </dgm:t>
    </dgm:pt>
    <dgm:pt modelId="{8CCA641F-8C13-4407-8924-A5421AEDBCC6}" type="parTrans" cxnId="{083CF0F7-15CB-45DA-B705-E056E5B63C08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815B5C46-6DCF-4B26-B8C6-851E231F0520}" type="sibTrans" cxnId="{083CF0F7-15CB-45DA-B705-E056E5B63C08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161FE478-2526-4CFE-ACA8-AE1A9328B25F}">
      <dgm:prSet phldrT="[Texto]" custT="1"/>
      <dgm:spPr/>
      <dgm:t>
        <a:bodyPr/>
        <a:lstStyle/>
        <a:p>
          <a:r>
            <a:rPr lang="es-EC" sz="1300" b="0" smtClean="0">
              <a:solidFill>
                <a:srgbClr val="002060"/>
              </a:solidFill>
            </a:rPr>
            <a:t>Agua, jugos, gaseosas, y cafés (a comercializarse para abarcar mayor cantidad de clientes). </a:t>
          </a:r>
          <a:endParaRPr lang="es-EC" sz="1300" dirty="0">
            <a:solidFill>
              <a:srgbClr val="002060"/>
            </a:solidFill>
          </a:endParaRPr>
        </a:p>
      </dgm:t>
    </dgm:pt>
    <dgm:pt modelId="{89FA1D91-837E-4F79-A575-4FD0470CCC9F}" type="parTrans" cxnId="{AB673D67-BF1F-4279-9A54-81473297B08E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E65063E1-49E2-40E2-85C6-A435BD7D0AFB}" type="sibTrans" cxnId="{AB673D67-BF1F-4279-9A54-81473297B08E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D3258F79-85E8-4317-8BB2-89F04DB1744B}">
      <dgm:prSet phldrT="[Texto]" custT="1"/>
      <dgm:spPr/>
      <dgm:t>
        <a:bodyPr/>
        <a:lstStyle/>
        <a:p>
          <a:r>
            <a:rPr lang="es-EC" sz="1300" b="0" smtClean="0">
              <a:solidFill>
                <a:srgbClr val="002060"/>
              </a:solidFill>
            </a:rPr>
            <a:t> Aguas, jugos, gaseosas, y cafés.</a:t>
          </a:r>
          <a:endParaRPr lang="es-EC" sz="1300" b="0" dirty="0">
            <a:solidFill>
              <a:srgbClr val="002060"/>
            </a:solidFill>
          </a:endParaRPr>
        </a:p>
      </dgm:t>
    </dgm:pt>
    <dgm:pt modelId="{3F998CD3-E7CF-46EB-B44D-7E3B06BBFD9F}" type="parTrans" cxnId="{D8C7898D-E660-46FA-872E-CD72C6A122AD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83B4F46F-CFAD-4E08-B69F-26499C07322A}" type="sibTrans" cxnId="{D8C7898D-E660-46FA-872E-CD72C6A122AD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1283AD46-424A-4609-9FE2-8CCBA6AD1468}">
      <dgm:prSet phldrT="[Texto]" custT="1"/>
      <dgm:spPr/>
      <dgm:t>
        <a:bodyPr/>
        <a:lstStyle/>
        <a:p>
          <a:r>
            <a:rPr lang="es-EC" sz="1300" b="0" smtClean="0">
              <a:solidFill>
                <a:srgbClr val="002060"/>
              </a:solidFill>
            </a:rPr>
            <a:t>Personas  interesadas en asistir a salas de té. </a:t>
          </a:r>
          <a:endParaRPr lang="es-EC" sz="1300" dirty="0">
            <a:solidFill>
              <a:srgbClr val="002060"/>
            </a:solidFill>
          </a:endParaRPr>
        </a:p>
      </dgm:t>
    </dgm:pt>
    <dgm:pt modelId="{D97B9ABA-754E-401A-BB96-4AF400510545}" type="parTrans" cxnId="{CD5B80E8-5B22-4406-8E9F-6D90534879E8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BBE7FD8B-143C-4AFC-8B27-279A14C6EC6C}" type="sibTrans" cxnId="{CD5B80E8-5B22-4406-8E9F-6D90534879E8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D76AF3FE-C261-4D94-94BC-6D2C438F276F}">
      <dgm:prSet phldrT="[Texto]" custT="1"/>
      <dgm:spPr/>
      <dgm:t>
        <a:bodyPr/>
        <a:lstStyle/>
        <a:p>
          <a:r>
            <a:rPr lang="es-EC" sz="1300" b="0" smtClean="0">
              <a:solidFill>
                <a:srgbClr val="002060"/>
              </a:solidFill>
            </a:rPr>
            <a:t>Personas que cuiden su salud (producto 100% natural). </a:t>
          </a:r>
          <a:endParaRPr lang="es-EC" sz="1300" dirty="0">
            <a:solidFill>
              <a:srgbClr val="002060"/>
            </a:solidFill>
          </a:endParaRPr>
        </a:p>
      </dgm:t>
    </dgm:pt>
    <dgm:pt modelId="{6C825E66-C49A-4DDC-BF7C-1930DDA9FFB3}" type="sibTrans" cxnId="{CDB39F19-E7BD-453A-B7E6-B437E0E9F4E8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E42C6C33-4F31-4C8C-8173-D157D9357104}" type="parTrans" cxnId="{CDB39F19-E7BD-453A-B7E6-B437E0E9F4E8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AF02D160-0E63-4CAA-920D-9106BAE67A81}" type="pres">
      <dgm:prSet presAssocID="{BB534716-85FE-41E2-A407-FDE7584D5A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D958681-482C-45E2-BE48-2E67605841BD}" type="pres">
      <dgm:prSet presAssocID="{488E3555-DD1B-477C-AC3D-2B5B82419AA7}" presName="linNode" presStyleCnt="0"/>
      <dgm:spPr/>
      <dgm:t>
        <a:bodyPr/>
        <a:lstStyle/>
        <a:p>
          <a:endParaRPr lang="es-EC"/>
        </a:p>
      </dgm:t>
    </dgm:pt>
    <dgm:pt modelId="{CAE00D14-A692-449A-B2EA-0B5AC35DFD31}" type="pres">
      <dgm:prSet presAssocID="{488E3555-DD1B-477C-AC3D-2B5B82419AA7}" presName="parentText" presStyleLbl="node1" presStyleIdx="0" presStyleCnt="5" custScaleX="8338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205E24-702C-4A52-A2D3-6AB9F08D90FC}" type="pres">
      <dgm:prSet presAssocID="{488E3555-DD1B-477C-AC3D-2B5B82419AA7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7287FE-B83C-4159-A71E-655C7BB4E83C}" type="pres">
      <dgm:prSet presAssocID="{FCCB548E-1F99-456B-8FF4-27BE1EAC7509}" presName="sp" presStyleCnt="0"/>
      <dgm:spPr/>
      <dgm:t>
        <a:bodyPr/>
        <a:lstStyle/>
        <a:p>
          <a:endParaRPr lang="es-EC"/>
        </a:p>
      </dgm:t>
    </dgm:pt>
    <dgm:pt modelId="{D5A942B8-CDD2-466F-9357-CC3D7C7D20C9}" type="pres">
      <dgm:prSet presAssocID="{8380D272-2F75-4151-B336-9A7995BE0436}" presName="linNode" presStyleCnt="0"/>
      <dgm:spPr/>
      <dgm:t>
        <a:bodyPr/>
        <a:lstStyle/>
        <a:p>
          <a:endParaRPr lang="es-EC"/>
        </a:p>
      </dgm:t>
    </dgm:pt>
    <dgm:pt modelId="{4BC8CDC9-7051-4F4B-82D0-4E7B7C928414}" type="pres">
      <dgm:prSet presAssocID="{8380D272-2F75-4151-B336-9A7995BE0436}" presName="parentText" presStyleLbl="node1" presStyleIdx="1" presStyleCnt="5" custScaleX="8338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89CDFA-EF74-41F6-8FDD-EA234C8A318A}" type="pres">
      <dgm:prSet presAssocID="{8380D272-2F75-4151-B336-9A7995BE0436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02DBD5-71A6-4A77-AE04-BC12781FEE8E}" type="pres">
      <dgm:prSet presAssocID="{87AB6AF8-9B90-42BE-98F2-0CD2747BFC79}" presName="sp" presStyleCnt="0"/>
      <dgm:spPr/>
      <dgm:t>
        <a:bodyPr/>
        <a:lstStyle/>
        <a:p>
          <a:endParaRPr lang="es-EC"/>
        </a:p>
      </dgm:t>
    </dgm:pt>
    <dgm:pt modelId="{20664328-8ECE-44FC-9A39-529A387EFAD4}" type="pres">
      <dgm:prSet presAssocID="{49330A5C-4807-4AA7-B23A-5D6BDA91AC70}" presName="linNode" presStyleCnt="0"/>
      <dgm:spPr/>
      <dgm:t>
        <a:bodyPr/>
        <a:lstStyle/>
        <a:p>
          <a:endParaRPr lang="es-EC"/>
        </a:p>
      </dgm:t>
    </dgm:pt>
    <dgm:pt modelId="{3DC8A574-AFFB-4AE2-865C-2D6BD0D570AD}" type="pres">
      <dgm:prSet presAssocID="{49330A5C-4807-4AA7-B23A-5D6BDA91AC70}" presName="parentText" presStyleLbl="node1" presStyleIdx="2" presStyleCnt="5" custScaleX="83819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F264ED-32BB-4EF4-8C28-A2175575F1F4}" type="pres">
      <dgm:prSet presAssocID="{49330A5C-4807-4AA7-B23A-5D6BDA91AC70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FD6FEF-AFE7-4A6C-9D3A-E39CC19A5F5B}" type="pres">
      <dgm:prSet presAssocID="{644A064B-22C2-4E2F-9928-7867F2FC0567}" presName="sp" presStyleCnt="0"/>
      <dgm:spPr/>
      <dgm:t>
        <a:bodyPr/>
        <a:lstStyle/>
        <a:p>
          <a:endParaRPr lang="es-EC"/>
        </a:p>
      </dgm:t>
    </dgm:pt>
    <dgm:pt modelId="{19F4370F-13AA-4FA0-B32B-B33FB3750710}" type="pres">
      <dgm:prSet presAssocID="{810CBBDB-0F22-4966-A6FB-DD1EC6E1401E}" presName="linNode" presStyleCnt="0"/>
      <dgm:spPr/>
      <dgm:t>
        <a:bodyPr/>
        <a:lstStyle/>
        <a:p>
          <a:endParaRPr lang="es-EC"/>
        </a:p>
      </dgm:t>
    </dgm:pt>
    <dgm:pt modelId="{B63E7546-D8FB-4F0F-A5A8-970F8687178F}" type="pres">
      <dgm:prSet presAssocID="{810CBBDB-0F22-4966-A6FB-DD1EC6E1401E}" presName="parentText" presStyleLbl="node1" presStyleIdx="3" presStyleCnt="5" custScaleX="83819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A9EFEE-2309-4E5C-8EFC-3D5AD95CB417}" type="pres">
      <dgm:prSet presAssocID="{810CBBDB-0F22-4966-A6FB-DD1EC6E1401E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6C56E1-2A05-449C-9783-CA989B18BF85}" type="pres">
      <dgm:prSet presAssocID="{514F036F-DD59-407D-AFDD-B392EB05C7C4}" presName="sp" presStyleCnt="0"/>
      <dgm:spPr/>
      <dgm:t>
        <a:bodyPr/>
        <a:lstStyle/>
        <a:p>
          <a:endParaRPr lang="es-EC"/>
        </a:p>
      </dgm:t>
    </dgm:pt>
    <dgm:pt modelId="{9C3F0314-755E-4BFD-898D-FDCCBA697B48}" type="pres">
      <dgm:prSet presAssocID="{631AB94E-E2B1-4FBC-A0C2-8A8B4E22EB47}" presName="linNode" presStyleCnt="0"/>
      <dgm:spPr/>
      <dgm:t>
        <a:bodyPr/>
        <a:lstStyle/>
        <a:p>
          <a:endParaRPr lang="es-EC"/>
        </a:p>
      </dgm:t>
    </dgm:pt>
    <dgm:pt modelId="{36F83239-1824-4274-BD6C-24992F37EB46}" type="pres">
      <dgm:prSet presAssocID="{631AB94E-E2B1-4FBC-A0C2-8A8B4E22EB47}" presName="parentText" presStyleLbl="node1" presStyleIdx="4" presStyleCnt="5" custScaleX="8338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E92EEB-DB19-421A-BD91-F167B7E199B5}" type="pres">
      <dgm:prSet presAssocID="{631AB94E-E2B1-4FBC-A0C2-8A8B4E22EB47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4295768-82A4-4DBE-8BAB-6BB76FCB63BD}" type="presOf" srcId="{1283AD46-424A-4609-9FE2-8CCBA6AD1468}" destId="{FEE92EEB-DB19-421A-BD91-F167B7E199B5}" srcOrd="0" destOrd="1" presId="urn:microsoft.com/office/officeart/2005/8/layout/vList5"/>
    <dgm:cxn modelId="{E274A34B-A1F1-403E-928B-8C85C962C609}" type="presOf" srcId="{631AB94E-E2B1-4FBC-A0C2-8A8B4E22EB47}" destId="{36F83239-1824-4274-BD6C-24992F37EB46}" srcOrd="0" destOrd="0" presId="urn:microsoft.com/office/officeart/2005/8/layout/vList5"/>
    <dgm:cxn modelId="{F4CEB001-FC34-477B-A70E-0A6C6FEACBFA}" type="presOf" srcId="{634754A7-4B59-4EBE-913E-3CBA4D536325}" destId="{AA205E24-702C-4A52-A2D3-6AB9F08D90FC}" srcOrd="0" destOrd="2" presId="urn:microsoft.com/office/officeart/2005/8/layout/vList5"/>
    <dgm:cxn modelId="{083CF0F7-15CB-45DA-B705-E056E5B63C08}" srcId="{BB534716-85FE-41E2-A407-FDE7584D5A24}" destId="{631AB94E-E2B1-4FBC-A0C2-8A8B4E22EB47}" srcOrd="4" destOrd="0" parTransId="{8CCA641F-8C13-4407-8924-A5421AEDBCC6}" sibTransId="{815B5C46-6DCF-4B26-B8C6-851E231F0520}"/>
    <dgm:cxn modelId="{80F22622-1939-4060-AC7B-097F997C419B}" type="presOf" srcId="{810CBBDB-0F22-4966-A6FB-DD1EC6E1401E}" destId="{B63E7546-D8FB-4F0F-A5A8-970F8687178F}" srcOrd="0" destOrd="0" presId="urn:microsoft.com/office/officeart/2005/8/layout/vList5"/>
    <dgm:cxn modelId="{E38E08B0-4C1B-41B4-A81E-F706899CE308}" srcId="{BB534716-85FE-41E2-A407-FDE7584D5A24}" destId="{810CBBDB-0F22-4966-A6FB-DD1EC6E1401E}" srcOrd="3" destOrd="0" parTransId="{67AB942D-557B-4169-925E-95F161F60AD1}" sibTransId="{514F036F-DD59-407D-AFDD-B392EB05C7C4}"/>
    <dgm:cxn modelId="{CF87FEE9-5A1C-4CE1-A95A-DE3CFE122B10}" type="presOf" srcId="{161FE478-2526-4CFE-ACA8-AE1A9328B25F}" destId="{16A9EFEE-2309-4E5C-8EFC-3D5AD95CB417}" srcOrd="0" destOrd="0" presId="urn:microsoft.com/office/officeart/2005/8/layout/vList5"/>
    <dgm:cxn modelId="{D8C7898D-E660-46FA-872E-CD72C6A122AD}" srcId="{488E3555-DD1B-477C-AC3D-2B5B82419AA7}" destId="{D3258F79-85E8-4317-8BB2-89F04DB1744B}" srcOrd="1" destOrd="0" parTransId="{3F998CD3-E7CF-46EB-B44D-7E3B06BBFD9F}" sibTransId="{83B4F46F-CFAD-4E08-B69F-26499C07322A}"/>
    <dgm:cxn modelId="{AB673D67-BF1F-4279-9A54-81473297B08E}" srcId="{810CBBDB-0F22-4966-A6FB-DD1EC6E1401E}" destId="{161FE478-2526-4CFE-ACA8-AE1A9328B25F}" srcOrd="0" destOrd="0" parTransId="{89FA1D91-837E-4F79-A575-4FD0470CCC9F}" sibTransId="{E65063E1-49E2-40E2-85C6-A435BD7D0AFB}"/>
    <dgm:cxn modelId="{00D48EA2-16DD-43D2-8145-FB4D3C91C663}" type="presOf" srcId="{FFA30C93-EB39-42F9-8AA5-19F498450B0E}" destId="{9389CDFA-EF74-41F6-8FDD-EA234C8A318A}" srcOrd="0" destOrd="0" presId="urn:microsoft.com/office/officeart/2005/8/layout/vList5"/>
    <dgm:cxn modelId="{76425CD7-2CB6-4746-A326-B818BD2800FB}" type="presOf" srcId="{49330A5C-4807-4AA7-B23A-5D6BDA91AC70}" destId="{3DC8A574-AFFB-4AE2-865C-2D6BD0D570AD}" srcOrd="0" destOrd="0" presId="urn:microsoft.com/office/officeart/2005/8/layout/vList5"/>
    <dgm:cxn modelId="{BC25818A-BA6F-40FE-A9BE-D99007C6DCF8}" srcId="{BB534716-85FE-41E2-A407-FDE7584D5A24}" destId="{8380D272-2F75-4151-B336-9A7995BE0436}" srcOrd="1" destOrd="0" parTransId="{BAB78CD0-B7BD-447D-88F3-0C2E99DEFBD0}" sibTransId="{87AB6AF8-9B90-42BE-98F2-0CD2747BFC79}"/>
    <dgm:cxn modelId="{0BA304D0-ECB6-42FA-8BCC-FE07FAB52018}" srcId="{488E3555-DD1B-477C-AC3D-2B5B82419AA7}" destId="{51336249-CE49-4F03-9D38-AAA37C098408}" srcOrd="0" destOrd="0" parTransId="{D40A2AA1-5319-4448-BAC0-916F4AB5CC44}" sibTransId="{FDB29ABC-B6D8-4758-895A-F9B6BD3B03E9}"/>
    <dgm:cxn modelId="{CDB39F19-E7BD-453A-B7E6-B437E0E9F4E8}" srcId="{631AB94E-E2B1-4FBC-A0C2-8A8B4E22EB47}" destId="{D76AF3FE-C261-4D94-94BC-6D2C438F276F}" srcOrd="0" destOrd="0" parTransId="{E42C6C33-4F31-4C8C-8173-D157D9357104}" sibTransId="{6C825E66-C49A-4DDC-BF7C-1930DDA9FFB3}"/>
    <dgm:cxn modelId="{70FB4D16-3BE7-4D95-A662-F27020E16064}" srcId="{488E3555-DD1B-477C-AC3D-2B5B82419AA7}" destId="{634754A7-4B59-4EBE-913E-3CBA4D536325}" srcOrd="2" destOrd="0" parTransId="{81BF168E-1903-40C8-87A3-87A869B87662}" sibTransId="{2C78F12C-AEBB-44AF-811F-C3E02DB524B7}"/>
    <dgm:cxn modelId="{F0D28FB4-33A9-48B8-B02E-77EF64AE927A}" srcId="{BB534716-85FE-41E2-A407-FDE7584D5A24}" destId="{488E3555-DD1B-477C-AC3D-2B5B82419AA7}" srcOrd="0" destOrd="0" parTransId="{7395F2D0-13AF-4539-BA91-8DB6A545CD8C}" sibTransId="{FCCB548E-1F99-456B-8FF4-27BE1EAC7509}"/>
    <dgm:cxn modelId="{A5E2C654-BFBA-4D52-BF70-3EB522A7829E}" type="presOf" srcId="{04A76A8F-3DCB-41B4-93E4-FC77E5FAF103}" destId="{DFF264ED-32BB-4EF4-8C28-A2175575F1F4}" srcOrd="0" destOrd="0" presId="urn:microsoft.com/office/officeart/2005/8/layout/vList5"/>
    <dgm:cxn modelId="{4285DA37-A35F-4DB5-A982-DCB2FF1E1ECA}" srcId="{49330A5C-4807-4AA7-B23A-5D6BDA91AC70}" destId="{6D15877E-528D-406E-83CA-E65BE3F085C3}" srcOrd="1" destOrd="0" parTransId="{866B94A8-12AD-4A4F-9191-9D9DFB7C0D35}" sibTransId="{A4C42B18-3088-4C53-A7E3-C41D1EF12A61}"/>
    <dgm:cxn modelId="{BC7A55F9-ACF4-4419-A251-F2BDEF5FB2AB}" type="presOf" srcId="{D76AF3FE-C261-4D94-94BC-6D2C438F276F}" destId="{FEE92EEB-DB19-421A-BD91-F167B7E199B5}" srcOrd="0" destOrd="0" presId="urn:microsoft.com/office/officeart/2005/8/layout/vList5"/>
    <dgm:cxn modelId="{2B5C8764-9985-4677-8882-2DF574FC49CA}" srcId="{BB534716-85FE-41E2-A407-FDE7584D5A24}" destId="{49330A5C-4807-4AA7-B23A-5D6BDA91AC70}" srcOrd="2" destOrd="0" parTransId="{1B85BF2E-C1FE-4CB5-991C-13538ABCAA65}" sibTransId="{644A064B-22C2-4E2F-9928-7867F2FC0567}"/>
    <dgm:cxn modelId="{A5C0F7CC-D086-40D5-A2A5-0E050743DCFE}" type="presOf" srcId="{6D15877E-528D-406E-83CA-E65BE3F085C3}" destId="{DFF264ED-32BB-4EF4-8C28-A2175575F1F4}" srcOrd="0" destOrd="1" presId="urn:microsoft.com/office/officeart/2005/8/layout/vList5"/>
    <dgm:cxn modelId="{BD6870D4-0E0A-4B5E-BFA0-E4EBB45C4BCF}" type="presOf" srcId="{BB534716-85FE-41E2-A407-FDE7584D5A24}" destId="{AF02D160-0E63-4CAA-920D-9106BAE67A81}" srcOrd="0" destOrd="0" presId="urn:microsoft.com/office/officeart/2005/8/layout/vList5"/>
    <dgm:cxn modelId="{AF42035A-E878-44B7-BAF3-CCF5C6604C1E}" srcId="{8380D272-2F75-4151-B336-9A7995BE0436}" destId="{FFA30C93-EB39-42F9-8AA5-19F498450B0E}" srcOrd="0" destOrd="0" parTransId="{0D9A2CF0-906D-4319-B410-42A34B3DC054}" sibTransId="{50F6E312-BDCE-4612-91E5-30A8C7831AB6}"/>
    <dgm:cxn modelId="{AE6D8A6F-8070-437A-AD91-CDB598E8430E}" srcId="{49330A5C-4807-4AA7-B23A-5D6BDA91AC70}" destId="{04A76A8F-3DCB-41B4-93E4-FC77E5FAF103}" srcOrd="0" destOrd="0" parTransId="{2F80F057-0C9D-48FD-9C1E-EE32EB96FCB3}" sibTransId="{FBD1CA2A-3AA9-42C6-AB81-76BABDD45516}"/>
    <dgm:cxn modelId="{3BCC3BA7-D31B-459C-8776-5D44A36CEF8A}" type="presOf" srcId="{6269FF49-307F-41E5-8CEA-3714162E6DD7}" destId="{9389CDFA-EF74-41F6-8FDD-EA234C8A318A}" srcOrd="0" destOrd="1" presId="urn:microsoft.com/office/officeart/2005/8/layout/vList5"/>
    <dgm:cxn modelId="{CD5B80E8-5B22-4406-8E9F-6D90534879E8}" srcId="{631AB94E-E2B1-4FBC-A0C2-8A8B4E22EB47}" destId="{1283AD46-424A-4609-9FE2-8CCBA6AD1468}" srcOrd="1" destOrd="0" parTransId="{D97B9ABA-754E-401A-BB96-4AF400510545}" sibTransId="{BBE7FD8B-143C-4AFC-8B27-279A14C6EC6C}"/>
    <dgm:cxn modelId="{BE180EA1-89FF-4261-BE67-BAF49BB6990E}" type="presOf" srcId="{51336249-CE49-4F03-9D38-AAA37C098408}" destId="{AA205E24-702C-4A52-A2D3-6AB9F08D90FC}" srcOrd="0" destOrd="0" presId="urn:microsoft.com/office/officeart/2005/8/layout/vList5"/>
    <dgm:cxn modelId="{73D531EC-B802-4937-9B19-2921ABA91B5D}" srcId="{8380D272-2F75-4151-B336-9A7995BE0436}" destId="{6269FF49-307F-41E5-8CEA-3714162E6DD7}" srcOrd="1" destOrd="0" parTransId="{D8A4F616-31D9-427D-A45D-5053E0AAC265}" sibTransId="{093C7B4D-1CDC-4FF9-8222-C6B5A44613D0}"/>
    <dgm:cxn modelId="{43C7D86C-307F-4996-9623-8FFFB3768283}" type="presOf" srcId="{488E3555-DD1B-477C-AC3D-2B5B82419AA7}" destId="{CAE00D14-A692-449A-B2EA-0B5AC35DFD31}" srcOrd="0" destOrd="0" presId="urn:microsoft.com/office/officeart/2005/8/layout/vList5"/>
    <dgm:cxn modelId="{5D047F60-0829-4C22-80DD-171BA9ED91FD}" type="presOf" srcId="{D3258F79-85E8-4317-8BB2-89F04DB1744B}" destId="{AA205E24-702C-4A52-A2D3-6AB9F08D90FC}" srcOrd="0" destOrd="1" presId="urn:microsoft.com/office/officeart/2005/8/layout/vList5"/>
    <dgm:cxn modelId="{2DC65369-ED6D-4055-8B49-069A976F310B}" type="presOf" srcId="{8380D272-2F75-4151-B336-9A7995BE0436}" destId="{4BC8CDC9-7051-4F4B-82D0-4E7B7C928414}" srcOrd="0" destOrd="0" presId="urn:microsoft.com/office/officeart/2005/8/layout/vList5"/>
    <dgm:cxn modelId="{A76D7559-0EA2-48F8-B926-B29F5483BCFF}" type="presParOf" srcId="{AF02D160-0E63-4CAA-920D-9106BAE67A81}" destId="{6D958681-482C-45E2-BE48-2E67605841BD}" srcOrd="0" destOrd="0" presId="urn:microsoft.com/office/officeart/2005/8/layout/vList5"/>
    <dgm:cxn modelId="{2D6CE5FF-2B50-426A-B897-C3571B9D6D37}" type="presParOf" srcId="{6D958681-482C-45E2-BE48-2E67605841BD}" destId="{CAE00D14-A692-449A-B2EA-0B5AC35DFD31}" srcOrd="0" destOrd="0" presId="urn:microsoft.com/office/officeart/2005/8/layout/vList5"/>
    <dgm:cxn modelId="{9680CCCA-F907-4503-A5F4-D4D63D9665BB}" type="presParOf" srcId="{6D958681-482C-45E2-BE48-2E67605841BD}" destId="{AA205E24-702C-4A52-A2D3-6AB9F08D90FC}" srcOrd="1" destOrd="0" presId="urn:microsoft.com/office/officeart/2005/8/layout/vList5"/>
    <dgm:cxn modelId="{60A6D87A-48F4-4D06-8157-289FDD0F05C7}" type="presParOf" srcId="{AF02D160-0E63-4CAA-920D-9106BAE67A81}" destId="{9A7287FE-B83C-4159-A71E-655C7BB4E83C}" srcOrd="1" destOrd="0" presId="urn:microsoft.com/office/officeart/2005/8/layout/vList5"/>
    <dgm:cxn modelId="{B96BCDF6-B907-43DD-824B-6A69B0D87432}" type="presParOf" srcId="{AF02D160-0E63-4CAA-920D-9106BAE67A81}" destId="{D5A942B8-CDD2-466F-9357-CC3D7C7D20C9}" srcOrd="2" destOrd="0" presId="urn:microsoft.com/office/officeart/2005/8/layout/vList5"/>
    <dgm:cxn modelId="{77BDB036-6E5D-465D-B57E-ECE9ED5FE25D}" type="presParOf" srcId="{D5A942B8-CDD2-466F-9357-CC3D7C7D20C9}" destId="{4BC8CDC9-7051-4F4B-82D0-4E7B7C928414}" srcOrd="0" destOrd="0" presId="urn:microsoft.com/office/officeart/2005/8/layout/vList5"/>
    <dgm:cxn modelId="{520C80EA-9D6C-49B4-8156-D41EC0C50A03}" type="presParOf" srcId="{D5A942B8-CDD2-466F-9357-CC3D7C7D20C9}" destId="{9389CDFA-EF74-41F6-8FDD-EA234C8A318A}" srcOrd="1" destOrd="0" presId="urn:microsoft.com/office/officeart/2005/8/layout/vList5"/>
    <dgm:cxn modelId="{2733755B-7582-4F3D-9F0D-FBE5A0DE3F5E}" type="presParOf" srcId="{AF02D160-0E63-4CAA-920D-9106BAE67A81}" destId="{D402DBD5-71A6-4A77-AE04-BC12781FEE8E}" srcOrd="3" destOrd="0" presId="urn:microsoft.com/office/officeart/2005/8/layout/vList5"/>
    <dgm:cxn modelId="{35379104-5D21-4C36-8720-FFC0BE814979}" type="presParOf" srcId="{AF02D160-0E63-4CAA-920D-9106BAE67A81}" destId="{20664328-8ECE-44FC-9A39-529A387EFAD4}" srcOrd="4" destOrd="0" presId="urn:microsoft.com/office/officeart/2005/8/layout/vList5"/>
    <dgm:cxn modelId="{816B8AAD-1BBA-4DD0-84CF-E3FA97CF1035}" type="presParOf" srcId="{20664328-8ECE-44FC-9A39-529A387EFAD4}" destId="{3DC8A574-AFFB-4AE2-865C-2D6BD0D570AD}" srcOrd="0" destOrd="0" presId="urn:microsoft.com/office/officeart/2005/8/layout/vList5"/>
    <dgm:cxn modelId="{F22D8F15-B8B0-4949-B1B7-2C875B7F20F6}" type="presParOf" srcId="{20664328-8ECE-44FC-9A39-529A387EFAD4}" destId="{DFF264ED-32BB-4EF4-8C28-A2175575F1F4}" srcOrd="1" destOrd="0" presId="urn:microsoft.com/office/officeart/2005/8/layout/vList5"/>
    <dgm:cxn modelId="{7CEB6C8A-9FE5-45EA-8782-0C0C0F4A339E}" type="presParOf" srcId="{AF02D160-0E63-4CAA-920D-9106BAE67A81}" destId="{41FD6FEF-AFE7-4A6C-9D3A-E39CC19A5F5B}" srcOrd="5" destOrd="0" presId="urn:microsoft.com/office/officeart/2005/8/layout/vList5"/>
    <dgm:cxn modelId="{1C5697D5-655A-4287-B000-4CF947653579}" type="presParOf" srcId="{AF02D160-0E63-4CAA-920D-9106BAE67A81}" destId="{19F4370F-13AA-4FA0-B32B-B33FB3750710}" srcOrd="6" destOrd="0" presId="urn:microsoft.com/office/officeart/2005/8/layout/vList5"/>
    <dgm:cxn modelId="{9816AFD6-68A1-4EF1-BBBB-8F9FFDDB85CD}" type="presParOf" srcId="{19F4370F-13AA-4FA0-B32B-B33FB3750710}" destId="{B63E7546-D8FB-4F0F-A5A8-970F8687178F}" srcOrd="0" destOrd="0" presId="urn:microsoft.com/office/officeart/2005/8/layout/vList5"/>
    <dgm:cxn modelId="{C8B6C463-DDFE-4C4B-9F38-8AA2D4CD9C7D}" type="presParOf" srcId="{19F4370F-13AA-4FA0-B32B-B33FB3750710}" destId="{16A9EFEE-2309-4E5C-8EFC-3D5AD95CB417}" srcOrd="1" destOrd="0" presId="urn:microsoft.com/office/officeart/2005/8/layout/vList5"/>
    <dgm:cxn modelId="{8C8A18E8-A44D-44A9-88CC-8BB3B264344A}" type="presParOf" srcId="{AF02D160-0E63-4CAA-920D-9106BAE67A81}" destId="{5D6C56E1-2A05-449C-9783-CA989B18BF85}" srcOrd="7" destOrd="0" presId="urn:microsoft.com/office/officeart/2005/8/layout/vList5"/>
    <dgm:cxn modelId="{08A4126C-021A-424A-9F7A-4894F7DFFCE1}" type="presParOf" srcId="{AF02D160-0E63-4CAA-920D-9106BAE67A81}" destId="{9C3F0314-755E-4BFD-898D-FDCCBA697B48}" srcOrd="8" destOrd="0" presId="urn:microsoft.com/office/officeart/2005/8/layout/vList5"/>
    <dgm:cxn modelId="{69CDA4E7-B744-42A5-B44C-D123056916CD}" type="presParOf" srcId="{9C3F0314-755E-4BFD-898D-FDCCBA697B48}" destId="{36F83239-1824-4274-BD6C-24992F37EB46}" srcOrd="0" destOrd="0" presId="urn:microsoft.com/office/officeart/2005/8/layout/vList5"/>
    <dgm:cxn modelId="{40E7F409-7F25-4048-8E46-BC5AC99F86CD}" type="presParOf" srcId="{9C3F0314-755E-4BFD-898D-FDCCBA697B48}" destId="{FEE92EEB-DB19-421A-BD91-F167B7E199B5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057D8D8-468C-4CEA-ADEC-B0919D36E699}" type="doc">
      <dgm:prSet loTypeId="urn:microsoft.com/office/officeart/2005/8/layout/hProcess10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C0D9A64B-6922-43A7-BDC7-25BBE1A1DB68}">
      <dgm:prSet phldrT="[Texto]" custT="1"/>
      <dgm:spPr/>
      <dgm:t>
        <a:bodyPr/>
        <a:lstStyle/>
        <a:p>
          <a:r>
            <a:rPr lang="es-EC" sz="1300" b="1" i="1" dirty="0" smtClean="0">
              <a:solidFill>
                <a:srgbClr val="002060"/>
              </a:solidFill>
            </a:rPr>
            <a:t>Demográfico:</a:t>
          </a:r>
          <a:endParaRPr lang="es-EC" sz="1300" b="1" i="1" dirty="0">
            <a:solidFill>
              <a:srgbClr val="002060"/>
            </a:solidFill>
          </a:endParaRPr>
        </a:p>
      </dgm:t>
    </dgm:pt>
    <dgm:pt modelId="{1DFC8777-4E40-4997-8AFF-4D105D08E65D}" type="parTrans" cxnId="{DFFE491C-2512-4314-B424-5EDC57590DAF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04180B1C-BDBB-472E-A834-E84B9F725F47}" type="sibTrans" cxnId="{DFFE491C-2512-4314-B424-5EDC57590DAF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F0D22672-23A9-40A7-A270-DC277202393A}">
      <dgm:prSet phldrT="[Texto]" custT="1"/>
      <dgm:spPr/>
      <dgm:t>
        <a:bodyPr/>
        <a:lstStyle/>
        <a:p>
          <a:r>
            <a:rPr lang="es-EC" sz="1300" dirty="0" smtClean="0">
              <a:solidFill>
                <a:srgbClr val="002060"/>
              </a:solidFill>
            </a:rPr>
            <a:t>G Femenino = 51%</a:t>
          </a:r>
          <a:endParaRPr lang="es-EC" sz="1300" dirty="0">
            <a:solidFill>
              <a:srgbClr val="002060"/>
            </a:solidFill>
          </a:endParaRPr>
        </a:p>
      </dgm:t>
    </dgm:pt>
    <dgm:pt modelId="{216F55D8-733A-4A98-84D5-C0CA9C478365}" type="parTrans" cxnId="{1E723A57-6F96-4548-8D3A-7B76D9CA3CC8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26424D9D-10C9-4768-B99C-DBE336124DBC}" type="sibTrans" cxnId="{1E723A57-6F96-4548-8D3A-7B76D9CA3CC8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F4D8D842-4AD9-4118-B670-CA79B371A178}">
      <dgm:prSet phldrT="[Texto]" custT="1"/>
      <dgm:spPr/>
      <dgm:t>
        <a:bodyPr/>
        <a:lstStyle/>
        <a:p>
          <a:r>
            <a:rPr lang="es-EC" sz="1300" dirty="0" smtClean="0">
              <a:solidFill>
                <a:srgbClr val="002060"/>
              </a:solidFill>
            </a:rPr>
            <a:t>Estrato social alto = 11%</a:t>
          </a:r>
          <a:endParaRPr lang="es-EC" sz="1300" dirty="0">
            <a:solidFill>
              <a:srgbClr val="002060"/>
            </a:solidFill>
          </a:endParaRPr>
        </a:p>
      </dgm:t>
    </dgm:pt>
    <dgm:pt modelId="{2D75FA60-E96B-4A6D-83F7-1F1F312D213D}" type="parTrans" cxnId="{03D1F604-CEA9-49E8-BF96-207B05401216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D1B69AFA-72EF-4D27-A80A-8F10B5EA2980}" type="sibTrans" cxnId="{03D1F604-CEA9-49E8-BF96-207B05401216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355D1E22-95EF-4B62-A164-3C40E09F72A7}">
      <dgm:prSet phldrT="[Texto]"/>
      <dgm:spPr/>
      <dgm:t>
        <a:bodyPr/>
        <a:lstStyle/>
        <a:p>
          <a:r>
            <a:rPr lang="es-EC" sz="1600" b="1" i="1" dirty="0" smtClean="0">
              <a:solidFill>
                <a:srgbClr val="002060"/>
              </a:solidFill>
            </a:rPr>
            <a:t>Psicográfico:</a:t>
          </a:r>
          <a:endParaRPr lang="es-EC" sz="1600" b="1" i="1" dirty="0">
            <a:solidFill>
              <a:srgbClr val="002060"/>
            </a:solidFill>
          </a:endParaRPr>
        </a:p>
      </dgm:t>
    </dgm:pt>
    <dgm:pt modelId="{5D5097F3-7345-48E9-ABB5-E6E958F9DEF1}" type="parTrans" cxnId="{E033822F-D227-4C06-95CA-8074D6941CD0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92A7B089-023C-4AFD-90F5-D48EE99D2A1E}" type="sibTrans" cxnId="{E033822F-D227-4C06-95CA-8074D6941CD0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2623ACA1-784D-4BFA-A697-16CB1EFDB6FD}">
      <dgm:prSet phldrT="[Texto]" custT="1"/>
      <dgm:spPr/>
      <dgm:t>
        <a:bodyPr/>
        <a:lstStyle/>
        <a:p>
          <a:r>
            <a:rPr lang="es-EC" sz="1300" dirty="0" smtClean="0">
              <a:solidFill>
                <a:srgbClr val="002060"/>
              </a:solidFill>
            </a:rPr>
            <a:t>Consumen Té = 74%</a:t>
          </a:r>
          <a:endParaRPr lang="es-EC" sz="1300" dirty="0">
            <a:solidFill>
              <a:srgbClr val="002060"/>
            </a:solidFill>
          </a:endParaRPr>
        </a:p>
      </dgm:t>
    </dgm:pt>
    <dgm:pt modelId="{1D12AC58-A969-4753-81E2-38B7FDECB470}" type="parTrans" cxnId="{09D67333-4B8E-42FF-82AD-B12BEF899CB9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6EBF048F-6A25-434E-AE3E-C77C174C9F2B}" type="sibTrans" cxnId="{09D67333-4B8E-42FF-82AD-B12BEF899CB9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F9BAA211-DD31-4CCD-9554-294BFBA445F5}">
      <dgm:prSet phldrT="[Texto]" custT="1"/>
      <dgm:spPr/>
      <dgm:t>
        <a:bodyPr/>
        <a:lstStyle/>
        <a:p>
          <a:r>
            <a:rPr lang="es-EC" sz="1300" dirty="0" smtClean="0">
              <a:solidFill>
                <a:srgbClr val="002060"/>
              </a:solidFill>
            </a:rPr>
            <a:t>Prefieren Té Negro = 57%</a:t>
          </a:r>
          <a:endParaRPr lang="es-EC" sz="1300" dirty="0">
            <a:solidFill>
              <a:srgbClr val="002060"/>
            </a:solidFill>
          </a:endParaRPr>
        </a:p>
      </dgm:t>
    </dgm:pt>
    <dgm:pt modelId="{CDD2CB18-28FA-4612-95DD-10A42223283D}" type="parTrans" cxnId="{60EBADAF-247C-4B79-AA61-7440D01C422A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CFACE829-49D4-4F42-AD12-CED6E7A78477}" type="sibTrans" cxnId="{60EBADAF-247C-4B79-AA61-7440D01C422A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90FAD0A5-E1B4-4031-9A24-5181FAE98057}">
      <dgm:prSet phldrT="[Texto]" custT="1"/>
      <dgm:spPr/>
      <dgm:t>
        <a:bodyPr/>
        <a:lstStyle/>
        <a:p>
          <a:r>
            <a:rPr lang="es-EC" sz="1500" b="1" i="1" dirty="0" smtClean="0">
              <a:solidFill>
                <a:srgbClr val="002060"/>
              </a:solidFill>
            </a:rPr>
            <a:t>Conductual:</a:t>
          </a:r>
          <a:endParaRPr lang="es-EC" sz="1500" b="1" i="1" dirty="0">
            <a:solidFill>
              <a:srgbClr val="002060"/>
            </a:solidFill>
          </a:endParaRPr>
        </a:p>
      </dgm:t>
    </dgm:pt>
    <dgm:pt modelId="{D0D2A3AA-0251-4410-9903-F916C47D6A0B}" type="parTrans" cxnId="{0F72FDE3-C91C-4EC2-850F-ABEB3018F9C8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0E398D38-D48E-4F9C-9500-07FCED6902F9}" type="sibTrans" cxnId="{0F72FDE3-C91C-4EC2-850F-ABEB3018F9C8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532B537B-926D-46AD-9877-BF33CE0D0F0E}">
      <dgm:prSet phldrT="[Texto]" custT="1"/>
      <dgm:spPr/>
      <dgm:t>
        <a:bodyPr/>
        <a:lstStyle/>
        <a:p>
          <a:r>
            <a:rPr lang="es-EC" sz="1400" dirty="0" smtClean="0">
              <a:solidFill>
                <a:srgbClr val="002060"/>
              </a:solidFill>
            </a:rPr>
            <a:t>Asistencia semanal = 43%</a:t>
          </a:r>
          <a:endParaRPr lang="es-EC" sz="1400" dirty="0">
            <a:solidFill>
              <a:srgbClr val="002060"/>
            </a:solidFill>
          </a:endParaRPr>
        </a:p>
      </dgm:t>
    </dgm:pt>
    <dgm:pt modelId="{5110323B-42B9-4713-8634-2E6DAF6923C3}" type="parTrans" cxnId="{21530711-86FB-4912-9FC5-E092A9A4CA8C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1A12B97F-871E-47F0-80F3-EB11604FD54D}" type="sibTrans" cxnId="{21530711-86FB-4912-9FC5-E092A9A4CA8C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C8664107-504C-4616-B101-28D7D46F0B9F}">
      <dgm:prSet phldrT="[Texto]" custT="1"/>
      <dgm:spPr/>
      <dgm:t>
        <a:bodyPr/>
        <a:lstStyle/>
        <a:p>
          <a:r>
            <a:rPr lang="es-EC" sz="1300" dirty="0" smtClean="0">
              <a:solidFill>
                <a:srgbClr val="002060"/>
              </a:solidFill>
            </a:rPr>
            <a:t>Estrato social medio = 43%</a:t>
          </a:r>
          <a:endParaRPr lang="es-EC" sz="1300" dirty="0">
            <a:solidFill>
              <a:srgbClr val="002060"/>
            </a:solidFill>
          </a:endParaRPr>
        </a:p>
      </dgm:t>
    </dgm:pt>
    <dgm:pt modelId="{0F609FDF-01E0-4EE3-904B-A94FB4A5A253}" type="parTrans" cxnId="{AD40E10C-1DA3-4D5A-B339-8DA4D4DAA00C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BC37943B-8B73-41FB-8A3B-C0A80B6AB929}" type="sibTrans" cxnId="{AD40E10C-1DA3-4D5A-B339-8DA4D4DAA00C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FD455ECF-541E-4AEE-987B-588ADA1558D1}">
      <dgm:prSet phldrT="[Texto]" custT="1"/>
      <dgm:spPr/>
      <dgm:t>
        <a:bodyPr/>
        <a:lstStyle/>
        <a:p>
          <a:r>
            <a:rPr lang="es-EC" sz="1300" dirty="0" smtClean="0">
              <a:solidFill>
                <a:srgbClr val="002060"/>
              </a:solidFill>
            </a:rPr>
            <a:t> Educación superior = 50%</a:t>
          </a:r>
          <a:endParaRPr lang="es-EC" sz="1300" dirty="0">
            <a:solidFill>
              <a:srgbClr val="002060"/>
            </a:solidFill>
          </a:endParaRPr>
        </a:p>
      </dgm:t>
    </dgm:pt>
    <dgm:pt modelId="{27CB6488-45BB-4E38-A7E0-93E052F0C3F8}" type="parTrans" cxnId="{585EB237-C957-4728-9D5E-0D5A5DFD47E8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83F6FFB9-1631-4767-AE3C-4ACB92619AF5}" type="sibTrans" cxnId="{585EB237-C957-4728-9D5E-0D5A5DFD47E8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BC24B1FB-AF46-4466-88AA-3F1A1FA74576}">
      <dgm:prSet phldrT="[Texto]" custT="1"/>
      <dgm:spPr/>
      <dgm:t>
        <a:bodyPr/>
        <a:lstStyle/>
        <a:p>
          <a:r>
            <a:rPr lang="es-EC" sz="1300" dirty="0" smtClean="0">
              <a:solidFill>
                <a:srgbClr val="002060"/>
              </a:solidFill>
            </a:rPr>
            <a:t> Consumo en hogar = 54%</a:t>
          </a:r>
          <a:endParaRPr lang="es-EC" sz="1300" dirty="0">
            <a:solidFill>
              <a:srgbClr val="002060"/>
            </a:solidFill>
          </a:endParaRPr>
        </a:p>
      </dgm:t>
    </dgm:pt>
    <dgm:pt modelId="{1B28FD71-7F6C-43F4-9236-40206A5D3796}" type="parTrans" cxnId="{CB167861-41A2-4531-AA0C-B89278E11C1A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2236FDFD-210B-4A43-BE9F-62C1C07CBEE7}" type="sibTrans" cxnId="{CB167861-41A2-4531-AA0C-B89278E11C1A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5705AD23-F962-4E87-B56A-CE05A8DE7771}">
      <dgm:prSet phldrT="[Texto]" custT="1"/>
      <dgm:spPr/>
      <dgm:t>
        <a:bodyPr/>
        <a:lstStyle/>
        <a:p>
          <a:r>
            <a:rPr lang="es-EC" sz="1300" dirty="0" smtClean="0">
              <a:solidFill>
                <a:srgbClr val="002060"/>
              </a:solidFill>
            </a:rPr>
            <a:t> En bolsas de papel = 59%</a:t>
          </a:r>
          <a:endParaRPr lang="es-EC" sz="1300" dirty="0">
            <a:solidFill>
              <a:srgbClr val="002060"/>
            </a:solidFill>
          </a:endParaRPr>
        </a:p>
      </dgm:t>
    </dgm:pt>
    <dgm:pt modelId="{94BF14CD-28D3-4AFE-971D-6155BDF0B341}" type="parTrans" cxnId="{64EA6725-A2A6-4E60-BDA1-931647D59000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52FFA368-787C-4C04-9EA7-FDF56BC0E373}" type="sibTrans" cxnId="{64EA6725-A2A6-4E60-BDA1-931647D59000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4F9ACCAF-53F5-468C-8B1B-3A3465042C4E}">
      <dgm:prSet phldrT="[Texto]" custT="1"/>
      <dgm:spPr/>
      <dgm:t>
        <a:bodyPr/>
        <a:lstStyle/>
        <a:p>
          <a:r>
            <a:rPr lang="es-EC" sz="1300" dirty="0" smtClean="0">
              <a:solidFill>
                <a:srgbClr val="002060"/>
              </a:solidFill>
            </a:rPr>
            <a:t> Acompañado de familiares = 52%</a:t>
          </a:r>
          <a:endParaRPr lang="es-EC" sz="1300" dirty="0">
            <a:solidFill>
              <a:srgbClr val="002060"/>
            </a:solidFill>
          </a:endParaRPr>
        </a:p>
      </dgm:t>
    </dgm:pt>
    <dgm:pt modelId="{7B22DC54-ABEC-4C5B-B41D-58E3EF90A42C}" type="parTrans" cxnId="{E8CE19DC-9533-4EC6-9D21-ABBF62DF95CF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22D91A94-E0ED-4122-AFC0-F91D0BD012ED}" type="sibTrans" cxnId="{E8CE19DC-9533-4EC6-9D21-ABBF62DF95CF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5184C4A8-4F14-45C4-86DE-3F1499296E8B}">
      <dgm:prSet phldrT="[Texto]" custT="1"/>
      <dgm:spPr/>
      <dgm:t>
        <a:bodyPr/>
        <a:lstStyle/>
        <a:p>
          <a:r>
            <a:rPr lang="es-EC" sz="1400" dirty="0" smtClean="0">
              <a:solidFill>
                <a:srgbClr val="002060"/>
              </a:solidFill>
            </a:rPr>
            <a:t> No desean otras variedades de Té que las ya existentes = 72%</a:t>
          </a:r>
          <a:endParaRPr lang="es-EC" sz="1400" dirty="0">
            <a:solidFill>
              <a:srgbClr val="002060"/>
            </a:solidFill>
          </a:endParaRPr>
        </a:p>
      </dgm:t>
    </dgm:pt>
    <dgm:pt modelId="{0047963F-AB40-4443-8CFB-8BE4FBCA048F}" type="parTrans" cxnId="{CAAD8F7E-4085-4A39-958D-CF838B3F0410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30B26C91-9B81-4013-B8CB-4064A2D76936}" type="sibTrans" cxnId="{CAAD8F7E-4085-4A39-958D-CF838B3F0410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B2157363-CBB8-414C-871B-F4463D7292ED}">
      <dgm:prSet phldrT="[Texto]" custT="1"/>
      <dgm:spPr/>
      <dgm:t>
        <a:bodyPr/>
        <a:lstStyle/>
        <a:p>
          <a:r>
            <a:rPr lang="es-EC" sz="1700" b="1" i="1" dirty="0" smtClean="0">
              <a:solidFill>
                <a:srgbClr val="002060"/>
              </a:solidFill>
            </a:rPr>
            <a:t>Estilo de Vida</a:t>
          </a:r>
          <a:endParaRPr lang="es-EC" sz="1700" b="1" i="1" dirty="0">
            <a:solidFill>
              <a:srgbClr val="002060"/>
            </a:solidFill>
          </a:endParaRPr>
        </a:p>
      </dgm:t>
    </dgm:pt>
    <dgm:pt modelId="{3D6D746A-55FD-44B2-BEF8-9CA86A02C365}" type="parTrans" cxnId="{2CAEBEE8-C190-421A-AF83-83CDA1DDEAF9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C4B8AFE6-EBDC-418A-B74B-2A64029C8290}" type="sibTrans" cxnId="{2CAEBEE8-C190-421A-AF83-83CDA1DDEAF9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9F46C94F-E07B-4183-A381-66281F00B80A}">
      <dgm:prSet/>
      <dgm:spPr/>
      <dgm:t>
        <a:bodyPr/>
        <a:lstStyle/>
        <a:p>
          <a:r>
            <a:rPr lang="es-EC" sz="1400" dirty="0" smtClean="0">
              <a:solidFill>
                <a:srgbClr val="002060"/>
              </a:solidFill>
            </a:rPr>
            <a:t> Factor más importante: atención = 47% </a:t>
          </a:r>
          <a:endParaRPr lang="es-EC" sz="1400" dirty="0">
            <a:solidFill>
              <a:srgbClr val="002060"/>
            </a:solidFill>
          </a:endParaRPr>
        </a:p>
      </dgm:t>
    </dgm:pt>
    <dgm:pt modelId="{BB4A95FA-2CE6-410B-AB77-70243A795463}" type="parTrans" cxnId="{D8BB47C4-FF37-4FC5-9BA1-1FF11843822B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0486C572-7ED9-447B-9CB8-2C619D468267}" type="sibTrans" cxnId="{D8BB47C4-FF37-4FC5-9BA1-1FF11843822B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D660B465-92DE-431C-AAF0-49190ABA2F73}" type="pres">
      <dgm:prSet presAssocID="{A057D8D8-468C-4CEA-ADEC-B0919D36E69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042EC5F-E1D6-4C6D-BF8A-5A40D5A119C3}" type="pres">
      <dgm:prSet presAssocID="{C0D9A64B-6922-43A7-BDC7-25BBE1A1DB68}" presName="composite" presStyleCnt="0"/>
      <dgm:spPr/>
    </dgm:pt>
    <dgm:pt modelId="{01614D34-952F-419D-A87A-045801933415}" type="pres">
      <dgm:prSet presAssocID="{C0D9A64B-6922-43A7-BDC7-25BBE1A1DB68}" presName="imagSh" presStyleLbl="bgImgPlace1" presStyleIdx="0" presStyleCnt="4" custLinFactNeighborY="-2703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158392C7-71F8-4CE3-8ED6-643E55150ECD}" type="pres">
      <dgm:prSet presAssocID="{C0D9A64B-6922-43A7-BDC7-25BBE1A1DB68}" presName="txNode" presStyleLbl="node1" presStyleIdx="0" presStyleCnt="4" custScaleX="101939" custScaleY="142006" custLinFactNeighborX="7076" custLinFactNeighborY="994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F81B22-9358-4E64-9DA9-9CE9AD4E973F}" type="pres">
      <dgm:prSet presAssocID="{04180B1C-BDBB-472E-A834-E84B9F725F47}" presName="sibTrans" presStyleLbl="sibTrans2D1" presStyleIdx="0" presStyleCnt="3" custAng="29520" custFlipVert="1" custScaleX="179835" custScaleY="92543" custLinFactNeighborY="-4422"/>
      <dgm:spPr/>
      <dgm:t>
        <a:bodyPr/>
        <a:lstStyle/>
        <a:p>
          <a:endParaRPr lang="es-EC"/>
        </a:p>
      </dgm:t>
    </dgm:pt>
    <dgm:pt modelId="{F941DB78-2A4F-4726-A44E-3117DFB40BA0}" type="pres">
      <dgm:prSet presAssocID="{04180B1C-BDBB-472E-A834-E84B9F725F47}" presName="connTx" presStyleLbl="sibTrans2D1" presStyleIdx="0" presStyleCnt="3"/>
      <dgm:spPr/>
      <dgm:t>
        <a:bodyPr/>
        <a:lstStyle/>
        <a:p>
          <a:endParaRPr lang="es-EC"/>
        </a:p>
      </dgm:t>
    </dgm:pt>
    <dgm:pt modelId="{98178DA8-84C0-43F6-852B-26D34B806A5D}" type="pres">
      <dgm:prSet presAssocID="{355D1E22-95EF-4B62-A164-3C40E09F72A7}" presName="composite" presStyleCnt="0"/>
      <dgm:spPr/>
    </dgm:pt>
    <dgm:pt modelId="{D884750A-A302-4500-B99F-211EB392A8B8}" type="pres">
      <dgm:prSet presAssocID="{355D1E22-95EF-4B62-A164-3C40E09F72A7}" presName="imagSh" presStyleLbl="bgImgPlace1" presStyleIdx="1" presStyleCnt="4" custLinFactNeighborX="-7847" custLinFactNeighborY="-2533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D1ABE73-8C2B-4C25-B586-82F66870CE9C}" type="pres">
      <dgm:prSet presAssocID="{355D1E22-95EF-4B62-A164-3C40E09F72A7}" presName="txNode" presStyleLbl="node1" presStyleIdx="1" presStyleCnt="4" custScaleX="121053" custScaleY="153871" custLinFactNeighborX="4146" custLinFactNeighborY="1176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B13880-8A21-423E-889D-636709741D2E}" type="pres">
      <dgm:prSet presAssocID="{92A7B089-023C-4AFD-90F5-D48EE99D2A1E}" presName="sibTrans" presStyleLbl="sibTrans2D1" presStyleIdx="1" presStyleCnt="3"/>
      <dgm:spPr/>
      <dgm:t>
        <a:bodyPr/>
        <a:lstStyle/>
        <a:p>
          <a:endParaRPr lang="es-EC"/>
        </a:p>
      </dgm:t>
    </dgm:pt>
    <dgm:pt modelId="{8739B76C-6949-452C-B1F5-A695CE9EBFA4}" type="pres">
      <dgm:prSet presAssocID="{92A7B089-023C-4AFD-90F5-D48EE99D2A1E}" presName="connTx" presStyleLbl="sibTrans2D1" presStyleIdx="1" presStyleCnt="3"/>
      <dgm:spPr/>
      <dgm:t>
        <a:bodyPr/>
        <a:lstStyle/>
        <a:p>
          <a:endParaRPr lang="es-EC"/>
        </a:p>
      </dgm:t>
    </dgm:pt>
    <dgm:pt modelId="{B9056001-6BEC-4A2F-8C96-87785B8CF434}" type="pres">
      <dgm:prSet presAssocID="{90FAD0A5-E1B4-4031-9A24-5181FAE98057}" presName="composite" presStyleCnt="0"/>
      <dgm:spPr/>
    </dgm:pt>
    <dgm:pt modelId="{A600F013-0438-4793-AB5C-AB103AF7A0EA}" type="pres">
      <dgm:prSet presAssocID="{90FAD0A5-E1B4-4031-9A24-5181FAE98057}" presName="imagSh" presStyleLbl="bgImgPlace1" presStyleIdx="2" presStyleCnt="4" custLinFactNeighborY="-278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33B488DF-67D0-4A44-A6F9-33EB8C7B282B}" type="pres">
      <dgm:prSet presAssocID="{90FAD0A5-E1B4-4031-9A24-5181FAE98057}" presName="txNode" presStyleLbl="node1" presStyleIdx="2" presStyleCnt="4" custScaleX="115355" custScaleY="145332" custLinFactNeighborX="9750" custLinFactNeighborY="1038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65C4AD-5B92-4AD9-9724-9B74A10B9C31}" type="pres">
      <dgm:prSet presAssocID="{0E398D38-D48E-4F9C-9500-07FCED6902F9}" presName="sibTrans" presStyleLbl="sibTrans2D1" presStyleIdx="2" presStyleCnt="3"/>
      <dgm:spPr/>
      <dgm:t>
        <a:bodyPr/>
        <a:lstStyle/>
        <a:p>
          <a:endParaRPr lang="es-EC"/>
        </a:p>
      </dgm:t>
    </dgm:pt>
    <dgm:pt modelId="{E439B33C-7DCA-4CB8-8F3A-9AB0F7B3829D}" type="pres">
      <dgm:prSet presAssocID="{0E398D38-D48E-4F9C-9500-07FCED6902F9}" presName="connTx" presStyleLbl="sibTrans2D1" presStyleIdx="2" presStyleCnt="3"/>
      <dgm:spPr/>
      <dgm:t>
        <a:bodyPr/>
        <a:lstStyle/>
        <a:p>
          <a:endParaRPr lang="es-EC"/>
        </a:p>
      </dgm:t>
    </dgm:pt>
    <dgm:pt modelId="{4DDC69FC-FE63-4DD4-8A97-8E9C80D61940}" type="pres">
      <dgm:prSet presAssocID="{B2157363-CBB8-414C-871B-F4463D7292ED}" presName="composite" presStyleCnt="0"/>
      <dgm:spPr/>
    </dgm:pt>
    <dgm:pt modelId="{C4E41D4C-EF06-46DD-A738-44215C2AE120}" type="pres">
      <dgm:prSet presAssocID="{B2157363-CBB8-414C-871B-F4463D7292ED}" presName="imagSh" presStyleLbl="bgImgPlace1" presStyleIdx="3" presStyleCnt="4" custLinFactNeighborY="-3479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940314A-500C-4C91-BA92-FFFB26D57825}" type="pres">
      <dgm:prSet presAssocID="{B2157363-CBB8-414C-871B-F4463D7292ED}" presName="txNode" presStyleLbl="node1" presStyleIdx="3" presStyleCnt="4" custLinFactNeighborY="-2187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D40E10C-1DA3-4D5A-B339-8DA4D4DAA00C}" srcId="{C0D9A64B-6922-43A7-BDC7-25BBE1A1DB68}" destId="{C8664107-504C-4616-B101-28D7D46F0B9F}" srcOrd="2" destOrd="0" parTransId="{0F609FDF-01E0-4EE3-904B-A94FB4A5A253}" sibTransId="{BC37943B-8B73-41FB-8A3B-C0A80B6AB929}"/>
    <dgm:cxn modelId="{53DB7B15-2D86-4F0F-BC40-8FCEC6B89693}" type="presOf" srcId="{9F46C94F-E07B-4183-A381-66281F00B80A}" destId="{A940314A-500C-4C91-BA92-FFFB26D57825}" srcOrd="0" destOrd="1" presId="urn:microsoft.com/office/officeart/2005/8/layout/hProcess10"/>
    <dgm:cxn modelId="{09D67333-4B8E-42FF-82AD-B12BEF899CB9}" srcId="{355D1E22-95EF-4B62-A164-3C40E09F72A7}" destId="{2623ACA1-784D-4BFA-A697-16CB1EFDB6FD}" srcOrd="0" destOrd="0" parTransId="{1D12AC58-A969-4753-81E2-38B7FDECB470}" sibTransId="{6EBF048F-6A25-434E-AE3E-C77C174C9F2B}"/>
    <dgm:cxn modelId="{136AD323-FA77-41EA-AFE7-AE7FF0CD2D7B}" type="presOf" srcId="{04180B1C-BDBB-472E-A834-E84B9F725F47}" destId="{F941DB78-2A4F-4726-A44E-3117DFB40BA0}" srcOrd="1" destOrd="0" presId="urn:microsoft.com/office/officeart/2005/8/layout/hProcess10"/>
    <dgm:cxn modelId="{2CAEBEE8-C190-421A-AF83-83CDA1DDEAF9}" srcId="{A057D8D8-468C-4CEA-ADEC-B0919D36E699}" destId="{B2157363-CBB8-414C-871B-F4463D7292ED}" srcOrd="3" destOrd="0" parTransId="{3D6D746A-55FD-44B2-BEF8-9CA86A02C365}" sibTransId="{C4B8AFE6-EBDC-418A-B74B-2A64029C8290}"/>
    <dgm:cxn modelId="{2707A899-8BA2-4453-9089-BAEF9A90A437}" type="presOf" srcId="{B2157363-CBB8-414C-871B-F4463D7292ED}" destId="{A940314A-500C-4C91-BA92-FFFB26D57825}" srcOrd="0" destOrd="0" presId="urn:microsoft.com/office/officeart/2005/8/layout/hProcess10"/>
    <dgm:cxn modelId="{03D1F604-CEA9-49E8-BF96-207B05401216}" srcId="{C0D9A64B-6922-43A7-BDC7-25BBE1A1DB68}" destId="{F4D8D842-4AD9-4118-B670-CA79B371A178}" srcOrd="1" destOrd="0" parTransId="{2D75FA60-E96B-4A6D-83F7-1F1F312D213D}" sibTransId="{D1B69AFA-72EF-4D27-A80A-8F10B5EA2980}"/>
    <dgm:cxn modelId="{0B0BAEB8-D8AB-4C6D-8D09-6737C6CD544E}" type="presOf" srcId="{532B537B-926D-46AD-9877-BF33CE0D0F0E}" destId="{33B488DF-67D0-4A44-A6F9-33EB8C7B282B}" srcOrd="0" destOrd="1" presId="urn:microsoft.com/office/officeart/2005/8/layout/hProcess10"/>
    <dgm:cxn modelId="{99172F5E-4AFC-4ACF-8DD1-B9253B28FDD3}" type="presOf" srcId="{90FAD0A5-E1B4-4031-9A24-5181FAE98057}" destId="{33B488DF-67D0-4A44-A6F9-33EB8C7B282B}" srcOrd="0" destOrd="0" presId="urn:microsoft.com/office/officeart/2005/8/layout/hProcess10"/>
    <dgm:cxn modelId="{1BF5BC1C-B532-4CF3-9AE6-F2FFADCCCA49}" type="presOf" srcId="{355D1E22-95EF-4B62-A164-3C40E09F72A7}" destId="{AD1ABE73-8C2B-4C25-B586-82F66870CE9C}" srcOrd="0" destOrd="0" presId="urn:microsoft.com/office/officeart/2005/8/layout/hProcess10"/>
    <dgm:cxn modelId="{CE5D9203-F888-4AAA-A8CF-0F52CE74B746}" type="presOf" srcId="{F4D8D842-4AD9-4118-B670-CA79B371A178}" destId="{158392C7-71F8-4CE3-8ED6-643E55150ECD}" srcOrd="0" destOrd="2" presId="urn:microsoft.com/office/officeart/2005/8/layout/hProcess10"/>
    <dgm:cxn modelId="{AC978819-018C-4CBB-B59D-BF595F3D33A0}" type="presOf" srcId="{0E398D38-D48E-4F9C-9500-07FCED6902F9}" destId="{7265C4AD-5B92-4AD9-9724-9B74A10B9C31}" srcOrd="0" destOrd="0" presId="urn:microsoft.com/office/officeart/2005/8/layout/hProcess10"/>
    <dgm:cxn modelId="{3D428947-FD70-4076-B1FD-C43C488FE8CA}" type="presOf" srcId="{92A7B089-023C-4AFD-90F5-D48EE99D2A1E}" destId="{8739B76C-6949-452C-B1F5-A695CE9EBFA4}" srcOrd="1" destOrd="0" presId="urn:microsoft.com/office/officeart/2005/8/layout/hProcess10"/>
    <dgm:cxn modelId="{64EA6725-A2A6-4E60-BDA1-931647D59000}" srcId="{355D1E22-95EF-4B62-A164-3C40E09F72A7}" destId="{5705AD23-F962-4E87-B56A-CE05A8DE7771}" srcOrd="3" destOrd="0" parTransId="{94BF14CD-28D3-4AFE-971D-6155BDF0B341}" sibTransId="{52FFA368-787C-4C04-9EA7-FDF56BC0E373}"/>
    <dgm:cxn modelId="{D8BB47C4-FF37-4FC5-9BA1-1FF11843822B}" srcId="{B2157363-CBB8-414C-871B-F4463D7292ED}" destId="{9F46C94F-E07B-4183-A381-66281F00B80A}" srcOrd="0" destOrd="0" parTransId="{BB4A95FA-2CE6-410B-AB77-70243A795463}" sibTransId="{0486C572-7ED9-447B-9CB8-2C619D468267}"/>
    <dgm:cxn modelId="{CAAD8F7E-4085-4A39-958D-CF838B3F0410}" srcId="{90FAD0A5-E1B4-4031-9A24-5181FAE98057}" destId="{5184C4A8-4F14-45C4-86DE-3F1499296E8B}" srcOrd="1" destOrd="0" parTransId="{0047963F-AB40-4443-8CFB-8BE4FBCA048F}" sibTransId="{30B26C91-9B81-4013-B8CB-4064A2D76936}"/>
    <dgm:cxn modelId="{1F707A11-0B81-4035-9BA9-4286FC07BFEA}" type="presOf" srcId="{4F9ACCAF-53F5-468C-8B1B-3A3465042C4E}" destId="{AD1ABE73-8C2B-4C25-B586-82F66870CE9C}" srcOrd="0" destOrd="5" presId="urn:microsoft.com/office/officeart/2005/8/layout/hProcess10"/>
    <dgm:cxn modelId="{AB456B6D-0A3F-46C0-B924-9CB400CA148C}" type="presOf" srcId="{BC24B1FB-AF46-4466-88AA-3F1A1FA74576}" destId="{AD1ABE73-8C2B-4C25-B586-82F66870CE9C}" srcOrd="0" destOrd="3" presId="urn:microsoft.com/office/officeart/2005/8/layout/hProcess10"/>
    <dgm:cxn modelId="{0F72FDE3-C91C-4EC2-850F-ABEB3018F9C8}" srcId="{A057D8D8-468C-4CEA-ADEC-B0919D36E699}" destId="{90FAD0A5-E1B4-4031-9A24-5181FAE98057}" srcOrd="2" destOrd="0" parTransId="{D0D2A3AA-0251-4410-9903-F916C47D6A0B}" sibTransId="{0E398D38-D48E-4F9C-9500-07FCED6902F9}"/>
    <dgm:cxn modelId="{1BAA370B-1EEC-4078-9262-7F989735F4C0}" type="presOf" srcId="{2623ACA1-784D-4BFA-A697-16CB1EFDB6FD}" destId="{AD1ABE73-8C2B-4C25-B586-82F66870CE9C}" srcOrd="0" destOrd="1" presId="urn:microsoft.com/office/officeart/2005/8/layout/hProcess10"/>
    <dgm:cxn modelId="{E8CE19DC-9533-4EC6-9D21-ABBF62DF95CF}" srcId="{355D1E22-95EF-4B62-A164-3C40E09F72A7}" destId="{4F9ACCAF-53F5-468C-8B1B-3A3465042C4E}" srcOrd="4" destOrd="0" parTransId="{7B22DC54-ABEC-4C5B-B41D-58E3EF90A42C}" sibTransId="{22D91A94-E0ED-4122-AFC0-F91D0BD012ED}"/>
    <dgm:cxn modelId="{E033822F-D227-4C06-95CA-8074D6941CD0}" srcId="{A057D8D8-468C-4CEA-ADEC-B0919D36E699}" destId="{355D1E22-95EF-4B62-A164-3C40E09F72A7}" srcOrd="1" destOrd="0" parTransId="{5D5097F3-7345-48E9-ABB5-E6E958F9DEF1}" sibTransId="{92A7B089-023C-4AFD-90F5-D48EE99D2A1E}"/>
    <dgm:cxn modelId="{EB75E337-244D-43F8-B69A-8D31D7296729}" type="presOf" srcId="{F0D22672-23A9-40A7-A270-DC277202393A}" destId="{158392C7-71F8-4CE3-8ED6-643E55150ECD}" srcOrd="0" destOrd="1" presId="urn:microsoft.com/office/officeart/2005/8/layout/hProcess10"/>
    <dgm:cxn modelId="{DFFE491C-2512-4314-B424-5EDC57590DAF}" srcId="{A057D8D8-468C-4CEA-ADEC-B0919D36E699}" destId="{C0D9A64B-6922-43A7-BDC7-25BBE1A1DB68}" srcOrd="0" destOrd="0" parTransId="{1DFC8777-4E40-4997-8AFF-4D105D08E65D}" sibTransId="{04180B1C-BDBB-472E-A834-E84B9F725F47}"/>
    <dgm:cxn modelId="{5C7DBA95-F599-42AF-ABD7-D422FD277F6F}" type="presOf" srcId="{5705AD23-F962-4E87-B56A-CE05A8DE7771}" destId="{AD1ABE73-8C2B-4C25-B586-82F66870CE9C}" srcOrd="0" destOrd="4" presId="urn:microsoft.com/office/officeart/2005/8/layout/hProcess10"/>
    <dgm:cxn modelId="{793AF8D3-CBD6-41A4-B63D-29A690110C53}" type="presOf" srcId="{C8664107-504C-4616-B101-28D7D46F0B9F}" destId="{158392C7-71F8-4CE3-8ED6-643E55150ECD}" srcOrd="0" destOrd="3" presId="urn:microsoft.com/office/officeart/2005/8/layout/hProcess10"/>
    <dgm:cxn modelId="{84F3F61E-9254-45C3-A1DA-81971522C8B8}" type="presOf" srcId="{FD455ECF-541E-4AEE-987B-588ADA1558D1}" destId="{158392C7-71F8-4CE3-8ED6-643E55150ECD}" srcOrd="0" destOrd="4" presId="urn:microsoft.com/office/officeart/2005/8/layout/hProcess10"/>
    <dgm:cxn modelId="{19CAF815-3EBE-402B-B3DF-EFB9C21BB8FE}" type="presOf" srcId="{92A7B089-023C-4AFD-90F5-D48EE99D2A1E}" destId="{98B13880-8A21-423E-889D-636709741D2E}" srcOrd="0" destOrd="0" presId="urn:microsoft.com/office/officeart/2005/8/layout/hProcess10"/>
    <dgm:cxn modelId="{86692EE1-8FD7-4188-9FFE-56404D5CD85A}" type="presOf" srcId="{C0D9A64B-6922-43A7-BDC7-25BBE1A1DB68}" destId="{158392C7-71F8-4CE3-8ED6-643E55150ECD}" srcOrd="0" destOrd="0" presId="urn:microsoft.com/office/officeart/2005/8/layout/hProcess10"/>
    <dgm:cxn modelId="{585EB237-C957-4728-9D5E-0D5A5DFD47E8}" srcId="{C0D9A64B-6922-43A7-BDC7-25BBE1A1DB68}" destId="{FD455ECF-541E-4AEE-987B-588ADA1558D1}" srcOrd="3" destOrd="0" parTransId="{27CB6488-45BB-4E38-A7E0-93E052F0C3F8}" sibTransId="{83F6FFB9-1631-4767-AE3C-4ACB92619AF5}"/>
    <dgm:cxn modelId="{60EBADAF-247C-4B79-AA61-7440D01C422A}" srcId="{355D1E22-95EF-4B62-A164-3C40E09F72A7}" destId="{F9BAA211-DD31-4CCD-9554-294BFBA445F5}" srcOrd="1" destOrd="0" parTransId="{CDD2CB18-28FA-4612-95DD-10A42223283D}" sibTransId="{CFACE829-49D4-4F42-AD12-CED6E7A78477}"/>
    <dgm:cxn modelId="{29911BFC-7B4A-4E41-B420-992C57CC6082}" type="presOf" srcId="{04180B1C-BDBB-472E-A834-E84B9F725F47}" destId="{B6F81B22-9358-4E64-9DA9-9CE9AD4E973F}" srcOrd="0" destOrd="0" presId="urn:microsoft.com/office/officeart/2005/8/layout/hProcess10"/>
    <dgm:cxn modelId="{1E723A57-6F96-4548-8D3A-7B76D9CA3CC8}" srcId="{C0D9A64B-6922-43A7-BDC7-25BBE1A1DB68}" destId="{F0D22672-23A9-40A7-A270-DC277202393A}" srcOrd="0" destOrd="0" parTransId="{216F55D8-733A-4A98-84D5-C0CA9C478365}" sibTransId="{26424D9D-10C9-4768-B99C-DBE336124DBC}"/>
    <dgm:cxn modelId="{3C1FA2B9-46D2-4C66-A6D5-F0342E080D0D}" type="presOf" srcId="{0E398D38-D48E-4F9C-9500-07FCED6902F9}" destId="{E439B33C-7DCA-4CB8-8F3A-9AB0F7B3829D}" srcOrd="1" destOrd="0" presId="urn:microsoft.com/office/officeart/2005/8/layout/hProcess10"/>
    <dgm:cxn modelId="{73F79BCE-9D14-451B-9BC7-D0BF0918A17D}" type="presOf" srcId="{F9BAA211-DD31-4CCD-9554-294BFBA445F5}" destId="{AD1ABE73-8C2B-4C25-B586-82F66870CE9C}" srcOrd="0" destOrd="2" presId="urn:microsoft.com/office/officeart/2005/8/layout/hProcess10"/>
    <dgm:cxn modelId="{CB167861-41A2-4531-AA0C-B89278E11C1A}" srcId="{355D1E22-95EF-4B62-A164-3C40E09F72A7}" destId="{BC24B1FB-AF46-4466-88AA-3F1A1FA74576}" srcOrd="2" destOrd="0" parTransId="{1B28FD71-7F6C-43F4-9236-40206A5D3796}" sibTransId="{2236FDFD-210B-4A43-BE9F-62C1C07CBEE7}"/>
    <dgm:cxn modelId="{43959A6A-6013-4A2E-96DC-9823C7E1D187}" type="presOf" srcId="{A057D8D8-468C-4CEA-ADEC-B0919D36E699}" destId="{D660B465-92DE-431C-AAF0-49190ABA2F73}" srcOrd="0" destOrd="0" presId="urn:microsoft.com/office/officeart/2005/8/layout/hProcess10"/>
    <dgm:cxn modelId="{E691DF6D-6DD4-4B0F-9ED7-ECD566296F29}" type="presOf" srcId="{5184C4A8-4F14-45C4-86DE-3F1499296E8B}" destId="{33B488DF-67D0-4A44-A6F9-33EB8C7B282B}" srcOrd="0" destOrd="2" presId="urn:microsoft.com/office/officeart/2005/8/layout/hProcess10"/>
    <dgm:cxn modelId="{21530711-86FB-4912-9FC5-E092A9A4CA8C}" srcId="{90FAD0A5-E1B4-4031-9A24-5181FAE98057}" destId="{532B537B-926D-46AD-9877-BF33CE0D0F0E}" srcOrd="0" destOrd="0" parTransId="{5110323B-42B9-4713-8634-2E6DAF6923C3}" sibTransId="{1A12B97F-871E-47F0-80F3-EB11604FD54D}"/>
    <dgm:cxn modelId="{AFA08B86-E48D-4604-84EC-74AC950FEBE4}" type="presParOf" srcId="{D660B465-92DE-431C-AAF0-49190ABA2F73}" destId="{E042EC5F-E1D6-4C6D-BF8A-5A40D5A119C3}" srcOrd="0" destOrd="0" presId="urn:microsoft.com/office/officeart/2005/8/layout/hProcess10"/>
    <dgm:cxn modelId="{D6690AC8-9332-4D00-936A-056E95EAAECE}" type="presParOf" srcId="{E042EC5F-E1D6-4C6D-BF8A-5A40D5A119C3}" destId="{01614D34-952F-419D-A87A-045801933415}" srcOrd="0" destOrd="0" presId="urn:microsoft.com/office/officeart/2005/8/layout/hProcess10"/>
    <dgm:cxn modelId="{173B19E2-C646-4BFF-A5A1-415F793DAA08}" type="presParOf" srcId="{E042EC5F-E1D6-4C6D-BF8A-5A40D5A119C3}" destId="{158392C7-71F8-4CE3-8ED6-643E55150ECD}" srcOrd="1" destOrd="0" presId="urn:microsoft.com/office/officeart/2005/8/layout/hProcess10"/>
    <dgm:cxn modelId="{951E12F1-EB29-4618-82D5-CCED2A4C5118}" type="presParOf" srcId="{D660B465-92DE-431C-AAF0-49190ABA2F73}" destId="{B6F81B22-9358-4E64-9DA9-9CE9AD4E973F}" srcOrd="1" destOrd="0" presId="urn:microsoft.com/office/officeart/2005/8/layout/hProcess10"/>
    <dgm:cxn modelId="{F2A4456F-26C8-4D93-A2C5-CD07EB9E6A19}" type="presParOf" srcId="{B6F81B22-9358-4E64-9DA9-9CE9AD4E973F}" destId="{F941DB78-2A4F-4726-A44E-3117DFB40BA0}" srcOrd="0" destOrd="0" presId="urn:microsoft.com/office/officeart/2005/8/layout/hProcess10"/>
    <dgm:cxn modelId="{2B7F9BF1-F4D9-4A4E-A64A-628929717079}" type="presParOf" srcId="{D660B465-92DE-431C-AAF0-49190ABA2F73}" destId="{98178DA8-84C0-43F6-852B-26D34B806A5D}" srcOrd="2" destOrd="0" presId="urn:microsoft.com/office/officeart/2005/8/layout/hProcess10"/>
    <dgm:cxn modelId="{49CE2449-7C4E-44EE-9071-8EAC9C5ED2AE}" type="presParOf" srcId="{98178DA8-84C0-43F6-852B-26D34B806A5D}" destId="{D884750A-A302-4500-B99F-211EB392A8B8}" srcOrd="0" destOrd="0" presId="urn:microsoft.com/office/officeart/2005/8/layout/hProcess10"/>
    <dgm:cxn modelId="{8472FCD0-65BC-4E79-B657-72EA354ED3C6}" type="presParOf" srcId="{98178DA8-84C0-43F6-852B-26D34B806A5D}" destId="{AD1ABE73-8C2B-4C25-B586-82F66870CE9C}" srcOrd="1" destOrd="0" presId="urn:microsoft.com/office/officeart/2005/8/layout/hProcess10"/>
    <dgm:cxn modelId="{C3DD1B5B-5B6B-416A-80A0-4E9B1E55F0C7}" type="presParOf" srcId="{D660B465-92DE-431C-AAF0-49190ABA2F73}" destId="{98B13880-8A21-423E-889D-636709741D2E}" srcOrd="3" destOrd="0" presId="urn:microsoft.com/office/officeart/2005/8/layout/hProcess10"/>
    <dgm:cxn modelId="{2B6E388E-4665-4CB0-8FFC-0A80F8FFBD60}" type="presParOf" srcId="{98B13880-8A21-423E-889D-636709741D2E}" destId="{8739B76C-6949-452C-B1F5-A695CE9EBFA4}" srcOrd="0" destOrd="0" presId="urn:microsoft.com/office/officeart/2005/8/layout/hProcess10"/>
    <dgm:cxn modelId="{35C6B273-47EA-4AB3-9020-86A974749387}" type="presParOf" srcId="{D660B465-92DE-431C-AAF0-49190ABA2F73}" destId="{B9056001-6BEC-4A2F-8C96-87785B8CF434}" srcOrd="4" destOrd="0" presId="urn:microsoft.com/office/officeart/2005/8/layout/hProcess10"/>
    <dgm:cxn modelId="{DDFF2AFC-E1E8-4837-99A7-3CE6A01AD883}" type="presParOf" srcId="{B9056001-6BEC-4A2F-8C96-87785B8CF434}" destId="{A600F013-0438-4793-AB5C-AB103AF7A0EA}" srcOrd="0" destOrd="0" presId="urn:microsoft.com/office/officeart/2005/8/layout/hProcess10"/>
    <dgm:cxn modelId="{AECFE1A9-CB16-4911-B9BD-C00D88F23248}" type="presParOf" srcId="{B9056001-6BEC-4A2F-8C96-87785B8CF434}" destId="{33B488DF-67D0-4A44-A6F9-33EB8C7B282B}" srcOrd="1" destOrd="0" presId="urn:microsoft.com/office/officeart/2005/8/layout/hProcess10"/>
    <dgm:cxn modelId="{B1EBC3EA-7E67-4493-BF50-58D18451FD88}" type="presParOf" srcId="{D660B465-92DE-431C-AAF0-49190ABA2F73}" destId="{7265C4AD-5B92-4AD9-9724-9B74A10B9C31}" srcOrd="5" destOrd="0" presId="urn:microsoft.com/office/officeart/2005/8/layout/hProcess10"/>
    <dgm:cxn modelId="{54118876-7C96-4462-968C-9C97FE9FB872}" type="presParOf" srcId="{7265C4AD-5B92-4AD9-9724-9B74A10B9C31}" destId="{E439B33C-7DCA-4CB8-8F3A-9AB0F7B3829D}" srcOrd="0" destOrd="0" presId="urn:microsoft.com/office/officeart/2005/8/layout/hProcess10"/>
    <dgm:cxn modelId="{4995C8B8-85C6-4996-9482-47C7E1A37B64}" type="presParOf" srcId="{D660B465-92DE-431C-AAF0-49190ABA2F73}" destId="{4DDC69FC-FE63-4DD4-8A97-8E9C80D61940}" srcOrd="6" destOrd="0" presId="urn:microsoft.com/office/officeart/2005/8/layout/hProcess10"/>
    <dgm:cxn modelId="{67C134EC-5EF6-4038-A9BD-906EEAF5F54D}" type="presParOf" srcId="{4DDC69FC-FE63-4DD4-8A97-8E9C80D61940}" destId="{C4E41D4C-EF06-46DD-A738-44215C2AE120}" srcOrd="0" destOrd="0" presId="urn:microsoft.com/office/officeart/2005/8/layout/hProcess10"/>
    <dgm:cxn modelId="{C97EFA02-1568-4DD5-9852-BFD277E18EE2}" type="presParOf" srcId="{4DDC69FC-FE63-4DD4-8A97-8E9C80D61940}" destId="{A940314A-500C-4C91-BA92-FFFB26D57825}" srcOrd="1" destOrd="0" presId="urn:microsoft.com/office/officeart/2005/8/layout/hProcess10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AFDCEF3-A956-44B2-AC1F-A53370EF35FD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0581EA5-CF14-4270-850C-578C753D7625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C" b="1" dirty="0" smtClean="0"/>
            <a:t>TÉ (Principal Producto)</a:t>
          </a:r>
          <a:endParaRPr lang="es-EC" b="1" dirty="0"/>
        </a:p>
      </dgm:t>
    </dgm:pt>
    <dgm:pt modelId="{C5365A06-614C-4C92-BCA8-CED135BCBC5E}" type="parTrans" cxnId="{7D7BA758-AE70-41B5-A055-BCCDFB8AEAA1}">
      <dgm:prSet/>
      <dgm:spPr/>
      <dgm:t>
        <a:bodyPr/>
        <a:lstStyle/>
        <a:p>
          <a:endParaRPr lang="es-EC"/>
        </a:p>
      </dgm:t>
    </dgm:pt>
    <dgm:pt modelId="{F19E6343-D3C3-4B6C-938E-8A9EA23B2408}" type="sibTrans" cxnId="{7D7BA758-AE70-41B5-A055-BCCDFB8AEAA1}">
      <dgm:prSet/>
      <dgm:spPr/>
      <dgm:t>
        <a:bodyPr/>
        <a:lstStyle/>
        <a:p>
          <a:endParaRPr lang="es-EC"/>
        </a:p>
      </dgm:t>
    </dgm:pt>
    <dgm:pt modelId="{9F6F6B91-D760-4005-9060-8B5F3A297DF7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C" dirty="0" smtClean="0"/>
            <a:t>Blanco</a:t>
          </a:r>
          <a:endParaRPr lang="es-EC" dirty="0"/>
        </a:p>
      </dgm:t>
    </dgm:pt>
    <dgm:pt modelId="{0A7915F0-D044-4F97-8173-973B5EE6AB74}" type="parTrans" cxnId="{F19DA090-E42D-4A75-9F73-D79AB4CBC6CF}">
      <dgm:prSet/>
      <dgm:spPr/>
      <dgm:t>
        <a:bodyPr/>
        <a:lstStyle/>
        <a:p>
          <a:endParaRPr lang="es-EC"/>
        </a:p>
      </dgm:t>
    </dgm:pt>
    <dgm:pt modelId="{15366B36-D42B-43E7-9B57-7DD2D6285884}" type="sibTrans" cxnId="{F19DA090-E42D-4A75-9F73-D79AB4CBC6CF}">
      <dgm:prSet/>
      <dgm:spPr/>
      <dgm:t>
        <a:bodyPr/>
        <a:lstStyle/>
        <a:p>
          <a:endParaRPr lang="es-EC"/>
        </a:p>
      </dgm:t>
    </dgm:pt>
    <dgm:pt modelId="{62E51243-4530-4D3E-A080-4EB5685B8753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C" b="1" dirty="0" smtClean="0">
              <a:solidFill>
                <a:schemeClr val="bg1"/>
              </a:solidFill>
            </a:rPr>
            <a:t>Bebidas</a:t>
          </a:r>
          <a:endParaRPr lang="es-EC" b="1" dirty="0">
            <a:solidFill>
              <a:schemeClr val="bg1"/>
            </a:solidFill>
          </a:endParaRPr>
        </a:p>
      </dgm:t>
    </dgm:pt>
    <dgm:pt modelId="{C83D8083-FB4E-4CC4-B988-A750F5156EF1}" type="parTrans" cxnId="{C2A3D061-89B8-40F2-AD3B-D526D37EB418}">
      <dgm:prSet/>
      <dgm:spPr/>
      <dgm:t>
        <a:bodyPr/>
        <a:lstStyle/>
        <a:p>
          <a:endParaRPr lang="es-EC"/>
        </a:p>
      </dgm:t>
    </dgm:pt>
    <dgm:pt modelId="{584337EF-17F0-479C-99BE-032D5B39CD26}" type="sibTrans" cxnId="{C2A3D061-89B8-40F2-AD3B-D526D37EB418}">
      <dgm:prSet/>
      <dgm:spPr/>
      <dgm:t>
        <a:bodyPr/>
        <a:lstStyle/>
        <a:p>
          <a:endParaRPr lang="es-EC"/>
        </a:p>
      </dgm:t>
    </dgm:pt>
    <dgm:pt modelId="{5488BCAA-2EEB-471C-826E-F6C70B1520A8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 Aguas</a:t>
          </a:r>
          <a:endParaRPr lang="es-EC" dirty="0">
            <a:solidFill>
              <a:schemeClr val="bg1"/>
            </a:solidFill>
          </a:endParaRPr>
        </a:p>
      </dgm:t>
    </dgm:pt>
    <dgm:pt modelId="{B69C891B-0484-4BFC-A66B-9DF5435453C9}" type="parTrans" cxnId="{8B210388-CFF4-47FD-941C-DAC449F4F390}">
      <dgm:prSet/>
      <dgm:spPr/>
      <dgm:t>
        <a:bodyPr/>
        <a:lstStyle/>
        <a:p>
          <a:endParaRPr lang="es-EC"/>
        </a:p>
      </dgm:t>
    </dgm:pt>
    <dgm:pt modelId="{FD168BBF-56B0-46DE-AAAA-1E352043466C}" type="sibTrans" cxnId="{8B210388-CFF4-47FD-941C-DAC449F4F390}">
      <dgm:prSet/>
      <dgm:spPr/>
      <dgm:t>
        <a:bodyPr/>
        <a:lstStyle/>
        <a:p>
          <a:endParaRPr lang="es-EC"/>
        </a:p>
      </dgm:t>
    </dgm:pt>
    <dgm:pt modelId="{A51FBA0D-34FC-411B-B374-713DD7EA33AF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C" b="1" dirty="0" smtClean="0"/>
            <a:t>Complementarios</a:t>
          </a:r>
          <a:endParaRPr lang="es-EC" b="1" dirty="0"/>
        </a:p>
      </dgm:t>
    </dgm:pt>
    <dgm:pt modelId="{D1F454CE-B5B1-46CB-8A83-F822B82F80A7}" type="parTrans" cxnId="{5DFF3ABA-7190-44DB-8C6A-D24C8EFBE067}">
      <dgm:prSet/>
      <dgm:spPr/>
      <dgm:t>
        <a:bodyPr/>
        <a:lstStyle/>
        <a:p>
          <a:endParaRPr lang="es-EC"/>
        </a:p>
      </dgm:t>
    </dgm:pt>
    <dgm:pt modelId="{DFC75EA3-540E-43DE-906F-4D0804BFA5DE}" type="sibTrans" cxnId="{5DFF3ABA-7190-44DB-8C6A-D24C8EFBE067}">
      <dgm:prSet/>
      <dgm:spPr/>
      <dgm:t>
        <a:bodyPr/>
        <a:lstStyle/>
        <a:p>
          <a:endParaRPr lang="es-EC"/>
        </a:p>
      </dgm:t>
    </dgm:pt>
    <dgm:pt modelId="{EDA95CA7-A676-4C01-A33E-9CB7489FC160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C" dirty="0" smtClean="0"/>
            <a:t> Galletas</a:t>
          </a:r>
          <a:endParaRPr lang="es-EC" dirty="0"/>
        </a:p>
      </dgm:t>
    </dgm:pt>
    <dgm:pt modelId="{1D8DF820-9D49-43F0-B8A1-AE414FB8EA0C}" type="parTrans" cxnId="{EFA7678A-7C56-43A2-9167-33D1144454C1}">
      <dgm:prSet/>
      <dgm:spPr/>
      <dgm:t>
        <a:bodyPr/>
        <a:lstStyle/>
        <a:p>
          <a:endParaRPr lang="es-EC"/>
        </a:p>
      </dgm:t>
    </dgm:pt>
    <dgm:pt modelId="{82D801E3-EBA4-470E-A9E0-8DE73C293E7E}" type="sibTrans" cxnId="{EFA7678A-7C56-43A2-9167-33D1144454C1}">
      <dgm:prSet/>
      <dgm:spPr/>
      <dgm:t>
        <a:bodyPr/>
        <a:lstStyle/>
        <a:p>
          <a:endParaRPr lang="es-EC"/>
        </a:p>
      </dgm:t>
    </dgm:pt>
    <dgm:pt modelId="{A42B1833-118E-43FF-A21E-70588183BC66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C" dirty="0" smtClean="0"/>
            <a:t> Humitas</a:t>
          </a:r>
          <a:endParaRPr lang="es-EC" dirty="0"/>
        </a:p>
      </dgm:t>
    </dgm:pt>
    <dgm:pt modelId="{5DD63854-17A2-425D-8583-B179B5C3B85C}" type="parTrans" cxnId="{6C202C12-33A9-49DF-87AB-C1BF1F1A73FB}">
      <dgm:prSet/>
      <dgm:spPr/>
      <dgm:t>
        <a:bodyPr/>
        <a:lstStyle/>
        <a:p>
          <a:endParaRPr lang="es-EC"/>
        </a:p>
      </dgm:t>
    </dgm:pt>
    <dgm:pt modelId="{FFD76C66-E19F-4002-A1C1-2FB96F42665A}" type="sibTrans" cxnId="{6C202C12-33A9-49DF-87AB-C1BF1F1A73FB}">
      <dgm:prSet/>
      <dgm:spPr/>
      <dgm:t>
        <a:bodyPr/>
        <a:lstStyle/>
        <a:p>
          <a:endParaRPr lang="es-EC"/>
        </a:p>
      </dgm:t>
    </dgm:pt>
    <dgm:pt modelId="{9BA1B53F-B4D9-43FD-8D26-6564FAEF35EE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C" dirty="0" smtClean="0"/>
            <a:t>Verde</a:t>
          </a:r>
          <a:endParaRPr lang="es-EC" dirty="0"/>
        </a:p>
      </dgm:t>
    </dgm:pt>
    <dgm:pt modelId="{0FFB3104-1AB4-49EF-BB43-C04419CEF121}" type="parTrans" cxnId="{A78CF924-64F4-49D8-B8EB-DD083C611536}">
      <dgm:prSet/>
      <dgm:spPr/>
      <dgm:t>
        <a:bodyPr/>
        <a:lstStyle/>
        <a:p>
          <a:endParaRPr lang="es-EC"/>
        </a:p>
      </dgm:t>
    </dgm:pt>
    <dgm:pt modelId="{EA6D07E0-E21E-4524-813E-ECDE795E8DDC}" type="sibTrans" cxnId="{A78CF924-64F4-49D8-B8EB-DD083C611536}">
      <dgm:prSet/>
      <dgm:spPr/>
      <dgm:t>
        <a:bodyPr/>
        <a:lstStyle/>
        <a:p>
          <a:endParaRPr lang="es-EC"/>
        </a:p>
      </dgm:t>
    </dgm:pt>
    <dgm:pt modelId="{09B18C90-DE3F-4BB7-A96D-3F1EE3047D50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C" dirty="0" smtClean="0"/>
            <a:t>Negro</a:t>
          </a:r>
          <a:endParaRPr lang="es-EC" dirty="0"/>
        </a:p>
      </dgm:t>
    </dgm:pt>
    <dgm:pt modelId="{4E756EC3-92E2-4EE0-A9D4-140DBCFB2566}" type="parTrans" cxnId="{75CA5082-5EF3-4E4A-A4F5-1B283445FDC2}">
      <dgm:prSet/>
      <dgm:spPr/>
      <dgm:t>
        <a:bodyPr/>
        <a:lstStyle/>
        <a:p>
          <a:endParaRPr lang="es-EC"/>
        </a:p>
      </dgm:t>
    </dgm:pt>
    <dgm:pt modelId="{996F572F-E0B8-4144-AC50-AC8457B4D73A}" type="sibTrans" cxnId="{75CA5082-5EF3-4E4A-A4F5-1B283445FDC2}">
      <dgm:prSet/>
      <dgm:spPr/>
      <dgm:t>
        <a:bodyPr/>
        <a:lstStyle/>
        <a:p>
          <a:endParaRPr lang="es-EC"/>
        </a:p>
      </dgm:t>
    </dgm:pt>
    <dgm:pt modelId="{55A5EFF3-E8A9-4053-802D-A5738E608B95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C" dirty="0" smtClean="0"/>
            <a:t>Azul</a:t>
          </a:r>
          <a:endParaRPr lang="es-EC" dirty="0"/>
        </a:p>
      </dgm:t>
    </dgm:pt>
    <dgm:pt modelId="{D3B73A42-EB16-41C9-A914-001B015DC2AF}" type="parTrans" cxnId="{2FB2A941-4EC4-4FC4-AEE9-DF1D1AA3EAE8}">
      <dgm:prSet/>
      <dgm:spPr/>
      <dgm:t>
        <a:bodyPr/>
        <a:lstStyle/>
        <a:p>
          <a:endParaRPr lang="es-EC"/>
        </a:p>
      </dgm:t>
    </dgm:pt>
    <dgm:pt modelId="{389349B7-CF9F-482B-94F8-9D1542645790}" type="sibTrans" cxnId="{2FB2A941-4EC4-4FC4-AEE9-DF1D1AA3EAE8}">
      <dgm:prSet/>
      <dgm:spPr/>
      <dgm:t>
        <a:bodyPr/>
        <a:lstStyle/>
        <a:p>
          <a:endParaRPr lang="es-EC"/>
        </a:p>
      </dgm:t>
    </dgm:pt>
    <dgm:pt modelId="{D7F3C542-B73D-408C-9904-8A5F1AFB2AA8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C" dirty="0" smtClean="0"/>
            <a:t>Rojo</a:t>
          </a:r>
          <a:endParaRPr lang="es-EC" dirty="0"/>
        </a:p>
      </dgm:t>
    </dgm:pt>
    <dgm:pt modelId="{BE0A888A-485A-4029-8D18-2745C38B8281}" type="parTrans" cxnId="{3D52B210-BE85-47DF-AB7B-B0718D5EAC95}">
      <dgm:prSet/>
      <dgm:spPr/>
      <dgm:t>
        <a:bodyPr/>
        <a:lstStyle/>
        <a:p>
          <a:endParaRPr lang="es-EC"/>
        </a:p>
      </dgm:t>
    </dgm:pt>
    <dgm:pt modelId="{41642AD6-AD44-4827-B0B2-1248DCC08A77}" type="sibTrans" cxnId="{3D52B210-BE85-47DF-AB7B-B0718D5EAC95}">
      <dgm:prSet/>
      <dgm:spPr/>
      <dgm:t>
        <a:bodyPr/>
        <a:lstStyle/>
        <a:p>
          <a:endParaRPr lang="es-EC"/>
        </a:p>
      </dgm:t>
    </dgm:pt>
    <dgm:pt modelId="{C2ABC2E8-11A0-4285-9B58-4BEEC4CD1C07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C" dirty="0" smtClean="0"/>
            <a:t>Aromatizado (tisana)</a:t>
          </a:r>
          <a:endParaRPr lang="es-EC" dirty="0"/>
        </a:p>
      </dgm:t>
    </dgm:pt>
    <dgm:pt modelId="{2591B54C-A81B-4563-B26F-D53763E5F40E}" type="parTrans" cxnId="{635924EB-3637-4F2F-B0F2-9E9AE04F0B87}">
      <dgm:prSet/>
      <dgm:spPr/>
      <dgm:t>
        <a:bodyPr/>
        <a:lstStyle/>
        <a:p>
          <a:endParaRPr lang="es-EC"/>
        </a:p>
      </dgm:t>
    </dgm:pt>
    <dgm:pt modelId="{860C6DCB-81DC-49EB-9C40-786797E1AE1F}" type="sibTrans" cxnId="{635924EB-3637-4F2F-B0F2-9E9AE04F0B87}">
      <dgm:prSet/>
      <dgm:spPr/>
      <dgm:t>
        <a:bodyPr/>
        <a:lstStyle/>
        <a:p>
          <a:endParaRPr lang="es-EC"/>
        </a:p>
      </dgm:t>
    </dgm:pt>
    <dgm:pt modelId="{4A22E3B5-55CD-478F-8994-C46B55EF23E3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 Jugos</a:t>
          </a:r>
          <a:endParaRPr lang="es-EC" dirty="0">
            <a:solidFill>
              <a:schemeClr val="bg1"/>
            </a:solidFill>
          </a:endParaRPr>
        </a:p>
      </dgm:t>
    </dgm:pt>
    <dgm:pt modelId="{90ED5B5A-8D54-4EA3-9387-8F2BEA8FF244}" type="parTrans" cxnId="{23C0FE42-4E94-4828-9A55-6FAAC37AAF9B}">
      <dgm:prSet/>
      <dgm:spPr/>
      <dgm:t>
        <a:bodyPr/>
        <a:lstStyle/>
        <a:p>
          <a:endParaRPr lang="es-EC"/>
        </a:p>
      </dgm:t>
    </dgm:pt>
    <dgm:pt modelId="{CFA0692D-4ABE-4152-AAA9-B7A08B3DB483}" type="sibTrans" cxnId="{23C0FE42-4E94-4828-9A55-6FAAC37AAF9B}">
      <dgm:prSet/>
      <dgm:spPr/>
      <dgm:t>
        <a:bodyPr/>
        <a:lstStyle/>
        <a:p>
          <a:endParaRPr lang="es-EC"/>
        </a:p>
      </dgm:t>
    </dgm:pt>
    <dgm:pt modelId="{9E40C515-6600-4DEF-806F-79DBADF08403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 Cafés</a:t>
          </a:r>
          <a:endParaRPr lang="es-EC" dirty="0">
            <a:solidFill>
              <a:schemeClr val="bg1"/>
            </a:solidFill>
          </a:endParaRPr>
        </a:p>
      </dgm:t>
    </dgm:pt>
    <dgm:pt modelId="{BB8FC1A0-CF94-406D-8F9A-B3472F877C55}" type="parTrans" cxnId="{3AE67D7F-1E81-469A-940D-361E8FD74BD1}">
      <dgm:prSet/>
      <dgm:spPr/>
      <dgm:t>
        <a:bodyPr/>
        <a:lstStyle/>
        <a:p>
          <a:endParaRPr lang="es-EC"/>
        </a:p>
      </dgm:t>
    </dgm:pt>
    <dgm:pt modelId="{BB22ACC7-A635-48F2-B7EF-8246EB9F7E89}" type="sibTrans" cxnId="{3AE67D7F-1E81-469A-940D-361E8FD74BD1}">
      <dgm:prSet/>
      <dgm:spPr/>
      <dgm:t>
        <a:bodyPr/>
        <a:lstStyle/>
        <a:p>
          <a:endParaRPr lang="es-EC"/>
        </a:p>
      </dgm:t>
    </dgm:pt>
    <dgm:pt modelId="{048715E3-7B60-4C69-A7AD-CDF9CC8C2BCD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C" dirty="0" smtClean="0"/>
            <a:t> Pasteles</a:t>
          </a:r>
          <a:endParaRPr lang="es-EC" dirty="0"/>
        </a:p>
      </dgm:t>
    </dgm:pt>
    <dgm:pt modelId="{DCA912FC-9923-4409-A588-36A9A564BAD3}" type="parTrans" cxnId="{AE7CDCD7-CDAF-4C10-B247-0A7DBACCB2B2}">
      <dgm:prSet/>
      <dgm:spPr/>
      <dgm:t>
        <a:bodyPr/>
        <a:lstStyle/>
        <a:p>
          <a:endParaRPr lang="es-EC"/>
        </a:p>
      </dgm:t>
    </dgm:pt>
    <dgm:pt modelId="{E4926683-3D6D-44A5-8EC8-9294317BA536}" type="sibTrans" cxnId="{AE7CDCD7-CDAF-4C10-B247-0A7DBACCB2B2}">
      <dgm:prSet/>
      <dgm:spPr/>
      <dgm:t>
        <a:bodyPr/>
        <a:lstStyle/>
        <a:p>
          <a:endParaRPr lang="es-EC"/>
        </a:p>
      </dgm:t>
    </dgm:pt>
    <dgm:pt modelId="{8C84F293-403F-4E3E-869A-9324A8F1FDF9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C" dirty="0" smtClean="0"/>
            <a:t> Cheesecake</a:t>
          </a:r>
          <a:endParaRPr lang="es-EC" dirty="0"/>
        </a:p>
      </dgm:t>
    </dgm:pt>
    <dgm:pt modelId="{A91819B5-5BC8-4CAC-AEE1-72777855D189}" type="parTrans" cxnId="{D1789B07-9405-410B-AACA-AE41415A9D96}">
      <dgm:prSet/>
      <dgm:spPr/>
      <dgm:t>
        <a:bodyPr/>
        <a:lstStyle/>
        <a:p>
          <a:endParaRPr lang="es-EC"/>
        </a:p>
      </dgm:t>
    </dgm:pt>
    <dgm:pt modelId="{D4C0A7BE-8352-42E6-BCC1-D2602766011B}" type="sibTrans" cxnId="{D1789B07-9405-410B-AACA-AE41415A9D96}">
      <dgm:prSet/>
      <dgm:spPr/>
      <dgm:t>
        <a:bodyPr/>
        <a:lstStyle/>
        <a:p>
          <a:endParaRPr lang="es-EC"/>
        </a:p>
      </dgm:t>
    </dgm:pt>
    <dgm:pt modelId="{51334978-6BAB-412A-92D8-AB76BE1002E2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C" dirty="0" smtClean="0"/>
            <a:t> Empanadas de queso</a:t>
          </a:r>
          <a:endParaRPr lang="es-EC" dirty="0"/>
        </a:p>
      </dgm:t>
    </dgm:pt>
    <dgm:pt modelId="{67703EFB-9E95-4FCF-ABA6-09B8EC9E8921}" type="parTrans" cxnId="{687AC0CB-3ABC-43CF-ABDB-DA6124F2D1DB}">
      <dgm:prSet/>
      <dgm:spPr/>
      <dgm:t>
        <a:bodyPr/>
        <a:lstStyle/>
        <a:p>
          <a:endParaRPr lang="es-EC"/>
        </a:p>
      </dgm:t>
    </dgm:pt>
    <dgm:pt modelId="{3B7F1E3F-11CF-4B95-927F-04DDDAD183E3}" type="sibTrans" cxnId="{687AC0CB-3ABC-43CF-ABDB-DA6124F2D1DB}">
      <dgm:prSet/>
      <dgm:spPr/>
      <dgm:t>
        <a:bodyPr/>
        <a:lstStyle/>
        <a:p>
          <a:endParaRPr lang="es-EC"/>
        </a:p>
      </dgm:t>
    </dgm:pt>
    <dgm:pt modelId="{28398149-92CB-4948-AD69-851EC8FD448A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C" dirty="0" smtClean="0"/>
            <a:t> Palitos de queso</a:t>
          </a:r>
          <a:endParaRPr lang="es-EC" dirty="0"/>
        </a:p>
      </dgm:t>
    </dgm:pt>
    <dgm:pt modelId="{6562F53F-8B44-40B7-BD24-12E8F6ECF953}" type="parTrans" cxnId="{8A6CB97B-7EEB-4419-B959-4EB99544EC9E}">
      <dgm:prSet/>
      <dgm:spPr/>
      <dgm:t>
        <a:bodyPr/>
        <a:lstStyle/>
        <a:p>
          <a:endParaRPr lang="es-EC"/>
        </a:p>
      </dgm:t>
    </dgm:pt>
    <dgm:pt modelId="{F609722F-F540-4D69-84BB-3069E79622F9}" type="sibTrans" cxnId="{8A6CB97B-7EEB-4419-B959-4EB99544EC9E}">
      <dgm:prSet/>
      <dgm:spPr/>
      <dgm:t>
        <a:bodyPr/>
        <a:lstStyle/>
        <a:p>
          <a:endParaRPr lang="es-EC"/>
        </a:p>
      </dgm:t>
    </dgm:pt>
    <dgm:pt modelId="{9AF439E8-1FDD-44F0-88D3-9E10556C7F02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C" dirty="0" smtClean="0"/>
            <a:t> Quiches</a:t>
          </a:r>
          <a:endParaRPr lang="es-EC" dirty="0"/>
        </a:p>
      </dgm:t>
    </dgm:pt>
    <dgm:pt modelId="{2E01A28D-0F08-488E-8EF0-C4BCC1146C1E}" type="parTrans" cxnId="{95627D72-F437-40F5-8B32-86C927563246}">
      <dgm:prSet/>
      <dgm:spPr/>
      <dgm:t>
        <a:bodyPr/>
        <a:lstStyle/>
        <a:p>
          <a:endParaRPr lang="es-EC"/>
        </a:p>
      </dgm:t>
    </dgm:pt>
    <dgm:pt modelId="{2D337B08-DB32-4540-950F-B15F970F2633}" type="sibTrans" cxnId="{95627D72-F437-40F5-8B32-86C927563246}">
      <dgm:prSet/>
      <dgm:spPr/>
      <dgm:t>
        <a:bodyPr/>
        <a:lstStyle/>
        <a:p>
          <a:endParaRPr lang="es-EC"/>
        </a:p>
      </dgm:t>
    </dgm:pt>
    <dgm:pt modelId="{CF1B87BE-F125-41F0-93E7-36B5F5F75421}" type="pres">
      <dgm:prSet presAssocID="{EAFDCEF3-A956-44B2-AC1F-A53370EF35F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8E44FA0-8150-4853-95E5-A8FCE7494E22}" type="pres">
      <dgm:prSet presAssocID="{20581EA5-CF14-4270-850C-578C753D7625}" presName="node" presStyleLbl="node1" presStyleIdx="0" presStyleCnt="3" custLinFactNeighborX="-513" custLinFactNeighborY="89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AE5172-1454-4B92-B949-F9E0E26F91F1}" type="pres">
      <dgm:prSet presAssocID="{F19E6343-D3C3-4B6C-938E-8A9EA23B2408}" presName="sibTrans" presStyleCnt="0"/>
      <dgm:spPr/>
    </dgm:pt>
    <dgm:pt modelId="{F30276F0-4002-4A47-A830-AF581444B87E}" type="pres">
      <dgm:prSet presAssocID="{62E51243-4530-4D3E-A080-4EB5685B8753}" presName="node" presStyleLbl="node1" presStyleIdx="1" presStyleCnt="3" custScaleX="81217" custLinFactNeighborX="-2728" custLinFactNeighborY="89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E1477C-E0B6-4F51-AF8D-F35CB29AD89E}" type="pres">
      <dgm:prSet presAssocID="{584337EF-17F0-479C-99BE-032D5B39CD26}" presName="sibTrans" presStyleCnt="0"/>
      <dgm:spPr/>
    </dgm:pt>
    <dgm:pt modelId="{67AEB922-CDBF-48E8-83CA-B9817AFD32B9}" type="pres">
      <dgm:prSet presAssocID="{A51FBA0D-34FC-411B-B374-713DD7EA33A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FB2A941-4EC4-4FC4-AEE9-DF1D1AA3EAE8}" srcId="{20581EA5-CF14-4270-850C-578C753D7625}" destId="{55A5EFF3-E8A9-4053-802D-A5738E608B95}" srcOrd="3" destOrd="0" parTransId="{D3B73A42-EB16-41C9-A914-001B015DC2AF}" sibTransId="{389349B7-CF9F-482B-94F8-9D1542645790}"/>
    <dgm:cxn modelId="{F19DA090-E42D-4A75-9F73-D79AB4CBC6CF}" srcId="{20581EA5-CF14-4270-850C-578C753D7625}" destId="{9F6F6B91-D760-4005-9060-8B5F3A297DF7}" srcOrd="0" destOrd="0" parTransId="{0A7915F0-D044-4F97-8173-973B5EE6AB74}" sibTransId="{15366B36-D42B-43E7-9B57-7DD2D6285884}"/>
    <dgm:cxn modelId="{8CB21D18-2D0D-4609-8155-BC9FF2CA4529}" type="presOf" srcId="{C2ABC2E8-11A0-4285-9B58-4BEEC4CD1C07}" destId="{F8E44FA0-8150-4853-95E5-A8FCE7494E22}" srcOrd="0" destOrd="6" presId="urn:microsoft.com/office/officeart/2005/8/layout/hList6"/>
    <dgm:cxn modelId="{95627D72-F437-40F5-8B32-86C927563246}" srcId="{A51FBA0D-34FC-411B-B374-713DD7EA33AF}" destId="{9AF439E8-1FDD-44F0-88D3-9E10556C7F02}" srcOrd="6" destOrd="0" parTransId="{2E01A28D-0F08-488E-8EF0-C4BCC1146C1E}" sibTransId="{2D337B08-DB32-4540-950F-B15F970F2633}"/>
    <dgm:cxn modelId="{AE7CDCD7-CDAF-4C10-B247-0A7DBACCB2B2}" srcId="{A51FBA0D-34FC-411B-B374-713DD7EA33AF}" destId="{048715E3-7B60-4C69-A7AD-CDF9CC8C2BCD}" srcOrd="1" destOrd="0" parTransId="{DCA912FC-9923-4409-A588-36A9A564BAD3}" sibTransId="{E4926683-3D6D-44A5-8EC8-9294317BA536}"/>
    <dgm:cxn modelId="{B130D3F6-373B-4823-A8BC-B1113D300818}" type="presOf" srcId="{62E51243-4530-4D3E-A080-4EB5685B8753}" destId="{F30276F0-4002-4A47-A830-AF581444B87E}" srcOrd="0" destOrd="0" presId="urn:microsoft.com/office/officeart/2005/8/layout/hList6"/>
    <dgm:cxn modelId="{7D7BA758-AE70-41B5-A055-BCCDFB8AEAA1}" srcId="{EAFDCEF3-A956-44B2-AC1F-A53370EF35FD}" destId="{20581EA5-CF14-4270-850C-578C753D7625}" srcOrd="0" destOrd="0" parTransId="{C5365A06-614C-4C92-BCA8-CED135BCBC5E}" sibTransId="{F19E6343-D3C3-4B6C-938E-8A9EA23B2408}"/>
    <dgm:cxn modelId="{E806C1CB-C229-4128-8FCB-27C702393B71}" type="presOf" srcId="{D7F3C542-B73D-408C-9904-8A5F1AFB2AA8}" destId="{F8E44FA0-8150-4853-95E5-A8FCE7494E22}" srcOrd="0" destOrd="5" presId="urn:microsoft.com/office/officeart/2005/8/layout/hList6"/>
    <dgm:cxn modelId="{D1789B07-9405-410B-AACA-AE41415A9D96}" srcId="{A51FBA0D-34FC-411B-B374-713DD7EA33AF}" destId="{8C84F293-403F-4E3E-869A-9324A8F1FDF9}" srcOrd="2" destOrd="0" parTransId="{A91819B5-5BC8-4CAC-AEE1-72777855D189}" sibTransId="{D4C0A7BE-8352-42E6-BCC1-D2602766011B}"/>
    <dgm:cxn modelId="{75CA5082-5EF3-4E4A-A4F5-1B283445FDC2}" srcId="{20581EA5-CF14-4270-850C-578C753D7625}" destId="{09B18C90-DE3F-4BB7-A96D-3F1EE3047D50}" srcOrd="2" destOrd="0" parTransId="{4E756EC3-92E2-4EE0-A9D4-140DBCFB2566}" sibTransId="{996F572F-E0B8-4144-AC50-AC8457B4D73A}"/>
    <dgm:cxn modelId="{96DE9100-8FC9-42AB-B6F7-3B57073ECA5C}" type="presOf" srcId="{9E40C515-6600-4DEF-806F-79DBADF08403}" destId="{F30276F0-4002-4A47-A830-AF581444B87E}" srcOrd="0" destOrd="3" presId="urn:microsoft.com/office/officeart/2005/8/layout/hList6"/>
    <dgm:cxn modelId="{EFA7678A-7C56-43A2-9167-33D1144454C1}" srcId="{A51FBA0D-34FC-411B-B374-713DD7EA33AF}" destId="{EDA95CA7-A676-4C01-A33E-9CB7489FC160}" srcOrd="0" destOrd="0" parTransId="{1D8DF820-9D49-43F0-B8A1-AE414FB8EA0C}" sibTransId="{82D801E3-EBA4-470E-A9E0-8DE73C293E7E}"/>
    <dgm:cxn modelId="{84FBCADE-C8DB-40C4-90A9-1A6DCBAAB08A}" type="presOf" srcId="{09B18C90-DE3F-4BB7-A96D-3F1EE3047D50}" destId="{F8E44FA0-8150-4853-95E5-A8FCE7494E22}" srcOrd="0" destOrd="3" presId="urn:microsoft.com/office/officeart/2005/8/layout/hList6"/>
    <dgm:cxn modelId="{6C202C12-33A9-49DF-87AB-C1BF1F1A73FB}" srcId="{A51FBA0D-34FC-411B-B374-713DD7EA33AF}" destId="{A42B1833-118E-43FF-A21E-70588183BC66}" srcOrd="3" destOrd="0" parTransId="{5DD63854-17A2-425D-8583-B179B5C3B85C}" sibTransId="{FFD76C66-E19F-4002-A1C1-2FB96F42665A}"/>
    <dgm:cxn modelId="{A78CF924-64F4-49D8-B8EB-DD083C611536}" srcId="{20581EA5-CF14-4270-850C-578C753D7625}" destId="{9BA1B53F-B4D9-43FD-8D26-6564FAEF35EE}" srcOrd="1" destOrd="0" parTransId="{0FFB3104-1AB4-49EF-BB43-C04419CEF121}" sibTransId="{EA6D07E0-E21E-4524-813E-ECDE795E8DDC}"/>
    <dgm:cxn modelId="{3AE67D7F-1E81-469A-940D-361E8FD74BD1}" srcId="{62E51243-4530-4D3E-A080-4EB5685B8753}" destId="{9E40C515-6600-4DEF-806F-79DBADF08403}" srcOrd="2" destOrd="0" parTransId="{BB8FC1A0-CF94-406D-8F9A-B3472F877C55}" sibTransId="{BB22ACC7-A635-48F2-B7EF-8246EB9F7E89}"/>
    <dgm:cxn modelId="{635924EB-3637-4F2F-B0F2-9E9AE04F0B87}" srcId="{20581EA5-CF14-4270-850C-578C753D7625}" destId="{C2ABC2E8-11A0-4285-9B58-4BEEC4CD1C07}" srcOrd="5" destOrd="0" parTransId="{2591B54C-A81B-4563-B26F-D53763E5F40E}" sibTransId="{860C6DCB-81DC-49EB-9C40-786797E1AE1F}"/>
    <dgm:cxn modelId="{F167BCFE-9FBD-44A8-8A4B-E31E37907790}" type="presOf" srcId="{9BA1B53F-B4D9-43FD-8D26-6564FAEF35EE}" destId="{F8E44FA0-8150-4853-95E5-A8FCE7494E22}" srcOrd="0" destOrd="2" presId="urn:microsoft.com/office/officeart/2005/8/layout/hList6"/>
    <dgm:cxn modelId="{C2A3D061-89B8-40F2-AD3B-D526D37EB418}" srcId="{EAFDCEF3-A956-44B2-AC1F-A53370EF35FD}" destId="{62E51243-4530-4D3E-A080-4EB5685B8753}" srcOrd="1" destOrd="0" parTransId="{C83D8083-FB4E-4CC4-B988-A750F5156EF1}" sibTransId="{584337EF-17F0-479C-99BE-032D5B39CD26}"/>
    <dgm:cxn modelId="{687AC0CB-3ABC-43CF-ABDB-DA6124F2D1DB}" srcId="{A51FBA0D-34FC-411B-B374-713DD7EA33AF}" destId="{51334978-6BAB-412A-92D8-AB76BE1002E2}" srcOrd="4" destOrd="0" parTransId="{67703EFB-9E95-4FCF-ABA6-09B8EC9E8921}" sibTransId="{3B7F1E3F-11CF-4B95-927F-04DDDAD183E3}"/>
    <dgm:cxn modelId="{57A3292D-7671-446A-8974-E9656B6FA6CC}" type="presOf" srcId="{28398149-92CB-4948-AD69-851EC8FD448A}" destId="{67AEB922-CDBF-48E8-83CA-B9817AFD32B9}" srcOrd="0" destOrd="6" presId="urn:microsoft.com/office/officeart/2005/8/layout/hList6"/>
    <dgm:cxn modelId="{E8E8C030-6D36-4464-8DA3-D2B0E7923082}" type="presOf" srcId="{9F6F6B91-D760-4005-9060-8B5F3A297DF7}" destId="{F8E44FA0-8150-4853-95E5-A8FCE7494E22}" srcOrd="0" destOrd="1" presId="urn:microsoft.com/office/officeart/2005/8/layout/hList6"/>
    <dgm:cxn modelId="{95D7B878-A988-4E42-B502-A7287C9402FC}" type="presOf" srcId="{55A5EFF3-E8A9-4053-802D-A5738E608B95}" destId="{F8E44FA0-8150-4853-95E5-A8FCE7494E22}" srcOrd="0" destOrd="4" presId="urn:microsoft.com/office/officeart/2005/8/layout/hList6"/>
    <dgm:cxn modelId="{24CB9460-9483-4D49-8215-B6D3B3BDCFEB}" type="presOf" srcId="{EDA95CA7-A676-4C01-A33E-9CB7489FC160}" destId="{67AEB922-CDBF-48E8-83CA-B9817AFD32B9}" srcOrd="0" destOrd="1" presId="urn:microsoft.com/office/officeart/2005/8/layout/hList6"/>
    <dgm:cxn modelId="{19F0D49D-2E7C-4658-B339-8A3DAB6B3A83}" type="presOf" srcId="{EAFDCEF3-A956-44B2-AC1F-A53370EF35FD}" destId="{CF1B87BE-F125-41F0-93E7-36B5F5F75421}" srcOrd="0" destOrd="0" presId="urn:microsoft.com/office/officeart/2005/8/layout/hList6"/>
    <dgm:cxn modelId="{8B210388-CFF4-47FD-941C-DAC449F4F390}" srcId="{62E51243-4530-4D3E-A080-4EB5685B8753}" destId="{5488BCAA-2EEB-471C-826E-F6C70B1520A8}" srcOrd="0" destOrd="0" parTransId="{B69C891B-0484-4BFC-A66B-9DF5435453C9}" sibTransId="{FD168BBF-56B0-46DE-AAAA-1E352043466C}"/>
    <dgm:cxn modelId="{231EEA79-4DB8-4FD1-87B2-F3313FD8364D}" type="presOf" srcId="{A42B1833-118E-43FF-A21E-70588183BC66}" destId="{67AEB922-CDBF-48E8-83CA-B9817AFD32B9}" srcOrd="0" destOrd="4" presId="urn:microsoft.com/office/officeart/2005/8/layout/hList6"/>
    <dgm:cxn modelId="{2E9B83B1-5148-4C1E-82E5-C713105DB957}" type="presOf" srcId="{048715E3-7B60-4C69-A7AD-CDF9CC8C2BCD}" destId="{67AEB922-CDBF-48E8-83CA-B9817AFD32B9}" srcOrd="0" destOrd="2" presId="urn:microsoft.com/office/officeart/2005/8/layout/hList6"/>
    <dgm:cxn modelId="{C9940D5C-667A-4BC0-B867-9C73F8A24B6A}" type="presOf" srcId="{8C84F293-403F-4E3E-869A-9324A8F1FDF9}" destId="{67AEB922-CDBF-48E8-83CA-B9817AFD32B9}" srcOrd="0" destOrd="3" presId="urn:microsoft.com/office/officeart/2005/8/layout/hList6"/>
    <dgm:cxn modelId="{91A06088-DE0A-4ACE-8916-667BFF7F4B07}" type="presOf" srcId="{4A22E3B5-55CD-478F-8994-C46B55EF23E3}" destId="{F30276F0-4002-4A47-A830-AF581444B87E}" srcOrd="0" destOrd="2" presId="urn:microsoft.com/office/officeart/2005/8/layout/hList6"/>
    <dgm:cxn modelId="{92F18C9D-EC47-4A3E-9872-6880B0FABD60}" type="presOf" srcId="{20581EA5-CF14-4270-850C-578C753D7625}" destId="{F8E44FA0-8150-4853-95E5-A8FCE7494E22}" srcOrd="0" destOrd="0" presId="urn:microsoft.com/office/officeart/2005/8/layout/hList6"/>
    <dgm:cxn modelId="{23C0FE42-4E94-4828-9A55-6FAAC37AAF9B}" srcId="{62E51243-4530-4D3E-A080-4EB5685B8753}" destId="{4A22E3B5-55CD-478F-8994-C46B55EF23E3}" srcOrd="1" destOrd="0" parTransId="{90ED5B5A-8D54-4EA3-9387-8F2BEA8FF244}" sibTransId="{CFA0692D-4ABE-4152-AAA9-B7A08B3DB483}"/>
    <dgm:cxn modelId="{3D52B210-BE85-47DF-AB7B-B0718D5EAC95}" srcId="{20581EA5-CF14-4270-850C-578C753D7625}" destId="{D7F3C542-B73D-408C-9904-8A5F1AFB2AA8}" srcOrd="4" destOrd="0" parTransId="{BE0A888A-485A-4029-8D18-2745C38B8281}" sibTransId="{41642AD6-AD44-4827-B0B2-1248DCC08A77}"/>
    <dgm:cxn modelId="{5DFF3ABA-7190-44DB-8C6A-D24C8EFBE067}" srcId="{EAFDCEF3-A956-44B2-AC1F-A53370EF35FD}" destId="{A51FBA0D-34FC-411B-B374-713DD7EA33AF}" srcOrd="2" destOrd="0" parTransId="{D1F454CE-B5B1-46CB-8A83-F822B82F80A7}" sibTransId="{DFC75EA3-540E-43DE-906F-4D0804BFA5DE}"/>
    <dgm:cxn modelId="{25D8346D-55D3-41C6-8D46-25653F507203}" type="presOf" srcId="{A51FBA0D-34FC-411B-B374-713DD7EA33AF}" destId="{67AEB922-CDBF-48E8-83CA-B9817AFD32B9}" srcOrd="0" destOrd="0" presId="urn:microsoft.com/office/officeart/2005/8/layout/hList6"/>
    <dgm:cxn modelId="{E82CA5EA-BA3C-4DF5-97C1-60C4C609433C}" type="presOf" srcId="{5488BCAA-2EEB-471C-826E-F6C70B1520A8}" destId="{F30276F0-4002-4A47-A830-AF581444B87E}" srcOrd="0" destOrd="1" presId="urn:microsoft.com/office/officeart/2005/8/layout/hList6"/>
    <dgm:cxn modelId="{8A6CB97B-7EEB-4419-B959-4EB99544EC9E}" srcId="{A51FBA0D-34FC-411B-B374-713DD7EA33AF}" destId="{28398149-92CB-4948-AD69-851EC8FD448A}" srcOrd="5" destOrd="0" parTransId="{6562F53F-8B44-40B7-BD24-12E8F6ECF953}" sibTransId="{F609722F-F540-4D69-84BB-3069E79622F9}"/>
    <dgm:cxn modelId="{9C03EE89-B417-4D95-85CE-0FF6B1DEEF54}" type="presOf" srcId="{9AF439E8-1FDD-44F0-88D3-9E10556C7F02}" destId="{67AEB922-CDBF-48E8-83CA-B9817AFD32B9}" srcOrd="0" destOrd="7" presId="urn:microsoft.com/office/officeart/2005/8/layout/hList6"/>
    <dgm:cxn modelId="{C41B6519-33D3-46B5-8358-BC5F5320347D}" type="presOf" srcId="{51334978-6BAB-412A-92D8-AB76BE1002E2}" destId="{67AEB922-CDBF-48E8-83CA-B9817AFD32B9}" srcOrd="0" destOrd="5" presId="urn:microsoft.com/office/officeart/2005/8/layout/hList6"/>
    <dgm:cxn modelId="{FD865018-A5B3-4E1F-84A7-1B1C629D559D}" type="presParOf" srcId="{CF1B87BE-F125-41F0-93E7-36B5F5F75421}" destId="{F8E44FA0-8150-4853-95E5-A8FCE7494E22}" srcOrd="0" destOrd="0" presId="urn:microsoft.com/office/officeart/2005/8/layout/hList6"/>
    <dgm:cxn modelId="{B226A49E-A321-49B0-BE3B-A4E3C9EAE590}" type="presParOf" srcId="{CF1B87BE-F125-41F0-93E7-36B5F5F75421}" destId="{50AE5172-1454-4B92-B949-F9E0E26F91F1}" srcOrd="1" destOrd="0" presId="urn:microsoft.com/office/officeart/2005/8/layout/hList6"/>
    <dgm:cxn modelId="{2B764858-B789-4BBB-93D1-D35B046A7A6A}" type="presParOf" srcId="{CF1B87BE-F125-41F0-93E7-36B5F5F75421}" destId="{F30276F0-4002-4A47-A830-AF581444B87E}" srcOrd="2" destOrd="0" presId="urn:microsoft.com/office/officeart/2005/8/layout/hList6"/>
    <dgm:cxn modelId="{22369D98-B9ED-4913-9CA7-7D5A32657759}" type="presParOf" srcId="{CF1B87BE-F125-41F0-93E7-36B5F5F75421}" destId="{26E1477C-E0B6-4F51-AF8D-F35CB29AD89E}" srcOrd="3" destOrd="0" presId="urn:microsoft.com/office/officeart/2005/8/layout/hList6"/>
    <dgm:cxn modelId="{7EAE19CE-299A-4521-A133-5888C253A3CD}" type="presParOf" srcId="{CF1B87BE-F125-41F0-93E7-36B5F5F75421}" destId="{67AEB922-CDBF-48E8-83CA-B9817AFD32B9}" srcOrd="4" destOrd="0" presId="urn:microsoft.com/office/officeart/2005/8/layout/hList6"/>
  </dgm:cxnLst>
  <dgm:bg>
    <a:noFill/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0DDF725-A611-468F-8AA0-436D504C996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5127F90-F002-45F6-A1FD-82AB96A611D2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s-EC" sz="1200" b="1" dirty="0" smtClean="0">
              <a:solidFill>
                <a:schemeClr val="tx1"/>
              </a:solidFill>
            </a:rPr>
            <a:t>Producto Básico: </a:t>
          </a:r>
          <a:r>
            <a:rPr lang="es-EC" sz="1200" dirty="0" smtClean="0">
              <a:solidFill>
                <a:schemeClr val="tx1"/>
              </a:solidFill>
            </a:rPr>
            <a:t>Centro de esparcimiento con productos saludables y de calidad.</a:t>
          </a:r>
          <a:endParaRPr lang="es-EC" sz="1200" dirty="0">
            <a:solidFill>
              <a:schemeClr val="tx1"/>
            </a:solidFill>
          </a:endParaRPr>
        </a:p>
      </dgm:t>
    </dgm:pt>
    <dgm:pt modelId="{A9E0EF33-5B9F-4129-BFC0-115C4C44F67D}" type="parTrans" cxnId="{E1A31F83-604A-4479-B3FB-C6540376C73D}">
      <dgm:prSet/>
      <dgm:spPr/>
      <dgm:t>
        <a:bodyPr/>
        <a:lstStyle/>
        <a:p>
          <a:endParaRPr lang="es-EC" sz="1200"/>
        </a:p>
      </dgm:t>
    </dgm:pt>
    <dgm:pt modelId="{40532660-F422-4071-9E19-A0094533BDFE}" type="sibTrans" cxnId="{E1A31F83-604A-4479-B3FB-C6540376C73D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s-EC" sz="1200"/>
        </a:p>
      </dgm:t>
    </dgm:pt>
    <dgm:pt modelId="{4E6207C3-3BF3-44D7-A195-325FAB6BFEDA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s-EC" sz="1200" b="1" dirty="0" smtClean="0">
              <a:solidFill>
                <a:schemeClr val="tx1"/>
              </a:solidFill>
            </a:rPr>
            <a:t>Producto Real: </a:t>
          </a:r>
          <a:r>
            <a:rPr lang="es-EC" sz="1200" b="0" dirty="0" smtClean="0">
              <a:solidFill>
                <a:schemeClr val="tx1"/>
              </a:solidFill>
            </a:rPr>
            <a:t>Diseño en vajillas y material promocional (fácil recordación).</a:t>
          </a:r>
          <a:endParaRPr lang="es-EC" sz="1200" b="0" dirty="0">
            <a:solidFill>
              <a:schemeClr val="tx1"/>
            </a:solidFill>
          </a:endParaRPr>
        </a:p>
      </dgm:t>
    </dgm:pt>
    <dgm:pt modelId="{4F5B1924-6868-46B9-BE31-CD7BA70B10FE}" type="parTrans" cxnId="{799BDFCE-850D-4F2A-95F8-F89D1B7BF0FA}">
      <dgm:prSet/>
      <dgm:spPr/>
      <dgm:t>
        <a:bodyPr/>
        <a:lstStyle/>
        <a:p>
          <a:endParaRPr lang="es-EC" sz="1200"/>
        </a:p>
      </dgm:t>
    </dgm:pt>
    <dgm:pt modelId="{1590E3C5-7BC2-4888-ADCA-F98ED7771181}" type="sibTrans" cxnId="{799BDFCE-850D-4F2A-95F8-F89D1B7BF0FA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s-EC" sz="1200"/>
        </a:p>
      </dgm:t>
    </dgm:pt>
    <dgm:pt modelId="{3A4D3FC9-6389-46AD-B5D6-958F9B8AA501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s-EC" sz="1200" b="1" dirty="0" smtClean="0">
              <a:solidFill>
                <a:schemeClr val="tx1"/>
              </a:solidFill>
            </a:rPr>
            <a:t>Producto Ampliado: </a:t>
          </a:r>
          <a:r>
            <a:rPr lang="es-EC" sz="1200" b="0" dirty="0" smtClean="0">
              <a:solidFill>
                <a:schemeClr val="tx1"/>
              </a:solidFill>
            </a:rPr>
            <a:t>Consumidores en contacto con la empresa  (redes sociales, volantes para sugerencias)</a:t>
          </a:r>
          <a:endParaRPr lang="es-EC" sz="1200" b="1" dirty="0">
            <a:solidFill>
              <a:schemeClr val="tx1"/>
            </a:solidFill>
          </a:endParaRPr>
        </a:p>
      </dgm:t>
    </dgm:pt>
    <dgm:pt modelId="{5918B910-1E04-4C0F-BB38-42D636718980}" type="parTrans" cxnId="{DEFA0B3C-1C87-4208-9620-B3BACC70054A}">
      <dgm:prSet/>
      <dgm:spPr/>
      <dgm:t>
        <a:bodyPr/>
        <a:lstStyle/>
        <a:p>
          <a:endParaRPr lang="es-EC" sz="1200"/>
        </a:p>
      </dgm:t>
    </dgm:pt>
    <dgm:pt modelId="{33098D18-8E81-4F6A-ADA8-21B91EABD52B}" type="sibTrans" cxnId="{DEFA0B3C-1C87-4208-9620-B3BACC70054A}">
      <dgm:prSet/>
      <dgm:spPr/>
      <dgm:t>
        <a:bodyPr/>
        <a:lstStyle/>
        <a:p>
          <a:endParaRPr lang="es-EC" sz="1200"/>
        </a:p>
      </dgm:t>
    </dgm:pt>
    <dgm:pt modelId="{6621BC48-05F9-4543-9447-E40C9541F2E6}" type="pres">
      <dgm:prSet presAssocID="{20DDF725-A611-468F-8AA0-436D504C9960}" presName="Name0" presStyleCnt="0">
        <dgm:presLayoutVars>
          <dgm:dir/>
          <dgm:resizeHandles val="exact"/>
        </dgm:presLayoutVars>
      </dgm:prSet>
      <dgm:spPr/>
    </dgm:pt>
    <dgm:pt modelId="{4877DCB9-2285-435D-B652-71D1D1BA4016}" type="pres">
      <dgm:prSet presAssocID="{E5127F90-F002-45F6-A1FD-82AB96A611D2}" presName="node" presStyleLbl="node1" presStyleIdx="0" presStyleCnt="3" custScaleX="11452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A2501E-2396-4BBA-8D89-C953B67A97B2}" type="pres">
      <dgm:prSet presAssocID="{40532660-F422-4071-9E19-A0094533BDFE}" presName="sibTrans" presStyleLbl="sibTrans2D1" presStyleIdx="0" presStyleCnt="2" custLinFactNeighborX="-7579" custLinFactNeighborY="-6451"/>
      <dgm:spPr/>
      <dgm:t>
        <a:bodyPr/>
        <a:lstStyle/>
        <a:p>
          <a:endParaRPr lang="es-EC"/>
        </a:p>
      </dgm:t>
    </dgm:pt>
    <dgm:pt modelId="{5C1AE4DE-17BE-44F5-8E83-3BA609004F1A}" type="pres">
      <dgm:prSet presAssocID="{40532660-F422-4071-9E19-A0094533BDFE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C2F751EF-EC1A-40F8-AFBF-3E69B4865B84}" type="pres">
      <dgm:prSet presAssocID="{4E6207C3-3BF3-44D7-A195-325FAB6BFEDA}" presName="node" presStyleLbl="node1" presStyleIdx="1" presStyleCnt="3" custLinFactNeighborX="3525" custLinFactNeighborY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D9F6B3-0C40-462A-96BD-CBC48A0DDBBB}" type="pres">
      <dgm:prSet presAssocID="{1590E3C5-7BC2-4888-ADCA-F98ED7771181}" presName="sibTrans" presStyleLbl="sibTrans2D1" presStyleIdx="1" presStyleCnt="2" custLinFactNeighborX="-8133" custLinFactNeighborY="-6451"/>
      <dgm:spPr/>
      <dgm:t>
        <a:bodyPr/>
        <a:lstStyle/>
        <a:p>
          <a:endParaRPr lang="es-EC"/>
        </a:p>
      </dgm:t>
    </dgm:pt>
    <dgm:pt modelId="{C8330F48-ED6F-437D-A0B3-24E64E1662D8}" type="pres">
      <dgm:prSet presAssocID="{1590E3C5-7BC2-4888-ADCA-F98ED7771181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C2D4993A-C269-479D-AD5D-C9DB2B131C75}" type="pres">
      <dgm:prSet presAssocID="{3A4D3FC9-6389-46AD-B5D6-958F9B8AA50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E4D5C02-F538-45F9-AB05-D4A08F5A8F16}" type="presOf" srcId="{1590E3C5-7BC2-4888-ADCA-F98ED7771181}" destId="{C8330F48-ED6F-437D-A0B3-24E64E1662D8}" srcOrd="1" destOrd="0" presId="urn:microsoft.com/office/officeart/2005/8/layout/process1"/>
    <dgm:cxn modelId="{435F4845-6693-4D22-A5DE-FB3B79E4FF0B}" type="presOf" srcId="{1590E3C5-7BC2-4888-ADCA-F98ED7771181}" destId="{15D9F6B3-0C40-462A-96BD-CBC48A0DDBBB}" srcOrd="0" destOrd="0" presId="urn:microsoft.com/office/officeart/2005/8/layout/process1"/>
    <dgm:cxn modelId="{231F5DA0-7BC6-41A4-88BA-68CB05F082C7}" type="presOf" srcId="{20DDF725-A611-468F-8AA0-436D504C9960}" destId="{6621BC48-05F9-4543-9447-E40C9541F2E6}" srcOrd="0" destOrd="0" presId="urn:microsoft.com/office/officeart/2005/8/layout/process1"/>
    <dgm:cxn modelId="{DEFA0B3C-1C87-4208-9620-B3BACC70054A}" srcId="{20DDF725-A611-468F-8AA0-436D504C9960}" destId="{3A4D3FC9-6389-46AD-B5D6-958F9B8AA501}" srcOrd="2" destOrd="0" parTransId="{5918B910-1E04-4C0F-BB38-42D636718980}" sibTransId="{33098D18-8E81-4F6A-ADA8-21B91EABD52B}"/>
    <dgm:cxn modelId="{12989AE2-AD8E-4120-8197-33850BFF9381}" type="presOf" srcId="{40532660-F422-4071-9E19-A0094533BDFE}" destId="{23A2501E-2396-4BBA-8D89-C953B67A97B2}" srcOrd="0" destOrd="0" presId="urn:microsoft.com/office/officeart/2005/8/layout/process1"/>
    <dgm:cxn modelId="{E1A31F83-604A-4479-B3FB-C6540376C73D}" srcId="{20DDF725-A611-468F-8AA0-436D504C9960}" destId="{E5127F90-F002-45F6-A1FD-82AB96A611D2}" srcOrd="0" destOrd="0" parTransId="{A9E0EF33-5B9F-4129-BFC0-115C4C44F67D}" sibTransId="{40532660-F422-4071-9E19-A0094533BDFE}"/>
    <dgm:cxn modelId="{799BDFCE-850D-4F2A-95F8-F89D1B7BF0FA}" srcId="{20DDF725-A611-468F-8AA0-436D504C9960}" destId="{4E6207C3-3BF3-44D7-A195-325FAB6BFEDA}" srcOrd="1" destOrd="0" parTransId="{4F5B1924-6868-46B9-BE31-CD7BA70B10FE}" sibTransId="{1590E3C5-7BC2-4888-ADCA-F98ED7771181}"/>
    <dgm:cxn modelId="{E270EAEA-AB42-4DB4-BD87-1B747D75857E}" type="presOf" srcId="{3A4D3FC9-6389-46AD-B5D6-958F9B8AA501}" destId="{C2D4993A-C269-479D-AD5D-C9DB2B131C75}" srcOrd="0" destOrd="0" presId="urn:microsoft.com/office/officeart/2005/8/layout/process1"/>
    <dgm:cxn modelId="{01943067-7617-4BB8-9C99-41CEF4332A20}" type="presOf" srcId="{4E6207C3-3BF3-44D7-A195-325FAB6BFEDA}" destId="{C2F751EF-EC1A-40F8-AFBF-3E69B4865B84}" srcOrd="0" destOrd="0" presId="urn:microsoft.com/office/officeart/2005/8/layout/process1"/>
    <dgm:cxn modelId="{555CAFD4-90D9-4FE0-85A2-0F32F15614E5}" type="presOf" srcId="{40532660-F422-4071-9E19-A0094533BDFE}" destId="{5C1AE4DE-17BE-44F5-8E83-3BA609004F1A}" srcOrd="1" destOrd="0" presId="urn:microsoft.com/office/officeart/2005/8/layout/process1"/>
    <dgm:cxn modelId="{70348F67-DB53-4618-B848-73ABBDCDED9C}" type="presOf" srcId="{E5127F90-F002-45F6-A1FD-82AB96A611D2}" destId="{4877DCB9-2285-435D-B652-71D1D1BA4016}" srcOrd="0" destOrd="0" presId="urn:microsoft.com/office/officeart/2005/8/layout/process1"/>
    <dgm:cxn modelId="{F4A99FB6-8954-4993-B72B-D45F7ED38BA3}" type="presParOf" srcId="{6621BC48-05F9-4543-9447-E40C9541F2E6}" destId="{4877DCB9-2285-435D-B652-71D1D1BA4016}" srcOrd="0" destOrd="0" presId="urn:microsoft.com/office/officeart/2005/8/layout/process1"/>
    <dgm:cxn modelId="{F700F030-8341-4D43-B053-FB4DE1B976EF}" type="presParOf" srcId="{6621BC48-05F9-4543-9447-E40C9541F2E6}" destId="{23A2501E-2396-4BBA-8D89-C953B67A97B2}" srcOrd="1" destOrd="0" presId="urn:microsoft.com/office/officeart/2005/8/layout/process1"/>
    <dgm:cxn modelId="{A6505A33-9541-411D-9526-E82F306E6EE7}" type="presParOf" srcId="{23A2501E-2396-4BBA-8D89-C953B67A97B2}" destId="{5C1AE4DE-17BE-44F5-8E83-3BA609004F1A}" srcOrd="0" destOrd="0" presId="urn:microsoft.com/office/officeart/2005/8/layout/process1"/>
    <dgm:cxn modelId="{2D837BBC-50BD-4079-849E-CC37FFDAA1B9}" type="presParOf" srcId="{6621BC48-05F9-4543-9447-E40C9541F2E6}" destId="{C2F751EF-EC1A-40F8-AFBF-3E69B4865B84}" srcOrd="2" destOrd="0" presId="urn:microsoft.com/office/officeart/2005/8/layout/process1"/>
    <dgm:cxn modelId="{306E7CF8-7077-42B7-B78B-0E43EAF44D28}" type="presParOf" srcId="{6621BC48-05F9-4543-9447-E40C9541F2E6}" destId="{15D9F6B3-0C40-462A-96BD-CBC48A0DDBBB}" srcOrd="3" destOrd="0" presId="urn:microsoft.com/office/officeart/2005/8/layout/process1"/>
    <dgm:cxn modelId="{09072BFB-D04B-4730-9969-65DC2B07A23D}" type="presParOf" srcId="{15D9F6B3-0C40-462A-96BD-CBC48A0DDBBB}" destId="{C8330F48-ED6F-437D-A0B3-24E64E1662D8}" srcOrd="0" destOrd="0" presId="urn:microsoft.com/office/officeart/2005/8/layout/process1"/>
    <dgm:cxn modelId="{D669F28C-28AA-45D2-923C-A95F87B82A89}" type="presParOf" srcId="{6621BC48-05F9-4543-9447-E40C9541F2E6}" destId="{C2D4993A-C269-479D-AD5D-C9DB2B131C75}" srcOrd="4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31C72ED-F186-49CE-8712-A75E03EE8006}" type="doc">
      <dgm:prSet loTypeId="urn:microsoft.com/office/officeart/2005/8/layout/hList6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EDF541CA-5DB8-47CC-BE1B-8E854CC47CEA}">
      <dgm:prSet phldrT="[Texto]"/>
      <dgm:spPr/>
      <dgm:t>
        <a:bodyPr/>
        <a:lstStyle/>
        <a:p>
          <a:r>
            <a:rPr lang="es-EC" b="1" i="1" dirty="0" smtClean="0">
              <a:solidFill>
                <a:srgbClr val="C00000"/>
              </a:solidFill>
            </a:rPr>
            <a:t>Publicidad:</a:t>
          </a:r>
          <a:endParaRPr lang="es-EC" b="1" i="1" dirty="0">
            <a:solidFill>
              <a:srgbClr val="C00000"/>
            </a:solidFill>
          </a:endParaRPr>
        </a:p>
      </dgm:t>
    </dgm:pt>
    <dgm:pt modelId="{046321AB-D021-459C-B414-B87661B923E0}" type="parTrans" cxnId="{196FE6DA-C866-4952-BE4B-47D38DBD8195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25BE00A6-5591-4641-8F82-893DA74DD01D}" type="sibTrans" cxnId="{196FE6DA-C866-4952-BE4B-47D38DBD8195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77A9977E-45C0-4237-B06A-51EBFA131BC1}">
      <dgm:prSet phldrT="[Texto]"/>
      <dgm:spPr/>
      <dgm:t>
        <a:bodyPr/>
        <a:lstStyle/>
        <a:p>
          <a:r>
            <a:rPr lang="es-EC" dirty="0" smtClean="0">
              <a:solidFill>
                <a:srgbClr val="002060"/>
              </a:solidFill>
            </a:rPr>
            <a:t>Redes sociales</a:t>
          </a:r>
          <a:endParaRPr lang="es-EC" dirty="0">
            <a:solidFill>
              <a:srgbClr val="002060"/>
            </a:solidFill>
          </a:endParaRPr>
        </a:p>
      </dgm:t>
    </dgm:pt>
    <dgm:pt modelId="{C9773309-FCDF-42CF-B2A8-E96A5DB748B1}" type="parTrans" cxnId="{32DC21A3-40DA-45C6-BE5D-454C7185C7CA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0F57E6DF-B0D3-40E5-976B-BD3C341EB773}" type="sibTrans" cxnId="{32DC21A3-40DA-45C6-BE5D-454C7185C7CA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F6F5BFFB-C446-48E2-8F64-4D90DCE86240}">
      <dgm:prSet phldrT="[Texto]"/>
      <dgm:spPr/>
      <dgm:t>
        <a:bodyPr/>
        <a:lstStyle/>
        <a:p>
          <a:r>
            <a:rPr lang="es-EC" b="1" i="1" dirty="0" smtClean="0">
              <a:solidFill>
                <a:srgbClr val="C00000"/>
              </a:solidFill>
            </a:rPr>
            <a:t>Promoción de Ventas: </a:t>
          </a:r>
          <a:endParaRPr lang="es-EC" b="1" i="1" dirty="0">
            <a:solidFill>
              <a:srgbClr val="C00000"/>
            </a:solidFill>
          </a:endParaRPr>
        </a:p>
      </dgm:t>
    </dgm:pt>
    <dgm:pt modelId="{87F72923-5770-45D4-ABEB-1398E86CE347}" type="parTrans" cxnId="{9B8FB0D2-2B57-4691-A229-4C359ABE2BC4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5C8304E9-0F5E-4380-894F-C3341D6A7E31}" type="sibTrans" cxnId="{9B8FB0D2-2B57-4691-A229-4C359ABE2BC4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AAC4EB2B-A151-4108-9983-C443D9D82059}">
      <dgm:prSet phldrT="[Texto]"/>
      <dgm:spPr/>
      <dgm:t>
        <a:bodyPr/>
        <a:lstStyle/>
        <a:p>
          <a:r>
            <a:rPr lang="es-EC" dirty="0" smtClean="0">
              <a:solidFill>
                <a:srgbClr val="002060"/>
              </a:solidFill>
            </a:rPr>
            <a:t>Cupones</a:t>
          </a:r>
          <a:endParaRPr lang="es-EC" dirty="0">
            <a:solidFill>
              <a:srgbClr val="002060"/>
            </a:solidFill>
          </a:endParaRPr>
        </a:p>
      </dgm:t>
    </dgm:pt>
    <dgm:pt modelId="{C3946EDF-9702-473A-BB6E-C147DDE887C5}" type="parTrans" cxnId="{47A49052-A1BE-4CF9-8356-96097F9AD707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1B6B0BF5-7EEE-4229-951C-8C0F9B4D45BC}" type="sibTrans" cxnId="{47A49052-A1BE-4CF9-8356-96097F9AD707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2C49EAAE-0CBF-476A-9114-7023C30F6E15}">
      <dgm:prSet phldrT="[Texto]"/>
      <dgm:spPr/>
      <dgm:t>
        <a:bodyPr/>
        <a:lstStyle/>
        <a:p>
          <a:r>
            <a:rPr lang="es-EC" b="1" i="1" dirty="0" smtClean="0">
              <a:solidFill>
                <a:srgbClr val="C00000"/>
              </a:solidFill>
            </a:rPr>
            <a:t>Relaciones Púbicas: </a:t>
          </a:r>
          <a:endParaRPr lang="es-EC" b="1" i="1" dirty="0">
            <a:solidFill>
              <a:srgbClr val="C00000"/>
            </a:solidFill>
          </a:endParaRPr>
        </a:p>
      </dgm:t>
    </dgm:pt>
    <dgm:pt modelId="{1F770391-7D73-4138-B591-954DC8DE82E0}" type="parTrans" cxnId="{4A0C755D-810E-4992-8472-B7931E718686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6961CD1C-DDDA-4443-95ED-1D44322A8343}" type="sibTrans" cxnId="{4A0C755D-810E-4992-8472-B7931E718686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DE25E046-3E56-455E-A2C2-68AD4A75B9F6}">
      <dgm:prSet phldrT="[Texto]"/>
      <dgm:spPr/>
      <dgm:t>
        <a:bodyPr/>
        <a:lstStyle/>
        <a:p>
          <a:r>
            <a:rPr lang="es-EC" dirty="0" smtClean="0">
              <a:solidFill>
                <a:srgbClr val="002060"/>
              </a:solidFill>
            </a:rPr>
            <a:t>Forjar relaciones con grupos de interés</a:t>
          </a:r>
          <a:endParaRPr lang="es-EC" dirty="0">
            <a:solidFill>
              <a:srgbClr val="002060"/>
            </a:solidFill>
          </a:endParaRPr>
        </a:p>
      </dgm:t>
    </dgm:pt>
    <dgm:pt modelId="{FB712CF2-CE00-428D-88EC-23FD1FC28477}" type="parTrans" cxnId="{F2B1D002-D7D0-43C5-8951-BDD2CFB1D7D0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43218B46-40EB-44EF-BC5E-CA153D7BBFC5}" type="sibTrans" cxnId="{F2B1D002-D7D0-43C5-8951-BDD2CFB1D7D0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7129CDAF-9DE6-4711-9977-7C39E13C1D1A}">
      <dgm:prSet phldrT="[Texto]"/>
      <dgm:spPr/>
      <dgm:t>
        <a:bodyPr/>
        <a:lstStyle/>
        <a:p>
          <a:r>
            <a:rPr lang="es-EC" dirty="0" smtClean="0">
              <a:solidFill>
                <a:srgbClr val="002060"/>
              </a:solidFill>
            </a:rPr>
            <a:t>Fortalecer vínculos con el público</a:t>
          </a:r>
          <a:endParaRPr lang="es-EC" dirty="0">
            <a:solidFill>
              <a:srgbClr val="002060"/>
            </a:solidFill>
          </a:endParaRPr>
        </a:p>
      </dgm:t>
    </dgm:pt>
    <dgm:pt modelId="{DEAD25BC-BD87-4AE1-B428-7CE1474DB63A}" type="parTrans" cxnId="{3F3F738F-9DAE-415D-8CC8-2B06EEEBB27F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15EC7B5F-3069-4C40-9DD2-ACE0EFCE7443}" type="sibTrans" cxnId="{3F3F738F-9DAE-415D-8CC8-2B06EEEBB27F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F00664DC-5C2B-42AE-B33E-75C53522DF79}">
      <dgm:prSet phldrT="[Texto]"/>
      <dgm:spPr/>
      <dgm:t>
        <a:bodyPr/>
        <a:lstStyle/>
        <a:p>
          <a:r>
            <a:rPr lang="es-EC" dirty="0" smtClean="0">
              <a:solidFill>
                <a:srgbClr val="002060"/>
              </a:solidFill>
            </a:rPr>
            <a:t> Radio</a:t>
          </a:r>
          <a:endParaRPr lang="es-EC" dirty="0">
            <a:solidFill>
              <a:srgbClr val="002060"/>
            </a:solidFill>
          </a:endParaRPr>
        </a:p>
      </dgm:t>
    </dgm:pt>
    <dgm:pt modelId="{C5D10386-34F3-43B4-978C-AE906AD59277}" type="parTrans" cxnId="{1C8FD5D3-CB9C-4E72-8002-BB2118A03BDE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1B100345-C97F-46F2-918B-5D9AC1CF967C}" type="sibTrans" cxnId="{1C8FD5D3-CB9C-4E72-8002-BB2118A03BDE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169E8FF6-1ADE-427C-A1F3-F0E1CAB82A44}">
      <dgm:prSet phldrT="[Texto]"/>
      <dgm:spPr/>
      <dgm:t>
        <a:bodyPr/>
        <a:lstStyle/>
        <a:p>
          <a:r>
            <a:rPr lang="es-EC" dirty="0" smtClean="0">
              <a:solidFill>
                <a:srgbClr val="002060"/>
              </a:solidFill>
            </a:rPr>
            <a:t>Internet</a:t>
          </a:r>
          <a:endParaRPr lang="es-EC" dirty="0">
            <a:solidFill>
              <a:srgbClr val="002060"/>
            </a:solidFill>
          </a:endParaRPr>
        </a:p>
      </dgm:t>
    </dgm:pt>
    <dgm:pt modelId="{0FE9B110-3680-4E5E-8B87-5D1527422116}" type="parTrans" cxnId="{D11F3E8B-F1B2-4789-B6B1-BFD700B45FE8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7DD3CE8F-586F-4918-AD21-EC02F80693A2}" type="sibTrans" cxnId="{D11F3E8B-F1B2-4789-B6B1-BFD700B45FE8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2597BBAA-2307-4696-91A8-6DD5156438B9}">
      <dgm:prSet phldrT="[Texto]"/>
      <dgm:spPr/>
      <dgm:t>
        <a:bodyPr/>
        <a:lstStyle/>
        <a:p>
          <a:r>
            <a:rPr lang="es-EC" dirty="0" smtClean="0">
              <a:solidFill>
                <a:srgbClr val="002060"/>
              </a:solidFill>
            </a:rPr>
            <a:t>Mailing</a:t>
          </a:r>
          <a:endParaRPr lang="es-EC" dirty="0">
            <a:solidFill>
              <a:srgbClr val="002060"/>
            </a:solidFill>
          </a:endParaRPr>
        </a:p>
      </dgm:t>
    </dgm:pt>
    <dgm:pt modelId="{23F4283B-5859-428A-808D-2878C4F51152}" type="parTrans" cxnId="{F4BBBB16-A36D-4974-BC40-97D4546F7513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450DC6C9-B005-49B2-A4A5-CCBD70602351}" type="sibTrans" cxnId="{F4BBBB16-A36D-4974-BC40-97D4546F7513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94FEC237-23B2-4E89-A575-1108F79DACD0}">
      <dgm:prSet phldrT="[Texto]"/>
      <dgm:spPr/>
      <dgm:t>
        <a:bodyPr/>
        <a:lstStyle/>
        <a:p>
          <a:r>
            <a:rPr lang="es-EC" dirty="0" smtClean="0">
              <a:solidFill>
                <a:srgbClr val="002060"/>
              </a:solidFill>
            </a:rPr>
            <a:t>Prensa Escrita</a:t>
          </a:r>
          <a:endParaRPr lang="es-EC" dirty="0">
            <a:solidFill>
              <a:srgbClr val="002060"/>
            </a:solidFill>
          </a:endParaRPr>
        </a:p>
      </dgm:t>
    </dgm:pt>
    <dgm:pt modelId="{639007AF-30DA-4E12-9AB5-40D190039962}" type="parTrans" cxnId="{D1C82106-FDBA-407A-9F8B-FD40D8AF3D42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38E34C1E-7143-43E4-A520-079EDCD6B133}" type="sibTrans" cxnId="{D1C82106-FDBA-407A-9F8B-FD40D8AF3D42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A239832F-DF93-4154-8949-C51D1D71B7AA}">
      <dgm:prSet phldrT="[Texto]"/>
      <dgm:spPr/>
      <dgm:t>
        <a:bodyPr/>
        <a:lstStyle/>
        <a:p>
          <a:r>
            <a:rPr lang="es-EC" dirty="0" smtClean="0">
              <a:solidFill>
                <a:srgbClr val="002060"/>
              </a:solidFill>
            </a:rPr>
            <a:t>Volantes</a:t>
          </a:r>
          <a:endParaRPr lang="es-EC" dirty="0">
            <a:solidFill>
              <a:srgbClr val="002060"/>
            </a:solidFill>
          </a:endParaRPr>
        </a:p>
      </dgm:t>
    </dgm:pt>
    <dgm:pt modelId="{3A992093-C389-459D-8A41-A57DEF06681F}" type="parTrans" cxnId="{781FB76B-BF61-47E0-A197-64D883EAA25F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E0B511A5-72EB-4DEC-A4DA-B6C941494538}" type="sibTrans" cxnId="{781FB76B-BF61-47E0-A197-64D883EAA25F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55CEE644-E995-4C74-BD2F-16E49E1ACE92}">
      <dgm:prSet phldrT="[Texto]"/>
      <dgm:spPr/>
      <dgm:t>
        <a:bodyPr/>
        <a:lstStyle/>
        <a:p>
          <a:r>
            <a:rPr lang="es-EC" dirty="0" smtClean="0">
              <a:solidFill>
                <a:srgbClr val="002060"/>
              </a:solidFill>
            </a:rPr>
            <a:t>Concursos </a:t>
          </a:r>
          <a:endParaRPr lang="es-EC" dirty="0">
            <a:solidFill>
              <a:srgbClr val="002060"/>
            </a:solidFill>
          </a:endParaRPr>
        </a:p>
      </dgm:t>
    </dgm:pt>
    <dgm:pt modelId="{292B8444-754C-4A57-9E43-12DBAE038FCC}" type="parTrans" cxnId="{D1BEE009-0664-4CF4-83BA-574094F79DA9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EAF42A20-07FA-41FF-B013-79E478841289}" type="sibTrans" cxnId="{D1BEE009-0664-4CF4-83BA-574094F79DA9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586AEE84-0B11-4853-BC9E-579755B926CD}">
      <dgm:prSet phldrT="[Texto]"/>
      <dgm:spPr/>
      <dgm:t>
        <a:bodyPr/>
        <a:lstStyle/>
        <a:p>
          <a:r>
            <a:rPr lang="es-EC" dirty="0" smtClean="0">
              <a:solidFill>
                <a:srgbClr val="002060"/>
              </a:solidFill>
            </a:rPr>
            <a:t>Descuentos </a:t>
          </a:r>
          <a:endParaRPr lang="es-EC" dirty="0">
            <a:solidFill>
              <a:srgbClr val="002060"/>
            </a:solidFill>
          </a:endParaRPr>
        </a:p>
      </dgm:t>
    </dgm:pt>
    <dgm:pt modelId="{F332643C-D408-4C7B-AC1A-AC11046CF348}" type="parTrans" cxnId="{A2F2C35F-54D4-430B-8FDD-30A7C6FD0941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039CF895-838E-45A0-84E8-79C6A73F964F}" type="sibTrans" cxnId="{A2F2C35F-54D4-430B-8FDD-30A7C6FD0941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1C296989-044D-4CB8-95AE-5BF76F9EC926}">
      <dgm:prSet phldrT="[Texto]"/>
      <dgm:spPr/>
      <dgm:t>
        <a:bodyPr/>
        <a:lstStyle/>
        <a:p>
          <a:r>
            <a:rPr lang="es-EC" dirty="0" smtClean="0">
              <a:solidFill>
                <a:srgbClr val="002060"/>
              </a:solidFill>
            </a:rPr>
            <a:t>Regalos de establecimiento</a:t>
          </a:r>
          <a:endParaRPr lang="es-EC" dirty="0">
            <a:solidFill>
              <a:srgbClr val="002060"/>
            </a:solidFill>
          </a:endParaRPr>
        </a:p>
      </dgm:t>
    </dgm:pt>
    <dgm:pt modelId="{CEE095CF-6A59-45D8-8CC0-6238B49BA52B}" type="parTrans" cxnId="{17781653-3AD5-4037-9607-79D28B361F04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97A9AF6C-74FA-4D24-A4AE-09C53E3557EC}" type="sibTrans" cxnId="{17781653-3AD5-4037-9607-79D28B361F04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2EEC81B7-6C7B-474B-8C82-FBF5E88C3C5E}">
      <dgm:prSet phldrT="[Texto]"/>
      <dgm:spPr/>
      <dgm:t>
        <a:bodyPr/>
        <a:lstStyle/>
        <a:p>
          <a:r>
            <a:rPr lang="es-EC" b="1" i="1" dirty="0" smtClean="0">
              <a:solidFill>
                <a:srgbClr val="C00000"/>
              </a:solidFill>
            </a:rPr>
            <a:t>Marketing Directo:</a:t>
          </a:r>
          <a:endParaRPr lang="es-EC" b="1" i="1" dirty="0">
            <a:solidFill>
              <a:srgbClr val="C00000"/>
            </a:solidFill>
          </a:endParaRPr>
        </a:p>
      </dgm:t>
    </dgm:pt>
    <dgm:pt modelId="{E5FFF64F-3AB4-4CCC-8E23-96E407046529}" type="parTrans" cxnId="{BD5B83C2-4CA0-4CC1-B837-53CF5F990444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E7FE144B-977F-426F-8A63-BFCE668DE52D}" type="sibTrans" cxnId="{BD5B83C2-4CA0-4CC1-B837-53CF5F990444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76F8C072-D283-42F3-BDAF-FE2F81EDD208}">
      <dgm:prSet/>
      <dgm:spPr/>
      <dgm:t>
        <a:bodyPr/>
        <a:lstStyle/>
        <a:p>
          <a:r>
            <a:rPr lang="es-EC" dirty="0" smtClean="0">
              <a:solidFill>
                <a:srgbClr val="002060"/>
              </a:solidFill>
            </a:rPr>
            <a:t>Líderes de opinión</a:t>
          </a:r>
          <a:endParaRPr lang="es-EC" dirty="0">
            <a:solidFill>
              <a:srgbClr val="002060"/>
            </a:solidFill>
          </a:endParaRPr>
        </a:p>
      </dgm:t>
    </dgm:pt>
    <dgm:pt modelId="{F15C43BA-E9E5-400C-9B96-BDE3B39F25F2}" type="parTrans" cxnId="{E40DD939-4B04-4D29-9569-61A37FE20028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BAD96F0D-34E0-4457-AA6C-9399F5E6B2E2}" type="sibTrans" cxnId="{E40DD939-4B04-4D29-9569-61A37FE20028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4B6F3D53-8A0E-450D-9B05-92BD74148C03}">
      <dgm:prSet/>
      <dgm:spPr/>
      <dgm:t>
        <a:bodyPr/>
        <a:lstStyle/>
        <a:p>
          <a:r>
            <a:rPr lang="es-EC" dirty="0" smtClean="0">
              <a:solidFill>
                <a:srgbClr val="002060"/>
              </a:solidFill>
            </a:rPr>
            <a:t>Mailing</a:t>
          </a:r>
          <a:endParaRPr lang="es-EC" dirty="0">
            <a:solidFill>
              <a:srgbClr val="002060"/>
            </a:solidFill>
          </a:endParaRPr>
        </a:p>
      </dgm:t>
    </dgm:pt>
    <dgm:pt modelId="{F85D2EBD-2142-4D1E-8090-29F41EDD2307}" type="parTrans" cxnId="{0FE22E12-BC09-4EE7-94D9-03F6DC268F7E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DE2285CB-80CB-4686-BC6E-A3BE937BEADA}" type="sibTrans" cxnId="{0FE22E12-BC09-4EE7-94D9-03F6DC268F7E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FB11785A-53F0-4447-9446-E07B84789EF5}">
      <dgm:prSet/>
      <dgm:spPr/>
      <dgm:t>
        <a:bodyPr/>
        <a:lstStyle/>
        <a:p>
          <a:r>
            <a:rPr lang="es-EC" dirty="0" smtClean="0">
              <a:solidFill>
                <a:srgbClr val="002060"/>
              </a:solidFill>
            </a:rPr>
            <a:t>Telefonía celular</a:t>
          </a:r>
          <a:endParaRPr lang="es-EC" dirty="0">
            <a:solidFill>
              <a:srgbClr val="002060"/>
            </a:solidFill>
          </a:endParaRPr>
        </a:p>
      </dgm:t>
    </dgm:pt>
    <dgm:pt modelId="{8DACE13F-08FC-4C69-ACB5-7137B85279E6}" type="parTrans" cxnId="{AE53DAEA-D7EA-4A50-8D9F-7DA43E9E6BB7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6271FA68-4337-4CEB-B09E-634F9FC44FDD}" type="sibTrans" cxnId="{AE53DAEA-D7EA-4A50-8D9F-7DA43E9E6BB7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0C58EA11-DD50-4E35-9D9C-2F03F6BB3F75}">
      <dgm:prSet phldrT="[Texto]"/>
      <dgm:spPr/>
      <dgm:t>
        <a:bodyPr/>
        <a:lstStyle/>
        <a:p>
          <a:r>
            <a:rPr lang="es-EC" dirty="0" smtClean="0">
              <a:solidFill>
                <a:srgbClr val="002060"/>
              </a:solidFill>
            </a:rPr>
            <a:t>Revistas</a:t>
          </a:r>
          <a:endParaRPr lang="es-EC" dirty="0">
            <a:solidFill>
              <a:srgbClr val="002060"/>
            </a:solidFill>
          </a:endParaRPr>
        </a:p>
      </dgm:t>
    </dgm:pt>
    <dgm:pt modelId="{A3591FD8-1745-4BB0-B5E3-4226E6D74747}" type="parTrans" cxnId="{E50E68F7-C153-4222-B28D-A1E834F410C2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C7688762-3733-4D1E-A85F-5431460ED84E}" type="sibTrans" cxnId="{E50E68F7-C153-4222-B28D-A1E834F410C2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EAD83E1F-B6BA-4250-AF4A-A7FBBFBA0204}" type="pres">
      <dgm:prSet presAssocID="{331C72ED-F186-49CE-8712-A75E03EE80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74359FE-476F-4C69-B22C-5B1898D46048}" type="pres">
      <dgm:prSet presAssocID="{EDF541CA-5DB8-47CC-BE1B-8E854CC47CE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1A3DB0-F19A-4D9C-AB41-679A6067183D}" type="pres">
      <dgm:prSet presAssocID="{25BE00A6-5591-4641-8F82-893DA74DD01D}" presName="sibTrans" presStyleCnt="0"/>
      <dgm:spPr/>
    </dgm:pt>
    <dgm:pt modelId="{884DE309-03E4-4B76-9D41-C31DC4F2AB99}" type="pres">
      <dgm:prSet presAssocID="{F6F5BFFB-C446-48E2-8F64-4D90DCE8624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331B93-4252-4982-B787-A0EBFEF92641}" type="pres">
      <dgm:prSet presAssocID="{5C8304E9-0F5E-4380-894F-C3341D6A7E31}" presName="sibTrans" presStyleCnt="0"/>
      <dgm:spPr/>
    </dgm:pt>
    <dgm:pt modelId="{77FE96F9-4291-4AEA-8C81-F841011DA4A3}" type="pres">
      <dgm:prSet presAssocID="{2C49EAAE-0CBF-476A-9114-7023C30F6E1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931036-947C-49C5-B691-A57500AA5341}" type="pres">
      <dgm:prSet presAssocID="{6961CD1C-DDDA-4443-95ED-1D44322A8343}" presName="sibTrans" presStyleCnt="0"/>
      <dgm:spPr/>
    </dgm:pt>
    <dgm:pt modelId="{5CA63E74-4628-4EC0-B043-F5B4A095EF65}" type="pres">
      <dgm:prSet presAssocID="{2EEC81B7-6C7B-474B-8C82-FBF5E88C3C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FE22E12-BC09-4EE7-94D9-03F6DC268F7E}" srcId="{2EEC81B7-6C7B-474B-8C82-FBF5E88C3C5E}" destId="{4B6F3D53-8A0E-450D-9B05-92BD74148C03}" srcOrd="1" destOrd="0" parTransId="{F85D2EBD-2142-4D1E-8090-29F41EDD2307}" sibTransId="{DE2285CB-80CB-4686-BC6E-A3BE937BEADA}"/>
    <dgm:cxn modelId="{9C937E7F-AF4A-482C-8820-9EF2B4EBFFE8}" type="presOf" srcId="{FB11785A-53F0-4447-9446-E07B84789EF5}" destId="{5CA63E74-4628-4EC0-B043-F5B4A095EF65}" srcOrd="0" destOrd="3" presId="urn:microsoft.com/office/officeart/2005/8/layout/hList6"/>
    <dgm:cxn modelId="{196FE6DA-C866-4952-BE4B-47D38DBD8195}" srcId="{331C72ED-F186-49CE-8712-A75E03EE8006}" destId="{EDF541CA-5DB8-47CC-BE1B-8E854CC47CEA}" srcOrd="0" destOrd="0" parTransId="{046321AB-D021-459C-B414-B87661B923E0}" sibTransId="{25BE00A6-5591-4641-8F82-893DA74DD01D}"/>
    <dgm:cxn modelId="{17781653-3AD5-4037-9607-79D28B361F04}" srcId="{F6F5BFFB-C446-48E2-8F64-4D90DCE86240}" destId="{1C296989-044D-4CB8-95AE-5BF76F9EC926}" srcOrd="3" destOrd="0" parTransId="{CEE095CF-6A59-45D8-8CC0-6238B49BA52B}" sibTransId="{97A9AF6C-74FA-4D24-A4AE-09C53E3557EC}"/>
    <dgm:cxn modelId="{1EA809FA-9CDB-4BEC-BA09-CC3DF7AA0892}" type="presOf" srcId="{2EEC81B7-6C7B-474B-8C82-FBF5E88C3C5E}" destId="{5CA63E74-4628-4EC0-B043-F5B4A095EF65}" srcOrd="0" destOrd="0" presId="urn:microsoft.com/office/officeart/2005/8/layout/hList6"/>
    <dgm:cxn modelId="{B5DD0615-65CA-4F11-B34F-7DAA13613392}" type="presOf" srcId="{AAC4EB2B-A151-4108-9983-C443D9D82059}" destId="{884DE309-03E4-4B76-9D41-C31DC4F2AB99}" srcOrd="0" destOrd="1" presId="urn:microsoft.com/office/officeart/2005/8/layout/hList6"/>
    <dgm:cxn modelId="{F2B1D002-D7D0-43C5-8951-BDD2CFB1D7D0}" srcId="{2C49EAAE-0CBF-476A-9114-7023C30F6E15}" destId="{DE25E046-3E56-455E-A2C2-68AD4A75B9F6}" srcOrd="0" destOrd="0" parTransId="{FB712CF2-CE00-428D-88EC-23FD1FC28477}" sibTransId="{43218B46-40EB-44EF-BC5E-CA153D7BBFC5}"/>
    <dgm:cxn modelId="{28AD01F6-F8BC-498D-A9F5-FFD48413ABCB}" type="presOf" srcId="{169E8FF6-1ADE-427C-A1F3-F0E1CAB82A44}" destId="{374359FE-476F-4C69-B22C-5B1898D46048}" srcOrd="0" destOrd="3" presId="urn:microsoft.com/office/officeart/2005/8/layout/hList6"/>
    <dgm:cxn modelId="{32DC21A3-40DA-45C6-BE5D-454C7185C7CA}" srcId="{EDF541CA-5DB8-47CC-BE1B-8E854CC47CEA}" destId="{77A9977E-45C0-4237-B06A-51EBFA131BC1}" srcOrd="0" destOrd="0" parTransId="{C9773309-FCDF-42CF-B2A8-E96A5DB748B1}" sibTransId="{0F57E6DF-B0D3-40E5-976B-BD3C341EB773}"/>
    <dgm:cxn modelId="{04935003-17F5-4670-ACAB-3ADAC5285F5F}" type="presOf" srcId="{94FEC237-23B2-4E89-A575-1108F79DACD0}" destId="{374359FE-476F-4C69-B22C-5B1898D46048}" srcOrd="0" destOrd="5" presId="urn:microsoft.com/office/officeart/2005/8/layout/hList6"/>
    <dgm:cxn modelId="{47A49052-A1BE-4CF9-8356-96097F9AD707}" srcId="{F6F5BFFB-C446-48E2-8F64-4D90DCE86240}" destId="{AAC4EB2B-A151-4108-9983-C443D9D82059}" srcOrd="0" destOrd="0" parTransId="{C3946EDF-9702-473A-BB6E-C147DDE887C5}" sibTransId="{1B6B0BF5-7EEE-4229-951C-8C0F9B4D45BC}"/>
    <dgm:cxn modelId="{D1C82106-FDBA-407A-9F8B-FD40D8AF3D42}" srcId="{EDF541CA-5DB8-47CC-BE1B-8E854CC47CEA}" destId="{94FEC237-23B2-4E89-A575-1108F79DACD0}" srcOrd="4" destOrd="0" parTransId="{639007AF-30DA-4E12-9AB5-40D190039962}" sibTransId="{38E34C1E-7143-43E4-A520-079EDCD6B133}"/>
    <dgm:cxn modelId="{E50E68F7-C153-4222-B28D-A1E834F410C2}" srcId="{EDF541CA-5DB8-47CC-BE1B-8E854CC47CEA}" destId="{0C58EA11-DD50-4E35-9D9C-2F03F6BB3F75}" srcOrd="5" destOrd="0" parTransId="{A3591FD8-1745-4BB0-B5E3-4226E6D74747}" sibTransId="{C7688762-3733-4D1E-A85F-5431460ED84E}"/>
    <dgm:cxn modelId="{D1BEE009-0664-4CF4-83BA-574094F79DA9}" srcId="{F6F5BFFB-C446-48E2-8F64-4D90DCE86240}" destId="{55CEE644-E995-4C74-BD2F-16E49E1ACE92}" srcOrd="1" destOrd="0" parTransId="{292B8444-754C-4A57-9E43-12DBAE038FCC}" sibTransId="{EAF42A20-07FA-41FF-B013-79E478841289}"/>
    <dgm:cxn modelId="{781FB76B-BF61-47E0-A197-64D883EAA25F}" srcId="{EDF541CA-5DB8-47CC-BE1B-8E854CC47CEA}" destId="{A239832F-DF93-4154-8949-C51D1D71B7AA}" srcOrd="6" destOrd="0" parTransId="{3A992093-C389-459D-8A41-A57DEF06681F}" sibTransId="{E0B511A5-72EB-4DEC-A4DA-B6C941494538}"/>
    <dgm:cxn modelId="{7F19C64B-A79F-4234-94E2-5639851A2FBF}" type="presOf" srcId="{586AEE84-0B11-4853-BC9E-579755B926CD}" destId="{884DE309-03E4-4B76-9D41-C31DC4F2AB99}" srcOrd="0" destOrd="3" presId="urn:microsoft.com/office/officeart/2005/8/layout/hList6"/>
    <dgm:cxn modelId="{D7AEFF24-D7BB-4148-A0B1-C6E1028DA804}" type="presOf" srcId="{F00664DC-5C2B-42AE-B33E-75C53522DF79}" destId="{374359FE-476F-4C69-B22C-5B1898D46048}" srcOrd="0" destOrd="2" presId="urn:microsoft.com/office/officeart/2005/8/layout/hList6"/>
    <dgm:cxn modelId="{F4BBBB16-A36D-4974-BC40-97D4546F7513}" srcId="{EDF541CA-5DB8-47CC-BE1B-8E854CC47CEA}" destId="{2597BBAA-2307-4696-91A8-6DD5156438B9}" srcOrd="3" destOrd="0" parTransId="{23F4283B-5859-428A-808D-2878C4F51152}" sibTransId="{450DC6C9-B005-49B2-A4A5-CCBD70602351}"/>
    <dgm:cxn modelId="{E4F18D8F-E510-4545-B4E2-702D561E6AA6}" type="presOf" srcId="{EDF541CA-5DB8-47CC-BE1B-8E854CC47CEA}" destId="{374359FE-476F-4C69-B22C-5B1898D46048}" srcOrd="0" destOrd="0" presId="urn:microsoft.com/office/officeart/2005/8/layout/hList6"/>
    <dgm:cxn modelId="{1D7E8EE0-5E4E-4CDA-BB52-65568DF80F59}" type="presOf" srcId="{4B6F3D53-8A0E-450D-9B05-92BD74148C03}" destId="{5CA63E74-4628-4EC0-B043-F5B4A095EF65}" srcOrd="0" destOrd="2" presId="urn:microsoft.com/office/officeart/2005/8/layout/hList6"/>
    <dgm:cxn modelId="{EA8A1CCF-5950-4F77-A5A2-658197A6EADB}" type="presOf" srcId="{2597BBAA-2307-4696-91A8-6DD5156438B9}" destId="{374359FE-476F-4C69-B22C-5B1898D46048}" srcOrd="0" destOrd="4" presId="urn:microsoft.com/office/officeart/2005/8/layout/hList6"/>
    <dgm:cxn modelId="{570363AD-D73D-4F52-891B-10C708D0B0A6}" type="presOf" srcId="{0C58EA11-DD50-4E35-9D9C-2F03F6BB3F75}" destId="{374359FE-476F-4C69-B22C-5B1898D46048}" srcOrd="0" destOrd="6" presId="urn:microsoft.com/office/officeart/2005/8/layout/hList6"/>
    <dgm:cxn modelId="{6CEB4EDD-2167-420B-B8F3-104636038A0C}" type="presOf" srcId="{7129CDAF-9DE6-4711-9977-7C39E13C1D1A}" destId="{77FE96F9-4291-4AEA-8C81-F841011DA4A3}" srcOrd="0" destOrd="2" presId="urn:microsoft.com/office/officeart/2005/8/layout/hList6"/>
    <dgm:cxn modelId="{A2F2C35F-54D4-430B-8FDD-30A7C6FD0941}" srcId="{F6F5BFFB-C446-48E2-8F64-4D90DCE86240}" destId="{586AEE84-0B11-4853-BC9E-579755B926CD}" srcOrd="2" destOrd="0" parTransId="{F332643C-D408-4C7B-AC1A-AC11046CF348}" sibTransId="{039CF895-838E-45A0-84E8-79C6A73F964F}"/>
    <dgm:cxn modelId="{4A0C755D-810E-4992-8472-B7931E718686}" srcId="{331C72ED-F186-49CE-8712-A75E03EE8006}" destId="{2C49EAAE-0CBF-476A-9114-7023C30F6E15}" srcOrd="2" destOrd="0" parTransId="{1F770391-7D73-4138-B591-954DC8DE82E0}" sibTransId="{6961CD1C-DDDA-4443-95ED-1D44322A8343}"/>
    <dgm:cxn modelId="{E6E11C09-EE83-428B-A564-95CCC3C5BDD9}" type="presOf" srcId="{F6F5BFFB-C446-48E2-8F64-4D90DCE86240}" destId="{884DE309-03E4-4B76-9D41-C31DC4F2AB99}" srcOrd="0" destOrd="0" presId="urn:microsoft.com/office/officeart/2005/8/layout/hList6"/>
    <dgm:cxn modelId="{1BE1C639-3E21-4599-A810-EF9486B2CB51}" type="presOf" srcId="{331C72ED-F186-49CE-8712-A75E03EE8006}" destId="{EAD83E1F-B6BA-4250-AF4A-A7FBBFBA0204}" srcOrd="0" destOrd="0" presId="urn:microsoft.com/office/officeart/2005/8/layout/hList6"/>
    <dgm:cxn modelId="{D11F3E8B-F1B2-4789-B6B1-BFD700B45FE8}" srcId="{EDF541CA-5DB8-47CC-BE1B-8E854CC47CEA}" destId="{169E8FF6-1ADE-427C-A1F3-F0E1CAB82A44}" srcOrd="2" destOrd="0" parTransId="{0FE9B110-3680-4E5E-8B87-5D1527422116}" sibTransId="{7DD3CE8F-586F-4918-AD21-EC02F80693A2}"/>
    <dgm:cxn modelId="{859E30BC-0A56-4EF2-A6C3-7C3BAE5799F7}" type="presOf" srcId="{77A9977E-45C0-4237-B06A-51EBFA131BC1}" destId="{374359FE-476F-4C69-B22C-5B1898D46048}" srcOrd="0" destOrd="1" presId="urn:microsoft.com/office/officeart/2005/8/layout/hList6"/>
    <dgm:cxn modelId="{5ADCF5D9-F995-46B2-941C-F837026D66CA}" type="presOf" srcId="{1C296989-044D-4CB8-95AE-5BF76F9EC926}" destId="{884DE309-03E4-4B76-9D41-C31DC4F2AB99}" srcOrd="0" destOrd="4" presId="urn:microsoft.com/office/officeart/2005/8/layout/hList6"/>
    <dgm:cxn modelId="{837060B6-94F8-4684-8C0C-4BFF7C6ECEF1}" type="presOf" srcId="{A239832F-DF93-4154-8949-C51D1D71B7AA}" destId="{374359FE-476F-4C69-B22C-5B1898D46048}" srcOrd="0" destOrd="7" presId="urn:microsoft.com/office/officeart/2005/8/layout/hList6"/>
    <dgm:cxn modelId="{9B8FB0D2-2B57-4691-A229-4C359ABE2BC4}" srcId="{331C72ED-F186-49CE-8712-A75E03EE8006}" destId="{F6F5BFFB-C446-48E2-8F64-4D90DCE86240}" srcOrd="1" destOrd="0" parTransId="{87F72923-5770-45D4-ABEB-1398E86CE347}" sibTransId="{5C8304E9-0F5E-4380-894F-C3341D6A7E31}"/>
    <dgm:cxn modelId="{A8CEF218-20E4-4AC5-8128-3AB73920F21F}" type="presOf" srcId="{55CEE644-E995-4C74-BD2F-16E49E1ACE92}" destId="{884DE309-03E4-4B76-9D41-C31DC4F2AB99}" srcOrd="0" destOrd="2" presId="urn:microsoft.com/office/officeart/2005/8/layout/hList6"/>
    <dgm:cxn modelId="{BD5B83C2-4CA0-4CC1-B837-53CF5F990444}" srcId="{331C72ED-F186-49CE-8712-A75E03EE8006}" destId="{2EEC81B7-6C7B-474B-8C82-FBF5E88C3C5E}" srcOrd="3" destOrd="0" parTransId="{E5FFF64F-3AB4-4CCC-8E23-96E407046529}" sibTransId="{E7FE144B-977F-426F-8A63-BFCE668DE52D}"/>
    <dgm:cxn modelId="{AE53DAEA-D7EA-4A50-8D9F-7DA43E9E6BB7}" srcId="{2EEC81B7-6C7B-474B-8C82-FBF5E88C3C5E}" destId="{FB11785A-53F0-4447-9446-E07B84789EF5}" srcOrd="2" destOrd="0" parTransId="{8DACE13F-08FC-4C69-ACB5-7137B85279E6}" sibTransId="{6271FA68-4337-4CEB-B09E-634F9FC44FDD}"/>
    <dgm:cxn modelId="{6B43B956-64CB-49C5-9A45-39287D82EF90}" type="presOf" srcId="{76F8C072-D283-42F3-BDAF-FE2F81EDD208}" destId="{5CA63E74-4628-4EC0-B043-F5B4A095EF65}" srcOrd="0" destOrd="1" presId="urn:microsoft.com/office/officeart/2005/8/layout/hList6"/>
    <dgm:cxn modelId="{1C8FD5D3-CB9C-4E72-8002-BB2118A03BDE}" srcId="{EDF541CA-5DB8-47CC-BE1B-8E854CC47CEA}" destId="{F00664DC-5C2B-42AE-B33E-75C53522DF79}" srcOrd="1" destOrd="0" parTransId="{C5D10386-34F3-43B4-978C-AE906AD59277}" sibTransId="{1B100345-C97F-46F2-918B-5D9AC1CF967C}"/>
    <dgm:cxn modelId="{3F3F738F-9DAE-415D-8CC8-2B06EEEBB27F}" srcId="{2C49EAAE-0CBF-476A-9114-7023C30F6E15}" destId="{7129CDAF-9DE6-4711-9977-7C39E13C1D1A}" srcOrd="1" destOrd="0" parTransId="{DEAD25BC-BD87-4AE1-B428-7CE1474DB63A}" sibTransId="{15EC7B5F-3069-4C40-9DD2-ACE0EFCE7443}"/>
    <dgm:cxn modelId="{CDF8E811-7815-4287-9FBD-13C84CF5244C}" type="presOf" srcId="{2C49EAAE-0CBF-476A-9114-7023C30F6E15}" destId="{77FE96F9-4291-4AEA-8C81-F841011DA4A3}" srcOrd="0" destOrd="0" presId="urn:microsoft.com/office/officeart/2005/8/layout/hList6"/>
    <dgm:cxn modelId="{E40DD939-4B04-4D29-9569-61A37FE20028}" srcId="{2EEC81B7-6C7B-474B-8C82-FBF5E88C3C5E}" destId="{76F8C072-D283-42F3-BDAF-FE2F81EDD208}" srcOrd="0" destOrd="0" parTransId="{F15C43BA-E9E5-400C-9B96-BDE3B39F25F2}" sibTransId="{BAD96F0D-34E0-4457-AA6C-9399F5E6B2E2}"/>
    <dgm:cxn modelId="{CD1A00F2-C572-4D96-9B7B-4412561DABC4}" type="presOf" srcId="{DE25E046-3E56-455E-A2C2-68AD4A75B9F6}" destId="{77FE96F9-4291-4AEA-8C81-F841011DA4A3}" srcOrd="0" destOrd="1" presId="urn:microsoft.com/office/officeart/2005/8/layout/hList6"/>
    <dgm:cxn modelId="{DD82B8AF-4C47-4D1F-8237-037FA4E0A7B3}" type="presParOf" srcId="{EAD83E1F-B6BA-4250-AF4A-A7FBBFBA0204}" destId="{374359FE-476F-4C69-B22C-5B1898D46048}" srcOrd="0" destOrd="0" presId="urn:microsoft.com/office/officeart/2005/8/layout/hList6"/>
    <dgm:cxn modelId="{DB774924-191E-4ABA-B285-B1DDD182723D}" type="presParOf" srcId="{EAD83E1F-B6BA-4250-AF4A-A7FBBFBA0204}" destId="{6F1A3DB0-F19A-4D9C-AB41-679A6067183D}" srcOrd="1" destOrd="0" presId="urn:microsoft.com/office/officeart/2005/8/layout/hList6"/>
    <dgm:cxn modelId="{2AA7129D-B47E-43FE-9FF6-F3B25F7042F9}" type="presParOf" srcId="{EAD83E1F-B6BA-4250-AF4A-A7FBBFBA0204}" destId="{884DE309-03E4-4B76-9D41-C31DC4F2AB99}" srcOrd="2" destOrd="0" presId="urn:microsoft.com/office/officeart/2005/8/layout/hList6"/>
    <dgm:cxn modelId="{5574CD67-B6D4-4CA9-99C9-0841AA3389D3}" type="presParOf" srcId="{EAD83E1F-B6BA-4250-AF4A-A7FBBFBA0204}" destId="{5E331B93-4252-4982-B787-A0EBFEF92641}" srcOrd="3" destOrd="0" presId="urn:microsoft.com/office/officeart/2005/8/layout/hList6"/>
    <dgm:cxn modelId="{45C7E820-DF2E-4115-8823-3DA383942474}" type="presParOf" srcId="{EAD83E1F-B6BA-4250-AF4A-A7FBBFBA0204}" destId="{77FE96F9-4291-4AEA-8C81-F841011DA4A3}" srcOrd="4" destOrd="0" presId="urn:microsoft.com/office/officeart/2005/8/layout/hList6"/>
    <dgm:cxn modelId="{37382675-0B8D-43A5-8D77-2F23ED73CA08}" type="presParOf" srcId="{EAD83E1F-B6BA-4250-AF4A-A7FBBFBA0204}" destId="{BB931036-947C-49C5-B691-A57500AA5341}" srcOrd="5" destOrd="0" presId="urn:microsoft.com/office/officeart/2005/8/layout/hList6"/>
    <dgm:cxn modelId="{30DB7A80-996E-487C-B6C3-26E0C54B03CF}" type="presParOf" srcId="{EAD83E1F-B6BA-4250-AF4A-A7FBBFBA0204}" destId="{5CA63E74-4628-4EC0-B043-F5B4A095EF65}" srcOrd="6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45DB7D3-979E-4214-ABDC-7558287F742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024F493-9C07-4111-A871-44241BD82BFE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800" b="1" dirty="0" smtClean="0">
              <a:solidFill>
                <a:schemeClr val="tx1"/>
              </a:solidFill>
            </a:rPr>
            <a:t>Ubicación óptima </a:t>
          </a:r>
          <a:r>
            <a:rPr lang="es-EC" sz="1800" dirty="0" smtClean="0">
              <a:solidFill>
                <a:schemeClr val="tx1"/>
              </a:solidFill>
            </a:rPr>
            <a:t>= Matriz de Localización utilizando el Método Cuantitativo por Puntos:</a:t>
          </a:r>
          <a:endParaRPr lang="es-EC" sz="1800" dirty="0">
            <a:solidFill>
              <a:schemeClr val="tx1"/>
            </a:solidFill>
          </a:endParaRPr>
        </a:p>
      </dgm:t>
    </dgm:pt>
    <dgm:pt modelId="{0712AB2F-C2C1-4006-902B-A5F024233B96}" type="parTrans" cxnId="{220F72A5-62ED-4AFF-B581-ACBD8ACFF02F}">
      <dgm:prSet/>
      <dgm:spPr/>
      <dgm:t>
        <a:bodyPr/>
        <a:lstStyle/>
        <a:p>
          <a:endParaRPr lang="es-EC" sz="1800"/>
        </a:p>
      </dgm:t>
    </dgm:pt>
    <dgm:pt modelId="{F471918C-6821-4C03-9F72-5C676F633F13}" type="sibTrans" cxnId="{220F72A5-62ED-4AFF-B581-ACBD8ACFF02F}">
      <dgm:prSet/>
      <dgm:spPr/>
      <dgm:t>
        <a:bodyPr/>
        <a:lstStyle/>
        <a:p>
          <a:endParaRPr lang="es-EC" sz="1800"/>
        </a:p>
      </dgm:t>
    </dgm:pt>
    <dgm:pt modelId="{A96BBBA5-C37C-4DA2-9AED-6109D155AEB6}">
      <dgm:prSet phldrT="[Texto]" custT="1"/>
      <dgm:spPr/>
      <dgm:t>
        <a:bodyPr/>
        <a:lstStyle/>
        <a:p>
          <a:r>
            <a:rPr lang="es-ES" sz="1800" dirty="0" smtClean="0">
              <a:solidFill>
                <a:srgbClr val="002060"/>
              </a:solidFill>
            </a:rPr>
            <a:t>Establecieron factores de decisión más importantes:</a:t>
          </a:r>
          <a:endParaRPr lang="es-EC" sz="1800" dirty="0">
            <a:solidFill>
              <a:srgbClr val="002060"/>
            </a:solidFill>
          </a:endParaRPr>
        </a:p>
      </dgm:t>
    </dgm:pt>
    <dgm:pt modelId="{E720A512-9C89-40DC-8CAA-5954E7F4084F}" type="parTrans" cxnId="{1C78F6A9-2783-4D05-9A49-0528F96B67A4}">
      <dgm:prSet/>
      <dgm:spPr/>
      <dgm:t>
        <a:bodyPr/>
        <a:lstStyle/>
        <a:p>
          <a:endParaRPr lang="es-EC" sz="1800"/>
        </a:p>
      </dgm:t>
    </dgm:pt>
    <dgm:pt modelId="{8AFF754B-20A2-48A4-A2F1-517FCC4DEA00}" type="sibTrans" cxnId="{1C78F6A9-2783-4D05-9A49-0528F96B67A4}">
      <dgm:prSet/>
      <dgm:spPr/>
      <dgm:t>
        <a:bodyPr/>
        <a:lstStyle/>
        <a:p>
          <a:endParaRPr lang="es-EC" sz="1800"/>
        </a:p>
      </dgm:t>
    </dgm:pt>
    <dgm:pt modelId="{7333C063-3704-4C94-A0E1-E81E444320B1}">
      <dgm:prSet custT="1"/>
      <dgm:spPr/>
      <dgm:t>
        <a:bodyPr/>
        <a:lstStyle/>
        <a:p>
          <a:r>
            <a:rPr lang="es-ES" sz="1800" dirty="0" smtClean="0">
              <a:solidFill>
                <a:srgbClr val="002060"/>
              </a:solidFill>
            </a:rPr>
            <a:t>Estableció peso a cada factor de decisión cuya sumatoria es de 1.</a:t>
          </a:r>
          <a:endParaRPr lang="es-EC" sz="1800" dirty="0">
            <a:solidFill>
              <a:srgbClr val="002060"/>
            </a:solidFill>
          </a:endParaRPr>
        </a:p>
      </dgm:t>
    </dgm:pt>
    <dgm:pt modelId="{C2764B62-E615-4229-8A57-70D22F9F6937}" type="parTrans" cxnId="{67F3E23A-8DF9-4E36-8E90-6716E766EBBD}">
      <dgm:prSet/>
      <dgm:spPr/>
      <dgm:t>
        <a:bodyPr/>
        <a:lstStyle/>
        <a:p>
          <a:endParaRPr lang="es-EC" sz="1800"/>
        </a:p>
      </dgm:t>
    </dgm:pt>
    <dgm:pt modelId="{52618125-C403-4550-B804-22C954E86592}" type="sibTrans" cxnId="{67F3E23A-8DF9-4E36-8E90-6716E766EBBD}">
      <dgm:prSet/>
      <dgm:spPr/>
      <dgm:t>
        <a:bodyPr/>
        <a:lstStyle/>
        <a:p>
          <a:endParaRPr lang="es-EC" sz="1800"/>
        </a:p>
      </dgm:t>
    </dgm:pt>
    <dgm:pt modelId="{DEDC978B-DEE3-49A3-B7FD-70BA81759BFB}">
      <dgm:prSet custT="1"/>
      <dgm:spPr/>
      <dgm:t>
        <a:bodyPr/>
        <a:lstStyle/>
        <a:p>
          <a:r>
            <a:rPr lang="es-ES" sz="1800" dirty="0" smtClean="0">
              <a:solidFill>
                <a:srgbClr val="002060"/>
              </a:solidFill>
            </a:rPr>
            <a:t>Determinaron tres posibles alternativas de ubicación. Calificando cada alternativa en base a los factores:</a:t>
          </a:r>
          <a:endParaRPr lang="es-EC" sz="1800" dirty="0">
            <a:solidFill>
              <a:srgbClr val="002060"/>
            </a:solidFill>
          </a:endParaRPr>
        </a:p>
      </dgm:t>
    </dgm:pt>
    <dgm:pt modelId="{32F8DCB9-64D4-442A-9FA4-B02A38D6FA66}" type="parTrans" cxnId="{66418B7C-E31B-4855-9D7B-53673CB6C3CB}">
      <dgm:prSet/>
      <dgm:spPr/>
      <dgm:t>
        <a:bodyPr/>
        <a:lstStyle/>
        <a:p>
          <a:endParaRPr lang="es-EC" sz="1800"/>
        </a:p>
      </dgm:t>
    </dgm:pt>
    <dgm:pt modelId="{16FEEA1E-EEFD-4AE4-9E5E-B0BC16480543}" type="sibTrans" cxnId="{66418B7C-E31B-4855-9D7B-53673CB6C3CB}">
      <dgm:prSet/>
      <dgm:spPr/>
      <dgm:t>
        <a:bodyPr/>
        <a:lstStyle/>
        <a:p>
          <a:endParaRPr lang="es-EC" sz="1800"/>
        </a:p>
      </dgm:t>
    </dgm:pt>
    <dgm:pt modelId="{6B036F5A-76D3-4441-A541-FB4F317C72C9}">
      <dgm:prSet custT="1"/>
      <dgm:spPr/>
      <dgm:t>
        <a:bodyPr/>
        <a:lstStyle/>
        <a:p>
          <a:r>
            <a:rPr lang="es-ES" sz="1800" dirty="0" smtClean="0">
              <a:solidFill>
                <a:srgbClr val="002060"/>
              </a:solidFill>
            </a:rPr>
            <a:t>Se obtuvo la calificación ponderada (calificación por peso de cada factor ). El mayor resultado determina la opción a elegirse. </a:t>
          </a:r>
          <a:endParaRPr lang="es-EC" sz="1800" dirty="0">
            <a:solidFill>
              <a:srgbClr val="002060"/>
            </a:solidFill>
          </a:endParaRPr>
        </a:p>
      </dgm:t>
    </dgm:pt>
    <dgm:pt modelId="{1F6B05E6-9001-4547-AE65-3D932A5111B3}" type="parTrans" cxnId="{8042D593-AB66-45AE-9E0A-BF76127C83F1}">
      <dgm:prSet/>
      <dgm:spPr/>
      <dgm:t>
        <a:bodyPr/>
        <a:lstStyle/>
        <a:p>
          <a:endParaRPr lang="es-EC" sz="1800"/>
        </a:p>
      </dgm:t>
    </dgm:pt>
    <dgm:pt modelId="{D7B47945-5AB8-43EA-B65B-F93FE33D24F2}" type="sibTrans" cxnId="{8042D593-AB66-45AE-9E0A-BF76127C83F1}">
      <dgm:prSet/>
      <dgm:spPr/>
      <dgm:t>
        <a:bodyPr/>
        <a:lstStyle/>
        <a:p>
          <a:endParaRPr lang="es-EC" sz="1800"/>
        </a:p>
      </dgm:t>
    </dgm:pt>
    <dgm:pt modelId="{D515956D-84EC-4AFF-BE78-0AE729CC373F}">
      <dgm:prSet phldrT="[Texto]" custT="1"/>
      <dgm:spPr/>
      <dgm:t>
        <a:bodyPr/>
        <a:lstStyle/>
        <a:p>
          <a:endParaRPr lang="es-EC" sz="600" dirty="0">
            <a:solidFill>
              <a:srgbClr val="002060"/>
            </a:solidFill>
          </a:endParaRPr>
        </a:p>
      </dgm:t>
    </dgm:pt>
    <dgm:pt modelId="{7023D3DC-FA02-44EB-89E0-AB6BCA9A6887}" type="parTrans" cxnId="{10773549-FFDB-48D9-9146-B438975AD93D}">
      <dgm:prSet/>
      <dgm:spPr/>
      <dgm:t>
        <a:bodyPr/>
        <a:lstStyle/>
        <a:p>
          <a:endParaRPr lang="es-EC"/>
        </a:p>
      </dgm:t>
    </dgm:pt>
    <dgm:pt modelId="{C2DC8258-254C-4BCB-84F5-B94F4434A4E3}" type="sibTrans" cxnId="{10773549-FFDB-48D9-9146-B438975AD93D}">
      <dgm:prSet/>
      <dgm:spPr/>
      <dgm:t>
        <a:bodyPr/>
        <a:lstStyle/>
        <a:p>
          <a:endParaRPr lang="es-EC"/>
        </a:p>
      </dgm:t>
    </dgm:pt>
    <dgm:pt modelId="{D2F9E45F-29B6-4D2C-A939-6B3603E224B4}">
      <dgm:prSet custT="1"/>
      <dgm:spPr/>
      <dgm:t>
        <a:bodyPr/>
        <a:lstStyle/>
        <a:p>
          <a:endParaRPr lang="es-EC" sz="600" dirty="0">
            <a:solidFill>
              <a:srgbClr val="002060"/>
            </a:solidFill>
          </a:endParaRPr>
        </a:p>
      </dgm:t>
    </dgm:pt>
    <dgm:pt modelId="{DEF27BC5-EFCA-4AA8-901D-E1AE488C604E}" type="parTrans" cxnId="{DEEA0E79-0E82-45E9-AF4F-B10D9EE511B1}">
      <dgm:prSet/>
      <dgm:spPr/>
      <dgm:t>
        <a:bodyPr/>
        <a:lstStyle/>
        <a:p>
          <a:endParaRPr lang="es-EC"/>
        </a:p>
      </dgm:t>
    </dgm:pt>
    <dgm:pt modelId="{01E82A2B-484C-476F-8A06-C721E3D5BE29}" type="sibTrans" cxnId="{DEEA0E79-0E82-45E9-AF4F-B10D9EE511B1}">
      <dgm:prSet/>
      <dgm:spPr/>
      <dgm:t>
        <a:bodyPr/>
        <a:lstStyle/>
        <a:p>
          <a:endParaRPr lang="es-EC"/>
        </a:p>
      </dgm:t>
    </dgm:pt>
    <dgm:pt modelId="{1A6DA3E2-0AB1-463E-BA31-618739553271}">
      <dgm:prSet custT="1"/>
      <dgm:spPr/>
      <dgm:t>
        <a:bodyPr/>
        <a:lstStyle/>
        <a:p>
          <a:endParaRPr lang="es-EC" sz="600" dirty="0">
            <a:solidFill>
              <a:srgbClr val="002060"/>
            </a:solidFill>
          </a:endParaRPr>
        </a:p>
      </dgm:t>
    </dgm:pt>
    <dgm:pt modelId="{ECF0CFB4-F776-4490-B7B3-7C7C1D643458}" type="parTrans" cxnId="{36A4843C-E87A-46A7-98B5-A7CC3F4FCAAF}">
      <dgm:prSet/>
      <dgm:spPr/>
      <dgm:t>
        <a:bodyPr/>
        <a:lstStyle/>
        <a:p>
          <a:endParaRPr lang="es-EC"/>
        </a:p>
      </dgm:t>
    </dgm:pt>
    <dgm:pt modelId="{473E2E5F-D3F9-4274-A0AB-F1BC051B03FE}" type="sibTrans" cxnId="{36A4843C-E87A-46A7-98B5-A7CC3F4FCAAF}">
      <dgm:prSet/>
      <dgm:spPr/>
      <dgm:t>
        <a:bodyPr/>
        <a:lstStyle/>
        <a:p>
          <a:endParaRPr lang="es-EC"/>
        </a:p>
      </dgm:t>
    </dgm:pt>
    <dgm:pt modelId="{E6E2355B-1233-467F-9261-33379EF3A3BE}" type="pres">
      <dgm:prSet presAssocID="{545DB7D3-979E-4214-ABDC-7558287F74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8A576FE-34DC-440C-AACF-6F3683708180}" type="pres">
      <dgm:prSet presAssocID="{2024F493-9C07-4111-A871-44241BD82BFE}" presName="parentText" presStyleLbl="node1" presStyleIdx="0" presStyleCnt="1" custScaleX="88573" custScaleY="65345" custLinFactNeighborX="-35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751BE2-8A64-4BDE-8AAF-5F74DB69F267}" type="pres">
      <dgm:prSet presAssocID="{2024F493-9C07-4111-A871-44241BD82BFE}" presName="childText" presStyleLbl="revTx" presStyleIdx="0" presStyleCnt="1" custScaleX="97857" custLinFactNeighborY="86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7F3E23A-8DF9-4E36-8E90-6716E766EBBD}" srcId="{2024F493-9C07-4111-A871-44241BD82BFE}" destId="{7333C063-3704-4C94-A0E1-E81E444320B1}" srcOrd="2" destOrd="0" parTransId="{C2764B62-E615-4229-8A57-70D22F9F6937}" sibTransId="{52618125-C403-4550-B804-22C954E86592}"/>
    <dgm:cxn modelId="{2BDF810C-EB1F-4202-BEE8-76F3E65590F3}" type="presOf" srcId="{2024F493-9C07-4111-A871-44241BD82BFE}" destId="{18A576FE-34DC-440C-AACF-6F3683708180}" srcOrd="0" destOrd="0" presId="urn:microsoft.com/office/officeart/2005/8/layout/vList2"/>
    <dgm:cxn modelId="{1C78F6A9-2783-4D05-9A49-0528F96B67A4}" srcId="{2024F493-9C07-4111-A871-44241BD82BFE}" destId="{A96BBBA5-C37C-4DA2-9AED-6109D155AEB6}" srcOrd="0" destOrd="0" parTransId="{E720A512-9C89-40DC-8CAA-5954E7F4084F}" sibTransId="{8AFF754B-20A2-48A4-A2F1-517FCC4DEA00}"/>
    <dgm:cxn modelId="{DEEA0E79-0E82-45E9-AF4F-B10D9EE511B1}" srcId="{2024F493-9C07-4111-A871-44241BD82BFE}" destId="{D2F9E45F-29B6-4D2C-A939-6B3603E224B4}" srcOrd="3" destOrd="0" parTransId="{DEF27BC5-EFCA-4AA8-901D-E1AE488C604E}" sibTransId="{01E82A2B-484C-476F-8A06-C721E3D5BE29}"/>
    <dgm:cxn modelId="{8042D593-AB66-45AE-9E0A-BF76127C83F1}" srcId="{2024F493-9C07-4111-A871-44241BD82BFE}" destId="{6B036F5A-76D3-4441-A541-FB4F317C72C9}" srcOrd="6" destOrd="0" parTransId="{1F6B05E6-9001-4547-AE65-3D932A5111B3}" sibTransId="{D7B47945-5AB8-43EA-B65B-F93FE33D24F2}"/>
    <dgm:cxn modelId="{84B00EC6-F7DE-434C-A38C-339CDB1B3A3E}" type="presOf" srcId="{6B036F5A-76D3-4441-A541-FB4F317C72C9}" destId="{3A751BE2-8A64-4BDE-8AAF-5F74DB69F267}" srcOrd="0" destOrd="6" presId="urn:microsoft.com/office/officeart/2005/8/layout/vList2"/>
    <dgm:cxn modelId="{155E18CA-1BD7-4A17-8145-30BFA3DAD2AE}" type="presOf" srcId="{D2F9E45F-29B6-4D2C-A939-6B3603E224B4}" destId="{3A751BE2-8A64-4BDE-8AAF-5F74DB69F267}" srcOrd="0" destOrd="3" presId="urn:microsoft.com/office/officeart/2005/8/layout/vList2"/>
    <dgm:cxn modelId="{E2DFF5B4-4BC8-4342-B80B-CB5DB01082E9}" type="presOf" srcId="{1A6DA3E2-0AB1-463E-BA31-618739553271}" destId="{3A751BE2-8A64-4BDE-8AAF-5F74DB69F267}" srcOrd="0" destOrd="5" presId="urn:microsoft.com/office/officeart/2005/8/layout/vList2"/>
    <dgm:cxn modelId="{36A4843C-E87A-46A7-98B5-A7CC3F4FCAAF}" srcId="{2024F493-9C07-4111-A871-44241BD82BFE}" destId="{1A6DA3E2-0AB1-463E-BA31-618739553271}" srcOrd="5" destOrd="0" parTransId="{ECF0CFB4-F776-4490-B7B3-7C7C1D643458}" sibTransId="{473E2E5F-D3F9-4274-A0AB-F1BC051B03FE}"/>
    <dgm:cxn modelId="{9373487D-4362-4158-9CAD-B10BE8E66975}" type="presOf" srcId="{D515956D-84EC-4AFF-BE78-0AE729CC373F}" destId="{3A751BE2-8A64-4BDE-8AAF-5F74DB69F267}" srcOrd="0" destOrd="1" presId="urn:microsoft.com/office/officeart/2005/8/layout/vList2"/>
    <dgm:cxn modelId="{10773549-FFDB-48D9-9146-B438975AD93D}" srcId="{2024F493-9C07-4111-A871-44241BD82BFE}" destId="{D515956D-84EC-4AFF-BE78-0AE729CC373F}" srcOrd="1" destOrd="0" parTransId="{7023D3DC-FA02-44EB-89E0-AB6BCA9A6887}" sibTransId="{C2DC8258-254C-4BCB-84F5-B94F4434A4E3}"/>
    <dgm:cxn modelId="{8A1A84FF-CA78-4069-AD4F-D9E9E639BE92}" type="presOf" srcId="{7333C063-3704-4C94-A0E1-E81E444320B1}" destId="{3A751BE2-8A64-4BDE-8AAF-5F74DB69F267}" srcOrd="0" destOrd="2" presId="urn:microsoft.com/office/officeart/2005/8/layout/vList2"/>
    <dgm:cxn modelId="{CA669CA3-AB9B-4EE7-AD99-B2DCFAD3D9EA}" type="presOf" srcId="{DEDC978B-DEE3-49A3-B7FD-70BA81759BFB}" destId="{3A751BE2-8A64-4BDE-8AAF-5F74DB69F267}" srcOrd="0" destOrd="4" presId="urn:microsoft.com/office/officeart/2005/8/layout/vList2"/>
    <dgm:cxn modelId="{824E6913-0FEC-4C62-9D98-0BD23014050B}" type="presOf" srcId="{545DB7D3-979E-4214-ABDC-7558287F7426}" destId="{E6E2355B-1233-467F-9261-33379EF3A3BE}" srcOrd="0" destOrd="0" presId="urn:microsoft.com/office/officeart/2005/8/layout/vList2"/>
    <dgm:cxn modelId="{66418B7C-E31B-4855-9D7B-53673CB6C3CB}" srcId="{2024F493-9C07-4111-A871-44241BD82BFE}" destId="{DEDC978B-DEE3-49A3-B7FD-70BA81759BFB}" srcOrd="4" destOrd="0" parTransId="{32F8DCB9-64D4-442A-9FA4-B02A38D6FA66}" sibTransId="{16FEEA1E-EEFD-4AE4-9E5E-B0BC16480543}"/>
    <dgm:cxn modelId="{C3BE86FD-5EA1-4A98-B451-6A8C1B0927F2}" type="presOf" srcId="{A96BBBA5-C37C-4DA2-9AED-6109D155AEB6}" destId="{3A751BE2-8A64-4BDE-8AAF-5F74DB69F267}" srcOrd="0" destOrd="0" presId="urn:microsoft.com/office/officeart/2005/8/layout/vList2"/>
    <dgm:cxn modelId="{220F72A5-62ED-4AFF-B581-ACBD8ACFF02F}" srcId="{545DB7D3-979E-4214-ABDC-7558287F7426}" destId="{2024F493-9C07-4111-A871-44241BD82BFE}" srcOrd="0" destOrd="0" parTransId="{0712AB2F-C2C1-4006-902B-A5F024233B96}" sibTransId="{F471918C-6821-4C03-9F72-5C676F633F13}"/>
    <dgm:cxn modelId="{FB5E9859-EE30-4A00-8C73-BD1471C104B1}" type="presParOf" srcId="{E6E2355B-1233-467F-9261-33379EF3A3BE}" destId="{18A576FE-34DC-440C-AACF-6F3683708180}" srcOrd="0" destOrd="0" presId="urn:microsoft.com/office/officeart/2005/8/layout/vList2"/>
    <dgm:cxn modelId="{9089D762-8B48-4CC0-B5E4-2239C14BE94D}" type="presParOf" srcId="{E6E2355B-1233-467F-9261-33379EF3A3BE}" destId="{3A751BE2-8A64-4BDE-8AAF-5F74DB69F267}" srcOrd="1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5D6901E-2B8A-435A-A03C-4EF00A3DAC41}" type="doc">
      <dgm:prSet loTypeId="urn:microsoft.com/office/officeart/2005/8/layout/chevron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B5B39E4E-8EF1-4975-9F32-DC6458623C57}">
      <dgm:prSet phldrT="[Texto]" custT="1"/>
      <dgm:spPr/>
      <dgm:t>
        <a:bodyPr/>
        <a:lstStyle/>
        <a:p>
          <a:r>
            <a:rPr lang="es-EC" sz="1300" dirty="0" smtClean="0"/>
            <a:t>Crecimiento Venta</a:t>
          </a:r>
          <a:endParaRPr lang="es-EC" sz="1300" dirty="0"/>
        </a:p>
      </dgm:t>
    </dgm:pt>
    <dgm:pt modelId="{53B2808D-73DF-49EE-BA28-7F653A5BF231}" type="parTrans" cxnId="{9CE2DC37-DE21-4C6C-B545-5148C6CF8BA8}">
      <dgm:prSet/>
      <dgm:spPr/>
      <dgm:t>
        <a:bodyPr/>
        <a:lstStyle/>
        <a:p>
          <a:endParaRPr lang="es-EC"/>
        </a:p>
      </dgm:t>
    </dgm:pt>
    <dgm:pt modelId="{674A8931-5FD4-4B21-BCC4-D00AC7CFF63A}" type="sibTrans" cxnId="{9CE2DC37-DE21-4C6C-B545-5148C6CF8BA8}">
      <dgm:prSet/>
      <dgm:spPr/>
      <dgm:t>
        <a:bodyPr/>
        <a:lstStyle/>
        <a:p>
          <a:endParaRPr lang="es-EC"/>
        </a:p>
      </dgm:t>
    </dgm:pt>
    <dgm:pt modelId="{6BD5BEDF-1526-4343-8907-C1E4D9EB322C}">
      <dgm:prSet phldrT="[Texto]" custT="1"/>
      <dgm:spPr/>
      <dgm:t>
        <a:bodyPr/>
        <a:lstStyle/>
        <a:p>
          <a:r>
            <a:rPr lang="es-EC" sz="1200" dirty="0" smtClean="0"/>
            <a:t>10% al segundo año</a:t>
          </a:r>
          <a:endParaRPr lang="es-EC" sz="1200" dirty="0"/>
        </a:p>
      </dgm:t>
    </dgm:pt>
    <dgm:pt modelId="{ECDAE535-5068-45F2-9433-B6537B6F5708}" type="parTrans" cxnId="{4F676ECE-6689-42B2-B641-E311552CACEB}">
      <dgm:prSet/>
      <dgm:spPr/>
      <dgm:t>
        <a:bodyPr/>
        <a:lstStyle/>
        <a:p>
          <a:endParaRPr lang="es-EC"/>
        </a:p>
      </dgm:t>
    </dgm:pt>
    <dgm:pt modelId="{40EC65D8-CFEA-482E-83F3-5FF93D630E06}" type="sibTrans" cxnId="{4F676ECE-6689-42B2-B641-E311552CACEB}">
      <dgm:prSet/>
      <dgm:spPr/>
      <dgm:t>
        <a:bodyPr/>
        <a:lstStyle/>
        <a:p>
          <a:endParaRPr lang="es-EC"/>
        </a:p>
      </dgm:t>
    </dgm:pt>
    <dgm:pt modelId="{8DB35A09-ACF0-4B80-A206-7FABF6EE91D4}">
      <dgm:prSet phldrT="[Texto]" custT="1"/>
      <dgm:spPr/>
      <dgm:t>
        <a:bodyPr/>
        <a:lstStyle/>
        <a:p>
          <a:r>
            <a:rPr lang="es-EC" sz="1300" dirty="0" smtClean="0"/>
            <a:t>Perpetuidad</a:t>
          </a:r>
          <a:endParaRPr lang="es-EC" sz="1300" dirty="0"/>
        </a:p>
      </dgm:t>
    </dgm:pt>
    <dgm:pt modelId="{7600433C-17EA-4911-82FE-050C832E2A47}" type="parTrans" cxnId="{61A4DF90-DCCE-4FED-8463-7E0899944340}">
      <dgm:prSet/>
      <dgm:spPr/>
      <dgm:t>
        <a:bodyPr/>
        <a:lstStyle/>
        <a:p>
          <a:endParaRPr lang="es-EC"/>
        </a:p>
      </dgm:t>
    </dgm:pt>
    <dgm:pt modelId="{31AB81EC-5D19-4164-9352-41B2477C1C1C}" type="sibTrans" cxnId="{61A4DF90-DCCE-4FED-8463-7E0899944340}">
      <dgm:prSet/>
      <dgm:spPr/>
      <dgm:t>
        <a:bodyPr/>
        <a:lstStyle/>
        <a:p>
          <a:endParaRPr lang="es-EC"/>
        </a:p>
      </dgm:t>
    </dgm:pt>
    <dgm:pt modelId="{8D5CCBC8-FEBB-4D1A-BAC1-23F25B2AD534}">
      <dgm:prSet phldrT="[Texto]" custT="1"/>
      <dgm:spPr/>
      <dgm:t>
        <a:bodyPr/>
        <a:lstStyle/>
        <a:p>
          <a:r>
            <a:rPr lang="es-EC" sz="1200" dirty="0" smtClean="0"/>
            <a:t>Crecimiento del 3%</a:t>
          </a:r>
          <a:endParaRPr lang="es-EC" sz="1200" dirty="0"/>
        </a:p>
      </dgm:t>
    </dgm:pt>
    <dgm:pt modelId="{307F71B0-8696-45EA-9D30-39D002EE095D}" type="parTrans" cxnId="{250EEF94-F68E-4F21-AAEB-FAE38D7147AD}">
      <dgm:prSet/>
      <dgm:spPr/>
      <dgm:t>
        <a:bodyPr/>
        <a:lstStyle/>
        <a:p>
          <a:endParaRPr lang="es-EC"/>
        </a:p>
      </dgm:t>
    </dgm:pt>
    <dgm:pt modelId="{66F0CF3C-AF73-47BF-94FC-B5A582704A11}" type="sibTrans" cxnId="{250EEF94-F68E-4F21-AAEB-FAE38D7147AD}">
      <dgm:prSet/>
      <dgm:spPr/>
      <dgm:t>
        <a:bodyPr/>
        <a:lstStyle/>
        <a:p>
          <a:endParaRPr lang="es-EC"/>
        </a:p>
      </dgm:t>
    </dgm:pt>
    <dgm:pt modelId="{B62BC93C-9034-4C08-94C7-9B3BB61A0F9A}">
      <dgm:prSet phldrT="[Texto]" custT="1"/>
      <dgm:spPr/>
      <dgm:t>
        <a:bodyPr/>
        <a:lstStyle/>
        <a:p>
          <a:r>
            <a:rPr lang="es-EC" sz="1300" dirty="0" smtClean="0"/>
            <a:t>Beta Industria</a:t>
          </a:r>
          <a:endParaRPr lang="es-EC" sz="1300" dirty="0"/>
        </a:p>
      </dgm:t>
    </dgm:pt>
    <dgm:pt modelId="{26CE748C-444A-4249-9A16-CFC3EBFE7CF5}" type="parTrans" cxnId="{D9BB2D20-06A3-4813-9591-098B2230CC4B}">
      <dgm:prSet/>
      <dgm:spPr/>
      <dgm:t>
        <a:bodyPr/>
        <a:lstStyle/>
        <a:p>
          <a:endParaRPr lang="es-EC"/>
        </a:p>
      </dgm:t>
    </dgm:pt>
    <dgm:pt modelId="{0B2CD145-B8CB-42DF-9A94-149FB1C6596D}" type="sibTrans" cxnId="{D9BB2D20-06A3-4813-9591-098B2230CC4B}">
      <dgm:prSet/>
      <dgm:spPr/>
      <dgm:t>
        <a:bodyPr/>
        <a:lstStyle/>
        <a:p>
          <a:endParaRPr lang="es-EC"/>
        </a:p>
      </dgm:t>
    </dgm:pt>
    <dgm:pt modelId="{4DFC9E45-FB62-4CC8-A44B-D5763095EC9F}">
      <dgm:prSet phldrT="[Texto]" custT="1"/>
      <dgm:spPr/>
      <dgm:t>
        <a:bodyPr/>
        <a:lstStyle/>
        <a:p>
          <a:r>
            <a:rPr lang="es-EC" sz="1200" dirty="0" smtClean="0"/>
            <a:t>Industria Restaurantes</a:t>
          </a:r>
          <a:endParaRPr lang="es-EC" sz="1200" dirty="0"/>
        </a:p>
      </dgm:t>
    </dgm:pt>
    <dgm:pt modelId="{0A487CDD-FD6C-46FA-BEE0-44819D3038F7}" type="parTrans" cxnId="{ABA488B8-1A1D-4FB0-9F57-D17F9D0F1687}">
      <dgm:prSet/>
      <dgm:spPr/>
      <dgm:t>
        <a:bodyPr/>
        <a:lstStyle/>
        <a:p>
          <a:endParaRPr lang="es-EC"/>
        </a:p>
      </dgm:t>
    </dgm:pt>
    <dgm:pt modelId="{EBEE391C-B189-4B26-BA50-321E767E3204}" type="sibTrans" cxnId="{ABA488B8-1A1D-4FB0-9F57-D17F9D0F1687}">
      <dgm:prSet/>
      <dgm:spPr/>
      <dgm:t>
        <a:bodyPr/>
        <a:lstStyle/>
        <a:p>
          <a:endParaRPr lang="es-EC"/>
        </a:p>
      </dgm:t>
    </dgm:pt>
    <dgm:pt modelId="{83201496-5A11-469B-8929-DC9E542FD4C6}">
      <dgm:prSet phldrT="[Texto]" custT="1"/>
      <dgm:spPr/>
      <dgm:t>
        <a:bodyPr/>
        <a:lstStyle/>
        <a:p>
          <a:r>
            <a:rPr lang="es-EC" sz="1200" dirty="0" smtClean="0"/>
            <a:t>8% al tercer año</a:t>
          </a:r>
          <a:endParaRPr lang="es-EC" sz="1200" dirty="0"/>
        </a:p>
      </dgm:t>
    </dgm:pt>
    <dgm:pt modelId="{E41DBD7E-512D-42D0-8AA4-1C2A0B7AF36C}" type="parTrans" cxnId="{89DDEF37-EE5A-4C22-977D-87D2ED5E12D1}">
      <dgm:prSet/>
      <dgm:spPr/>
      <dgm:t>
        <a:bodyPr/>
        <a:lstStyle/>
        <a:p>
          <a:endParaRPr lang="es-EC"/>
        </a:p>
      </dgm:t>
    </dgm:pt>
    <dgm:pt modelId="{29F1E106-1299-42E4-B37C-EB2ED67402D1}" type="sibTrans" cxnId="{89DDEF37-EE5A-4C22-977D-87D2ED5E12D1}">
      <dgm:prSet/>
      <dgm:spPr/>
      <dgm:t>
        <a:bodyPr/>
        <a:lstStyle/>
        <a:p>
          <a:endParaRPr lang="es-EC"/>
        </a:p>
      </dgm:t>
    </dgm:pt>
    <dgm:pt modelId="{CB5990CB-3323-459F-B8A1-62EDB0EE6C75}">
      <dgm:prSet phldrT="[Texto]" custT="1"/>
      <dgm:spPr/>
      <dgm:t>
        <a:bodyPr/>
        <a:lstStyle/>
        <a:p>
          <a:r>
            <a:rPr lang="es-EC" sz="1200" dirty="0" smtClean="0"/>
            <a:t>7% al cuarto año</a:t>
          </a:r>
          <a:endParaRPr lang="es-EC" sz="1200" dirty="0"/>
        </a:p>
      </dgm:t>
    </dgm:pt>
    <dgm:pt modelId="{8EDF8344-A0A3-47A8-8152-C53C433227D8}" type="parTrans" cxnId="{B1497550-12DC-4D67-99BC-8CC6A70AB203}">
      <dgm:prSet/>
      <dgm:spPr/>
      <dgm:t>
        <a:bodyPr/>
        <a:lstStyle/>
        <a:p>
          <a:endParaRPr lang="es-EC"/>
        </a:p>
      </dgm:t>
    </dgm:pt>
    <dgm:pt modelId="{F4993A02-9B42-428E-844D-37EA7BF29F92}" type="sibTrans" cxnId="{B1497550-12DC-4D67-99BC-8CC6A70AB203}">
      <dgm:prSet/>
      <dgm:spPr/>
      <dgm:t>
        <a:bodyPr/>
        <a:lstStyle/>
        <a:p>
          <a:endParaRPr lang="es-EC"/>
        </a:p>
      </dgm:t>
    </dgm:pt>
    <dgm:pt modelId="{A649991D-074E-444B-9B24-C2F61F0C88A6}">
      <dgm:prSet phldrT="[Texto]" custT="1"/>
      <dgm:spPr/>
      <dgm:t>
        <a:bodyPr/>
        <a:lstStyle/>
        <a:p>
          <a:r>
            <a:rPr lang="es-EC" sz="1200" dirty="0" smtClean="0"/>
            <a:t> 5% al quinto año</a:t>
          </a:r>
          <a:endParaRPr lang="es-EC" sz="1200" dirty="0"/>
        </a:p>
      </dgm:t>
    </dgm:pt>
    <dgm:pt modelId="{258C43CD-EAB0-4E3C-8836-D8F6B55DF678}" type="parTrans" cxnId="{2066D6DA-3275-4421-A9EA-74FB276FC238}">
      <dgm:prSet/>
      <dgm:spPr/>
      <dgm:t>
        <a:bodyPr/>
        <a:lstStyle/>
        <a:p>
          <a:endParaRPr lang="es-EC"/>
        </a:p>
      </dgm:t>
    </dgm:pt>
    <dgm:pt modelId="{9EC03465-D4BA-494F-966A-267BDB256779}" type="sibTrans" cxnId="{2066D6DA-3275-4421-A9EA-74FB276FC238}">
      <dgm:prSet/>
      <dgm:spPr/>
      <dgm:t>
        <a:bodyPr/>
        <a:lstStyle/>
        <a:p>
          <a:endParaRPr lang="es-EC"/>
        </a:p>
      </dgm:t>
    </dgm:pt>
    <dgm:pt modelId="{09ED490C-14BD-4D2F-B730-9E070D1AB898}">
      <dgm:prSet phldrT="[Texto]" custT="1"/>
      <dgm:spPr/>
      <dgm:t>
        <a:bodyPr/>
        <a:lstStyle/>
        <a:p>
          <a:r>
            <a:rPr lang="es-EC" sz="1200" dirty="0" smtClean="0"/>
            <a:t>Información de USA</a:t>
          </a:r>
          <a:endParaRPr lang="es-EC" sz="1200" dirty="0"/>
        </a:p>
      </dgm:t>
    </dgm:pt>
    <dgm:pt modelId="{D41AC042-683A-4004-9EB9-F655EB42CA48}" type="parTrans" cxnId="{EBD61E72-A0DF-4550-86F4-3370634BB0D9}">
      <dgm:prSet/>
      <dgm:spPr/>
      <dgm:t>
        <a:bodyPr/>
        <a:lstStyle/>
        <a:p>
          <a:endParaRPr lang="es-EC"/>
        </a:p>
      </dgm:t>
    </dgm:pt>
    <dgm:pt modelId="{1F0D3AFF-8C1C-40BC-92A8-BA40204B744E}" type="sibTrans" cxnId="{EBD61E72-A0DF-4550-86F4-3370634BB0D9}">
      <dgm:prSet/>
      <dgm:spPr/>
      <dgm:t>
        <a:bodyPr/>
        <a:lstStyle/>
        <a:p>
          <a:endParaRPr lang="es-EC"/>
        </a:p>
      </dgm:t>
    </dgm:pt>
    <dgm:pt modelId="{3B7B6658-A128-4D88-83A0-B9BA133304FB}">
      <dgm:prSet phldrT="[Texto]" custT="1"/>
      <dgm:spPr/>
      <dgm:t>
        <a:bodyPr/>
        <a:lstStyle/>
        <a:p>
          <a:r>
            <a:rPr lang="es-EC" sz="1300" dirty="0" smtClean="0"/>
            <a:t>Tasa de Interés</a:t>
          </a:r>
          <a:endParaRPr lang="es-EC" sz="1300" dirty="0"/>
        </a:p>
      </dgm:t>
    </dgm:pt>
    <dgm:pt modelId="{85E3D139-DB06-4527-88AB-AB5785A4928E}" type="parTrans" cxnId="{8A336419-21AC-4967-A9D8-9D1549A4D9B2}">
      <dgm:prSet/>
      <dgm:spPr/>
      <dgm:t>
        <a:bodyPr/>
        <a:lstStyle/>
        <a:p>
          <a:endParaRPr lang="es-EC"/>
        </a:p>
      </dgm:t>
    </dgm:pt>
    <dgm:pt modelId="{219E6D06-FDC0-4633-A6FD-1A7F0B28841E}" type="sibTrans" cxnId="{8A336419-21AC-4967-A9D8-9D1549A4D9B2}">
      <dgm:prSet/>
      <dgm:spPr/>
      <dgm:t>
        <a:bodyPr/>
        <a:lstStyle/>
        <a:p>
          <a:endParaRPr lang="es-EC"/>
        </a:p>
      </dgm:t>
    </dgm:pt>
    <dgm:pt modelId="{C9F2A0F7-4DB9-4EF4-B950-CD112644E6DF}">
      <dgm:prSet phldrT="[Texto]" custT="1"/>
      <dgm:spPr/>
      <dgm:t>
        <a:bodyPr/>
        <a:lstStyle/>
        <a:p>
          <a:r>
            <a:rPr lang="es-EC" sz="1200" dirty="0" smtClean="0"/>
            <a:t> Interés activa  de 11.83%</a:t>
          </a:r>
          <a:endParaRPr lang="es-EC" sz="1200" dirty="0"/>
        </a:p>
      </dgm:t>
    </dgm:pt>
    <dgm:pt modelId="{94FBE056-B7D9-44F4-A3DC-84320D035BAF}" type="parTrans" cxnId="{D0C75961-EA15-4DC8-93F7-6472380C19C0}">
      <dgm:prSet/>
      <dgm:spPr/>
      <dgm:t>
        <a:bodyPr/>
        <a:lstStyle/>
        <a:p>
          <a:endParaRPr lang="es-EC"/>
        </a:p>
      </dgm:t>
    </dgm:pt>
    <dgm:pt modelId="{DEEC4261-511A-47F9-BB7A-7EAE0ABC4644}" type="sibTrans" cxnId="{D0C75961-EA15-4DC8-93F7-6472380C19C0}">
      <dgm:prSet/>
      <dgm:spPr/>
      <dgm:t>
        <a:bodyPr/>
        <a:lstStyle/>
        <a:p>
          <a:endParaRPr lang="es-EC"/>
        </a:p>
      </dgm:t>
    </dgm:pt>
    <dgm:pt modelId="{7040C591-D09D-4D4B-8118-14DD31B6853A}">
      <dgm:prSet phldrT="[Texto]" custT="1"/>
      <dgm:spPr/>
      <dgm:t>
        <a:bodyPr/>
        <a:lstStyle/>
        <a:p>
          <a:r>
            <a:rPr lang="es-EC" sz="1200" dirty="0" smtClean="0"/>
            <a:t> BCE  tipo de interés productivo PYMES</a:t>
          </a:r>
          <a:endParaRPr lang="es-EC" sz="1200" dirty="0"/>
        </a:p>
      </dgm:t>
    </dgm:pt>
    <dgm:pt modelId="{9D2F80E5-7868-4E00-8533-97EDDEE64D03}" type="parTrans" cxnId="{EBCB7F2C-F70F-4268-B848-C5681D9E8725}">
      <dgm:prSet/>
      <dgm:spPr/>
      <dgm:t>
        <a:bodyPr/>
        <a:lstStyle/>
        <a:p>
          <a:endParaRPr lang="es-EC"/>
        </a:p>
      </dgm:t>
    </dgm:pt>
    <dgm:pt modelId="{BF5B4211-2B4F-468C-BE01-03F1A020C000}" type="sibTrans" cxnId="{EBCB7F2C-F70F-4268-B848-C5681D9E8725}">
      <dgm:prSet/>
      <dgm:spPr/>
      <dgm:t>
        <a:bodyPr/>
        <a:lstStyle/>
        <a:p>
          <a:endParaRPr lang="es-EC"/>
        </a:p>
      </dgm:t>
    </dgm:pt>
    <dgm:pt modelId="{E7B6172F-5354-4D13-8DD9-43B7C348421B}" type="pres">
      <dgm:prSet presAssocID="{55D6901E-2B8A-435A-A03C-4EF00A3DAC4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96F7F4B-E56C-4208-ADAA-B5DE99379459}" type="pres">
      <dgm:prSet presAssocID="{B5B39E4E-8EF1-4975-9F32-DC6458623C57}" presName="composite" presStyleCnt="0"/>
      <dgm:spPr/>
    </dgm:pt>
    <dgm:pt modelId="{DC0ADE82-5911-4E82-8265-5BF1D4A45D6E}" type="pres">
      <dgm:prSet presAssocID="{B5B39E4E-8EF1-4975-9F32-DC6458623C5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57B50D-E441-4F14-BC1E-C9D6D9C68E8A}" type="pres">
      <dgm:prSet presAssocID="{B5B39E4E-8EF1-4975-9F32-DC6458623C5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FF7FA3-5F3A-48BE-9C9D-77DF74DC7533}" type="pres">
      <dgm:prSet presAssocID="{674A8931-5FD4-4B21-BCC4-D00AC7CFF63A}" presName="sp" presStyleCnt="0"/>
      <dgm:spPr/>
    </dgm:pt>
    <dgm:pt modelId="{2242A6C5-D0AC-469C-845E-5D514C4F80E2}" type="pres">
      <dgm:prSet presAssocID="{8DB35A09-ACF0-4B80-A206-7FABF6EE91D4}" presName="composite" presStyleCnt="0"/>
      <dgm:spPr/>
    </dgm:pt>
    <dgm:pt modelId="{895DDF40-9958-4058-ACAB-B0D90B5113C8}" type="pres">
      <dgm:prSet presAssocID="{8DB35A09-ACF0-4B80-A206-7FABF6EE91D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3D9AF1-3206-443A-9AC7-3FAE80B26662}" type="pres">
      <dgm:prSet presAssocID="{8DB35A09-ACF0-4B80-A206-7FABF6EE91D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B2B0F4-35A0-428A-8357-EC802768A46D}" type="pres">
      <dgm:prSet presAssocID="{31AB81EC-5D19-4164-9352-41B2477C1C1C}" presName="sp" presStyleCnt="0"/>
      <dgm:spPr/>
    </dgm:pt>
    <dgm:pt modelId="{259A3E7F-031E-42D3-967F-C275E83682AC}" type="pres">
      <dgm:prSet presAssocID="{3B7B6658-A128-4D88-83A0-B9BA133304FB}" presName="composite" presStyleCnt="0"/>
      <dgm:spPr/>
    </dgm:pt>
    <dgm:pt modelId="{0900E81A-408C-4C2F-8DED-2EA29F6ABB58}" type="pres">
      <dgm:prSet presAssocID="{3B7B6658-A128-4D88-83A0-B9BA133304F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EF1CB2-72FA-4916-BD04-B409BA4FC5D7}" type="pres">
      <dgm:prSet presAssocID="{3B7B6658-A128-4D88-83A0-B9BA133304F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CBBD04-DE3B-4C9B-8C8E-7A0F1904981A}" type="pres">
      <dgm:prSet presAssocID="{219E6D06-FDC0-4633-A6FD-1A7F0B28841E}" presName="sp" presStyleCnt="0"/>
      <dgm:spPr/>
    </dgm:pt>
    <dgm:pt modelId="{42A1A01F-DFC5-4AFB-B98B-517016EC5BAC}" type="pres">
      <dgm:prSet presAssocID="{B62BC93C-9034-4C08-94C7-9B3BB61A0F9A}" presName="composite" presStyleCnt="0"/>
      <dgm:spPr/>
    </dgm:pt>
    <dgm:pt modelId="{0766966E-3831-47E2-A365-D03412E18DC4}" type="pres">
      <dgm:prSet presAssocID="{B62BC93C-9034-4C08-94C7-9B3BB61A0F9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068E63-1649-483B-BB1C-A7DFD0447D9C}" type="pres">
      <dgm:prSet presAssocID="{B62BC93C-9034-4C08-94C7-9B3BB61A0F9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F03C456-90B8-4647-8A3D-CA2AB6C44CF3}" type="presOf" srcId="{7040C591-D09D-4D4B-8118-14DD31B6853A}" destId="{57EF1CB2-72FA-4916-BD04-B409BA4FC5D7}" srcOrd="0" destOrd="1" presId="urn:microsoft.com/office/officeart/2005/8/layout/chevron2"/>
    <dgm:cxn modelId="{9CE2DC37-DE21-4C6C-B545-5148C6CF8BA8}" srcId="{55D6901E-2B8A-435A-A03C-4EF00A3DAC41}" destId="{B5B39E4E-8EF1-4975-9F32-DC6458623C57}" srcOrd="0" destOrd="0" parTransId="{53B2808D-73DF-49EE-BA28-7F653A5BF231}" sibTransId="{674A8931-5FD4-4B21-BCC4-D00AC7CFF63A}"/>
    <dgm:cxn modelId="{F44CE7D5-A9A8-4179-8D99-4851176A5BF1}" type="presOf" srcId="{8D5CCBC8-FEBB-4D1A-BAC1-23F25B2AD534}" destId="{FA3D9AF1-3206-443A-9AC7-3FAE80B26662}" srcOrd="0" destOrd="0" presId="urn:microsoft.com/office/officeart/2005/8/layout/chevron2"/>
    <dgm:cxn modelId="{A559E692-A007-45C1-B7EB-206775CC817C}" type="presOf" srcId="{83201496-5A11-469B-8929-DC9E542FD4C6}" destId="{2357B50D-E441-4F14-BC1E-C9D6D9C68E8A}" srcOrd="0" destOrd="1" presId="urn:microsoft.com/office/officeart/2005/8/layout/chevron2"/>
    <dgm:cxn modelId="{89DDEF37-EE5A-4C22-977D-87D2ED5E12D1}" srcId="{B5B39E4E-8EF1-4975-9F32-DC6458623C57}" destId="{83201496-5A11-469B-8929-DC9E542FD4C6}" srcOrd="1" destOrd="0" parTransId="{E41DBD7E-512D-42D0-8AA4-1C2A0B7AF36C}" sibTransId="{29F1E106-1299-42E4-B37C-EB2ED67402D1}"/>
    <dgm:cxn modelId="{A0E10948-498C-4D45-98A5-47C737FB85F9}" type="presOf" srcId="{09ED490C-14BD-4D2F-B730-9E070D1AB898}" destId="{71068E63-1649-483B-BB1C-A7DFD0447D9C}" srcOrd="0" destOrd="1" presId="urn:microsoft.com/office/officeart/2005/8/layout/chevron2"/>
    <dgm:cxn modelId="{8A336419-21AC-4967-A9D8-9D1549A4D9B2}" srcId="{55D6901E-2B8A-435A-A03C-4EF00A3DAC41}" destId="{3B7B6658-A128-4D88-83A0-B9BA133304FB}" srcOrd="2" destOrd="0" parTransId="{85E3D139-DB06-4527-88AB-AB5785A4928E}" sibTransId="{219E6D06-FDC0-4633-A6FD-1A7F0B28841E}"/>
    <dgm:cxn modelId="{CB70710C-0E26-4827-9943-BFD3E8C26D6C}" type="presOf" srcId="{A649991D-074E-444B-9B24-C2F61F0C88A6}" destId="{2357B50D-E441-4F14-BC1E-C9D6D9C68E8A}" srcOrd="0" destOrd="3" presId="urn:microsoft.com/office/officeart/2005/8/layout/chevron2"/>
    <dgm:cxn modelId="{E2C8CDD8-9C6F-452E-8C9D-3D412E01D441}" type="presOf" srcId="{C9F2A0F7-4DB9-4EF4-B950-CD112644E6DF}" destId="{57EF1CB2-72FA-4916-BD04-B409BA4FC5D7}" srcOrd="0" destOrd="0" presId="urn:microsoft.com/office/officeart/2005/8/layout/chevron2"/>
    <dgm:cxn modelId="{1910BD3B-2989-41A4-AF6B-DCEE55FBE339}" type="presOf" srcId="{B62BC93C-9034-4C08-94C7-9B3BB61A0F9A}" destId="{0766966E-3831-47E2-A365-D03412E18DC4}" srcOrd="0" destOrd="0" presId="urn:microsoft.com/office/officeart/2005/8/layout/chevron2"/>
    <dgm:cxn modelId="{ABA488B8-1A1D-4FB0-9F57-D17F9D0F1687}" srcId="{B62BC93C-9034-4C08-94C7-9B3BB61A0F9A}" destId="{4DFC9E45-FB62-4CC8-A44B-D5763095EC9F}" srcOrd="0" destOrd="0" parTransId="{0A487CDD-FD6C-46FA-BEE0-44819D3038F7}" sibTransId="{EBEE391C-B189-4B26-BA50-321E767E3204}"/>
    <dgm:cxn modelId="{021DB51F-C5AB-4CE3-8314-9B83B98AAFB0}" type="presOf" srcId="{B5B39E4E-8EF1-4975-9F32-DC6458623C57}" destId="{DC0ADE82-5911-4E82-8265-5BF1D4A45D6E}" srcOrd="0" destOrd="0" presId="urn:microsoft.com/office/officeart/2005/8/layout/chevron2"/>
    <dgm:cxn modelId="{250EEF94-F68E-4F21-AAEB-FAE38D7147AD}" srcId="{8DB35A09-ACF0-4B80-A206-7FABF6EE91D4}" destId="{8D5CCBC8-FEBB-4D1A-BAC1-23F25B2AD534}" srcOrd="0" destOrd="0" parTransId="{307F71B0-8696-45EA-9D30-39D002EE095D}" sibTransId="{66F0CF3C-AF73-47BF-94FC-B5A582704A11}"/>
    <dgm:cxn modelId="{D9BB2D20-06A3-4813-9591-098B2230CC4B}" srcId="{55D6901E-2B8A-435A-A03C-4EF00A3DAC41}" destId="{B62BC93C-9034-4C08-94C7-9B3BB61A0F9A}" srcOrd="3" destOrd="0" parTransId="{26CE748C-444A-4249-9A16-CFC3EBFE7CF5}" sibTransId="{0B2CD145-B8CB-42DF-9A94-149FB1C6596D}"/>
    <dgm:cxn modelId="{EA6E8871-D5BE-4797-865D-7800A3A3CADB}" type="presOf" srcId="{55D6901E-2B8A-435A-A03C-4EF00A3DAC41}" destId="{E7B6172F-5354-4D13-8DD9-43B7C348421B}" srcOrd="0" destOrd="0" presId="urn:microsoft.com/office/officeart/2005/8/layout/chevron2"/>
    <dgm:cxn modelId="{B1497550-12DC-4D67-99BC-8CC6A70AB203}" srcId="{B5B39E4E-8EF1-4975-9F32-DC6458623C57}" destId="{CB5990CB-3323-459F-B8A1-62EDB0EE6C75}" srcOrd="2" destOrd="0" parTransId="{8EDF8344-A0A3-47A8-8152-C53C433227D8}" sibTransId="{F4993A02-9B42-428E-844D-37EA7BF29F92}"/>
    <dgm:cxn modelId="{D0C75961-EA15-4DC8-93F7-6472380C19C0}" srcId="{3B7B6658-A128-4D88-83A0-B9BA133304FB}" destId="{C9F2A0F7-4DB9-4EF4-B950-CD112644E6DF}" srcOrd="0" destOrd="0" parTransId="{94FBE056-B7D9-44F4-A3DC-84320D035BAF}" sibTransId="{DEEC4261-511A-47F9-BB7A-7EAE0ABC4644}"/>
    <dgm:cxn modelId="{122918C2-16B8-4240-936F-3384A5CE3273}" type="presOf" srcId="{3B7B6658-A128-4D88-83A0-B9BA133304FB}" destId="{0900E81A-408C-4C2F-8DED-2EA29F6ABB58}" srcOrd="0" destOrd="0" presId="urn:microsoft.com/office/officeart/2005/8/layout/chevron2"/>
    <dgm:cxn modelId="{61A4DF90-DCCE-4FED-8463-7E0899944340}" srcId="{55D6901E-2B8A-435A-A03C-4EF00A3DAC41}" destId="{8DB35A09-ACF0-4B80-A206-7FABF6EE91D4}" srcOrd="1" destOrd="0" parTransId="{7600433C-17EA-4911-82FE-050C832E2A47}" sibTransId="{31AB81EC-5D19-4164-9352-41B2477C1C1C}"/>
    <dgm:cxn modelId="{EBD61E72-A0DF-4550-86F4-3370634BB0D9}" srcId="{B62BC93C-9034-4C08-94C7-9B3BB61A0F9A}" destId="{09ED490C-14BD-4D2F-B730-9E070D1AB898}" srcOrd="1" destOrd="0" parTransId="{D41AC042-683A-4004-9EB9-F655EB42CA48}" sibTransId="{1F0D3AFF-8C1C-40BC-92A8-BA40204B744E}"/>
    <dgm:cxn modelId="{2066D6DA-3275-4421-A9EA-74FB276FC238}" srcId="{B5B39E4E-8EF1-4975-9F32-DC6458623C57}" destId="{A649991D-074E-444B-9B24-C2F61F0C88A6}" srcOrd="3" destOrd="0" parTransId="{258C43CD-EAB0-4E3C-8836-D8F6B55DF678}" sibTransId="{9EC03465-D4BA-494F-966A-267BDB256779}"/>
    <dgm:cxn modelId="{57A84467-0724-4E01-8BFE-5F37EDF8DADE}" type="presOf" srcId="{4DFC9E45-FB62-4CC8-A44B-D5763095EC9F}" destId="{71068E63-1649-483B-BB1C-A7DFD0447D9C}" srcOrd="0" destOrd="0" presId="urn:microsoft.com/office/officeart/2005/8/layout/chevron2"/>
    <dgm:cxn modelId="{75229C84-74C9-4A4B-9D80-1656282C2572}" type="presOf" srcId="{8DB35A09-ACF0-4B80-A206-7FABF6EE91D4}" destId="{895DDF40-9958-4058-ACAB-B0D90B5113C8}" srcOrd="0" destOrd="0" presId="urn:microsoft.com/office/officeart/2005/8/layout/chevron2"/>
    <dgm:cxn modelId="{AA1CC08C-8103-4C50-B891-863B6D51C80F}" type="presOf" srcId="{CB5990CB-3323-459F-B8A1-62EDB0EE6C75}" destId="{2357B50D-E441-4F14-BC1E-C9D6D9C68E8A}" srcOrd="0" destOrd="2" presId="urn:microsoft.com/office/officeart/2005/8/layout/chevron2"/>
    <dgm:cxn modelId="{EBCB7F2C-F70F-4268-B848-C5681D9E8725}" srcId="{3B7B6658-A128-4D88-83A0-B9BA133304FB}" destId="{7040C591-D09D-4D4B-8118-14DD31B6853A}" srcOrd="1" destOrd="0" parTransId="{9D2F80E5-7868-4E00-8533-97EDDEE64D03}" sibTransId="{BF5B4211-2B4F-468C-BE01-03F1A020C000}"/>
    <dgm:cxn modelId="{4F676ECE-6689-42B2-B641-E311552CACEB}" srcId="{B5B39E4E-8EF1-4975-9F32-DC6458623C57}" destId="{6BD5BEDF-1526-4343-8907-C1E4D9EB322C}" srcOrd="0" destOrd="0" parTransId="{ECDAE535-5068-45F2-9433-B6537B6F5708}" sibTransId="{40EC65D8-CFEA-482E-83F3-5FF93D630E06}"/>
    <dgm:cxn modelId="{287D4AB6-3D4D-4D9A-8919-58C0B76BEA98}" type="presOf" srcId="{6BD5BEDF-1526-4343-8907-C1E4D9EB322C}" destId="{2357B50D-E441-4F14-BC1E-C9D6D9C68E8A}" srcOrd="0" destOrd="0" presId="urn:microsoft.com/office/officeart/2005/8/layout/chevron2"/>
    <dgm:cxn modelId="{0A6E73F3-0071-4B2F-AEDB-4A206559A9D8}" type="presParOf" srcId="{E7B6172F-5354-4D13-8DD9-43B7C348421B}" destId="{F96F7F4B-E56C-4208-ADAA-B5DE99379459}" srcOrd="0" destOrd="0" presId="urn:microsoft.com/office/officeart/2005/8/layout/chevron2"/>
    <dgm:cxn modelId="{E6F0EE5B-2390-49C7-85C1-874E90B12075}" type="presParOf" srcId="{F96F7F4B-E56C-4208-ADAA-B5DE99379459}" destId="{DC0ADE82-5911-4E82-8265-5BF1D4A45D6E}" srcOrd="0" destOrd="0" presId="urn:microsoft.com/office/officeart/2005/8/layout/chevron2"/>
    <dgm:cxn modelId="{F70E1922-A3DC-4A48-AF43-697EC50D1D85}" type="presParOf" srcId="{F96F7F4B-E56C-4208-ADAA-B5DE99379459}" destId="{2357B50D-E441-4F14-BC1E-C9D6D9C68E8A}" srcOrd="1" destOrd="0" presId="urn:microsoft.com/office/officeart/2005/8/layout/chevron2"/>
    <dgm:cxn modelId="{568D1341-7A2F-4BBD-A2E1-313E6A4A90E9}" type="presParOf" srcId="{E7B6172F-5354-4D13-8DD9-43B7C348421B}" destId="{60FF7FA3-5F3A-48BE-9C9D-77DF74DC7533}" srcOrd="1" destOrd="0" presId="urn:microsoft.com/office/officeart/2005/8/layout/chevron2"/>
    <dgm:cxn modelId="{151885FF-78B2-490A-9558-C43ADAA841D0}" type="presParOf" srcId="{E7B6172F-5354-4D13-8DD9-43B7C348421B}" destId="{2242A6C5-D0AC-469C-845E-5D514C4F80E2}" srcOrd="2" destOrd="0" presId="urn:microsoft.com/office/officeart/2005/8/layout/chevron2"/>
    <dgm:cxn modelId="{283FE035-B404-4FD8-8C03-24B327F67F6A}" type="presParOf" srcId="{2242A6C5-D0AC-469C-845E-5D514C4F80E2}" destId="{895DDF40-9958-4058-ACAB-B0D90B5113C8}" srcOrd="0" destOrd="0" presId="urn:microsoft.com/office/officeart/2005/8/layout/chevron2"/>
    <dgm:cxn modelId="{C5576A11-FAC1-4465-B978-C46B7E74709F}" type="presParOf" srcId="{2242A6C5-D0AC-469C-845E-5D514C4F80E2}" destId="{FA3D9AF1-3206-443A-9AC7-3FAE80B26662}" srcOrd="1" destOrd="0" presId="urn:microsoft.com/office/officeart/2005/8/layout/chevron2"/>
    <dgm:cxn modelId="{43842114-16D1-4AA7-8FA3-5B2B8D666B40}" type="presParOf" srcId="{E7B6172F-5354-4D13-8DD9-43B7C348421B}" destId="{C5B2B0F4-35A0-428A-8357-EC802768A46D}" srcOrd="3" destOrd="0" presId="urn:microsoft.com/office/officeart/2005/8/layout/chevron2"/>
    <dgm:cxn modelId="{5123CDF9-179E-4502-9C93-7769A561B1DD}" type="presParOf" srcId="{E7B6172F-5354-4D13-8DD9-43B7C348421B}" destId="{259A3E7F-031E-42D3-967F-C275E83682AC}" srcOrd="4" destOrd="0" presId="urn:microsoft.com/office/officeart/2005/8/layout/chevron2"/>
    <dgm:cxn modelId="{024329DA-A87C-4DA2-B1A5-73110D77C888}" type="presParOf" srcId="{259A3E7F-031E-42D3-967F-C275E83682AC}" destId="{0900E81A-408C-4C2F-8DED-2EA29F6ABB58}" srcOrd="0" destOrd="0" presId="urn:microsoft.com/office/officeart/2005/8/layout/chevron2"/>
    <dgm:cxn modelId="{D33BDE79-B3E8-43E0-8116-A96E80601274}" type="presParOf" srcId="{259A3E7F-031E-42D3-967F-C275E83682AC}" destId="{57EF1CB2-72FA-4916-BD04-B409BA4FC5D7}" srcOrd="1" destOrd="0" presId="urn:microsoft.com/office/officeart/2005/8/layout/chevron2"/>
    <dgm:cxn modelId="{9BE06AB8-29F5-4256-A608-A7F75F21333F}" type="presParOf" srcId="{E7B6172F-5354-4D13-8DD9-43B7C348421B}" destId="{B1CBBD04-DE3B-4C9B-8C8E-7A0F1904981A}" srcOrd="5" destOrd="0" presId="urn:microsoft.com/office/officeart/2005/8/layout/chevron2"/>
    <dgm:cxn modelId="{58FA3C76-E6BA-420F-8AE2-582045BC46D2}" type="presParOf" srcId="{E7B6172F-5354-4D13-8DD9-43B7C348421B}" destId="{42A1A01F-DFC5-4AFB-B98B-517016EC5BAC}" srcOrd="6" destOrd="0" presId="urn:microsoft.com/office/officeart/2005/8/layout/chevron2"/>
    <dgm:cxn modelId="{16F2773D-56C3-4607-9960-821D456D526F}" type="presParOf" srcId="{42A1A01F-DFC5-4AFB-B98B-517016EC5BAC}" destId="{0766966E-3831-47E2-A365-D03412E18DC4}" srcOrd="0" destOrd="0" presId="urn:microsoft.com/office/officeart/2005/8/layout/chevron2"/>
    <dgm:cxn modelId="{E24253E0-DE7A-47E6-924E-5EF2D79C28FE}" type="presParOf" srcId="{42A1A01F-DFC5-4AFB-B98B-517016EC5BAC}" destId="{71068E63-1649-483B-BB1C-A7DFD0447D9C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5D6901E-2B8A-435A-A03C-4EF00A3DAC41}" type="doc">
      <dgm:prSet loTypeId="urn:microsoft.com/office/officeart/2005/8/layout/chevron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B5B39E4E-8EF1-4975-9F32-DC6458623C57}">
      <dgm:prSet phldrT="[Texto]"/>
      <dgm:spPr/>
      <dgm:t>
        <a:bodyPr/>
        <a:lstStyle/>
        <a:p>
          <a:r>
            <a:rPr lang="es-EC" dirty="0" smtClean="0"/>
            <a:t>Amortización</a:t>
          </a:r>
          <a:endParaRPr lang="es-EC" dirty="0"/>
        </a:p>
      </dgm:t>
    </dgm:pt>
    <dgm:pt modelId="{53B2808D-73DF-49EE-BA28-7F653A5BF231}" type="parTrans" cxnId="{9CE2DC37-DE21-4C6C-B545-5148C6CF8BA8}">
      <dgm:prSet/>
      <dgm:spPr/>
      <dgm:t>
        <a:bodyPr/>
        <a:lstStyle/>
        <a:p>
          <a:endParaRPr lang="es-EC"/>
        </a:p>
      </dgm:t>
    </dgm:pt>
    <dgm:pt modelId="{674A8931-5FD4-4B21-BCC4-D00AC7CFF63A}" type="sibTrans" cxnId="{9CE2DC37-DE21-4C6C-B545-5148C6CF8BA8}">
      <dgm:prSet/>
      <dgm:spPr/>
      <dgm:t>
        <a:bodyPr/>
        <a:lstStyle/>
        <a:p>
          <a:endParaRPr lang="es-EC"/>
        </a:p>
      </dgm:t>
    </dgm:pt>
    <dgm:pt modelId="{6BD5BEDF-1526-4343-8907-C1E4D9EB322C}">
      <dgm:prSet phldrT="[Texto]"/>
      <dgm:spPr/>
      <dgm:t>
        <a:bodyPr/>
        <a:lstStyle/>
        <a:p>
          <a:r>
            <a:rPr lang="es-EC" dirty="0" smtClean="0"/>
            <a:t>Gastos de constitución</a:t>
          </a:r>
          <a:endParaRPr lang="es-EC" dirty="0"/>
        </a:p>
      </dgm:t>
    </dgm:pt>
    <dgm:pt modelId="{ECDAE535-5068-45F2-9433-B6537B6F5708}" type="parTrans" cxnId="{4F676ECE-6689-42B2-B641-E311552CACEB}">
      <dgm:prSet/>
      <dgm:spPr/>
      <dgm:t>
        <a:bodyPr/>
        <a:lstStyle/>
        <a:p>
          <a:endParaRPr lang="es-EC"/>
        </a:p>
      </dgm:t>
    </dgm:pt>
    <dgm:pt modelId="{40EC65D8-CFEA-482E-83F3-5FF93D630E06}" type="sibTrans" cxnId="{4F676ECE-6689-42B2-B641-E311552CACEB}">
      <dgm:prSet/>
      <dgm:spPr/>
      <dgm:t>
        <a:bodyPr/>
        <a:lstStyle/>
        <a:p>
          <a:endParaRPr lang="es-EC"/>
        </a:p>
      </dgm:t>
    </dgm:pt>
    <dgm:pt modelId="{8DB35A09-ACF0-4B80-A206-7FABF6EE91D4}">
      <dgm:prSet phldrT="[Texto]"/>
      <dgm:spPr/>
      <dgm:t>
        <a:bodyPr/>
        <a:lstStyle/>
        <a:p>
          <a:r>
            <a:rPr lang="es-EC" dirty="0" smtClean="0"/>
            <a:t>Inversión</a:t>
          </a:r>
          <a:endParaRPr lang="es-EC" dirty="0"/>
        </a:p>
      </dgm:t>
    </dgm:pt>
    <dgm:pt modelId="{7600433C-17EA-4911-82FE-050C832E2A47}" type="parTrans" cxnId="{61A4DF90-DCCE-4FED-8463-7E0899944340}">
      <dgm:prSet/>
      <dgm:spPr/>
      <dgm:t>
        <a:bodyPr/>
        <a:lstStyle/>
        <a:p>
          <a:endParaRPr lang="es-EC"/>
        </a:p>
      </dgm:t>
    </dgm:pt>
    <dgm:pt modelId="{31AB81EC-5D19-4164-9352-41B2477C1C1C}" type="sibTrans" cxnId="{61A4DF90-DCCE-4FED-8463-7E0899944340}">
      <dgm:prSet/>
      <dgm:spPr/>
      <dgm:t>
        <a:bodyPr/>
        <a:lstStyle/>
        <a:p>
          <a:endParaRPr lang="es-EC"/>
        </a:p>
      </dgm:t>
    </dgm:pt>
    <dgm:pt modelId="{8D5CCBC8-FEBB-4D1A-BAC1-23F25B2AD534}">
      <dgm:prSet phldrT="[Texto]"/>
      <dgm:spPr/>
      <dgm:t>
        <a:bodyPr/>
        <a:lstStyle/>
        <a:p>
          <a:r>
            <a:rPr lang="es-EC" dirty="0" smtClean="0"/>
            <a:t>Maquinaria</a:t>
          </a:r>
          <a:endParaRPr lang="es-EC" dirty="0"/>
        </a:p>
      </dgm:t>
    </dgm:pt>
    <dgm:pt modelId="{307F71B0-8696-45EA-9D30-39D002EE095D}" type="parTrans" cxnId="{250EEF94-F68E-4F21-AAEB-FAE38D7147AD}">
      <dgm:prSet/>
      <dgm:spPr/>
      <dgm:t>
        <a:bodyPr/>
        <a:lstStyle/>
        <a:p>
          <a:endParaRPr lang="es-EC"/>
        </a:p>
      </dgm:t>
    </dgm:pt>
    <dgm:pt modelId="{66F0CF3C-AF73-47BF-94FC-B5A582704A11}" type="sibTrans" cxnId="{250EEF94-F68E-4F21-AAEB-FAE38D7147AD}">
      <dgm:prSet/>
      <dgm:spPr/>
      <dgm:t>
        <a:bodyPr/>
        <a:lstStyle/>
        <a:p>
          <a:endParaRPr lang="es-EC"/>
        </a:p>
      </dgm:t>
    </dgm:pt>
    <dgm:pt modelId="{B62BC93C-9034-4C08-94C7-9B3BB61A0F9A}">
      <dgm:prSet phldrT="[Texto]"/>
      <dgm:spPr/>
      <dgm:t>
        <a:bodyPr/>
        <a:lstStyle/>
        <a:p>
          <a:r>
            <a:rPr lang="es-EC" dirty="0" smtClean="0"/>
            <a:t>Capital Inversión</a:t>
          </a:r>
          <a:endParaRPr lang="es-EC" dirty="0"/>
        </a:p>
      </dgm:t>
    </dgm:pt>
    <dgm:pt modelId="{26CE748C-444A-4249-9A16-CFC3EBFE7CF5}" type="parTrans" cxnId="{D9BB2D20-06A3-4813-9591-098B2230CC4B}">
      <dgm:prSet/>
      <dgm:spPr/>
      <dgm:t>
        <a:bodyPr/>
        <a:lstStyle/>
        <a:p>
          <a:endParaRPr lang="es-EC"/>
        </a:p>
      </dgm:t>
    </dgm:pt>
    <dgm:pt modelId="{0B2CD145-B8CB-42DF-9A94-149FB1C6596D}" type="sibTrans" cxnId="{D9BB2D20-06A3-4813-9591-098B2230CC4B}">
      <dgm:prSet/>
      <dgm:spPr/>
      <dgm:t>
        <a:bodyPr/>
        <a:lstStyle/>
        <a:p>
          <a:endParaRPr lang="es-EC"/>
        </a:p>
      </dgm:t>
    </dgm:pt>
    <dgm:pt modelId="{4DFC9E45-FB62-4CC8-A44B-D5763095EC9F}">
      <dgm:prSet phldrT="[Texto]"/>
      <dgm:spPr/>
      <dgm:t>
        <a:bodyPr/>
        <a:lstStyle/>
        <a:p>
          <a:r>
            <a:rPr lang="es-EC" dirty="0" smtClean="0"/>
            <a:t>Accionistas  por US$15.000,00</a:t>
          </a:r>
          <a:endParaRPr lang="es-EC" dirty="0"/>
        </a:p>
      </dgm:t>
    </dgm:pt>
    <dgm:pt modelId="{0A487CDD-FD6C-46FA-BEE0-44819D3038F7}" type="parTrans" cxnId="{ABA488B8-1A1D-4FB0-9F57-D17F9D0F1687}">
      <dgm:prSet/>
      <dgm:spPr/>
      <dgm:t>
        <a:bodyPr/>
        <a:lstStyle/>
        <a:p>
          <a:endParaRPr lang="es-EC"/>
        </a:p>
      </dgm:t>
    </dgm:pt>
    <dgm:pt modelId="{EBEE391C-B189-4B26-BA50-321E767E3204}" type="sibTrans" cxnId="{ABA488B8-1A1D-4FB0-9F57-D17F9D0F1687}">
      <dgm:prSet/>
      <dgm:spPr/>
      <dgm:t>
        <a:bodyPr/>
        <a:lstStyle/>
        <a:p>
          <a:endParaRPr lang="es-EC"/>
        </a:p>
      </dgm:t>
    </dgm:pt>
    <dgm:pt modelId="{58B3CDB2-BBAA-4EA6-B447-B615518B8F2E}">
      <dgm:prSet phldrT="[Texto]"/>
      <dgm:spPr/>
      <dgm:t>
        <a:bodyPr/>
        <a:lstStyle/>
        <a:p>
          <a:r>
            <a:rPr lang="es-EC" dirty="0" smtClean="0"/>
            <a:t>Publicidad inicial</a:t>
          </a:r>
          <a:endParaRPr lang="es-EC" dirty="0"/>
        </a:p>
      </dgm:t>
    </dgm:pt>
    <dgm:pt modelId="{1DF8E118-1EEF-4F57-B385-10C3C7DCDE3E}" type="parTrans" cxnId="{B1066221-3816-46A6-AC59-8965E77A255F}">
      <dgm:prSet/>
      <dgm:spPr/>
      <dgm:t>
        <a:bodyPr/>
        <a:lstStyle/>
        <a:p>
          <a:endParaRPr lang="es-EC"/>
        </a:p>
      </dgm:t>
    </dgm:pt>
    <dgm:pt modelId="{19DA70AA-EF9D-4E4F-A173-56622F0D8AD9}" type="sibTrans" cxnId="{B1066221-3816-46A6-AC59-8965E77A255F}">
      <dgm:prSet/>
      <dgm:spPr/>
      <dgm:t>
        <a:bodyPr/>
        <a:lstStyle/>
        <a:p>
          <a:endParaRPr lang="es-EC"/>
        </a:p>
      </dgm:t>
    </dgm:pt>
    <dgm:pt modelId="{1708FB29-D8E1-4100-A45C-FF82004E7878}">
      <dgm:prSet phldrT="[Texto]"/>
      <dgm:spPr/>
      <dgm:t>
        <a:bodyPr/>
        <a:lstStyle/>
        <a:p>
          <a:r>
            <a:rPr lang="es-EC" dirty="0" smtClean="0"/>
            <a:t> Prorrateó a 3 años</a:t>
          </a:r>
          <a:endParaRPr lang="es-EC" dirty="0"/>
        </a:p>
      </dgm:t>
    </dgm:pt>
    <dgm:pt modelId="{E6C1E08F-7C6A-40BA-BCD9-2D96AA395902}" type="parTrans" cxnId="{8739609B-66C6-41EC-893A-797E048FE952}">
      <dgm:prSet/>
      <dgm:spPr/>
      <dgm:t>
        <a:bodyPr/>
        <a:lstStyle/>
        <a:p>
          <a:endParaRPr lang="es-EC"/>
        </a:p>
      </dgm:t>
    </dgm:pt>
    <dgm:pt modelId="{EA65023D-7F8A-44C9-ACC7-DD86B1085F7A}" type="sibTrans" cxnId="{8739609B-66C6-41EC-893A-797E048FE952}">
      <dgm:prSet/>
      <dgm:spPr/>
      <dgm:t>
        <a:bodyPr/>
        <a:lstStyle/>
        <a:p>
          <a:endParaRPr lang="es-EC"/>
        </a:p>
      </dgm:t>
    </dgm:pt>
    <dgm:pt modelId="{F8EB063A-FB4C-4592-8811-5E721462D350}">
      <dgm:prSet phldrT="[Texto]"/>
      <dgm:spPr/>
      <dgm:t>
        <a:bodyPr/>
        <a:lstStyle/>
        <a:p>
          <a:r>
            <a:rPr lang="es-EC" dirty="0" smtClean="0"/>
            <a:t> Depreciación a 6 años</a:t>
          </a:r>
          <a:endParaRPr lang="es-EC" dirty="0"/>
        </a:p>
      </dgm:t>
    </dgm:pt>
    <dgm:pt modelId="{70A96877-137E-4A9B-AB6E-71BB67F8AD49}" type="parTrans" cxnId="{F986AB7D-152C-4A87-9A85-FC849566CC20}">
      <dgm:prSet/>
      <dgm:spPr/>
      <dgm:t>
        <a:bodyPr/>
        <a:lstStyle/>
        <a:p>
          <a:endParaRPr lang="es-EC"/>
        </a:p>
      </dgm:t>
    </dgm:pt>
    <dgm:pt modelId="{A7A58A76-0A42-45D1-94EF-ED974D77B10B}" type="sibTrans" cxnId="{F986AB7D-152C-4A87-9A85-FC849566CC20}">
      <dgm:prSet/>
      <dgm:spPr/>
      <dgm:t>
        <a:bodyPr/>
        <a:lstStyle/>
        <a:p>
          <a:endParaRPr lang="es-EC"/>
        </a:p>
      </dgm:t>
    </dgm:pt>
    <dgm:pt modelId="{5D9AFE44-F215-45DF-BC6E-FBD63D1CA0D1}">
      <dgm:prSet phldrT="[Texto]"/>
      <dgm:spPr/>
      <dgm:t>
        <a:bodyPr/>
        <a:lstStyle/>
        <a:p>
          <a:r>
            <a:rPr lang="es-EC" dirty="0" smtClean="0"/>
            <a:t> Financiación por deuda bancaria es de US$13.778,91</a:t>
          </a:r>
          <a:endParaRPr lang="es-EC" dirty="0"/>
        </a:p>
      </dgm:t>
    </dgm:pt>
    <dgm:pt modelId="{29CA1534-1634-4585-AD78-32E3574CECDF}" type="parTrans" cxnId="{E0547434-BEEC-4BE7-90DB-C95A926BD7D6}">
      <dgm:prSet/>
      <dgm:spPr/>
      <dgm:t>
        <a:bodyPr/>
        <a:lstStyle/>
        <a:p>
          <a:endParaRPr lang="es-EC"/>
        </a:p>
      </dgm:t>
    </dgm:pt>
    <dgm:pt modelId="{F13E0CEC-5D7E-472D-ABA2-F6365EFEE3DA}" type="sibTrans" cxnId="{E0547434-BEEC-4BE7-90DB-C95A926BD7D6}">
      <dgm:prSet/>
      <dgm:spPr/>
      <dgm:t>
        <a:bodyPr/>
        <a:lstStyle/>
        <a:p>
          <a:endParaRPr lang="es-EC"/>
        </a:p>
      </dgm:t>
    </dgm:pt>
    <dgm:pt modelId="{E7B6172F-5354-4D13-8DD9-43B7C348421B}" type="pres">
      <dgm:prSet presAssocID="{55D6901E-2B8A-435A-A03C-4EF00A3DAC4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96F7F4B-E56C-4208-ADAA-B5DE99379459}" type="pres">
      <dgm:prSet presAssocID="{B5B39E4E-8EF1-4975-9F32-DC6458623C57}" presName="composite" presStyleCnt="0"/>
      <dgm:spPr/>
    </dgm:pt>
    <dgm:pt modelId="{DC0ADE82-5911-4E82-8265-5BF1D4A45D6E}" type="pres">
      <dgm:prSet presAssocID="{B5B39E4E-8EF1-4975-9F32-DC6458623C5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57B50D-E441-4F14-BC1E-C9D6D9C68E8A}" type="pres">
      <dgm:prSet presAssocID="{B5B39E4E-8EF1-4975-9F32-DC6458623C5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FF7FA3-5F3A-48BE-9C9D-77DF74DC7533}" type="pres">
      <dgm:prSet presAssocID="{674A8931-5FD4-4B21-BCC4-D00AC7CFF63A}" presName="sp" presStyleCnt="0"/>
      <dgm:spPr/>
    </dgm:pt>
    <dgm:pt modelId="{2242A6C5-D0AC-469C-845E-5D514C4F80E2}" type="pres">
      <dgm:prSet presAssocID="{8DB35A09-ACF0-4B80-A206-7FABF6EE91D4}" presName="composite" presStyleCnt="0"/>
      <dgm:spPr/>
    </dgm:pt>
    <dgm:pt modelId="{895DDF40-9958-4058-ACAB-B0D90B5113C8}" type="pres">
      <dgm:prSet presAssocID="{8DB35A09-ACF0-4B80-A206-7FABF6EE91D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3D9AF1-3206-443A-9AC7-3FAE80B26662}" type="pres">
      <dgm:prSet presAssocID="{8DB35A09-ACF0-4B80-A206-7FABF6EE91D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B2B0F4-35A0-428A-8357-EC802768A46D}" type="pres">
      <dgm:prSet presAssocID="{31AB81EC-5D19-4164-9352-41B2477C1C1C}" presName="sp" presStyleCnt="0"/>
      <dgm:spPr/>
    </dgm:pt>
    <dgm:pt modelId="{42A1A01F-DFC5-4AFB-B98B-517016EC5BAC}" type="pres">
      <dgm:prSet presAssocID="{B62BC93C-9034-4C08-94C7-9B3BB61A0F9A}" presName="composite" presStyleCnt="0"/>
      <dgm:spPr/>
    </dgm:pt>
    <dgm:pt modelId="{0766966E-3831-47E2-A365-D03412E18DC4}" type="pres">
      <dgm:prSet presAssocID="{B62BC93C-9034-4C08-94C7-9B3BB61A0F9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068E63-1649-483B-BB1C-A7DFD0447D9C}" type="pres">
      <dgm:prSet presAssocID="{B62BC93C-9034-4C08-94C7-9B3BB61A0F9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F71DC6F-5A9C-4928-ACAE-869EC78FD9D7}" type="presOf" srcId="{B5B39E4E-8EF1-4975-9F32-DC6458623C57}" destId="{DC0ADE82-5911-4E82-8265-5BF1D4A45D6E}" srcOrd="0" destOrd="0" presId="urn:microsoft.com/office/officeart/2005/8/layout/chevron2"/>
    <dgm:cxn modelId="{A58C7E12-5726-42BA-AF75-D3A18FB4174F}" type="presOf" srcId="{8DB35A09-ACF0-4B80-A206-7FABF6EE91D4}" destId="{895DDF40-9958-4058-ACAB-B0D90B5113C8}" srcOrd="0" destOrd="0" presId="urn:microsoft.com/office/officeart/2005/8/layout/chevron2"/>
    <dgm:cxn modelId="{49281176-662C-4B92-B752-860DE29427D3}" type="presOf" srcId="{4DFC9E45-FB62-4CC8-A44B-D5763095EC9F}" destId="{71068E63-1649-483B-BB1C-A7DFD0447D9C}" srcOrd="0" destOrd="0" presId="urn:microsoft.com/office/officeart/2005/8/layout/chevron2"/>
    <dgm:cxn modelId="{DB2F6189-7146-4817-8951-2F067702E217}" type="presOf" srcId="{5D9AFE44-F215-45DF-BC6E-FBD63D1CA0D1}" destId="{71068E63-1649-483B-BB1C-A7DFD0447D9C}" srcOrd="0" destOrd="1" presId="urn:microsoft.com/office/officeart/2005/8/layout/chevron2"/>
    <dgm:cxn modelId="{9CE2DC37-DE21-4C6C-B545-5148C6CF8BA8}" srcId="{55D6901E-2B8A-435A-A03C-4EF00A3DAC41}" destId="{B5B39E4E-8EF1-4975-9F32-DC6458623C57}" srcOrd="0" destOrd="0" parTransId="{53B2808D-73DF-49EE-BA28-7F653A5BF231}" sibTransId="{674A8931-5FD4-4B21-BCC4-D00AC7CFF63A}"/>
    <dgm:cxn modelId="{E9EED804-CC0A-4263-AFF8-6E3414C58854}" type="presOf" srcId="{8D5CCBC8-FEBB-4D1A-BAC1-23F25B2AD534}" destId="{FA3D9AF1-3206-443A-9AC7-3FAE80B26662}" srcOrd="0" destOrd="0" presId="urn:microsoft.com/office/officeart/2005/8/layout/chevron2"/>
    <dgm:cxn modelId="{ABA488B8-1A1D-4FB0-9F57-D17F9D0F1687}" srcId="{B62BC93C-9034-4C08-94C7-9B3BB61A0F9A}" destId="{4DFC9E45-FB62-4CC8-A44B-D5763095EC9F}" srcOrd="0" destOrd="0" parTransId="{0A487CDD-FD6C-46FA-BEE0-44819D3038F7}" sibTransId="{EBEE391C-B189-4B26-BA50-321E767E3204}"/>
    <dgm:cxn modelId="{B1066221-3816-46A6-AC59-8965E77A255F}" srcId="{B5B39E4E-8EF1-4975-9F32-DC6458623C57}" destId="{58B3CDB2-BBAA-4EA6-B447-B615518B8F2E}" srcOrd="1" destOrd="0" parTransId="{1DF8E118-1EEF-4F57-B385-10C3C7DCDE3E}" sibTransId="{19DA70AA-EF9D-4E4F-A173-56622F0D8AD9}"/>
    <dgm:cxn modelId="{11364E04-E9F7-4977-951A-AFCCAB80072F}" type="presOf" srcId="{F8EB063A-FB4C-4592-8811-5E721462D350}" destId="{FA3D9AF1-3206-443A-9AC7-3FAE80B26662}" srcOrd="0" destOrd="1" presId="urn:microsoft.com/office/officeart/2005/8/layout/chevron2"/>
    <dgm:cxn modelId="{250EEF94-F68E-4F21-AAEB-FAE38D7147AD}" srcId="{8DB35A09-ACF0-4B80-A206-7FABF6EE91D4}" destId="{8D5CCBC8-FEBB-4D1A-BAC1-23F25B2AD534}" srcOrd="0" destOrd="0" parTransId="{307F71B0-8696-45EA-9D30-39D002EE095D}" sibTransId="{66F0CF3C-AF73-47BF-94FC-B5A582704A11}"/>
    <dgm:cxn modelId="{D9BB2D20-06A3-4813-9591-098B2230CC4B}" srcId="{55D6901E-2B8A-435A-A03C-4EF00A3DAC41}" destId="{B62BC93C-9034-4C08-94C7-9B3BB61A0F9A}" srcOrd="2" destOrd="0" parTransId="{26CE748C-444A-4249-9A16-CFC3EBFE7CF5}" sibTransId="{0B2CD145-B8CB-42DF-9A94-149FB1C6596D}"/>
    <dgm:cxn modelId="{7B24F648-9CC4-4504-AD37-D03D5DFC8129}" type="presOf" srcId="{55D6901E-2B8A-435A-A03C-4EF00A3DAC41}" destId="{E7B6172F-5354-4D13-8DD9-43B7C348421B}" srcOrd="0" destOrd="0" presId="urn:microsoft.com/office/officeart/2005/8/layout/chevron2"/>
    <dgm:cxn modelId="{61A4DF90-DCCE-4FED-8463-7E0899944340}" srcId="{55D6901E-2B8A-435A-A03C-4EF00A3DAC41}" destId="{8DB35A09-ACF0-4B80-A206-7FABF6EE91D4}" srcOrd="1" destOrd="0" parTransId="{7600433C-17EA-4911-82FE-050C832E2A47}" sibTransId="{31AB81EC-5D19-4164-9352-41B2477C1C1C}"/>
    <dgm:cxn modelId="{F986AB7D-152C-4A87-9A85-FC849566CC20}" srcId="{8DB35A09-ACF0-4B80-A206-7FABF6EE91D4}" destId="{F8EB063A-FB4C-4592-8811-5E721462D350}" srcOrd="1" destOrd="0" parTransId="{70A96877-137E-4A9B-AB6E-71BB67F8AD49}" sibTransId="{A7A58A76-0A42-45D1-94EF-ED974D77B10B}"/>
    <dgm:cxn modelId="{EA96296D-E6D3-4DAB-82DC-5B7A7D329530}" type="presOf" srcId="{1708FB29-D8E1-4100-A45C-FF82004E7878}" destId="{2357B50D-E441-4F14-BC1E-C9D6D9C68E8A}" srcOrd="0" destOrd="2" presId="urn:microsoft.com/office/officeart/2005/8/layout/chevron2"/>
    <dgm:cxn modelId="{E0547434-BEEC-4BE7-90DB-C95A926BD7D6}" srcId="{B62BC93C-9034-4C08-94C7-9B3BB61A0F9A}" destId="{5D9AFE44-F215-45DF-BC6E-FBD63D1CA0D1}" srcOrd="1" destOrd="0" parTransId="{29CA1534-1634-4585-AD78-32E3574CECDF}" sibTransId="{F13E0CEC-5D7E-472D-ABA2-F6365EFEE3DA}"/>
    <dgm:cxn modelId="{8AEFAABD-F337-46B8-ACA2-E5085F4D7ACD}" type="presOf" srcId="{58B3CDB2-BBAA-4EA6-B447-B615518B8F2E}" destId="{2357B50D-E441-4F14-BC1E-C9D6D9C68E8A}" srcOrd="0" destOrd="1" presId="urn:microsoft.com/office/officeart/2005/8/layout/chevron2"/>
    <dgm:cxn modelId="{AE830F72-56F7-4D21-803A-8C785222F988}" type="presOf" srcId="{6BD5BEDF-1526-4343-8907-C1E4D9EB322C}" destId="{2357B50D-E441-4F14-BC1E-C9D6D9C68E8A}" srcOrd="0" destOrd="0" presId="urn:microsoft.com/office/officeart/2005/8/layout/chevron2"/>
    <dgm:cxn modelId="{8739609B-66C6-41EC-893A-797E048FE952}" srcId="{B5B39E4E-8EF1-4975-9F32-DC6458623C57}" destId="{1708FB29-D8E1-4100-A45C-FF82004E7878}" srcOrd="2" destOrd="0" parTransId="{E6C1E08F-7C6A-40BA-BCD9-2D96AA395902}" sibTransId="{EA65023D-7F8A-44C9-ACC7-DD86B1085F7A}"/>
    <dgm:cxn modelId="{4F676ECE-6689-42B2-B641-E311552CACEB}" srcId="{B5B39E4E-8EF1-4975-9F32-DC6458623C57}" destId="{6BD5BEDF-1526-4343-8907-C1E4D9EB322C}" srcOrd="0" destOrd="0" parTransId="{ECDAE535-5068-45F2-9433-B6537B6F5708}" sibTransId="{40EC65D8-CFEA-482E-83F3-5FF93D630E06}"/>
    <dgm:cxn modelId="{57C39271-6382-43DE-8AB9-61B0E2A3EE75}" type="presOf" srcId="{B62BC93C-9034-4C08-94C7-9B3BB61A0F9A}" destId="{0766966E-3831-47E2-A365-D03412E18DC4}" srcOrd="0" destOrd="0" presId="urn:microsoft.com/office/officeart/2005/8/layout/chevron2"/>
    <dgm:cxn modelId="{82B8D188-6DAF-4E1A-A2EB-64E3B979560B}" type="presParOf" srcId="{E7B6172F-5354-4D13-8DD9-43B7C348421B}" destId="{F96F7F4B-E56C-4208-ADAA-B5DE99379459}" srcOrd="0" destOrd="0" presId="urn:microsoft.com/office/officeart/2005/8/layout/chevron2"/>
    <dgm:cxn modelId="{D9C9967E-25BC-4A0C-9626-2E8D103EC116}" type="presParOf" srcId="{F96F7F4B-E56C-4208-ADAA-B5DE99379459}" destId="{DC0ADE82-5911-4E82-8265-5BF1D4A45D6E}" srcOrd="0" destOrd="0" presId="urn:microsoft.com/office/officeart/2005/8/layout/chevron2"/>
    <dgm:cxn modelId="{94747A53-77E6-4679-8F3A-FC598516BD40}" type="presParOf" srcId="{F96F7F4B-E56C-4208-ADAA-B5DE99379459}" destId="{2357B50D-E441-4F14-BC1E-C9D6D9C68E8A}" srcOrd="1" destOrd="0" presId="urn:microsoft.com/office/officeart/2005/8/layout/chevron2"/>
    <dgm:cxn modelId="{C1401AE8-3D2A-441A-B4A3-C165D175306D}" type="presParOf" srcId="{E7B6172F-5354-4D13-8DD9-43B7C348421B}" destId="{60FF7FA3-5F3A-48BE-9C9D-77DF74DC7533}" srcOrd="1" destOrd="0" presId="urn:microsoft.com/office/officeart/2005/8/layout/chevron2"/>
    <dgm:cxn modelId="{08C3EE89-6A5F-4A26-8622-B8780CB2DF7E}" type="presParOf" srcId="{E7B6172F-5354-4D13-8DD9-43B7C348421B}" destId="{2242A6C5-D0AC-469C-845E-5D514C4F80E2}" srcOrd="2" destOrd="0" presId="urn:microsoft.com/office/officeart/2005/8/layout/chevron2"/>
    <dgm:cxn modelId="{E4229AEE-FD51-49B4-ADFD-D3B90539E967}" type="presParOf" srcId="{2242A6C5-D0AC-469C-845E-5D514C4F80E2}" destId="{895DDF40-9958-4058-ACAB-B0D90B5113C8}" srcOrd="0" destOrd="0" presId="urn:microsoft.com/office/officeart/2005/8/layout/chevron2"/>
    <dgm:cxn modelId="{C2A7DDB3-92DD-4BE4-AAA5-9B1E2C01B6BD}" type="presParOf" srcId="{2242A6C5-D0AC-469C-845E-5D514C4F80E2}" destId="{FA3D9AF1-3206-443A-9AC7-3FAE80B26662}" srcOrd="1" destOrd="0" presId="urn:microsoft.com/office/officeart/2005/8/layout/chevron2"/>
    <dgm:cxn modelId="{74A749BE-D6FC-41E7-A44A-E83B3DE3865A}" type="presParOf" srcId="{E7B6172F-5354-4D13-8DD9-43B7C348421B}" destId="{C5B2B0F4-35A0-428A-8357-EC802768A46D}" srcOrd="3" destOrd="0" presId="urn:microsoft.com/office/officeart/2005/8/layout/chevron2"/>
    <dgm:cxn modelId="{1DE2EA4D-5280-460B-9330-26E1071AD85E}" type="presParOf" srcId="{E7B6172F-5354-4D13-8DD9-43B7C348421B}" destId="{42A1A01F-DFC5-4AFB-B98B-517016EC5BAC}" srcOrd="4" destOrd="0" presId="urn:microsoft.com/office/officeart/2005/8/layout/chevron2"/>
    <dgm:cxn modelId="{2382B441-465F-4F23-8E63-AD7266CCF037}" type="presParOf" srcId="{42A1A01F-DFC5-4AFB-B98B-517016EC5BAC}" destId="{0766966E-3831-47E2-A365-D03412E18DC4}" srcOrd="0" destOrd="0" presId="urn:microsoft.com/office/officeart/2005/8/layout/chevron2"/>
    <dgm:cxn modelId="{D90E2D44-E588-4A8C-B394-E2B8045DCD9E}" type="presParOf" srcId="{42A1A01F-DFC5-4AFB-B98B-517016EC5BAC}" destId="{71068E63-1649-483B-BB1C-A7DFD0447D9C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29500C7-1A52-4055-B95A-02F823B42989}" type="doc">
      <dgm:prSet loTypeId="urn:microsoft.com/office/officeart/2005/8/layout/process1" loCatId="process" qsTypeId="urn:microsoft.com/office/officeart/2005/8/quickstyle/3d1" qsCatId="3D" csTypeId="urn:microsoft.com/office/officeart/2005/8/colors/accent1_1" csCatId="accent1" phldr="1"/>
      <dgm:spPr/>
    </dgm:pt>
    <dgm:pt modelId="{84838141-54AF-4E23-9816-5D9BFD01BDB6}">
      <dgm:prSet phldrT="[Texto]"/>
      <dgm:spPr/>
      <dgm:t>
        <a:bodyPr/>
        <a:lstStyle/>
        <a:p>
          <a:r>
            <a:rPr lang="es-EC" dirty="0" smtClean="0"/>
            <a:t>Equipamiento</a:t>
          </a:r>
          <a:endParaRPr lang="es-EC" dirty="0"/>
        </a:p>
      </dgm:t>
    </dgm:pt>
    <dgm:pt modelId="{597FF983-7691-4AC4-9C1A-F2E1D993F94F}" type="parTrans" cxnId="{F2C91F6B-54C5-4414-A4AA-F58C78D8E834}">
      <dgm:prSet/>
      <dgm:spPr/>
      <dgm:t>
        <a:bodyPr/>
        <a:lstStyle/>
        <a:p>
          <a:endParaRPr lang="es-EC"/>
        </a:p>
      </dgm:t>
    </dgm:pt>
    <dgm:pt modelId="{D74A46B7-4515-4856-B2B8-CB508CDBE974}" type="sibTrans" cxnId="{F2C91F6B-54C5-4414-A4AA-F58C78D8E834}">
      <dgm:prSet/>
      <dgm:spPr/>
      <dgm:t>
        <a:bodyPr/>
        <a:lstStyle/>
        <a:p>
          <a:endParaRPr lang="es-EC"/>
        </a:p>
      </dgm:t>
    </dgm:pt>
    <dgm:pt modelId="{4FB77246-0971-40B2-9E26-D0456D0FF928}">
      <dgm:prSet phldrT="[Texto]"/>
      <dgm:spPr/>
      <dgm:t>
        <a:bodyPr/>
        <a:lstStyle/>
        <a:p>
          <a:r>
            <a:rPr lang="es-EC" dirty="0" smtClean="0"/>
            <a:t>Capital de trabajo  </a:t>
          </a:r>
          <a:endParaRPr lang="es-EC" dirty="0"/>
        </a:p>
      </dgm:t>
    </dgm:pt>
    <dgm:pt modelId="{A3F2EF24-616C-42BC-9823-8CB5211ACFD4}" type="parTrans" cxnId="{50CBDE83-5BFD-4AF8-8EBA-C4AE714CD704}">
      <dgm:prSet/>
      <dgm:spPr/>
      <dgm:t>
        <a:bodyPr/>
        <a:lstStyle/>
        <a:p>
          <a:endParaRPr lang="es-EC"/>
        </a:p>
      </dgm:t>
    </dgm:pt>
    <dgm:pt modelId="{92AA39F9-4128-45DA-A246-D1CEE4ECDCC1}" type="sibTrans" cxnId="{50CBDE83-5BFD-4AF8-8EBA-C4AE714CD704}">
      <dgm:prSet/>
      <dgm:spPr/>
      <dgm:t>
        <a:bodyPr/>
        <a:lstStyle/>
        <a:p>
          <a:endParaRPr lang="es-EC"/>
        </a:p>
      </dgm:t>
    </dgm:pt>
    <dgm:pt modelId="{ED343326-F404-49CD-B25A-93C89401EBCE}">
      <dgm:prSet phldrT="[Texto]"/>
      <dgm:spPr/>
      <dgm:t>
        <a:bodyPr/>
        <a:lstStyle/>
        <a:p>
          <a:r>
            <a:rPr lang="es-EC" dirty="0" smtClean="0"/>
            <a:t>Inventario inicial</a:t>
          </a:r>
          <a:endParaRPr lang="es-EC" dirty="0"/>
        </a:p>
      </dgm:t>
    </dgm:pt>
    <dgm:pt modelId="{11E20334-AA34-48CD-8C2A-8194B4D26805}" type="parTrans" cxnId="{611E2B26-60ED-4FE3-8A67-6BD011180A5B}">
      <dgm:prSet/>
      <dgm:spPr/>
      <dgm:t>
        <a:bodyPr/>
        <a:lstStyle/>
        <a:p>
          <a:endParaRPr lang="es-EC"/>
        </a:p>
      </dgm:t>
    </dgm:pt>
    <dgm:pt modelId="{EB9C7BF9-BCE2-451A-8606-57080B6BAC89}" type="sibTrans" cxnId="{611E2B26-60ED-4FE3-8A67-6BD011180A5B}">
      <dgm:prSet/>
      <dgm:spPr/>
      <dgm:t>
        <a:bodyPr/>
        <a:lstStyle/>
        <a:p>
          <a:endParaRPr lang="es-EC"/>
        </a:p>
      </dgm:t>
    </dgm:pt>
    <dgm:pt modelId="{B2139F71-6794-40FB-AE6E-6FF5D8854D51}" type="pres">
      <dgm:prSet presAssocID="{229500C7-1A52-4055-B95A-02F823B42989}" presName="Name0" presStyleCnt="0">
        <dgm:presLayoutVars>
          <dgm:dir/>
          <dgm:resizeHandles val="exact"/>
        </dgm:presLayoutVars>
      </dgm:prSet>
      <dgm:spPr/>
    </dgm:pt>
    <dgm:pt modelId="{504D0682-D8CD-487B-AB57-FB353FE93ABD}" type="pres">
      <dgm:prSet presAssocID="{84838141-54AF-4E23-9816-5D9BFD01BDB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0825287-921D-4A62-A336-6B566610EE82}" type="pres">
      <dgm:prSet presAssocID="{D74A46B7-4515-4856-B2B8-CB508CDBE974}" presName="sibTrans" presStyleLbl="sibTrans2D1" presStyleIdx="0" presStyleCnt="2"/>
      <dgm:spPr/>
      <dgm:t>
        <a:bodyPr/>
        <a:lstStyle/>
        <a:p>
          <a:endParaRPr lang="es-EC"/>
        </a:p>
      </dgm:t>
    </dgm:pt>
    <dgm:pt modelId="{820E4439-553E-40E3-8117-6D2C209A3C64}" type="pres">
      <dgm:prSet presAssocID="{D74A46B7-4515-4856-B2B8-CB508CDBE974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782AF436-3D98-4738-A53A-FD527B2E25C8}" type="pres">
      <dgm:prSet presAssocID="{4FB77246-0971-40B2-9E26-D0456D0FF92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4D8317-9A08-4C4F-BAF6-C187CF81B8FB}" type="pres">
      <dgm:prSet presAssocID="{92AA39F9-4128-45DA-A246-D1CEE4ECDCC1}" presName="sibTrans" presStyleLbl="sibTrans2D1" presStyleIdx="1" presStyleCnt="2"/>
      <dgm:spPr/>
      <dgm:t>
        <a:bodyPr/>
        <a:lstStyle/>
        <a:p>
          <a:endParaRPr lang="es-EC"/>
        </a:p>
      </dgm:t>
    </dgm:pt>
    <dgm:pt modelId="{7CCBF980-583F-4FC9-8042-847736F01404}" type="pres">
      <dgm:prSet presAssocID="{92AA39F9-4128-45DA-A246-D1CEE4ECDCC1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C2E09156-103A-4295-82CB-EABB73357CBB}" type="pres">
      <dgm:prSet presAssocID="{ED343326-F404-49CD-B25A-93C89401EBC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0CBDE83-5BFD-4AF8-8EBA-C4AE714CD704}" srcId="{229500C7-1A52-4055-B95A-02F823B42989}" destId="{4FB77246-0971-40B2-9E26-D0456D0FF928}" srcOrd="1" destOrd="0" parTransId="{A3F2EF24-616C-42BC-9823-8CB5211ACFD4}" sibTransId="{92AA39F9-4128-45DA-A246-D1CEE4ECDCC1}"/>
    <dgm:cxn modelId="{B3285841-4C6F-45C6-AC6E-D12E2E25C94D}" type="presOf" srcId="{D74A46B7-4515-4856-B2B8-CB508CDBE974}" destId="{C0825287-921D-4A62-A336-6B566610EE82}" srcOrd="0" destOrd="0" presId="urn:microsoft.com/office/officeart/2005/8/layout/process1"/>
    <dgm:cxn modelId="{D511EED9-38CE-4DCB-A266-18ED463D14C2}" type="presOf" srcId="{ED343326-F404-49CD-B25A-93C89401EBCE}" destId="{C2E09156-103A-4295-82CB-EABB73357CBB}" srcOrd="0" destOrd="0" presId="urn:microsoft.com/office/officeart/2005/8/layout/process1"/>
    <dgm:cxn modelId="{05B30ED9-1312-4AB6-941A-0D1AA1934A85}" type="presOf" srcId="{4FB77246-0971-40B2-9E26-D0456D0FF928}" destId="{782AF436-3D98-4738-A53A-FD527B2E25C8}" srcOrd="0" destOrd="0" presId="urn:microsoft.com/office/officeart/2005/8/layout/process1"/>
    <dgm:cxn modelId="{5BB2F6F6-9FB8-4895-B74E-2364D7AD0494}" type="presOf" srcId="{84838141-54AF-4E23-9816-5D9BFD01BDB6}" destId="{504D0682-D8CD-487B-AB57-FB353FE93ABD}" srcOrd="0" destOrd="0" presId="urn:microsoft.com/office/officeart/2005/8/layout/process1"/>
    <dgm:cxn modelId="{06F562DF-61F7-4E1E-AFDE-16C97B4CB7D6}" type="presOf" srcId="{229500C7-1A52-4055-B95A-02F823B42989}" destId="{B2139F71-6794-40FB-AE6E-6FF5D8854D51}" srcOrd="0" destOrd="0" presId="urn:microsoft.com/office/officeart/2005/8/layout/process1"/>
    <dgm:cxn modelId="{F2C91F6B-54C5-4414-A4AA-F58C78D8E834}" srcId="{229500C7-1A52-4055-B95A-02F823B42989}" destId="{84838141-54AF-4E23-9816-5D9BFD01BDB6}" srcOrd="0" destOrd="0" parTransId="{597FF983-7691-4AC4-9C1A-F2E1D993F94F}" sibTransId="{D74A46B7-4515-4856-B2B8-CB508CDBE974}"/>
    <dgm:cxn modelId="{27E8E27C-C8C8-401E-8BD8-F7909DD4C750}" type="presOf" srcId="{92AA39F9-4128-45DA-A246-D1CEE4ECDCC1}" destId="{7CCBF980-583F-4FC9-8042-847736F01404}" srcOrd="1" destOrd="0" presId="urn:microsoft.com/office/officeart/2005/8/layout/process1"/>
    <dgm:cxn modelId="{0E8F7E3E-A672-4AC2-8D8A-66D5E064CC42}" type="presOf" srcId="{D74A46B7-4515-4856-B2B8-CB508CDBE974}" destId="{820E4439-553E-40E3-8117-6D2C209A3C64}" srcOrd="1" destOrd="0" presId="urn:microsoft.com/office/officeart/2005/8/layout/process1"/>
    <dgm:cxn modelId="{83EC295E-41E2-4C2B-BC1A-C45A73176ABE}" type="presOf" srcId="{92AA39F9-4128-45DA-A246-D1CEE4ECDCC1}" destId="{4D4D8317-9A08-4C4F-BAF6-C187CF81B8FB}" srcOrd="0" destOrd="0" presId="urn:microsoft.com/office/officeart/2005/8/layout/process1"/>
    <dgm:cxn modelId="{611E2B26-60ED-4FE3-8A67-6BD011180A5B}" srcId="{229500C7-1A52-4055-B95A-02F823B42989}" destId="{ED343326-F404-49CD-B25A-93C89401EBCE}" srcOrd="2" destOrd="0" parTransId="{11E20334-AA34-48CD-8C2A-8194B4D26805}" sibTransId="{EB9C7BF9-BCE2-451A-8606-57080B6BAC89}"/>
    <dgm:cxn modelId="{CBB26E0A-E797-465E-9EBA-0F62F4F69B5C}" type="presParOf" srcId="{B2139F71-6794-40FB-AE6E-6FF5D8854D51}" destId="{504D0682-D8CD-487B-AB57-FB353FE93ABD}" srcOrd="0" destOrd="0" presId="urn:microsoft.com/office/officeart/2005/8/layout/process1"/>
    <dgm:cxn modelId="{68AA5215-77AD-42FD-819B-EBF22D6A52AE}" type="presParOf" srcId="{B2139F71-6794-40FB-AE6E-6FF5D8854D51}" destId="{C0825287-921D-4A62-A336-6B566610EE82}" srcOrd="1" destOrd="0" presId="urn:microsoft.com/office/officeart/2005/8/layout/process1"/>
    <dgm:cxn modelId="{6AA9C849-F3A2-493A-BAFA-0502AFA9C26F}" type="presParOf" srcId="{C0825287-921D-4A62-A336-6B566610EE82}" destId="{820E4439-553E-40E3-8117-6D2C209A3C64}" srcOrd="0" destOrd="0" presId="urn:microsoft.com/office/officeart/2005/8/layout/process1"/>
    <dgm:cxn modelId="{1990879E-4751-49A9-B859-AFB516C46F1E}" type="presParOf" srcId="{B2139F71-6794-40FB-AE6E-6FF5D8854D51}" destId="{782AF436-3D98-4738-A53A-FD527B2E25C8}" srcOrd="2" destOrd="0" presId="urn:microsoft.com/office/officeart/2005/8/layout/process1"/>
    <dgm:cxn modelId="{FF2CDECB-E351-4D8A-AA0B-B208784EAA36}" type="presParOf" srcId="{B2139F71-6794-40FB-AE6E-6FF5D8854D51}" destId="{4D4D8317-9A08-4C4F-BAF6-C187CF81B8FB}" srcOrd="3" destOrd="0" presId="urn:microsoft.com/office/officeart/2005/8/layout/process1"/>
    <dgm:cxn modelId="{4BA8D988-0F37-4C7A-B2D0-B31A081CDDF7}" type="presParOf" srcId="{4D4D8317-9A08-4C4F-BAF6-C187CF81B8FB}" destId="{7CCBF980-583F-4FC9-8042-847736F01404}" srcOrd="0" destOrd="0" presId="urn:microsoft.com/office/officeart/2005/8/layout/process1"/>
    <dgm:cxn modelId="{E71D3993-EB47-4CA4-927E-AC06023D1D81}" type="presParOf" srcId="{B2139F71-6794-40FB-AE6E-6FF5D8854D51}" destId="{C2E09156-103A-4295-82CB-EABB73357CBB}" srcOrd="4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7DD02994-47F4-4817-B3CA-157FA9B4D6A6}" type="doc">
      <dgm:prSet loTypeId="urn:microsoft.com/office/officeart/2005/8/layout/vList5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67EAA45A-C833-42EE-9666-A9AC67C4A98B}">
      <dgm:prSet phldrT="[Texto]" custT="1"/>
      <dgm:spPr/>
      <dgm:t>
        <a:bodyPr/>
        <a:lstStyle/>
        <a:p>
          <a:r>
            <a:rPr lang="es-EC" sz="1800" b="1" i="1" dirty="0" smtClean="0">
              <a:solidFill>
                <a:srgbClr val="002060"/>
              </a:solidFill>
            </a:rPr>
            <a:t>Escenario</a:t>
          </a:r>
        </a:p>
        <a:p>
          <a:r>
            <a:rPr lang="es-EC" sz="1800" b="1" i="1" dirty="0" smtClean="0">
              <a:solidFill>
                <a:srgbClr val="002060"/>
              </a:solidFill>
            </a:rPr>
            <a:t> Pesimista</a:t>
          </a:r>
          <a:endParaRPr lang="es-EC" sz="1800" b="1" i="1" dirty="0">
            <a:solidFill>
              <a:srgbClr val="002060"/>
            </a:solidFill>
          </a:endParaRPr>
        </a:p>
      </dgm:t>
    </dgm:pt>
    <dgm:pt modelId="{B06BF7BA-5241-4AE5-950C-FD0B8BE8EDDB}" type="parTrans" cxnId="{D4D23F8B-61EF-48B2-A7D9-93FE398C3E20}">
      <dgm:prSet/>
      <dgm:spPr/>
      <dgm:t>
        <a:bodyPr/>
        <a:lstStyle/>
        <a:p>
          <a:endParaRPr lang="es-EC"/>
        </a:p>
      </dgm:t>
    </dgm:pt>
    <dgm:pt modelId="{1D7F65E4-8F60-45B0-86B1-6C76F1FEB7A5}" type="sibTrans" cxnId="{D4D23F8B-61EF-48B2-A7D9-93FE398C3E20}">
      <dgm:prSet/>
      <dgm:spPr/>
      <dgm:t>
        <a:bodyPr/>
        <a:lstStyle/>
        <a:p>
          <a:endParaRPr lang="es-EC"/>
        </a:p>
      </dgm:t>
    </dgm:pt>
    <dgm:pt modelId="{48B0B353-93F9-45A8-A71A-DF64E339860F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b="1" i="1" dirty="0" smtClean="0">
              <a:solidFill>
                <a:srgbClr val="002060"/>
              </a:solidFill>
            </a:rPr>
            <a:t>CO año 1 </a:t>
          </a:r>
          <a:r>
            <a:rPr lang="es-EC" b="1" dirty="0" smtClean="0">
              <a:solidFill>
                <a:srgbClr val="002060"/>
              </a:solidFill>
            </a:rPr>
            <a:t>=</a:t>
          </a:r>
          <a:r>
            <a:rPr lang="es-EC" dirty="0" smtClean="0">
              <a:solidFill>
                <a:schemeClr val="tx1"/>
              </a:solidFill>
            </a:rPr>
            <a:t> 15,77%</a:t>
          </a:r>
          <a:endParaRPr lang="es-EC" dirty="0">
            <a:solidFill>
              <a:schemeClr val="tx1"/>
            </a:solidFill>
          </a:endParaRPr>
        </a:p>
      </dgm:t>
    </dgm:pt>
    <dgm:pt modelId="{F40067B6-5B7C-432A-BAF8-388871EBE301}" type="parTrans" cxnId="{13838D97-9843-47B2-A37C-5F6DD9EB7756}">
      <dgm:prSet/>
      <dgm:spPr/>
      <dgm:t>
        <a:bodyPr/>
        <a:lstStyle/>
        <a:p>
          <a:endParaRPr lang="es-EC"/>
        </a:p>
      </dgm:t>
    </dgm:pt>
    <dgm:pt modelId="{1A60DD22-A17C-494E-B5D8-06A3F2AF040E}" type="sibTrans" cxnId="{13838D97-9843-47B2-A37C-5F6DD9EB7756}">
      <dgm:prSet/>
      <dgm:spPr/>
      <dgm:t>
        <a:bodyPr/>
        <a:lstStyle/>
        <a:p>
          <a:endParaRPr lang="es-EC"/>
        </a:p>
      </dgm:t>
    </dgm:pt>
    <dgm:pt modelId="{B9BB572C-E70B-4E6B-9A06-557F6C717644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b="1" i="1" dirty="0" smtClean="0">
              <a:solidFill>
                <a:srgbClr val="002060"/>
              </a:solidFill>
            </a:rPr>
            <a:t>Valor presente total  en el tiempo = </a:t>
          </a:r>
          <a:r>
            <a:rPr lang="es-EC" dirty="0" smtClean="0">
              <a:solidFill>
                <a:schemeClr val="tx1"/>
              </a:solidFill>
            </a:rPr>
            <a:t>US$17,238.20</a:t>
          </a:r>
          <a:endParaRPr lang="es-EC" dirty="0">
            <a:solidFill>
              <a:schemeClr val="tx1"/>
            </a:solidFill>
          </a:endParaRPr>
        </a:p>
      </dgm:t>
    </dgm:pt>
    <dgm:pt modelId="{05761E40-D465-435B-B7DF-E40BB6AD81C3}" type="parTrans" cxnId="{E32ED332-CF51-45A7-8BF3-71058FBCE50D}">
      <dgm:prSet/>
      <dgm:spPr/>
      <dgm:t>
        <a:bodyPr/>
        <a:lstStyle/>
        <a:p>
          <a:endParaRPr lang="es-EC"/>
        </a:p>
      </dgm:t>
    </dgm:pt>
    <dgm:pt modelId="{D77A4DA0-5CD5-45D5-AA21-EAB66F3A5A40}" type="sibTrans" cxnId="{E32ED332-CF51-45A7-8BF3-71058FBCE50D}">
      <dgm:prSet/>
      <dgm:spPr/>
      <dgm:t>
        <a:bodyPr/>
        <a:lstStyle/>
        <a:p>
          <a:endParaRPr lang="es-EC"/>
        </a:p>
      </dgm:t>
    </dgm:pt>
    <dgm:pt modelId="{A3E88B74-26EC-4938-A4F4-349A73FBBEF6}">
      <dgm:prSet phldrT="[Texto]" custT="1"/>
      <dgm:spPr/>
      <dgm:t>
        <a:bodyPr/>
        <a:lstStyle/>
        <a:p>
          <a:r>
            <a:rPr lang="es-EC" sz="1800" b="1" i="1" dirty="0" smtClean="0">
              <a:solidFill>
                <a:srgbClr val="002060"/>
              </a:solidFill>
            </a:rPr>
            <a:t>Escenario </a:t>
          </a:r>
        </a:p>
        <a:p>
          <a:r>
            <a:rPr lang="es-EC" sz="1800" b="1" i="1" dirty="0" smtClean="0">
              <a:solidFill>
                <a:srgbClr val="002060"/>
              </a:solidFill>
            </a:rPr>
            <a:t>Moderado</a:t>
          </a:r>
          <a:endParaRPr lang="es-EC" sz="1800" b="1" i="1" dirty="0">
            <a:solidFill>
              <a:srgbClr val="002060"/>
            </a:solidFill>
          </a:endParaRPr>
        </a:p>
      </dgm:t>
    </dgm:pt>
    <dgm:pt modelId="{7392D37A-CEBB-476B-AF19-1B8272A1EE8A}" type="parTrans" cxnId="{525017BC-E38E-48E4-A9A3-0AEC14049BC3}">
      <dgm:prSet/>
      <dgm:spPr/>
      <dgm:t>
        <a:bodyPr/>
        <a:lstStyle/>
        <a:p>
          <a:endParaRPr lang="es-EC"/>
        </a:p>
      </dgm:t>
    </dgm:pt>
    <dgm:pt modelId="{5B1E57DE-986A-4EA9-ABCD-D6B652EC6C2E}" type="sibTrans" cxnId="{525017BC-E38E-48E4-A9A3-0AEC14049BC3}">
      <dgm:prSet/>
      <dgm:spPr/>
      <dgm:t>
        <a:bodyPr/>
        <a:lstStyle/>
        <a:p>
          <a:endParaRPr lang="es-EC"/>
        </a:p>
      </dgm:t>
    </dgm:pt>
    <dgm:pt modelId="{D5865C52-D84C-45DE-8DE8-4078E3F2330E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300" b="1" i="1" dirty="0" smtClean="0">
              <a:solidFill>
                <a:srgbClr val="002060"/>
              </a:solidFill>
            </a:rPr>
            <a:t>CO año 1 = </a:t>
          </a:r>
          <a:r>
            <a:rPr lang="es-EC" sz="1300" dirty="0" smtClean="0">
              <a:solidFill>
                <a:schemeClr val="tx1"/>
              </a:solidFill>
            </a:rPr>
            <a:t>15,98%</a:t>
          </a:r>
          <a:endParaRPr lang="es-EC" sz="1300" dirty="0">
            <a:solidFill>
              <a:schemeClr val="tx1"/>
            </a:solidFill>
          </a:endParaRPr>
        </a:p>
      </dgm:t>
    </dgm:pt>
    <dgm:pt modelId="{33C75607-B2DF-49F1-B9E6-189E579CDC99}" type="parTrans" cxnId="{C60406AF-A59D-4528-BEA3-2723279D8980}">
      <dgm:prSet/>
      <dgm:spPr/>
      <dgm:t>
        <a:bodyPr/>
        <a:lstStyle/>
        <a:p>
          <a:endParaRPr lang="es-EC"/>
        </a:p>
      </dgm:t>
    </dgm:pt>
    <dgm:pt modelId="{28AEB82E-DB8F-414D-8860-0129B8B136FD}" type="sibTrans" cxnId="{C60406AF-A59D-4528-BEA3-2723279D8980}">
      <dgm:prSet/>
      <dgm:spPr/>
      <dgm:t>
        <a:bodyPr/>
        <a:lstStyle/>
        <a:p>
          <a:endParaRPr lang="es-EC"/>
        </a:p>
      </dgm:t>
    </dgm:pt>
    <dgm:pt modelId="{FFC5ACDA-B6FC-462B-AA3B-C36303E1ED9A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300" b="1" i="1" dirty="0" smtClean="0">
              <a:solidFill>
                <a:srgbClr val="002060"/>
              </a:solidFill>
            </a:rPr>
            <a:t>Valor presente neto = </a:t>
          </a:r>
          <a:r>
            <a:rPr lang="es-EC" sz="1300" dirty="0" smtClean="0">
              <a:solidFill>
                <a:schemeClr val="tx1"/>
              </a:solidFill>
            </a:rPr>
            <a:t>US$4,598.71 </a:t>
          </a:r>
          <a:endParaRPr lang="es-EC" sz="1300" dirty="0">
            <a:solidFill>
              <a:schemeClr val="tx1"/>
            </a:solidFill>
          </a:endParaRPr>
        </a:p>
      </dgm:t>
    </dgm:pt>
    <dgm:pt modelId="{9F02FEEA-2532-4CAD-A982-5BAEBC89F4A1}" type="parTrans" cxnId="{C6EAAC06-8032-4647-934A-389122DD2C80}">
      <dgm:prSet/>
      <dgm:spPr/>
      <dgm:t>
        <a:bodyPr/>
        <a:lstStyle/>
        <a:p>
          <a:endParaRPr lang="es-EC"/>
        </a:p>
      </dgm:t>
    </dgm:pt>
    <dgm:pt modelId="{A19B7C28-BFFB-48A6-9A04-E4266AD5401A}" type="sibTrans" cxnId="{C6EAAC06-8032-4647-934A-389122DD2C80}">
      <dgm:prSet/>
      <dgm:spPr/>
      <dgm:t>
        <a:bodyPr/>
        <a:lstStyle/>
        <a:p>
          <a:endParaRPr lang="es-EC"/>
        </a:p>
      </dgm:t>
    </dgm:pt>
    <dgm:pt modelId="{6561400A-616B-4E0D-B353-86DC088A649C}">
      <dgm:prSet phldrT="[Texto]" custT="1"/>
      <dgm:spPr/>
      <dgm:t>
        <a:bodyPr/>
        <a:lstStyle/>
        <a:p>
          <a:r>
            <a:rPr lang="es-EC" sz="1800" b="1" i="1" dirty="0" smtClean="0">
              <a:solidFill>
                <a:srgbClr val="002060"/>
              </a:solidFill>
            </a:rPr>
            <a:t>Escenario </a:t>
          </a:r>
        </a:p>
        <a:p>
          <a:r>
            <a:rPr lang="es-EC" sz="1800" b="1" i="1" dirty="0" smtClean="0">
              <a:solidFill>
                <a:srgbClr val="002060"/>
              </a:solidFill>
            </a:rPr>
            <a:t>Optimista</a:t>
          </a:r>
          <a:endParaRPr lang="es-EC" sz="1800" b="1" i="1" dirty="0">
            <a:solidFill>
              <a:srgbClr val="002060"/>
            </a:solidFill>
          </a:endParaRPr>
        </a:p>
      </dgm:t>
    </dgm:pt>
    <dgm:pt modelId="{5628635D-C04D-4E60-9A04-0CE4D82C7D96}" type="parTrans" cxnId="{44F12F64-2C7B-47A4-AC61-E542B803D679}">
      <dgm:prSet/>
      <dgm:spPr/>
      <dgm:t>
        <a:bodyPr/>
        <a:lstStyle/>
        <a:p>
          <a:endParaRPr lang="es-EC"/>
        </a:p>
      </dgm:t>
    </dgm:pt>
    <dgm:pt modelId="{95A5D99B-D828-48CE-BFFA-8AC815F21591}" type="sibTrans" cxnId="{44F12F64-2C7B-47A4-AC61-E542B803D679}">
      <dgm:prSet/>
      <dgm:spPr/>
      <dgm:t>
        <a:bodyPr/>
        <a:lstStyle/>
        <a:p>
          <a:endParaRPr lang="es-EC"/>
        </a:p>
      </dgm:t>
    </dgm:pt>
    <dgm:pt modelId="{477ADE07-0C6E-4427-98EF-45BFFE5FEEC0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300" b="1" i="1" dirty="0" smtClean="0">
              <a:solidFill>
                <a:srgbClr val="002060"/>
              </a:solidFill>
            </a:rPr>
            <a:t>CO año 1 = </a:t>
          </a:r>
          <a:r>
            <a:rPr lang="es-EC" sz="1300" dirty="0" smtClean="0">
              <a:solidFill>
                <a:schemeClr val="tx1"/>
              </a:solidFill>
            </a:rPr>
            <a:t>16,21%</a:t>
          </a:r>
          <a:endParaRPr lang="es-EC" sz="1300" dirty="0">
            <a:solidFill>
              <a:schemeClr val="tx1"/>
            </a:solidFill>
          </a:endParaRPr>
        </a:p>
      </dgm:t>
    </dgm:pt>
    <dgm:pt modelId="{C6480E3F-E4CC-4C3E-979B-EC12213E64B6}" type="parTrans" cxnId="{588EF1DB-5DAA-4AA3-B15D-3021626D1471}">
      <dgm:prSet/>
      <dgm:spPr/>
      <dgm:t>
        <a:bodyPr/>
        <a:lstStyle/>
        <a:p>
          <a:endParaRPr lang="es-EC"/>
        </a:p>
      </dgm:t>
    </dgm:pt>
    <dgm:pt modelId="{E07DEFC5-014E-4676-A0DA-E89AE7AA7F70}" type="sibTrans" cxnId="{588EF1DB-5DAA-4AA3-B15D-3021626D1471}">
      <dgm:prSet/>
      <dgm:spPr/>
      <dgm:t>
        <a:bodyPr/>
        <a:lstStyle/>
        <a:p>
          <a:endParaRPr lang="es-EC"/>
        </a:p>
      </dgm:t>
    </dgm:pt>
    <dgm:pt modelId="{DCA933AC-EC48-443D-9895-D8681DEDF5CB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b="1" i="1" dirty="0" smtClean="0">
              <a:solidFill>
                <a:srgbClr val="002060"/>
              </a:solidFill>
            </a:rPr>
            <a:t>Valor Presente Neto</a:t>
          </a:r>
          <a:r>
            <a:rPr lang="es-EC" b="1" i="0" dirty="0" smtClean="0">
              <a:solidFill>
                <a:srgbClr val="002060"/>
              </a:solidFill>
            </a:rPr>
            <a:t> </a:t>
          </a:r>
          <a:r>
            <a:rPr lang="es-EC" i="0" dirty="0" smtClean="0">
              <a:solidFill>
                <a:srgbClr val="002060"/>
              </a:solidFill>
            </a:rPr>
            <a:t>= </a:t>
          </a:r>
          <a:r>
            <a:rPr lang="es-EC" dirty="0" smtClean="0">
              <a:solidFill>
                <a:schemeClr val="tx1"/>
              </a:solidFill>
            </a:rPr>
            <a:t>US$-5,854.87 </a:t>
          </a:r>
          <a:endParaRPr lang="es-EC" dirty="0">
            <a:solidFill>
              <a:schemeClr val="tx1"/>
            </a:solidFill>
          </a:endParaRPr>
        </a:p>
      </dgm:t>
    </dgm:pt>
    <dgm:pt modelId="{14211EE6-5541-4A95-87BC-5067EA166EC7}" type="parTrans" cxnId="{FDC86FEF-E77F-46C9-B405-24BC41396475}">
      <dgm:prSet/>
      <dgm:spPr/>
      <dgm:t>
        <a:bodyPr/>
        <a:lstStyle/>
        <a:p>
          <a:endParaRPr lang="es-EC"/>
        </a:p>
      </dgm:t>
    </dgm:pt>
    <dgm:pt modelId="{9D870489-ACAA-4B0D-8359-D2B20DD6E1E3}" type="sibTrans" cxnId="{FDC86FEF-E77F-46C9-B405-24BC41396475}">
      <dgm:prSet/>
      <dgm:spPr/>
      <dgm:t>
        <a:bodyPr/>
        <a:lstStyle/>
        <a:p>
          <a:endParaRPr lang="es-EC"/>
        </a:p>
      </dgm:t>
    </dgm:pt>
    <dgm:pt modelId="{A31A178C-1FE4-468B-B8D2-FBDA8A928122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b="1" i="1" dirty="0" smtClean="0">
              <a:solidFill>
                <a:srgbClr val="002060"/>
              </a:solidFill>
            </a:rPr>
            <a:t>TIR = </a:t>
          </a:r>
          <a:r>
            <a:rPr lang="es-EC" dirty="0" smtClean="0">
              <a:solidFill>
                <a:schemeClr val="tx1"/>
              </a:solidFill>
            </a:rPr>
            <a:t>8%</a:t>
          </a:r>
          <a:endParaRPr lang="es-EC" dirty="0">
            <a:solidFill>
              <a:schemeClr val="tx1"/>
            </a:solidFill>
          </a:endParaRPr>
        </a:p>
      </dgm:t>
    </dgm:pt>
    <dgm:pt modelId="{10610690-C12F-4CCB-B0EE-C62C799D4E47}" type="parTrans" cxnId="{00E61DEB-FEB8-4924-B32F-D7DB26BB3D5E}">
      <dgm:prSet/>
      <dgm:spPr/>
      <dgm:t>
        <a:bodyPr/>
        <a:lstStyle/>
        <a:p>
          <a:endParaRPr lang="es-EC"/>
        </a:p>
      </dgm:t>
    </dgm:pt>
    <dgm:pt modelId="{44664950-DF8F-4050-89DD-F7BD38AE5C44}" type="sibTrans" cxnId="{00E61DEB-FEB8-4924-B32F-D7DB26BB3D5E}">
      <dgm:prSet/>
      <dgm:spPr/>
      <dgm:t>
        <a:bodyPr/>
        <a:lstStyle/>
        <a:p>
          <a:endParaRPr lang="es-EC"/>
        </a:p>
      </dgm:t>
    </dgm:pt>
    <dgm:pt modelId="{82985BCD-3B42-44F8-85A3-0753B0DF0DF9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 </a:t>
          </a:r>
          <a:r>
            <a:rPr lang="es-EC" b="1" i="1" dirty="0" smtClean="0">
              <a:solidFill>
                <a:srgbClr val="002060"/>
              </a:solidFill>
            </a:rPr>
            <a:t>Concluye: </a:t>
          </a:r>
          <a:r>
            <a:rPr lang="es-EC" dirty="0" smtClean="0">
              <a:solidFill>
                <a:schemeClr val="tx1"/>
              </a:solidFill>
            </a:rPr>
            <a:t>mediano plazo (5 años) no se satisface el costo de oportunidad pero si rentabilidad de la inversión</a:t>
          </a:r>
          <a:endParaRPr lang="es-EC" dirty="0">
            <a:solidFill>
              <a:schemeClr val="tx1"/>
            </a:solidFill>
          </a:endParaRPr>
        </a:p>
      </dgm:t>
    </dgm:pt>
    <dgm:pt modelId="{CC15375D-4675-4ECF-A14E-7061C1A8D0A9}" type="parTrans" cxnId="{946D91B3-1A47-4A6E-9ED5-0514E7CC7446}">
      <dgm:prSet/>
      <dgm:spPr/>
      <dgm:t>
        <a:bodyPr/>
        <a:lstStyle/>
        <a:p>
          <a:endParaRPr lang="es-EC"/>
        </a:p>
      </dgm:t>
    </dgm:pt>
    <dgm:pt modelId="{4D176581-0C44-43EB-AAFF-E49DCC09536B}" type="sibTrans" cxnId="{946D91B3-1A47-4A6E-9ED5-0514E7CC7446}">
      <dgm:prSet/>
      <dgm:spPr/>
      <dgm:t>
        <a:bodyPr/>
        <a:lstStyle/>
        <a:p>
          <a:endParaRPr lang="es-EC"/>
        </a:p>
      </dgm:t>
    </dgm:pt>
    <dgm:pt modelId="{5F6A1E30-F0E7-406A-9972-F30FD764B283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300" b="1" i="1" dirty="0" smtClean="0">
              <a:solidFill>
                <a:srgbClr val="002060"/>
              </a:solidFill>
            </a:rPr>
            <a:t>TIR = </a:t>
          </a:r>
          <a:r>
            <a:rPr lang="es-EC" sz="1300" dirty="0" smtClean="0">
              <a:solidFill>
                <a:schemeClr val="tx1"/>
              </a:solidFill>
            </a:rPr>
            <a:t>24%</a:t>
          </a:r>
          <a:endParaRPr lang="es-EC" sz="1300" dirty="0">
            <a:solidFill>
              <a:schemeClr val="tx1"/>
            </a:solidFill>
          </a:endParaRPr>
        </a:p>
      </dgm:t>
    </dgm:pt>
    <dgm:pt modelId="{4226341B-8704-4B0D-A2F7-831E10ED515D}" type="parTrans" cxnId="{C6424E38-A2AE-4720-9579-A0D17A1CA269}">
      <dgm:prSet/>
      <dgm:spPr/>
      <dgm:t>
        <a:bodyPr/>
        <a:lstStyle/>
        <a:p>
          <a:endParaRPr lang="es-EC"/>
        </a:p>
      </dgm:t>
    </dgm:pt>
    <dgm:pt modelId="{CAB2198C-D7F6-4DE3-ACC3-E4738DF6E1BD}" type="sibTrans" cxnId="{C6424E38-A2AE-4720-9579-A0D17A1CA269}">
      <dgm:prSet/>
      <dgm:spPr/>
      <dgm:t>
        <a:bodyPr/>
        <a:lstStyle/>
        <a:p>
          <a:endParaRPr lang="es-EC"/>
        </a:p>
      </dgm:t>
    </dgm:pt>
    <dgm:pt modelId="{2AAC3401-1A8C-4115-83BF-2146A2C185D7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300" b="1" i="1" dirty="0" smtClean="0">
              <a:solidFill>
                <a:srgbClr val="002060"/>
              </a:solidFill>
            </a:rPr>
            <a:t>Valor presente total en el tiempo = </a:t>
          </a:r>
          <a:r>
            <a:rPr lang="es-EC" sz="1300" dirty="0" smtClean="0">
              <a:solidFill>
                <a:schemeClr val="tx1"/>
              </a:solidFill>
            </a:rPr>
            <a:t>US$43,932.99</a:t>
          </a:r>
          <a:endParaRPr lang="es-EC" sz="1300" dirty="0">
            <a:solidFill>
              <a:schemeClr val="tx1"/>
            </a:solidFill>
          </a:endParaRPr>
        </a:p>
      </dgm:t>
    </dgm:pt>
    <dgm:pt modelId="{FFBC98C2-C64A-4379-A0EA-CA36617ABF71}" type="parTrans" cxnId="{9E0CDE42-1006-43AC-BE35-1CA7DAF1F7E9}">
      <dgm:prSet/>
      <dgm:spPr/>
      <dgm:t>
        <a:bodyPr/>
        <a:lstStyle/>
        <a:p>
          <a:endParaRPr lang="es-EC"/>
        </a:p>
      </dgm:t>
    </dgm:pt>
    <dgm:pt modelId="{7785870D-1C45-4AE7-9C52-1AE2798E80BD}" type="sibTrans" cxnId="{9E0CDE42-1006-43AC-BE35-1CA7DAF1F7E9}">
      <dgm:prSet/>
      <dgm:spPr/>
      <dgm:t>
        <a:bodyPr/>
        <a:lstStyle/>
        <a:p>
          <a:endParaRPr lang="es-EC"/>
        </a:p>
      </dgm:t>
    </dgm:pt>
    <dgm:pt modelId="{C3A05D06-6034-43FE-981F-4CC1C2FAA626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300" b="1" i="1" dirty="0" smtClean="0">
              <a:solidFill>
                <a:srgbClr val="002060"/>
              </a:solidFill>
            </a:rPr>
            <a:t>Concluye: </a:t>
          </a:r>
          <a:r>
            <a:rPr lang="es-EC" sz="1300" dirty="0" smtClean="0">
              <a:solidFill>
                <a:schemeClr val="tx1"/>
              </a:solidFill>
            </a:rPr>
            <a:t>mediano plazo (5 años) se logra satisfacer el costo de oportunidad y se obtiene mayor rentabilidad sobre la inversión</a:t>
          </a:r>
          <a:endParaRPr lang="es-EC" sz="1300" dirty="0">
            <a:solidFill>
              <a:schemeClr val="tx1"/>
            </a:solidFill>
          </a:endParaRPr>
        </a:p>
      </dgm:t>
    </dgm:pt>
    <dgm:pt modelId="{CC2CF5A4-AA2F-454D-B8E0-7862BD37B7F4}" type="parTrans" cxnId="{7C114FFA-EE80-488A-AE71-3E8CA7DB83AD}">
      <dgm:prSet/>
      <dgm:spPr/>
      <dgm:t>
        <a:bodyPr/>
        <a:lstStyle/>
        <a:p>
          <a:endParaRPr lang="es-EC"/>
        </a:p>
      </dgm:t>
    </dgm:pt>
    <dgm:pt modelId="{434D68F5-39E5-418E-B4AC-756E3929E577}" type="sibTrans" cxnId="{7C114FFA-EE80-488A-AE71-3E8CA7DB83AD}">
      <dgm:prSet/>
      <dgm:spPr/>
      <dgm:t>
        <a:bodyPr/>
        <a:lstStyle/>
        <a:p>
          <a:endParaRPr lang="es-EC"/>
        </a:p>
      </dgm:t>
    </dgm:pt>
    <dgm:pt modelId="{1C1F2DB7-E5D0-41A8-B400-A36FBA8F700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300" b="1" i="1" dirty="0" smtClean="0">
              <a:solidFill>
                <a:srgbClr val="002060"/>
              </a:solidFill>
            </a:rPr>
            <a:t>Valor presente neto =  </a:t>
          </a:r>
          <a:r>
            <a:rPr lang="es-EC" sz="1300" dirty="0" smtClean="0">
              <a:solidFill>
                <a:schemeClr val="tx1"/>
              </a:solidFill>
            </a:rPr>
            <a:t>US$31,477.65</a:t>
          </a:r>
          <a:endParaRPr lang="es-EC" sz="1300" dirty="0">
            <a:solidFill>
              <a:schemeClr val="tx1"/>
            </a:solidFill>
          </a:endParaRPr>
        </a:p>
      </dgm:t>
    </dgm:pt>
    <dgm:pt modelId="{2400D080-0927-4E34-BB61-CF003E1C6917}" type="parTrans" cxnId="{E49D7335-436F-41B6-AC9C-AC531B6799E9}">
      <dgm:prSet/>
      <dgm:spPr/>
      <dgm:t>
        <a:bodyPr/>
        <a:lstStyle/>
        <a:p>
          <a:endParaRPr lang="es-EC"/>
        </a:p>
      </dgm:t>
    </dgm:pt>
    <dgm:pt modelId="{730F83AA-A26D-42BA-94AD-FE60ECBFED37}" type="sibTrans" cxnId="{E49D7335-436F-41B6-AC9C-AC531B6799E9}">
      <dgm:prSet/>
      <dgm:spPr/>
      <dgm:t>
        <a:bodyPr/>
        <a:lstStyle/>
        <a:p>
          <a:endParaRPr lang="es-EC"/>
        </a:p>
      </dgm:t>
    </dgm:pt>
    <dgm:pt modelId="{B0AA65D2-33BD-4DE7-941A-4645C956981C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300" b="1" i="1" dirty="0" smtClean="0">
              <a:solidFill>
                <a:srgbClr val="002060"/>
              </a:solidFill>
            </a:rPr>
            <a:t>TIR = </a:t>
          </a:r>
          <a:r>
            <a:rPr lang="es-EC" sz="1300" dirty="0" smtClean="0">
              <a:solidFill>
                <a:schemeClr val="tx1"/>
              </a:solidFill>
            </a:rPr>
            <a:t>57%</a:t>
          </a:r>
          <a:endParaRPr lang="es-EC" sz="1300" dirty="0">
            <a:solidFill>
              <a:schemeClr val="tx1"/>
            </a:solidFill>
          </a:endParaRPr>
        </a:p>
      </dgm:t>
    </dgm:pt>
    <dgm:pt modelId="{5F49BC05-1111-4F0A-B8CC-C1E9B93B87B7}" type="parTrans" cxnId="{DB41AB9D-3C6D-46E0-872C-629FEFFB391A}">
      <dgm:prSet/>
      <dgm:spPr/>
      <dgm:t>
        <a:bodyPr/>
        <a:lstStyle/>
        <a:p>
          <a:endParaRPr lang="es-EC"/>
        </a:p>
      </dgm:t>
    </dgm:pt>
    <dgm:pt modelId="{BA7D6207-D7B2-4EB5-88BC-A49E5F8C5C20}" type="sibTrans" cxnId="{DB41AB9D-3C6D-46E0-872C-629FEFFB391A}">
      <dgm:prSet/>
      <dgm:spPr/>
      <dgm:t>
        <a:bodyPr/>
        <a:lstStyle/>
        <a:p>
          <a:endParaRPr lang="es-EC"/>
        </a:p>
      </dgm:t>
    </dgm:pt>
    <dgm:pt modelId="{ADFD7D73-B3D6-403D-9FC4-67964353CCD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300" b="1" i="1" dirty="0" smtClean="0">
              <a:solidFill>
                <a:srgbClr val="002060"/>
              </a:solidFill>
            </a:rPr>
            <a:t>Valor presente total en el tiempo = </a:t>
          </a:r>
          <a:r>
            <a:rPr lang="es-EC" sz="1300" dirty="0" smtClean="0">
              <a:solidFill>
                <a:schemeClr val="tx1"/>
              </a:solidFill>
            </a:rPr>
            <a:t>US$107,454.64</a:t>
          </a:r>
          <a:endParaRPr lang="es-EC" sz="1300" dirty="0">
            <a:solidFill>
              <a:schemeClr val="tx1"/>
            </a:solidFill>
          </a:endParaRPr>
        </a:p>
      </dgm:t>
    </dgm:pt>
    <dgm:pt modelId="{B08601C2-48DE-4413-B7E8-E99C65EB134C}" type="parTrans" cxnId="{C6891295-A597-4219-83D9-6B0ABFED30F5}">
      <dgm:prSet/>
      <dgm:spPr/>
      <dgm:t>
        <a:bodyPr/>
        <a:lstStyle/>
        <a:p>
          <a:endParaRPr lang="es-EC"/>
        </a:p>
      </dgm:t>
    </dgm:pt>
    <dgm:pt modelId="{861FD3E7-0F0C-4D21-9350-7AEAFA3F052A}" type="sibTrans" cxnId="{C6891295-A597-4219-83D9-6B0ABFED30F5}">
      <dgm:prSet/>
      <dgm:spPr/>
      <dgm:t>
        <a:bodyPr/>
        <a:lstStyle/>
        <a:p>
          <a:endParaRPr lang="es-EC"/>
        </a:p>
      </dgm:t>
    </dgm:pt>
    <dgm:pt modelId="{16BE3A46-D27D-4198-93D4-8010D6923DA3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300" b="1" i="1" dirty="0" smtClean="0">
              <a:solidFill>
                <a:srgbClr val="002060"/>
              </a:solidFill>
            </a:rPr>
            <a:t>Concluye: </a:t>
          </a:r>
          <a:r>
            <a:rPr lang="es-EC" sz="1300" dirty="0" smtClean="0">
              <a:solidFill>
                <a:schemeClr val="tx1"/>
              </a:solidFill>
            </a:rPr>
            <a:t>mediano plazo (5 años) se logra satisfacer plenamente el costo de oportunidad y superar la rentabilidad sobre la inversión en un buen porcentaje</a:t>
          </a:r>
          <a:endParaRPr lang="es-EC" sz="1300" dirty="0">
            <a:solidFill>
              <a:schemeClr val="tx1"/>
            </a:solidFill>
          </a:endParaRPr>
        </a:p>
      </dgm:t>
    </dgm:pt>
    <dgm:pt modelId="{AF412BD8-1F0A-4995-892D-3B4B459A898E}" type="parTrans" cxnId="{EA04342E-8D48-4319-9D3E-D7619C8F0344}">
      <dgm:prSet/>
      <dgm:spPr/>
      <dgm:t>
        <a:bodyPr/>
        <a:lstStyle/>
        <a:p>
          <a:endParaRPr lang="es-EC"/>
        </a:p>
      </dgm:t>
    </dgm:pt>
    <dgm:pt modelId="{3232EDCC-DF33-4F5A-8701-330D88DB3729}" type="sibTrans" cxnId="{EA04342E-8D48-4319-9D3E-D7619C8F0344}">
      <dgm:prSet/>
      <dgm:spPr/>
      <dgm:t>
        <a:bodyPr/>
        <a:lstStyle/>
        <a:p>
          <a:endParaRPr lang="es-EC"/>
        </a:p>
      </dgm:t>
    </dgm:pt>
    <dgm:pt modelId="{A12B97B5-60F7-4C43-9E20-E080350C91E5}" type="pres">
      <dgm:prSet presAssocID="{7DD02994-47F4-4817-B3CA-157FA9B4D6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36E1639-51F5-4C3F-9A1B-AA4A268680C3}" type="pres">
      <dgm:prSet presAssocID="{67EAA45A-C833-42EE-9666-A9AC67C4A98B}" presName="linNode" presStyleCnt="0"/>
      <dgm:spPr/>
    </dgm:pt>
    <dgm:pt modelId="{E8895278-BD27-4F4E-BC83-FCE186BFB5F3}" type="pres">
      <dgm:prSet presAssocID="{67EAA45A-C833-42EE-9666-A9AC67C4A98B}" presName="parentText" presStyleLbl="node1" presStyleIdx="0" presStyleCnt="3" custScaleX="85816" custScaleY="39690" custLinFactNeighborY="-1373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B4CA7B-5EDC-459C-8029-A8149818DA30}" type="pres">
      <dgm:prSet presAssocID="{67EAA45A-C833-42EE-9666-A9AC67C4A98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2D5FC2-686A-44C0-96BA-E5CE29605E81}" type="pres">
      <dgm:prSet presAssocID="{1D7F65E4-8F60-45B0-86B1-6C76F1FEB7A5}" presName="sp" presStyleCnt="0"/>
      <dgm:spPr/>
    </dgm:pt>
    <dgm:pt modelId="{E90255AD-C196-4795-98EC-F051025C1658}" type="pres">
      <dgm:prSet presAssocID="{A3E88B74-26EC-4938-A4F4-349A73FBBEF6}" presName="linNode" presStyleCnt="0"/>
      <dgm:spPr/>
    </dgm:pt>
    <dgm:pt modelId="{78B5A718-9A88-4593-81EE-2FB901F0E171}" type="pres">
      <dgm:prSet presAssocID="{A3E88B74-26EC-4938-A4F4-349A73FBBEF6}" presName="parentText" presStyleLbl="node1" presStyleIdx="1" presStyleCnt="3" custScaleX="85816" custScaleY="39690" custLinFactNeighborY="-1346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2F1855-3207-490C-BC1E-0947E74D90A8}" type="pres">
      <dgm:prSet presAssocID="{A3E88B74-26EC-4938-A4F4-349A73FBBEF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DA76EF-4C31-4F32-A866-CAF0EDE7E3EA}" type="pres">
      <dgm:prSet presAssocID="{5B1E57DE-986A-4EA9-ABCD-D6B652EC6C2E}" presName="sp" presStyleCnt="0"/>
      <dgm:spPr/>
    </dgm:pt>
    <dgm:pt modelId="{C51BA5BA-6B7E-4535-94CC-7F129CD2ACCE}" type="pres">
      <dgm:prSet presAssocID="{6561400A-616B-4E0D-B353-86DC088A649C}" presName="linNode" presStyleCnt="0"/>
      <dgm:spPr/>
    </dgm:pt>
    <dgm:pt modelId="{4F79DC38-0F8B-4FEC-9588-0783989051B7}" type="pres">
      <dgm:prSet presAssocID="{6561400A-616B-4E0D-B353-86DC088A649C}" presName="parentText" presStyleLbl="node1" presStyleIdx="2" presStyleCnt="3" custScaleX="85816" custScaleY="39690" custLinFactNeighborY="-20599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8E0FCAC-83E8-4240-8C42-EE78C883E614}" type="pres">
      <dgm:prSet presAssocID="{6561400A-616B-4E0D-B353-86DC088A649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25017BC-E38E-48E4-A9A3-0AEC14049BC3}" srcId="{7DD02994-47F4-4817-B3CA-157FA9B4D6A6}" destId="{A3E88B74-26EC-4938-A4F4-349A73FBBEF6}" srcOrd="1" destOrd="0" parTransId="{7392D37A-CEBB-476B-AF19-1B8272A1EE8A}" sibTransId="{5B1E57DE-986A-4EA9-ABCD-D6B652EC6C2E}"/>
    <dgm:cxn modelId="{55031BF3-2AB1-43C1-936A-6C64B1079B00}" type="presOf" srcId="{67EAA45A-C833-42EE-9666-A9AC67C4A98B}" destId="{E8895278-BD27-4F4E-BC83-FCE186BFB5F3}" srcOrd="0" destOrd="0" presId="urn:microsoft.com/office/officeart/2005/8/layout/vList5"/>
    <dgm:cxn modelId="{718D70F2-3276-4930-9DC7-B23FAD94393C}" type="presOf" srcId="{DCA933AC-EC48-443D-9895-D8681DEDF5CB}" destId="{AFB4CA7B-5EDC-459C-8029-A8149818DA30}" srcOrd="0" destOrd="1" presId="urn:microsoft.com/office/officeart/2005/8/layout/vList5"/>
    <dgm:cxn modelId="{00E61DEB-FEB8-4924-B32F-D7DB26BB3D5E}" srcId="{67EAA45A-C833-42EE-9666-A9AC67C4A98B}" destId="{A31A178C-1FE4-468B-B8D2-FBDA8A928122}" srcOrd="2" destOrd="0" parTransId="{10610690-C12F-4CCB-B0EE-C62C799D4E47}" sibTransId="{44664950-DF8F-4050-89DD-F7BD38AE5C44}"/>
    <dgm:cxn modelId="{5C53541A-DCF5-4FD9-92E4-E571788ECD36}" type="presOf" srcId="{5F6A1E30-F0E7-406A-9972-F30FD764B283}" destId="{CD2F1855-3207-490C-BC1E-0947E74D90A8}" srcOrd="0" destOrd="2" presId="urn:microsoft.com/office/officeart/2005/8/layout/vList5"/>
    <dgm:cxn modelId="{D4D23F8B-61EF-48B2-A7D9-93FE398C3E20}" srcId="{7DD02994-47F4-4817-B3CA-157FA9B4D6A6}" destId="{67EAA45A-C833-42EE-9666-A9AC67C4A98B}" srcOrd="0" destOrd="0" parTransId="{B06BF7BA-5241-4AE5-950C-FD0B8BE8EDDB}" sibTransId="{1D7F65E4-8F60-45B0-86B1-6C76F1FEB7A5}"/>
    <dgm:cxn modelId="{DB41AB9D-3C6D-46E0-872C-629FEFFB391A}" srcId="{6561400A-616B-4E0D-B353-86DC088A649C}" destId="{B0AA65D2-33BD-4DE7-941A-4645C956981C}" srcOrd="2" destOrd="0" parTransId="{5F49BC05-1111-4F0A-B8CC-C1E9B93B87B7}" sibTransId="{BA7D6207-D7B2-4EB5-88BC-A49E5F8C5C20}"/>
    <dgm:cxn modelId="{C6EAAC06-8032-4647-934A-389122DD2C80}" srcId="{A3E88B74-26EC-4938-A4F4-349A73FBBEF6}" destId="{FFC5ACDA-B6FC-462B-AA3B-C36303E1ED9A}" srcOrd="1" destOrd="0" parTransId="{9F02FEEA-2532-4CAD-A982-5BAEBC89F4A1}" sibTransId="{A19B7C28-BFFB-48A6-9A04-E4266AD5401A}"/>
    <dgm:cxn modelId="{C6424E38-A2AE-4720-9579-A0D17A1CA269}" srcId="{A3E88B74-26EC-4938-A4F4-349A73FBBEF6}" destId="{5F6A1E30-F0E7-406A-9972-F30FD764B283}" srcOrd="2" destOrd="0" parTransId="{4226341B-8704-4B0D-A2F7-831E10ED515D}" sibTransId="{CAB2198C-D7F6-4DE3-ACC3-E4738DF6E1BD}"/>
    <dgm:cxn modelId="{588EF1DB-5DAA-4AA3-B15D-3021626D1471}" srcId="{6561400A-616B-4E0D-B353-86DC088A649C}" destId="{477ADE07-0C6E-4427-98EF-45BFFE5FEEC0}" srcOrd="0" destOrd="0" parTransId="{C6480E3F-E4CC-4C3E-979B-EC12213E64B6}" sibTransId="{E07DEFC5-014E-4676-A0DA-E89AE7AA7F70}"/>
    <dgm:cxn modelId="{EA04342E-8D48-4319-9D3E-D7619C8F0344}" srcId="{6561400A-616B-4E0D-B353-86DC088A649C}" destId="{16BE3A46-D27D-4198-93D4-8010D6923DA3}" srcOrd="4" destOrd="0" parTransId="{AF412BD8-1F0A-4995-892D-3B4B459A898E}" sibTransId="{3232EDCC-DF33-4F5A-8701-330D88DB3729}"/>
    <dgm:cxn modelId="{744A34C1-B2F9-4166-969F-0AD1C73FA3A4}" type="presOf" srcId="{48B0B353-93F9-45A8-A71A-DF64E339860F}" destId="{AFB4CA7B-5EDC-459C-8029-A8149818DA30}" srcOrd="0" destOrd="0" presId="urn:microsoft.com/office/officeart/2005/8/layout/vList5"/>
    <dgm:cxn modelId="{5132D96D-4A26-4DE0-B820-C8B7429DF203}" type="presOf" srcId="{477ADE07-0C6E-4427-98EF-45BFFE5FEEC0}" destId="{18E0FCAC-83E8-4240-8C42-EE78C883E614}" srcOrd="0" destOrd="0" presId="urn:microsoft.com/office/officeart/2005/8/layout/vList5"/>
    <dgm:cxn modelId="{9E0CDE42-1006-43AC-BE35-1CA7DAF1F7E9}" srcId="{A3E88B74-26EC-4938-A4F4-349A73FBBEF6}" destId="{2AAC3401-1A8C-4115-83BF-2146A2C185D7}" srcOrd="3" destOrd="0" parTransId="{FFBC98C2-C64A-4379-A0EA-CA36617ABF71}" sibTransId="{7785870D-1C45-4AE7-9C52-1AE2798E80BD}"/>
    <dgm:cxn modelId="{150A7086-8D6D-43AF-871D-441669EB1BC4}" type="presOf" srcId="{A3E88B74-26EC-4938-A4F4-349A73FBBEF6}" destId="{78B5A718-9A88-4593-81EE-2FB901F0E171}" srcOrd="0" destOrd="0" presId="urn:microsoft.com/office/officeart/2005/8/layout/vList5"/>
    <dgm:cxn modelId="{E49D7335-436F-41B6-AC9C-AC531B6799E9}" srcId="{6561400A-616B-4E0D-B353-86DC088A649C}" destId="{1C1F2DB7-E5D0-41A8-B400-A36FBA8F7008}" srcOrd="1" destOrd="0" parTransId="{2400D080-0927-4E34-BB61-CF003E1C6917}" sibTransId="{730F83AA-A26D-42BA-94AD-FE60ECBFED37}"/>
    <dgm:cxn modelId="{BFEA1BD9-3E43-4431-9A47-E51C1927AFFD}" type="presOf" srcId="{B9BB572C-E70B-4E6B-9A06-557F6C717644}" destId="{AFB4CA7B-5EDC-459C-8029-A8149818DA30}" srcOrd="0" destOrd="3" presId="urn:microsoft.com/office/officeart/2005/8/layout/vList5"/>
    <dgm:cxn modelId="{C60406AF-A59D-4528-BEA3-2723279D8980}" srcId="{A3E88B74-26EC-4938-A4F4-349A73FBBEF6}" destId="{D5865C52-D84C-45DE-8DE8-4078E3F2330E}" srcOrd="0" destOrd="0" parTransId="{33C75607-B2DF-49F1-B9E6-189E579CDC99}" sibTransId="{28AEB82E-DB8F-414D-8860-0129B8B136FD}"/>
    <dgm:cxn modelId="{1F1B878E-77C8-4891-B37F-48A3F8AAC336}" type="presOf" srcId="{6561400A-616B-4E0D-B353-86DC088A649C}" destId="{4F79DC38-0F8B-4FEC-9588-0783989051B7}" srcOrd="0" destOrd="0" presId="urn:microsoft.com/office/officeart/2005/8/layout/vList5"/>
    <dgm:cxn modelId="{4DB04603-8580-4DE4-9E2A-FE9C595731FC}" type="presOf" srcId="{B0AA65D2-33BD-4DE7-941A-4645C956981C}" destId="{18E0FCAC-83E8-4240-8C42-EE78C883E614}" srcOrd="0" destOrd="2" presId="urn:microsoft.com/office/officeart/2005/8/layout/vList5"/>
    <dgm:cxn modelId="{FDC86FEF-E77F-46C9-B405-24BC41396475}" srcId="{67EAA45A-C833-42EE-9666-A9AC67C4A98B}" destId="{DCA933AC-EC48-443D-9895-D8681DEDF5CB}" srcOrd="1" destOrd="0" parTransId="{14211EE6-5541-4A95-87BC-5067EA166EC7}" sibTransId="{9D870489-ACAA-4B0D-8359-D2B20DD6E1E3}"/>
    <dgm:cxn modelId="{F64ACA61-4824-4BC5-BF0D-81C559930C54}" type="presOf" srcId="{C3A05D06-6034-43FE-981F-4CC1C2FAA626}" destId="{CD2F1855-3207-490C-BC1E-0947E74D90A8}" srcOrd="0" destOrd="4" presId="urn:microsoft.com/office/officeart/2005/8/layout/vList5"/>
    <dgm:cxn modelId="{98EF53B7-33AC-4ACD-A629-3C706FDDBB95}" type="presOf" srcId="{82985BCD-3B42-44F8-85A3-0753B0DF0DF9}" destId="{AFB4CA7B-5EDC-459C-8029-A8149818DA30}" srcOrd="0" destOrd="4" presId="urn:microsoft.com/office/officeart/2005/8/layout/vList5"/>
    <dgm:cxn modelId="{C87F793F-DA24-4819-BFD0-8198642DD0E0}" type="presOf" srcId="{ADFD7D73-B3D6-403D-9FC4-67964353CCDD}" destId="{18E0FCAC-83E8-4240-8C42-EE78C883E614}" srcOrd="0" destOrd="3" presId="urn:microsoft.com/office/officeart/2005/8/layout/vList5"/>
    <dgm:cxn modelId="{13838D97-9843-47B2-A37C-5F6DD9EB7756}" srcId="{67EAA45A-C833-42EE-9666-A9AC67C4A98B}" destId="{48B0B353-93F9-45A8-A71A-DF64E339860F}" srcOrd="0" destOrd="0" parTransId="{F40067B6-5B7C-432A-BAF8-388871EBE301}" sibTransId="{1A60DD22-A17C-494E-B5D8-06A3F2AF040E}"/>
    <dgm:cxn modelId="{3612E5B5-97A0-4417-AB4A-923C1B382B29}" type="presOf" srcId="{2AAC3401-1A8C-4115-83BF-2146A2C185D7}" destId="{CD2F1855-3207-490C-BC1E-0947E74D90A8}" srcOrd="0" destOrd="3" presId="urn:microsoft.com/office/officeart/2005/8/layout/vList5"/>
    <dgm:cxn modelId="{166F4E2E-9300-48D9-871D-DC317B4C8666}" type="presOf" srcId="{D5865C52-D84C-45DE-8DE8-4078E3F2330E}" destId="{CD2F1855-3207-490C-BC1E-0947E74D90A8}" srcOrd="0" destOrd="0" presId="urn:microsoft.com/office/officeart/2005/8/layout/vList5"/>
    <dgm:cxn modelId="{7C114FFA-EE80-488A-AE71-3E8CA7DB83AD}" srcId="{A3E88B74-26EC-4938-A4F4-349A73FBBEF6}" destId="{C3A05D06-6034-43FE-981F-4CC1C2FAA626}" srcOrd="4" destOrd="0" parTransId="{CC2CF5A4-AA2F-454D-B8E0-7862BD37B7F4}" sibTransId="{434D68F5-39E5-418E-B4AC-756E3929E577}"/>
    <dgm:cxn modelId="{830EA49B-F8D8-48AD-9855-36E5175041A6}" type="presOf" srcId="{1C1F2DB7-E5D0-41A8-B400-A36FBA8F7008}" destId="{18E0FCAC-83E8-4240-8C42-EE78C883E614}" srcOrd="0" destOrd="1" presId="urn:microsoft.com/office/officeart/2005/8/layout/vList5"/>
    <dgm:cxn modelId="{44F12F64-2C7B-47A4-AC61-E542B803D679}" srcId="{7DD02994-47F4-4817-B3CA-157FA9B4D6A6}" destId="{6561400A-616B-4E0D-B353-86DC088A649C}" srcOrd="2" destOrd="0" parTransId="{5628635D-C04D-4E60-9A04-0CE4D82C7D96}" sibTransId="{95A5D99B-D828-48CE-BFFA-8AC815F21591}"/>
    <dgm:cxn modelId="{8357A3F0-DD0E-43D6-94DE-9F27BA6D0BA6}" type="presOf" srcId="{A31A178C-1FE4-468B-B8D2-FBDA8A928122}" destId="{AFB4CA7B-5EDC-459C-8029-A8149818DA30}" srcOrd="0" destOrd="2" presId="urn:microsoft.com/office/officeart/2005/8/layout/vList5"/>
    <dgm:cxn modelId="{C6891295-A597-4219-83D9-6B0ABFED30F5}" srcId="{6561400A-616B-4E0D-B353-86DC088A649C}" destId="{ADFD7D73-B3D6-403D-9FC4-67964353CCDD}" srcOrd="3" destOrd="0" parTransId="{B08601C2-48DE-4413-B7E8-E99C65EB134C}" sibTransId="{861FD3E7-0F0C-4D21-9350-7AEAFA3F052A}"/>
    <dgm:cxn modelId="{E32ED332-CF51-45A7-8BF3-71058FBCE50D}" srcId="{67EAA45A-C833-42EE-9666-A9AC67C4A98B}" destId="{B9BB572C-E70B-4E6B-9A06-557F6C717644}" srcOrd="3" destOrd="0" parTransId="{05761E40-D465-435B-B7DF-E40BB6AD81C3}" sibTransId="{D77A4DA0-5CD5-45D5-AA21-EAB66F3A5A40}"/>
    <dgm:cxn modelId="{8ECA0F08-EEB6-4460-BEA0-9B9E49D934BC}" type="presOf" srcId="{16BE3A46-D27D-4198-93D4-8010D6923DA3}" destId="{18E0FCAC-83E8-4240-8C42-EE78C883E614}" srcOrd="0" destOrd="4" presId="urn:microsoft.com/office/officeart/2005/8/layout/vList5"/>
    <dgm:cxn modelId="{946D91B3-1A47-4A6E-9ED5-0514E7CC7446}" srcId="{67EAA45A-C833-42EE-9666-A9AC67C4A98B}" destId="{82985BCD-3B42-44F8-85A3-0753B0DF0DF9}" srcOrd="4" destOrd="0" parTransId="{CC15375D-4675-4ECF-A14E-7061C1A8D0A9}" sibTransId="{4D176581-0C44-43EB-AAFF-E49DCC09536B}"/>
    <dgm:cxn modelId="{DF7FB2C4-14F2-4963-92EE-C00C7202B932}" type="presOf" srcId="{FFC5ACDA-B6FC-462B-AA3B-C36303E1ED9A}" destId="{CD2F1855-3207-490C-BC1E-0947E74D90A8}" srcOrd="0" destOrd="1" presId="urn:microsoft.com/office/officeart/2005/8/layout/vList5"/>
    <dgm:cxn modelId="{0D571BC1-25F3-4D44-A2C7-A91740425D94}" type="presOf" srcId="{7DD02994-47F4-4817-B3CA-157FA9B4D6A6}" destId="{A12B97B5-60F7-4C43-9E20-E080350C91E5}" srcOrd="0" destOrd="0" presId="urn:microsoft.com/office/officeart/2005/8/layout/vList5"/>
    <dgm:cxn modelId="{B00343A7-5031-40B8-817E-37F35384A7CB}" type="presParOf" srcId="{A12B97B5-60F7-4C43-9E20-E080350C91E5}" destId="{936E1639-51F5-4C3F-9A1B-AA4A268680C3}" srcOrd="0" destOrd="0" presId="urn:microsoft.com/office/officeart/2005/8/layout/vList5"/>
    <dgm:cxn modelId="{CB93DFFE-1594-4EDB-B0C1-05232CE646E6}" type="presParOf" srcId="{936E1639-51F5-4C3F-9A1B-AA4A268680C3}" destId="{E8895278-BD27-4F4E-BC83-FCE186BFB5F3}" srcOrd="0" destOrd="0" presId="urn:microsoft.com/office/officeart/2005/8/layout/vList5"/>
    <dgm:cxn modelId="{BE898DA8-8921-4975-A944-6F75F232098E}" type="presParOf" srcId="{936E1639-51F5-4C3F-9A1B-AA4A268680C3}" destId="{AFB4CA7B-5EDC-459C-8029-A8149818DA30}" srcOrd="1" destOrd="0" presId="urn:microsoft.com/office/officeart/2005/8/layout/vList5"/>
    <dgm:cxn modelId="{8459D47D-5BB6-4E56-BD68-9FA771FE2882}" type="presParOf" srcId="{A12B97B5-60F7-4C43-9E20-E080350C91E5}" destId="{782D5FC2-686A-44C0-96BA-E5CE29605E81}" srcOrd="1" destOrd="0" presId="urn:microsoft.com/office/officeart/2005/8/layout/vList5"/>
    <dgm:cxn modelId="{C12D705E-8BB8-4D87-AF90-EF077D7BAC56}" type="presParOf" srcId="{A12B97B5-60F7-4C43-9E20-E080350C91E5}" destId="{E90255AD-C196-4795-98EC-F051025C1658}" srcOrd="2" destOrd="0" presId="urn:microsoft.com/office/officeart/2005/8/layout/vList5"/>
    <dgm:cxn modelId="{4D989878-B3A5-4CD9-947B-75F5EC0F35D5}" type="presParOf" srcId="{E90255AD-C196-4795-98EC-F051025C1658}" destId="{78B5A718-9A88-4593-81EE-2FB901F0E171}" srcOrd="0" destOrd="0" presId="urn:microsoft.com/office/officeart/2005/8/layout/vList5"/>
    <dgm:cxn modelId="{409AE771-647A-449A-9D4E-6087A3E04504}" type="presParOf" srcId="{E90255AD-C196-4795-98EC-F051025C1658}" destId="{CD2F1855-3207-490C-BC1E-0947E74D90A8}" srcOrd="1" destOrd="0" presId="urn:microsoft.com/office/officeart/2005/8/layout/vList5"/>
    <dgm:cxn modelId="{E5A1592C-32C6-42CB-A494-4D973B6270AC}" type="presParOf" srcId="{A12B97B5-60F7-4C43-9E20-E080350C91E5}" destId="{12DA76EF-4C31-4F32-A866-CAF0EDE7E3EA}" srcOrd="3" destOrd="0" presId="urn:microsoft.com/office/officeart/2005/8/layout/vList5"/>
    <dgm:cxn modelId="{49A8F205-E7EA-45C7-8EAD-1375BFB631D3}" type="presParOf" srcId="{A12B97B5-60F7-4C43-9E20-E080350C91E5}" destId="{C51BA5BA-6B7E-4535-94CC-7F129CD2ACCE}" srcOrd="4" destOrd="0" presId="urn:microsoft.com/office/officeart/2005/8/layout/vList5"/>
    <dgm:cxn modelId="{7B2DFBB3-B63F-4416-BC63-1DA9D02DC958}" type="presParOf" srcId="{C51BA5BA-6B7E-4535-94CC-7F129CD2ACCE}" destId="{4F79DC38-0F8B-4FEC-9588-0783989051B7}" srcOrd="0" destOrd="0" presId="urn:microsoft.com/office/officeart/2005/8/layout/vList5"/>
    <dgm:cxn modelId="{77E49E47-66A7-405B-B622-32A98D6F3DBF}" type="presParOf" srcId="{C51BA5BA-6B7E-4535-94CC-7F129CD2ACCE}" destId="{18E0FCAC-83E8-4240-8C42-EE78C883E614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F7D5F5E0-B561-48A1-A92B-9EAC3FA2558F}" type="doc">
      <dgm:prSet loTypeId="urn:microsoft.com/office/officeart/2005/8/layout/process3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BDACAF9-59BB-4D3E-9FFB-FF87CEC759F3}">
      <dgm:prSet phldrT="[Texto]"/>
      <dgm:spPr/>
      <dgm:t>
        <a:bodyPr/>
        <a:lstStyle/>
        <a:p>
          <a:r>
            <a:rPr lang="es-EC" b="1" i="1" dirty="0" smtClean="0"/>
            <a:t>Conflictos Internos</a:t>
          </a:r>
          <a:endParaRPr lang="es-EC" b="1" i="1" dirty="0"/>
        </a:p>
      </dgm:t>
    </dgm:pt>
    <dgm:pt modelId="{74FB917B-8440-4EDB-82B8-CBDC90CAB70A}" type="parTrans" cxnId="{9E3E48AA-D741-4146-AE93-3604190F1974}">
      <dgm:prSet/>
      <dgm:spPr/>
      <dgm:t>
        <a:bodyPr/>
        <a:lstStyle/>
        <a:p>
          <a:endParaRPr lang="es-EC" b="1" i="1"/>
        </a:p>
      </dgm:t>
    </dgm:pt>
    <dgm:pt modelId="{CA55EBBA-18F5-4C02-A652-0E4A55001DF4}" type="sibTrans" cxnId="{9E3E48AA-D741-4146-AE93-3604190F1974}">
      <dgm:prSet/>
      <dgm:spPr/>
      <dgm:t>
        <a:bodyPr/>
        <a:lstStyle/>
        <a:p>
          <a:endParaRPr lang="es-EC" b="1" i="1"/>
        </a:p>
      </dgm:t>
    </dgm:pt>
    <dgm:pt modelId="{E1A1329F-A14B-4897-B560-2B082F1BB6D8}">
      <dgm:prSet phldrT="[Texto]"/>
      <dgm:spPr/>
      <dgm:t>
        <a:bodyPr/>
        <a:lstStyle/>
        <a:p>
          <a:r>
            <a:rPr lang="es-EC" b="0" i="0" dirty="0" smtClean="0">
              <a:solidFill>
                <a:srgbClr val="002060"/>
              </a:solidFill>
            </a:rPr>
            <a:t>Separación de accionistas</a:t>
          </a:r>
          <a:endParaRPr lang="es-EC" b="0" i="0" dirty="0">
            <a:solidFill>
              <a:srgbClr val="002060"/>
            </a:solidFill>
          </a:endParaRPr>
        </a:p>
      </dgm:t>
    </dgm:pt>
    <dgm:pt modelId="{99500AE4-DA6A-4CA4-A951-DC4F185DE3F3}" type="parTrans" cxnId="{22F43D38-B693-4723-817F-CDC442B91E39}">
      <dgm:prSet/>
      <dgm:spPr/>
      <dgm:t>
        <a:bodyPr/>
        <a:lstStyle/>
        <a:p>
          <a:endParaRPr lang="es-EC" b="1" i="1"/>
        </a:p>
      </dgm:t>
    </dgm:pt>
    <dgm:pt modelId="{AB3AAB56-6473-4317-9EB8-4D2FA6BF9DCB}" type="sibTrans" cxnId="{22F43D38-B693-4723-817F-CDC442B91E39}">
      <dgm:prSet/>
      <dgm:spPr/>
      <dgm:t>
        <a:bodyPr/>
        <a:lstStyle/>
        <a:p>
          <a:endParaRPr lang="es-EC" b="1" i="1"/>
        </a:p>
      </dgm:t>
    </dgm:pt>
    <dgm:pt modelId="{C3A208D1-140E-4483-B5CC-F3C2894DCDF9}">
      <dgm:prSet phldrT="[Texto]"/>
      <dgm:spPr/>
      <dgm:t>
        <a:bodyPr/>
        <a:lstStyle/>
        <a:p>
          <a:r>
            <a:rPr lang="es-EC" b="1" i="1" dirty="0" smtClean="0"/>
            <a:t>Conflictos Externos</a:t>
          </a:r>
          <a:endParaRPr lang="es-EC" b="1" i="1" dirty="0"/>
        </a:p>
      </dgm:t>
    </dgm:pt>
    <dgm:pt modelId="{FE57CE20-6832-4B38-B6AC-4CD0D91832C0}" type="parTrans" cxnId="{5944D0CE-3210-4B8E-9C84-C697D17922E4}">
      <dgm:prSet/>
      <dgm:spPr/>
      <dgm:t>
        <a:bodyPr/>
        <a:lstStyle/>
        <a:p>
          <a:endParaRPr lang="es-EC" b="1" i="1"/>
        </a:p>
      </dgm:t>
    </dgm:pt>
    <dgm:pt modelId="{25AA4262-FEDA-4721-A141-5D35589CA89E}" type="sibTrans" cxnId="{5944D0CE-3210-4B8E-9C84-C697D17922E4}">
      <dgm:prSet/>
      <dgm:spPr/>
      <dgm:t>
        <a:bodyPr/>
        <a:lstStyle/>
        <a:p>
          <a:endParaRPr lang="es-EC" b="1" i="1"/>
        </a:p>
      </dgm:t>
    </dgm:pt>
    <dgm:pt modelId="{7E054B71-C60A-4392-BBE6-5B18D37C4DE4}">
      <dgm:prSet phldrT="[Texto]"/>
      <dgm:spPr/>
      <dgm:t>
        <a:bodyPr/>
        <a:lstStyle/>
        <a:p>
          <a:r>
            <a:rPr lang="es-EC" b="0" i="0" dirty="0" smtClean="0">
              <a:solidFill>
                <a:srgbClr val="002060"/>
              </a:solidFill>
            </a:rPr>
            <a:t>Culturales</a:t>
          </a:r>
          <a:endParaRPr lang="es-EC" b="0" i="0" dirty="0">
            <a:solidFill>
              <a:srgbClr val="002060"/>
            </a:solidFill>
          </a:endParaRPr>
        </a:p>
      </dgm:t>
    </dgm:pt>
    <dgm:pt modelId="{6D5F0973-BEF2-444E-887F-79E8652C5DDC}" type="parTrans" cxnId="{D666D0AA-4689-40F7-B1CF-03123D001307}">
      <dgm:prSet/>
      <dgm:spPr/>
      <dgm:t>
        <a:bodyPr/>
        <a:lstStyle/>
        <a:p>
          <a:endParaRPr lang="es-EC" b="1" i="1"/>
        </a:p>
      </dgm:t>
    </dgm:pt>
    <dgm:pt modelId="{3C01BB70-CEF0-4135-8222-5F6DFD930126}" type="sibTrans" cxnId="{D666D0AA-4689-40F7-B1CF-03123D001307}">
      <dgm:prSet/>
      <dgm:spPr/>
      <dgm:t>
        <a:bodyPr/>
        <a:lstStyle/>
        <a:p>
          <a:endParaRPr lang="es-EC" b="1" i="1"/>
        </a:p>
      </dgm:t>
    </dgm:pt>
    <dgm:pt modelId="{EFDC2C2C-E9E9-4B98-9B62-4D90289D1267}">
      <dgm:prSet phldrT="[Texto]"/>
      <dgm:spPr/>
      <dgm:t>
        <a:bodyPr/>
        <a:lstStyle/>
        <a:p>
          <a:r>
            <a:rPr lang="es-EC" b="0" i="0" dirty="0" smtClean="0">
              <a:solidFill>
                <a:srgbClr val="002060"/>
              </a:solidFill>
            </a:rPr>
            <a:t>Problemas legales</a:t>
          </a:r>
          <a:endParaRPr lang="es-EC" b="0" i="0" dirty="0">
            <a:solidFill>
              <a:srgbClr val="002060"/>
            </a:solidFill>
          </a:endParaRPr>
        </a:p>
      </dgm:t>
    </dgm:pt>
    <dgm:pt modelId="{4819DDB7-2745-4A0D-8A3B-28F0D8B9A7CE}" type="parTrans" cxnId="{30886186-6F10-42C8-91C7-AD0020E8D53D}">
      <dgm:prSet/>
      <dgm:spPr/>
      <dgm:t>
        <a:bodyPr/>
        <a:lstStyle/>
        <a:p>
          <a:endParaRPr lang="es-EC" b="1" i="1"/>
        </a:p>
      </dgm:t>
    </dgm:pt>
    <dgm:pt modelId="{16F658A0-E350-470A-82DD-A03C1D4EA71C}" type="sibTrans" cxnId="{30886186-6F10-42C8-91C7-AD0020E8D53D}">
      <dgm:prSet/>
      <dgm:spPr/>
      <dgm:t>
        <a:bodyPr/>
        <a:lstStyle/>
        <a:p>
          <a:endParaRPr lang="es-EC" b="1" i="1"/>
        </a:p>
      </dgm:t>
    </dgm:pt>
    <dgm:pt modelId="{2E7A6B97-08EF-4FEF-9227-3A23579EA8B9}">
      <dgm:prSet phldrT="[Texto]"/>
      <dgm:spPr/>
      <dgm:t>
        <a:bodyPr/>
        <a:lstStyle/>
        <a:p>
          <a:r>
            <a:rPr lang="es-EC" b="0" i="0" dirty="0" smtClean="0">
              <a:solidFill>
                <a:srgbClr val="002060"/>
              </a:solidFill>
            </a:rPr>
            <a:t>Conflictos por falta de comunicación</a:t>
          </a:r>
          <a:endParaRPr lang="es-EC" b="0" i="0" dirty="0">
            <a:solidFill>
              <a:srgbClr val="002060"/>
            </a:solidFill>
          </a:endParaRPr>
        </a:p>
      </dgm:t>
    </dgm:pt>
    <dgm:pt modelId="{BCC3192E-5608-44C0-958F-E254C41ADA19}" type="parTrans" cxnId="{1261A514-B34D-42A5-B71C-72A512867C91}">
      <dgm:prSet/>
      <dgm:spPr/>
      <dgm:t>
        <a:bodyPr/>
        <a:lstStyle/>
        <a:p>
          <a:endParaRPr lang="es-EC" b="1" i="1"/>
        </a:p>
      </dgm:t>
    </dgm:pt>
    <dgm:pt modelId="{B8C7661E-2A4C-4C04-A6BE-03B507282C95}" type="sibTrans" cxnId="{1261A514-B34D-42A5-B71C-72A512867C91}">
      <dgm:prSet/>
      <dgm:spPr/>
      <dgm:t>
        <a:bodyPr/>
        <a:lstStyle/>
        <a:p>
          <a:endParaRPr lang="es-EC" b="1" i="1"/>
        </a:p>
      </dgm:t>
    </dgm:pt>
    <dgm:pt modelId="{5448DBDD-91D2-4547-B0CC-506894F0D237}">
      <dgm:prSet phldrT="[Texto]"/>
      <dgm:spPr/>
      <dgm:t>
        <a:bodyPr/>
        <a:lstStyle/>
        <a:p>
          <a:r>
            <a:rPr lang="es-EC" b="0" i="0" dirty="0" smtClean="0">
              <a:solidFill>
                <a:srgbClr val="002060"/>
              </a:solidFill>
            </a:rPr>
            <a:t>Robos y pérdidas (seguridad)</a:t>
          </a:r>
          <a:endParaRPr lang="es-EC" b="0" i="0" dirty="0">
            <a:solidFill>
              <a:srgbClr val="002060"/>
            </a:solidFill>
          </a:endParaRPr>
        </a:p>
      </dgm:t>
    </dgm:pt>
    <dgm:pt modelId="{607174C5-CC4F-4191-A034-A320B432C097}" type="parTrans" cxnId="{F19CCDA6-69B1-46EA-B3F3-37E5BB43A6E6}">
      <dgm:prSet/>
      <dgm:spPr/>
      <dgm:t>
        <a:bodyPr/>
        <a:lstStyle/>
        <a:p>
          <a:endParaRPr lang="es-EC" b="1" i="1"/>
        </a:p>
      </dgm:t>
    </dgm:pt>
    <dgm:pt modelId="{FE855D78-58E2-47B7-A52E-65D783DD73F9}" type="sibTrans" cxnId="{F19CCDA6-69B1-46EA-B3F3-37E5BB43A6E6}">
      <dgm:prSet/>
      <dgm:spPr/>
      <dgm:t>
        <a:bodyPr/>
        <a:lstStyle/>
        <a:p>
          <a:endParaRPr lang="es-EC" b="1" i="1"/>
        </a:p>
      </dgm:t>
    </dgm:pt>
    <dgm:pt modelId="{8B34ADBE-FE8E-4136-84BB-1040CCDB7432}">
      <dgm:prSet phldrT="[Texto]"/>
      <dgm:spPr/>
      <dgm:t>
        <a:bodyPr/>
        <a:lstStyle/>
        <a:p>
          <a:r>
            <a:rPr lang="es-EC" b="0" i="0" dirty="0" smtClean="0">
              <a:solidFill>
                <a:srgbClr val="002060"/>
              </a:solidFill>
            </a:rPr>
            <a:t>Proveedores</a:t>
          </a:r>
          <a:endParaRPr lang="es-EC" b="0" i="0" dirty="0">
            <a:solidFill>
              <a:srgbClr val="002060"/>
            </a:solidFill>
          </a:endParaRPr>
        </a:p>
      </dgm:t>
    </dgm:pt>
    <dgm:pt modelId="{FB1D77BA-B088-413D-9571-02BF35B81CAF}" type="parTrans" cxnId="{385AAE94-2035-41A4-A983-4645F28B2AA7}">
      <dgm:prSet/>
      <dgm:spPr/>
      <dgm:t>
        <a:bodyPr/>
        <a:lstStyle/>
        <a:p>
          <a:endParaRPr lang="es-EC" b="1" i="1"/>
        </a:p>
      </dgm:t>
    </dgm:pt>
    <dgm:pt modelId="{2856F287-4A2E-47A1-B522-928961967663}" type="sibTrans" cxnId="{385AAE94-2035-41A4-A983-4645F28B2AA7}">
      <dgm:prSet/>
      <dgm:spPr/>
      <dgm:t>
        <a:bodyPr/>
        <a:lstStyle/>
        <a:p>
          <a:endParaRPr lang="es-EC" b="1" i="1"/>
        </a:p>
      </dgm:t>
    </dgm:pt>
    <dgm:pt modelId="{C2D4A435-FF88-4B14-94C5-386546C7EB46}">
      <dgm:prSet phldrT="[Texto]"/>
      <dgm:spPr/>
      <dgm:t>
        <a:bodyPr/>
        <a:lstStyle/>
        <a:p>
          <a:r>
            <a:rPr lang="es-EC" b="0" i="0" dirty="0" smtClean="0">
              <a:solidFill>
                <a:srgbClr val="002060"/>
              </a:solidFill>
            </a:rPr>
            <a:t>Ingreso de nuevos competidores</a:t>
          </a:r>
          <a:endParaRPr lang="es-EC" b="0" i="0" dirty="0">
            <a:solidFill>
              <a:srgbClr val="002060"/>
            </a:solidFill>
          </a:endParaRPr>
        </a:p>
      </dgm:t>
    </dgm:pt>
    <dgm:pt modelId="{A2010492-DABD-49A9-B063-96CC13ECA5CD}" type="parTrans" cxnId="{B60E5EF5-1D65-4FA7-B6D1-CE1A2048C1D5}">
      <dgm:prSet/>
      <dgm:spPr/>
      <dgm:t>
        <a:bodyPr/>
        <a:lstStyle/>
        <a:p>
          <a:endParaRPr lang="es-EC" b="1" i="1"/>
        </a:p>
      </dgm:t>
    </dgm:pt>
    <dgm:pt modelId="{405F6A4E-7648-4AB7-A8FA-2D5B1EC965C3}" type="sibTrans" cxnId="{B60E5EF5-1D65-4FA7-B6D1-CE1A2048C1D5}">
      <dgm:prSet/>
      <dgm:spPr/>
      <dgm:t>
        <a:bodyPr/>
        <a:lstStyle/>
        <a:p>
          <a:endParaRPr lang="es-EC" b="1" i="1"/>
        </a:p>
      </dgm:t>
    </dgm:pt>
    <dgm:pt modelId="{8E64AFD8-723B-4FDD-AE2B-55BC34D74BD0}">
      <dgm:prSet phldrT="[Texto]"/>
      <dgm:spPr/>
      <dgm:t>
        <a:bodyPr/>
        <a:lstStyle/>
        <a:p>
          <a:r>
            <a:rPr lang="es-EC" b="0" i="0" dirty="0" smtClean="0">
              <a:solidFill>
                <a:srgbClr val="002060"/>
              </a:solidFill>
            </a:rPr>
            <a:t>Políticas y reformas del gobierno</a:t>
          </a:r>
          <a:endParaRPr lang="es-EC" b="0" i="0" dirty="0">
            <a:solidFill>
              <a:srgbClr val="002060"/>
            </a:solidFill>
          </a:endParaRPr>
        </a:p>
      </dgm:t>
    </dgm:pt>
    <dgm:pt modelId="{8D6E7536-960C-4D1B-9F90-E00A1E3ADE50}" type="parTrans" cxnId="{2438EB47-6EF5-4C32-876A-D1FCFA0EEE4B}">
      <dgm:prSet/>
      <dgm:spPr/>
      <dgm:t>
        <a:bodyPr/>
        <a:lstStyle/>
        <a:p>
          <a:endParaRPr lang="es-EC" b="1" i="1"/>
        </a:p>
      </dgm:t>
    </dgm:pt>
    <dgm:pt modelId="{5F8EB711-8450-4D4E-AFE0-3BC6AEBAC84D}" type="sibTrans" cxnId="{2438EB47-6EF5-4C32-876A-D1FCFA0EEE4B}">
      <dgm:prSet/>
      <dgm:spPr/>
      <dgm:t>
        <a:bodyPr/>
        <a:lstStyle/>
        <a:p>
          <a:endParaRPr lang="es-EC" b="1" i="1"/>
        </a:p>
      </dgm:t>
    </dgm:pt>
    <dgm:pt modelId="{864977DE-312C-4CC3-8DF6-DC498BB7526C}" type="pres">
      <dgm:prSet presAssocID="{F7D5F5E0-B561-48A1-A92B-9EAC3FA255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D6FA6B5-A478-498D-BD0C-45D51A5D51E1}" type="pres">
      <dgm:prSet presAssocID="{CBDACAF9-59BB-4D3E-9FFB-FF87CEC759F3}" presName="composite" presStyleCnt="0"/>
      <dgm:spPr/>
    </dgm:pt>
    <dgm:pt modelId="{76DC9C04-E287-437B-AAAD-5959C511C231}" type="pres">
      <dgm:prSet presAssocID="{CBDACAF9-59BB-4D3E-9FFB-FF87CEC759F3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24E04B-544C-4E54-93F2-3AA4EDB687C2}" type="pres">
      <dgm:prSet presAssocID="{CBDACAF9-59BB-4D3E-9FFB-FF87CEC759F3}" presName="parSh" presStyleLbl="node1" presStyleIdx="0" presStyleCnt="2"/>
      <dgm:spPr/>
      <dgm:t>
        <a:bodyPr/>
        <a:lstStyle/>
        <a:p>
          <a:endParaRPr lang="es-EC"/>
        </a:p>
      </dgm:t>
    </dgm:pt>
    <dgm:pt modelId="{143BA645-ED75-4CDF-8B9D-04C358F56CF7}" type="pres">
      <dgm:prSet presAssocID="{CBDACAF9-59BB-4D3E-9FFB-FF87CEC759F3}" presName="desTx" presStyleLbl="fgAcc1" presStyleIdx="0" presStyleCnt="2" custScaleX="10639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E38F6A-1F23-49E7-90CB-18011F96318C}" type="pres">
      <dgm:prSet presAssocID="{CA55EBBA-18F5-4C02-A652-0E4A55001DF4}" presName="sibTrans" presStyleLbl="sibTrans2D1" presStyleIdx="0" presStyleCnt="1" custLinFactNeighborX="19499"/>
      <dgm:spPr/>
      <dgm:t>
        <a:bodyPr/>
        <a:lstStyle/>
        <a:p>
          <a:endParaRPr lang="es-EC"/>
        </a:p>
      </dgm:t>
    </dgm:pt>
    <dgm:pt modelId="{F398A8A0-D833-40A3-B4DE-6F5C14A4B53A}" type="pres">
      <dgm:prSet presAssocID="{CA55EBBA-18F5-4C02-A652-0E4A55001DF4}" presName="connTx" presStyleLbl="sibTrans2D1" presStyleIdx="0" presStyleCnt="1"/>
      <dgm:spPr/>
      <dgm:t>
        <a:bodyPr/>
        <a:lstStyle/>
        <a:p>
          <a:endParaRPr lang="es-EC"/>
        </a:p>
      </dgm:t>
    </dgm:pt>
    <dgm:pt modelId="{3E65A9EB-62C7-47DA-82F2-6E7FDF79FB55}" type="pres">
      <dgm:prSet presAssocID="{C3A208D1-140E-4483-B5CC-F3C2894DCDF9}" presName="composite" presStyleCnt="0"/>
      <dgm:spPr/>
    </dgm:pt>
    <dgm:pt modelId="{E0EF1AFD-FC4D-4A0C-8DA8-5AA85BCD2A83}" type="pres">
      <dgm:prSet presAssocID="{C3A208D1-140E-4483-B5CC-F3C2894DCDF9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A08E33-6AC4-4F1C-8CE4-659E68998FC3}" type="pres">
      <dgm:prSet presAssocID="{C3A208D1-140E-4483-B5CC-F3C2894DCDF9}" presName="parSh" presStyleLbl="node1" presStyleIdx="1" presStyleCnt="2"/>
      <dgm:spPr/>
      <dgm:t>
        <a:bodyPr/>
        <a:lstStyle/>
        <a:p>
          <a:endParaRPr lang="es-EC"/>
        </a:p>
      </dgm:t>
    </dgm:pt>
    <dgm:pt modelId="{8482EAAD-F881-4B36-A212-BBE48F872FB6}" type="pres">
      <dgm:prSet presAssocID="{C3A208D1-140E-4483-B5CC-F3C2894DCDF9}" presName="desTx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60E5EF5-1D65-4FA7-B6D1-CE1A2048C1D5}" srcId="{C3A208D1-140E-4483-B5CC-F3C2894DCDF9}" destId="{C2D4A435-FF88-4B14-94C5-386546C7EB46}" srcOrd="1" destOrd="0" parTransId="{A2010492-DABD-49A9-B063-96CC13ECA5CD}" sibTransId="{405F6A4E-7648-4AB7-A8FA-2D5B1EC965C3}"/>
    <dgm:cxn modelId="{8230AD82-DC55-4777-BA4C-C76887462C51}" type="presOf" srcId="{CBDACAF9-59BB-4D3E-9FFB-FF87CEC759F3}" destId="{E624E04B-544C-4E54-93F2-3AA4EDB687C2}" srcOrd="1" destOrd="0" presId="urn:microsoft.com/office/officeart/2005/8/layout/process3"/>
    <dgm:cxn modelId="{D666D0AA-4689-40F7-B1CF-03123D001307}" srcId="{C3A208D1-140E-4483-B5CC-F3C2894DCDF9}" destId="{7E054B71-C60A-4392-BBE6-5B18D37C4DE4}" srcOrd="0" destOrd="0" parTransId="{6D5F0973-BEF2-444E-887F-79E8652C5DDC}" sibTransId="{3C01BB70-CEF0-4135-8222-5F6DFD930126}"/>
    <dgm:cxn modelId="{9D1A4C52-51A6-4182-A3A3-6FFFF2C60F26}" type="presOf" srcId="{CA55EBBA-18F5-4C02-A652-0E4A55001DF4}" destId="{92E38F6A-1F23-49E7-90CB-18011F96318C}" srcOrd="0" destOrd="0" presId="urn:microsoft.com/office/officeart/2005/8/layout/process3"/>
    <dgm:cxn modelId="{5944D0CE-3210-4B8E-9C84-C697D17922E4}" srcId="{F7D5F5E0-B561-48A1-A92B-9EAC3FA2558F}" destId="{C3A208D1-140E-4483-B5CC-F3C2894DCDF9}" srcOrd="1" destOrd="0" parTransId="{FE57CE20-6832-4B38-B6AC-4CD0D91832C0}" sibTransId="{25AA4262-FEDA-4721-A141-5D35589CA89E}"/>
    <dgm:cxn modelId="{11377A4A-3990-404C-B0B0-BFD6533AB1A2}" type="presOf" srcId="{8B34ADBE-FE8E-4136-84BB-1040CCDB7432}" destId="{143BA645-ED75-4CDF-8B9D-04C358F56CF7}" srcOrd="0" destOrd="4" presId="urn:microsoft.com/office/officeart/2005/8/layout/process3"/>
    <dgm:cxn modelId="{1261A514-B34D-42A5-B71C-72A512867C91}" srcId="{CBDACAF9-59BB-4D3E-9FFB-FF87CEC759F3}" destId="{2E7A6B97-08EF-4FEF-9227-3A23579EA8B9}" srcOrd="2" destOrd="0" parTransId="{BCC3192E-5608-44C0-958F-E254C41ADA19}" sibTransId="{B8C7661E-2A4C-4C04-A6BE-03B507282C95}"/>
    <dgm:cxn modelId="{30886186-6F10-42C8-91C7-AD0020E8D53D}" srcId="{CBDACAF9-59BB-4D3E-9FFB-FF87CEC759F3}" destId="{EFDC2C2C-E9E9-4B98-9B62-4D90289D1267}" srcOrd="1" destOrd="0" parTransId="{4819DDB7-2745-4A0D-8A3B-28F0D8B9A7CE}" sibTransId="{16F658A0-E350-470A-82DD-A03C1D4EA71C}"/>
    <dgm:cxn modelId="{94C69BF1-E837-4EB9-831D-A40B42BCC682}" type="presOf" srcId="{CBDACAF9-59BB-4D3E-9FFB-FF87CEC759F3}" destId="{76DC9C04-E287-437B-AAAD-5959C511C231}" srcOrd="0" destOrd="0" presId="urn:microsoft.com/office/officeart/2005/8/layout/process3"/>
    <dgm:cxn modelId="{385AAE94-2035-41A4-A983-4645F28B2AA7}" srcId="{CBDACAF9-59BB-4D3E-9FFB-FF87CEC759F3}" destId="{8B34ADBE-FE8E-4136-84BB-1040CCDB7432}" srcOrd="4" destOrd="0" parTransId="{FB1D77BA-B088-413D-9571-02BF35B81CAF}" sibTransId="{2856F287-4A2E-47A1-B522-928961967663}"/>
    <dgm:cxn modelId="{49B24C0A-2943-420D-A851-F861E66AA97F}" type="presOf" srcId="{2E7A6B97-08EF-4FEF-9227-3A23579EA8B9}" destId="{143BA645-ED75-4CDF-8B9D-04C358F56CF7}" srcOrd="0" destOrd="2" presId="urn:microsoft.com/office/officeart/2005/8/layout/process3"/>
    <dgm:cxn modelId="{465E3A22-46FE-47B5-98CD-6A86E534AFA4}" type="presOf" srcId="{5448DBDD-91D2-4547-B0CC-506894F0D237}" destId="{143BA645-ED75-4CDF-8B9D-04C358F56CF7}" srcOrd="0" destOrd="3" presId="urn:microsoft.com/office/officeart/2005/8/layout/process3"/>
    <dgm:cxn modelId="{F19CCDA6-69B1-46EA-B3F3-37E5BB43A6E6}" srcId="{CBDACAF9-59BB-4D3E-9FFB-FF87CEC759F3}" destId="{5448DBDD-91D2-4547-B0CC-506894F0D237}" srcOrd="3" destOrd="0" parTransId="{607174C5-CC4F-4191-A034-A320B432C097}" sibTransId="{FE855D78-58E2-47B7-A52E-65D783DD73F9}"/>
    <dgm:cxn modelId="{9E3E48AA-D741-4146-AE93-3604190F1974}" srcId="{F7D5F5E0-B561-48A1-A92B-9EAC3FA2558F}" destId="{CBDACAF9-59BB-4D3E-9FFB-FF87CEC759F3}" srcOrd="0" destOrd="0" parTransId="{74FB917B-8440-4EDB-82B8-CBDC90CAB70A}" sibTransId="{CA55EBBA-18F5-4C02-A652-0E4A55001DF4}"/>
    <dgm:cxn modelId="{A2BC2A43-446D-480A-AFCF-CADF77E033EF}" type="presOf" srcId="{EFDC2C2C-E9E9-4B98-9B62-4D90289D1267}" destId="{143BA645-ED75-4CDF-8B9D-04C358F56CF7}" srcOrd="0" destOrd="1" presId="urn:microsoft.com/office/officeart/2005/8/layout/process3"/>
    <dgm:cxn modelId="{7139E3AA-7E6F-41F4-9A0A-9F0A9EA51E3C}" type="presOf" srcId="{E1A1329F-A14B-4897-B560-2B082F1BB6D8}" destId="{143BA645-ED75-4CDF-8B9D-04C358F56CF7}" srcOrd="0" destOrd="0" presId="urn:microsoft.com/office/officeart/2005/8/layout/process3"/>
    <dgm:cxn modelId="{B0651BA5-6F82-4EE7-B890-0B465598597B}" type="presOf" srcId="{F7D5F5E0-B561-48A1-A92B-9EAC3FA2558F}" destId="{864977DE-312C-4CC3-8DF6-DC498BB7526C}" srcOrd="0" destOrd="0" presId="urn:microsoft.com/office/officeart/2005/8/layout/process3"/>
    <dgm:cxn modelId="{22F43D38-B693-4723-817F-CDC442B91E39}" srcId="{CBDACAF9-59BB-4D3E-9FFB-FF87CEC759F3}" destId="{E1A1329F-A14B-4897-B560-2B082F1BB6D8}" srcOrd="0" destOrd="0" parTransId="{99500AE4-DA6A-4CA4-A951-DC4F185DE3F3}" sibTransId="{AB3AAB56-6473-4317-9EB8-4D2FA6BF9DCB}"/>
    <dgm:cxn modelId="{BE13C677-9F1C-4E3E-BC15-33E17D7FB1BC}" type="presOf" srcId="{8E64AFD8-723B-4FDD-AE2B-55BC34D74BD0}" destId="{8482EAAD-F881-4B36-A212-BBE48F872FB6}" srcOrd="0" destOrd="2" presId="urn:microsoft.com/office/officeart/2005/8/layout/process3"/>
    <dgm:cxn modelId="{2438EB47-6EF5-4C32-876A-D1FCFA0EEE4B}" srcId="{C3A208D1-140E-4483-B5CC-F3C2894DCDF9}" destId="{8E64AFD8-723B-4FDD-AE2B-55BC34D74BD0}" srcOrd="2" destOrd="0" parTransId="{8D6E7536-960C-4D1B-9F90-E00A1E3ADE50}" sibTransId="{5F8EB711-8450-4D4E-AFE0-3BC6AEBAC84D}"/>
    <dgm:cxn modelId="{8A6F0BE1-FB2A-4A9A-A4F9-D3E8DE92060D}" type="presOf" srcId="{7E054B71-C60A-4392-BBE6-5B18D37C4DE4}" destId="{8482EAAD-F881-4B36-A212-BBE48F872FB6}" srcOrd="0" destOrd="0" presId="urn:microsoft.com/office/officeart/2005/8/layout/process3"/>
    <dgm:cxn modelId="{5611E5F1-265C-4CA9-9F1F-FA5ECD2F2E21}" type="presOf" srcId="{CA55EBBA-18F5-4C02-A652-0E4A55001DF4}" destId="{F398A8A0-D833-40A3-B4DE-6F5C14A4B53A}" srcOrd="1" destOrd="0" presId="urn:microsoft.com/office/officeart/2005/8/layout/process3"/>
    <dgm:cxn modelId="{0C0ACA65-4966-4062-B9E5-4163B99E97CB}" type="presOf" srcId="{C3A208D1-140E-4483-B5CC-F3C2894DCDF9}" destId="{E0EF1AFD-FC4D-4A0C-8DA8-5AA85BCD2A83}" srcOrd="0" destOrd="0" presId="urn:microsoft.com/office/officeart/2005/8/layout/process3"/>
    <dgm:cxn modelId="{5955D924-68CF-4886-86A9-7164DE4D367C}" type="presOf" srcId="{C2D4A435-FF88-4B14-94C5-386546C7EB46}" destId="{8482EAAD-F881-4B36-A212-BBE48F872FB6}" srcOrd="0" destOrd="1" presId="urn:microsoft.com/office/officeart/2005/8/layout/process3"/>
    <dgm:cxn modelId="{01A0702A-C707-4A86-84DC-41D7D41289B8}" type="presOf" srcId="{C3A208D1-140E-4483-B5CC-F3C2894DCDF9}" destId="{87A08E33-6AC4-4F1C-8CE4-659E68998FC3}" srcOrd="1" destOrd="0" presId="urn:microsoft.com/office/officeart/2005/8/layout/process3"/>
    <dgm:cxn modelId="{1290C1D8-F44E-4F44-84F7-5B4171E6CFBA}" type="presParOf" srcId="{864977DE-312C-4CC3-8DF6-DC498BB7526C}" destId="{DD6FA6B5-A478-498D-BD0C-45D51A5D51E1}" srcOrd="0" destOrd="0" presId="urn:microsoft.com/office/officeart/2005/8/layout/process3"/>
    <dgm:cxn modelId="{47C6D238-FE1C-4195-A864-163F5818969A}" type="presParOf" srcId="{DD6FA6B5-A478-498D-BD0C-45D51A5D51E1}" destId="{76DC9C04-E287-437B-AAAD-5959C511C231}" srcOrd="0" destOrd="0" presId="urn:microsoft.com/office/officeart/2005/8/layout/process3"/>
    <dgm:cxn modelId="{03F3DEE8-1F18-417F-83E4-925F9EFB67ED}" type="presParOf" srcId="{DD6FA6B5-A478-498D-BD0C-45D51A5D51E1}" destId="{E624E04B-544C-4E54-93F2-3AA4EDB687C2}" srcOrd="1" destOrd="0" presId="urn:microsoft.com/office/officeart/2005/8/layout/process3"/>
    <dgm:cxn modelId="{95229226-521C-47BD-9EA7-6B9F8B3FA42B}" type="presParOf" srcId="{DD6FA6B5-A478-498D-BD0C-45D51A5D51E1}" destId="{143BA645-ED75-4CDF-8B9D-04C358F56CF7}" srcOrd="2" destOrd="0" presId="urn:microsoft.com/office/officeart/2005/8/layout/process3"/>
    <dgm:cxn modelId="{7A0CF0B7-1B79-4E43-99F0-37F5C99A735F}" type="presParOf" srcId="{864977DE-312C-4CC3-8DF6-DC498BB7526C}" destId="{92E38F6A-1F23-49E7-90CB-18011F96318C}" srcOrd="1" destOrd="0" presId="urn:microsoft.com/office/officeart/2005/8/layout/process3"/>
    <dgm:cxn modelId="{95A92D9C-B667-4C65-8E54-8324963F5E55}" type="presParOf" srcId="{92E38F6A-1F23-49E7-90CB-18011F96318C}" destId="{F398A8A0-D833-40A3-B4DE-6F5C14A4B53A}" srcOrd="0" destOrd="0" presId="urn:microsoft.com/office/officeart/2005/8/layout/process3"/>
    <dgm:cxn modelId="{93BCFFF9-4CC9-40AC-B0FD-A833FD47A134}" type="presParOf" srcId="{864977DE-312C-4CC3-8DF6-DC498BB7526C}" destId="{3E65A9EB-62C7-47DA-82F2-6E7FDF79FB55}" srcOrd="2" destOrd="0" presId="urn:microsoft.com/office/officeart/2005/8/layout/process3"/>
    <dgm:cxn modelId="{ECA4AEC4-C7A0-4645-BD1D-B8035DD0EC1A}" type="presParOf" srcId="{3E65A9EB-62C7-47DA-82F2-6E7FDF79FB55}" destId="{E0EF1AFD-FC4D-4A0C-8DA8-5AA85BCD2A83}" srcOrd="0" destOrd="0" presId="urn:microsoft.com/office/officeart/2005/8/layout/process3"/>
    <dgm:cxn modelId="{F202174C-9127-47DC-BEAC-C75A0A8FB821}" type="presParOf" srcId="{3E65A9EB-62C7-47DA-82F2-6E7FDF79FB55}" destId="{87A08E33-6AC4-4F1C-8CE4-659E68998FC3}" srcOrd="1" destOrd="0" presId="urn:microsoft.com/office/officeart/2005/8/layout/process3"/>
    <dgm:cxn modelId="{4C7C8CA2-A412-4AB2-BB03-6AE1232CB025}" type="presParOf" srcId="{3E65A9EB-62C7-47DA-82F2-6E7FDF79FB55}" destId="{8482EAAD-F881-4B36-A212-BBE48F872FB6}" srcOrd="2" destOrd="0" presId="urn:microsoft.com/office/officeart/2005/8/layout/process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53C98B-E2BE-4942-AB62-C72525EF68FA}" type="doc">
      <dgm:prSet loTypeId="urn:microsoft.com/office/officeart/2005/8/layout/radial5" loCatId="relationship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0109DDF8-E2E7-4CC9-8BEA-7AE6CDC7D1CE}">
      <dgm:prSet phldrT="[Texto]" custT="1"/>
      <dgm:spPr/>
      <dgm:t>
        <a:bodyPr/>
        <a:lstStyle/>
        <a:p>
          <a:r>
            <a:rPr lang="es-EC" sz="1200" b="1" dirty="0" smtClean="0">
              <a:solidFill>
                <a:srgbClr val="C00000"/>
              </a:solidFill>
            </a:rPr>
            <a:t>BAJA</a:t>
          </a:r>
        </a:p>
        <a:p>
          <a:r>
            <a:rPr lang="es-EC" sz="1200" dirty="0" smtClean="0"/>
            <a:t>* Pocos Competidores</a:t>
          </a:r>
        </a:p>
        <a:p>
          <a:r>
            <a:rPr lang="es-EC" sz="1200" dirty="0" smtClean="0"/>
            <a:t>* Poca variación en precios</a:t>
          </a:r>
        </a:p>
        <a:p>
          <a:r>
            <a:rPr lang="es-EC" sz="1200" dirty="0" smtClean="0"/>
            <a:t>* Diferencia en calidad, sabor y ambiente</a:t>
          </a:r>
          <a:endParaRPr lang="es-EC" sz="1200" dirty="0"/>
        </a:p>
      </dgm:t>
    </dgm:pt>
    <dgm:pt modelId="{5A240B24-3315-4EC6-B635-0F0DC86003D8}" type="parTrans" cxnId="{F982D534-10D8-45AB-899B-2B592A2C9780}">
      <dgm:prSet/>
      <dgm:spPr/>
      <dgm:t>
        <a:bodyPr/>
        <a:lstStyle/>
        <a:p>
          <a:endParaRPr lang="es-EC"/>
        </a:p>
      </dgm:t>
    </dgm:pt>
    <dgm:pt modelId="{433F1F7A-18B1-45F8-AFB5-D4D5C45596ED}" type="sibTrans" cxnId="{F982D534-10D8-45AB-899B-2B592A2C9780}">
      <dgm:prSet/>
      <dgm:spPr/>
      <dgm:t>
        <a:bodyPr/>
        <a:lstStyle/>
        <a:p>
          <a:endParaRPr lang="es-EC"/>
        </a:p>
      </dgm:t>
    </dgm:pt>
    <dgm:pt modelId="{CEF4C53F-F527-43B8-A9B6-09246AC2FE60}">
      <dgm:prSet phldrT="[Texto]" custT="1"/>
      <dgm:spPr/>
      <dgm:t>
        <a:bodyPr/>
        <a:lstStyle/>
        <a:p>
          <a:r>
            <a:rPr lang="es-EC" sz="1200" b="1" dirty="0" smtClean="0">
              <a:solidFill>
                <a:srgbClr val="C00000"/>
              </a:solidFill>
            </a:rPr>
            <a:t>ALTA</a:t>
          </a:r>
        </a:p>
        <a:p>
          <a:r>
            <a:rPr lang="es-EC" sz="1200" dirty="0" smtClean="0"/>
            <a:t>* Gran variedad de bebidas en el mercado</a:t>
          </a:r>
        </a:p>
        <a:p>
          <a:r>
            <a:rPr lang="es-EC" sz="1200" dirty="0" smtClean="0"/>
            <a:t>* Competencia en precios y calidad</a:t>
          </a:r>
          <a:endParaRPr lang="es-EC" sz="1200" dirty="0"/>
        </a:p>
      </dgm:t>
    </dgm:pt>
    <dgm:pt modelId="{D30DC9DC-244A-4AC5-811F-3C7D4A3F38F0}" type="parTrans" cxnId="{B99DFAB0-E7E7-4A41-B57D-6D0D77D52C94}">
      <dgm:prSet/>
      <dgm:spPr/>
      <dgm:t>
        <a:bodyPr/>
        <a:lstStyle/>
        <a:p>
          <a:endParaRPr lang="es-EC"/>
        </a:p>
      </dgm:t>
    </dgm:pt>
    <dgm:pt modelId="{12C5E393-55F1-4F31-96EA-37826DBB9E80}" type="sibTrans" cxnId="{B99DFAB0-E7E7-4A41-B57D-6D0D77D52C94}">
      <dgm:prSet/>
      <dgm:spPr/>
      <dgm:t>
        <a:bodyPr/>
        <a:lstStyle/>
        <a:p>
          <a:endParaRPr lang="es-EC"/>
        </a:p>
      </dgm:t>
    </dgm:pt>
    <dgm:pt modelId="{2654B65E-1582-4830-82DC-82C30BF4EF86}">
      <dgm:prSet phldrT="[Texto]" custT="1"/>
      <dgm:spPr/>
      <dgm:t>
        <a:bodyPr/>
        <a:lstStyle/>
        <a:p>
          <a:r>
            <a:rPr lang="es-EC" sz="1200" b="1" dirty="0" smtClean="0">
              <a:solidFill>
                <a:srgbClr val="C00000"/>
              </a:solidFill>
            </a:rPr>
            <a:t>BAJO</a:t>
          </a:r>
        </a:p>
        <a:p>
          <a:r>
            <a:rPr lang="es-EC" sz="1200" b="1" dirty="0" smtClean="0"/>
            <a:t>* </a:t>
          </a:r>
          <a:r>
            <a:rPr lang="es-EC" sz="1200" b="0" dirty="0" smtClean="0"/>
            <a:t>Solo 2 competidores directos</a:t>
          </a:r>
          <a:endParaRPr lang="es-EC" sz="1200" b="0" dirty="0"/>
        </a:p>
      </dgm:t>
    </dgm:pt>
    <dgm:pt modelId="{129E2C37-5909-49AD-B5BE-8B070249453B}" type="parTrans" cxnId="{0176701C-50CF-431D-BCB3-A2ED51DE78C1}">
      <dgm:prSet/>
      <dgm:spPr/>
      <dgm:t>
        <a:bodyPr/>
        <a:lstStyle/>
        <a:p>
          <a:endParaRPr lang="es-EC"/>
        </a:p>
      </dgm:t>
    </dgm:pt>
    <dgm:pt modelId="{9A980ADB-CAD5-4DC6-96B0-87BC6D87FD02}" type="sibTrans" cxnId="{0176701C-50CF-431D-BCB3-A2ED51DE78C1}">
      <dgm:prSet/>
      <dgm:spPr/>
      <dgm:t>
        <a:bodyPr/>
        <a:lstStyle/>
        <a:p>
          <a:endParaRPr lang="es-EC"/>
        </a:p>
      </dgm:t>
    </dgm:pt>
    <dgm:pt modelId="{1814382F-20D1-4C4C-B94D-AB2CB4C8408B}">
      <dgm:prSet phldrT="[Texto]"/>
      <dgm:spPr/>
      <dgm:t>
        <a:bodyPr/>
        <a:lstStyle/>
        <a:p>
          <a:r>
            <a:rPr lang="es-EC" b="1" dirty="0" smtClean="0">
              <a:solidFill>
                <a:srgbClr val="C00000"/>
              </a:solidFill>
            </a:rPr>
            <a:t>ALTA</a:t>
          </a:r>
        </a:p>
        <a:p>
          <a:r>
            <a:rPr lang="es-EC" dirty="0" smtClean="0"/>
            <a:t>* Inversión Baja</a:t>
          </a:r>
        </a:p>
        <a:p>
          <a:r>
            <a:rPr lang="es-EC" dirty="0" smtClean="0"/>
            <a:t>* Mercado  potencial</a:t>
          </a:r>
          <a:endParaRPr lang="es-EC" dirty="0"/>
        </a:p>
      </dgm:t>
    </dgm:pt>
    <dgm:pt modelId="{344DF86F-B4F8-48DD-8B06-60F8E8689B80}" type="parTrans" cxnId="{15FF26D0-4CA5-4EE2-86DC-F13B4C67A2FC}">
      <dgm:prSet/>
      <dgm:spPr/>
      <dgm:t>
        <a:bodyPr/>
        <a:lstStyle/>
        <a:p>
          <a:endParaRPr lang="es-EC"/>
        </a:p>
      </dgm:t>
    </dgm:pt>
    <dgm:pt modelId="{D7B4DF3F-5633-4608-A196-ABFEB43973A5}" type="sibTrans" cxnId="{15FF26D0-4CA5-4EE2-86DC-F13B4C67A2FC}">
      <dgm:prSet/>
      <dgm:spPr/>
      <dgm:t>
        <a:bodyPr/>
        <a:lstStyle/>
        <a:p>
          <a:endParaRPr lang="es-EC"/>
        </a:p>
      </dgm:t>
    </dgm:pt>
    <dgm:pt modelId="{25688AB3-FFD5-4638-B73F-D4582BC87989}">
      <dgm:prSet phldrT="[Texto]"/>
      <dgm:spPr/>
      <dgm:t>
        <a:bodyPr/>
        <a:lstStyle/>
        <a:p>
          <a:r>
            <a:rPr lang="es-EC" b="1" dirty="0" smtClean="0">
              <a:solidFill>
                <a:srgbClr val="C00000"/>
              </a:solidFill>
            </a:rPr>
            <a:t>ALTO</a:t>
          </a:r>
        </a:p>
        <a:p>
          <a:r>
            <a:rPr lang="es-EC" dirty="0" smtClean="0"/>
            <a:t>* Pocos proveedores (2  en el mercado)</a:t>
          </a:r>
          <a:endParaRPr lang="es-EC" dirty="0"/>
        </a:p>
      </dgm:t>
    </dgm:pt>
    <dgm:pt modelId="{A10D27FF-C3F3-4FF5-A2B3-5EDEA0CA7DCE}" type="parTrans" cxnId="{7B2058A7-8C16-48C4-8BD1-97A21B26DC43}">
      <dgm:prSet/>
      <dgm:spPr/>
      <dgm:t>
        <a:bodyPr/>
        <a:lstStyle/>
        <a:p>
          <a:endParaRPr lang="es-EC"/>
        </a:p>
      </dgm:t>
    </dgm:pt>
    <dgm:pt modelId="{CD3D5345-345C-4168-9234-A47AC56EFCAF}" type="sibTrans" cxnId="{7B2058A7-8C16-48C4-8BD1-97A21B26DC43}">
      <dgm:prSet/>
      <dgm:spPr/>
      <dgm:t>
        <a:bodyPr/>
        <a:lstStyle/>
        <a:p>
          <a:endParaRPr lang="es-EC"/>
        </a:p>
      </dgm:t>
    </dgm:pt>
    <dgm:pt modelId="{77CD27BD-0D1A-4581-9212-B1A5BDB34730}" type="pres">
      <dgm:prSet presAssocID="{1253C98B-E2BE-4942-AB62-C72525EF68F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B962E86-4339-4817-864B-1D99A7F60F72}" type="pres">
      <dgm:prSet presAssocID="{0109DDF8-E2E7-4CC9-8BEA-7AE6CDC7D1CE}" presName="centerShape" presStyleLbl="node0" presStyleIdx="0" presStyleCnt="1" custScaleX="223693" custScaleY="112944" custLinFactNeighborX="31" custLinFactNeighborY="-142"/>
      <dgm:spPr/>
      <dgm:t>
        <a:bodyPr/>
        <a:lstStyle/>
        <a:p>
          <a:endParaRPr lang="es-EC"/>
        </a:p>
      </dgm:t>
    </dgm:pt>
    <dgm:pt modelId="{61B402DA-6946-49E3-97C4-D2B98B75486E}" type="pres">
      <dgm:prSet presAssocID="{D30DC9DC-244A-4AC5-811F-3C7D4A3F38F0}" presName="parTrans" presStyleLbl="sibTrans2D1" presStyleIdx="0" presStyleCnt="4"/>
      <dgm:spPr/>
      <dgm:t>
        <a:bodyPr/>
        <a:lstStyle/>
        <a:p>
          <a:endParaRPr lang="es-EC"/>
        </a:p>
      </dgm:t>
    </dgm:pt>
    <dgm:pt modelId="{FC9BC530-81B7-41B7-9019-82996CBE3E36}" type="pres">
      <dgm:prSet presAssocID="{D30DC9DC-244A-4AC5-811F-3C7D4A3F38F0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456E4B70-9FCC-46DB-A3CB-21D922F1F73A}" type="pres">
      <dgm:prSet presAssocID="{CEF4C53F-F527-43B8-A9B6-09246AC2FE60}" presName="node" presStyleLbl="node1" presStyleIdx="0" presStyleCnt="4" custScaleX="178792" custScaleY="106990" custRadScaleRad="107196" custRadScaleInc="-489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D4B75F-A9D5-44E8-857E-D069AF0C17E5}" type="pres">
      <dgm:prSet presAssocID="{129E2C37-5909-49AD-B5BE-8B070249453B}" presName="parTrans" presStyleLbl="sibTrans2D1" presStyleIdx="1" presStyleCnt="4"/>
      <dgm:spPr/>
      <dgm:t>
        <a:bodyPr/>
        <a:lstStyle/>
        <a:p>
          <a:endParaRPr lang="es-EC"/>
        </a:p>
      </dgm:t>
    </dgm:pt>
    <dgm:pt modelId="{0B7B7806-08F7-4415-879A-75C419EB15A7}" type="pres">
      <dgm:prSet presAssocID="{129E2C37-5909-49AD-B5BE-8B070249453B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B779B379-8A8D-495B-8DF9-B5E70E9D589B}" type="pres">
      <dgm:prSet presAssocID="{2654B65E-1582-4830-82DC-82C30BF4EF86}" presName="node" presStyleLbl="node1" presStyleIdx="1" presStyleCnt="4" custScaleX="167541" custScaleY="100980" custRadScaleRad="160313" custRadScaleInc="-2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8630D6-B606-4B9A-8E30-7F63B5C976C9}" type="pres">
      <dgm:prSet presAssocID="{344DF86F-B4F8-48DD-8B06-60F8E8689B80}" presName="parTrans" presStyleLbl="sibTrans2D1" presStyleIdx="2" presStyleCnt="4"/>
      <dgm:spPr/>
      <dgm:t>
        <a:bodyPr/>
        <a:lstStyle/>
        <a:p>
          <a:endParaRPr lang="es-EC"/>
        </a:p>
      </dgm:t>
    </dgm:pt>
    <dgm:pt modelId="{2E9D53ED-CDB4-40F8-97EC-882389F7194B}" type="pres">
      <dgm:prSet presAssocID="{344DF86F-B4F8-48DD-8B06-60F8E8689B80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74125936-F88D-4107-8A39-5FC70CBCBE01}" type="pres">
      <dgm:prSet presAssocID="{1814382F-20D1-4C4C-B94D-AB2CB4C8408B}" presName="node" presStyleLbl="node1" presStyleIdx="2" presStyleCnt="4" custScaleX="1668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6FBC83-9CF9-428D-AD77-AED9DEB8BF37}" type="pres">
      <dgm:prSet presAssocID="{A10D27FF-C3F3-4FF5-A2B3-5EDEA0CA7DCE}" presName="parTrans" presStyleLbl="sibTrans2D1" presStyleIdx="3" presStyleCnt="4"/>
      <dgm:spPr/>
      <dgm:t>
        <a:bodyPr/>
        <a:lstStyle/>
        <a:p>
          <a:endParaRPr lang="es-EC"/>
        </a:p>
      </dgm:t>
    </dgm:pt>
    <dgm:pt modelId="{E00D042D-93B8-4A33-9DEA-85CB0BA71597}" type="pres">
      <dgm:prSet presAssocID="{A10D27FF-C3F3-4FF5-A2B3-5EDEA0CA7DCE}" presName="connectorText" presStyleLbl="sibTrans2D1" presStyleIdx="3" presStyleCnt="4"/>
      <dgm:spPr/>
      <dgm:t>
        <a:bodyPr/>
        <a:lstStyle/>
        <a:p>
          <a:endParaRPr lang="es-EC"/>
        </a:p>
      </dgm:t>
    </dgm:pt>
    <dgm:pt modelId="{B3FB7148-3948-4402-8804-F690FA8BB461}" type="pres">
      <dgm:prSet presAssocID="{25688AB3-FFD5-4638-B73F-D4582BC87989}" presName="node" presStyleLbl="node1" presStyleIdx="3" presStyleCnt="4" custScaleX="156491" custRadScaleRad="160413" custRadScaleInc="-450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E5498D9-1AE2-40D1-92C5-7EFF27A4323C}" type="presOf" srcId="{D30DC9DC-244A-4AC5-811F-3C7D4A3F38F0}" destId="{FC9BC530-81B7-41B7-9019-82996CBE3E36}" srcOrd="1" destOrd="0" presId="urn:microsoft.com/office/officeart/2005/8/layout/radial5"/>
    <dgm:cxn modelId="{02CA3000-1886-4C38-9694-42624AC3910A}" type="presOf" srcId="{2654B65E-1582-4830-82DC-82C30BF4EF86}" destId="{B779B379-8A8D-495B-8DF9-B5E70E9D589B}" srcOrd="0" destOrd="0" presId="urn:microsoft.com/office/officeart/2005/8/layout/radial5"/>
    <dgm:cxn modelId="{0176701C-50CF-431D-BCB3-A2ED51DE78C1}" srcId="{0109DDF8-E2E7-4CC9-8BEA-7AE6CDC7D1CE}" destId="{2654B65E-1582-4830-82DC-82C30BF4EF86}" srcOrd="1" destOrd="0" parTransId="{129E2C37-5909-49AD-B5BE-8B070249453B}" sibTransId="{9A980ADB-CAD5-4DC6-96B0-87BC6D87FD02}"/>
    <dgm:cxn modelId="{341AC53B-8955-4B23-850D-5529E10D3143}" type="presOf" srcId="{25688AB3-FFD5-4638-B73F-D4582BC87989}" destId="{B3FB7148-3948-4402-8804-F690FA8BB461}" srcOrd="0" destOrd="0" presId="urn:microsoft.com/office/officeart/2005/8/layout/radial5"/>
    <dgm:cxn modelId="{1269B1CC-E4D1-461A-9626-B3309A06C5A9}" type="presOf" srcId="{0109DDF8-E2E7-4CC9-8BEA-7AE6CDC7D1CE}" destId="{3B962E86-4339-4817-864B-1D99A7F60F72}" srcOrd="0" destOrd="0" presId="urn:microsoft.com/office/officeart/2005/8/layout/radial5"/>
    <dgm:cxn modelId="{35B8E2E9-730D-440C-9D80-75349C4D56C6}" type="presOf" srcId="{A10D27FF-C3F3-4FF5-A2B3-5EDEA0CA7DCE}" destId="{E00D042D-93B8-4A33-9DEA-85CB0BA71597}" srcOrd="1" destOrd="0" presId="urn:microsoft.com/office/officeart/2005/8/layout/radial5"/>
    <dgm:cxn modelId="{32F31433-3FD7-4D92-AF20-12D2CC2ECE35}" type="presOf" srcId="{344DF86F-B4F8-48DD-8B06-60F8E8689B80}" destId="{9E8630D6-B606-4B9A-8E30-7F63B5C976C9}" srcOrd="0" destOrd="0" presId="urn:microsoft.com/office/officeart/2005/8/layout/radial5"/>
    <dgm:cxn modelId="{6C36AFEF-219F-432F-99E2-D0E4D3197E24}" type="presOf" srcId="{344DF86F-B4F8-48DD-8B06-60F8E8689B80}" destId="{2E9D53ED-CDB4-40F8-97EC-882389F7194B}" srcOrd="1" destOrd="0" presId="urn:microsoft.com/office/officeart/2005/8/layout/radial5"/>
    <dgm:cxn modelId="{DCDC5131-EEDE-4CCE-85C4-5158D3DB892D}" type="presOf" srcId="{1814382F-20D1-4C4C-B94D-AB2CB4C8408B}" destId="{74125936-F88D-4107-8A39-5FC70CBCBE01}" srcOrd="0" destOrd="0" presId="urn:microsoft.com/office/officeart/2005/8/layout/radial5"/>
    <dgm:cxn modelId="{B99DFAB0-E7E7-4A41-B57D-6D0D77D52C94}" srcId="{0109DDF8-E2E7-4CC9-8BEA-7AE6CDC7D1CE}" destId="{CEF4C53F-F527-43B8-A9B6-09246AC2FE60}" srcOrd="0" destOrd="0" parTransId="{D30DC9DC-244A-4AC5-811F-3C7D4A3F38F0}" sibTransId="{12C5E393-55F1-4F31-96EA-37826DBB9E80}"/>
    <dgm:cxn modelId="{44576248-AB94-419B-BF15-931FE6BFC596}" type="presOf" srcId="{A10D27FF-C3F3-4FF5-A2B3-5EDEA0CA7DCE}" destId="{426FBC83-9CF9-428D-AD77-AED9DEB8BF37}" srcOrd="0" destOrd="0" presId="urn:microsoft.com/office/officeart/2005/8/layout/radial5"/>
    <dgm:cxn modelId="{C6ADB80E-FD07-48C9-B1E7-D3639EF7B9E7}" type="presOf" srcId="{D30DC9DC-244A-4AC5-811F-3C7D4A3F38F0}" destId="{61B402DA-6946-49E3-97C4-D2B98B75486E}" srcOrd="0" destOrd="0" presId="urn:microsoft.com/office/officeart/2005/8/layout/radial5"/>
    <dgm:cxn modelId="{F982D534-10D8-45AB-899B-2B592A2C9780}" srcId="{1253C98B-E2BE-4942-AB62-C72525EF68FA}" destId="{0109DDF8-E2E7-4CC9-8BEA-7AE6CDC7D1CE}" srcOrd="0" destOrd="0" parTransId="{5A240B24-3315-4EC6-B635-0F0DC86003D8}" sibTransId="{433F1F7A-18B1-45F8-AFB5-D4D5C45596ED}"/>
    <dgm:cxn modelId="{15FF26D0-4CA5-4EE2-86DC-F13B4C67A2FC}" srcId="{0109DDF8-E2E7-4CC9-8BEA-7AE6CDC7D1CE}" destId="{1814382F-20D1-4C4C-B94D-AB2CB4C8408B}" srcOrd="2" destOrd="0" parTransId="{344DF86F-B4F8-48DD-8B06-60F8E8689B80}" sibTransId="{D7B4DF3F-5633-4608-A196-ABFEB43973A5}"/>
    <dgm:cxn modelId="{7B2058A7-8C16-48C4-8BD1-97A21B26DC43}" srcId="{0109DDF8-E2E7-4CC9-8BEA-7AE6CDC7D1CE}" destId="{25688AB3-FFD5-4638-B73F-D4582BC87989}" srcOrd="3" destOrd="0" parTransId="{A10D27FF-C3F3-4FF5-A2B3-5EDEA0CA7DCE}" sibTransId="{CD3D5345-345C-4168-9234-A47AC56EFCAF}"/>
    <dgm:cxn modelId="{9E23B1DE-97E3-4B45-9717-5E4C2DADC1C0}" type="presOf" srcId="{CEF4C53F-F527-43B8-A9B6-09246AC2FE60}" destId="{456E4B70-9FCC-46DB-A3CB-21D922F1F73A}" srcOrd="0" destOrd="0" presId="urn:microsoft.com/office/officeart/2005/8/layout/radial5"/>
    <dgm:cxn modelId="{14C820B1-9245-462F-9509-6475128B8EB0}" type="presOf" srcId="{129E2C37-5909-49AD-B5BE-8B070249453B}" destId="{2AD4B75F-A9D5-44E8-857E-D069AF0C17E5}" srcOrd="0" destOrd="0" presId="urn:microsoft.com/office/officeart/2005/8/layout/radial5"/>
    <dgm:cxn modelId="{0634D638-C5E7-4489-A61E-CC00D7333708}" type="presOf" srcId="{129E2C37-5909-49AD-B5BE-8B070249453B}" destId="{0B7B7806-08F7-4415-879A-75C419EB15A7}" srcOrd="1" destOrd="0" presId="urn:microsoft.com/office/officeart/2005/8/layout/radial5"/>
    <dgm:cxn modelId="{F48CFD12-8930-4213-A1E9-9F6A894D709A}" type="presOf" srcId="{1253C98B-E2BE-4942-AB62-C72525EF68FA}" destId="{77CD27BD-0D1A-4581-9212-B1A5BDB34730}" srcOrd="0" destOrd="0" presId="urn:microsoft.com/office/officeart/2005/8/layout/radial5"/>
    <dgm:cxn modelId="{237ABC74-4E90-4327-B893-48A3865A9553}" type="presParOf" srcId="{77CD27BD-0D1A-4581-9212-B1A5BDB34730}" destId="{3B962E86-4339-4817-864B-1D99A7F60F72}" srcOrd="0" destOrd="0" presId="urn:microsoft.com/office/officeart/2005/8/layout/radial5"/>
    <dgm:cxn modelId="{17A49837-E779-4EB4-A905-40A92B298609}" type="presParOf" srcId="{77CD27BD-0D1A-4581-9212-B1A5BDB34730}" destId="{61B402DA-6946-49E3-97C4-D2B98B75486E}" srcOrd="1" destOrd="0" presId="urn:microsoft.com/office/officeart/2005/8/layout/radial5"/>
    <dgm:cxn modelId="{CE47C687-E50A-4F59-A51B-136DE9CABE07}" type="presParOf" srcId="{61B402DA-6946-49E3-97C4-D2B98B75486E}" destId="{FC9BC530-81B7-41B7-9019-82996CBE3E36}" srcOrd="0" destOrd="0" presId="urn:microsoft.com/office/officeart/2005/8/layout/radial5"/>
    <dgm:cxn modelId="{B43B6A97-5465-4462-8538-5C65F04C0E33}" type="presParOf" srcId="{77CD27BD-0D1A-4581-9212-B1A5BDB34730}" destId="{456E4B70-9FCC-46DB-A3CB-21D922F1F73A}" srcOrd="2" destOrd="0" presId="urn:microsoft.com/office/officeart/2005/8/layout/radial5"/>
    <dgm:cxn modelId="{C87C6FB3-E988-42D4-B014-93DA24B2CD74}" type="presParOf" srcId="{77CD27BD-0D1A-4581-9212-B1A5BDB34730}" destId="{2AD4B75F-A9D5-44E8-857E-D069AF0C17E5}" srcOrd="3" destOrd="0" presId="urn:microsoft.com/office/officeart/2005/8/layout/radial5"/>
    <dgm:cxn modelId="{BAEEBCEF-5230-413E-A56F-DBA307B3039C}" type="presParOf" srcId="{2AD4B75F-A9D5-44E8-857E-D069AF0C17E5}" destId="{0B7B7806-08F7-4415-879A-75C419EB15A7}" srcOrd="0" destOrd="0" presId="urn:microsoft.com/office/officeart/2005/8/layout/radial5"/>
    <dgm:cxn modelId="{F496D8E0-54AF-4C29-8DCB-4F8AA0479A6D}" type="presParOf" srcId="{77CD27BD-0D1A-4581-9212-B1A5BDB34730}" destId="{B779B379-8A8D-495B-8DF9-B5E70E9D589B}" srcOrd="4" destOrd="0" presId="urn:microsoft.com/office/officeart/2005/8/layout/radial5"/>
    <dgm:cxn modelId="{5505B491-ECAD-434F-A8AD-C8357CF24384}" type="presParOf" srcId="{77CD27BD-0D1A-4581-9212-B1A5BDB34730}" destId="{9E8630D6-B606-4B9A-8E30-7F63B5C976C9}" srcOrd="5" destOrd="0" presId="urn:microsoft.com/office/officeart/2005/8/layout/radial5"/>
    <dgm:cxn modelId="{469E9CE6-C0EE-420F-B47B-DB17E166EEEC}" type="presParOf" srcId="{9E8630D6-B606-4B9A-8E30-7F63B5C976C9}" destId="{2E9D53ED-CDB4-40F8-97EC-882389F7194B}" srcOrd="0" destOrd="0" presId="urn:microsoft.com/office/officeart/2005/8/layout/radial5"/>
    <dgm:cxn modelId="{B4ADD002-43B5-4A97-94B8-5CC1C139EA4D}" type="presParOf" srcId="{77CD27BD-0D1A-4581-9212-B1A5BDB34730}" destId="{74125936-F88D-4107-8A39-5FC70CBCBE01}" srcOrd="6" destOrd="0" presId="urn:microsoft.com/office/officeart/2005/8/layout/radial5"/>
    <dgm:cxn modelId="{27E4B215-4CA1-473C-9D6C-84288EE17AE5}" type="presParOf" srcId="{77CD27BD-0D1A-4581-9212-B1A5BDB34730}" destId="{426FBC83-9CF9-428D-AD77-AED9DEB8BF37}" srcOrd="7" destOrd="0" presId="urn:microsoft.com/office/officeart/2005/8/layout/radial5"/>
    <dgm:cxn modelId="{A818A80C-562B-4DE2-8BC4-51E6744EB1DA}" type="presParOf" srcId="{426FBC83-9CF9-428D-AD77-AED9DEB8BF37}" destId="{E00D042D-93B8-4A33-9DEA-85CB0BA71597}" srcOrd="0" destOrd="0" presId="urn:microsoft.com/office/officeart/2005/8/layout/radial5"/>
    <dgm:cxn modelId="{6C379983-EE17-4F53-882F-CE9697F0EE8D}" type="presParOf" srcId="{77CD27BD-0D1A-4581-9212-B1A5BDB34730}" destId="{B3FB7148-3948-4402-8804-F690FA8BB461}" srcOrd="8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0CC6A62-8D57-4E7E-90D4-25D558FF4173}" type="doc">
      <dgm:prSet loTypeId="urn:microsoft.com/office/officeart/2005/8/layout/process2" loCatId="process" qsTypeId="urn:microsoft.com/office/officeart/2005/8/quickstyle/3d3" qsCatId="3D" csTypeId="urn:microsoft.com/office/officeart/2005/8/colors/colorful5" csCatId="colorful" phldr="1"/>
      <dgm:spPr/>
    </dgm:pt>
    <dgm:pt modelId="{775F011E-5572-4192-AF77-5856AAB58761}">
      <dgm:prSet phldrT="[Texto]" custT="1"/>
      <dgm:spPr/>
      <dgm:t>
        <a:bodyPr/>
        <a:lstStyle/>
        <a:p>
          <a:r>
            <a:rPr lang="es-EC" sz="1700" dirty="0" smtClean="0">
              <a:solidFill>
                <a:schemeClr val="tx1"/>
              </a:solidFill>
            </a:rPr>
            <a:t>1. Se califica la probabilidad de ocurrencia de un riesgo</a:t>
          </a:r>
          <a:endParaRPr lang="es-EC" sz="1700" dirty="0">
            <a:solidFill>
              <a:schemeClr val="tx1"/>
            </a:solidFill>
          </a:endParaRPr>
        </a:p>
      </dgm:t>
    </dgm:pt>
    <dgm:pt modelId="{AB653341-C2CE-4E14-824F-8A7CF619D0A9}" type="parTrans" cxnId="{32B9C8AD-A645-4B32-ADE3-B885748D8F48}">
      <dgm:prSet/>
      <dgm:spPr/>
      <dgm:t>
        <a:bodyPr/>
        <a:lstStyle/>
        <a:p>
          <a:endParaRPr lang="es-EC" sz="1700">
            <a:solidFill>
              <a:schemeClr val="tx1"/>
            </a:solidFill>
          </a:endParaRPr>
        </a:p>
      </dgm:t>
    </dgm:pt>
    <dgm:pt modelId="{DA45A167-E83D-41C3-BE46-F62078A6981C}" type="sibTrans" cxnId="{32B9C8AD-A645-4B32-ADE3-B885748D8F48}">
      <dgm:prSet custT="1"/>
      <dgm:spPr/>
      <dgm:t>
        <a:bodyPr/>
        <a:lstStyle/>
        <a:p>
          <a:endParaRPr lang="es-EC" sz="1700">
            <a:solidFill>
              <a:schemeClr val="tx1"/>
            </a:solidFill>
          </a:endParaRPr>
        </a:p>
      </dgm:t>
    </dgm:pt>
    <dgm:pt modelId="{1DE47040-41F6-4E48-805F-885DF80C5408}">
      <dgm:prSet phldrT="[Texto]" custT="1"/>
      <dgm:spPr/>
      <dgm:t>
        <a:bodyPr/>
        <a:lstStyle/>
        <a:p>
          <a:r>
            <a:rPr lang="es-EC" sz="1700" dirty="0" smtClean="0">
              <a:solidFill>
                <a:schemeClr val="tx1"/>
              </a:solidFill>
            </a:rPr>
            <a:t>2. Se califica el grado potencial de impacto</a:t>
          </a:r>
          <a:endParaRPr lang="es-EC" sz="1700" dirty="0">
            <a:solidFill>
              <a:schemeClr val="tx1"/>
            </a:solidFill>
          </a:endParaRPr>
        </a:p>
      </dgm:t>
    </dgm:pt>
    <dgm:pt modelId="{37232878-2E4A-4F2F-B2F6-B8AE1BEFB54C}" type="parTrans" cxnId="{FC1DBF4C-37DC-412B-A5D0-1D9F74241BA3}">
      <dgm:prSet/>
      <dgm:spPr/>
      <dgm:t>
        <a:bodyPr/>
        <a:lstStyle/>
        <a:p>
          <a:endParaRPr lang="es-EC" sz="1700">
            <a:solidFill>
              <a:schemeClr val="tx1"/>
            </a:solidFill>
          </a:endParaRPr>
        </a:p>
      </dgm:t>
    </dgm:pt>
    <dgm:pt modelId="{F628EE16-3874-4EA1-96AD-A4092C0963FC}" type="sibTrans" cxnId="{FC1DBF4C-37DC-412B-A5D0-1D9F74241BA3}">
      <dgm:prSet custT="1"/>
      <dgm:spPr/>
      <dgm:t>
        <a:bodyPr/>
        <a:lstStyle/>
        <a:p>
          <a:endParaRPr lang="es-EC" sz="1700">
            <a:solidFill>
              <a:schemeClr val="tx1"/>
            </a:solidFill>
          </a:endParaRPr>
        </a:p>
      </dgm:t>
    </dgm:pt>
    <dgm:pt modelId="{EBA35C3C-307F-444B-AC59-E222C4B3B824}">
      <dgm:prSet phldrT="[Texto]" custT="1"/>
      <dgm:spPr/>
      <dgm:t>
        <a:bodyPr/>
        <a:lstStyle/>
        <a:p>
          <a:r>
            <a:rPr lang="es-EC" sz="1700" dirty="0" smtClean="0">
              <a:solidFill>
                <a:schemeClr val="tx1"/>
              </a:solidFill>
            </a:rPr>
            <a:t>3. Se establecen las estrategias de contingencia, con sus respectivos responsables</a:t>
          </a:r>
          <a:endParaRPr lang="es-EC" sz="1700" dirty="0">
            <a:solidFill>
              <a:schemeClr val="tx1"/>
            </a:solidFill>
          </a:endParaRPr>
        </a:p>
      </dgm:t>
    </dgm:pt>
    <dgm:pt modelId="{007C1648-F22B-45F6-82FB-09CE91FD6D82}" type="parTrans" cxnId="{672CB97B-8606-493D-BD9C-496A1F96C053}">
      <dgm:prSet/>
      <dgm:spPr/>
      <dgm:t>
        <a:bodyPr/>
        <a:lstStyle/>
        <a:p>
          <a:endParaRPr lang="es-EC" sz="1700">
            <a:solidFill>
              <a:schemeClr val="tx1"/>
            </a:solidFill>
          </a:endParaRPr>
        </a:p>
      </dgm:t>
    </dgm:pt>
    <dgm:pt modelId="{497FDD9A-0C3D-41D8-85A9-8949994F75AE}" type="sibTrans" cxnId="{672CB97B-8606-493D-BD9C-496A1F96C053}">
      <dgm:prSet/>
      <dgm:spPr/>
      <dgm:t>
        <a:bodyPr/>
        <a:lstStyle/>
        <a:p>
          <a:endParaRPr lang="es-EC" sz="1700">
            <a:solidFill>
              <a:schemeClr val="tx1"/>
            </a:solidFill>
          </a:endParaRPr>
        </a:p>
      </dgm:t>
    </dgm:pt>
    <dgm:pt modelId="{D125D607-0C49-474D-8CAE-FA386346CB89}" type="pres">
      <dgm:prSet presAssocID="{70CC6A62-8D57-4E7E-90D4-25D558FF4173}" presName="linearFlow" presStyleCnt="0">
        <dgm:presLayoutVars>
          <dgm:resizeHandles val="exact"/>
        </dgm:presLayoutVars>
      </dgm:prSet>
      <dgm:spPr/>
    </dgm:pt>
    <dgm:pt modelId="{50E8E4EA-6F52-45BE-988B-7A982125EE2B}" type="pres">
      <dgm:prSet presAssocID="{775F011E-5572-4192-AF77-5856AAB5876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4749AD-1F30-48C5-963C-50130FFEC95C}" type="pres">
      <dgm:prSet presAssocID="{DA45A167-E83D-41C3-BE46-F62078A6981C}" presName="sibTrans" presStyleLbl="sibTrans2D1" presStyleIdx="0" presStyleCnt="2"/>
      <dgm:spPr/>
      <dgm:t>
        <a:bodyPr/>
        <a:lstStyle/>
        <a:p>
          <a:endParaRPr lang="es-EC"/>
        </a:p>
      </dgm:t>
    </dgm:pt>
    <dgm:pt modelId="{4A1CA1E0-1589-4413-8D6F-260E2536A4AC}" type="pres">
      <dgm:prSet presAssocID="{DA45A167-E83D-41C3-BE46-F62078A6981C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36FA05DB-6319-4849-B4DB-F3913E76685C}" type="pres">
      <dgm:prSet presAssocID="{1DE47040-41F6-4E48-805F-885DF80C540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D365EB-E62B-49F2-B4ED-996CBAD164C5}" type="pres">
      <dgm:prSet presAssocID="{F628EE16-3874-4EA1-96AD-A4092C0963FC}" presName="sibTrans" presStyleLbl="sibTrans2D1" presStyleIdx="1" presStyleCnt="2"/>
      <dgm:spPr/>
      <dgm:t>
        <a:bodyPr/>
        <a:lstStyle/>
        <a:p>
          <a:endParaRPr lang="es-EC"/>
        </a:p>
      </dgm:t>
    </dgm:pt>
    <dgm:pt modelId="{B3E05C78-3534-46B5-8CFE-FC4381E9860B}" type="pres">
      <dgm:prSet presAssocID="{F628EE16-3874-4EA1-96AD-A4092C0963FC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B679D05B-E073-4074-9A6C-023D33D77C20}" type="pres">
      <dgm:prSet presAssocID="{EBA35C3C-307F-444B-AC59-E222C4B3B82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4FF7308-3192-4851-9F71-E0CD72003A56}" type="presOf" srcId="{DA45A167-E83D-41C3-BE46-F62078A6981C}" destId="{484749AD-1F30-48C5-963C-50130FFEC95C}" srcOrd="0" destOrd="0" presId="urn:microsoft.com/office/officeart/2005/8/layout/process2"/>
    <dgm:cxn modelId="{EC550985-C322-467E-9A34-3FE633EC642B}" type="presOf" srcId="{F628EE16-3874-4EA1-96AD-A4092C0963FC}" destId="{F0D365EB-E62B-49F2-B4ED-996CBAD164C5}" srcOrd="0" destOrd="0" presId="urn:microsoft.com/office/officeart/2005/8/layout/process2"/>
    <dgm:cxn modelId="{FC1DBF4C-37DC-412B-A5D0-1D9F74241BA3}" srcId="{70CC6A62-8D57-4E7E-90D4-25D558FF4173}" destId="{1DE47040-41F6-4E48-805F-885DF80C5408}" srcOrd="1" destOrd="0" parTransId="{37232878-2E4A-4F2F-B2F6-B8AE1BEFB54C}" sibTransId="{F628EE16-3874-4EA1-96AD-A4092C0963FC}"/>
    <dgm:cxn modelId="{A3FC8DA3-4621-46BB-BFA9-6735DCA11CED}" type="presOf" srcId="{DA45A167-E83D-41C3-BE46-F62078A6981C}" destId="{4A1CA1E0-1589-4413-8D6F-260E2536A4AC}" srcOrd="1" destOrd="0" presId="urn:microsoft.com/office/officeart/2005/8/layout/process2"/>
    <dgm:cxn modelId="{4D33EE8C-293C-42F2-BD5D-CF59BC855EBE}" type="presOf" srcId="{775F011E-5572-4192-AF77-5856AAB58761}" destId="{50E8E4EA-6F52-45BE-988B-7A982125EE2B}" srcOrd="0" destOrd="0" presId="urn:microsoft.com/office/officeart/2005/8/layout/process2"/>
    <dgm:cxn modelId="{649C1FE8-E232-4DDE-98AC-62C4D09080ED}" type="presOf" srcId="{EBA35C3C-307F-444B-AC59-E222C4B3B824}" destId="{B679D05B-E073-4074-9A6C-023D33D77C20}" srcOrd="0" destOrd="0" presId="urn:microsoft.com/office/officeart/2005/8/layout/process2"/>
    <dgm:cxn modelId="{AC89B18A-242A-4529-B7A7-FEABC9CC06E0}" type="presOf" srcId="{70CC6A62-8D57-4E7E-90D4-25D558FF4173}" destId="{D125D607-0C49-474D-8CAE-FA386346CB89}" srcOrd="0" destOrd="0" presId="urn:microsoft.com/office/officeart/2005/8/layout/process2"/>
    <dgm:cxn modelId="{672CB97B-8606-493D-BD9C-496A1F96C053}" srcId="{70CC6A62-8D57-4E7E-90D4-25D558FF4173}" destId="{EBA35C3C-307F-444B-AC59-E222C4B3B824}" srcOrd="2" destOrd="0" parTransId="{007C1648-F22B-45F6-82FB-09CE91FD6D82}" sibTransId="{497FDD9A-0C3D-41D8-85A9-8949994F75AE}"/>
    <dgm:cxn modelId="{32B9C8AD-A645-4B32-ADE3-B885748D8F48}" srcId="{70CC6A62-8D57-4E7E-90D4-25D558FF4173}" destId="{775F011E-5572-4192-AF77-5856AAB58761}" srcOrd="0" destOrd="0" parTransId="{AB653341-C2CE-4E14-824F-8A7CF619D0A9}" sibTransId="{DA45A167-E83D-41C3-BE46-F62078A6981C}"/>
    <dgm:cxn modelId="{BF066740-D9B5-4892-8A5F-78A625B1A555}" type="presOf" srcId="{F628EE16-3874-4EA1-96AD-A4092C0963FC}" destId="{B3E05C78-3534-46B5-8CFE-FC4381E9860B}" srcOrd="1" destOrd="0" presId="urn:microsoft.com/office/officeart/2005/8/layout/process2"/>
    <dgm:cxn modelId="{47ABA7FB-2FF8-4A78-B613-954BE87041F4}" type="presOf" srcId="{1DE47040-41F6-4E48-805F-885DF80C5408}" destId="{36FA05DB-6319-4849-B4DB-F3913E76685C}" srcOrd="0" destOrd="0" presId="urn:microsoft.com/office/officeart/2005/8/layout/process2"/>
    <dgm:cxn modelId="{5FCD0A78-3BEB-46B6-A334-D3B829B73E9A}" type="presParOf" srcId="{D125D607-0C49-474D-8CAE-FA386346CB89}" destId="{50E8E4EA-6F52-45BE-988B-7A982125EE2B}" srcOrd="0" destOrd="0" presId="urn:microsoft.com/office/officeart/2005/8/layout/process2"/>
    <dgm:cxn modelId="{BA551010-EA25-4B67-BB05-C7D5C3BA1615}" type="presParOf" srcId="{D125D607-0C49-474D-8CAE-FA386346CB89}" destId="{484749AD-1F30-48C5-963C-50130FFEC95C}" srcOrd="1" destOrd="0" presId="urn:microsoft.com/office/officeart/2005/8/layout/process2"/>
    <dgm:cxn modelId="{2CB240D3-844D-4C9F-B6F7-6127E3F26BAB}" type="presParOf" srcId="{484749AD-1F30-48C5-963C-50130FFEC95C}" destId="{4A1CA1E0-1589-4413-8D6F-260E2536A4AC}" srcOrd="0" destOrd="0" presId="urn:microsoft.com/office/officeart/2005/8/layout/process2"/>
    <dgm:cxn modelId="{1BEAB311-5293-4249-9237-FA6BD086B4CD}" type="presParOf" srcId="{D125D607-0C49-474D-8CAE-FA386346CB89}" destId="{36FA05DB-6319-4849-B4DB-F3913E76685C}" srcOrd="2" destOrd="0" presId="urn:microsoft.com/office/officeart/2005/8/layout/process2"/>
    <dgm:cxn modelId="{8A3F3AD2-C462-484D-9B22-71193367ADFE}" type="presParOf" srcId="{D125D607-0C49-474D-8CAE-FA386346CB89}" destId="{F0D365EB-E62B-49F2-B4ED-996CBAD164C5}" srcOrd="3" destOrd="0" presId="urn:microsoft.com/office/officeart/2005/8/layout/process2"/>
    <dgm:cxn modelId="{E7E9ED69-494C-40C4-8573-3DC3DFA29816}" type="presParOf" srcId="{F0D365EB-E62B-49F2-B4ED-996CBAD164C5}" destId="{B3E05C78-3534-46B5-8CFE-FC4381E9860B}" srcOrd="0" destOrd="0" presId="urn:microsoft.com/office/officeart/2005/8/layout/process2"/>
    <dgm:cxn modelId="{E76B1C97-ABD6-49BF-A7B5-5E5480AAFE21}" type="presParOf" srcId="{D125D607-0C49-474D-8CAE-FA386346CB89}" destId="{B679D05B-E073-4074-9A6C-023D33D77C20}" srcOrd="4" destOrd="0" presId="urn:microsoft.com/office/officeart/2005/8/layout/process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5E348CE0-71CB-4BC1-9CE8-62A624D4657D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351A646-AEEB-49C2-9436-BEF85D1FE9E2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EC" dirty="0" smtClean="0"/>
            <a:t>Aceptación de salas de té pues el té es la bebida más consumida después del agua (3% crecimiento c/año).</a:t>
          </a:r>
          <a:endParaRPr lang="es-EC" dirty="0"/>
        </a:p>
      </dgm:t>
    </dgm:pt>
    <dgm:pt modelId="{254A8E73-EB70-486C-8F1F-04EA0EA9F561}" type="parTrans" cxnId="{1691B6E2-3364-4D62-A96C-E3A54D04E722}">
      <dgm:prSet/>
      <dgm:spPr/>
      <dgm:t>
        <a:bodyPr/>
        <a:lstStyle/>
        <a:p>
          <a:endParaRPr lang="es-EC"/>
        </a:p>
      </dgm:t>
    </dgm:pt>
    <dgm:pt modelId="{75C368D7-702B-4257-BEF7-0462B224B7DD}" type="sibTrans" cxnId="{1691B6E2-3364-4D62-A96C-E3A54D04E72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s-EC"/>
        </a:p>
      </dgm:t>
    </dgm:pt>
    <dgm:pt modelId="{C63E0171-4DC6-493E-A901-C22597E00AE4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EC" dirty="0" smtClean="0"/>
            <a:t>Se expenderá té gourmet (Hojas enteras que contienen aceites esenciales).</a:t>
          </a:r>
          <a:endParaRPr lang="es-EC" dirty="0"/>
        </a:p>
      </dgm:t>
    </dgm:pt>
    <dgm:pt modelId="{91599DED-C58F-4CE4-BD4A-E3BDDA306202}" type="parTrans" cxnId="{534C29A4-8F2F-41B8-82A3-F620C7F9D519}">
      <dgm:prSet/>
      <dgm:spPr/>
      <dgm:t>
        <a:bodyPr/>
        <a:lstStyle/>
        <a:p>
          <a:endParaRPr lang="es-EC"/>
        </a:p>
      </dgm:t>
    </dgm:pt>
    <dgm:pt modelId="{D776E4C1-4DF3-4BFB-B27C-A465596098AD}" type="sibTrans" cxnId="{534C29A4-8F2F-41B8-82A3-F620C7F9D51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s-EC"/>
        </a:p>
      </dgm:t>
    </dgm:pt>
    <dgm:pt modelId="{A1E6572A-1FFC-4736-A4E7-136DF45441EC}">
      <dgm:prSet phldrT="[Texto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EC" dirty="0" smtClean="0"/>
            <a:t>El té es principalmente consumido en la sierra, y su difusión es cada vez mayor.</a:t>
          </a:r>
          <a:endParaRPr lang="es-EC" dirty="0"/>
        </a:p>
      </dgm:t>
    </dgm:pt>
    <dgm:pt modelId="{E58F0DF3-C3DD-462C-9B25-ADF387A3E0B8}" type="parTrans" cxnId="{A8EDE05D-E5CE-454B-A868-E23B6F2BB4EB}">
      <dgm:prSet/>
      <dgm:spPr/>
      <dgm:t>
        <a:bodyPr/>
        <a:lstStyle/>
        <a:p>
          <a:endParaRPr lang="es-EC"/>
        </a:p>
      </dgm:t>
    </dgm:pt>
    <dgm:pt modelId="{99991993-A93F-456B-B184-48920B362528}" type="sibTrans" cxnId="{A8EDE05D-E5CE-454B-A868-E23B6F2BB4EB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s-EC"/>
        </a:p>
      </dgm:t>
    </dgm:pt>
    <dgm:pt modelId="{81481984-1019-453F-AEA2-D88B63AC3778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S" b="0" dirty="0" smtClean="0">
              <a:solidFill>
                <a:schemeClr val="tx1"/>
              </a:solidFill>
            </a:rPr>
            <a:t>El factor crítico del negocio es la entrada de nuevos competidores.</a:t>
          </a:r>
          <a:endParaRPr lang="es-EC" dirty="0">
            <a:solidFill>
              <a:schemeClr val="tx1"/>
            </a:solidFill>
          </a:endParaRPr>
        </a:p>
      </dgm:t>
    </dgm:pt>
    <dgm:pt modelId="{D457E754-234E-437C-8A26-54814921BF5A}" type="parTrans" cxnId="{A6C71BA4-4E63-496B-8D7D-CE2C48358F50}">
      <dgm:prSet/>
      <dgm:spPr/>
      <dgm:t>
        <a:bodyPr/>
        <a:lstStyle/>
        <a:p>
          <a:endParaRPr lang="es-EC"/>
        </a:p>
      </dgm:t>
    </dgm:pt>
    <dgm:pt modelId="{970941DB-58C5-4820-8AD4-5207C2866339}" type="sibTrans" cxnId="{A6C71BA4-4E63-496B-8D7D-CE2C48358F50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s-EC"/>
        </a:p>
      </dgm:t>
    </dgm:pt>
    <dgm:pt modelId="{B909996F-66DC-45F7-B5EB-72B9AD2AA23B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EC" dirty="0" smtClean="0"/>
            <a:t>El negocio se encontraría en el Sector de Servicios que está en crecimiento. </a:t>
          </a:r>
          <a:endParaRPr lang="es-EC" dirty="0"/>
        </a:p>
      </dgm:t>
    </dgm:pt>
    <dgm:pt modelId="{39C2E5FC-631B-444C-8B79-F865B151673D}" type="parTrans" cxnId="{48406194-1B34-40AD-A420-DC7DA510A68A}">
      <dgm:prSet/>
      <dgm:spPr/>
      <dgm:t>
        <a:bodyPr/>
        <a:lstStyle/>
        <a:p>
          <a:endParaRPr lang="es-EC"/>
        </a:p>
      </dgm:t>
    </dgm:pt>
    <dgm:pt modelId="{033244A1-079E-4FB0-90EC-9EADA9C4C754}" type="sibTrans" cxnId="{48406194-1B34-40AD-A420-DC7DA510A68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s-EC"/>
        </a:p>
      </dgm:t>
    </dgm:pt>
    <dgm:pt modelId="{4CD13252-CC9C-4C7F-AE98-77DFF3C45ABC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EC" dirty="0" smtClean="0"/>
            <a:t>El té es antioxidante, astringente, y energizante. Efectos anti cancerígenos.</a:t>
          </a:r>
          <a:endParaRPr lang="es-EC" dirty="0"/>
        </a:p>
      </dgm:t>
    </dgm:pt>
    <dgm:pt modelId="{99EB1306-99E6-4DC7-A6BA-5B247A87F0F7}" type="parTrans" cxnId="{EEA68896-89B2-4714-892A-43FDEE495F71}">
      <dgm:prSet/>
      <dgm:spPr/>
      <dgm:t>
        <a:bodyPr/>
        <a:lstStyle/>
        <a:p>
          <a:endParaRPr lang="es-EC"/>
        </a:p>
      </dgm:t>
    </dgm:pt>
    <dgm:pt modelId="{ACF72BF2-80A9-46DE-BA47-081F4AFA8633}" type="sibTrans" cxnId="{EEA68896-89B2-4714-892A-43FDEE495F71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s-EC"/>
        </a:p>
      </dgm:t>
    </dgm:pt>
    <dgm:pt modelId="{DA521F45-B7D0-4613-A9C9-2D413C13C75B}">
      <dgm:prSet phldrT="[Texto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EC" dirty="0" smtClean="0"/>
            <a:t>El segmento al cual estará dirigido el negocio es el estrato social alto y medio (conocen salas de té).</a:t>
          </a:r>
          <a:endParaRPr lang="es-EC" dirty="0"/>
        </a:p>
      </dgm:t>
    </dgm:pt>
    <dgm:pt modelId="{EA6964AA-163A-4BD1-9799-EC8074FACA92}" type="parTrans" cxnId="{8A8FD394-152C-4AF7-9611-7E387F73927C}">
      <dgm:prSet/>
      <dgm:spPr/>
      <dgm:t>
        <a:bodyPr/>
        <a:lstStyle/>
        <a:p>
          <a:endParaRPr lang="es-EC"/>
        </a:p>
      </dgm:t>
    </dgm:pt>
    <dgm:pt modelId="{6B901F7E-3CF4-499B-AD80-63485B9ACBD5}" type="sibTrans" cxnId="{8A8FD394-152C-4AF7-9611-7E387F73927C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s-EC"/>
        </a:p>
      </dgm:t>
    </dgm:pt>
    <dgm:pt modelId="{9314CE06-EA97-4374-BC6E-4519059ACDB6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EC" b="0" dirty="0" smtClean="0"/>
            <a:t>Se enfatizará en comercialización de té negro y tés aromatizados  (más conocidos).</a:t>
          </a:r>
          <a:endParaRPr lang="es-EC" dirty="0"/>
        </a:p>
      </dgm:t>
    </dgm:pt>
    <dgm:pt modelId="{6B031969-759E-400A-AF9E-2117F99F78BE}" type="parTrans" cxnId="{8272D520-2D9A-4699-ACD7-0FBF88BDB74C}">
      <dgm:prSet/>
      <dgm:spPr/>
      <dgm:t>
        <a:bodyPr/>
        <a:lstStyle/>
        <a:p>
          <a:endParaRPr lang="es-EC"/>
        </a:p>
      </dgm:t>
    </dgm:pt>
    <dgm:pt modelId="{738F2EEC-70CB-453C-B04F-9CC7EA501074}" type="sibTrans" cxnId="{8272D520-2D9A-4699-ACD7-0FBF88BDB74C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s-EC"/>
        </a:p>
      </dgm:t>
    </dgm:pt>
    <dgm:pt modelId="{F5F16D88-F793-4710-A7B2-09376D9F4BEF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EC" dirty="0" smtClean="0"/>
            <a:t>Una persona puede consumir hasta 3 tazas de té diarias.</a:t>
          </a:r>
          <a:endParaRPr lang="es-EC" dirty="0"/>
        </a:p>
      </dgm:t>
    </dgm:pt>
    <dgm:pt modelId="{223FD102-D854-47C7-A507-B804ECC69AE9}" type="parTrans" cxnId="{3EC61636-A7FA-4EC2-8004-4320C5A9BA39}">
      <dgm:prSet/>
      <dgm:spPr/>
      <dgm:t>
        <a:bodyPr/>
        <a:lstStyle/>
        <a:p>
          <a:endParaRPr lang="es-EC"/>
        </a:p>
      </dgm:t>
    </dgm:pt>
    <dgm:pt modelId="{EF3628A0-796A-477C-BD3B-28BDCBAB88A7}" type="sibTrans" cxnId="{3EC61636-A7FA-4EC2-8004-4320C5A9BA39}">
      <dgm:prSet/>
      <dgm:spPr/>
      <dgm:t>
        <a:bodyPr/>
        <a:lstStyle/>
        <a:p>
          <a:endParaRPr lang="es-EC"/>
        </a:p>
      </dgm:t>
    </dgm:pt>
    <dgm:pt modelId="{C19889D4-F5CF-42E2-BDFE-BFBC5DB67DF0}" type="pres">
      <dgm:prSet presAssocID="{5E348CE0-71CB-4BC1-9CE8-62A624D4657D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7ECC1FFF-48DC-4E6B-A69E-A752F1FFA35B}" type="pres">
      <dgm:prSet presAssocID="{2351A646-AEEB-49C2-9436-BEF85D1FE9E2}" presName="compNode" presStyleCnt="0"/>
      <dgm:spPr/>
    </dgm:pt>
    <dgm:pt modelId="{2CB470A2-56AC-4C84-81A2-1E7EFAC3C003}" type="pres">
      <dgm:prSet presAssocID="{2351A646-AEEB-49C2-9436-BEF85D1FE9E2}" presName="dummyConnPt" presStyleCnt="0"/>
      <dgm:spPr/>
    </dgm:pt>
    <dgm:pt modelId="{73D1D69B-7AEF-4D84-B8FC-364496FCFB54}" type="pres">
      <dgm:prSet presAssocID="{2351A646-AEEB-49C2-9436-BEF85D1FE9E2}" presName="node" presStyleLbl="node1" presStyleIdx="0" presStyleCnt="9" custLinFactNeighborX="-184" custLinFactNeighborY="326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303B9B-CDF3-4FA6-B10C-619848217C7C}" type="pres">
      <dgm:prSet presAssocID="{75C368D7-702B-4257-BEF7-0462B224B7DD}" presName="sibTrans" presStyleLbl="bgSibTrans2D1" presStyleIdx="0" presStyleCnt="8" custLinFactNeighborX="-2147" custLinFactNeighborY="355"/>
      <dgm:spPr/>
      <dgm:t>
        <a:bodyPr/>
        <a:lstStyle/>
        <a:p>
          <a:endParaRPr lang="es-EC"/>
        </a:p>
      </dgm:t>
    </dgm:pt>
    <dgm:pt modelId="{7E663E86-C904-4129-9E9B-6275EBA10553}" type="pres">
      <dgm:prSet presAssocID="{C63E0171-4DC6-493E-A901-C22597E00AE4}" presName="compNode" presStyleCnt="0"/>
      <dgm:spPr/>
    </dgm:pt>
    <dgm:pt modelId="{F0AC4017-DE21-4CC7-BD9D-72B52F265471}" type="pres">
      <dgm:prSet presAssocID="{C63E0171-4DC6-493E-A901-C22597E00AE4}" presName="dummyConnPt" presStyleCnt="0"/>
      <dgm:spPr/>
    </dgm:pt>
    <dgm:pt modelId="{62C17878-1012-4BC6-937B-647B573FEF16}" type="pres">
      <dgm:prSet presAssocID="{C63E0171-4DC6-493E-A901-C22597E00AE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5AF2E0-EB94-475F-A2AB-9131C5999126}" type="pres">
      <dgm:prSet presAssocID="{D776E4C1-4DF3-4BFB-B27C-A465596098AD}" presName="sibTrans" presStyleLbl="bgSibTrans2D1" presStyleIdx="1" presStyleCnt="8" custLinFactNeighborX="-2091" custLinFactNeighborY="355"/>
      <dgm:spPr/>
      <dgm:t>
        <a:bodyPr/>
        <a:lstStyle/>
        <a:p>
          <a:endParaRPr lang="es-EC"/>
        </a:p>
      </dgm:t>
    </dgm:pt>
    <dgm:pt modelId="{0C80263F-2D12-413A-AEA6-ED8277F5C501}" type="pres">
      <dgm:prSet presAssocID="{A1E6572A-1FFC-4736-A4E7-136DF45441EC}" presName="compNode" presStyleCnt="0"/>
      <dgm:spPr/>
    </dgm:pt>
    <dgm:pt modelId="{C6BBC63B-A1AD-409B-A2CE-6A4842A318C8}" type="pres">
      <dgm:prSet presAssocID="{A1E6572A-1FFC-4736-A4E7-136DF45441EC}" presName="dummyConnPt" presStyleCnt="0"/>
      <dgm:spPr/>
    </dgm:pt>
    <dgm:pt modelId="{8C82200B-4DE6-4A2A-8C09-DF7672B80EEA}" type="pres">
      <dgm:prSet presAssocID="{A1E6572A-1FFC-4736-A4E7-136DF45441E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E80592-1BC6-4EE8-8C19-69C392F73891}" type="pres">
      <dgm:prSet presAssocID="{99991993-A93F-456B-B184-48920B362528}" presName="sibTrans" presStyleLbl="bgSibTrans2D1" presStyleIdx="2" presStyleCnt="8" custLinFactNeighborX="-1175" custLinFactNeighborY="355"/>
      <dgm:spPr/>
      <dgm:t>
        <a:bodyPr/>
        <a:lstStyle/>
        <a:p>
          <a:endParaRPr lang="es-EC"/>
        </a:p>
      </dgm:t>
    </dgm:pt>
    <dgm:pt modelId="{E925CDDA-8EFD-42D3-ACE1-C05DEDC59D71}" type="pres">
      <dgm:prSet presAssocID="{81481984-1019-453F-AEA2-D88B63AC3778}" presName="compNode" presStyleCnt="0"/>
      <dgm:spPr/>
    </dgm:pt>
    <dgm:pt modelId="{E9741224-49F6-42D5-83DD-212591A33670}" type="pres">
      <dgm:prSet presAssocID="{81481984-1019-453F-AEA2-D88B63AC3778}" presName="dummyConnPt" presStyleCnt="0"/>
      <dgm:spPr/>
    </dgm:pt>
    <dgm:pt modelId="{00170890-867D-4562-A46B-4AD85BF155FF}" type="pres">
      <dgm:prSet presAssocID="{81481984-1019-453F-AEA2-D88B63AC377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4A9C31-F2A0-4384-BAE8-E85BE0CC1B40}" type="pres">
      <dgm:prSet presAssocID="{970941DB-58C5-4820-8AD4-5207C2866339}" presName="sibTrans" presStyleLbl="bgSibTrans2D1" presStyleIdx="3" presStyleCnt="8" custLinFactNeighborX="-2091" custLinFactNeighborY="355"/>
      <dgm:spPr/>
      <dgm:t>
        <a:bodyPr/>
        <a:lstStyle/>
        <a:p>
          <a:endParaRPr lang="es-EC"/>
        </a:p>
      </dgm:t>
    </dgm:pt>
    <dgm:pt modelId="{26B70DDF-D736-4E9C-A584-2B46226882F9}" type="pres">
      <dgm:prSet presAssocID="{B909996F-66DC-45F7-B5EB-72B9AD2AA23B}" presName="compNode" presStyleCnt="0"/>
      <dgm:spPr/>
    </dgm:pt>
    <dgm:pt modelId="{D98A7076-75B9-4CF3-A66C-C81621FE1F15}" type="pres">
      <dgm:prSet presAssocID="{B909996F-66DC-45F7-B5EB-72B9AD2AA23B}" presName="dummyConnPt" presStyleCnt="0"/>
      <dgm:spPr/>
    </dgm:pt>
    <dgm:pt modelId="{FBACC270-9BFF-469D-87B3-E22288B4E753}" type="pres">
      <dgm:prSet presAssocID="{B909996F-66DC-45F7-B5EB-72B9AD2AA23B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AEE0EB-9B10-4F8F-88A8-073569C8DDA9}" type="pres">
      <dgm:prSet presAssocID="{033244A1-079E-4FB0-90EC-9EADA9C4C754}" presName="sibTrans" presStyleLbl="bgSibTrans2D1" presStyleIdx="4" presStyleCnt="8" custLinFactNeighborX="-2047" custLinFactNeighborY="355"/>
      <dgm:spPr/>
      <dgm:t>
        <a:bodyPr/>
        <a:lstStyle/>
        <a:p>
          <a:endParaRPr lang="es-EC"/>
        </a:p>
      </dgm:t>
    </dgm:pt>
    <dgm:pt modelId="{E7B0A660-A245-4C94-9734-FBA9395CB76E}" type="pres">
      <dgm:prSet presAssocID="{4CD13252-CC9C-4C7F-AE98-77DFF3C45ABC}" presName="compNode" presStyleCnt="0"/>
      <dgm:spPr/>
    </dgm:pt>
    <dgm:pt modelId="{29639AFF-CF21-4B00-B7FA-94B6862053FD}" type="pres">
      <dgm:prSet presAssocID="{4CD13252-CC9C-4C7F-AE98-77DFF3C45ABC}" presName="dummyConnPt" presStyleCnt="0"/>
      <dgm:spPr/>
    </dgm:pt>
    <dgm:pt modelId="{4539F294-66B9-491A-BE78-6A0F5EFDF762}" type="pres">
      <dgm:prSet presAssocID="{4CD13252-CC9C-4C7F-AE98-77DFF3C45ABC}" presName="node" presStyleLbl="node1" presStyleIdx="5" presStyleCnt="9" custLinFactNeighborX="1400" custLinFactNeighborY="-222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24E141-30EB-476F-88F4-BA20650D6220}" type="pres">
      <dgm:prSet presAssocID="{ACF72BF2-80A9-46DE-BA47-081F4AFA8633}" presName="sibTrans" presStyleLbl="bgSibTrans2D1" presStyleIdx="5" presStyleCnt="8" custLinFactNeighborX="-1186" custLinFactNeighborY="355"/>
      <dgm:spPr/>
      <dgm:t>
        <a:bodyPr/>
        <a:lstStyle/>
        <a:p>
          <a:endParaRPr lang="es-EC"/>
        </a:p>
      </dgm:t>
    </dgm:pt>
    <dgm:pt modelId="{B924C24B-E9BE-4AE3-B6E3-601703BE8C18}" type="pres">
      <dgm:prSet presAssocID="{DA521F45-B7D0-4613-A9C9-2D413C13C75B}" presName="compNode" presStyleCnt="0"/>
      <dgm:spPr/>
    </dgm:pt>
    <dgm:pt modelId="{04CA0D39-C115-4571-8EF2-49F8BE7320E8}" type="pres">
      <dgm:prSet presAssocID="{DA521F45-B7D0-4613-A9C9-2D413C13C75B}" presName="dummyConnPt" presStyleCnt="0"/>
      <dgm:spPr/>
    </dgm:pt>
    <dgm:pt modelId="{0CA0CFA3-5F5D-42AD-B75F-6E6BF5D0D328}" type="pres">
      <dgm:prSet presAssocID="{DA521F45-B7D0-4613-A9C9-2D413C13C75B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4DC4BD-6206-46B2-B1F7-DDBB2FD19CED}" type="pres">
      <dgm:prSet presAssocID="{6B901F7E-3CF4-499B-AD80-63485B9ACBD5}" presName="sibTrans" presStyleLbl="bgSibTrans2D1" presStyleIdx="6" presStyleCnt="8" custLinFactNeighborX="-2091" custLinFactNeighborY="355"/>
      <dgm:spPr/>
      <dgm:t>
        <a:bodyPr/>
        <a:lstStyle/>
        <a:p>
          <a:endParaRPr lang="es-EC"/>
        </a:p>
      </dgm:t>
    </dgm:pt>
    <dgm:pt modelId="{B7021FB4-5B03-444B-9621-C75430296673}" type="pres">
      <dgm:prSet presAssocID="{9314CE06-EA97-4374-BC6E-4519059ACDB6}" presName="compNode" presStyleCnt="0"/>
      <dgm:spPr/>
    </dgm:pt>
    <dgm:pt modelId="{0044F080-1F82-4131-ACA5-16E5E7B7DA14}" type="pres">
      <dgm:prSet presAssocID="{9314CE06-EA97-4374-BC6E-4519059ACDB6}" presName="dummyConnPt" presStyleCnt="0"/>
      <dgm:spPr/>
    </dgm:pt>
    <dgm:pt modelId="{BA5B385D-893A-47EA-B47F-F634EE0F8BC2}" type="pres">
      <dgm:prSet presAssocID="{9314CE06-EA97-4374-BC6E-4519059ACDB6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7C708F-475E-4644-AD32-A25E0E9452DE}" type="pres">
      <dgm:prSet presAssocID="{738F2EEC-70CB-453C-B04F-9CC7EA501074}" presName="sibTrans" presStyleLbl="bgSibTrans2D1" presStyleIdx="7" presStyleCnt="8" custLinFactNeighborX="-2091" custLinFactNeighborY="355"/>
      <dgm:spPr/>
      <dgm:t>
        <a:bodyPr/>
        <a:lstStyle/>
        <a:p>
          <a:endParaRPr lang="es-EC"/>
        </a:p>
      </dgm:t>
    </dgm:pt>
    <dgm:pt modelId="{22B21C55-BD7B-4341-99A1-6D06EF6CA4BE}" type="pres">
      <dgm:prSet presAssocID="{F5F16D88-F793-4710-A7B2-09376D9F4BEF}" presName="compNode" presStyleCnt="0"/>
      <dgm:spPr/>
    </dgm:pt>
    <dgm:pt modelId="{CB2CAE6F-D3AD-41CD-985E-007858F7F108}" type="pres">
      <dgm:prSet presAssocID="{F5F16D88-F793-4710-A7B2-09376D9F4BEF}" presName="dummyConnPt" presStyleCnt="0"/>
      <dgm:spPr/>
    </dgm:pt>
    <dgm:pt modelId="{BC9EC0F3-9736-44D7-9718-1582C198BF89}" type="pres">
      <dgm:prSet presAssocID="{F5F16D88-F793-4710-A7B2-09376D9F4BE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3B69B3F-A931-4364-A4E0-B23B9E7A6B30}" type="presOf" srcId="{6B901F7E-3CF4-499B-AD80-63485B9ACBD5}" destId="{EF4DC4BD-6206-46B2-B1F7-DDBB2FD19CED}" srcOrd="0" destOrd="0" presId="urn:microsoft.com/office/officeart/2005/8/layout/bProcess4"/>
    <dgm:cxn modelId="{4BE2E39E-2F32-4FEE-A1DF-E30CE8F93E2C}" type="presOf" srcId="{9314CE06-EA97-4374-BC6E-4519059ACDB6}" destId="{BA5B385D-893A-47EA-B47F-F634EE0F8BC2}" srcOrd="0" destOrd="0" presId="urn:microsoft.com/office/officeart/2005/8/layout/bProcess4"/>
    <dgm:cxn modelId="{FD95BDCA-33FB-4261-B7FB-102F1CEA8638}" type="presOf" srcId="{033244A1-079E-4FB0-90EC-9EADA9C4C754}" destId="{7FAEE0EB-9B10-4F8F-88A8-073569C8DDA9}" srcOrd="0" destOrd="0" presId="urn:microsoft.com/office/officeart/2005/8/layout/bProcess4"/>
    <dgm:cxn modelId="{1B12BDA9-8E90-4F58-855C-1A965873716D}" type="presOf" srcId="{C63E0171-4DC6-493E-A901-C22597E00AE4}" destId="{62C17878-1012-4BC6-937B-647B573FEF16}" srcOrd="0" destOrd="0" presId="urn:microsoft.com/office/officeart/2005/8/layout/bProcess4"/>
    <dgm:cxn modelId="{47120AEE-5578-46F5-B84E-4270BCF01586}" type="presOf" srcId="{D776E4C1-4DF3-4BFB-B27C-A465596098AD}" destId="{A45AF2E0-EB94-475F-A2AB-9131C5999126}" srcOrd="0" destOrd="0" presId="urn:microsoft.com/office/officeart/2005/8/layout/bProcess4"/>
    <dgm:cxn modelId="{CCC65D0A-2EDA-4F22-A5AE-666E57DF9E37}" type="presOf" srcId="{5E348CE0-71CB-4BC1-9CE8-62A624D4657D}" destId="{C19889D4-F5CF-42E2-BDFE-BFBC5DB67DF0}" srcOrd="0" destOrd="0" presId="urn:microsoft.com/office/officeart/2005/8/layout/bProcess4"/>
    <dgm:cxn modelId="{A08D4A25-2C02-47D3-96B4-4CB16654B1E6}" type="presOf" srcId="{F5F16D88-F793-4710-A7B2-09376D9F4BEF}" destId="{BC9EC0F3-9736-44D7-9718-1582C198BF89}" srcOrd="0" destOrd="0" presId="urn:microsoft.com/office/officeart/2005/8/layout/bProcess4"/>
    <dgm:cxn modelId="{A8EDE05D-E5CE-454B-A868-E23B6F2BB4EB}" srcId="{5E348CE0-71CB-4BC1-9CE8-62A624D4657D}" destId="{A1E6572A-1FFC-4736-A4E7-136DF45441EC}" srcOrd="2" destOrd="0" parTransId="{E58F0DF3-C3DD-462C-9B25-ADF387A3E0B8}" sibTransId="{99991993-A93F-456B-B184-48920B362528}"/>
    <dgm:cxn modelId="{04B444F7-BB0F-4071-85CC-DA7A35B70C3D}" type="presOf" srcId="{81481984-1019-453F-AEA2-D88B63AC3778}" destId="{00170890-867D-4562-A46B-4AD85BF155FF}" srcOrd="0" destOrd="0" presId="urn:microsoft.com/office/officeart/2005/8/layout/bProcess4"/>
    <dgm:cxn modelId="{3B754F59-5852-434F-B5B7-8F8DDD795CE8}" type="presOf" srcId="{75C368D7-702B-4257-BEF7-0462B224B7DD}" destId="{78303B9B-CDF3-4FA6-B10C-619848217C7C}" srcOrd="0" destOrd="0" presId="urn:microsoft.com/office/officeart/2005/8/layout/bProcess4"/>
    <dgm:cxn modelId="{1691B6E2-3364-4D62-A96C-E3A54D04E722}" srcId="{5E348CE0-71CB-4BC1-9CE8-62A624D4657D}" destId="{2351A646-AEEB-49C2-9436-BEF85D1FE9E2}" srcOrd="0" destOrd="0" parTransId="{254A8E73-EB70-486C-8F1F-04EA0EA9F561}" sibTransId="{75C368D7-702B-4257-BEF7-0462B224B7DD}"/>
    <dgm:cxn modelId="{3AD62369-11CE-4CFF-BEFB-CC7B643A9C44}" type="presOf" srcId="{ACF72BF2-80A9-46DE-BA47-081F4AFA8633}" destId="{9824E141-30EB-476F-88F4-BA20650D6220}" srcOrd="0" destOrd="0" presId="urn:microsoft.com/office/officeart/2005/8/layout/bProcess4"/>
    <dgm:cxn modelId="{E911CC9B-A7FD-4039-8198-26BD6D3E5924}" type="presOf" srcId="{99991993-A93F-456B-B184-48920B362528}" destId="{CEE80592-1BC6-4EE8-8C19-69C392F73891}" srcOrd="0" destOrd="0" presId="urn:microsoft.com/office/officeart/2005/8/layout/bProcess4"/>
    <dgm:cxn modelId="{6649B3E7-74FE-4A0E-BC84-AEC30964CE31}" type="presOf" srcId="{DA521F45-B7D0-4613-A9C9-2D413C13C75B}" destId="{0CA0CFA3-5F5D-42AD-B75F-6E6BF5D0D328}" srcOrd="0" destOrd="0" presId="urn:microsoft.com/office/officeart/2005/8/layout/bProcess4"/>
    <dgm:cxn modelId="{32DEBE5F-6533-4D39-B133-FEF35A2B1D38}" type="presOf" srcId="{A1E6572A-1FFC-4736-A4E7-136DF45441EC}" destId="{8C82200B-4DE6-4A2A-8C09-DF7672B80EEA}" srcOrd="0" destOrd="0" presId="urn:microsoft.com/office/officeart/2005/8/layout/bProcess4"/>
    <dgm:cxn modelId="{A6C71BA4-4E63-496B-8D7D-CE2C48358F50}" srcId="{5E348CE0-71CB-4BC1-9CE8-62A624D4657D}" destId="{81481984-1019-453F-AEA2-D88B63AC3778}" srcOrd="3" destOrd="0" parTransId="{D457E754-234E-437C-8A26-54814921BF5A}" sibTransId="{970941DB-58C5-4820-8AD4-5207C2866339}"/>
    <dgm:cxn modelId="{534C29A4-8F2F-41B8-82A3-F620C7F9D519}" srcId="{5E348CE0-71CB-4BC1-9CE8-62A624D4657D}" destId="{C63E0171-4DC6-493E-A901-C22597E00AE4}" srcOrd="1" destOrd="0" parTransId="{91599DED-C58F-4CE4-BD4A-E3BDDA306202}" sibTransId="{D776E4C1-4DF3-4BFB-B27C-A465596098AD}"/>
    <dgm:cxn modelId="{8272D520-2D9A-4699-ACD7-0FBF88BDB74C}" srcId="{5E348CE0-71CB-4BC1-9CE8-62A624D4657D}" destId="{9314CE06-EA97-4374-BC6E-4519059ACDB6}" srcOrd="7" destOrd="0" parTransId="{6B031969-759E-400A-AF9E-2117F99F78BE}" sibTransId="{738F2EEC-70CB-453C-B04F-9CC7EA501074}"/>
    <dgm:cxn modelId="{8A8FD394-152C-4AF7-9611-7E387F73927C}" srcId="{5E348CE0-71CB-4BC1-9CE8-62A624D4657D}" destId="{DA521F45-B7D0-4613-A9C9-2D413C13C75B}" srcOrd="6" destOrd="0" parTransId="{EA6964AA-163A-4BD1-9799-EC8074FACA92}" sibTransId="{6B901F7E-3CF4-499B-AD80-63485B9ACBD5}"/>
    <dgm:cxn modelId="{B22DD1BA-FDF8-4939-80BC-9FE50A71FF90}" type="presOf" srcId="{738F2EEC-70CB-453C-B04F-9CC7EA501074}" destId="{E07C708F-475E-4644-AD32-A25E0E9452DE}" srcOrd="0" destOrd="0" presId="urn:microsoft.com/office/officeart/2005/8/layout/bProcess4"/>
    <dgm:cxn modelId="{0908B474-1B83-4175-9444-41B701CE91D0}" type="presOf" srcId="{2351A646-AEEB-49C2-9436-BEF85D1FE9E2}" destId="{73D1D69B-7AEF-4D84-B8FC-364496FCFB54}" srcOrd="0" destOrd="0" presId="urn:microsoft.com/office/officeart/2005/8/layout/bProcess4"/>
    <dgm:cxn modelId="{C7E01E5F-DC9D-4D20-8EA6-1933A74838CF}" type="presOf" srcId="{970941DB-58C5-4820-8AD4-5207C2866339}" destId="{FA4A9C31-F2A0-4384-BAE8-E85BE0CC1B40}" srcOrd="0" destOrd="0" presId="urn:microsoft.com/office/officeart/2005/8/layout/bProcess4"/>
    <dgm:cxn modelId="{3EC61636-A7FA-4EC2-8004-4320C5A9BA39}" srcId="{5E348CE0-71CB-4BC1-9CE8-62A624D4657D}" destId="{F5F16D88-F793-4710-A7B2-09376D9F4BEF}" srcOrd="8" destOrd="0" parTransId="{223FD102-D854-47C7-A507-B804ECC69AE9}" sibTransId="{EF3628A0-796A-477C-BD3B-28BDCBAB88A7}"/>
    <dgm:cxn modelId="{87EC4588-DBE3-4F6E-9778-1591BA0FF3A8}" type="presOf" srcId="{B909996F-66DC-45F7-B5EB-72B9AD2AA23B}" destId="{FBACC270-9BFF-469D-87B3-E22288B4E753}" srcOrd="0" destOrd="0" presId="urn:microsoft.com/office/officeart/2005/8/layout/bProcess4"/>
    <dgm:cxn modelId="{A322CD08-161E-4A33-A962-0C39A2B6F859}" type="presOf" srcId="{4CD13252-CC9C-4C7F-AE98-77DFF3C45ABC}" destId="{4539F294-66B9-491A-BE78-6A0F5EFDF762}" srcOrd="0" destOrd="0" presId="urn:microsoft.com/office/officeart/2005/8/layout/bProcess4"/>
    <dgm:cxn modelId="{48406194-1B34-40AD-A420-DC7DA510A68A}" srcId="{5E348CE0-71CB-4BC1-9CE8-62A624D4657D}" destId="{B909996F-66DC-45F7-B5EB-72B9AD2AA23B}" srcOrd="4" destOrd="0" parTransId="{39C2E5FC-631B-444C-8B79-F865B151673D}" sibTransId="{033244A1-079E-4FB0-90EC-9EADA9C4C754}"/>
    <dgm:cxn modelId="{EEA68896-89B2-4714-892A-43FDEE495F71}" srcId="{5E348CE0-71CB-4BC1-9CE8-62A624D4657D}" destId="{4CD13252-CC9C-4C7F-AE98-77DFF3C45ABC}" srcOrd="5" destOrd="0" parTransId="{99EB1306-99E6-4DC7-A6BA-5B247A87F0F7}" sibTransId="{ACF72BF2-80A9-46DE-BA47-081F4AFA8633}"/>
    <dgm:cxn modelId="{4FCDDD49-3CFF-43E5-A464-05458F60F657}" type="presParOf" srcId="{C19889D4-F5CF-42E2-BDFE-BFBC5DB67DF0}" destId="{7ECC1FFF-48DC-4E6B-A69E-A752F1FFA35B}" srcOrd="0" destOrd="0" presId="urn:microsoft.com/office/officeart/2005/8/layout/bProcess4"/>
    <dgm:cxn modelId="{9CC01724-AF28-412C-8452-F5611F8FE08F}" type="presParOf" srcId="{7ECC1FFF-48DC-4E6B-A69E-A752F1FFA35B}" destId="{2CB470A2-56AC-4C84-81A2-1E7EFAC3C003}" srcOrd="0" destOrd="0" presId="urn:microsoft.com/office/officeart/2005/8/layout/bProcess4"/>
    <dgm:cxn modelId="{D6057375-137D-4F3C-88D0-2D0B08AA37C1}" type="presParOf" srcId="{7ECC1FFF-48DC-4E6B-A69E-A752F1FFA35B}" destId="{73D1D69B-7AEF-4D84-B8FC-364496FCFB54}" srcOrd="1" destOrd="0" presId="urn:microsoft.com/office/officeart/2005/8/layout/bProcess4"/>
    <dgm:cxn modelId="{FD3A548F-509F-4591-A78A-68C9C9A93273}" type="presParOf" srcId="{C19889D4-F5CF-42E2-BDFE-BFBC5DB67DF0}" destId="{78303B9B-CDF3-4FA6-B10C-619848217C7C}" srcOrd="1" destOrd="0" presId="urn:microsoft.com/office/officeart/2005/8/layout/bProcess4"/>
    <dgm:cxn modelId="{075B1801-70D3-41AB-9299-14340018A23B}" type="presParOf" srcId="{C19889D4-F5CF-42E2-BDFE-BFBC5DB67DF0}" destId="{7E663E86-C904-4129-9E9B-6275EBA10553}" srcOrd="2" destOrd="0" presId="urn:microsoft.com/office/officeart/2005/8/layout/bProcess4"/>
    <dgm:cxn modelId="{A6F6D7A2-AC59-4952-8250-7365CEA6B38A}" type="presParOf" srcId="{7E663E86-C904-4129-9E9B-6275EBA10553}" destId="{F0AC4017-DE21-4CC7-BD9D-72B52F265471}" srcOrd="0" destOrd="0" presId="urn:microsoft.com/office/officeart/2005/8/layout/bProcess4"/>
    <dgm:cxn modelId="{6975E8C7-FD25-4A03-B6CC-B6E83663FC5A}" type="presParOf" srcId="{7E663E86-C904-4129-9E9B-6275EBA10553}" destId="{62C17878-1012-4BC6-937B-647B573FEF16}" srcOrd="1" destOrd="0" presId="urn:microsoft.com/office/officeart/2005/8/layout/bProcess4"/>
    <dgm:cxn modelId="{9718E20E-2A3E-4156-A7B9-576BE3E2F3E7}" type="presParOf" srcId="{C19889D4-F5CF-42E2-BDFE-BFBC5DB67DF0}" destId="{A45AF2E0-EB94-475F-A2AB-9131C5999126}" srcOrd="3" destOrd="0" presId="urn:microsoft.com/office/officeart/2005/8/layout/bProcess4"/>
    <dgm:cxn modelId="{0CF2EAC7-D69A-4FDF-BBBD-06A708DFD944}" type="presParOf" srcId="{C19889D4-F5CF-42E2-BDFE-BFBC5DB67DF0}" destId="{0C80263F-2D12-413A-AEA6-ED8277F5C501}" srcOrd="4" destOrd="0" presId="urn:microsoft.com/office/officeart/2005/8/layout/bProcess4"/>
    <dgm:cxn modelId="{C47FBCC7-341D-4AEB-8F31-0E71CEDEFD5F}" type="presParOf" srcId="{0C80263F-2D12-413A-AEA6-ED8277F5C501}" destId="{C6BBC63B-A1AD-409B-A2CE-6A4842A318C8}" srcOrd="0" destOrd="0" presId="urn:microsoft.com/office/officeart/2005/8/layout/bProcess4"/>
    <dgm:cxn modelId="{DBD0E0A6-A24A-453A-8580-A4A8794DFFA3}" type="presParOf" srcId="{0C80263F-2D12-413A-AEA6-ED8277F5C501}" destId="{8C82200B-4DE6-4A2A-8C09-DF7672B80EEA}" srcOrd="1" destOrd="0" presId="urn:microsoft.com/office/officeart/2005/8/layout/bProcess4"/>
    <dgm:cxn modelId="{4BEE53E7-A321-46E6-BC18-C39E3DB4B776}" type="presParOf" srcId="{C19889D4-F5CF-42E2-BDFE-BFBC5DB67DF0}" destId="{CEE80592-1BC6-4EE8-8C19-69C392F73891}" srcOrd="5" destOrd="0" presId="urn:microsoft.com/office/officeart/2005/8/layout/bProcess4"/>
    <dgm:cxn modelId="{87BF1C11-DA22-4101-ABC7-7A374E20FD96}" type="presParOf" srcId="{C19889D4-F5CF-42E2-BDFE-BFBC5DB67DF0}" destId="{E925CDDA-8EFD-42D3-ACE1-C05DEDC59D71}" srcOrd="6" destOrd="0" presId="urn:microsoft.com/office/officeart/2005/8/layout/bProcess4"/>
    <dgm:cxn modelId="{48927A15-295F-489B-946A-C23B2B39A097}" type="presParOf" srcId="{E925CDDA-8EFD-42D3-ACE1-C05DEDC59D71}" destId="{E9741224-49F6-42D5-83DD-212591A33670}" srcOrd="0" destOrd="0" presId="urn:microsoft.com/office/officeart/2005/8/layout/bProcess4"/>
    <dgm:cxn modelId="{0B01F633-218A-4692-B12B-88375FB72675}" type="presParOf" srcId="{E925CDDA-8EFD-42D3-ACE1-C05DEDC59D71}" destId="{00170890-867D-4562-A46B-4AD85BF155FF}" srcOrd="1" destOrd="0" presId="urn:microsoft.com/office/officeart/2005/8/layout/bProcess4"/>
    <dgm:cxn modelId="{C9E98F22-DD11-487D-B7A6-0128EBF09B99}" type="presParOf" srcId="{C19889D4-F5CF-42E2-BDFE-BFBC5DB67DF0}" destId="{FA4A9C31-F2A0-4384-BAE8-E85BE0CC1B40}" srcOrd="7" destOrd="0" presId="urn:microsoft.com/office/officeart/2005/8/layout/bProcess4"/>
    <dgm:cxn modelId="{1A18C443-1147-4D6E-B292-C8E6D110FD49}" type="presParOf" srcId="{C19889D4-F5CF-42E2-BDFE-BFBC5DB67DF0}" destId="{26B70DDF-D736-4E9C-A584-2B46226882F9}" srcOrd="8" destOrd="0" presId="urn:microsoft.com/office/officeart/2005/8/layout/bProcess4"/>
    <dgm:cxn modelId="{9F2EC91D-D8D2-4EC4-A862-541865C1A075}" type="presParOf" srcId="{26B70DDF-D736-4E9C-A584-2B46226882F9}" destId="{D98A7076-75B9-4CF3-A66C-C81621FE1F15}" srcOrd="0" destOrd="0" presId="urn:microsoft.com/office/officeart/2005/8/layout/bProcess4"/>
    <dgm:cxn modelId="{3DFBA5FF-DDFF-411B-8181-FB3C5A728E33}" type="presParOf" srcId="{26B70DDF-D736-4E9C-A584-2B46226882F9}" destId="{FBACC270-9BFF-469D-87B3-E22288B4E753}" srcOrd="1" destOrd="0" presId="urn:microsoft.com/office/officeart/2005/8/layout/bProcess4"/>
    <dgm:cxn modelId="{78FB7F28-9509-4331-AFAE-321FAE293C6B}" type="presParOf" srcId="{C19889D4-F5CF-42E2-BDFE-BFBC5DB67DF0}" destId="{7FAEE0EB-9B10-4F8F-88A8-073569C8DDA9}" srcOrd="9" destOrd="0" presId="urn:microsoft.com/office/officeart/2005/8/layout/bProcess4"/>
    <dgm:cxn modelId="{B260A14B-3A2F-4AB4-AB21-B811EB8099AB}" type="presParOf" srcId="{C19889D4-F5CF-42E2-BDFE-BFBC5DB67DF0}" destId="{E7B0A660-A245-4C94-9734-FBA9395CB76E}" srcOrd="10" destOrd="0" presId="urn:microsoft.com/office/officeart/2005/8/layout/bProcess4"/>
    <dgm:cxn modelId="{FD060BF7-9569-4DD4-9B3C-B29CA05E2AB4}" type="presParOf" srcId="{E7B0A660-A245-4C94-9734-FBA9395CB76E}" destId="{29639AFF-CF21-4B00-B7FA-94B6862053FD}" srcOrd="0" destOrd="0" presId="urn:microsoft.com/office/officeart/2005/8/layout/bProcess4"/>
    <dgm:cxn modelId="{7A38D05C-4DCC-4CDC-8967-5FA0A23B6796}" type="presParOf" srcId="{E7B0A660-A245-4C94-9734-FBA9395CB76E}" destId="{4539F294-66B9-491A-BE78-6A0F5EFDF762}" srcOrd="1" destOrd="0" presId="urn:microsoft.com/office/officeart/2005/8/layout/bProcess4"/>
    <dgm:cxn modelId="{9F51D28A-957D-49F2-A256-02684933ECDA}" type="presParOf" srcId="{C19889D4-F5CF-42E2-BDFE-BFBC5DB67DF0}" destId="{9824E141-30EB-476F-88F4-BA20650D6220}" srcOrd="11" destOrd="0" presId="urn:microsoft.com/office/officeart/2005/8/layout/bProcess4"/>
    <dgm:cxn modelId="{1DE77E1E-4AAB-4FE2-9274-248ACA62CC99}" type="presParOf" srcId="{C19889D4-F5CF-42E2-BDFE-BFBC5DB67DF0}" destId="{B924C24B-E9BE-4AE3-B6E3-601703BE8C18}" srcOrd="12" destOrd="0" presId="urn:microsoft.com/office/officeart/2005/8/layout/bProcess4"/>
    <dgm:cxn modelId="{94D5C418-7FEF-4FAA-B32E-D877A7F350A5}" type="presParOf" srcId="{B924C24B-E9BE-4AE3-B6E3-601703BE8C18}" destId="{04CA0D39-C115-4571-8EF2-49F8BE7320E8}" srcOrd="0" destOrd="0" presId="urn:microsoft.com/office/officeart/2005/8/layout/bProcess4"/>
    <dgm:cxn modelId="{32298117-3436-4AC4-A9F8-0975D6B94EC0}" type="presParOf" srcId="{B924C24B-E9BE-4AE3-B6E3-601703BE8C18}" destId="{0CA0CFA3-5F5D-42AD-B75F-6E6BF5D0D328}" srcOrd="1" destOrd="0" presId="urn:microsoft.com/office/officeart/2005/8/layout/bProcess4"/>
    <dgm:cxn modelId="{162E3B21-1055-40C9-B6F7-A1CA51B34442}" type="presParOf" srcId="{C19889D4-F5CF-42E2-BDFE-BFBC5DB67DF0}" destId="{EF4DC4BD-6206-46B2-B1F7-DDBB2FD19CED}" srcOrd="13" destOrd="0" presId="urn:microsoft.com/office/officeart/2005/8/layout/bProcess4"/>
    <dgm:cxn modelId="{95A1443A-EC1F-4DF2-804C-A4BB4CA078A9}" type="presParOf" srcId="{C19889D4-F5CF-42E2-BDFE-BFBC5DB67DF0}" destId="{B7021FB4-5B03-444B-9621-C75430296673}" srcOrd="14" destOrd="0" presId="urn:microsoft.com/office/officeart/2005/8/layout/bProcess4"/>
    <dgm:cxn modelId="{E2A29345-F774-467E-9F71-E1BE889F5D3F}" type="presParOf" srcId="{B7021FB4-5B03-444B-9621-C75430296673}" destId="{0044F080-1F82-4131-ACA5-16E5E7B7DA14}" srcOrd="0" destOrd="0" presId="urn:microsoft.com/office/officeart/2005/8/layout/bProcess4"/>
    <dgm:cxn modelId="{7585D0CD-B4F2-4C02-86F3-6117E88465B8}" type="presParOf" srcId="{B7021FB4-5B03-444B-9621-C75430296673}" destId="{BA5B385D-893A-47EA-B47F-F634EE0F8BC2}" srcOrd="1" destOrd="0" presId="urn:microsoft.com/office/officeart/2005/8/layout/bProcess4"/>
    <dgm:cxn modelId="{79616D6F-7D68-4BD8-9FA8-BE9D56CCA72A}" type="presParOf" srcId="{C19889D4-F5CF-42E2-BDFE-BFBC5DB67DF0}" destId="{E07C708F-475E-4644-AD32-A25E0E9452DE}" srcOrd="15" destOrd="0" presId="urn:microsoft.com/office/officeart/2005/8/layout/bProcess4"/>
    <dgm:cxn modelId="{29389380-284C-4C09-8B00-91536F5A3C21}" type="presParOf" srcId="{C19889D4-F5CF-42E2-BDFE-BFBC5DB67DF0}" destId="{22B21C55-BD7B-4341-99A1-6D06EF6CA4BE}" srcOrd="16" destOrd="0" presId="urn:microsoft.com/office/officeart/2005/8/layout/bProcess4"/>
    <dgm:cxn modelId="{889276F9-A060-4343-BB2C-FEBBE8C44B5B}" type="presParOf" srcId="{22B21C55-BD7B-4341-99A1-6D06EF6CA4BE}" destId="{CB2CAE6F-D3AD-41CD-985E-007858F7F108}" srcOrd="0" destOrd="0" presId="urn:microsoft.com/office/officeart/2005/8/layout/bProcess4"/>
    <dgm:cxn modelId="{7B67B5AC-F98F-4399-84D2-C8CBB40E4877}" type="presParOf" srcId="{22B21C55-BD7B-4341-99A1-6D06EF6CA4BE}" destId="{BC9EC0F3-9736-44D7-9718-1582C198BF89}" srcOrd="1" destOrd="0" presId="urn:microsoft.com/office/officeart/2005/8/layout/bProcess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5E348CE0-71CB-4BC1-9CE8-62A624D4657D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351A646-AEEB-49C2-9436-BEF85D1FE9E2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EC" b="0" dirty="0" smtClean="0"/>
            <a:t>Se comercializará té tanto caliente como frío.</a:t>
          </a:r>
          <a:endParaRPr lang="es-EC" dirty="0"/>
        </a:p>
      </dgm:t>
    </dgm:pt>
    <dgm:pt modelId="{254A8E73-EB70-486C-8F1F-04EA0EA9F561}" type="parTrans" cxnId="{1691B6E2-3364-4D62-A96C-E3A54D04E722}">
      <dgm:prSet/>
      <dgm:spPr/>
      <dgm:t>
        <a:bodyPr/>
        <a:lstStyle/>
        <a:p>
          <a:endParaRPr lang="es-EC"/>
        </a:p>
      </dgm:t>
    </dgm:pt>
    <dgm:pt modelId="{75C368D7-702B-4257-BEF7-0462B224B7DD}" type="sibTrans" cxnId="{1691B6E2-3364-4D62-A96C-E3A54D04E72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s-EC"/>
        </a:p>
      </dgm:t>
    </dgm:pt>
    <dgm:pt modelId="{C63E0171-4DC6-493E-A901-C22597E00AE4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EC" dirty="0" smtClean="0"/>
            <a:t>Se contará con productos de calidad y de sabores variados. Se prestará buena atención.</a:t>
          </a:r>
          <a:endParaRPr lang="es-EC" dirty="0"/>
        </a:p>
      </dgm:t>
    </dgm:pt>
    <dgm:pt modelId="{91599DED-C58F-4CE4-BD4A-E3BDDA306202}" type="parTrans" cxnId="{534C29A4-8F2F-41B8-82A3-F620C7F9D519}">
      <dgm:prSet/>
      <dgm:spPr/>
      <dgm:t>
        <a:bodyPr/>
        <a:lstStyle/>
        <a:p>
          <a:endParaRPr lang="es-EC"/>
        </a:p>
      </dgm:t>
    </dgm:pt>
    <dgm:pt modelId="{D776E4C1-4DF3-4BFB-B27C-A465596098AD}" type="sibTrans" cxnId="{534C29A4-8F2F-41B8-82A3-F620C7F9D51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s-EC"/>
        </a:p>
      </dgm:t>
    </dgm:pt>
    <dgm:pt modelId="{A1E6572A-1FFC-4736-A4E7-136DF45441EC}">
      <dgm:prSet phldrT="[Texto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EC" dirty="0" smtClean="0"/>
            <a:t>La empresa será reconocida por satisfacer las necesidades de los clientes.</a:t>
          </a:r>
          <a:endParaRPr lang="es-EC" dirty="0"/>
        </a:p>
      </dgm:t>
    </dgm:pt>
    <dgm:pt modelId="{E58F0DF3-C3DD-462C-9B25-ADF387A3E0B8}" type="parTrans" cxnId="{A8EDE05D-E5CE-454B-A868-E23B6F2BB4EB}">
      <dgm:prSet/>
      <dgm:spPr/>
      <dgm:t>
        <a:bodyPr/>
        <a:lstStyle/>
        <a:p>
          <a:endParaRPr lang="es-EC"/>
        </a:p>
      </dgm:t>
    </dgm:pt>
    <dgm:pt modelId="{99991993-A93F-456B-B184-48920B362528}" type="sibTrans" cxnId="{A8EDE05D-E5CE-454B-A868-E23B6F2BB4EB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s-EC"/>
        </a:p>
      </dgm:t>
    </dgm:pt>
    <dgm:pt modelId="{81481984-1019-453F-AEA2-D88B63AC3778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Promoción de ventas mediante cupones, concursos, descuentos, y regalos del establecimiento. </a:t>
          </a:r>
          <a:endParaRPr lang="es-EC" dirty="0">
            <a:solidFill>
              <a:schemeClr val="tx1"/>
            </a:solidFill>
          </a:endParaRPr>
        </a:p>
      </dgm:t>
    </dgm:pt>
    <dgm:pt modelId="{D457E754-234E-437C-8A26-54814921BF5A}" type="parTrans" cxnId="{A6C71BA4-4E63-496B-8D7D-CE2C48358F50}">
      <dgm:prSet/>
      <dgm:spPr/>
      <dgm:t>
        <a:bodyPr/>
        <a:lstStyle/>
        <a:p>
          <a:endParaRPr lang="es-EC"/>
        </a:p>
      </dgm:t>
    </dgm:pt>
    <dgm:pt modelId="{970941DB-58C5-4820-8AD4-5207C2866339}" type="sibTrans" cxnId="{A6C71BA4-4E63-496B-8D7D-CE2C48358F50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s-EC"/>
        </a:p>
      </dgm:t>
    </dgm:pt>
    <dgm:pt modelId="{B909996F-66DC-45F7-B5EB-72B9AD2AA23B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EC" b="0" dirty="0" smtClean="0"/>
            <a:t>Crecimiento de ventas: 10% al segundo año, 8% al tercer año, 7% al cuarto año, y 5% al quinto año.</a:t>
          </a:r>
          <a:endParaRPr lang="es-EC" dirty="0"/>
        </a:p>
      </dgm:t>
    </dgm:pt>
    <dgm:pt modelId="{39C2E5FC-631B-444C-8B79-F865B151673D}" type="parTrans" cxnId="{48406194-1B34-40AD-A420-DC7DA510A68A}">
      <dgm:prSet/>
      <dgm:spPr/>
      <dgm:t>
        <a:bodyPr/>
        <a:lstStyle/>
        <a:p>
          <a:endParaRPr lang="es-EC"/>
        </a:p>
      </dgm:t>
    </dgm:pt>
    <dgm:pt modelId="{033244A1-079E-4FB0-90EC-9EADA9C4C754}" type="sibTrans" cxnId="{48406194-1B34-40AD-A420-DC7DA510A68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s-EC"/>
        </a:p>
      </dgm:t>
    </dgm:pt>
    <dgm:pt modelId="{4CD13252-CC9C-4C7F-AE98-77DFF3C45ABC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EC" dirty="0" smtClean="0"/>
            <a:t>Escenario pesimista se realizó en base a llegar al punto de equilibrio en el primer año.</a:t>
          </a:r>
          <a:endParaRPr lang="es-EC" dirty="0"/>
        </a:p>
      </dgm:t>
    </dgm:pt>
    <dgm:pt modelId="{99EB1306-99E6-4DC7-A6BA-5B247A87F0F7}" type="parTrans" cxnId="{EEA68896-89B2-4714-892A-43FDEE495F71}">
      <dgm:prSet/>
      <dgm:spPr/>
      <dgm:t>
        <a:bodyPr/>
        <a:lstStyle/>
        <a:p>
          <a:endParaRPr lang="es-EC"/>
        </a:p>
      </dgm:t>
    </dgm:pt>
    <dgm:pt modelId="{ACF72BF2-80A9-46DE-BA47-081F4AFA8633}" type="sibTrans" cxnId="{EEA68896-89B2-4714-892A-43FDEE495F71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s-EC"/>
        </a:p>
      </dgm:t>
    </dgm:pt>
    <dgm:pt modelId="{DA521F45-B7D0-4613-A9C9-2D413C13C75B}">
      <dgm:prSet phldrT="[Texto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EC" dirty="0" smtClean="0"/>
            <a:t>Para llegar al punto de equilibrio se deberán vender 36.918 unidades al año (128 unidades diarias). </a:t>
          </a:r>
          <a:endParaRPr lang="es-EC" dirty="0"/>
        </a:p>
      </dgm:t>
    </dgm:pt>
    <dgm:pt modelId="{EA6964AA-163A-4BD1-9799-EC8074FACA92}" type="parTrans" cxnId="{8A8FD394-152C-4AF7-9611-7E387F73927C}">
      <dgm:prSet/>
      <dgm:spPr/>
      <dgm:t>
        <a:bodyPr/>
        <a:lstStyle/>
        <a:p>
          <a:endParaRPr lang="es-EC"/>
        </a:p>
      </dgm:t>
    </dgm:pt>
    <dgm:pt modelId="{6B901F7E-3CF4-499B-AD80-63485B9ACBD5}" type="sibTrans" cxnId="{8A8FD394-152C-4AF7-9611-7E387F73927C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s-EC"/>
        </a:p>
      </dgm:t>
    </dgm:pt>
    <dgm:pt modelId="{9314CE06-EA97-4374-BC6E-4519059ACDB6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EC" dirty="0" smtClean="0"/>
            <a:t>Se trabajará por lograr el escenario optimista, el cual tiene los mejores indicadores financieros.</a:t>
          </a:r>
          <a:endParaRPr lang="es-EC" dirty="0"/>
        </a:p>
      </dgm:t>
    </dgm:pt>
    <dgm:pt modelId="{6B031969-759E-400A-AF9E-2117F99F78BE}" type="parTrans" cxnId="{8272D520-2D9A-4699-ACD7-0FBF88BDB74C}">
      <dgm:prSet/>
      <dgm:spPr/>
      <dgm:t>
        <a:bodyPr/>
        <a:lstStyle/>
        <a:p>
          <a:endParaRPr lang="es-EC"/>
        </a:p>
      </dgm:t>
    </dgm:pt>
    <dgm:pt modelId="{738F2EEC-70CB-453C-B04F-9CC7EA501074}" type="sibTrans" cxnId="{8272D520-2D9A-4699-ACD7-0FBF88BDB74C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s-EC"/>
        </a:p>
      </dgm:t>
    </dgm:pt>
    <dgm:pt modelId="{F5F16D88-F793-4710-A7B2-09376D9F4BEF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EC" dirty="0" smtClean="0"/>
            <a:t>El análisis financiero muestra que “Aromas de Té” es una idea de negocio viable y rentable.</a:t>
          </a:r>
          <a:endParaRPr lang="es-EC" dirty="0"/>
        </a:p>
      </dgm:t>
    </dgm:pt>
    <dgm:pt modelId="{223FD102-D854-47C7-A507-B804ECC69AE9}" type="parTrans" cxnId="{3EC61636-A7FA-4EC2-8004-4320C5A9BA39}">
      <dgm:prSet/>
      <dgm:spPr/>
      <dgm:t>
        <a:bodyPr/>
        <a:lstStyle/>
        <a:p>
          <a:endParaRPr lang="es-EC"/>
        </a:p>
      </dgm:t>
    </dgm:pt>
    <dgm:pt modelId="{EF3628A0-796A-477C-BD3B-28BDCBAB88A7}" type="sibTrans" cxnId="{3EC61636-A7FA-4EC2-8004-4320C5A9BA39}">
      <dgm:prSet/>
      <dgm:spPr/>
      <dgm:t>
        <a:bodyPr/>
        <a:lstStyle/>
        <a:p>
          <a:endParaRPr lang="es-EC"/>
        </a:p>
      </dgm:t>
    </dgm:pt>
    <dgm:pt modelId="{C19889D4-F5CF-42E2-BDFE-BFBC5DB67DF0}" type="pres">
      <dgm:prSet presAssocID="{5E348CE0-71CB-4BC1-9CE8-62A624D4657D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7ECC1FFF-48DC-4E6B-A69E-A752F1FFA35B}" type="pres">
      <dgm:prSet presAssocID="{2351A646-AEEB-49C2-9436-BEF85D1FE9E2}" presName="compNode" presStyleCnt="0"/>
      <dgm:spPr/>
    </dgm:pt>
    <dgm:pt modelId="{2CB470A2-56AC-4C84-81A2-1E7EFAC3C003}" type="pres">
      <dgm:prSet presAssocID="{2351A646-AEEB-49C2-9436-BEF85D1FE9E2}" presName="dummyConnPt" presStyleCnt="0"/>
      <dgm:spPr/>
    </dgm:pt>
    <dgm:pt modelId="{73D1D69B-7AEF-4D84-B8FC-364496FCFB54}" type="pres">
      <dgm:prSet presAssocID="{2351A646-AEEB-49C2-9436-BEF85D1FE9E2}" presName="node" presStyleLbl="node1" presStyleIdx="0" presStyleCnt="9" custLinFactNeighborX="-184" custLinFactNeighborY="326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303B9B-CDF3-4FA6-B10C-619848217C7C}" type="pres">
      <dgm:prSet presAssocID="{75C368D7-702B-4257-BEF7-0462B224B7DD}" presName="sibTrans" presStyleLbl="bgSibTrans2D1" presStyleIdx="0" presStyleCnt="8" custLinFactNeighborX="-2147" custLinFactNeighborY="355"/>
      <dgm:spPr/>
      <dgm:t>
        <a:bodyPr/>
        <a:lstStyle/>
        <a:p>
          <a:endParaRPr lang="es-EC"/>
        </a:p>
      </dgm:t>
    </dgm:pt>
    <dgm:pt modelId="{7E663E86-C904-4129-9E9B-6275EBA10553}" type="pres">
      <dgm:prSet presAssocID="{C63E0171-4DC6-493E-A901-C22597E00AE4}" presName="compNode" presStyleCnt="0"/>
      <dgm:spPr/>
    </dgm:pt>
    <dgm:pt modelId="{F0AC4017-DE21-4CC7-BD9D-72B52F265471}" type="pres">
      <dgm:prSet presAssocID="{C63E0171-4DC6-493E-A901-C22597E00AE4}" presName="dummyConnPt" presStyleCnt="0"/>
      <dgm:spPr/>
    </dgm:pt>
    <dgm:pt modelId="{62C17878-1012-4BC6-937B-647B573FEF16}" type="pres">
      <dgm:prSet presAssocID="{C63E0171-4DC6-493E-A901-C22597E00AE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5AF2E0-EB94-475F-A2AB-9131C5999126}" type="pres">
      <dgm:prSet presAssocID="{D776E4C1-4DF3-4BFB-B27C-A465596098AD}" presName="sibTrans" presStyleLbl="bgSibTrans2D1" presStyleIdx="1" presStyleCnt="8" custLinFactNeighborX="-2091" custLinFactNeighborY="355"/>
      <dgm:spPr/>
      <dgm:t>
        <a:bodyPr/>
        <a:lstStyle/>
        <a:p>
          <a:endParaRPr lang="es-EC"/>
        </a:p>
      </dgm:t>
    </dgm:pt>
    <dgm:pt modelId="{0C80263F-2D12-413A-AEA6-ED8277F5C501}" type="pres">
      <dgm:prSet presAssocID="{A1E6572A-1FFC-4736-A4E7-136DF45441EC}" presName="compNode" presStyleCnt="0"/>
      <dgm:spPr/>
    </dgm:pt>
    <dgm:pt modelId="{C6BBC63B-A1AD-409B-A2CE-6A4842A318C8}" type="pres">
      <dgm:prSet presAssocID="{A1E6572A-1FFC-4736-A4E7-136DF45441EC}" presName="dummyConnPt" presStyleCnt="0"/>
      <dgm:spPr/>
    </dgm:pt>
    <dgm:pt modelId="{8C82200B-4DE6-4A2A-8C09-DF7672B80EEA}" type="pres">
      <dgm:prSet presAssocID="{A1E6572A-1FFC-4736-A4E7-136DF45441E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E80592-1BC6-4EE8-8C19-69C392F73891}" type="pres">
      <dgm:prSet presAssocID="{99991993-A93F-456B-B184-48920B362528}" presName="sibTrans" presStyleLbl="bgSibTrans2D1" presStyleIdx="2" presStyleCnt="8" custLinFactNeighborX="-1175" custLinFactNeighborY="355"/>
      <dgm:spPr/>
      <dgm:t>
        <a:bodyPr/>
        <a:lstStyle/>
        <a:p>
          <a:endParaRPr lang="es-EC"/>
        </a:p>
      </dgm:t>
    </dgm:pt>
    <dgm:pt modelId="{E925CDDA-8EFD-42D3-ACE1-C05DEDC59D71}" type="pres">
      <dgm:prSet presAssocID="{81481984-1019-453F-AEA2-D88B63AC3778}" presName="compNode" presStyleCnt="0"/>
      <dgm:spPr/>
    </dgm:pt>
    <dgm:pt modelId="{E9741224-49F6-42D5-83DD-212591A33670}" type="pres">
      <dgm:prSet presAssocID="{81481984-1019-453F-AEA2-D88B63AC3778}" presName="dummyConnPt" presStyleCnt="0"/>
      <dgm:spPr/>
    </dgm:pt>
    <dgm:pt modelId="{00170890-867D-4562-A46B-4AD85BF155FF}" type="pres">
      <dgm:prSet presAssocID="{81481984-1019-453F-AEA2-D88B63AC377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4A9C31-F2A0-4384-BAE8-E85BE0CC1B40}" type="pres">
      <dgm:prSet presAssocID="{970941DB-58C5-4820-8AD4-5207C2866339}" presName="sibTrans" presStyleLbl="bgSibTrans2D1" presStyleIdx="3" presStyleCnt="8" custLinFactNeighborX="-2091" custLinFactNeighborY="355"/>
      <dgm:spPr/>
      <dgm:t>
        <a:bodyPr/>
        <a:lstStyle/>
        <a:p>
          <a:endParaRPr lang="es-EC"/>
        </a:p>
      </dgm:t>
    </dgm:pt>
    <dgm:pt modelId="{26B70DDF-D736-4E9C-A584-2B46226882F9}" type="pres">
      <dgm:prSet presAssocID="{B909996F-66DC-45F7-B5EB-72B9AD2AA23B}" presName="compNode" presStyleCnt="0"/>
      <dgm:spPr/>
    </dgm:pt>
    <dgm:pt modelId="{D98A7076-75B9-4CF3-A66C-C81621FE1F15}" type="pres">
      <dgm:prSet presAssocID="{B909996F-66DC-45F7-B5EB-72B9AD2AA23B}" presName="dummyConnPt" presStyleCnt="0"/>
      <dgm:spPr/>
    </dgm:pt>
    <dgm:pt modelId="{FBACC270-9BFF-469D-87B3-E22288B4E753}" type="pres">
      <dgm:prSet presAssocID="{B909996F-66DC-45F7-B5EB-72B9AD2AA23B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AEE0EB-9B10-4F8F-88A8-073569C8DDA9}" type="pres">
      <dgm:prSet presAssocID="{033244A1-079E-4FB0-90EC-9EADA9C4C754}" presName="sibTrans" presStyleLbl="bgSibTrans2D1" presStyleIdx="4" presStyleCnt="8" custLinFactNeighborX="-2047" custLinFactNeighborY="355"/>
      <dgm:spPr/>
      <dgm:t>
        <a:bodyPr/>
        <a:lstStyle/>
        <a:p>
          <a:endParaRPr lang="es-EC"/>
        </a:p>
      </dgm:t>
    </dgm:pt>
    <dgm:pt modelId="{E7B0A660-A245-4C94-9734-FBA9395CB76E}" type="pres">
      <dgm:prSet presAssocID="{4CD13252-CC9C-4C7F-AE98-77DFF3C45ABC}" presName="compNode" presStyleCnt="0"/>
      <dgm:spPr/>
    </dgm:pt>
    <dgm:pt modelId="{29639AFF-CF21-4B00-B7FA-94B6862053FD}" type="pres">
      <dgm:prSet presAssocID="{4CD13252-CC9C-4C7F-AE98-77DFF3C45ABC}" presName="dummyConnPt" presStyleCnt="0"/>
      <dgm:spPr/>
    </dgm:pt>
    <dgm:pt modelId="{4539F294-66B9-491A-BE78-6A0F5EFDF762}" type="pres">
      <dgm:prSet presAssocID="{4CD13252-CC9C-4C7F-AE98-77DFF3C45ABC}" presName="node" presStyleLbl="node1" presStyleIdx="5" presStyleCnt="9" custLinFactNeighborX="1400" custLinFactNeighborY="-222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24E141-30EB-476F-88F4-BA20650D6220}" type="pres">
      <dgm:prSet presAssocID="{ACF72BF2-80A9-46DE-BA47-081F4AFA8633}" presName="sibTrans" presStyleLbl="bgSibTrans2D1" presStyleIdx="5" presStyleCnt="8" custLinFactNeighborX="-1186" custLinFactNeighborY="355"/>
      <dgm:spPr/>
      <dgm:t>
        <a:bodyPr/>
        <a:lstStyle/>
        <a:p>
          <a:endParaRPr lang="es-EC"/>
        </a:p>
      </dgm:t>
    </dgm:pt>
    <dgm:pt modelId="{B924C24B-E9BE-4AE3-B6E3-601703BE8C18}" type="pres">
      <dgm:prSet presAssocID="{DA521F45-B7D0-4613-A9C9-2D413C13C75B}" presName="compNode" presStyleCnt="0"/>
      <dgm:spPr/>
    </dgm:pt>
    <dgm:pt modelId="{04CA0D39-C115-4571-8EF2-49F8BE7320E8}" type="pres">
      <dgm:prSet presAssocID="{DA521F45-B7D0-4613-A9C9-2D413C13C75B}" presName="dummyConnPt" presStyleCnt="0"/>
      <dgm:spPr/>
    </dgm:pt>
    <dgm:pt modelId="{0CA0CFA3-5F5D-42AD-B75F-6E6BF5D0D328}" type="pres">
      <dgm:prSet presAssocID="{DA521F45-B7D0-4613-A9C9-2D413C13C75B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4DC4BD-6206-46B2-B1F7-DDBB2FD19CED}" type="pres">
      <dgm:prSet presAssocID="{6B901F7E-3CF4-499B-AD80-63485B9ACBD5}" presName="sibTrans" presStyleLbl="bgSibTrans2D1" presStyleIdx="6" presStyleCnt="8" custLinFactNeighborX="-2091" custLinFactNeighborY="355"/>
      <dgm:spPr/>
      <dgm:t>
        <a:bodyPr/>
        <a:lstStyle/>
        <a:p>
          <a:endParaRPr lang="es-EC"/>
        </a:p>
      </dgm:t>
    </dgm:pt>
    <dgm:pt modelId="{B7021FB4-5B03-444B-9621-C75430296673}" type="pres">
      <dgm:prSet presAssocID="{9314CE06-EA97-4374-BC6E-4519059ACDB6}" presName="compNode" presStyleCnt="0"/>
      <dgm:spPr/>
    </dgm:pt>
    <dgm:pt modelId="{0044F080-1F82-4131-ACA5-16E5E7B7DA14}" type="pres">
      <dgm:prSet presAssocID="{9314CE06-EA97-4374-BC6E-4519059ACDB6}" presName="dummyConnPt" presStyleCnt="0"/>
      <dgm:spPr/>
    </dgm:pt>
    <dgm:pt modelId="{BA5B385D-893A-47EA-B47F-F634EE0F8BC2}" type="pres">
      <dgm:prSet presAssocID="{9314CE06-EA97-4374-BC6E-4519059ACDB6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7C708F-475E-4644-AD32-A25E0E9452DE}" type="pres">
      <dgm:prSet presAssocID="{738F2EEC-70CB-453C-B04F-9CC7EA501074}" presName="sibTrans" presStyleLbl="bgSibTrans2D1" presStyleIdx="7" presStyleCnt="8" custLinFactNeighborX="-2091" custLinFactNeighborY="355"/>
      <dgm:spPr/>
      <dgm:t>
        <a:bodyPr/>
        <a:lstStyle/>
        <a:p>
          <a:endParaRPr lang="es-EC"/>
        </a:p>
      </dgm:t>
    </dgm:pt>
    <dgm:pt modelId="{22B21C55-BD7B-4341-99A1-6D06EF6CA4BE}" type="pres">
      <dgm:prSet presAssocID="{F5F16D88-F793-4710-A7B2-09376D9F4BEF}" presName="compNode" presStyleCnt="0"/>
      <dgm:spPr/>
    </dgm:pt>
    <dgm:pt modelId="{CB2CAE6F-D3AD-41CD-985E-007858F7F108}" type="pres">
      <dgm:prSet presAssocID="{F5F16D88-F793-4710-A7B2-09376D9F4BEF}" presName="dummyConnPt" presStyleCnt="0"/>
      <dgm:spPr/>
    </dgm:pt>
    <dgm:pt modelId="{BC9EC0F3-9736-44D7-9718-1582C198BF89}" type="pres">
      <dgm:prSet presAssocID="{F5F16D88-F793-4710-A7B2-09376D9F4BE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8406194-1B34-40AD-A420-DC7DA510A68A}" srcId="{5E348CE0-71CB-4BC1-9CE8-62A624D4657D}" destId="{B909996F-66DC-45F7-B5EB-72B9AD2AA23B}" srcOrd="4" destOrd="0" parTransId="{39C2E5FC-631B-444C-8B79-F865B151673D}" sibTransId="{033244A1-079E-4FB0-90EC-9EADA9C4C754}"/>
    <dgm:cxn modelId="{7AF6344F-6FA3-459E-9F87-B5AF1D721E16}" type="presOf" srcId="{9314CE06-EA97-4374-BC6E-4519059ACDB6}" destId="{BA5B385D-893A-47EA-B47F-F634EE0F8BC2}" srcOrd="0" destOrd="0" presId="urn:microsoft.com/office/officeart/2005/8/layout/bProcess4"/>
    <dgm:cxn modelId="{534C29A4-8F2F-41B8-82A3-F620C7F9D519}" srcId="{5E348CE0-71CB-4BC1-9CE8-62A624D4657D}" destId="{C63E0171-4DC6-493E-A901-C22597E00AE4}" srcOrd="1" destOrd="0" parTransId="{91599DED-C58F-4CE4-BD4A-E3BDDA306202}" sibTransId="{D776E4C1-4DF3-4BFB-B27C-A465596098AD}"/>
    <dgm:cxn modelId="{EEA68896-89B2-4714-892A-43FDEE495F71}" srcId="{5E348CE0-71CB-4BC1-9CE8-62A624D4657D}" destId="{4CD13252-CC9C-4C7F-AE98-77DFF3C45ABC}" srcOrd="5" destOrd="0" parTransId="{99EB1306-99E6-4DC7-A6BA-5B247A87F0F7}" sibTransId="{ACF72BF2-80A9-46DE-BA47-081F4AFA8633}"/>
    <dgm:cxn modelId="{3F814572-52A4-4D5F-89DC-E4CADDF65AFC}" type="presOf" srcId="{6B901F7E-3CF4-499B-AD80-63485B9ACBD5}" destId="{EF4DC4BD-6206-46B2-B1F7-DDBB2FD19CED}" srcOrd="0" destOrd="0" presId="urn:microsoft.com/office/officeart/2005/8/layout/bProcess4"/>
    <dgm:cxn modelId="{DA9AEBC0-0DBB-463C-847A-0CFEA66CAD67}" type="presOf" srcId="{81481984-1019-453F-AEA2-D88B63AC3778}" destId="{00170890-867D-4562-A46B-4AD85BF155FF}" srcOrd="0" destOrd="0" presId="urn:microsoft.com/office/officeart/2005/8/layout/bProcess4"/>
    <dgm:cxn modelId="{87AF2373-2905-4F82-8A47-E97E0E4D8224}" type="presOf" srcId="{F5F16D88-F793-4710-A7B2-09376D9F4BEF}" destId="{BC9EC0F3-9736-44D7-9718-1582C198BF89}" srcOrd="0" destOrd="0" presId="urn:microsoft.com/office/officeart/2005/8/layout/bProcess4"/>
    <dgm:cxn modelId="{8A8FD394-152C-4AF7-9611-7E387F73927C}" srcId="{5E348CE0-71CB-4BC1-9CE8-62A624D4657D}" destId="{DA521F45-B7D0-4613-A9C9-2D413C13C75B}" srcOrd="6" destOrd="0" parTransId="{EA6964AA-163A-4BD1-9799-EC8074FACA92}" sibTransId="{6B901F7E-3CF4-499B-AD80-63485B9ACBD5}"/>
    <dgm:cxn modelId="{F4B537E9-9CD4-499C-A32F-DEE26898E0BF}" type="presOf" srcId="{DA521F45-B7D0-4613-A9C9-2D413C13C75B}" destId="{0CA0CFA3-5F5D-42AD-B75F-6E6BF5D0D328}" srcOrd="0" destOrd="0" presId="urn:microsoft.com/office/officeart/2005/8/layout/bProcess4"/>
    <dgm:cxn modelId="{3EC61636-A7FA-4EC2-8004-4320C5A9BA39}" srcId="{5E348CE0-71CB-4BC1-9CE8-62A624D4657D}" destId="{F5F16D88-F793-4710-A7B2-09376D9F4BEF}" srcOrd="8" destOrd="0" parTransId="{223FD102-D854-47C7-A507-B804ECC69AE9}" sibTransId="{EF3628A0-796A-477C-BD3B-28BDCBAB88A7}"/>
    <dgm:cxn modelId="{EB443A1C-B6BD-4314-8499-C26D7C3C19E9}" type="presOf" srcId="{970941DB-58C5-4820-8AD4-5207C2866339}" destId="{FA4A9C31-F2A0-4384-BAE8-E85BE0CC1B40}" srcOrd="0" destOrd="0" presId="urn:microsoft.com/office/officeart/2005/8/layout/bProcess4"/>
    <dgm:cxn modelId="{A6C71BA4-4E63-496B-8D7D-CE2C48358F50}" srcId="{5E348CE0-71CB-4BC1-9CE8-62A624D4657D}" destId="{81481984-1019-453F-AEA2-D88B63AC3778}" srcOrd="3" destOrd="0" parTransId="{D457E754-234E-437C-8A26-54814921BF5A}" sibTransId="{970941DB-58C5-4820-8AD4-5207C2866339}"/>
    <dgm:cxn modelId="{435129A3-3C8D-4FF5-9EA3-DAE778570812}" type="presOf" srcId="{99991993-A93F-456B-B184-48920B362528}" destId="{CEE80592-1BC6-4EE8-8C19-69C392F73891}" srcOrd="0" destOrd="0" presId="urn:microsoft.com/office/officeart/2005/8/layout/bProcess4"/>
    <dgm:cxn modelId="{B93EFFEF-4AB0-48F7-B34F-EB1E5EB919E4}" type="presOf" srcId="{75C368D7-702B-4257-BEF7-0462B224B7DD}" destId="{78303B9B-CDF3-4FA6-B10C-619848217C7C}" srcOrd="0" destOrd="0" presId="urn:microsoft.com/office/officeart/2005/8/layout/bProcess4"/>
    <dgm:cxn modelId="{1691B6E2-3364-4D62-A96C-E3A54D04E722}" srcId="{5E348CE0-71CB-4BC1-9CE8-62A624D4657D}" destId="{2351A646-AEEB-49C2-9436-BEF85D1FE9E2}" srcOrd="0" destOrd="0" parTransId="{254A8E73-EB70-486C-8F1F-04EA0EA9F561}" sibTransId="{75C368D7-702B-4257-BEF7-0462B224B7DD}"/>
    <dgm:cxn modelId="{50292E9B-C6B1-4F5F-83A4-1FCF58A444B0}" type="presOf" srcId="{5E348CE0-71CB-4BC1-9CE8-62A624D4657D}" destId="{C19889D4-F5CF-42E2-BDFE-BFBC5DB67DF0}" srcOrd="0" destOrd="0" presId="urn:microsoft.com/office/officeart/2005/8/layout/bProcess4"/>
    <dgm:cxn modelId="{AD9CE52F-6DA8-412A-97A9-95D5910C4600}" type="presOf" srcId="{D776E4C1-4DF3-4BFB-B27C-A465596098AD}" destId="{A45AF2E0-EB94-475F-A2AB-9131C5999126}" srcOrd="0" destOrd="0" presId="urn:microsoft.com/office/officeart/2005/8/layout/bProcess4"/>
    <dgm:cxn modelId="{62BFC396-DA99-4DCA-B6E2-9B9916051B29}" type="presOf" srcId="{738F2EEC-70CB-453C-B04F-9CC7EA501074}" destId="{E07C708F-475E-4644-AD32-A25E0E9452DE}" srcOrd="0" destOrd="0" presId="urn:microsoft.com/office/officeart/2005/8/layout/bProcess4"/>
    <dgm:cxn modelId="{2F82F554-4FEB-4F8F-8636-95DC83C244CB}" type="presOf" srcId="{ACF72BF2-80A9-46DE-BA47-081F4AFA8633}" destId="{9824E141-30EB-476F-88F4-BA20650D6220}" srcOrd="0" destOrd="0" presId="urn:microsoft.com/office/officeart/2005/8/layout/bProcess4"/>
    <dgm:cxn modelId="{8272D520-2D9A-4699-ACD7-0FBF88BDB74C}" srcId="{5E348CE0-71CB-4BC1-9CE8-62A624D4657D}" destId="{9314CE06-EA97-4374-BC6E-4519059ACDB6}" srcOrd="7" destOrd="0" parTransId="{6B031969-759E-400A-AF9E-2117F99F78BE}" sibTransId="{738F2EEC-70CB-453C-B04F-9CC7EA501074}"/>
    <dgm:cxn modelId="{000517BB-9897-4D39-8C69-A638583F84F7}" type="presOf" srcId="{C63E0171-4DC6-493E-A901-C22597E00AE4}" destId="{62C17878-1012-4BC6-937B-647B573FEF16}" srcOrd="0" destOrd="0" presId="urn:microsoft.com/office/officeart/2005/8/layout/bProcess4"/>
    <dgm:cxn modelId="{3FF3A36A-6708-4171-AB27-96190116E801}" type="presOf" srcId="{2351A646-AEEB-49C2-9436-BEF85D1FE9E2}" destId="{73D1D69B-7AEF-4D84-B8FC-364496FCFB54}" srcOrd="0" destOrd="0" presId="urn:microsoft.com/office/officeart/2005/8/layout/bProcess4"/>
    <dgm:cxn modelId="{B82CA3BD-1954-4FA2-B738-4EA5492644DA}" type="presOf" srcId="{B909996F-66DC-45F7-B5EB-72B9AD2AA23B}" destId="{FBACC270-9BFF-469D-87B3-E22288B4E753}" srcOrd="0" destOrd="0" presId="urn:microsoft.com/office/officeart/2005/8/layout/bProcess4"/>
    <dgm:cxn modelId="{9E3D3B25-BD2B-41D1-A65E-A73388CD5D80}" type="presOf" srcId="{A1E6572A-1FFC-4736-A4E7-136DF45441EC}" destId="{8C82200B-4DE6-4A2A-8C09-DF7672B80EEA}" srcOrd="0" destOrd="0" presId="urn:microsoft.com/office/officeart/2005/8/layout/bProcess4"/>
    <dgm:cxn modelId="{3DE1A817-4022-4011-8909-16401843EE51}" type="presOf" srcId="{033244A1-079E-4FB0-90EC-9EADA9C4C754}" destId="{7FAEE0EB-9B10-4F8F-88A8-073569C8DDA9}" srcOrd="0" destOrd="0" presId="urn:microsoft.com/office/officeart/2005/8/layout/bProcess4"/>
    <dgm:cxn modelId="{A8EDE05D-E5CE-454B-A868-E23B6F2BB4EB}" srcId="{5E348CE0-71CB-4BC1-9CE8-62A624D4657D}" destId="{A1E6572A-1FFC-4736-A4E7-136DF45441EC}" srcOrd="2" destOrd="0" parTransId="{E58F0DF3-C3DD-462C-9B25-ADF387A3E0B8}" sibTransId="{99991993-A93F-456B-B184-48920B362528}"/>
    <dgm:cxn modelId="{969BB01D-94A2-4B93-8FDA-92E772C7BFBB}" type="presOf" srcId="{4CD13252-CC9C-4C7F-AE98-77DFF3C45ABC}" destId="{4539F294-66B9-491A-BE78-6A0F5EFDF762}" srcOrd="0" destOrd="0" presId="urn:microsoft.com/office/officeart/2005/8/layout/bProcess4"/>
    <dgm:cxn modelId="{1BF687BB-304F-4623-A65C-48E8EE3D3207}" type="presParOf" srcId="{C19889D4-F5CF-42E2-BDFE-BFBC5DB67DF0}" destId="{7ECC1FFF-48DC-4E6B-A69E-A752F1FFA35B}" srcOrd="0" destOrd="0" presId="urn:microsoft.com/office/officeart/2005/8/layout/bProcess4"/>
    <dgm:cxn modelId="{211BC262-CF3E-4BD0-98C4-41EE9EAEF887}" type="presParOf" srcId="{7ECC1FFF-48DC-4E6B-A69E-A752F1FFA35B}" destId="{2CB470A2-56AC-4C84-81A2-1E7EFAC3C003}" srcOrd="0" destOrd="0" presId="urn:microsoft.com/office/officeart/2005/8/layout/bProcess4"/>
    <dgm:cxn modelId="{E3201B6F-88F0-4138-9D7D-12B275839C25}" type="presParOf" srcId="{7ECC1FFF-48DC-4E6B-A69E-A752F1FFA35B}" destId="{73D1D69B-7AEF-4D84-B8FC-364496FCFB54}" srcOrd="1" destOrd="0" presId="urn:microsoft.com/office/officeart/2005/8/layout/bProcess4"/>
    <dgm:cxn modelId="{5F9137B6-702A-4093-AF76-4F4D49B84F5D}" type="presParOf" srcId="{C19889D4-F5CF-42E2-BDFE-BFBC5DB67DF0}" destId="{78303B9B-CDF3-4FA6-B10C-619848217C7C}" srcOrd="1" destOrd="0" presId="urn:microsoft.com/office/officeart/2005/8/layout/bProcess4"/>
    <dgm:cxn modelId="{EED0E0B8-5D2E-43DD-91E3-DBF57AEDB01A}" type="presParOf" srcId="{C19889D4-F5CF-42E2-BDFE-BFBC5DB67DF0}" destId="{7E663E86-C904-4129-9E9B-6275EBA10553}" srcOrd="2" destOrd="0" presId="urn:microsoft.com/office/officeart/2005/8/layout/bProcess4"/>
    <dgm:cxn modelId="{FBD21223-1990-4316-9392-7D23EC292E71}" type="presParOf" srcId="{7E663E86-C904-4129-9E9B-6275EBA10553}" destId="{F0AC4017-DE21-4CC7-BD9D-72B52F265471}" srcOrd="0" destOrd="0" presId="urn:microsoft.com/office/officeart/2005/8/layout/bProcess4"/>
    <dgm:cxn modelId="{512971E7-3E80-44C1-A830-26944ECC5DA6}" type="presParOf" srcId="{7E663E86-C904-4129-9E9B-6275EBA10553}" destId="{62C17878-1012-4BC6-937B-647B573FEF16}" srcOrd="1" destOrd="0" presId="urn:microsoft.com/office/officeart/2005/8/layout/bProcess4"/>
    <dgm:cxn modelId="{99F164AF-0BD0-42A8-A894-E4DDB473029D}" type="presParOf" srcId="{C19889D4-F5CF-42E2-BDFE-BFBC5DB67DF0}" destId="{A45AF2E0-EB94-475F-A2AB-9131C5999126}" srcOrd="3" destOrd="0" presId="urn:microsoft.com/office/officeart/2005/8/layout/bProcess4"/>
    <dgm:cxn modelId="{F8F29A0D-DCB3-421C-91A9-AE2411F39168}" type="presParOf" srcId="{C19889D4-F5CF-42E2-BDFE-BFBC5DB67DF0}" destId="{0C80263F-2D12-413A-AEA6-ED8277F5C501}" srcOrd="4" destOrd="0" presId="urn:microsoft.com/office/officeart/2005/8/layout/bProcess4"/>
    <dgm:cxn modelId="{4AE94F43-2992-429D-87FC-AD3AF25081E2}" type="presParOf" srcId="{0C80263F-2D12-413A-AEA6-ED8277F5C501}" destId="{C6BBC63B-A1AD-409B-A2CE-6A4842A318C8}" srcOrd="0" destOrd="0" presId="urn:microsoft.com/office/officeart/2005/8/layout/bProcess4"/>
    <dgm:cxn modelId="{25196BCD-CF61-47A3-A4A4-D29B69F13ACE}" type="presParOf" srcId="{0C80263F-2D12-413A-AEA6-ED8277F5C501}" destId="{8C82200B-4DE6-4A2A-8C09-DF7672B80EEA}" srcOrd="1" destOrd="0" presId="urn:microsoft.com/office/officeart/2005/8/layout/bProcess4"/>
    <dgm:cxn modelId="{94D8B42C-CAB0-43AE-8D59-2BD59C1EFAF2}" type="presParOf" srcId="{C19889D4-F5CF-42E2-BDFE-BFBC5DB67DF0}" destId="{CEE80592-1BC6-4EE8-8C19-69C392F73891}" srcOrd="5" destOrd="0" presId="urn:microsoft.com/office/officeart/2005/8/layout/bProcess4"/>
    <dgm:cxn modelId="{7048C08A-B278-40D2-9C5E-D81F2C0D6A1E}" type="presParOf" srcId="{C19889D4-F5CF-42E2-BDFE-BFBC5DB67DF0}" destId="{E925CDDA-8EFD-42D3-ACE1-C05DEDC59D71}" srcOrd="6" destOrd="0" presId="urn:microsoft.com/office/officeart/2005/8/layout/bProcess4"/>
    <dgm:cxn modelId="{E8B835CE-DB03-4DAB-A789-3C7BC4F0EC78}" type="presParOf" srcId="{E925CDDA-8EFD-42D3-ACE1-C05DEDC59D71}" destId="{E9741224-49F6-42D5-83DD-212591A33670}" srcOrd="0" destOrd="0" presId="urn:microsoft.com/office/officeart/2005/8/layout/bProcess4"/>
    <dgm:cxn modelId="{D86CF383-9088-45CB-A46F-675E9DBD4A9B}" type="presParOf" srcId="{E925CDDA-8EFD-42D3-ACE1-C05DEDC59D71}" destId="{00170890-867D-4562-A46B-4AD85BF155FF}" srcOrd="1" destOrd="0" presId="urn:microsoft.com/office/officeart/2005/8/layout/bProcess4"/>
    <dgm:cxn modelId="{BEA48189-18BB-4E98-B086-B2429CF1C50F}" type="presParOf" srcId="{C19889D4-F5CF-42E2-BDFE-BFBC5DB67DF0}" destId="{FA4A9C31-F2A0-4384-BAE8-E85BE0CC1B40}" srcOrd="7" destOrd="0" presId="urn:microsoft.com/office/officeart/2005/8/layout/bProcess4"/>
    <dgm:cxn modelId="{9BD49893-7267-4E61-AB4A-2319C672EE0E}" type="presParOf" srcId="{C19889D4-F5CF-42E2-BDFE-BFBC5DB67DF0}" destId="{26B70DDF-D736-4E9C-A584-2B46226882F9}" srcOrd="8" destOrd="0" presId="urn:microsoft.com/office/officeart/2005/8/layout/bProcess4"/>
    <dgm:cxn modelId="{CBBD010C-4A7E-4901-950E-2D17AF55EBCF}" type="presParOf" srcId="{26B70DDF-D736-4E9C-A584-2B46226882F9}" destId="{D98A7076-75B9-4CF3-A66C-C81621FE1F15}" srcOrd="0" destOrd="0" presId="urn:microsoft.com/office/officeart/2005/8/layout/bProcess4"/>
    <dgm:cxn modelId="{6703EE58-12A2-41D4-9DE6-92184C4398BD}" type="presParOf" srcId="{26B70DDF-D736-4E9C-A584-2B46226882F9}" destId="{FBACC270-9BFF-469D-87B3-E22288B4E753}" srcOrd="1" destOrd="0" presId="urn:microsoft.com/office/officeart/2005/8/layout/bProcess4"/>
    <dgm:cxn modelId="{EEBB2899-4CBE-43F7-BB14-7CD1BCB2886E}" type="presParOf" srcId="{C19889D4-F5CF-42E2-BDFE-BFBC5DB67DF0}" destId="{7FAEE0EB-9B10-4F8F-88A8-073569C8DDA9}" srcOrd="9" destOrd="0" presId="urn:microsoft.com/office/officeart/2005/8/layout/bProcess4"/>
    <dgm:cxn modelId="{8D6050A4-8F38-44A7-985D-57E43AA9E73D}" type="presParOf" srcId="{C19889D4-F5CF-42E2-BDFE-BFBC5DB67DF0}" destId="{E7B0A660-A245-4C94-9734-FBA9395CB76E}" srcOrd="10" destOrd="0" presId="urn:microsoft.com/office/officeart/2005/8/layout/bProcess4"/>
    <dgm:cxn modelId="{CC893050-490E-40EA-A1DE-194979C53118}" type="presParOf" srcId="{E7B0A660-A245-4C94-9734-FBA9395CB76E}" destId="{29639AFF-CF21-4B00-B7FA-94B6862053FD}" srcOrd="0" destOrd="0" presId="urn:microsoft.com/office/officeart/2005/8/layout/bProcess4"/>
    <dgm:cxn modelId="{FC71DF64-82F8-4EC4-8F4F-8254B3C2A756}" type="presParOf" srcId="{E7B0A660-A245-4C94-9734-FBA9395CB76E}" destId="{4539F294-66B9-491A-BE78-6A0F5EFDF762}" srcOrd="1" destOrd="0" presId="urn:microsoft.com/office/officeart/2005/8/layout/bProcess4"/>
    <dgm:cxn modelId="{98240541-353F-4DE2-83BF-ED01941D95A3}" type="presParOf" srcId="{C19889D4-F5CF-42E2-BDFE-BFBC5DB67DF0}" destId="{9824E141-30EB-476F-88F4-BA20650D6220}" srcOrd="11" destOrd="0" presId="urn:microsoft.com/office/officeart/2005/8/layout/bProcess4"/>
    <dgm:cxn modelId="{5D26BDCD-D69C-4C7A-89E2-833AFE0B190C}" type="presParOf" srcId="{C19889D4-F5CF-42E2-BDFE-BFBC5DB67DF0}" destId="{B924C24B-E9BE-4AE3-B6E3-601703BE8C18}" srcOrd="12" destOrd="0" presId="urn:microsoft.com/office/officeart/2005/8/layout/bProcess4"/>
    <dgm:cxn modelId="{275EF89C-DA47-493C-A03F-81DE57F6C5A8}" type="presParOf" srcId="{B924C24B-E9BE-4AE3-B6E3-601703BE8C18}" destId="{04CA0D39-C115-4571-8EF2-49F8BE7320E8}" srcOrd="0" destOrd="0" presId="urn:microsoft.com/office/officeart/2005/8/layout/bProcess4"/>
    <dgm:cxn modelId="{04EF17CF-FFEF-4963-94E1-5B472AE68EF3}" type="presParOf" srcId="{B924C24B-E9BE-4AE3-B6E3-601703BE8C18}" destId="{0CA0CFA3-5F5D-42AD-B75F-6E6BF5D0D328}" srcOrd="1" destOrd="0" presId="urn:microsoft.com/office/officeart/2005/8/layout/bProcess4"/>
    <dgm:cxn modelId="{71B58522-73D0-4C97-84DF-CDFC92072C33}" type="presParOf" srcId="{C19889D4-F5CF-42E2-BDFE-BFBC5DB67DF0}" destId="{EF4DC4BD-6206-46B2-B1F7-DDBB2FD19CED}" srcOrd="13" destOrd="0" presId="urn:microsoft.com/office/officeart/2005/8/layout/bProcess4"/>
    <dgm:cxn modelId="{7AE2A384-5224-4C47-931F-0A602C88AC1B}" type="presParOf" srcId="{C19889D4-F5CF-42E2-BDFE-BFBC5DB67DF0}" destId="{B7021FB4-5B03-444B-9621-C75430296673}" srcOrd="14" destOrd="0" presId="urn:microsoft.com/office/officeart/2005/8/layout/bProcess4"/>
    <dgm:cxn modelId="{2D1C8B28-5750-4645-A4F9-1778B5054C0F}" type="presParOf" srcId="{B7021FB4-5B03-444B-9621-C75430296673}" destId="{0044F080-1F82-4131-ACA5-16E5E7B7DA14}" srcOrd="0" destOrd="0" presId="urn:microsoft.com/office/officeart/2005/8/layout/bProcess4"/>
    <dgm:cxn modelId="{25B7791E-3CB0-4D8C-94E7-18B28A2376A8}" type="presParOf" srcId="{B7021FB4-5B03-444B-9621-C75430296673}" destId="{BA5B385D-893A-47EA-B47F-F634EE0F8BC2}" srcOrd="1" destOrd="0" presId="urn:microsoft.com/office/officeart/2005/8/layout/bProcess4"/>
    <dgm:cxn modelId="{ABE574C9-0D61-4186-92B4-3BD8A768745A}" type="presParOf" srcId="{C19889D4-F5CF-42E2-BDFE-BFBC5DB67DF0}" destId="{E07C708F-475E-4644-AD32-A25E0E9452DE}" srcOrd="15" destOrd="0" presId="urn:microsoft.com/office/officeart/2005/8/layout/bProcess4"/>
    <dgm:cxn modelId="{94C1FFB1-29D1-474F-8D27-0FCEF78146E3}" type="presParOf" srcId="{C19889D4-F5CF-42E2-BDFE-BFBC5DB67DF0}" destId="{22B21C55-BD7B-4341-99A1-6D06EF6CA4BE}" srcOrd="16" destOrd="0" presId="urn:microsoft.com/office/officeart/2005/8/layout/bProcess4"/>
    <dgm:cxn modelId="{E58B1C9F-CF28-4D13-9F39-89322203040C}" type="presParOf" srcId="{22B21C55-BD7B-4341-99A1-6D06EF6CA4BE}" destId="{CB2CAE6F-D3AD-41CD-985E-007858F7F108}" srcOrd="0" destOrd="0" presId="urn:microsoft.com/office/officeart/2005/8/layout/bProcess4"/>
    <dgm:cxn modelId="{C645FF30-EE77-4FE6-8B97-8226F3CBC93F}" type="presParOf" srcId="{22B21C55-BD7B-4341-99A1-6D06EF6CA4BE}" destId="{BC9EC0F3-9736-44D7-9718-1582C198BF89}" srcOrd="1" destOrd="0" presId="urn:microsoft.com/office/officeart/2005/8/layout/bProcess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526ADB70-E3A1-4A67-80FB-B418F657E968}" type="doc">
      <dgm:prSet loTypeId="urn:microsoft.com/office/officeart/2005/8/layout/bProcess3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8A72D6EE-477E-4ECE-8FB7-FD87688AC06A}">
      <dgm:prSet phldrT="[Texto]" custT="1"/>
      <dgm:spPr/>
      <dgm:t>
        <a:bodyPr/>
        <a:lstStyle/>
        <a:p>
          <a:r>
            <a:rPr lang="es-EC" sz="1200" dirty="0" smtClean="0"/>
            <a:t>Dar a conocer a los clientes los beneficios que brinda el té como parte de la promoción a realizar, aprovechando el crecimiento del gasto de consumo de los hogares en alimentos y bebidas</a:t>
          </a:r>
          <a:endParaRPr lang="es-EC" sz="1200" dirty="0"/>
        </a:p>
      </dgm:t>
    </dgm:pt>
    <dgm:pt modelId="{A3BEC897-642F-485B-B9AD-6BB4346F85B4}" type="parTrans" cxnId="{4EBFCC6D-CCFC-4366-BEEC-5DA840A6B25D}">
      <dgm:prSet/>
      <dgm:spPr/>
      <dgm:t>
        <a:bodyPr/>
        <a:lstStyle/>
        <a:p>
          <a:endParaRPr lang="es-EC" sz="1100"/>
        </a:p>
      </dgm:t>
    </dgm:pt>
    <dgm:pt modelId="{442C3341-434C-441C-B2FF-1EA89B7EC85B}" type="sibTrans" cxnId="{4EBFCC6D-CCFC-4366-BEEC-5DA840A6B25D}">
      <dgm:prSet custT="1"/>
      <dgm:spPr/>
      <dgm:t>
        <a:bodyPr/>
        <a:lstStyle/>
        <a:p>
          <a:endParaRPr lang="es-EC" sz="1100"/>
        </a:p>
      </dgm:t>
    </dgm:pt>
    <dgm:pt modelId="{2C50CA07-686C-4618-B7AA-4A287FC8E8BE}">
      <dgm:prSet phldrT="[Texto]" custT="1"/>
      <dgm:spPr/>
      <dgm:t>
        <a:bodyPr/>
        <a:lstStyle/>
        <a:p>
          <a:r>
            <a:rPr lang="es-EC" sz="1200" dirty="0" smtClean="0"/>
            <a:t>Revisar constantemente el ingreso de nuevos competidores, conocer los productos y precios de los mismos, para establecer estrategias competitivas</a:t>
          </a:r>
          <a:endParaRPr lang="es-EC" sz="1200" dirty="0"/>
        </a:p>
      </dgm:t>
    </dgm:pt>
    <dgm:pt modelId="{10820671-FB5E-4856-A720-60A272A69D11}" type="parTrans" cxnId="{D1F3B2FD-C681-4211-9FAE-BAF413BD9FCF}">
      <dgm:prSet/>
      <dgm:spPr/>
      <dgm:t>
        <a:bodyPr/>
        <a:lstStyle/>
        <a:p>
          <a:endParaRPr lang="es-EC" sz="1100"/>
        </a:p>
      </dgm:t>
    </dgm:pt>
    <dgm:pt modelId="{2CC0B2C6-B484-44BA-9FF6-1A2186ADAF58}" type="sibTrans" cxnId="{D1F3B2FD-C681-4211-9FAE-BAF413BD9FCF}">
      <dgm:prSet custT="1"/>
      <dgm:spPr/>
      <dgm:t>
        <a:bodyPr/>
        <a:lstStyle/>
        <a:p>
          <a:endParaRPr lang="es-EC" sz="1100"/>
        </a:p>
      </dgm:t>
    </dgm:pt>
    <dgm:pt modelId="{B7DA69D2-E124-4EEE-A54E-7636B1ABAB48}">
      <dgm:prSet phldrT="[Texto]" custT="1"/>
      <dgm:spPr/>
      <dgm:t>
        <a:bodyPr/>
        <a:lstStyle/>
        <a:p>
          <a:r>
            <a:rPr lang="es-EC" sz="1200" dirty="0" smtClean="0"/>
            <a:t>Realizar investigaciones sobre bebidas hechas a base de té que se puedan ofrecer a los clientes tanto frías como calientes</a:t>
          </a:r>
          <a:endParaRPr lang="es-EC" sz="1200" dirty="0"/>
        </a:p>
      </dgm:t>
    </dgm:pt>
    <dgm:pt modelId="{2CC58F28-0383-46FF-B284-1717EF749BE8}" type="parTrans" cxnId="{4F2B840D-FCB2-44F5-A549-99265DD6CD58}">
      <dgm:prSet/>
      <dgm:spPr/>
      <dgm:t>
        <a:bodyPr/>
        <a:lstStyle/>
        <a:p>
          <a:endParaRPr lang="es-EC" sz="1100"/>
        </a:p>
      </dgm:t>
    </dgm:pt>
    <dgm:pt modelId="{184C2AAC-EC61-44D0-B6BD-4E39959FC370}" type="sibTrans" cxnId="{4F2B840D-FCB2-44F5-A549-99265DD6CD58}">
      <dgm:prSet custT="1"/>
      <dgm:spPr/>
      <dgm:t>
        <a:bodyPr/>
        <a:lstStyle/>
        <a:p>
          <a:endParaRPr lang="es-EC" sz="1100"/>
        </a:p>
      </dgm:t>
    </dgm:pt>
    <dgm:pt modelId="{D17C4E5A-BDD5-41F1-BA14-9EFEB0D85090}">
      <dgm:prSet phldrT="[Texto]" custT="1"/>
      <dgm:spPr/>
      <dgm:t>
        <a:bodyPr/>
        <a:lstStyle/>
        <a:p>
          <a:r>
            <a:rPr lang="es-EC" sz="1200" dirty="0" smtClean="0"/>
            <a:t>Posicionar la Sala de Té como el mejor centro de esparcimiento que permita lograr los ingresos esperados</a:t>
          </a:r>
          <a:endParaRPr lang="es-EC" sz="1200" dirty="0"/>
        </a:p>
      </dgm:t>
    </dgm:pt>
    <dgm:pt modelId="{5C73E387-3ECF-485C-9428-04AF5711D9BB}" type="parTrans" cxnId="{25241AAA-3A24-4DBC-AEA7-C6FA7D61BAB2}">
      <dgm:prSet/>
      <dgm:spPr/>
      <dgm:t>
        <a:bodyPr/>
        <a:lstStyle/>
        <a:p>
          <a:endParaRPr lang="es-EC" sz="1100"/>
        </a:p>
      </dgm:t>
    </dgm:pt>
    <dgm:pt modelId="{092CA9A5-7179-41DE-AB95-153F0B9277A4}" type="sibTrans" cxnId="{25241AAA-3A24-4DBC-AEA7-C6FA7D61BAB2}">
      <dgm:prSet custT="1"/>
      <dgm:spPr/>
      <dgm:t>
        <a:bodyPr/>
        <a:lstStyle/>
        <a:p>
          <a:endParaRPr lang="es-EC" sz="1100"/>
        </a:p>
      </dgm:t>
    </dgm:pt>
    <dgm:pt modelId="{BEEA8C37-04A4-482F-B9B2-194E3DF41057}">
      <dgm:prSet phldrT="[Texto]" custT="1"/>
      <dgm:spPr/>
      <dgm:t>
        <a:bodyPr/>
        <a:lstStyle/>
        <a:p>
          <a:r>
            <a:rPr lang="es-EC" sz="1200" b="1" dirty="0" smtClean="0">
              <a:solidFill>
                <a:srgbClr val="002060"/>
              </a:solidFill>
            </a:rPr>
            <a:t>Debido a los resultados obtenidos en los flujos en los tres escenarios  financieros se recomienda poner en marcha el negocio</a:t>
          </a:r>
          <a:endParaRPr lang="es-EC" sz="1200" b="1" dirty="0">
            <a:solidFill>
              <a:srgbClr val="002060"/>
            </a:solidFill>
          </a:endParaRPr>
        </a:p>
      </dgm:t>
    </dgm:pt>
    <dgm:pt modelId="{AC32DE98-6D02-48F6-87B1-994D813ECC65}" type="parTrans" cxnId="{A43C06B6-9B1A-4BBD-AEFB-CEE34562BFA1}">
      <dgm:prSet/>
      <dgm:spPr/>
      <dgm:t>
        <a:bodyPr/>
        <a:lstStyle/>
        <a:p>
          <a:endParaRPr lang="es-EC" sz="1100"/>
        </a:p>
      </dgm:t>
    </dgm:pt>
    <dgm:pt modelId="{C8BF6650-055C-43BB-8511-0368A335A2D4}" type="sibTrans" cxnId="{A43C06B6-9B1A-4BBD-AEFB-CEE34562BFA1}">
      <dgm:prSet/>
      <dgm:spPr/>
      <dgm:t>
        <a:bodyPr/>
        <a:lstStyle/>
        <a:p>
          <a:endParaRPr lang="es-EC" sz="1100"/>
        </a:p>
      </dgm:t>
    </dgm:pt>
    <dgm:pt modelId="{22D5D2F7-7332-4175-80CF-DC00F409AB70}" type="pres">
      <dgm:prSet presAssocID="{526ADB70-E3A1-4A67-80FB-B418F657E9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F04E668-2919-46C3-AEA9-D6BC17432870}" type="pres">
      <dgm:prSet presAssocID="{8A72D6EE-477E-4ECE-8FB7-FD87688AC06A}" presName="node" presStyleLbl="node1" presStyleIdx="0" presStyleCnt="5" custScaleX="121423" custLinFactNeighborY="83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87F17E-CFF3-40AE-A5A0-EE2513D5AD9D}" type="pres">
      <dgm:prSet presAssocID="{442C3341-434C-441C-B2FF-1EA89B7EC85B}" presName="sibTrans" presStyleLbl="sibTrans1D1" presStyleIdx="0" presStyleCnt="4"/>
      <dgm:spPr/>
      <dgm:t>
        <a:bodyPr/>
        <a:lstStyle/>
        <a:p>
          <a:endParaRPr lang="es-EC"/>
        </a:p>
      </dgm:t>
    </dgm:pt>
    <dgm:pt modelId="{C5D44F03-8EAE-4A17-AE51-D1586E0743A7}" type="pres">
      <dgm:prSet presAssocID="{442C3341-434C-441C-B2FF-1EA89B7EC85B}" presName="connectorText" presStyleLbl="sibTrans1D1" presStyleIdx="0" presStyleCnt="4"/>
      <dgm:spPr/>
      <dgm:t>
        <a:bodyPr/>
        <a:lstStyle/>
        <a:p>
          <a:endParaRPr lang="es-EC"/>
        </a:p>
      </dgm:t>
    </dgm:pt>
    <dgm:pt modelId="{0C1D3CA1-DCB6-41A7-9E6D-DAAA8B0F2BAD}" type="pres">
      <dgm:prSet presAssocID="{2C50CA07-686C-4618-B7AA-4A287FC8E8BE}" presName="node" presStyleLbl="node1" presStyleIdx="1" presStyleCnt="5" custScaleX="111420" custLinFactNeighborY="83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AF511A-2CAF-4C02-8D39-EA8BE48A00B9}" type="pres">
      <dgm:prSet presAssocID="{2CC0B2C6-B484-44BA-9FF6-1A2186ADAF58}" presName="sibTrans" presStyleLbl="sibTrans1D1" presStyleIdx="1" presStyleCnt="4"/>
      <dgm:spPr/>
      <dgm:t>
        <a:bodyPr/>
        <a:lstStyle/>
        <a:p>
          <a:endParaRPr lang="es-EC"/>
        </a:p>
      </dgm:t>
    </dgm:pt>
    <dgm:pt modelId="{6C655C42-AA4A-4CC0-B373-C9E035C3D52F}" type="pres">
      <dgm:prSet presAssocID="{2CC0B2C6-B484-44BA-9FF6-1A2186ADAF58}" presName="connectorText" presStyleLbl="sibTrans1D1" presStyleIdx="1" presStyleCnt="4"/>
      <dgm:spPr/>
      <dgm:t>
        <a:bodyPr/>
        <a:lstStyle/>
        <a:p>
          <a:endParaRPr lang="es-EC"/>
        </a:p>
      </dgm:t>
    </dgm:pt>
    <dgm:pt modelId="{0EBC2CAC-8CC1-4D0D-9467-550F2DE70C52}" type="pres">
      <dgm:prSet presAssocID="{B7DA69D2-E124-4EEE-A54E-7636B1ABAB48}" presName="node" presStyleLbl="node1" presStyleIdx="2" presStyleCnt="5" custLinFactNeighborX="15357" custLinFactNeighborY="716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64EE8C-E709-413A-83B3-3891CF939ADC}" type="pres">
      <dgm:prSet presAssocID="{184C2AAC-EC61-44D0-B6BD-4E39959FC370}" presName="sibTrans" presStyleLbl="sibTrans1D1" presStyleIdx="2" presStyleCnt="4"/>
      <dgm:spPr/>
      <dgm:t>
        <a:bodyPr/>
        <a:lstStyle/>
        <a:p>
          <a:endParaRPr lang="es-EC"/>
        </a:p>
      </dgm:t>
    </dgm:pt>
    <dgm:pt modelId="{C98ADBC9-1D10-4481-AE45-9FF742ACCE73}" type="pres">
      <dgm:prSet presAssocID="{184C2AAC-EC61-44D0-B6BD-4E39959FC370}" presName="connectorText" presStyleLbl="sibTrans1D1" presStyleIdx="2" presStyleCnt="4"/>
      <dgm:spPr/>
      <dgm:t>
        <a:bodyPr/>
        <a:lstStyle/>
        <a:p>
          <a:endParaRPr lang="es-EC"/>
        </a:p>
      </dgm:t>
    </dgm:pt>
    <dgm:pt modelId="{8598FBAE-60FB-4643-8CB2-C60B86681B65}" type="pres">
      <dgm:prSet presAssocID="{D17C4E5A-BDD5-41F1-BA14-9EFEB0D85090}" presName="node" presStyleLbl="node1" presStyleIdx="3" presStyleCnt="5" custLinFactNeighborX="19137" custLinFactNeighborY="716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4C60FB-731A-44A9-8658-6226D673018D}" type="pres">
      <dgm:prSet presAssocID="{092CA9A5-7179-41DE-AB95-153F0B9277A4}" presName="sibTrans" presStyleLbl="sibTrans1D1" presStyleIdx="3" presStyleCnt="4"/>
      <dgm:spPr/>
      <dgm:t>
        <a:bodyPr/>
        <a:lstStyle/>
        <a:p>
          <a:endParaRPr lang="es-EC"/>
        </a:p>
      </dgm:t>
    </dgm:pt>
    <dgm:pt modelId="{14ABA202-23C8-4EB4-9265-572795599F48}" type="pres">
      <dgm:prSet presAssocID="{092CA9A5-7179-41DE-AB95-153F0B9277A4}" presName="connectorText" presStyleLbl="sibTrans1D1" presStyleIdx="3" presStyleCnt="4"/>
      <dgm:spPr/>
      <dgm:t>
        <a:bodyPr/>
        <a:lstStyle/>
        <a:p>
          <a:endParaRPr lang="es-EC"/>
        </a:p>
      </dgm:t>
    </dgm:pt>
    <dgm:pt modelId="{4A10E1F0-C334-4CB2-B147-E1178194EAC1}" type="pres">
      <dgm:prSet presAssocID="{BEEA8C37-04A4-482F-B9B2-194E3DF41057}" presName="node" presStyleLbl="node1" presStyleIdx="4" presStyleCnt="5" custLinFactNeighborX="73607" custLinFactNeighborY="60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74E5630-5657-40EC-A488-F62313FA66DF}" type="presOf" srcId="{BEEA8C37-04A4-482F-B9B2-194E3DF41057}" destId="{4A10E1F0-C334-4CB2-B147-E1178194EAC1}" srcOrd="0" destOrd="0" presId="urn:microsoft.com/office/officeart/2005/8/layout/bProcess3"/>
    <dgm:cxn modelId="{B73C6331-3A21-40B8-8C64-A630217EE1B8}" type="presOf" srcId="{442C3341-434C-441C-B2FF-1EA89B7EC85B}" destId="{C5D44F03-8EAE-4A17-AE51-D1586E0743A7}" srcOrd="1" destOrd="0" presId="urn:microsoft.com/office/officeart/2005/8/layout/bProcess3"/>
    <dgm:cxn modelId="{E7707BC5-8C76-4241-991E-FA3FAD1D919C}" type="presOf" srcId="{2CC0B2C6-B484-44BA-9FF6-1A2186ADAF58}" destId="{6C655C42-AA4A-4CC0-B373-C9E035C3D52F}" srcOrd="1" destOrd="0" presId="urn:microsoft.com/office/officeart/2005/8/layout/bProcess3"/>
    <dgm:cxn modelId="{4F2B840D-FCB2-44F5-A549-99265DD6CD58}" srcId="{526ADB70-E3A1-4A67-80FB-B418F657E968}" destId="{B7DA69D2-E124-4EEE-A54E-7636B1ABAB48}" srcOrd="2" destOrd="0" parTransId="{2CC58F28-0383-46FF-B284-1717EF749BE8}" sibTransId="{184C2AAC-EC61-44D0-B6BD-4E39959FC370}"/>
    <dgm:cxn modelId="{E7978F78-4127-437C-BA51-BAB840DDB3E1}" type="presOf" srcId="{442C3341-434C-441C-B2FF-1EA89B7EC85B}" destId="{0A87F17E-CFF3-40AE-A5A0-EE2513D5AD9D}" srcOrd="0" destOrd="0" presId="urn:microsoft.com/office/officeart/2005/8/layout/bProcess3"/>
    <dgm:cxn modelId="{A43C06B6-9B1A-4BBD-AEFB-CEE34562BFA1}" srcId="{526ADB70-E3A1-4A67-80FB-B418F657E968}" destId="{BEEA8C37-04A4-482F-B9B2-194E3DF41057}" srcOrd="4" destOrd="0" parTransId="{AC32DE98-6D02-48F6-87B1-994D813ECC65}" sibTransId="{C8BF6650-055C-43BB-8511-0368A335A2D4}"/>
    <dgm:cxn modelId="{F3CBD041-98CA-4E47-BEA7-46C412FA53C4}" type="presOf" srcId="{D17C4E5A-BDD5-41F1-BA14-9EFEB0D85090}" destId="{8598FBAE-60FB-4643-8CB2-C60B86681B65}" srcOrd="0" destOrd="0" presId="urn:microsoft.com/office/officeart/2005/8/layout/bProcess3"/>
    <dgm:cxn modelId="{4D3E73F7-9888-4EB1-AD02-45DA64B06E0B}" type="presOf" srcId="{B7DA69D2-E124-4EEE-A54E-7636B1ABAB48}" destId="{0EBC2CAC-8CC1-4D0D-9467-550F2DE70C52}" srcOrd="0" destOrd="0" presId="urn:microsoft.com/office/officeart/2005/8/layout/bProcess3"/>
    <dgm:cxn modelId="{0277A861-F470-4E82-A9D2-30969D1F04A7}" type="presOf" srcId="{526ADB70-E3A1-4A67-80FB-B418F657E968}" destId="{22D5D2F7-7332-4175-80CF-DC00F409AB70}" srcOrd="0" destOrd="0" presId="urn:microsoft.com/office/officeart/2005/8/layout/bProcess3"/>
    <dgm:cxn modelId="{C469FBC4-8BED-4CD6-A755-EC9495DE44FE}" type="presOf" srcId="{2CC0B2C6-B484-44BA-9FF6-1A2186ADAF58}" destId="{FBAF511A-2CAF-4C02-8D39-EA8BE48A00B9}" srcOrd="0" destOrd="0" presId="urn:microsoft.com/office/officeart/2005/8/layout/bProcess3"/>
    <dgm:cxn modelId="{0B35777F-5E6E-4AD2-AEEB-7BCECE0073D0}" type="presOf" srcId="{184C2AAC-EC61-44D0-B6BD-4E39959FC370}" destId="{E964EE8C-E709-413A-83B3-3891CF939ADC}" srcOrd="0" destOrd="0" presId="urn:microsoft.com/office/officeart/2005/8/layout/bProcess3"/>
    <dgm:cxn modelId="{77737132-8EEE-49F4-8C4B-E6BB11DA424C}" type="presOf" srcId="{092CA9A5-7179-41DE-AB95-153F0B9277A4}" destId="{9B4C60FB-731A-44A9-8658-6226D673018D}" srcOrd="0" destOrd="0" presId="urn:microsoft.com/office/officeart/2005/8/layout/bProcess3"/>
    <dgm:cxn modelId="{4EBFCC6D-CCFC-4366-BEEC-5DA840A6B25D}" srcId="{526ADB70-E3A1-4A67-80FB-B418F657E968}" destId="{8A72D6EE-477E-4ECE-8FB7-FD87688AC06A}" srcOrd="0" destOrd="0" parTransId="{A3BEC897-642F-485B-B9AD-6BB4346F85B4}" sibTransId="{442C3341-434C-441C-B2FF-1EA89B7EC85B}"/>
    <dgm:cxn modelId="{25241AAA-3A24-4DBC-AEA7-C6FA7D61BAB2}" srcId="{526ADB70-E3A1-4A67-80FB-B418F657E968}" destId="{D17C4E5A-BDD5-41F1-BA14-9EFEB0D85090}" srcOrd="3" destOrd="0" parTransId="{5C73E387-3ECF-485C-9428-04AF5711D9BB}" sibTransId="{092CA9A5-7179-41DE-AB95-153F0B9277A4}"/>
    <dgm:cxn modelId="{6D7015F3-B938-4A14-8E7F-C566DDD55F17}" type="presOf" srcId="{092CA9A5-7179-41DE-AB95-153F0B9277A4}" destId="{14ABA202-23C8-4EB4-9265-572795599F48}" srcOrd="1" destOrd="0" presId="urn:microsoft.com/office/officeart/2005/8/layout/bProcess3"/>
    <dgm:cxn modelId="{D1F3B2FD-C681-4211-9FAE-BAF413BD9FCF}" srcId="{526ADB70-E3A1-4A67-80FB-B418F657E968}" destId="{2C50CA07-686C-4618-B7AA-4A287FC8E8BE}" srcOrd="1" destOrd="0" parTransId="{10820671-FB5E-4856-A720-60A272A69D11}" sibTransId="{2CC0B2C6-B484-44BA-9FF6-1A2186ADAF58}"/>
    <dgm:cxn modelId="{5DD08DC6-3AD8-4BB2-BCDB-48E314B897FA}" type="presOf" srcId="{2C50CA07-686C-4618-B7AA-4A287FC8E8BE}" destId="{0C1D3CA1-DCB6-41A7-9E6D-DAAA8B0F2BAD}" srcOrd="0" destOrd="0" presId="urn:microsoft.com/office/officeart/2005/8/layout/bProcess3"/>
    <dgm:cxn modelId="{269BB94F-B327-449F-8D54-5BCEFAB8D36B}" type="presOf" srcId="{8A72D6EE-477E-4ECE-8FB7-FD87688AC06A}" destId="{5F04E668-2919-46C3-AEA9-D6BC17432870}" srcOrd="0" destOrd="0" presId="urn:microsoft.com/office/officeart/2005/8/layout/bProcess3"/>
    <dgm:cxn modelId="{DCB0342F-4797-4BA6-A934-047F39B73AB3}" type="presOf" srcId="{184C2AAC-EC61-44D0-B6BD-4E39959FC370}" destId="{C98ADBC9-1D10-4481-AE45-9FF742ACCE73}" srcOrd="1" destOrd="0" presId="urn:microsoft.com/office/officeart/2005/8/layout/bProcess3"/>
    <dgm:cxn modelId="{F224C609-D452-4AC5-9F99-40526847F07A}" type="presParOf" srcId="{22D5D2F7-7332-4175-80CF-DC00F409AB70}" destId="{5F04E668-2919-46C3-AEA9-D6BC17432870}" srcOrd="0" destOrd="0" presId="urn:microsoft.com/office/officeart/2005/8/layout/bProcess3"/>
    <dgm:cxn modelId="{1CB09A28-AE20-41E2-B1DC-0197E7127863}" type="presParOf" srcId="{22D5D2F7-7332-4175-80CF-DC00F409AB70}" destId="{0A87F17E-CFF3-40AE-A5A0-EE2513D5AD9D}" srcOrd="1" destOrd="0" presId="urn:microsoft.com/office/officeart/2005/8/layout/bProcess3"/>
    <dgm:cxn modelId="{C57B266E-1152-406C-9082-F8E88E349FA4}" type="presParOf" srcId="{0A87F17E-CFF3-40AE-A5A0-EE2513D5AD9D}" destId="{C5D44F03-8EAE-4A17-AE51-D1586E0743A7}" srcOrd="0" destOrd="0" presId="urn:microsoft.com/office/officeart/2005/8/layout/bProcess3"/>
    <dgm:cxn modelId="{910718DA-5902-43F9-97BF-026F9ABACB46}" type="presParOf" srcId="{22D5D2F7-7332-4175-80CF-DC00F409AB70}" destId="{0C1D3CA1-DCB6-41A7-9E6D-DAAA8B0F2BAD}" srcOrd="2" destOrd="0" presId="urn:microsoft.com/office/officeart/2005/8/layout/bProcess3"/>
    <dgm:cxn modelId="{7FF40880-272D-4426-B7BC-CE7AC70CAEAD}" type="presParOf" srcId="{22D5D2F7-7332-4175-80CF-DC00F409AB70}" destId="{FBAF511A-2CAF-4C02-8D39-EA8BE48A00B9}" srcOrd="3" destOrd="0" presId="urn:microsoft.com/office/officeart/2005/8/layout/bProcess3"/>
    <dgm:cxn modelId="{C268014B-B3B9-41E5-9AFA-BC8FC060CE55}" type="presParOf" srcId="{FBAF511A-2CAF-4C02-8D39-EA8BE48A00B9}" destId="{6C655C42-AA4A-4CC0-B373-C9E035C3D52F}" srcOrd="0" destOrd="0" presId="urn:microsoft.com/office/officeart/2005/8/layout/bProcess3"/>
    <dgm:cxn modelId="{A324C476-B529-46F7-8B8E-1D2F3F30211A}" type="presParOf" srcId="{22D5D2F7-7332-4175-80CF-DC00F409AB70}" destId="{0EBC2CAC-8CC1-4D0D-9467-550F2DE70C52}" srcOrd="4" destOrd="0" presId="urn:microsoft.com/office/officeart/2005/8/layout/bProcess3"/>
    <dgm:cxn modelId="{C06FB268-BFB8-44D7-8FFB-D1FC25C90681}" type="presParOf" srcId="{22D5D2F7-7332-4175-80CF-DC00F409AB70}" destId="{E964EE8C-E709-413A-83B3-3891CF939ADC}" srcOrd="5" destOrd="0" presId="urn:microsoft.com/office/officeart/2005/8/layout/bProcess3"/>
    <dgm:cxn modelId="{482E5BB9-C965-4248-8757-6904FB61E083}" type="presParOf" srcId="{E964EE8C-E709-413A-83B3-3891CF939ADC}" destId="{C98ADBC9-1D10-4481-AE45-9FF742ACCE73}" srcOrd="0" destOrd="0" presId="urn:microsoft.com/office/officeart/2005/8/layout/bProcess3"/>
    <dgm:cxn modelId="{4CB06DD1-C4D9-483A-A8B4-387DB16C22EF}" type="presParOf" srcId="{22D5D2F7-7332-4175-80CF-DC00F409AB70}" destId="{8598FBAE-60FB-4643-8CB2-C60B86681B65}" srcOrd="6" destOrd="0" presId="urn:microsoft.com/office/officeart/2005/8/layout/bProcess3"/>
    <dgm:cxn modelId="{AFCB5665-AF82-4348-9CB5-7B524C87B682}" type="presParOf" srcId="{22D5D2F7-7332-4175-80CF-DC00F409AB70}" destId="{9B4C60FB-731A-44A9-8658-6226D673018D}" srcOrd="7" destOrd="0" presId="urn:microsoft.com/office/officeart/2005/8/layout/bProcess3"/>
    <dgm:cxn modelId="{D19DE3EA-DC82-4618-BC3A-B196298F9C94}" type="presParOf" srcId="{9B4C60FB-731A-44A9-8658-6226D673018D}" destId="{14ABA202-23C8-4EB4-9265-572795599F48}" srcOrd="0" destOrd="0" presId="urn:microsoft.com/office/officeart/2005/8/layout/bProcess3"/>
    <dgm:cxn modelId="{77FA1F2A-0E92-4C73-A637-65D9C1B76A5C}" type="presParOf" srcId="{22D5D2F7-7332-4175-80CF-DC00F409AB70}" destId="{4A10E1F0-C334-4CB2-B147-E1178194EAC1}" srcOrd="8" destOrd="0" presId="urn:microsoft.com/office/officeart/2005/8/layout/bProcess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8DC824-373F-4DAD-B866-B86FE6EA164F}" type="doc">
      <dgm:prSet loTypeId="urn:microsoft.com/office/officeart/2005/8/layout/process4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D4DBA023-9F65-494C-A1AC-6C5395BD473F}">
      <dgm:prSet phldrT="[Texto]" custT="1"/>
      <dgm:spPr/>
      <dgm:t>
        <a:bodyPr/>
        <a:lstStyle/>
        <a:p>
          <a:r>
            <a:rPr lang="es-EC" sz="2400" b="1" i="1" dirty="0" smtClean="0">
              <a:solidFill>
                <a:srgbClr val="002060"/>
              </a:solidFill>
            </a:rPr>
            <a:t>Definición del Problema </a:t>
          </a:r>
          <a:endParaRPr lang="es-EC" sz="2400" dirty="0">
            <a:solidFill>
              <a:srgbClr val="002060"/>
            </a:solidFill>
          </a:endParaRPr>
        </a:p>
      </dgm:t>
    </dgm:pt>
    <dgm:pt modelId="{E10AB7C0-14EB-4289-91FA-2A9D95A551F0}" type="parTrans" cxnId="{3F91AF2E-0DA5-4E6B-9376-35A6D4D63616}">
      <dgm:prSet/>
      <dgm:spPr/>
      <dgm:t>
        <a:bodyPr/>
        <a:lstStyle/>
        <a:p>
          <a:endParaRPr lang="es-EC"/>
        </a:p>
      </dgm:t>
    </dgm:pt>
    <dgm:pt modelId="{F51B0317-25F2-479B-9FB4-B8664F1628C1}" type="sibTrans" cxnId="{3F91AF2E-0DA5-4E6B-9376-35A6D4D63616}">
      <dgm:prSet/>
      <dgm:spPr/>
      <dgm:t>
        <a:bodyPr/>
        <a:lstStyle/>
        <a:p>
          <a:endParaRPr lang="es-EC"/>
        </a:p>
      </dgm:t>
    </dgm:pt>
    <dgm:pt modelId="{C849D3DB-89AF-49FE-9661-EB4C130C58B8}">
      <dgm:prSet phldrT="[Texto]" custT="1"/>
      <dgm:spPr/>
      <dgm:t>
        <a:bodyPr/>
        <a:lstStyle/>
        <a:p>
          <a:r>
            <a:rPr lang="es-EC" sz="1400" b="0" dirty="0" smtClean="0">
              <a:solidFill>
                <a:schemeClr val="tx2">
                  <a:lumMod val="50000"/>
                </a:schemeClr>
              </a:solidFill>
            </a:rPr>
            <a:t>Determinar comportamiento del consumo de té; así como la factibilidad de implementar Salas de Té (análisis de gustos, preferencias, conducta de compra, consumo y capacidad de compra en los diferentes estratos sociales de la ciudad de Quito).</a:t>
          </a:r>
          <a:endParaRPr lang="es-EC" sz="1400" dirty="0">
            <a:solidFill>
              <a:schemeClr val="tx2">
                <a:lumMod val="50000"/>
              </a:schemeClr>
            </a:solidFill>
          </a:endParaRPr>
        </a:p>
      </dgm:t>
    </dgm:pt>
    <dgm:pt modelId="{4C9459B8-A097-49E9-A7E5-4DC58453111F}" type="parTrans" cxnId="{417A6F7F-D3B6-458B-8BCC-5F68B47E0DB6}">
      <dgm:prSet/>
      <dgm:spPr/>
      <dgm:t>
        <a:bodyPr/>
        <a:lstStyle/>
        <a:p>
          <a:endParaRPr lang="es-EC"/>
        </a:p>
      </dgm:t>
    </dgm:pt>
    <dgm:pt modelId="{2BE2C8F2-AFEB-443C-BB10-1C5565D74759}" type="sibTrans" cxnId="{417A6F7F-D3B6-458B-8BCC-5F68B47E0DB6}">
      <dgm:prSet/>
      <dgm:spPr/>
      <dgm:t>
        <a:bodyPr/>
        <a:lstStyle/>
        <a:p>
          <a:endParaRPr lang="es-EC"/>
        </a:p>
      </dgm:t>
    </dgm:pt>
    <dgm:pt modelId="{201E7D7C-9527-427C-9F44-BA7F6F9503E3}">
      <dgm:prSet phldrT="[Texto]" custT="1"/>
      <dgm:spPr/>
      <dgm:t>
        <a:bodyPr/>
        <a:lstStyle/>
        <a:p>
          <a:r>
            <a:rPr lang="es-EC" sz="2400" b="1" i="1" dirty="0" smtClean="0">
              <a:solidFill>
                <a:srgbClr val="002060"/>
              </a:solidFill>
            </a:rPr>
            <a:t>Preguntas de Investigación</a:t>
          </a:r>
        </a:p>
      </dgm:t>
    </dgm:pt>
    <dgm:pt modelId="{FE12197E-54A4-4AC1-953B-58C122C6901A}" type="parTrans" cxnId="{3D39C703-7102-486A-B592-7C964933A5B0}">
      <dgm:prSet/>
      <dgm:spPr/>
      <dgm:t>
        <a:bodyPr/>
        <a:lstStyle/>
        <a:p>
          <a:endParaRPr lang="es-EC"/>
        </a:p>
      </dgm:t>
    </dgm:pt>
    <dgm:pt modelId="{DFFE947E-B600-4F0A-8A05-33A1DD081E60}" type="sibTrans" cxnId="{3D39C703-7102-486A-B592-7C964933A5B0}">
      <dgm:prSet/>
      <dgm:spPr/>
      <dgm:t>
        <a:bodyPr/>
        <a:lstStyle/>
        <a:p>
          <a:endParaRPr lang="es-EC"/>
        </a:p>
      </dgm:t>
    </dgm:pt>
    <dgm:pt modelId="{9D762E23-6D04-46EF-8F9C-3754CA157DB9}">
      <dgm:prSet phldrT="[Texto]"/>
      <dgm:spPr/>
      <dgm:t>
        <a:bodyPr/>
        <a:lstStyle/>
        <a:p>
          <a:r>
            <a:rPr lang="es-EC" b="0" dirty="0" smtClean="0">
              <a:solidFill>
                <a:schemeClr val="tx2">
                  <a:lumMod val="50000"/>
                </a:schemeClr>
              </a:solidFill>
            </a:rPr>
            <a:t>¿Existe desconocimiento de las bondades que tiene el consumo del Té y como éste ayuda a mejorar la calidad de vida?</a:t>
          </a:r>
          <a:endParaRPr lang="es-EC" dirty="0">
            <a:solidFill>
              <a:schemeClr val="tx2">
                <a:lumMod val="50000"/>
              </a:schemeClr>
            </a:solidFill>
          </a:endParaRPr>
        </a:p>
      </dgm:t>
    </dgm:pt>
    <dgm:pt modelId="{59C47AA8-272E-490C-8FD6-D00DEA5A6544}" type="parTrans" cxnId="{C6CC26DC-CCB3-4225-A53E-F2DFFF52379E}">
      <dgm:prSet/>
      <dgm:spPr/>
      <dgm:t>
        <a:bodyPr/>
        <a:lstStyle/>
        <a:p>
          <a:endParaRPr lang="es-EC"/>
        </a:p>
      </dgm:t>
    </dgm:pt>
    <dgm:pt modelId="{10813A83-7354-401E-99FD-99CC2509620B}" type="sibTrans" cxnId="{C6CC26DC-CCB3-4225-A53E-F2DFFF52379E}">
      <dgm:prSet/>
      <dgm:spPr/>
      <dgm:t>
        <a:bodyPr/>
        <a:lstStyle/>
        <a:p>
          <a:endParaRPr lang="es-EC"/>
        </a:p>
      </dgm:t>
    </dgm:pt>
    <dgm:pt modelId="{DC2711FB-B938-45CB-BF80-01CA7E4BA450}">
      <dgm:prSet/>
      <dgm:spPr/>
      <dgm:t>
        <a:bodyPr/>
        <a:lstStyle/>
        <a:p>
          <a:r>
            <a:rPr lang="es-EC" b="0" dirty="0" smtClean="0">
              <a:solidFill>
                <a:schemeClr val="tx2">
                  <a:lumMod val="50000"/>
                </a:schemeClr>
              </a:solidFill>
            </a:rPr>
            <a:t>¿Cuáles son los factores que determinan el comportamiento del consumo del Té?</a:t>
          </a:r>
          <a:endParaRPr lang="es-EC" b="1" dirty="0">
            <a:solidFill>
              <a:schemeClr val="tx2">
                <a:lumMod val="50000"/>
              </a:schemeClr>
            </a:solidFill>
          </a:endParaRPr>
        </a:p>
      </dgm:t>
    </dgm:pt>
    <dgm:pt modelId="{D78A8CB7-D35A-4003-A82C-53282A125F98}" type="parTrans" cxnId="{7C3C7C93-6FE3-4779-8CA9-15F339FD09C3}">
      <dgm:prSet/>
      <dgm:spPr/>
      <dgm:t>
        <a:bodyPr/>
        <a:lstStyle/>
        <a:p>
          <a:endParaRPr lang="es-EC"/>
        </a:p>
      </dgm:t>
    </dgm:pt>
    <dgm:pt modelId="{45D41F92-4A47-4617-AAB3-A99FC448A140}" type="sibTrans" cxnId="{7C3C7C93-6FE3-4779-8CA9-15F339FD09C3}">
      <dgm:prSet/>
      <dgm:spPr/>
      <dgm:t>
        <a:bodyPr/>
        <a:lstStyle/>
        <a:p>
          <a:endParaRPr lang="es-EC"/>
        </a:p>
      </dgm:t>
    </dgm:pt>
    <dgm:pt modelId="{52D6FE58-FB02-4E18-87B9-B6CDBBCD9D2A}">
      <dgm:prSet/>
      <dgm:spPr/>
      <dgm:t>
        <a:bodyPr/>
        <a:lstStyle/>
        <a:p>
          <a:r>
            <a:rPr lang="es-EC" b="0" dirty="0" smtClean="0">
              <a:solidFill>
                <a:schemeClr val="tx2">
                  <a:lumMod val="50000"/>
                </a:schemeClr>
              </a:solidFill>
            </a:rPr>
            <a:t>¿Existe la factibilidad de implementar Salas para el consumo de Té en los diferentes estratos sociales de la ciudad de Quito?</a:t>
          </a:r>
          <a:endParaRPr lang="es-EC" b="1" dirty="0">
            <a:solidFill>
              <a:schemeClr val="tx2">
                <a:lumMod val="50000"/>
              </a:schemeClr>
            </a:solidFill>
          </a:endParaRPr>
        </a:p>
      </dgm:t>
    </dgm:pt>
    <dgm:pt modelId="{E81A8B2D-13C5-4C8A-A0EB-060E9699EE1E}" type="parTrans" cxnId="{10C164DF-5CCD-40F5-9663-B34C05A459FE}">
      <dgm:prSet/>
      <dgm:spPr/>
      <dgm:t>
        <a:bodyPr/>
        <a:lstStyle/>
        <a:p>
          <a:endParaRPr lang="es-EC"/>
        </a:p>
      </dgm:t>
    </dgm:pt>
    <dgm:pt modelId="{72CE8EC4-4FE8-40CC-A79C-05383B817765}" type="sibTrans" cxnId="{10C164DF-5CCD-40F5-9663-B34C05A459FE}">
      <dgm:prSet/>
      <dgm:spPr/>
      <dgm:t>
        <a:bodyPr/>
        <a:lstStyle/>
        <a:p>
          <a:endParaRPr lang="es-EC"/>
        </a:p>
      </dgm:t>
    </dgm:pt>
    <dgm:pt modelId="{A7283B62-B759-4FE1-A4A3-1A55F1B5DB68}" type="pres">
      <dgm:prSet presAssocID="{318DC824-373F-4DAD-B866-B86FE6EA16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C21861A-3DB6-4824-A20C-0C3BC6311754}" type="pres">
      <dgm:prSet presAssocID="{201E7D7C-9527-427C-9F44-BA7F6F9503E3}" presName="boxAndChildren" presStyleCnt="0"/>
      <dgm:spPr/>
    </dgm:pt>
    <dgm:pt modelId="{6103AE19-2F00-418D-A644-BFABD36C442E}" type="pres">
      <dgm:prSet presAssocID="{201E7D7C-9527-427C-9F44-BA7F6F9503E3}" presName="parentTextBox" presStyleLbl="node1" presStyleIdx="0" presStyleCnt="2"/>
      <dgm:spPr/>
      <dgm:t>
        <a:bodyPr/>
        <a:lstStyle/>
        <a:p>
          <a:endParaRPr lang="es-EC"/>
        </a:p>
      </dgm:t>
    </dgm:pt>
    <dgm:pt modelId="{B55DD819-BC83-4079-9B94-3DFFC175E0B1}" type="pres">
      <dgm:prSet presAssocID="{201E7D7C-9527-427C-9F44-BA7F6F9503E3}" presName="entireBox" presStyleLbl="node1" presStyleIdx="0" presStyleCnt="2"/>
      <dgm:spPr/>
      <dgm:t>
        <a:bodyPr/>
        <a:lstStyle/>
        <a:p>
          <a:endParaRPr lang="es-EC"/>
        </a:p>
      </dgm:t>
    </dgm:pt>
    <dgm:pt modelId="{D2766EF6-6C52-45B5-A88D-D6E3E157A219}" type="pres">
      <dgm:prSet presAssocID="{201E7D7C-9527-427C-9F44-BA7F6F9503E3}" presName="descendantBox" presStyleCnt="0"/>
      <dgm:spPr/>
    </dgm:pt>
    <dgm:pt modelId="{96AF2865-C710-4278-B776-CFB5FDD11FD4}" type="pres">
      <dgm:prSet presAssocID="{9D762E23-6D04-46EF-8F9C-3754CA157DB9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0F374B-AB34-4BF7-8726-CE41A6B9E4A6}" type="pres">
      <dgm:prSet presAssocID="{DC2711FB-B938-45CB-BF80-01CA7E4BA450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5DC1CC-450D-42AA-AB3B-65F3C77274A9}" type="pres">
      <dgm:prSet presAssocID="{52D6FE58-FB02-4E18-87B9-B6CDBBCD9D2A}" presName="childTextBox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87CB11-1087-4000-80B4-76463B78273C}" type="pres">
      <dgm:prSet presAssocID="{F51B0317-25F2-479B-9FB4-B8664F1628C1}" presName="sp" presStyleCnt="0"/>
      <dgm:spPr/>
    </dgm:pt>
    <dgm:pt modelId="{B73CFF7C-772D-4DDE-A0F2-D6FE56B2A84B}" type="pres">
      <dgm:prSet presAssocID="{D4DBA023-9F65-494C-A1AC-6C5395BD473F}" presName="arrowAndChildren" presStyleCnt="0"/>
      <dgm:spPr/>
    </dgm:pt>
    <dgm:pt modelId="{0FC3AC86-A4F2-48CD-8090-F8391C23D365}" type="pres">
      <dgm:prSet presAssocID="{D4DBA023-9F65-494C-A1AC-6C5395BD473F}" presName="parentTextArrow" presStyleLbl="node1" presStyleIdx="0" presStyleCnt="2"/>
      <dgm:spPr/>
      <dgm:t>
        <a:bodyPr/>
        <a:lstStyle/>
        <a:p>
          <a:endParaRPr lang="es-EC"/>
        </a:p>
      </dgm:t>
    </dgm:pt>
    <dgm:pt modelId="{DAD0F2E3-7E92-491F-8C67-6ABE621FB0E8}" type="pres">
      <dgm:prSet presAssocID="{D4DBA023-9F65-494C-A1AC-6C5395BD473F}" presName="arrow" presStyleLbl="node1" presStyleIdx="1" presStyleCnt="2" custScaleY="90778" custLinFactNeighborY="1208"/>
      <dgm:spPr/>
      <dgm:t>
        <a:bodyPr/>
        <a:lstStyle/>
        <a:p>
          <a:endParaRPr lang="es-EC"/>
        </a:p>
      </dgm:t>
    </dgm:pt>
    <dgm:pt modelId="{BDDB45D3-2FBC-4B0A-84BA-F74B5DA44D2C}" type="pres">
      <dgm:prSet presAssocID="{D4DBA023-9F65-494C-A1AC-6C5395BD473F}" presName="descendantArrow" presStyleCnt="0"/>
      <dgm:spPr/>
    </dgm:pt>
    <dgm:pt modelId="{BF33DDD4-5E7E-40E9-A50F-A31406939718}" type="pres">
      <dgm:prSet presAssocID="{C849D3DB-89AF-49FE-9661-EB4C130C58B8}" presName="childTextArrow" presStyleLbl="fgAccFollowNode1" presStyleIdx="3" presStyleCnt="4" custScaleY="980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E98B813-93BD-4908-99A7-BC93D5031269}" type="presOf" srcId="{201E7D7C-9527-427C-9F44-BA7F6F9503E3}" destId="{6103AE19-2F00-418D-A644-BFABD36C442E}" srcOrd="0" destOrd="0" presId="urn:microsoft.com/office/officeart/2005/8/layout/process4"/>
    <dgm:cxn modelId="{3F91AF2E-0DA5-4E6B-9376-35A6D4D63616}" srcId="{318DC824-373F-4DAD-B866-B86FE6EA164F}" destId="{D4DBA023-9F65-494C-A1AC-6C5395BD473F}" srcOrd="0" destOrd="0" parTransId="{E10AB7C0-14EB-4289-91FA-2A9D95A551F0}" sibTransId="{F51B0317-25F2-479B-9FB4-B8664F1628C1}"/>
    <dgm:cxn modelId="{417A6F7F-D3B6-458B-8BCC-5F68B47E0DB6}" srcId="{D4DBA023-9F65-494C-A1AC-6C5395BD473F}" destId="{C849D3DB-89AF-49FE-9661-EB4C130C58B8}" srcOrd="0" destOrd="0" parTransId="{4C9459B8-A097-49E9-A7E5-4DC58453111F}" sibTransId="{2BE2C8F2-AFEB-443C-BB10-1C5565D74759}"/>
    <dgm:cxn modelId="{0F0D6244-987C-4A09-9019-723C4F9729F5}" type="presOf" srcId="{201E7D7C-9527-427C-9F44-BA7F6F9503E3}" destId="{B55DD819-BC83-4079-9B94-3DFFC175E0B1}" srcOrd="1" destOrd="0" presId="urn:microsoft.com/office/officeart/2005/8/layout/process4"/>
    <dgm:cxn modelId="{7BA7C6E5-0508-40B0-98B6-27DEED1491BC}" type="presOf" srcId="{D4DBA023-9F65-494C-A1AC-6C5395BD473F}" destId="{0FC3AC86-A4F2-48CD-8090-F8391C23D365}" srcOrd="0" destOrd="0" presId="urn:microsoft.com/office/officeart/2005/8/layout/process4"/>
    <dgm:cxn modelId="{0B9420AB-0383-4CB5-BF55-0EDB84C77F06}" type="presOf" srcId="{9D762E23-6D04-46EF-8F9C-3754CA157DB9}" destId="{96AF2865-C710-4278-B776-CFB5FDD11FD4}" srcOrd="0" destOrd="0" presId="urn:microsoft.com/office/officeart/2005/8/layout/process4"/>
    <dgm:cxn modelId="{DF85A9E7-A443-4F5B-A48F-0AB0AD713941}" type="presOf" srcId="{318DC824-373F-4DAD-B866-B86FE6EA164F}" destId="{A7283B62-B759-4FE1-A4A3-1A55F1B5DB68}" srcOrd="0" destOrd="0" presId="urn:microsoft.com/office/officeart/2005/8/layout/process4"/>
    <dgm:cxn modelId="{6DCD7F73-A88E-4E9C-8D81-E662A65C0F40}" type="presOf" srcId="{DC2711FB-B938-45CB-BF80-01CA7E4BA450}" destId="{6B0F374B-AB34-4BF7-8726-CE41A6B9E4A6}" srcOrd="0" destOrd="0" presId="urn:microsoft.com/office/officeart/2005/8/layout/process4"/>
    <dgm:cxn modelId="{3D39C703-7102-486A-B592-7C964933A5B0}" srcId="{318DC824-373F-4DAD-B866-B86FE6EA164F}" destId="{201E7D7C-9527-427C-9F44-BA7F6F9503E3}" srcOrd="1" destOrd="0" parTransId="{FE12197E-54A4-4AC1-953B-58C122C6901A}" sibTransId="{DFFE947E-B600-4F0A-8A05-33A1DD081E60}"/>
    <dgm:cxn modelId="{C6CC26DC-CCB3-4225-A53E-F2DFFF52379E}" srcId="{201E7D7C-9527-427C-9F44-BA7F6F9503E3}" destId="{9D762E23-6D04-46EF-8F9C-3754CA157DB9}" srcOrd="0" destOrd="0" parTransId="{59C47AA8-272E-490C-8FD6-D00DEA5A6544}" sibTransId="{10813A83-7354-401E-99FD-99CC2509620B}"/>
    <dgm:cxn modelId="{85008AA2-8D10-4893-9F0F-8480CE2E6C0A}" type="presOf" srcId="{52D6FE58-FB02-4E18-87B9-B6CDBBCD9D2A}" destId="{935DC1CC-450D-42AA-AB3B-65F3C77274A9}" srcOrd="0" destOrd="0" presId="urn:microsoft.com/office/officeart/2005/8/layout/process4"/>
    <dgm:cxn modelId="{013B6C26-B8E2-49E4-9871-DB62BF5423CA}" type="presOf" srcId="{D4DBA023-9F65-494C-A1AC-6C5395BD473F}" destId="{DAD0F2E3-7E92-491F-8C67-6ABE621FB0E8}" srcOrd="1" destOrd="0" presId="urn:microsoft.com/office/officeart/2005/8/layout/process4"/>
    <dgm:cxn modelId="{7C3C7C93-6FE3-4779-8CA9-15F339FD09C3}" srcId="{201E7D7C-9527-427C-9F44-BA7F6F9503E3}" destId="{DC2711FB-B938-45CB-BF80-01CA7E4BA450}" srcOrd="1" destOrd="0" parTransId="{D78A8CB7-D35A-4003-A82C-53282A125F98}" sibTransId="{45D41F92-4A47-4617-AAB3-A99FC448A140}"/>
    <dgm:cxn modelId="{CF951C17-AF5D-4EE9-A152-988EBB6C7867}" type="presOf" srcId="{C849D3DB-89AF-49FE-9661-EB4C130C58B8}" destId="{BF33DDD4-5E7E-40E9-A50F-A31406939718}" srcOrd="0" destOrd="0" presId="urn:microsoft.com/office/officeart/2005/8/layout/process4"/>
    <dgm:cxn modelId="{10C164DF-5CCD-40F5-9663-B34C05A459FE}" srcId="{201E7D7C-9527-427C-9F44-BA7F6F9503E3}" destId="{52D6FE58-FB02-4E18-87B9-B6CDBBCD9D2A}" srcOrd="2" destOrd="0" parTransId="{E81A8B2D-13C5-4C8A-A0EB-060E9699EE1E}" sibTransId="{72CE8EC4-4FE8-40CC-A79C-05383B817765}"/>
    <dgm:cxn modelId="{103EE2B7-E44A-472D-B420-DBC0CEFA1042}" type="presParOf" srcId="{A7283B62-B759-4FE1-A4A3-1A55F1B5DB68}" destId="{2C21861A-3DB6-4824-A20C-0C3BC6311754}" srcOrd="0" destOrd="0" presId="urn:microsoft.com/office/officeart/2005/8/layout/process4"/>
    <dgm:cxn modelId="{8E0637F8-3BA1-4AFD-AF0C-B5FD2504A665}" type="presParOf" srcId="{2C21861A-3DB6-4824-A20C-0C3BC6311754}" destId="{6103AE19-2F00-418D-A644-BFABD36C442E}" srcOrd="0" destOrd="0" presId="urn:microsoft.com/office/officeart/2005/8/layout/process4"/>
    <dgm:cxn modelId="{049A8127-9BBD-4DE6-A505-88C728C196E2}" type="presParOf" srcId="{2C21861A-3DB6-4824-A20C-0C3BC6311754}" destId="{B55DD819-BC83-4079-9B94-3DFFC175E0B1}" srcOrd="1" destOrd="0" presId="urn:microsoft.com/office/officeart/2005/8/layout/process4"/>
    <dgm:cxn modelId="{8D3F018B-CB51-4A10-A1FA-3B804EDD5F8E}" type="presParOf" srcId="{2C21861A-3DB6-4824-A20C-0C3BC6311754}" destId="{D2766EF6-6C52-45B5-A88D-D6E3E157A219}" srcOrd="2" destOrd="0" presId="urn:microsoft.com/office/officeart/2005/8/layout/process4"/>
    <dgm:cxn modelId="{BE98C177-FE96-40E9-B373-02025F570ED9}" type="presParOf" srcId="{D2766EF6-6C52-45B5-A88D-D6E3E157A219}" destId="{96AF2865-C710-4278-B776-CFB5FDD11FD4}" srcOrd="0" destOrd="0" presId="urn:microsoft.com/office/officeart/2005/8/layout/process4"/>
    <dgm:cxn modelId="{33D77A78-B870-43E0-8104-6CC8B329F768}" type="presParOf" srcId="{D2766EF6-6C52-45B5-A88D-D6E3E157A219}" destId="{6B0F374B-AB34-4BF7-8726-CE41A6B9E4A6}" srcOrd="1" destOrd="0" presId="urn:microsoft.com/office/officeart/2005/8/layout/process4"/>
    <dgm:cxn modelId="{BB481B64-DE70-4290-9B61-FAA833EB206C}" type="presParOf" srcId="{D2766EF6-6C52-45B5-A88D-D6E3E157A219}" destId="{935DC1CC-450D-42AA-AB3B-65F3C77274A9}" srcOrd="2" destOrd="0" presId="urn:microsoft.com/office/officeart/2005/8/layout/process4"/>
    <dgm:cxn modelId="{DC394527-6B1B-4B32-B985-38C8F3F3B4B7}" type="presParOf" srcId="{A7283B62-B759-4FE1-A4A3-1A55F1B5DB68}" destId="{CA87CB11-1087-4000-80B4-76463B78273C}" srcOrd="1" destOrd="0" presId="urn:microsoft.com/office/officeart/2005/8/layout/process4"/>
    <dgm:cxn modelId="{4E0F06FE-4E86-46B0-BC65-9DBC2CC22763}" type="presParOf" srcId="{A7283B62-B759-4FE1-A4A3-1A55F1B5DB68}" destId="{B73CFF7C-772D-4DDE-A0F2-D6FE56B2A84B}" srcOrd="2" destOrd="0" presId="urn:microsoft.com/office/officeart/2005/8/layout/process4"/>
    <dgm:cxn modelId="{910261AE-80E7-468C-9A9E-A28551D6510F}" type="presParOf" srcId="{B73CFF7C-772D-4DDE-A0F2-D6FE56B2A84B}" destId="{0FC3AC86-A4F2-48CD-8090-F8391C23D365}" srcOrd="0" destOrd="0" presId="urn:microsoft.com/office/officeart/2005/8/layout/process4"/>
    <dgm:cxn modelId="{11E150F6-6067-44A3-B252-5ADCA61BF437}" type="presParOf" srcId="{B73CFF7C-772D-4DDE-A0F2-D6FE56B2A84B}" destId="{DAD0F2E3-7E92-491F-8C67-6ABE621FB0E8}" srcOrd="1" destOrd="0" presId="urn:microsoft.com/office/officeart/2005/8/layout/process4"/>
    <dgm:cxn modelId="{ED56E47B-9E9F-4D61-AA6B-C61BE5F22918}" type="presParOf" srcId="{B73CFF7C-772D-4DDE-A0F2-D6FE56B2A84B}" destId="{BDDB45D3-2FBC-4B0A-84BA-F74B5DA44D2C}" srcOrd="2" destOrd="0" presId="urn:microsoft.com/office/officeart/2005/8/layout/process4"/>
    <dgm:cxn modelId="{C03FE43B-4291-4985-977B-A3F6A78E287B}" type="presParOf" srcId="{BDDB45D3-2FBC-4B0A-84BA-F74B5DA44D2C}" destId="{BF33DDD4-5E7E-40E9-A50F-A31406939718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1BEC94-9E23-421E-8668-3AABEDA60986}" type="doc">
      <dgm:prSet loTypeId="urn:microsoft.com/office/officeart/2005/8/layout/hList1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C91642A4-0521-4C7A-99E5-65C84FE3F94A}">
      <dgm:prSet phldrT="[Texto]" custT="1"/>
      <dgm:spPr/>
      <dgm:t>
        <a:bodyPr/>
        <a:lstStyle/>
        <a:p>
          <a:r>
            <a:rPr lang="es-ES" sz="1600" b="1" i="1" dirty="0" smtClean="0">
              <a:solidFill>
                <a:srgbClr val="002060"/>
              </a:solidFill>
            </a:rPr>
            <a:t>Métodos de Investigación</a:t>
          </a:r>
          <a:endParaRPr lang="en-US" sz="1600" b="1" i="1" dirty="0">
            <a:solidFill>
              <a:srgbClr val="002060"/>
            </a:solidFill>
          </a:endParaRPr>
        </a:p>
      </dgm:t>
    </dgm:pt>
    <dgm:pt modelId="{5BBE15D2-4169-4245-8863-EE7AB5ED8A89}" type="parTrans" cxnId="{02088B63-34E6-496F-90E1-13DAA1183FB4}">
      <dgm:prSet/>
      <dgm:spPr/>
      <dgm:t>
        <a:bodyPr/>
        <a:lstStyle/>
        <a:p>
          <a:endParaRPr lang="en-US" sz="1600">
            <a:solidFill>
              <a:srgbClr val="002060"/>
            </a:solidFill>
          </a:endParaRPr>
        </a:p>
      </dgm:t>
    </dgm:pt>
    <dgm:pt modelId="{6E605F4C-96E2-4986-A941-2F06EB189E20}" type="sibTrans" cxnId="{02088B63-34E6-496F-90E1-13DAA1183FB4}">
      <dgm:prSet/>
      <dgm:spPr/>
      <dgm:t>
        <a:bodyPr/>
        <a:lstStyle/>
        <a:p>
          <a:endParaRPr lang="en-US" sz="1600">
            <a:solidFill>
              <a:srgbClr val="002060"/>
            </a:solidFill>
          </a:endParaRPr>
        </a:p>
      </dgm:t>
    </dgm:pt>
    <dgm:pt modelId="{E3E969CF-47A2-469A-8FF9-1A0188BFE917}">
      <dgm:prSet phldrT="[Texto]" custT="1"/>
      <dgm:spPr/>
      <dgm:t>
        <a:bodyPr/>
        <a:lstStyle/>
        <a:p>
          <a:r>
            <a:rPr lang="en-US" sz="1600" b="1" i="1" dirty="0" smtClean="0">
              <a:solidFill>
                <a:srgbClr val="002060"/>
              </a:solidFill>
            </a:rPr>
            <a:t>Técnicas</a:t>
          </a:r>
          <a:endParaRPr lang="en-US" sz="1600" b="1" i="1" dirty="0">
            <a:solidFill>
              <a:srgbClr val="002060"/>
            </a:solidFill>
          </a:endParaRPr>
        </a:p>
      </dgm:t>
    </dgm:pt>
    <dgm:pt modelId="{E9304D70-3EF8-47E5-B3DE-EF9013722BC9}" type="parTrans" cxnId="{6EBB8F9F-994D-4F85-9E89-67ACDD5A0549}">
      <dgm:prSet/>
      <dgm:spPr/>
      <dgm:t>
        <a:bodyPr/>
        <a:lstStyle/>
        <a:p>
          <a:endParaRPr lang="en-US" sz="1600">
            <a:solidFill>
              <a:srgbClr val="002060"/>
            </a:solidFill>
          </a:endParaRPr>
        </a:p>
      </dgm:t>
    </dgm:pt>
    <dgm:pt modelId="{C7D4F5E9-F6C6-41CD-9504-A4999D8EDE77}" type="sibTrans" cxnId="{6EBB8F9F-994D-4F85-9E89-67ACDD5A0549}">
      <dgm:prSet/>
      <dgm:spPr/>
      <dgm:t>
        <a:bodyPr/>
        <a:lstStyle/>
        <a:p>
          <a:endParaRPr lang="en-US" sz="1600">
            <a:solidFill>
              <a:srgbClr val="002060"/>
            </a:solidFill>
          </a:endParaRPr>
        </a:p>
      </dgm:t>
    </dgm:pt>
    <dgm:pt modelId="{E46C4894-C804-4A25-9CF9-29251B249DB8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2060"/>
              </a:solidFill>
            </a:rPr>
            <a:t> Encuestas (cuantitativo).</a:t>
          </a:r>
          <a:endParaRPr lang="en-US" sz="1600" dirty="0">
            <a:solidFill>
              <a:srgbClr val="002060"/>
            </a:solidFill>
          </a:endParaRPr>
        </a:p>
      </dgm:t>
    </dgm:pt>
    <dgm:pt modelId="{5FA0F162-AF38-42C8-8A15-FE5EF985B2D8}" type="parTrans" cxnId="{92BE3085-C382-4882-B670-219004415F99}">
      <dgm:prSet/>
      <dgm:spPr/>
      <dgm:t>
        <a:bodyPr/>
        <a:lstStyle/>
        <a:p>
          <a:endParaRPr lang="en-US" sz="1600">
            <a:solidFill>
              <a:srgbClr val="002060"/>
            </a:solidFill>
          </a:endParaRPr>
        </a:p>
      </dgm:t>
    </dgm:pt>
    <dgm:pt modelId="{5F9F0FBA-D004-432B-A99C-B4F07A652C34}" type="sibTrans" cxnId="{92BE3085-C382-4882-B670-219004415F99}">
      <dgm:prSet/>
      <dgm:spPr/>
      <dgm:t>
        <a:bodyPr/>
        <a:lstStyle/>
        <a:p>
          <a:endParaRPr lang="en-US" sz="1600">
            <a:solidFill>
              <a:srgbClr val="002060"/>
            </a:solidFill>
          </a:endParaRPr>
        </a:p>
      </dgm:t>
    </dgm:pt>
    <dgm:pt modelId="{EA7D33FC-0EA3-4E8D-9825-20D4B9B3EF3B}">
      <dgm:prSet phldrT="[Texto]" custT="1"/>
      <dgm:spPr/>
      <dgm:t>
        <a:bodyPr/>
        <a:lstStyle/>
        <a:p>
          <a:r>
            <a:rPr lang="en-US" sz="1600" b="1" i="1" dirty="0" smtClean="0">
              <a:solidFill>
                <a:srgbClr val="002060"/>
              </a:solidFill>
            </a:rPr>
            <a:t>Instrumentos</a:t>
          </a:r>
          <a:endParaRPr lang="en-US" sz="1600" b="1" i="1" dirty="0">
            <a:solidFill>
              <a:srgbClr val="002060"/>
            </a:solidFill>
          </a:endParaRPr>
        </a:p>
      </dgm:t>
    </dgm:pt>
    <dgm:pt modelId="{1D23BE6A-5AF6-476D-8F6F-149103F9992C}" type="parTrans" cxnId="{FC808824-AFE6-4917-A798-CACA30362901}">
      <dgm:prSet/>
      <dgm:spPr/>
      <dgm:t>
        <a:bodyPr/>
        <a:lstStyle/>
        <a:p>
          <a:endParaRPr lang="en-US"/>
        </a:p>
      </dgm:t>
    </dgm:pt>
    <dgm:pt modelId="{441B204E-897E-4E49-9269-C05DDA0174F1}" type="sibTrans" cxnId="{FC808824-AFE6-4917-A798-CACA30362901}">
      <dgm:prSet/>
      <dgm:spPr/>
      <dgm:t>
        <a:bodyPr/>
        <a:lstStyle/>
        <a:p>
          <a:endParaRPr lang="en-US"/>
        </a:p>
      </dgm:t>
    </dgm:pt>
    <dgm:pt modelId="{9DC8B354-ADD2-453C-A12B-92E7024F185C}">
      <dgm:prSet phldrT="[Texto]" custT="1"/>
      <dgm:spPr/>
      <dgm:t>
        <a:bodyPr/>
        <a:lstStyle/>
        <a:p>
          <a:r>
            <a:rPr lang="en-US" sz="1600" b="1" i="1" dirty="0" smtClean="0">
              <a:solidFill>
                <a:srgbClr val="002060"/>
              </a:solidFill>
            </a:rPr>
            <a:t>Recolección de datos</a:t>
          </a:r>
          <a:endParaRPr lang="en-US" sz="1600" b="1" i="1" dirty="0">
            <a:solidFill>
              <a:srgbClr val="002060"/>
            </a:solidFill>
          </a:endParaRPr>
        </a:p>
      </dgm:t>
    </dgm:pt>
    <dgm:pt modelId="{9DFE4F0E-972D-4C39-86FD-FB09554E3CCD}" type="parTrans" cxnId="{B1F6BA55-54FD-4344-86D5-73DE0C2732FE}">
      <dgm:prSet/>
      <dgm:spPr/>
      <dgm:t>
        <a:bodyPr/>
        <a:lstStyle/>
        <a:p>
          <a:endParaRPr lang="es-EC"/>
        </a:p>
      </dgm:t>
    </dgm:pt>
    <dgm:pt modelId="{52F6765B-F752-4A09-959D-419F42B777F0}" type="sibTrans" cxnId="{B1F6BA55-54FD-4344-86D5-73DE0C2732FE}">
      <dgm:prSet/>
      <dgm:spPr/>
      <dgm:t>
        <a:bodyPr/>
        <a:lstStyle/>
        <a:p>
          <a:endParaRPr lang="es-EC"/>
        </a:p>
      </dgm:t>
    </dgm:pt>
    <dgm:pt modelId="{18FF1E73-B2DF-4F33-8EE2-84ECDED5082D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2060"/>
              </a:solidFill>
            </a:rPr>
            <a:t> Cuestionarios. </a:t>
          </a:r>
          <a:endParaRPr lang="en-US" sz="1600" dirty="0">
            <a:solidFill>
              <a:srgbClr val="002060"/>
            </a:solidFill>
          </a:endParaRPr>
        </a:p>
      </dgm:t>
    </dgm:pt>
    <dgm:pt modelId="{CD34A8D5-24AA-44DA-ACCF-7024870EA786}" type="parTrans" cxnId="{F0035091-2FB8-4DB1-9CB0-3F1090F10244}">
      <dgm:prSet/>
      <dgm:spPr/>
      <dgm:t>
        <a:bodyPr/>
        <a:lstStyle/>
        <a:p>
          <a:endParaRPr lang="es-EC"/>
        </a:p>
      </dgm:t>
    </dgm:pt>
    <dgm:pt modelId="{7393CA20-1D28-44EF-954D-955231C5C7B1}" type="sibTrans" cxnId="{F0035091-2FB8-4DB1-9CB0-3F1090F10244}">
      <dgm:prSet/>
      <dgm:spPr/>
      <dgm:t>
        <a:bodyPr/>
        <a:lstStyle/>
        <a:p>
          <a:endParaRPr lang="es-EC"/>
        </a:p>
      </dgm:t>
    </dgm:pt>
    <dgm:pt modelId="{A78A909C-339F-40BF-B4ED-0961DBC74CC5}">
      <dgm:prSet phldrT="[Texto]" custT="1"/>
      <dgm:spPr/>
      <dgm:t>
        <a:bodyPr/>
        <a:lstStyle/>
        <a:p>
          <a:endParaRPr lang="en-US" sz="1600" dirty="0">
            <a:solidFill>
              <a:srgbClr val="002060"/>
            </a:solidFill>
          </a:endParaRPr>
        </a:p>
      </dgm:t>
    </dgm:pt>
    <dgm:pt modelId="{2F15D767-D8D0-4142-AA95-400336E15D34}" type="parTrans" cxnId="{C884A686-EBD5-4BF9-BA32-96BCBBB4D8AE}">
      <dgm:prSet/>
      <dgm:spPr/>
      <dgm:t>
        <a:bodyPr/>
        <a:lstStyle/>
        <a:p>
          <a:endParaRPr lang="es-EC"/>
        </a:p>
      </dgm:t>
    </dgm:pt>
    <dgm:pt modelId="{111218D2-33B1-4717-A256-4A5B28A20A1B}" type="sibTrans" cxnId="{C884A686-EBD5-4BF9-BA32-96BCBBB4D8AE}">
      <dgm:prSet/>
      <dgm:spPr/>
      <dgm:t>
        <a:bodyPr/>
        <a:lstStyle/>
        <a:p>
          <a:endParaRPr lang="es-EC"/>
        </a:p>
      </dgm:t>
    </dgm:pt>
    <dgm:pt modelId="{ED9920EA-9E7C-4839-AF19-5A21305035D7}">
      <dgm:prSet custT="1"/>
      <dgm:spPr/>
      <dgm:t>
        <a:bodyPr/>
        <a:lstStyle/>
        <a:p>
          <a:r>
            <a:rPr lang="es-ES" sz="1400" b="1" i="1" dirty="0" smtClean="0">
              <a:solidFill>
                <a:srgbClr val="C00000"/>
              </a:solidFill>
            </a:rPr>
            <a:t>Fuentes Primarias: </a:t>
          </a:r>
          <a:r>
            <a:rPr lang="es-ES" sz="1400" dirty="0" smtClean="0">
              <a:solidFill>
                <a:srgbClr val="002060"/>
              </a:solidFill>
            </a:rPr>
            <a:t>Encuestas, entrevistas a expertos y </a:t>
          </a:r>
          <a:r>
            <a:rPr lang="es-ES" sz="1400" dirty="0" err="1" smtClean="0">
              <a:solidFill>
                <a:srgbClr val="002060"/>
              </a:solidFill>
            </a:rPr>
            <a:t>focus</a:t>
          </a:r>
          <a:r>
            <a:rPr lang="es-ES" sz="1400" dirty="0" smtClean="0">
              <a:solidFill>
                <a:srgbClr val="002060"/>
              </a:solidFill>
            </a:rPr>
            <a:t> group.</a:t>
          </a:r>
          <a:endParaRPr lang="es-EC" sz="1400" dirty="0"/>
        </a:p>
      </dgm:t>
    </dgm:pt>
    <dgm:pt modelId="{A4D6E1CA-185F-40EE-9D7E-250E2DF8252B}" type="parTrans" cxnId="{CC20CF8A-3F76-4AF3-B9E9-D66D011847A1}">
      <dgm:prSet/>
      <dgm:spPr/>
      <dgm:t>
        <a:bodyPr/>
        <a:lstStyle/>
        <a:p>
          <a:endParaRPr lang="es-EC"/>
        </a:p>
      </dgm:t>
    </dgm:pt>
    <dgm:pt modelId="{F3AB6152-EBF8-4908-B193-E3063DA7BEC9}" type="sibTrans" cxnId="{CC20CF8A-3F76-4AF3-B9E9-D66D011847A1}">
      <dgm:prSet/>
      <dgm:spPr/>
      <dgm:t>
        <a:bodyPr/>
        <a:lstStyle/>
        <a:p>
          <a:endParaRPr lang="es-EC"/>
        </a:p>
      </dgm:t>
    </dgm:pt>
    <dgm:pt modelId="{E9DA9B8D-705B-4274-B91A-7DFB352D37DE}">
      <dgm:prSet custT="1"/>
      <dgm:spPr/>
      <dgm:t>
        <a:bodyPr/>
        <a:lstStyle/>
        <a:p>
          <a:r>
            <a:rPr lang="es-ES" sz="1400" b="1" i="1" dirty="0" smtClean="0">
              <a:solidFill>
                <a:srgbClr val="C00000"/>
              </a:solidFill>
            </a:rPr>
            <a:t>Fuentes Secundarias: </a:t>
          </a:r>
          <a:r>
            <a:rPr lang="es-ES" sz="1400" dirty="0" smtClean="0">
              <a:solidFill>
                <a:srgbClr val="002060"/>
              </a:solidFill>
            </a:rPr>
            <a:t>Publicaciones (INEC, Banco Central, revistas, libros, internet).</a:t>
          </a:r>
          <a:endParaRPr lang="en-US" sz="1400" dirty="0">
            <a:solidFill>
              <a:srgbClr val="002060"/>
            </a:solidFill>
          </a:endParaRPr>
        </a:p>
      </dgm:t>
    </dgm:pt>
    <dgm:pt modelId="{7C2674F0-32AB-4211-AB69-79AE8F605D5A}" type="parTrans" cxnId="{F3823921-9A92-467C-8216-A8E799AE004F}">
      <dgm:prSet/>
      <dgm:spPr/>
      <dgm:t>
        <a:bodyPr/>
        <a:lstStyle/>
        <a:p>
          <a:endParaRPr lang="es-EC"/>
        </a:p>
      </dgm:t>
    </dgm:pt>
    <dgm:pt modelId="{23A65833-3310-4F52-8D27-78C0480D427E}" type="sibTrans" cxnId="{F3823921-9A92-467C-8216-A8E799AE004F}">
      <dgm:prSet/>
      <dgm:spPr/>
      <dgm:t>
        <a:bodyPr/>
        <a:lstStyle/>
        <a:p>
          <a:endParaRPr lang="es-EC"/>
        </a:p>
      </dgm:t>
    </dgm:pt>
    <dgm:pt modelId="{85045204-89A8-4B38-B911-8E1463B54322}">
      <dgm:prSet phldrT="[Texto]" custT="1"/>
      <dgm:spPr/>
      <dgm:t>
        <a:bodyPr/>
        <a:lstStyle/>
        <a:p>
          <a:r>
            <a:rPr lang="es-ES" sz="1600" b="1" i="1" dirty="0" smtClean="0">
              <a:solidFill>
                <a:srgbClr val="C00000"/>
              </a:solidFill>
            </a:rPr>
            <a:t>Deductivo: </a:t>
          </a:r>
          <a:r>
            <a:rPr lang="es-EC" sz="1600" dirty="0" smtClean="0">
              <a:solidFill>
                <a:schemeClr val="accent1">
                  <a:lumMod val="50000"/>
                </a:schemeClr>
              </a:solidFill>
            </a:rPr>
            <a:t>investigación  cuantitativa</a:t>
          </a:r>
          <a:endParaRPr lang="en-US" sz="1600" dirty="0">
            <a:solidFill>
              <a:schemeClr val="accent1">
                <a:lumMod val="50000"/>
              </a:schemeClr>
            </a:solidFill>
          </a:endParaRPr>
        </a:p>
      </dgm:t>
    </dgm:pt>
    <dgm:pt modelId="{55F4BD4F-A95A-49A1-9621-3A72C15CEAD3}" type="parTrans" cxnId="{E796010B-D8FF-4E60-AD21-D59D60D484A6}">
      <dgm:prSet/>
      <dgm:spPr/>
      <dgm:t>
        <a:bodyPr/>
        <a:lstStyle/>
        <a:p>
          <a:endParaRPr lang="es-EC"/>
        </a:p>
      </dgm:t>
    </dgm:pt>
    <dgm:pt modelId="{19F1254C-5F1A-4C20-98C1-73730A2DB029}" type="sibTrans" cxnId="{E796010B-D8FF-4E60-AD21-D59D60D484A6}">
      <dgm:prSet/>
      <dgm:spPr/>
      <dgm:t>
        <a:bodyPr/>
        <a:lstStyle/>
        <a:p>
          <a:endParaRPr lang="es-EC"/>
        </a:p>
      </dgm:t>
    </dgm:pt>
    <dgm:pt modelId="{5C05B19D-D466-416A-966D-F719B5A49BD6}">
      <dgm:prSet phldrT="[Texto]" custT="1"/>
      <dgm:spPr/>
      <dgm:t>
        <a:bodyPr/>
        <a:lstStyle/>
        <a:p>
          <a:endParaRPr lang="en-US" sz="1600" dirty="0">
            <a:solidFill>
              <a:srgbClr val="002060"/>
            </a:solidFill>
          </a:endParaRPr>
        </a:p>
      </dgm:t>
    </dgm:pt>
    <dgm:pt modelId="{548B2535-E291-4ECE-B11E-0888F7923AFE}" type="parTrans" cxnId="{2E0DC6B3-319D-4AB8-878B-009EE59335F6}">
      <dgm:prSet/>
      <dgm:spPr/>
      <dgm:t>
        <a:bodyPr/>
        <a:lstStyle/>
        <a:p>
          <a:endParaRPr lang="es-EC"/>
        </a:p>
      </dgm:t>
    </dgm:pt>
    <dgm:pt modelId="{631B341D-A181-40A4-917D-801FA288191C}" type="sibTrans" cxnId="{2E0DC6B3-319D-4AB8-878B-009EE59335F6}">
      <dgm:prSet/>
      <dgm:spPr/>
      <dgm:t>
        <a:bodyPr/>
        <a:lstStyle/>
        <a:p>
          <a:endParaRPr lang="es-EC"/>
        </a:p>
      </dgm:t>
    </dgm:pt>
    <dgm:pt modelId="{253F634E-3428-4141-8AE0-B708F40E83C9}">
      <dgm:prSet phldrT="[Texto]" custT="1"/>
      <dgm:spPr/>
      <dgm:t>
        <a:bodyPr/>
        <a:lstStyle/>
        <a:p>
          <a:r>
            <a:rPr lang="es-ES" sz="1600" b="1" i="1" dirty="0" smtClean="0">
              <a:solidFill>
                <a:srgbClr val="C00000"/>
              </a:solidFill>
            </a:rPr>
            <a:t>Inductivo: </a:t>
          </a:r>
          <a:r>
            <a:rPr lang="es-EC" sz="1600" dirty="0" smtClean="0">
              <a:solidFill>
                <a:schemeClr val="accent1">
                  <a:lumMod val="50000"/>
                </a:schemeClr>
              </a:solidFill>
            </a:rPr>
            <a:t>Investigación cualitativa  (técnicas observación y entrevista no estructurada).</a:t>
          </a:r>
          <a:endParaRPr lang="en-US" sz="1600" b="1" u="sng" dirty="0">
            <a:solidFill>
              <a:srgbClr val="C00000"/>
            </a:solidFill>
          </a:endParaRPr>
        </a:p>
      </dgm:t>
    </dgm:pt>
    <dgm:pt modelId="{06E3EBB3-EF18-407E-98EA-1B9A284A0EB7}" type="parTrans" cxnId="{A3FEBA9D-FA47-4BEA-946E-2DA937F65BC0}">
      <dgm:prSet/>
      <dgm:spPr/>
      <dgm:t>
        <a:bodyPr/>
        <a:lstStyle/>
        <a:p>
          <a:endParaRPr lang="es-EC"/>
        </a:p>
      </dgm:t>
    </dgm:pt>
    <dgm:pt modelId="{B9B3138D-C040-4037-8F70-08FCF7FFEB50}" type="sibTrans" cxnId="{A3FEBA9D-FA47-4BEA-946E-2DA937F65BC0}">
      <dgm:prSet/>
      <dgm:spPr/>
      <dgm:t>
        <a:bodyPr/>
        <a:lstStyle/>
        <a:p>
          <a:endParaRPr lang="es-EC"/>
        </a:p>
      </dgm:t>
    </dgm:pt>
    <dgm:pt modelId="{E82DFF87-8FCC-447A-9CFB-6EA20B74754A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2060"/>
              </a:solidFill>
            </a:rPr>
            <a:t>Entrevistas a expertos y </a:t>
          </a:r>
          <a:r>
            <a:rPr lang="es-ES" sz="1600" dirty="0" err="1" smtClean="0">
              <a:solidFill>
                <a:srgbClr val="002060"/>
              </a:solidFill>
            </a:rPr>
            <a:t>Focus</a:t>
          </a:r>
          <a:r>
            <a:rPr lang="es-ES" sz="1600" dirty="0" smtClean="0">
              <a:solidFill>
                <a:srgbClr val="002060"/>
              </a:solidFill>
            </a:rPr>
            <a:t> </a:t>
          </a:r>
          <a:r>
            <a:rPr lang="es-ES" sz="1600" dirty="0" err="1" smtClean="0">
              <a:solidFill>
                <a:srgbClr val="002060"/>
              </a:solidFill>
            </a:rPr>
            <a:t>Group</a:t>
          </a:r>
          <a:r>
            <a:rPr lang="es-ES" sz="1600" dirty="0" smtClean="0">
              <a:solidFill>
                <a:srgbClr val="002060"/>
              </a:solidFill>
            </a:rPr>
            <a:t> (cualitativo).</a:t>
          </a:r>
          <a:endParaRPr lang="en-US" sz="1600" dirty="0">
            <a:solidFill>
              <a:srgbClr val="002060"/>
            </a:solidFill>
          </a:endParaRPr>
        </a:p>
      </dgm:t>
    </dgm:pt>
    <dgm:pt modelId="{8A396363-72B9-43D8-859F-748610D8057E}" type="parTrans" cxnId="{3DA37BE8-2F39-43CC-8FEE-0E69C5F3B572}">
      <dgm:prSet/>
      <dgm:spPr/>
    </dgm:pt>
    <dgm:pt modelId="{1A2AA335-C96A-4F99-A9BE-A805C10975CD}" type="sibTrans" cxnId="{3DA37BE8-2F39-43CC-8FEE-0E69C5F3B572}">
      <dgm:prSet/>
      <dgm:spPr/>
    </dgm:pt>
    <dgm:pt modelId="{41C34C4B-514B-4193-A8D8-AEE57F521939}">
      <dgm:prSet phldrT="[Texto]" custT="1"/>
      <dgm:spPr/>
      <dgm:t>
        <a:bodyPr/>
        <a:lstStyle/>
        <a:p>
          <a:endParaRPr lang="en-US" sz="1600" dirty="0">
            <a:solidFill>
              <a:srgbClr val="002060"/>
            </a:solidFill>
          </a:endParaRPr>
        </a:p>
      </dgm:t>
    </dgm:pt>
    <dgm:pt modelId="{C0572936-0ED4-4B02-9C0D-FFD1AC896169}" type="parTrans" cxnId="{F40B3376-2A40-4302-9B64-824F286FC6FF}">
      <dgm:prSet/>
      <dgm:spPr/>
    </dgm:pt>
    <dgm:pt modelId="{017E4D77-06EB-48DF-AC25-1BBD60631BEB}" type="sibTrans" cxnId="{F40B3376-2A40-4302-9B64-824F286FC6FF}">
      <dgm:prSet/>
      <dgm:spPr/>
    </dgm:pt>
    <dgm:pt modelId="{7A5E3ACE-B380-4A66-99BF-C028ADEC4EBB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2060"/>
              </a:solidFill>
            </a:rPr>
            <a:t>Formularios de entrevistas y guías de discusión grupal.</a:t>
          </a:r>
          <a:endParaRPr lang="en-US" sz="1600" dirty="0">
            <a:solidFill>
              <a:srgbClr val="002060"/>
            </a:solidFill>
          </a:endParaRPr>
        </a:p>
      </dgm:t>
    </dgm:pt>
    <dgm:pt modelId="{E7F530F3-04D5-4C11-82AA-D387F6EAECDD}" type="parTrans" cxnId="{645C23F1-6573-48D2-8499-5D88766D568B}">
      <dgm:prSet/>
      <dgm:spPr/>
    </dgm:pt>
    <dgm:pt modelId="{2CA85927-D7D5-4A7C-B300-68C68581ED16}" type="sibTrans" cxnId="{645C23F1-6573-48D2-8499-5D88766D568B}">
      <dgm:prSet/>
      <dgm:spPr/>
    </dgm:pt>
    <dgm:pt modelId="{F248A70E-E33E-402A-8952-27BE1D5C9BED}">
      <dgm:prSet phldrT="[Texto]" custT="1"/>
      <dgm:spPr/>
      <dgm:t>
        <a:bodyPr/>
        <a:lstStyle/>
        <a:p>
          <a:endParaRPr lang="en-US" sz="1600" dirty="0">
            <a:solidFill>
              <a:srgbClr val="002060"/>
            </a:solidFill>
          </a:endParaRPr>
        </a:p>
      </dgm:t>
    </dgm:pt>
    <dgm:pt modelId="{A0596F62-3110-4B86-A6A1-947E6F4A9716}" type="parTrans" cxnId="{3864D7CE-B194-4295-9A6A-FDEF22BE4144}">
      <dgm:prSet/>
      <dgm:spPr/>
    </dgm:pt>
    <dgm:pt modelId="{8102E98E-B14E-4FE3-A961-CA57EDEDD2E2}" type="sibTrans" cxnId="{3864D7CE-B194-4295-9A6A-FDEF22BE4144}">
      <dgm:prSet/>
      <dgm:spPr/>
    </dgm:pt>
    <dgm:pt modelId="{ED229520-9E42-416D-96FA-CE305698E240}" type="pres">
      <dgm:prSet presAssocID="{AE1BEC94-9E23-421E-8668-3AABEDA609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9B9D5F-64F7-41DA-B314-429F7CF72D6B}" type="pres">
      <dgm:prSet presAssocID="{C91642A4-0521-4C7A-99E5-65C84FE3F94A}" presName="composite" presStyleCnt="0"/>
      <dgm:spPr/>
    </dgm:pt>
    <dgm:pt modelId="{3164CD48-F57B-4853-BA8B-93E8F7299D0D}" type="pres">
      <dgm:prSet presAssocID="{C91642A4-0521-4C7A-99E5-65C84FE3F94A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4626C-8B0C-436B-88EF-30ABD6844239}" type="pres">
      <dgm:prSet presAssocID="{C91642A4-0521-4C7A-99E5-65C84FE3F94A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87302-370B-4941-BE0D-1549ACADDD5A}" type="pres">
      <dgm:prSet presAssocID="{6E605F4C-96E2-4986-A941-2F06EB189E20}" presName="space" presStyleCnt="0"/>
      <dgm:spPr/>
    </dgm:pt>
    <dgm:pt modelId="{2D704B30-A807-4215-A0DD-177029107BB9}" type="pres">
      <dgm:prSet presAssocID="{E3E969CF-47A2-469A-8FF9-1A0188BFE917}" presName="composite" presStyleCnt="0"/>
      <dgm:spPr/>
    </dgm:pt>
    <dgm:pt modelId="{1956FE59-BB69-4921-AAA5-284AB0311A86}" type="pres">
      <dgm:prSet presAssocID="{E3E969CF-47A2-469A-8FF9-1A0188BFE917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8DA60B-F952-4EDC-AFB6-0E45491458ED}" type="pres">
      <dgm:prSet presAssocID="{E3E969CF-47A2-469A-8FF9-1A0188BFE917}" presName="desTx" presStyleLbl="alignAccFollowNode1" presStyleIdx="1" presStyleCnt="4" custLinFactNeighborX="-2550" custLinFactNeighborY="50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3DE32F-BEA2-47DA-B24C-52700E5C484D}" type="pres">
      <dgm:prSet presAssocID="{C7D4F5E9-F6C6-41CD-9504-A4999D8EDE77}" presName="space" presStyleCnt="0"/>
      <dgm:spPr/>
    </dgm:pt>
    <dgm:pt modelId="{5D14C169-2C9F-4179-9E9F-D65D66C52F41}" type="pres">
      <dgm:prSet presAssocID="{EA7D33FC-0EA3-4E8D-9825-20D4B9B3EF3B}" presName="composite" presStyleCnt="0"/>
      <dgm:spPr/>
    </dgm:pt>
    <dgm:pt modelId="{C6059E0A-7BA1-4FD0-AA82-6BA96CA5F315}" type="pres">
      <dgm:prSet presAssocID="{EA7D33FC-0EA3-4E8D-9825-20D4B9B3EF3B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74D226-9F19-4711-A5F8-EE309C123013}" type="pres">
      <dgm:prSet presAssocID="{EA7D33FC-0EA3-4E8D-9825-20D4B9B3EF3B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28A08C-6CF7-44F1-A758-0EC824A8ACA3}" type="pres">
      <dgm:prSet presAssocID="{441B204E-897E-4E49-9269-C05DDA0174F1}" presName="space" presStyleCnt="0"/>
      <dgm:spPr/>
    </dgm:pt>
    <dgm:pt modelId="{BAA09093-00A9-4743-9DA7-0D16409004B7}" type="pres">
      <dgm:prSet presAssocID="{9DC8B354-ADD2-453C-A12B-92E7024F185C}" presName="composite" presStyleCnt="0"/>
      <dgm:spPr/>
    </dgm:pt>
    <dgm:pt modelId="{B49C0606-8EF0-4DF3-AB66-BE344C33885F}" type="pres">
      <dgm:prSet presAssocID="{9DC8B354-ADD2-453C-A12B-92E7024F185C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ED53CB-3AD5-4C5B-9C34-0CA4A66D2A29}" type="pres">
      <dgm:prSet presAssocID="{9DC8B354-ADD2-453C-A12B-92E7024F185C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C808824-AFE6-4917-A798-CACA30362901}" srcId="{AE1BEC94-9E23-421E-8668-3AABEDA60986}" destId="{EA7D33FC-0EA3-4E8D-9825-20D4B9B3EF3B}" srcOrd="2" destOrd="0" parTransId="{1D23BE6A-5AF6-476D-8F6F-149103F9992C}" sibTransId="{441B204E-897E-4E49-9269-C05DDA0174F1}"/>
    <dgm:cxn modelId="{645C23F1-6573-48D2-8499-5D88766D568B}" srcId="{EA7D33FC-0EA3-4E8D-9825-20D4B9B3EF3B}" destId="{7A5E3ACE-B380-4A66-99BF-C028ADEC4EBB}" srcOrd="0" destOrd="0" parTransId="{E7F530F3-04D5-4C11-82AA-D387F6EAECDD}" sibTransId="{2CA85927-D7D5-4A7C-B300-68C68581ED16}"/>
    <dgm:cxn modelId="{A14A245F-B98F-44A2-967A-33BFC4F208A2}" type="presOf" srcId="{E9DA9B8D-705B-4274-B91A-7DFB352D37DE}" destId="{45ED53CB-3AD5-4C5B-9C34-0CA4A66D2A29}" srcOrd="0" destOrd="1" presId="urn:microsoft.com/office/officeart/2005/8/layout/hList1"/>
    <dgm:cxn modelId="{5B282E4B-B07B-4B3F-951F-3EC6B12EF99C}" type="presOf" srcId="{E82DFF87-8FCC-447A-9CFB-6EA20B74754A}" destId="{0E8DA60B-F952-4EDC-AFB6-0E45491458ED}" srcOrd="0" destOrd="0" presId="urn:microsoft.com/office/officeart/2005/8/layout/hList1"/>
    <dgm:cxn modelId="{7E718030-8DA7-42A5-BA5D-EC27AFB1A791}" type="presOf" srcId="{18FF1E73-B2DF-4F33-8EE2-84ECDED5082D}" destId="{0874D226-9F19-4711-A5F8-EE309C123013}" srcOrd="0" destOrd="2" presId="urn:microsoft.com/office/officeart/2005/8/layout/hList1"/>
    <dgm:cxn modelId="{B194B6AF-FF0D-443D-8458-EC3A8824D5A7}" type="presOf" srcId="{41C34C4B-514B-4193-A8D8-AEE57F521939}" destId="{0E8DA60B-F952-4EDC-AFB6-0E45491458ED}" srcOrd="0" destOrd="1" presId="urn:microsoft.com/office/officeart/2005/8/layout/hList1"/>
    <dgm:cxn modelId="{29F2A87D-9AFF-43D7-81BD-7C53F2181740}" type="presOf" srcId="{E3E969CF-47A2-469A-8FF9-1A0188BFE917}" destId="{1956FE59-BB69-4921-AAA5-284AB0311A86}" srcOrd="0" destOrd="0" presId="urn:microsoft.com/office/officeart/2005/8/layout/hList1"/>
    <dgm:cxn modelId="{C884A686-EBD5-4BF9-BA32-96BCBBB4D8AE}" srcId="{EA7D33FC-0EA3-4E8D-9825-20D4B9B3EF3B}" destId="{A78A909C-339F-40BF-B4ED-0961DBC74CC5}" srcOrd="4" destOrd="0" parTransId="{2F15D767-D8D0-4142-AA95-400336E15D34}" sibTransId="{111218D2-33B1-4717-A256-4A5B28A20A1B}"/>
    <dgm:cxn modelId="{02088B63-34E6-496F-90E1-13DAA1183FB4}" srcId="{AE1BEC94-9E23-421E-8668-3AABEDA60986}" destId="{C91642A4-0521-4C7A-99E5-65C84FE3F94A}" srcOrd="0" destOrd="0" parTransId="{5BBE15D2-4169-4245-8863-EE7AB5ED8A89}" sibTransId="{6E605F4C-96E2-4986-A941-2F06EB189E20}"/>
    <dgm:cxn modelId="{6EBB8F9F-994D-4F85-9E89-67ACDD5A0549}" srcId="{AE1BEC94-9E23-421E-8668-3AABEDA60986}" destId="{E3E969CF-47A2-469A-8FF9-1A0188BFE917}" srcOrd="1" destOrd="0" parTransId="{E9304D70-3EF8-47E5-B3DE-EF9013722BC9}" sibTransId="{C7D4F5E9-F6C6-41CD-9504-A4999D8EDE77}"/>
    <dgm:cxn modelId="{92BE3085-C382-4882-B670-219004415F99}" srcId="{E3E969CF-47A2-469A-8FF9-1A0188BFE917}" destId="{E46C4894-C804-4A25-9CF9-29251B249DB8}" srcOrd="2" destOrd="0" parTransId="{5FA0F162-AF38-42C8-8A15-FE5EF985B2D8}" sibTransId="{5F9F0FBA-D004-432B-A99C-B4F07A652C34}"/>
    <dgm:cxn modelId="{6AF3DB29-DAE1-43E4-A550-97D7C7DDFBAD}" type="presOf" srcId="{5C05B19D-D466-416A-966D-F719B5A49BD6}" destId="{0874D226-9F19-4711-A5F8-EE309C123013}" srcOrd="0" destOrd="3" presId="urn:microsoft.com/office/officeart/2005/8/layout/hList1"/>
    <dgm:cxn modelId="{F0035091-2FB8-4DB1-9CB0-3F1090F10244}" srcId="{EA7D33FC-0EA3-4E8D-9825-20D4B9B3EF3B}" destId="{18FF1E73-B2DF-4F33-8EE2-84ECDED5082D}" srcOrd="2" destOrd="0" parTransId="{CD34A8D5-24AA-44DA-ACCF-7024870EA786}" sibTransId="{7393CA20-1D28-44EF-954D-955231C5C7B1}"/>
    <dgm:cxn modelId="{2DECE09D-9F67-419B-B2EC-F777FF1B924A}" type="presOf" srcId="{AE1BEC94-9E23-421E-8668-3AABEDA60986}" destId="{ED229520-9E42-416D-96FA-CE305698E240}" srcOrd="0" destOrd="0" presId="urn:microsoft.com/office/officeart/2005/8/layout/hList1"/>
    <dgm:cxn modelId="{B1F6BA55-54FD-4344-86D5-73DE0C2732FE}" srcId="{AE1BEC94-9E23-421E-8668-3AABEDA60986}" destId="{9DC8B354-ADD2-453C-A12B-92E7024F185C}" srcOrd="3" destOrd="0" parTransId="{9DFE4F0E-972D-4C39-86FD-FB09554E3CCD}" sibTransId="{52F6765B-F752-4A09-959D-419F42B777F0}"/>
    <dgm:cxn modelId="{167E3BB3-067A-4B87-902E-B1F97611BA7B}" type="presOf" srcId="{9DC8B354-ADD2-453C-A12B-92E7024F185C}" destId="{B49C0606-8EF0-4DF3-AB66-BE344C33885F}" srcOrd="0" destOrd="0" presId="urn:microsoft.com/office/officeart/2005/8/layout/hList1"/>
    <dgm:cxn modelId="{576F6789-B0BF-4BD7-85A6-C40C95295DCD}" type="presOf" srcId="{C91642A4-0521-4C7A-99E5-65C84FE3F94A}" destId="{3164CD48-F57B-4853-BA8B-93E8F7299D0D}" srcOrd="0" destOrd="0" presId="urn:microsoft.com/office/officeart/2005/8/layout/hList1"/>
    <dgm:cxn modelId="{F3823921-9A92-467C-8216-A8E799AE004F}" srcId="{9DC8B354-ADD2-453C-A12B-92E7024F185C}" destId="{E9DA9B8D-705B-4274-B91A-7DFB352D37DE}" srcOrd="1" destOrd="0" parTransId="{7C2674F0-32AB-4211-AB69-79AE8F605D5A}" sibTransId="{23A65833-3310-4F52-8D27-78C0480D427E}"/>
    <dgm:cxn modelId="{C7A8EA79-1933-40C3-B640-DD774D5AE7B8}" type="presOf" srcId="{E46C4894-C804-4A25-9CF9-29251B249DB8}" destId="{0E8DA60B-F952-4EDC-AFB6-0E45491458ED}" srcOrd="0" destOrd="2" presId="urn:microsoft.com/office/officeart/2005/8/layout/hList1"/>
    <dgm:cxn modelId="{A3FEBA9D-FA47-4BEA-946E-2DA937F65BC0}" srcId="{C91642A4-0521-4C7A-99E5-65C84FE3F94A}" destId="{253F634E-3428-4141-8AE0-B708F40E83C9}" srcOrd="0" destOrd="0" parTransId="{06E3EBB3-EF18-407E-98EA-1B9A284A0EB7}" sibTransId="{B9B3138D-C040-4037-8F70-08FCF7FFEB50}"/>
    <dgm:cxn modelId="{97F2E385-9240-4C9B-8A57-F237B373FAB5}" type="presOf" srcId="{253F634E-3428-4141-8AE0-B708F40E83C9}" destId="{EA94626C-8B0C-436B-88EF-30ABD6844239}" srcOrd="0" destOrd="0" presId="urn:microsoft.com/office/officeart/2005/8/layout/hList1"/>
    <dgm:cxn modelId="{CC20CF8A-3F76-4AF3-B9E9-D66D011847A1}" srcId="{9DC8B354-ADD2-453C-A12B-92E7024F185C}" destId="{ED9920EA-9E7C-4839-AF19-5A21305035D7}" srcOrd="0" destOrd="0" parTransId="{A4D6E1CA-185F-40EE-9D7E-250E2DF8252B}" sibTransId="{F3AB6152-EBF8-4908-B193-E3063DA7BEC9}"/>
    <dgm:cxn modelId="{E796010B-D8FF-4E60-AD21-D59D60D484A6}" srcId="{C91642A4-0521-4C7A-99E5-65C84FE3F94A}" destId="{85045204-89A8-4B38-B911-8E1463B54322}" srcOrd="1" destOrd="0" parTransId="{55F4BD4F-A95A-49A1-9621-3A72C15CEAD3}" sibTransId="{19F1254C-5F1A-4C20-98C1-73730A2DB029}"/>
    <dgm:cxn modelId="{0A6B2ED3-8B55-4FA7-B237-FB6AA4A95354}" type="presOf" srcId="{ED9920EA-9E7C-4839-AF19-5A21305035D7}" destId="{45ED53CB-3AD5-4C5B-9C34-0CA4A66D2A29}" srcOrd="0" destOrd="0" presId="urn:microsoft.com/office/officeart/2005/8/layout/hList1"/>
    <dgm:cxn modelId="{CC5803E6-C231-4EE1-B2D0-E17129597FE4}" type="presOf" srcId="{F248A70E-E33E-402A-8952-27BE1D5C9BED}" destId="{0874D226-9F19-4711-A5F8-EE309C123013}" srcOrd="0" destOrd="1" presId="urn:microsoft.com/office/officeart/2005/8/layout/hList1"/>
    <dgm:cxn modelId="{3864D7CE-B194-4295-9A6A-FDEF22BE4144}" srcId="{EA7D33FC-0EA3-4E8D-9825-20D4B9B3EF3B}" destId="{F248A70E-E33E-402A-8952-27BE1D5C9BED}" srcOrd="1" destOrd="0" parTransId="{A0596F62-3110-4B86-A6A1-947E6F4A9716}" sibTransId="{8102E98E-B14E-4FE3-A961-CA57EDEDD2E2}"/>
    <dgm:cxn modelId="{2E0DC6B3-319D-4AB8-878B-009EE59335F6}" srcId="{EA7D33FC-0EA3-4E8D-9825-20D4B9B3EF3B}" destId="{5C05B19D-D466-416A-966D-F719B5A49BD6}" srcOrd="3" destOrd="0" parTransId="{548B2535-E291-4ECE-B11E-0888F7923AFE}" sibTransId="{631B341D-A181-40A4-917D-801FA288191C}"/>
    <dgm:cxn modelId="{F40B3376-2A40-4302-9B64-824F286FC6FF}" srcId="{E3E969CF-47A2-469A-8FF9-1A0188BFE917}" destId="{41C34C4B-514B-4193-A8D8-AEE57F521939}" srcOrd="1" destOrd="0" parTransId="{C0572936-0ED4-4B02-9C0D-FFD1AC896169}" sibTransId="{017E4D77-06EB-48DF-AC25-1BBD60631BEB}"/>
    <dgm:cxn modelId="{B531DF5B-A2FC-4B30-BE6E-5DF4B7620B1B}" type="presOf" srcId="{85045204-89A8-4B38-B911-8E1463B54322}" destId="{EA94626C-8B0C-436B-88EF-30ABD6844239}" srcOrd="0" destOrd="1" presId="urn:microsoft.com/office/officeart/2005/8/layout/hList1"/>
    <dgm:cxn modelId="{E68680CC-106A-4063-BABC-0E5F53901BBA}" type="presOf" srcId="{7A5E3ACE-B380-4A66-99BF-C028ADEC4EBB}" destId="{0874D226-9F19-4711-A5F8-EE309C123013}" srcOrd="0" destOrd="0" presId="urn:microsoft.com/office/officeart/2005/8/layout/hList1"/>
    <dgm:cxn modelId="{0DD28DD3-666A-4B03-99F4-A09545E3987B}" type="presOf" srcId="{A78A909C-339F-40BF-B4ED-0961DBC74CC5}" destId="{0874D226-9F19-4711-A5F8-EE309C123013}" srcOrd="0" destOrd="4" presId="urn:microsoft.com/office/officeart/2005/8/layout/hList1"/>
    <dgm:cxn modelId="{EE8433CE-2E1E-4FE7-B6E6-C1D8638B9894}" type="presOf" srcId="{EA7D33FC-0EA3-4E8D-9825-20D4B9B3EF3B}" destId="{C6059E0A-7BA1-4FD0-AA82-6BA96CA5F315}" srcOrd="0" destOrd="0" presId="urn:microsoft.com/office/officeart/2005/8/layout/hList1"/>
    <dgm:cxn modelId="{3DA37BE8-2F39-43CC-8FEE-0E69C5F3B572}" srcId="{E3E969CF-47A2-469A-8FF9-1A0188BFE917}" destId="{E82DFF87-8FCC-447A-9CFB-6EA20B74754A}" srcOrd="0" destOrd="0" parTransId="{8A396363-72B9-43D8-859F-748610D8057E}" sibTransId="{1A2AA335-C96A-4F99-A9BE-A805C10975CD}"/>
    <dgm:cxn modelId="{87D6E5BC-36AD-4209-BE34-40400AED0A52}" type="presParOf" srcId="{ED229520-9E42-416D-96FA-CE305698E240}" destId="{8F9B9D5F-64F7-41DA-B314-429F7CF72D6B}" srcOrd="0" destOrd="0" presId="urn:microsoft.com/office/officeart/2005/8/layout/hList1"/>
    <dgm:cxn modelId="{3D30EC54-58A4-44F9-A124-75CC93F2552B}" type="presParOf" srcId="{8F9B9D5F-64F7-41DA-B314-429F7CF72D6B}" destId="{3164CD48-F57B-4853-BA8B-93E8F7299D0D}" srcOrd="0" destOrd="0" presId="urn:microsoft.com/office/officeart/2005/8/layout/hList1"/>
    <dgm:cxn modelId="{802005EE-D9DF-4B6E-8331-C8E60D32DD09}" type="presParOf" srcId="{8F9B9D5F-64F7-41DA-B314-429F7CF72D6B}" destId="{EA94626C-8B0C-436B-88EF-30ABD6844239}" srcOrd="1" destOrd="0" presId="urn:microsoft.com/office/officeart/2005/8/layout/hList1"/>
    <dgm:cxn modelId="{E257C4BB-0407-471D-B92E-1AAA13987474}" type="presParOf" srcId="{ED229520-9E42-416D-96FA-CE305698E240}" destId="{9DB87302-370B-4941-BE0D-1549ACADDD5A}" srcOrd="1" destOrd="0" presId="urn:microsoft.com/office/officeart/2005/8/layout/hList1"/>
    <dgm:cxn modelId="{7621EA83-39D7-4252-85EE-096A3DB45E1A}" type="presParOf" srcId="{ED229520-9E42-416D-96FA-CE305698E240}" destId="{2D704B30-A807-4215-A0DD-177029107BB9}" srcOrd="2" destOrd="0" presId="urn:microsoft.com/office/officeart/2005/8/layout/hList1"/>
    <dgm:cxn modelId="{043225D5-9DEE-40E0-9887-75B1D8ADDA47}" type="presParOf" srcId="{2D704B30-A807-4215-A0DD-177029107BB9}" destId="{1956FE59-BB69-4921-AAA5-284AB0311A86}" srcOrd="0" destOrd="0" presId="urn:microsoft.com/office/officeart/2005/8/layout/hList1"/>
    <dgm:cxn modelId="{97E23BCA-343A-4023-B1DC-A0ED7D42E0A1}" type="presParOf" srcId="{2D704B30-A807-4215-A0DD-177029107BB9}" destId="{0E8DA60B-F952-4EDC-AFB6-0E45491458ED}" srcOrd="1" destOrd="0" presId="urn:microsoft.com/office/officeart/2005/8/layout/hList1"/>
    <dgm:cxn modelId="{2C356C13-83E6-43E5-ADA0-2485B2142979}" type="presParOf" srcId="{ED229520-9E42-416D-96FA-CE305698E240}" destId="{2A3DE32F-BEA2-47DA-B24C-52700E5C484D}" srcOrd="3" destOrd="0" presId="urn:microsoft.com/office/officeart/2005/8/layout/hList1"/>
    <dgm:cxn modelId="{E156B1FD-F1EE-4CE7-A6B5-35EF8F6007EA}" type="presParOf" srcId="{ED229520-9E42-416D-96FA-CE305698E240}" destId="{5D14C169-2C9F-4179-9E9F-D65D66C52F41}" srcOrd="4" destOrd="0" presId="urn:microsoft.com/office/officeart/2005/8/layout/hList1"/>
    <dgm:cxn modelId="{1FA73785-1D60-4D66-B445-746DA249B0A5}" type="presParOf" srcId="{5D14C169-2C9F-4179-9E9F-D65D66C52F41}" destId="{C6059E0A-7BA1-4FD0-AA82-6BA96CA5F315}" srcOrd="0" destOrd="0" presId="urn:microsoft.com/office/officeart/2005/8/layout/hList1"/>
    <dgm:cxn modelId="{BDD635ED-4DED-4B7E-90A2-160FD40912E5}" type="presParOf" srcId="{5D14C169-2C9F-4179-9E9F-D65D66C52F41}" destId="{0874D226-9F19-4711-A5F8-EE309C123013}" srcOrd="1" destOrd="0" presId="urn:microsoft.com/office/officeart/2005/8/layout/hList1"/>
    <dgm:cxn modelId="{80A1474D-2818-4082-A6BC-1B0DACED4589}" type="presParOf" srcId="{ED229520-9E42-416D-96FA-CE305698E240}" destId="{7A28A08C-6CF7-44F1-A758-0EC824A8ACA3}" srcOrd="5" destOrd="0" presId="urn:microsoft.com/office/officeart/2005/8/layout/hList1"/>
    <dgm:cxn modelId="{A3F16288-60D0-46F0-963D-5FF355E27CD2}" type="presParOf" srcId="{ED229520-9E42-416D-96FA-CE305698E240}" destId="{BAA09093-00A9-4743-9DA7-0D16409004B7}" srcOrd="6" destOrd="0" presId="urn:microsoft.com/office/officeart/2005/8/layout/hList1"/>
    <dgm:cxn modelId="{57C89ABD-5459-44B6-9A97-A9EC7FD73945}" type="presParOf" srcId="{BAA09093-00A9-4743-9DA7-0D16409004B7}" destId="{B49C0606-8EF0-4DF3-AB66-BE344C33885F}" srcOrd="0" destOrd="0" presId="urn:microsoft.com/office/officeart/2005/8/layout/hList1"/>
    <dgm:cxn modelId="{EA4E93F0-5291-4468-A148-3F2EB47BAA15}" type="presParOf" srcId="{BAA09093-00A9-4743-9DA7-0D16409004B7}" destId="{45ED53CB-3AD5-4C5B-9C34-0CA4A66D2A29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1BEC94-9E23-421E-8668-3AABEDA60986}" type="doc">
      <dgm:prSet loTypeId="urn:microsoft.com/office/officeart/2005/8/layout/hList1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C91642A4-0521-4C7A-99E5-65C84FE3F94A}">
      <dgm:prSet phldrT="[Texto]" custT="1"/>
      <dgm:spPr/>
      <dgm:t>
        <a:bodyPr/>
        <a:lstStyle/>
        <a:p>
          <a:r>
            <a:rPr lang="es-ES" sz="1600" b="1" dirty="0" smtClean="0">
              <a:solidFill>
                <a:srgbClr val="C00000"/>
              </a:solidFill>
            </a:rPr>
            <a:t>Productor - CETCA </a:t>
          </a:r>
          <a:endParaRPr lang="en-US" sz="1600" b="1" dirty="0">
            <a:solidFill>
              <a:srgbClr val="C00000"/>
            </a:solidFill>
          </a:endParaRPr>
        </a:p>
      </dgm:t>
    </dgm:pt>
    <dgm:pt modelId="{5BBE15D2-4169-4245-8863-EE7AB5ED8A89}" type="parTrans" cxnId="{02088B63-34E6-496F-90E1-13DAA1183FB4}">
      <dgm:prSet/>
      <dgm:spPr/>
      <dgm:t>
        <a:bodyPr/>
        <a:lstStyle/>
        <a:p>
          <a:endParaRPr lang="en-US" sz="1600">
            <a:solidFill>
              <a:srgbClr val="002060"/>
            </a:solidFill>
          </a:endParaRPr>
        </a:p>
      </dgm:t>
    </dgm:pt>
    <dgm:pt modelId="{6E605F4C-96E2-4986-A941-2F06EB189E20}" type="sibTrans" cxnId="{02088B63-34E6-496F-90E1-13DAA1183FB4}">
      <dgm:prSet/>
      <dgm:spPr/>
      <dgm:t>
        <a:bodyPr/>
        <a:lstStyle/>
        <a:p>
          <a:endParaRPr lang="en-US" sz="1600">
            <a:solidFill>
              <a:srgbClr val="002060"/>
            </a:solidFill>
          </a:endParaRPr>
        </a:p>
      </dgm:t>
    </dgm:pt>
    <dgm:pt modelId="{E3E969CF-47A2-469A-8FF9-1A0188BFE917}">
      <dgm:prSet phldrT="[Texto]" custT="1"/>
      <dgm:spPr/>
      <dgm:t>
        <a:bodyPr/>
        <a:lstStyle/>
        <a:p>
          <a:r>
            <a:rPr lang="en-US" sz="1600" b="1" dirty="0" err="1" smtClean="0">
              <a:solidFill>
                <a:srgbClr val="C00000"/>
              </a:solidFill>
            </a:rPr>
            <a:t>Shirin</a:t>
          </a:r>
          <a:endParaRPr lang="en-US" sz="1600" b="1" dirty="0">
            <a:solidFill>
              <a:srgbClr val="C00000"/>
            </a:solidFill>
          </a:endParaRPr>
        </a:p>
      </dgm:t>
    </dgm:pt>
    <dgm:pt modelId="{E9304D70-3EF8-47E5-B3DE-EF9013722BC9}" type="parTrans" cxnId="{6EBB8F9F-994D-4F85-9E89-67ACDD5A0549}">
      <dgm:prSet/>
      <dgm:spPr/>
      <dgm:t>
        <a:bodyPr/>
        <a:lstStyle/>
        <a:p>
          <a:endParaRPr lang="en-US" sz="1600">
            <a:solidFill>
              <a:srgbClr val="002060"/>
            </a:solidFill>
          </a:endParaRPr>
        </a:p>
      </dgm:t>
    </dgm:pt>
    <dgm:pt modelId="{C7D4F5E9-F6C6-41CD-9504-A4999D8EDE77}" type="sibTrans" cxnId="{6EBB8F9F-994D-4F85-9E89-67ACDD5A0549}">
      <dgm:prSet/>
      <dgm:spPr/>
      <dgm:t>
        <a:bodyPr/>
        <a:lstStyle/>
        <a:p>
          <a:endParaRPr lang="en-US" sz="1600">
            <a:solidFill>
              <a:srgbClr val="002060"/>
            </a:solidFill>
          </a:endParaRPr>
        </a:p>
      </dgm:t>
    </dgm:pt>
    <dgm:pt modelId="{E46C4894-C804-4A25-9CF9-29251B249DB8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2060"/>
              </a:solidFill>
            </a:rPr>
            <a:t> Té al granel más puro que el empacado en bolsas de papel.</a:t>
          </a:r>
          <a:endParaRPr lang="en-US" sz="1600" dirty="0">
            <a:solidFill>
              <a:srgbClr val="002060"/>
            </a:solidFill>
          </a:endParaRPr>
        </a:p>
      </dgm:t>
    </dgm:pt>
    <dgm:pt modelId="{5FA0F162-AF38-42C8-8A15-FE5EF985B2D8}" type="parTrans" cxnId="{92BE3085-C382-4882-B670-219004415F99}">
      <dgm:prSet/>
      <dgm:spPr/>
      <dgm:t>
        <a:bodyPr/>
        <a:lstStyle/>
        <a:p>
          <a:endParaRPr lang="en-US" sz="1600">
            <a:solidFill>
              <a:srgbClr val="002060"/>
            </a:solidFill>
          </a:endParaRPr>
        </a:p>
      </dgm:t>
    </dgm:pt>
    <dgm:pt modelId="{5F9F0FBA-D004-432B-A99C-B4F07A652C34}" type="sibTrans" cxnId="{92BE3085-C382-4882-B670-219004415F99}">
      <dgm:prSet/>
      <dgm:spPr/>
      <dgm:t>
        <a:bodyPr/>
        <a:lstStyle/>
        <a:p>
          <a:endParaRPr lang="en-US" sz="1600">
            <a:solidFill>
              <a:srgbClr val="002060"/>
            </a:solidFill>
          </a:endParaRPr>
        </a:p>
      </dgm:t>
    </dgm:pt>
    <dgm:pt modelId="{EA7D33FC-0EA3-4E8D-9825-20D4B9B3EF3B}">
      <dgm:prSet phldrT="[Texto]" custT="1"/>
      <dgm:spPr/>
      <dgm:t>
        <a:bodyPr/>
        <a:lstStyle/>
        <a:p>
          <a:r>
            <a:rPr lang="en-US" sz="1600" b="1" dirty="0" smtClean="0">
              <a:solidFill>
                <a:srgbClr val="C00000"/>
              </a:solidFill>
            </a:rPr>
            <a:t>Le </a:t>
          </a:r>
          <a:r>
            <a:rPr lang="en-US" sz="1600" b="1" dirty="0" err="1" smtClean="0">
              <a:solidFill>
                <a:srgbClr val="C00000"/>
              </a:solidFill>
            </a:rPr>
            <a:t>Thé</a:t>
          </a:r>
          <a:endParaRPr lang="en-US" sz="1600" b="1" dirty="0">
            <a:solidFill>
              <a:srgbClr val="C00000"/>
            </a:solidFill>
          </a:endParaRPr>
        </a:p>
      </dgm:t>
    </dgm:pt>
    <dgm:pt modelId="{1D23BE6A-5AF6-476D-8F6F-149103F9992C}" type="parTrans" cxnId="{FC808824-AFE6-4917-A798-CACA30362901}">
      <dgm:prSet/>
      <dgm:spPr/>
      <dgm:t>
        <a:bodyPr/>
        <a:lstStyle/>
        <a:p>
          <a:endParaRPr lang="en-US"/>
        </a:p>
      </dgm:t>
    </dgm:pt>
    <dgm:pt modelId="{441B204E-897E-4E49-9269-C05DDA0174F1}" type="sibTrans" cxnId="{FC808824-AFE6-4917-A798-CACA30362901}">
      <dgm:prSet/>
      <dgm:spPr/>
      <dgm:t>
        <a:bodyPr/>
        <a:lstStyle/>
        <a:p>
          <a:endParaRPr lang="en-US"/>
        </a:p>
      </dgm:t>
    </dgm:pt>
    <dgm:pt modelId="{18FF1E73-B2DF-4F33-8EE2-84ECDED5082D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2060"/>
              </a:solidFill>
            </a:rPr>
            <a:t> Importa las diferentes variedades de té desde Estados Unidos.</a:t>
          </a:r>
          <a:endParaRPr lang="en-US" sz="1600" dirty="0">
            <a:solidFill>
              <a:srgbClr val="002060"/>
            </a:solidFill>
          </a:endParaRPr>
        </a:p>
      </dgm:t>
    </dgm:pt>
    <dgm:pt modelId="{CD34A8D5-24AA-44DA-ACCF-7024870EA786}" type="parTrans" cxnId="{F0035091-2FB8-4DB1-9CB0-3F1090F10244}">
      <dgm:prSet/>
      <dgm:spPr/>
      <dgm:t>
        <a:bodyPr/>
        <a:lstStyle/>
        <a:p>
          <a:endParaRPr lang="es-EC"/>
        </a:p>
      </dgm:t>
    </dgm:pt>
    <dgm:pt modelId="{7393CA20-1D28-44EF-954D-955231C5C7B1}" type="sibTrans" cxnId="{F0035091-2FB8-4DB1-9CB0-3F1090F10244}">
      <dgm:prSet/>
      <dgm:spPr/>
      <dgm:t>
        <a:bodyPr/>
        <a:lstStyle/>
        <a:p>
          <a:endParaRPr lang="es-EC"/>
        </a:p>
      </dgm:t>
    </dgm:pt>
    <dgm:pt modelId="{65D4111C-A96C-4E17-8510-B8BB0EAF7CD7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2060"/>
              </a:solidFill>
            </a:rPr>
            <a:t>Té negro y verde más apetecidos. </a:t>
          </a:r>
          <a:endParaRPr lang="en-US" sz="1600" dirty="0">
            <a:solidFill>
              <a:srgbClr val="002060"/>
            </a:solidFill>
          </a:endParaRPr>
        </a:p>
      </dgm:t>
    </dgm:pt>
    <dgm:pt modelId="{012A69EE-E2D1-4A75-AF0A-CD0F66FDF8EA}" type="parTrans" cxnId="{FB9A7C30-C01D-4827-A596-20015DD1ADE3}">
      <dgm:prSet/>
      <dgm:spPr/>
      <dgm:t>
        <a:bodyPr/>
        <a:lstStyle/>
        <a:p>
          <a:endParaRPr lang="es-EC"/>
        </a:p>
      </dgm:t>
    </dgm:pt>
    <dgm:pt modelId="{D2AAAF15-1DAF-4DB0-B72A-FFFC67E21301}" type="sibTrans" cxnId="{FB9A7C30-C01D-4827-A596-20015DD1ADE3}">
      <dgm:prSet/>
      <dgm:spPr/>
      <dgm:t>
        <a:bodyPr/>
        <a:lstStyle/>
        <a:p>
          <a:endParaRPr lang="es-EC"/>
        </a:p>
      </dgm:t>
    </dgm:pt>
    <dgm:pt modelId="{BF9BC169-5A3F-4B69-BC98-9FE973EA0AF8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2060"/>
              </a:solidFill>
            </a:rPr>
            <a:t>No existe cultura de consumir té en Ecuador. </a:t>
          </a:r>
          <a:endParaRPr lang="en-US" sz="1600" dirty="0">
            <a:solidFill>
              <a:srgbClr val="002060"/>
            </a:solidFill>
          </a:endParaRPr>
        </a:p>
      </dgm:t>
    </dgm:pt>
    <dgm:pt modelId="{AFA1A9D7-8453-4173-B6E8-005B05185B7F}" type="parTrans" cxnId="{397E723E-2DAF-44C0-8D2D-24C838270AD8}">
      <dgm:prSet/>
      <dgm:spPr/>
      <dgm:t>
        <a:bodyPr/>
        <a:lstStyle/>
        <a:p>
          <a:endParaRPr lang="es-EC"/>
        </a:p>
      </dgm:t>
    </dgm:pt>
    <dgm:pt modelId="{12D31738-9F98-4AD4-AF88-D2E84D285ABD}" type="sibTrans" cxnId="{397E723E-2DAF-44C0-8D2D-24C838270AD8}">
      <dgm:prSet/>
      <dgm:spPr/>
      <dgm:t>
        <a:bodyPr/>
        <a:lstStyle/>
        <a:p>
          <a:endParaRPr lang="es-EC"/>
        </a:p>
      </dgm:t>
    </dgm:pt>
    <dgm:pt modelId="{5C05B19D-D466-416A-966D-F719B5A49BD6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2060"/>
              </a:solidFill>
            </a:rPr>
            <a:t>El té tiene cada vez mayor acogida.  </a:t>
          </a:r>
          <a:endParaRPr lang="en-US" sz="1600" dirty="0">
            <a:solidFill>
              <a:srgbClr val="002060"/>
            </a:solidFill>
          </a:endParaRPr>
        </a:p>
      </dgm:t>
    </dgm:pt>
    <dgm:pt modelId="{548B2535-E291-4ECE-B11E-0888F7923AFE}" type="parTrans" cxnId="{2E0DC6B3-319D-4AB8-878B-009EE59335F6}">
      <dgm:prSet/>
      <dgm:spPr/>
      <dgm:t>
        <a:bodyPr/>
        <a:lstStyle/>
        <a:p>
          <a:endParaRPr lang="es-EC"/>
        </a:p>
      </dgm:t>
    </dgm:pt>
    <dgm:pt modelId="{631B341D-A181-40A4-917D-801FA288191C}" type="sibTrans" cxnId="{2E0DC6B3-319D-4AB8-878B-009EE59335F6}">
      <dgm:prSet/>
      <dgm:spPr/>
      <dgm:t>
        <a:bodyPr/>
        <a:lstStyle/>
        <a:p>
          <a:endParaRPr lang="es-EC"/>
        </a:p>
      </dgm:t>
    </dgm:pt>
    <dgm:pt modelId="{253F634E-3428-4141-8AE0-B708F40E83C9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2060"/>
              </a:solidFill>
            </a:rPr>
            <a:t>Puede ofertar té frío 100% natural y té amazónico exclusivo del país.</a:t>
          </a:r>
          <a:endParaRPr lang="en-US" sz="1600" b="1" u="sng" dirty="0">
            <a:solidFill>
              <a:srgbClr val="002060"/>
            </a:solidFill>
          </a:endParaRPr>
        </a:p>
      </dgm:t>
    </dgm:pt>
    <dgm:pt modelId="{06E3EBB3-EF18-407E-98EA-1B9A284A0EB7}" type="parTrans" cxnId="{A3FEBA9D-FA47-4BEA-946E-2DA937F65BC0}">
      <dgm:prSet/>
      <dgm:spPr/>
      <dgm:t>
        <a:bodyPr/>
        <a:lstStyle/>
        <a:p>
          <a:endParaRPr lang="es-EC"/>
        </a:p>
      </dgm:t>
    </dgm:pt>
    <dgm:pt modelId="{B9B3138D-C040-4037-8F70-08FCF7FFEB50}" type="sibTrans" cxnId="{A3FEBA9D-FA47-4BEA-946E-2DA937F65BC0}">
      <dgm:prSet/>
      <dgm:spPr/>
      <dgm:t>
        <a:bodyPr/>
        <a:lstStyle/>
        <a:p>
          <a:endParaRPr lang="es-EC"/>
        </a:p>
      </dgm:t>
    </dgm:pt>
    <dgm:pt modelId="{2DDC232A-AE8E-4DAD-BFC4-8F43AEB2460F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2060"/>
              </a:solidFill>
            </a:rPr>
            <a:t>Región sierra es la que más consume té.</a:t>
          </a:r>
          <a:endParaRPr lang="en-US" sz="1600" b="0" u="none" dirty="0">
            <a:solidFill>
              <a:srgbClr val="002060"/>
            </a:solidFill>
          </a:endParaRPr>
        </a:p>
      </dgm:t>
    </dgm:pt>
    <dgm:pt modelId="{DB9E17F1-9CC4-4929-AB6B-4DC9F872E1DC}" type="parTrans" cxnId="{0F8ACE9C-4D71-4863-9DCE-E2505FBE9276}">
      <dgm:prSet/>
      <dgm:spPr/>
      <dgm:t>
        <a:bodyPr/>
        <a:lstStyle/>
        <a:p>
          <a:endParaRPr lang="es-EC"/>
        </a:p>
      </dgm:t>
    </dgm:pt>
    <dgm:pt modelId="{37EE9371-06EE-425B-BC15-702CE4E64532}" type="sibTrans" cxnId="{0F8ACE9C-4D71-4863-9DCE-E2505FBE9276}">
      <dgm:prSet/>
      <dgm:spPr/>
      <dgm:t>
        <a:bodyPr/>
        <a:lstStyle/>
        <a:p>
          <a:endParaRPr lang="es-EC"/>
        </a:p>
      </dgm:t>
    </dgm:pt>
    <dgm:pt modelId="{BE232205-7D3E-429F-9CF8-6EAF50787DE0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2060"/>
              </a:solidFill>
            </a:rPr>
            <a:t>Actualmente comercializa té verde y té negro.</a:t>
          </a:r>
          <a:endParaRPr lang="en-US" sz="1600" dirty="0">
            <a:solidFill>
              <a:srgbClr val="002060"/>
            </a:solidFill>
          </a:endParaRPr>
        </a:p>
      </dgm:t>
    </dgm:pt>
    <dgm:pt modelId="{EB25CCD4-6BD2-4805-A458-3920DA73D26F}" type="parTrans" cxnId="{7E438B37-784F-48FB-94BA-37F94975C8FD}">
      <dgm:prSet/>
      <dgm:spPr/>
      <dgm:t>
        <a:bodyPr/>
        <a:lstStyle/>
        <a:p>
          <a:endParaRPr lang="es-EC"/>
        </a:p>
      </dgm:t>
    </dgm:pt>
    <dgm:pt modelId="{685F369A-ADEF-40F6-8400-9F51BF48BD6C}" type="sibTrans" cxnId="{7E438B37-784F-48FB-94BA-37F94975C8FD}">
      <dgm:prSet/>
      <dgm:spPr/>
      <dgm:t>
        <a:bodyPr/>
        <a:lstStyle/>
        <a:p>
          <a:endParaRPr lang="es-EC"/>
        </a:p>
      </dgm:t>
    </dgm:pt>
    <dgm:pt modelId="{8FC6F058-C71B-4D05-9879-5676B3E97AB2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2060"/>
              </a:solidFill>
            </a:rPr>
            <a:t>Mujeres consumen más té que los hombres. </a:t>
          </a:r>
          <a:endParaRPr lang="en-US" sz="1600" b="0" u="none" dirty="0">
            <a:solidFill>
              <a:srgbClr val="002060"/>
            </a:solidFill>
          </a:endParaRPr>
        </a:p>
      </dgm:t>
    </dgm:pt>
    <dgm:pt modelId="{4F3BDE3B-EE2B-4350-966D-8710E5CB8ABF}" type="parTrans" cxnId="{FE20E18A-3E73-49C3-A54A-D1429E65AB77}">
      <dgm:prSet/>
      <dgm:spPr/>
      <dgm:t>
        <a:bodyPr/>
        <a:lstStyle/>
        <a:p>
          <a:endParaRPr lang="es-EC"/>
        </a:p>
      </dgm:t>
    </dgm:pt>
    <dgm:pt modelId="{38D5C84B-0838-46BC-806A-A3ECB21CC51A}" type="sibTrans" cxnId="{FE20E18A-3E73-49C3-A54A-D1429E65AB77}">
      <dgm:prSet/>
      <dgm:spPr/>
      <dgm:t>
        <a:bodyPr/>
        <a:lstStyle/>
        <a:p>
          <a:endParaRPr lang="es-EC"/>
        </a:p>
      </dgm:t>
    </dgm:pt>
    <dgm:pt modelId="{661011F8-2F4C-49B4-81F9-559A9C8BB79C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2060"/>
              </a:solidFill>
            </a:rPr>
            <a:t>Los clientes se guían más por la calidad que por el precio.</a:t>
          </a:r>
          <a:endParaRPr lang="en-US" sz="1600" dirty="0">
            <a:solidFill>
              <a:srgbClr val="002060"/>
            </a:solidFill>
          </a:endParaRPr>
        </a:p>
      </dgm:t>
    </dgm:pt>
    <dgm:pt modelId="{81E5F788-DACE-4A0A-8530-6D969BDFC9B1}" type="parTrans" cxnId="{C69BFC85-A1E3-4D40-A47B-1A22DCB67A25}">
      <dgm:prSet/>
      <dgm:spPr/>
      <dgm:t>
        <a:bodyPr/>
        <a:lstStyle/>
        <a:p>
          <a:endParaRPr lang="es-EC"/>
        </a:p>
      </dgm:t>
    </dgm:pt>
    <dgm:pt modelId="{ABDE56C2-6FB5-44E6-94C7-4F0F5E42719C}" type="sibTrans" cxnId="{C69BFC85-A1E3-4D40-A47B-1A22DCB67A25}">
      <dgm:prSet/>
      <dgm:spPr/>
      <dgm:t>
        <a:bodyPr/>
        <a:lstStyle/>
        <a:p>
          <a:endParaRPr lang="es-EC"/>
        </a:p>
      </dgm:t>
    </dgm:pt>
    <dgm:pt modelId="{266F7D8D-635C-4FFB-BB05-6EBFA2BEF136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2060"/>
              </a:solidFill>
            </a:rPr>
            <a:t> Segmento: clase media y media alta. </a:t>
          </a:r>
          <a:endParaRPr lang="en-US" sz="1600" dirty="0">
            <a:solidFill>
              <a:srgbClr val="002060"/>
            </a:solidFill>
          </a:endParaRPr>
        </a:p>
      </dgm:t>
    </dgm:pt>
    <dgm:pt modelId="{F3B0C743-29E3-466B-AD32-E03FD28388AF}" type="parTrans" cxnId="{9B39863D-A145-43AC-885D-63CCFE146B01}">
      <dgm:prSet/>
      <dgm:spPr/>
      <dgm:t>
        <a:bodyPr/>
        <a:lstStyle/>
        <a:p>
          <a:endParaRPr lang="es-EC"/>
        </a:p>
      </dgm:t>
    </dgm:pt>
    <dgm:pt modelId="{AAA41C9A-0B0A-46C0-864F-89945C5137B8}" type="sibTrans" cxnId="{9B39863D-A145-43AC-885D-63CCFE146B01}">
      <dgm:prSet/>
      <dgm:spPr/>
      <dgm:t>
        <a:bodyPr/>
        <a:lstStyle/>
        <a:p>
          <a:endParaRPr lang="es-EC"/>
        </a:p>
      </dgm:t>
    </dgm:pt>
    <dgm:pt modelId="{27A69DCE-7D66-4069-869C-B7100A3C296F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2060"/>
              </a:solidFill>
            </a:rPr>
            <a:t>Té gourmet es el té mezclado con frutas o flores.</a:t>
          </a:r>
          <a:endParaRPr lang="en-US" sz="1600" dirty="0">
            <a:solidFill>
              <a:srgbClr val="002060"/>
            </a:solidFill>
          </a:endParaRPr>
        </a:p>
      </dgm:t>
    </dgm:pt>
    <dgm:pt modelId="{C1B1A505-6FE9-4E54-85F0-D5C772C40E78}" type="parTrans" cxnId="{9171162C-3FEC-4EE1-8D0E-A7E0E5927FF2}">
      <dgm:prSet/>
      <dgm:spPr/>
      <dgm:t>
        <a:bodyPr/>
        <a:lstStyle/>
        <a:p>
          <a:endParaRPr lang="es-EC"/>
        </a:p>
      </dgm:t>
    </dgm:pt>
    <dgm:pt modelId="{9F2474D2-43DA-43CF-9DC7-701DCA6F6151}" type="sibTrans" cxnId="{9171162C-3FEC-4EE1-8D0E-A7E0E5927FF2}">
      <dgm:prSet/>
      <dgm:spPr/>
      <dgm:t>
        <a:bodyPr/>
        <a:lstStyle/>
        <a:p>
          <a:endParaRPr lang="es-EC"/>
        </a:p>
      </dgm:t>
    </dgm:pt>
    <dgm:pt modelId="{24F1B7CB-0A23-4C94-B85A-33401C273002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2060"/>
              </a:solidFill>
            </a:rPr>
            <a:t>Principal objetivo de una sala de té: e</a:t>
          </a:r>
          <a:r>
            <a:rPr lang="es-MX" sz="1600" dirty="0" err="1" smtClean="0">
              <a:solidFill>
                <a:srgbClr val="002060"/>
              </a:solidFill>
            </a:rPr>
            <a:t>ducar</a:t>
          </a:r>
          <a:r>
            <a:rPr lang="es-MX" sz="1600" dirty="0" smtClean="0">
              <a:solidFill>
                <a:srgbClr val="002060"/>
              </a:solidFill>
            </a:rPr>
            <a:t> al cliente en el modo de preparación, y crear una cultura en el país.</a:t>
          </a:r>
          <a:endParaRPr lang="en-US" sz="1600" dirty="0">
            <a:solidFill>
              <a:srgbClr val="002060"/>
            </a:solidFill>
          </a:endParaRPr>
        </a:p>
      </dgm:t>
    </dgm:pt>
    <dgm:pt modelId="{EF6E4DBD-2BE0-408E-B199-7B091B853A66}" type="parTrans" cxnId="{F974C7C9-2127-4904-BD1B-ED659D4A7A49}">
      <dgm:prSet/>
      <dgm:spPr/>
      <dgm:t>
        <a:bodyPr/>
        <a:lstStyle/>
        <a:p>
          <a:endParaRPr lang="es-EC"/>
        </a:p>
      </dgm:t>
    </dgm:pt>
    <dgm:pt modelId="{270E4DAB-FA80-4AAA-8537-FB46334EB362}" type="sibTrans" cxnId="{F974C7C9-2127-4904-BD1B-ED659D4A7A49}">
      <dgm:prSet/>
      <dgm:spPr/>
      <dgm:t>
        <a:bodyPr/>
        <a:lstStyle/>
        <a:p>
          <a:endParaRPr lang="es-EC"/>
        </a:p>
      </dgm:t>
    </dgm:pt>
    <dgm:pt modelId="{1A1C0438-99CE-46B9-BDC9-84EA7B0EAF1D}">
      <dgm:prSet phldrT="[Texto]" custT="1"/>
      <dgm:spPr/>
      <dgm:t>
        <a:bodyPr/>
        <a:lstStyle/>
        <a:p>
          <a:r>
            <a:rPr lang="es-MX" sz="1600" dirty="0" smtClean="0">
              <a:solidFill>
                <a:srgbClr val="002060"/>
              </a:solidFill>
            </a:rPr>
            <a:t>Té verde es el más consumido (ayuda a bajar de peso).</a:t>
          </a:r>
          <a:endParaRPr lang="en-US" sz="1600" dirty="0">
            <a:solidFill>
              <a:srgbClr val="002060"/>
            </a:solidFill>
          </a:endParaRPr>
        </a:p>
      </dgm:t>
    </dgm:pt>
    <dgm:pt modelId="{8EA637B1-4925-409F-A32D-E40EDFA23081}" type="parTrans" cxnId="{AE2E4E56-B38A-4371-B564-EC1DC3347C46}">
      <dgm:prSet/>
      <dgm:spPr/>
      <dgm:t>
        <a:bodyPr/>
        <a:lstStyle/>
        <a:p>
          <a:endParaRPr lang="es-EC"/>
        </a:p>
      </dgm:t>
    </dgm:pt>
    <dgm:pt modelId="{1745294A-1163-4B31-999A-03F0F32CA273}" type="sibTrans" cxnId="{AE2E4E56-B38A-4371-B564-EC1DC3347C46}">
      <dgm:prSet/>
      <dgm:spPr/>
      <dgm:t>
        <a:bodyPr/>
        <a:lstStyle/>
        <a:p>
          <a:endParaRPr lang="es-EC"/>
        </a:p>
      </dgm:t>
    </dgm:pt>
    <dgm:pt modelId="{ED229520-9E42-416D-96FA-CE305698E240}" type="pres">
      <dgm:prSet presAssocID="{AE1BEC94-9E23-421E-8668-3AABEDA609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9B9D5F-64F7-41DA-B314-429F7CF72D6B}" type="pres">
      <dgm:prSet presAssocID="{C91642A4-0521-4C7A-99E5-65C84FE3F94A}" presName="composite" presStyleCnt="0"/>
      <dgm:spPr/>
    </dgm:pt>
    <dgm:pt modelId="{3164CD48-F57B-4853-BA8B-93E8F7299D0D}" type="pres">
      <dgm:prSet presAssocID="{C91642A4-0521-4C7A-99E5-65C84FE3F94A}" presName="parTx" presStyleLbl="alignNode1" presStyleIdx="0" presStyleCnt="3" custScaleY="931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4626C-8B0C-436B-88EF-30ABD6844239}" type="pres">
      <dgm:prSet presAssocID="{C91642A4-0521-4C7A-99E5-65C84FE3F94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87302-370B-4941-BE0D-1549ACADDD5A}" type="pres">
      <dgm:prSet presAssocID="{6E605F4C-96E2-4986-A941-2F06EB189E20}" presName="space" presStyleCnt="0"/>
      <dgm:spPr/>
    </dgm:pt>
    <dgm:pt modelId="{2D704B30-A807-4215-A0DD-177029107BB9}" type="pres">
      <dgm:prSet presAssocID="{E3E969CF-47A2-469A-8FF9-1A0188BFE917}" presName="composite" presStyleCnt="0"/>
      <dgm:spPr/>
    </dgm:pt>
    <dgm:pt modelId="{1956FE59-BB69-4921-AAA5-284AB0311A86}" type="pres">
      <dgm:prSet presAssocID="{E3E969CF-47A2-469A-8FF9-1A0188BFE917}" presName="parTx" presStyleLbl="alignNode1" presStyleIdx="1" presStyleCnt="3" custScaleY="874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8DA60B-F952-4EDC-AFB6-0E45491458ED}" type="pres">
      <dgm:prSet presAssocID="{E3E969CF-47A2-469A-8FF9-1A0188BFE917}" presName="desTx" presStyleLbl="alignAccFollowNode1" presStyleIdx="1" presStyleCnt="3" custLinFactNeighborX="-2550" custLinFactNeighborY="50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3DE32F-BEA2-47DA-B24C-52700E5C484D}" type="pres">
      <dgm:prSet presAssocID="{C7D4F5E9-F6C6-41CD-9504-A4999D8EDE77}" presName="space" presStyleCnt="0"/>
      <dgm:spPr/>
    </dgm:pt>
    <dgm:pt modelId="{5D14C169-2C9F-4179-9E9F-D65D66C52F41}" type="pres">
      <dgm:prSet presAssocID="{EA7D33FC-0EA3-4E8D-9825-20D4B9B3EF3B}" presName="composite" presStyleCnt="0"/>
      <dgm:spPr/>
    </dgm:pt>
    <dgm:pt modelId="{C6059E0A-7BA1-4FD0-AA82-6BA96CA5F315}" type="pres">
      <dgm:prSet presAssocID="{EA7D33FC-0EA3-4E8D-9825-20D4B9B3EF3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74D226-9F19-4711-A5F8-EE309C123013}" type="pres">
      <dgm:prSet presAssocID="{EA7D33FC-0EA3-4E8D-9825-20D4B9B3EF3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C808824-AFE6-4917-A798-CACA30362901}" srcId="{AE1BEC94-9E23-421E-8668-3AABEDA60986}" destId="{EA7D33FC-0EA3-4E8D-9825-20D4B9B3EF3B}" srcOrd="2" destOrd="0" parTransId="{1D23BE6A-5AF6-476D-8F6F-149103F9992C}" sibTransId="{441B204E-897E-4E49-9269-C05DDA0174F1}"/>
    <dgm:cxn modelId="{F974C7C9-2127-4904-BD1B-ED659D4A7A49}" srcId="{EA7D33FC-0EA3-4E8D-9825-20D4B9B3EF3B}" destId="{24F1B7CB-0A23-4C94-B85A-33401C273002}" srcOrd="3" destOrd="0" parTransId="{EF6E4DBD-2BE0-408E-B199-7B091B853A66}" sibTransId="{270E4DAB-FA80-4AAA-8537-FB46334EB362}"/>
    <dgm:cxn modelId="{7E438B37-784F-48FB-94BA-37F94975C8FD}" srcId="{C91642A4-0521-4C7A-99E5-65C84FE3F94A}" destId="{BE232205-7D3E-429F-9CF8-6EAF50787DE0}" srcOrd="1" destOrd="0" parTransId="{EB25CCD4-6BD2-4805-A458-3920DA73D26F}" sibTransId="{685F369A-ADEF-40F6-8400-9F51BF48BD6C}"/>
    <dgm:cxn modelId="{ADF0BC24-4D04-4B4C-A51D-469EC5F01B62}" type="presOf" srcId="{AE1BEC94-9E23-421E-8668-3AABEDA60986}" destId="{ED229520-9E42-416D-96FA-CE305698E240}" srcOrd="0" destOrd="0" presId="urn:microsoft.com/office/officeart/2005/8/layout/hList1"/>
    <dgm:cxn modelId="{BC507E1F-41C5-4FDF-A088-8338F0D69222}" type="presOf" srcId="{E46C4894-C804-4A25-9CF9-29251B249DB8}" destId="{0E8DA60B-F952-4EDC-AFB6-0E45491458ED}" srcOrd="0" destOrd="0" presId="urn:microsoft.com/office/officeart/2005/8/layout/hList1"/>
    <dgm:cxn modelId="{F8DCE8E6-F10F-4AED-88F0-C431043C2E80}" type="presOf" srcId="{27A69DCE-7D66-4069-869C-B7100A3C296F}" destId="{0874D226-9F19-4711-A5F8-EE309C123013}" srcOrd="0" destOrd="2" presId="urn:microsoft.com/office/officeart/2005/8/layout/hList1"/>
    <dgm:cxn modelId="{BFA2A4EC-A228-47D6-A51B-B62830CF54E4}" type="presOf" srcId="{C91642A4-0521-4C7A-99E5-65C84FE3F94A}" destId="{3164CD48-F57B-4853-BA8B-93E8F7299D0D}" srcOrd="0" destOrd="0" presId="urn:microsoft.com/office/officeart/2005/8/layout/hList1"/>
    <dgm:cxn modelId="{1900D2F8-2B73-4E4B-9DDB-C81DF153C6B7}" type="presOf" srcId="{5C05B19D-D466-416A-966D-F719B5A49BD6}" destId="{0874D226-9F19-4711-A5F8-EE309C123013}" srcOrd="0" destOrd="1" presId="urn:microsoft.com/office/officeart/2005/8/layout/hList1"/>
    <dgm:cxn modelId="{6EBB8F9F-994D-4F85-9E89-67ACDD5A0549}" srcId="{AE1BEC94-9E23-421E-8668-3AABEDA60986}" destId="{E3E969CF-47A2-469A-8FF9-1A0188BFE917}" srcOrd="1" destOrd="0" parTransId="{E9304D70-3EF8-47E5-B3DE-EF9013722BC9}" sibTransId="{C7D4F5E9-F6C6-41CD-9504-A4999D8EDE77}"/>
    <dgm:cxn modelId="{02088B63-34E6-496F-90E1-13DAA1183FB4}" srcId="{AE1BEC94-9E23-421E-8668-3AABEDA60986}" destId="{C91642A4-0521-4C7A-99E5-65C84FE3F94A}" srcOrd="0" destOrd="0" parTransId="{5BBE15D2-4169-4245-8863-EE7AB5ED8A89}" sibTransId="{6E605F4C-96E2-4986-A941-2F06EB189E20}"/>
    <dgm:cxn modelId="{FE20E18A-3E73-49C3-A54A-D1429E65AB77}" srcId="{C91642A4-0521-4C7A-99E5-65C84FE3F94A}" destId="{8FC6F058-C71B-4D05-9879-5676B3E97AB2}" srcOrd="3" destOrd="0" parTransId="{4F3BDE3B-EE2B-4350-966D-8710E5CB8ABF}" sibTransId="{38D5C84B-0838-46BC-806A-A3ECB21CC51A}"/>
    <dgm:cxn modelId="{92BE3085-C382-4882-B670-219004415F99}" srcId="{E3E969CF-47A2-469A-8FF9-1A0188BFE917}" destId="{E46C4894-C804-4A25-9CF9-29251B249DB8}" srcOrd="0" destOrd="0" parTransId="{5FA0F162-AF38-42C8-8A15-FE5EF985B2D8}" sibTransId="{5F9F0FBA-D004-432B-A99C-B4F07A652C34}"/>
    <dgm:cxn modelId="{F0035091-2FB8-4DB1-9CB0-3F1090F10244}" srcId="{EA7D33FC-0EA3-4E8D-9825-20D4B9B3EF3B}" destId="{18FF1E73-B2DF-4F33-8EE2-84ECDED5082D}" srcOrd="0" destOrd="0" parTransId="{CD34A8D5-24AA-44DA-ACCF-7024870EA786}" sibTransId="{7393CA20-1D28-44EF-954D-955231C5C7B1}"/>
    <dgm:cxn modelId="{9171162C-3FEC-4EE1-8D0E-A7E0E5927FF2}" srcId="{EA7D33FC-0EA3-4E8D-9825-20D4B9B3EF3B}" destId="{27A69DCE-7D66-4069-869C-B7100A3C296F}" srcOrd="2" destOrd="0" parTransId="{C1B1A505-6FE9-4E54-85F0-D5C772C40E78}" sibTransId="{9F2474D2-43DA-43CF-9DC7-701DCA6F6151}"/>
    <dgm:cxn modelId="{E9B01705-80B4-41BF-8FA1-C23019CE46EA}" type="presOf" srcId="{BE232205-7D3E-429F-9CF8-6EAF50787DE0}" destId="{EA94626C-8B0C-436B-88EF-30ABD6844239}" srcOrd="0" destOrd="1" presId="urn:microsoft.com/office/officeart/2005/8/layout/hList1"/>
    <dgm:cxn modelId="{6B7BC585-48AB-4BD2-81F3-322DBAE04B95}" type="presOf" srcId="{266F7D8D-635C-4FFB-BB05-6EBFA2BEF136}" destId="{0E8DA60B-F952-4EDC-AFB6-0E45491458ED}" srcOrd="0" destOrd="4" presId="urn:microsoft.com/office/officeart/2005/8/layout/hList1"/>
    <dgm:cxn modelId="{4B88D178-F360-4E7B-9EBE-15B7A07BE6FB}" type="presOf" srcId="{661011F8-2F4C-49B4-81F9-559A9C8BB79C}" destId="{0E8DA60B-F952-4EDC-AFB6-0E45491458ED}" srcOrd="0" destOrd="3" presId="urn:microsoft.com/office/officeart/2005/8/layout/hList1"/>
    <dgm:cxn modelId="{E3CEB9CA-6505-469A-9EB0-7998273C53C1}" type="presOf" srcId="{24F1B7CB-0A23-4C94-B85A-33401C273002}" destId="{0874D226-9F19-4711-A5F8-EE309C123013}" srcOrd="0" destOrd="3" presId="urn:microsoft.com/office/officeart/2005/8/layout/hList1"/>
    <dgm:cxn modelId="{A5376C79-10EC-4E66-9F41-4323CEF447D0}" type="presOf" srcId="{8FC6F058-C71B-4D05-9879-5676B3E97AB2}" destId="{EA94626C-8B0C-436B-88EF-30ABD6844239}" srcOrd="0" destOrd="3" presId="urn:microsoft.com/office/officeart/2005/8/layout/hList1"/>
    <dgm:cxn modelId="{A3FEBA9D-FA47-4BEA-946E-2DA937F65BC0}" srcId="{C91642A4-0521-4C7A-99E5-65C84FE3F94A}" destId="{253F634E-3428-4141-8AE0-B708F40E83C9}" srcOrd="0" destOrd="0" parTransId="{06E3EBB3-EF18-407E-98EA-1B9A284A0EB7}" sibTransId="{B9B3138D-C040-4037-8F70-08FCF7FFEB50}"/>
    <dgm:cxn modelId="{C4F5C3BB-F81E-46BA-8F41-490B297B2D7D}" type="presOf" srcId="{EA7D33FC-0EA3-4E8D-9825-20D4B9B3EF3B}" destId="{C6059E0A-7BA1-4FD0-AA82-6BA96CA5F315}" srcOrd="0" destOrd="0" presId="urn:microsoft.com/office/officeart/2005/8/layout/hList1"/>
    <dgm:cxn modelId="{2E0DC6B3-319D-4AB8-878B-009EE59335F6}" srcId="{EA7D33FC-0EA3-4E8D-9825-20D4B9B3EF3B}" destId="{5C05B19D-D466-416A-966D-F719B5A49BD6}" srcOrd="1" destOrd="0" parTransId="{548B2535-E291-4ECE-B11E-0888F7923AFE}" sibTransId="{631B341D-A181-40A4-917D-801FA288191C}"/>
    <dgm:cxn modelId="{DDA0750C-21D1-45BD-9851-3F82AFFC31CE}" type="presOf" srcId="{65D4111C-A96C-4E17-8510-B8BB0EAF7CD7}" destId="{0E8DA60B-F952-4EDC-AFB6-0E45491458ED}" srcOrd="0" destOrd="2" presId="urn:microsoft.com/office/officeart/2005/8/layout/hList1"/>
    <dgm:cxn modelId="{1908449A-42E2-4605-B723-D728C90D2CDC}" type="presOf" srcId="{BF9BC169-5A3F-4B69-BC98-9FE973EA0AF8}" destId="{0E8DA60B-F952-4EDC-AFB6-0E45491458ED}" srcOrd="0" destOrd="1" presId="urn:microsoft.com/office/officeart/2005/8/layout/hList1"/>
    <dgm:cxn modelId="{70E6D740-960F-44E0-B49C-4D4191F06C40}" type="presOf" srcId="{E3E969CF-47A2-469A-8FF9-1A0188BFE917}" destId="{1956FE59-BB69-4921-AAA5-284AB0311A86}" srcOrd="0" destOrd="0" presId="urn:microsoft.com/office/officeart/2005/8/layout/hList1"/>
    <dgm:cxn modelId="{397E723E-2DAF-44C0-8D2D-24C838270AD8}" srcId="{E3E969CF-47A2-469A-8FF9-1A0188BFE917}" destId="{BF9BC169-5A3F-4B69-BC98-9FE973EA0AF8}" srcOrd="1" destOrd="0" parTransId="{AFA1A9D7-8453-4173-B6E8-005B05185B7F}" sibTransId="{12D31738-9F98-4AD4-AF88-D2E84D285ABD}"/>
    <dgm:cxn modelId="{D9D674AA-5A16-4791-A7AE-2D9EA0DE9E9F}" type="presOf" srcId="{2DDC232A-AE8E-4DAD-BFC4-8F43AEB2460F}" destId="{EA94626C-8B0C-436B-88EF-30ABD6844239}" srcOrd="0" destOrd="2" presId="urn:microsoft.com/office/officeart/2005/8/layout/hList1"/>
    <dgm:cxn modelId="{FB9A7C30-C01D-4827-A596-20015DD1ADE3}" srcId="{E3E969CF-47A2-469A-8FF9-1A0188BFE917}" destId="{65D4111C-A96C-4E17-8510-B8BB0EAF7CD7}" srcOrd="2" destOrd="0" parTransId="{012A69EE-E2D1-4A75-AF0A-CD0F66FDF8EA}" sibTransId="{D2AAAF15-1DAF-4DB0-B72A-FFFC67E21301}"/>
    <dgm:cxn modelId="{9B39863D-A145-43AC-885D-63CCFE146B01}" srcId="{E3E969CF-47A2-469A-8FF9-1A0188BFE917}" destId="{266F7D8D-635C-4FFB-BB05-6EBFA2BEF136}" srcOrd="4" destOrd="0" parTransId="{F3B0C743-29E3-466B-AD32-E03FD28388AF}" sibTransId="{AAA41C9A-0B0A-46C0-864F-89945C5137B8}"/>
    <dgm:cxn modelId="{283FC45E-00D6-43D3-883F-A3E3D2897649}" type="presOf" srcId="{1A1C0438-99CE-46B9-BDC9-84EA7B0EAF1D}" destId="{0874D226-9F19-4711-A5F8-EE309C123013}" srcOrd="0" destOrd="4" presId="urn:microsoft.com/office/officeart/2005/8/layout/hList1"/>
    <dgm:cxn modelId="{65D11F97-C7F4-433D-BC9B-E48507A57EC8}" type="presOf" srcId="{18FF1E73-B2DF-4F33-8EE2-84ECDED5082D}" destId="{0874D226-9F19-4711-A5F8-EE309C123013}" srcOrd="0" destOrd="0" presId="urn:microsoft.com/office/officeart/2005/8/layout/hList1"/>
    <dgm:cxn modelId="{0F0D9C77-C537-44DB-BCC7-EBADD21A3BC3}" type="presOf" srcId="{253F634E-3428-4141-8AE0-B708F40E83C9}" destId="{EA94626C-8B0C-436B-88EF-30ABD6844239}" srcOrd="0" destOrd="0" presId="urn:microsoft.com/office/officeart/2005/8/layout/hList1"/>
    <dgm:cxn modelId="{0F8ACE9C-4D71-4863-9DCE-E2505FBE9276}" srcId="{C91642A4-0521-4C7A-99E5-65C84FE3F94A}" destId="{2DDC232A-AE8E-4DAD-BFC4-8F43AEB2460F}" srcOrd="2" destOrd="0" parTransId="{DB9E17F1-9CC4-4929-AB6B-4DC9F872E1DC}" sibTransId="{37EE9371-06EE-425B-BC15-702CE4E64532}"/>
    <dgm:cxn modelId="{C69BFC85-A1E3-4D40-A47B-1A22DCB67A25}" srcId="{E3E969CF-47A2-469A-8FF9-1A0188BFE917}" destId="{661011F8-2F4C-49B4-81F9-559A9C8BB79C}" srcOrd="3" destOrd="0" parTransId="{81E5F788-DACE-4A0A-8530-6D969BDFC9B1}" sibTransId="{ABDE56C2-6FB5-44E6-94C7-4F0F5E42719C}"/>
    <dgm:cxn modelId="{AE2E4E56-B38A-4371-B564-EC1DC3347C46}" srcId="{EA7D33FC-0EA3-4E8D-9825-20D4B9B3EF3B}" destId="{1A1C0438-99CE-46B9-BDC9-84EA7B0EAF1D}" srcOrd="4" destOrd="0" parTransId="{8EA637B1-4925-409F-A32D-E40EDFA23081}" sibTransId="{1745294A-1163-4B31-999A-03F0F32CA273}"/>
    <dgm:cxn modelId="{BF7F683D-B5F0-4A0B-8DBB-48D3D961C213}" type="presParOf" srcId="{ED229520-9E42-416D-96FA-CE305698E240}" destId="{8F9B9D5F-64F7-41DA-B314-429F7CF72D6B}" srcOrd="0" destOrd="0" presId="urn:microsoft.com/office/officeart/2005/8/layout/hList1"/>
    <dgm:cxn modelId="{01418302-8849-4029-9ED7-ABAA0780FD53}" type="presParOf" srcId="{8F9B9D5F-64F7-41DA-B314-429F7CF72D6B}" destId="{3164CD48-F57B-4853-BA8B-93E8F7299D0D}" srcOrd="0" destOrd="0" presId="urn:microsoft.com/office/officeart/2005/8/layout/hList1"/>
    <dgm:cxn modelId="{A74E9E16-4B0A-4AFD-AABE-740E6AD0C1F5}" type="presParOf" srcId="{8F9B9D5F-64F7-41DA-B314-429F7CF72D6B}" destId="{EA94626C-8B0C-436B-88EF-30ABD6844239}" srcOrd="1" destOrd="0" presId="urn:microsoft.com/office/officeart/2005/8/layout/hList1"/>
    <dgm:cxn modelId="{D33FDEF3-EFF6-4986-940F-509887ABF6AC}" type="presParOf" srcId="{ED229520-9E42-416D-96FA-CE305698E240}" destId="{9DB87302-370B-4941-BE0D-1549ACADDD5A}" srcOrd="1" destOrd="0" presId="urn:microsoft.com/office/officeart/2005/8/layout/hList1"/>
    <dgm:cxn modelId="{185F7069-6B45-4D8E-9BEC-77BC63234CD4}" type="presParOf" srcId="{ED229520-9E42-416D-96FA-CE305698E240}" destId="{2D704B30-A807-4215-A0DD-177029107BB9}" srcOrd="2" destOrd="0" presId="urn:microsoft.com/office/officeart/2005/8/layout/hList1"/>
    <dgm:cxn modelId="{658A8083-D6E2-46C2-A98E-6A884BB39D7E}" type="presParOf" srcId="{2D704B30-A807-4215-A0DD-177029107BB9}" destId="{1956FE59-BB69-4921-AAA5-284AB0311A86}" srcOrd="0" destOrd="0" presId="urn:microsoft.com/office/officeart/2005/8/layout/hList1"/>
    <dgm:cxn modelId="{E817E8B3-1B6E-49B7-A52C-2CB5ADB72070}" type="presParOf" srcId="{2D704B30-A807-4215-A0DD-177029107BB9}" destId="{0E8DA60B-F952-4EDC-AFB6-0E45491458ED}" srcOrd="1" destOrd="0" presId="urn:microsoft.com/office/officeart/2005/8/layout/hList1"/>
    <dgm:cxn modelId="{58AEF695-6322-4536-806B-E04350DDBE5F}" type="presParOf" srcId="{ED229520-9E42-416D-96FA-CE305698E240}" destId="{2A3DE32F-BEA2-47DA-B24C-52700E5C484D}" srcOrd="3" destOrd="0" presId="urn:microsoft.com/office/officeart/2005/8/layout/hList1"/>
    <dgm:cxn modelId="{6F44F372-BB9D-40F2-9AA2-F233ABB1A364}" type="presParOf" srcId="{ED229520-9E42-416D-96FA-CE305698E240}" destId="{5D14C169-2C9F-4179-9E9F-D65D66C52F41}" srcOrd="4" destOrd="0" presId="urn:microsoft.com/office/officeart/2005/8/layout/hList1"/>
    <dgm:cxn modelId="{42107F57-F2B6-42CE-8F9F-B2B274DD3F11}" type="presParOf" srcId="{5D14C169-2C9F-4179-9E9F-D65D66C52F41}" destId="{C6059E0A-7BA1-4FD0-AA82-6BA96CA5F315}" srcOrd="0" destOrd="0" presId="urn:microsoft.com/office/officeart/2005/8/layout/hList1"/>
    <dgm:cxn modelId="{34C8A8BF-CFBC-4EE6-8409-42AE484DF0D4}" type="presParOf" srcId="{5D14C169-2C9F-4179-9E9F-D65D66C52F41}" destId="{0874D226-9F19-4711-A5F8-EE309C123013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C1EA3E-D88E-4D59-9194-3C788CA37244}" type="doc">
      <dgm:prSet loTypeId="urn:microsoft.com/office/officeart/2005/8/layout/chevron2" loCatId="list" qsTypeId="urn:microsoft.com/office/officeart/2005/8/quickstyle/simple1" qsCatId="simple" csTypeId="urn:microsoft.com/office/officeart/2005/8/colors/accent2_5" csCatId="accent2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s-ES"/>
        </a:p>
      </dgm:t>
    </dgm:pt>
    <dgm:pt modelId="{CD7F9CD2-86F6-416A-ABDB-6E420B1722F4}">
      <dgm:prSet phldrT="[Texto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500" b="1" smtClean="0">
              <a:solidFill>
                <a:srgbClr val="002060"/>
              </a:solidFill>
            </a:rPr>
            <a:t>1</a:t>
          </a:r>
          <a:endParaRPr lang="es-ES" sz="1500" b="1" dirty="0">
            <a:solidFill>
              <a:srgbClr val="002060"/>
            </a:solidFill>
          </a:endParaRPr>
        </a:p>
      </dgm:t>
    </dgm:pt>
    <dgm:pt modelId="{24AB167C-8F2A-4033-BE8A-AB78715D3ED8}" type="parTrans" cxnId="{17F8B7DB-7A15-45BD-8449-3C2D5E39FA07}">
      <dgm:prSet/>
      <dgm:spPr/>
      <dgm:t>
        <a:bodyPr/>
        <a:lstStyle/>
        <a:p>
          <a:endParaRPr lang="es-ES" sz="1500">
            <a:solidFill>
              <a:srgbClr val="002060"/>
            </a:solidFill>
          </a:endParaRPr>
        </a:p>
      </dgm:t>
    </dgm:pt>
    <dgm:pt modelId="{D5FEA34D-0A55-4B26-BA22-00AA86E9F86E}" type="sibTrans" cxnId="{17F8B7DB-7A15-45BD-8449-3C2D5E39FA07}">
      <dgm:prSet/>
      <dgm:spPr/>
      <dgm:t>
        <a:bodyPr/>
        <a:lstStyle/>
        <a:p>
          <a:endParaRPr lang="es-ES" sz="1500">
            <a:solidFill>
              <a:srgbClr val="002060"/>
            </a:solidFill>
          </a:endParaRPr>
        </a:p>
      </dgm:t>
    </dgm:pt>
    <dgm:pt modelId="{3321991D-8E8A-46A5-9C3F-7C23FEED7293}">
      <dgm:prSet phldrT="[Texto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1500" dirty="0" smtClean="0">
              <a:solidFill>
                <a:srgbClr val="002060"/>
              </a:solidFill>
            </a:rPr>
            <a:t> Para los potenciales clientes es importante apreciar y tener una mayor acercamiento al producto antes de consumir.</a:t>
          </a:r>
          <a:endParaRPr lang="es-ES" sz="1500" dirty="0">
            <a:solidFill>
              <a:srgbClr val="002060"/>
            </a:solidFill>
          </a:endParaRPr>
        </a:p>
      </dgm:t>
    </dgm:pt>
    <dgm:pt modelId="{F9885B12-1E04-4A09-9D8A-1064A889478F}" type="parTrans" cxnId="{53CA2B43-DEA3-49C2-9A2A-E55147E7A938}">
      <dgm:prSet/>
      <dgm:spPr/>
      <dgm:t>
        <a:bodyPr/>
        <a:lstStyle/>
        <a:p>
          <a:endParaRPr lang="es-ES" sz="1500">
            <a:solidFill>
              <a:srgbClr val="002060"/>
            </a:solidFill>
          </a:endParaRPr>
        </a:p>
      </dgm:t>
    </dgm:pt>
    <dgm:pt modelId="{54E6E47E-920D-48EA-B916-1E49E12BE258}" type="sibTrans" cxnId="{53CA2B43-DEA3-49C2-9A2A-E55147E7A938}">
      <dgm:prSet/>
      <dgm:spPr/>
      <dgm:t>
        <a:bodyPr/>
        <a:lstStyle/>
        <a:p>
          <a:endParaRPr lang="es-ES" sz="1500">
            <a:solidFill>
              <a:srgbClr val="002060"/>
            </a:solidFill>
          </a:endParaRPr>
        </a:p>
      </dgm:t>
    </dgm:pt>
    <dgm:pt modelId="{84BD491E-CDB0-4830-A6DF-C0BBE076EA2A}">
      <dgm:prSet phldrT="[Texto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500" b="1" dirty="0" smtClean="0">
              <a:solidFill>
                <a:srgbClr val="002060"/>
              </a:solidFill>
            </a:rPr>
            <a:t>2</a:t>
          </a:r>
          <a:endParaRPr lang="es-ES" sz="1500" b="1" dirty="0">
            <a:solidFill>
              <a:srgbClr val="002060"/>
            </a:solidFill>
          </a:endParaRPr>
        </a:p>
      </dgm:t>
    </dgm:pt>
    <dgm:pt modelId="{EF8A349E-4E6F-4B2E-86CC-35CC5878487F}" type="parTrans" cxnId="{6C63FF27-136F-4409-81F5-84731AEC19EB}">
      <dgm:prSet/>
      <dgm:spPr/>
      <dgm:t>
        <a:bodyPr/>
        <a:lstStyle/>
        <a:p>
          <a:endParaRPr lang="es-ES" sz="1500">
            <a:solidFill>
              <a:srgbClr val="002060"/>
            </a:solidFill>
          </a:endParaRPr>
        </a:p>
      </dgm:t>
    </dgm:pt>
    <dgm:pt modelId="{F353C3EA-FA05-4E8F-9815-E7897221874A}" type="sibTrans" cxnId="{6C63FF27-136F-4409-81F5-84731AEC19EB}">
      <dgm:prSet/>
      <dgm:spPr/>
      <dgm:t>
        <a:bodyPr/>
        <a:lstStyle/>
        <a:p>
          <a:endParaRPr lang="es-ES" sz="1500">
            <a:solidFill>
              <a:srgbClr val="002060"/>
            </a:solidFill>
          </a:endParaRPr>
        </a:p>
      </dgm:t>
    </dgm:pt>
    <dgm:pt modelId="{A1B27B3D-9CDC-4D75-B5BC-347E7C6C9335}">
      <dgm:prSet phldrT="[Texto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1500" dirty="0" smtClean="0">
              <a:solidFill>
                <a:srgbClr val="002060"/>
              </a:solidFill>
            </a:rPr>
            <a:t>Importante rescatar las cualidades y beneficios de los diferentes tés; así como también destacar que se tratan de productos 100% naturales , lo que permitirá que el producto  cuente con mayor aceptación.</a:t>
          </a:r>
          <a:endParaRPr lang="es-ES" sz="1500" dirty="0">
            <a:solidFill>
              <a:srgbClr val="002060"/>
            </a:solidFill>
          </a:endParaRPr>
        </a:p>
      </dgm:t>
    </dgm:pt>
    <dgm:pt modelId="{72B0A6B7-2EA0-4939-8032-B70C3FE298F0}" type="parTrans" cxnId="{8B48FAC3-4B9D-4619-9468-146D3E3E649F}">
      <dgm:prSet/>
      <dgm:spPr/>
      <dgm:t>
        <a:bodyPr/>
        <a:lstStyle/>
        <a:p>
          <a:endParaRPr lang="es-ES" sz="1500">
            <a:solidFill>
              <a:srgbClr val="002060"/>
            </a:solidFill>
          </a:endParaRPr>
        </a:p>
      </dgm:t>
    </dgm:pt>
    <dgm:pt modelId="{BE2A2DEF-E83A-4766-902F-7D8D5588F374}" type="sibTrans" cxnId="{8B48FAC3-4B9D-4619-9468-146D3E3E649F}">
      <dgm:prSet/>
      <dgm:spPr/>
      <dgm:t>
        <a:bodyPr/>
        <a:lstStyle/>
        <a:p>
          <a:endParaRPr lang="es-ES" sz="1500">
            <a:solidFill>
              <a:srgbClr val="002060"/>
            </a:solidFill>
          </a:endParaRPr>
        </a:p>
      </dgm:t>
    </dgm:pt>
    <dgm:pt modelId="{42FD5785-8126-424C-BD05-EE71B121ACDB}">
      <dgm:prSet phldrT="[Texto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500" b="1" dirty="0" smtClean="0">
              <a:solidFill>
                <a:srgbClr val="002060"/>
              </a:solidFill>
            </a:rPr>
            <a:t>3</a:t>
          </a:r>
          <a:endParaRPr lang="es-ES" sz="1500" b="1" dirty="0">
            <a:solidFill>
              <a:srgbClr val="002060"/>
            </a:solidFill>
          </a:endParaRPr>
        </a:p>
      </dgm:t>
    </dgm:pt>
    <dgm:pt modelId="{104BEAC7-885F-440D-B764-938C65ED9DF4}" type="parTrans" cxnId="{0BEFFD71-43A4-4933-A305-C8DA10FB28AA}">
      <dgm:prSet/>
      <dgm:spPr/>
      <dgm:t>
        <a:bodyPr/>
        <a:lstStyle/>
        <a:p>
          <a:endParaRPr lang="es-ES" sz="1500">
            <a:solidFill>
              <a:srgbClr val="002060"/>
            </a:solidFill>
          </a:endParaRPr>
        </a:p>
      </dgm:t>
    </dgm:pt>
    <dgm:pt modelId="{C5F8AA4D-674C-4C12-B087-FD24944A3896}" type="sibTrans" cxnId="{0BEFFD71-43A4-4933-A305-C8DA10FB28AA}">
      <dgm:prSet/>
      <dgm:spPr/>
      <dgm:t>
        <a:bodyPr/>
        <a:lstStyle/>
        <a:p>
          <a:endParaRPr lang="es-ES" sz="1500">
            <a:solidFill>
              <a:srgbClr val="002060"/>
            </a:solidFill>
          </a:endParaRPr>
        </a:p>
      </dgm:t>
    </dgm:pt>
    <dgm:pt modelId="{DEEDE8C0-B6B4-403A-BAD3-ECBD1FF9BD63}">
      <dgm:prSet phldrT="[Texto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1500" dirty="0" smtClean="0">
              <a:solidFill>
                <a:srgbClr val="002060"/>
              </a:solidFill>
            </a:rPr>
            <a:t> Respecto a la decoración para la salas de té, las mismas deberán ser un lugar tranquilo y con un ambiente relajado. De igual manera se recomendó que se cuente con bocaditos de sal y de dulce para acompañar la bebida del té.</a:t>
          </a:r>
          <a:endParaRPr lang="es-ES" sz="1500" dirty="0">
            <a:solidFill>
              <a:srgbClr val="002060"/>
            </a:solidFill>
          </a:endParaRPr>
        </a:p>
      </dgm:t>
    </dgm:pt>
    <dgm:pt modelId="{6014A432-813B-4DD9-B8A2-4ADA050E1EE9}" type="parTrans" cxnId="{F15498CD-0368-45C5-9C04-36631D989350}">
      <dgm:prSet/>
      <dgm:spPr/>
      <dgm:t>
        <a:bodyPr/>
        <a:lstStyle/>
        <a:p>
          <a:endParaRPr lang="es-ES" sz="1500">
            <a:solidFill>
              <a:srgbClr val="002060"/>
            </a:solidFill>
          </a:endParaRPr>
        </a:p>
      </dgm:t>
    </dgm:pt>
    <dgm:pt modelId="{C3EB43ED-4402-4AB3-8DAF-31853EB0A886}" type="sibTrans" cxnId="{F15498CD-0368-45C5-9C04-36631D989350}">
      <dgm:prSet/>
      <dgm:spPr/>
      <dgm:t>
        <a:bodyPr/>
        <a:lstStyle/>
        <a:p>
          <a:endParaRPr lang="es-ES" sz="1500">
            <a:solidFill>
              <a:srgbClr val="002060"/>
            </a:solidFill>
          </a:endParaRPr>
        </a:p>
      </dgm:t>
    </dgm:pt>
    <dgm:pt modelId="{DA660373-964A-4862-81C9-4D36869BEA37}">
      <dgm:prSet phldrT="[Texto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500" b="1" smtClean="0">
              <a:solidFill>
                <a:srgbClr val="002060"/>
              </a:solidFill>
            </a:rPr>
            <a:t>4</a:t>
          </a:r>
          <a:endParaRPr lang="es-ES" sz="1500" b="1" dirty="0">
            <a:solidFill>
              <a:srgbClr val="002060"/>
            </a:solidFill>
          </a:endParaRPr>
        </a:p>
      </dgm:t>
    </dgm:pt>
    <dgm:pt modelId="{71A9B808-EEDF-4C72-AB5B-F1B605126A25}" type="parTrans" cxnId="{B96610AB-1FBC-4BD5-851E-D9A90ACADC05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676A0B04-8861-4476-9E48-866544557DB7}" type="sibTrans" cxnId="{B96610AB-1FBC-4BD5-851E-D9A90ACADC05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E26BE69A-2B32-4B20-B0F8-8DB5C17F1806}">
      <dgm:prSet phldrT="[Texto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1500" smtClean="0">
              <a:solidFill>
                <a:srgbClr val="002060"/>
              </a:solidFill>
            </a:rPr>
            <a:t>Considerar la comercialización de té </a:t>
          </a:r>
          <a:r>
            <a:rPr lang="es-MX" sz="1500" smtClean="0">
              <a:solidFill>
                <a:srgbClr val="002060"/>
              </a:solidFill>
            </a:rPr>
            <a:t>en diferentes presentaciones o maneras, así como  también contar con personal capacitado que asesore a los clientes en la forma de preparar y los tiempos necesarios para una correcta infusión.</a:t>
          </a:r>
          <a:endParaRPr lang="es-ES" sz="1500" dirty="0">
            <a:solidFill>
              <a:srgbClr val="002060"/>
            </a:solidFill>
          </a:endParaRPr>
        </a:p>
      </dgm:t>
    </dgm:pt>
    <dgm:pt modelId="{A318D734-6ED5-4B17-A722-A070667DB947}" type="parTrans" cxnId="{BDCD79BC-581A-46BF-BD9E-A043AA108DFE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FA20A1A0-823D-408A-A750-A1B3F94E8F5C}" type="sibTrans" cxnId="{BDCD79BC-581A-46BF-BD9E-A043AA108DFE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48875EBF-D08A-4585-A500-089225341F39}" type="pres">
      <dgm:prSet presAssocID="{0EC1EA3E-D88E-4D59-9194-3C788CA3724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72145E3-E543-4013-8003-BCE6AE30433A}" type="pres">
      <dgm:prSet presAssocID="{CD7F9CD2-86F6-416A-ABDB-6E420B1722F4}" presName="composite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110DD938-96E5-4706-B0F1-5C15EE9B4143}" type="pres">
      <dgm:prSet presAssocID="{CD7F9CD2-86F6-416A-ABDB-6E420B1722F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81CDDC-47D9-43CB-B618-A9150938F56F}" type="pres">
      <dgm:prSet presAssocID="{CD7F9CD2-86F6-416A-ABDB-6E420B1722F4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87E310-40B5-49B7-884A-0491045AE6AC}" type="pres">
      <dgm:prSet presAssocID="{D5FEA34D-0A55-4B26-BA22-00AA86E9F86E}" presName="sp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AEB130AB-A1B0-41E3-B93C-3EACD78A453B}" type="pres">
      <dgm:prSet presAssocID="{84BD491E-CDB0-4830-A6DF-C0BBE076EA2A}" presName="composite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7191F683-6A31-4C89-8E64-417DF45D8884}" type="pres">
      <dgm:prSet presAssocID="{84BD491E-CDB0-4830-A6DF-C0BBE076EA2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4C9ECB-EA41-465A-8EDA-242640DF992C}" type="pres">
      <dgm:prSet presAssocID="{84BD491E-CDB0-4830-A6DF-C0BBE076EA2A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44244F-65F2-4AA5-98EA-160BA002B4A1}" type="pres">
      <dgm:prSet presAssocID="{F353C3EA-FA05-4E8F-9815-E7897221874A}" presName="sp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7CE5111F-A6E8-46B5-B34C-EA0AB95387C4}" type="pres">
      <dgm:prSet presAssocID="{42FD5785-8126-424C-BD05-EE71B121ACDB}" presName="composite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9F48650F-073C-4757-8197-D15FE193478E}" type="pres">
      <dgm:prSet presAssocID="{42FD5785-8126-424C-BD05-EE71B121ACD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AA7502-BDDF-449E-B448-49DC3F84CBBC}" type="pres">
      <dgm:prSet presAssocID="{42FD5785-8126-424C-BD05-EE71B121ACD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80BC49-F8D9-4D61-A733-0DC7DA450395}" type="pres">
      <dgm:prSet presAssocID="{C5F8AA4D-674C-4C12-B087-FD24944A3896}" presName="sp" presStyleCnt="0"/>
      <dgm:spPr/>
      <dgm:t>
        <a:bodyPr/>
        <a:lstStyle/>
        <a:p>
          <a:endParaRPr lang="es-EC"/>
        </a:p>
      </dgm:t>
    </dgm:pt>
    <dgm:pt modelId="{F0F3F937-8798-43F3-92D0-8CCF011EFF78}" type="pres">
      <dgm:prSet presAssocID="{DA660373-964A-4862-81C9-4D36869BEA37}" presName="composite" presStyleCnt="0"/>
      <dgm:spPr/>
      <dgm:t>
        <a:bodyPr/>
        <a:lstStyle/>
        <a:p>
          <a:endParaRPr lang="es-EC"/>
        </a:p>
      </dgm:t>
    </dgm:pt>
    <dgm:pt modelId="{5860033C-48C8-472B-8EBF-93A25A892BD3}" type="pres">
      <dgm:prSet presAssocID="{DA660373-964A-4862-81C9-4D36869BEA3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47CDBC-9189-424C-B3B0-03563F9A2AF4}" type="pres">
      <dgm:prSet presAssocID="{DA660373-964A-4862-81C9-4D36869BEA3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15498CD-0368-45C5-9C04-36631D989350}" srcId="{DA660373-964A-4862-81C9-4D36869BEA37}" destId="{DEEDE8C0-B6B4-403A-BAD3-ECBD1FF9BD63}" srcOrd="0" destOrd="0" parTransId="{6014A432-813B-4DD9-B8A2-4ADA050E1EE9}" sibTransId="{C3EB43ED-4402-4AB3-8DAF-31853EB0A886}"/>
    <dgm:cxn modelId="{B96610AB-1FBC-4BD5-851E-D9A90ACADC05}" srcId="{0EC1EA3E-D88E-4D59-9194-3C788CA37244}" destId="{DA660373-964A-4862-81C9-4D36869BEA37}" srcOrd="3" destOrd="0" parTransId="{71A9B808-EEDF-4C72-AB5B-F1B605126A25}" sibTransId="{676A0B04-8861-4476-9E48-866544557DB7}"/>
    <dgm:cxn modelId="{8EE913C2-EECA-4CFE-B968-F81F1C898091}" type="presOf" srcId="{DEEDE8C0-B6B4-403A-BAD3-ECBD1FF9BD63}" destId="{E847CDBC-9189-424C-B3B0-03563F9A2AF4}" srcOrd="0" destOrd="0" presId="urn:microsoft.com/office/officeart/2005/8/layout/chevron2"/>
    <dgm:cxn modelId="{E97D0EA2-A098-471A-A309-1A08AD4815C1}" type="presOf" srcId="{0EC1EA3E-D88E-4D59-9194-3C788CA37244}" destId="{48875EBF-D08A-4585-A500-089225341F39}" srcOrd="0" destOrd="0" presId="urn:microsoft.com/office/officeart/2005/8/layout/chevron2"/>
    <dgm:cxn modelId="{53CA2B43-DEA3-49C2-9A2A-E55147E7A938}" srcId="{CD7F9CD2-86F6-416A-ABDB-6E420B1722F4}" destId="{3321991D-8E8A-46A5-9C3F-7C23FEED7293}" srcOrd="0" destOrd="0" parTransId="{F9885B12-1E04-4A09-9D8A-1064A889478F}" sibTransId="{54E6E47E-920D-48EA-B916-1E49E12BE258}"/>
    <dgm:cxn modelId="{FF52D2E0-392B-47D7-B56A-BAABA5EA4081}" type="presOf" srcId="{E26BE69A-2B32-4B20-B0F8-8DB5C17F1806}" destId="{CDAA7502-BDDF-449E-B448-49DC3F84CBBC}" srcOrd="0" destOrd="0" presId="urn:microsoft.com/office/officeart/2005/8/layout/chevron2"/>
    <dgm:cxn modelId="{00389FC9-A20A-43AD-AABE-DC547D8CCFB3}" type="presOf" srcId="{84BD491E-CDB0-4830-A6DF-C0BBE076EA2A}" destId="{7191F683-6A31-4C89-8E64-417DF45D8884}" srcOrd="0" destOrd="0" presId="urn:microsoft.com/office/officeart/2005/8/layout/chevron2"/>
    <dgm:cxn modelId="{EBCD230E-E436-48F4-8E29-4C88BF09C556}" type="presOf" srcId="{42FD5785-8126-424C-BD05-EE71B121ACDB}" destId="{9F48650F-073C-4757-8197-D15FE193478E}" srcOrd="0" destOrd="0" presId="urn:microsoft.com/office/officeart/2005/8/layout/chevron2"/>
    <dgm:cxn modelId="{8B48FAC3-4B9D-4619-9468-146D3E3E649F}" srcId="{84BD491E-CDB0-4830-A6DF-C0BBE076EA2A}" destId="{A1B27B3D-9CDC-4D75-B5BC-347E7C6C9335}" srcOrd="0" destOrd="0" parTransId="{72B0A6B7-2EA0-4939-8032-B70C3FE298F0}" sibTransId="{BE2A2DEF-E83A-4766-902F-7D8D5588F374}"/>
    <dgm:cxn modelId="{40E770F2-0F84-4A86-9BA1-48CCC281C6C0}" type="presOf" srcId="{A1B27B3D-9CDC-4D75-B5BC-347E7C6C9335}" destId="{054C9ECB-EA41-465A-8EDA-242640DF992C}" srcOrd="0" destOrd="0" presId="urn:microsoft.com/office/officeart/2005/8/layout/chevron2"/>
    <dgm:cxn modelId="{0BEFFD71-43A4-4933-A305-C8DA10FB28AA}" srcId="{0EC1EA3E-D88E-4D59-9194-3C788CA37244}" destId="{42FD5785-8126-424C-BD05-EE71B121ACDB}" srcOrd="2" destOrd="0" parTransId="{104BEAC7-885F-440D-B764-938C65ED9DF4}" sibTransId="{C5F8AA4D-674C-4C12-B087-FD24944A3896}"/>
    <dgm:cxn modelId="{4A51C414-3C47-45D0-8D92-C01B6434CC07}" type="presOf" srcId="{CD7F9CD2-86F6-416A-ABDB-6E420B1722F4}" destId="{110DD938-96E5-4706-B0F1-5C15EE9B4143}" srcOrd="0" destOrd="0" presId="urn:microsoft.com/office/officeart/2005/8/layout/chevron2"/>
    <dgm:cxn modelId="{746C6C98-96F9-41D6-9DAD-25B4C4C4F7DC}" type="presOf" srcId="{3321991D-8E8A-46A5-9C3F-7C23FEED7293}" destId="{8981CDDC-47D9-43CB-B618-A9150938F56F}" srcOrd="0" destOrd="0" presId="urn:microsoft.com/office/officeart/2005/8/layout/chevron2"/>
    <dgm:cxn modelId="{6C63FF27-136F-4409-81F5-84731AEC19EB}" srcId="{0EC1EA3E-D88E-4D59-9194-3C788CA37244}" destId="{84BD491E-CDB0-4830-A6DF-C0BBE076EA2A}" srcOrd="1" destOrd="0" parTransId="{EF8A349E-4E6F-4B2E-86CC-35CC5878487F}" sibTransId="{F353C3EA-FA05-4E8F-9815-E7897221874A}"/>
    <dgm:cxn modelId="{17F8B7DB-7A15-45BD-8449-3C2D5E39FA07}" srcId="{0EC1EA3E-D88E-4D59-9194-3C788CA37244}" destId="{CD7F9CD2-86F6-416A-ABDB-6E420B1722F4}" srcOrd="0" destOrd="0" parTransId="{24AB167C-8F2A-4033-BE8A-AB78715D3ED8}" sibTransId="{D5FEA34D-0A55-4B26-BA22-00AA86E9F86E}"/>
    <dgm:cxn modelId="{BDCD79BC-581A-46BF-BD9E-A043AA108DFE}" srcId="{42FD5785-8126-424C-BD05-EE71B121ACDB}" destId="{E26BE69A-2B32-4B20-B0F8-8DB5C17F1806}" srcOrd="0" destOrd="0" parTransId="{A318D734-6ED5-4B17-A722-A070667DB947}" sibTransId="{FA20A1A0-823D-408A-A750-A1B3F94E8F5C}"/>
    <dgm:cxn modelId="{B678D771-9E3A-4FF2-A702-74E007479278}" type="presOf" srcId="{DA660373-964A-4862-81C9-4D36869BEA37}" destId="{5860033C-48C8-472B-8EBF-93A25A892BD3}" srcOrd="0" destOrd="0" presId="urn:microsoft.com/office/officeart/2005/8/layout/chevron2"/>
    <dgm:cxn modelId="{234D08C8-4AEE-49A2-B6C1-ABD398F5D4FD}" type="presParOf" srcId="{48875EBF-D08A-4585-A500-089225341F39}" destId="{272145E3-E543-4013-8003-BCE6AE30433A}" srcOrd="0" destOrd="0" presId="urn:microsoft.com/office/officeart/2005/8/layout/chevron2"/>
    <dgm:cxn modelId="{55F0ACBC-9791-4106-A62D-397B24102637}" type="presParOf" srcId="{272145E3-E543-4013-8003-BCE6AE30433A}" destId="{110DD938-96E5-4706-B0F1-5C15EE9B4143}" srcOrd="0" destOrd="0" presId="urn:microsoft.com/office/officeart/2005/8/layout/chevron2"/>
    <dgm:cxn modelId="{FBD8E211-F581-4524-8B0B-27921883D3A3}" type="presParOf" srcId="{272145E3-E543-4013-8003-BCE6AE30433A}" destId="{8981CDDC-47D9-43CB-B618-A9150938F56F}" srcOrd="1" destOrd="0" presId="urn:microsoft.com/office/officeart/2005/8/layout/chevron2"/>
    <dgm:cxn modelId="{401790CC-3F96-4D8A-913E-3A5780BBDFB4}" type="presParOf" srcId="{48875EBF-D08A-4585-A500-089225341F39}" destId="{AD87E310-40B5-49B7-884A-0491045AE6AC}" srcOrd="1" destOrd="0" presId="urn:microsoft.com/office/officeart/2005/8/layout/chevron2"/>
    <dgm:cxn modelId="{D0DF3D73-F022-412C-8FAD-5A7E1E67A92D}" type="presParOf" srcId="{48875EBF-D08A-4585-A500-089225341F39}" destId="{AEB130AB-A1B0-41E3-B93C-3EACD78A453B}" srcOrd="2" destOrd="0" presId="urn:microsoft.com/office/officeart/2005/8/layout/chevron2"/>
    <dgm:cxn modelId="{D4AF0177-3C21-4307-A03D-832F5A46E3F8}" type="presParOf" srcId="{AEB130AB-A1B0-41E3-B93C-3EACD78A453B}" destId="{7191F683-6A31-4C89-8E64-417DF45D8884}" srcOrd="0" destOrd="0" presId="urn:microsoft.com/office/officeart/2005/8/layout/chevron2"/>
    <dgm:cxn modelId="{E6077CC2-2B33-43B3-BACF-F47D0CFCE565}" type="presParOf" srcId="{AEB130AB-A1B0-41E3-B93C-3EACD78A453B}" destId="{054C9ECB-EA41-465A-8EDA-242640DF992C}" srcOrd="1" destOrd="0" presId="urn:microsoft.com/office/officeart/2005/8/layout/chevron2"/>
    <dgm:cxn modelId="{8C8B6717-826D-4955-8AC0-A597FDBAAF77}" type="presParOf" srcId="{48875EBF-D08A-4585-A500-089225341F39}" destId="{3344244F-65F2-4AA5-98EA-160BA002B4A1}" srcOrd="3" destOrd="0" presId="urn:microsoft.com/office/officeart/2005/8/layout/chevron2"/>
    <dgm:cxn modelId="{AB90789B-8437-4CA2-A310-12E195E220EA}" type="presParOf" srcId="{48875EBF-D08A-4585-A500-089225341F39}" destId="{7CE5111F-A6E8-46B5-B34C-EA0AB95387C4}" srcOrd="4" destOrd="0" presId="urn:microsoft.com/office/officeart/2005/8/layout/chevron2"/>
    <dgm:cxn modelId="{DC4A327A-DC4B-4700-90EA-3CAF67C2CCEA}" type="presParOf" srcId="{7CE5111F-A6E8-46B5-B34C-EA0AB95387C4}" destId="{9F48650F-073C-4757-8197-D15FE193478E}" srcOrd="0" destOrd="0" presId="urn:microsoft.com/office/officeart/2005/8/layout/chevron2"/>
    <dgm:cxn modelId="{FE14E200-6134-4F9F-BD9C-EDE32D626739}" type="presParOf" srcId="{7CE5111F-A6E8-46B5-B34C-EA0AB95387C4}" destId="{CDAA7502-BDDF-449E-B448-49DC3F84CBBC}" srcOrd="1" destOrd="0" presId="urn:microsoft.com/office/officeart/2005/8/layout/chevron2"/>
    <dgm:cxn modelId="{32F0B31D-43ED-414E-B567-80A17712C2D5}" type="presParOf" srcId="{48875EBF-D08A-4585-A500-089225341F39}" destId="{8D80BC49-F8D9-4D61-A733-0DC7DA450395}" srcOrd="5" destOrd="0" presId="urn:microsoft.com/office/officeart/2005/8/layout/chevron2"/>
    <dgm:cxn modelId="{44338591-5DAE-4901-81F3-B1A5B3B49409}" type="presParOf" srcId="{48875EBF-D08A-4585-A500-089225341F39}" destId="{F0F3F937-8798-43F3-92D0-8CCF011EFF78}" srcOrd="6" destOrd="0" presId="urn:microsoft.com/office/officeart/2005/8/layout/chevron2"/>
    <dgm:cxn modelId="{91F42502-3F98-4328-8FA4-3F0B11D04978}" type="presParOf" srcId="{F0F3F937-8798-43F3-92D0-8CCF011EFF78}" destId="{5860033C-48C8-472B-8EBF-93A25A892BD3}" srcOrd="0" destOrd="0" presId="urn:microsoft.com/office/officeart/2005/8/layout/chevron2"/>
    <dgm:cxn modelId="{FEE9ED85-4544-4245-A7F2-35B43B8A27C8}" type="presParOf" srcId="{F0F3F937-8798-43F3-92D0-8CCF011EFF78}" destId="{E847CDBC-9189-424C-B3B0-03563F9A2AF4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D3827A9-AEDB-41F0-AAC1-1D9D639459A6}" type="doc">
      <dgm:prSet loTypeId="urn:microsoft.com/office/officeart/2005/8/layout/lProcess3" loCatId="process" qsTypeId="urn:microsoft.com/office/officeart/2005/8/quickstyle/simple3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s-EC"/>
        </a:p>
      </dgm:t>
    </dgm:pt>
    <dgm:pt modelId="{4B4C837E-0130-4885-91A3-F6A1D889479B}">
      <dgm:prSet phldrT="[Texto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b="1" dirty="0" smtClean="0">
              <a:solidFill>
                <a:srgbClr val="C00000"/>
              </a:solidFill>
            </a:rPr>
            <a:t>Hipótesis 1: </a:t>
          </a:r>
          <a:r>
            <a:rPr lang="es-EC" i="1" dirty="0" smtClean="0"/>
            <a:t>En la ciudad de Quito, el Té es mayormente consumido por  personas del género femenino</a:t>
          </a:r>
          <a:endParaRPr lang="es-EC" i="1" dirty="0"/>
        </a:p>
      </dgm:t>
    </dgm:pt>
    <dgm:pt modelId="{D403BCA0-1DA7-4CD5-A9B4-FBF2D45F6891}" type="parTrans" cxnId="{3C7F50F0-856B-486E-8E7A-D1037419B4F2}">
      <dgm:prSet/>
      <dgm:spPr/>
      <dgm:t>
        <a:bodyPr/>
        <a:lstStyle/>
        <a:p>
          <a:endParaRPr lang="es-EC"/>
        </a:p>
      </dgm:t>
    </dgm:pt>
    <dgm:pt modelId="{A7E9F220-5C8A-41EF-A443-38697EF5B8E3}" type="sibTrans" cxnId="{3C7F50F0-856B-486E-8E7A-D1037419B4F2}">
      <dgm:prSet/>
      <dgm:spPr/>
      <dgm:t>
        <a:bodyPr/>
        <a:lstStyle/>
        <a:p>
          <a:endParaRPr lang="es-EC"/>
        </a:p>
      </dgm:t>
    </dgm:pt>
    <dgm:pt modelId="{BB2EDEAC-2269-4192-83CE-A71881FBA3C6}" type="pres">
      <dgm:prSet presAssocID="{4D3827A9-AEDB-41F0-AAC1-1D9D639459A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F9D4C80C-256D-467D-9314-B267E42C8355}" type="pres">
      <dgm:prSet presAssocID="{4B4C837E-0130-4885-91A3-F6A1D889479B}" presName="horFlow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9BB17F57-E2D9-4038-9FC1-3A6EB5C3FF18}" type="pres">
      <dgm:prSet presAssocID="{4B4C837E-0130-4885-91A3-F6A1D889479B}" presName="bigChev" presStyleLbl="node1" presStyleIdx="0" presStyleCnt="1" custLinFactNeighborY="-11607"/>
      <dgm:spPr/>
      <dgm:t>
        <a:bodyPr/>
        <a:lstStyle/>
        <a:p>
          <a:endParaRPr lang="es-EC"/>
        </a:p>
      </dgm:t>
    </dgm:pt>
  </dgm:ptLst>
  <dgm:cxnLst>
    <dgm:cxn modelId="{B8CF55D4-3D30-4BDA-8717-EE0473194566}" type="presOf" srcId="{4B4C837E-0130-4885-91A3-F6A1D889479B}" destId="{9BB17F57-E2D9-4038-9FC1-3A6EB5C3FF18}" srcOrd="0" destOrd="0" presId="urn:microsoft.com/office/officeart/2005/8/layout/lProcess3"/>
    <dgm:cxn modelId="{091BFAF4-EAF6-4E64-B600-2F2F2F63CDA4}" type="presOf" srcId="{4D3827A9-AEDB-41F0-AAC1-1D9D639459A6}" destId="{BB2EDEAC-2269-4192-83CE-A71881FBA3C6}" srcOrd="0" destOrd="0" presId="urn:microsoft.com/office/officeart/2005/8/layout/lProcess3"/>
    <dgm:cxn modelId="{3C7F50F0-856B-486E-8E7A-D1037419B4F2}" srcId="{4D3827A9-AEDB-41F0-AAC1-1D9D639459A6}" destId="{4B4C837E-0130-4885-91A3-F6A1D889479B}" srcOrd="0" destOrd="0" parTransId="{D403BCA0-1DA7-4CD5-A9B4-FBF2D45F6891}" sibTransId="{A7E9F220-5C8A-41EF-A443-38697EF5B8E3}"/>
    <dgm:cxn modelId="{D81C1FD5-0F6A-411B-80F7-B344C31F3A40}" type="presParOf" srcId="{BB2EDEAC-2269-4192-83CE-A71881FBA3C6}" destId="{F9D4C80C-256D-467D-9314-B267E42C8355}" srcOrd="0" destOrd="0" presId="urn:microsoft.com/office/officeart/2005/8/layout/lProcess3"/>
    <dgm:cxn modelId="{2E895934-FC0F-4534-A6A8-38CF8807BD16}" type="presParOf" srcId="{F9D4C80C-256D-467D-9314-B267E42C8355}" destId="{9BB17F57-E2D9-4038-9FC1-3A6EB5C3FF18}" srcOrd="0" destOrd="0" presId="urn:microsoft.com/office/officeart/2005/8/layout/lProcess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D3827A9-AEDB-41F0-AAC1-1D9D639459A6}" type="doc">
      <dgm:prSet loTypeId="urn:microsoft.com/office/officeart/2005/8/layout/lProcess3" loCatId="process" qsTypeId="urn:microsoft.com/office/officeart/2005/8/quickstyle/simple3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s-EC"/>
        </a:p>
      </dgm:t>
    </dgm:pt>
    <dgm:pt modelId="{4B4C837E-0130-4885-91A3-F6A1D889479B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1500" b="1" dirty="0" smtClean="0">
              <a:solidFill>
                <a:srgbClr val="C00000"/>
              </a:solidFill>
            </a:rPr>
            <a:t>Hipótesis 2: </a:t>
          </a:r>
          <a:r>
            <a:rPr lang="es-EC" sz="1500" i="1" dirty="0" smtClean="0"/>
            <a:t>Por lo menos el 50% de los habitantes de Quito que consumen té, frecuentarían una sala de té.</a:t>
          </a:r>
          <a:endParaRPr lang="es-EC" sz="1500" i="1" dirty="0"/>
        </a:p>
      </dgm:t>
    </dgm:pt>
    <dgm:pt modelId="{D403BCA0-1DA7-4CD5-A9B4-FBF2D45F6891}" type="parTrans" cxnId="{3C7F50F0-856B-486E-8E7A-D1037419B4F2}">
      <dgm:prSet/>
      <dgm:spPr/>
      <dgm:t>
        <a:bodyPr/>
        <a:lstStyle/>
        <a:p>
          <a:endParaRPr lang="es-EC" sz="1500"/>
        </a:p>
      </dgm:t>
    </dgm:pt>
    <dgm:pt modelId="{A7E9F220-5C8A-41EF-A443-38697EF5B8E3}" type="sibTrans" cxnId="{3C7F50F0-856B-486E-8E7A-D1037419B4F2}">
      <dgm:prSet/>
      <dgm:spPr/>
      <dgm:t>
        <a:bodyPr/>
        <a:lstStyle/>
        <a:p>
          <a:endParaRPr lang="es-EC" sz="1500"/>
        </a:p>
      </dgm:t>
    </dgm:pt>
    <dgm:pt modelId="{BB2EDEAC-2269-4192-83CE-A71881FBA3C6}" type="pres">
      <dgm:prSet presAssocID="{4D3827A9-AEDB-41F0-AAC1-1D9D639459A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F9D4C80C-256D-467D-9314-B267E42C8355}" type="pres">
      <dgm:prSet presAssocID="{4B4C837E-0130-4885-91A3-F6A1D889479B}" presName="horFlow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9BB17F57-E2D9-4038-9FC1-3A6EB5C3FF18}" type="pres">
      <dgm:prSet presAssocID="{4B4C837E-0130-4885-91A3-F6A1D889479B}" presName="bigChev" presStyleLbl="node1" presStyleIdx="0" presStyleCnt="1" custScaleY="90002" custLinFactNeighborY="-11607"/>
      <dgm:spPr/>
      <dgm:t>
        <a:bodyPr/>
        <a:lstStyle/>
        <a:p>
          <a:endParaRPr lang="es-EC"/>
        </a:p>
      </dgm:t>
    </dgm:pt>
  </dgm:ptLst>
  <dgm:cxnLst>
    <dgm:cxn modelId="{DC22B538-E2D7-4288-AD6B-24F29DACB469}" type="presOf" srcId="{4D3827A9-AEDB-41F0-AAC1-1D9D639459A6}" destId="{BB2EDEAC-2269-4192-83CE-A71881FBA3C6}" srcOrd="0" destOrd="0" presId="urn:microsoft.com/office/officeart/2005/8/layout/lProcess3"/>
    <dgm:cxn modelId="{3C7F50F0-856B-486E-8E7A-D1037419B4F2}" srcId="{4D3827A9-AEDB-41F0-AAC1-1D9D639459A6}" destId="{4B4C837E-0130-4885-91A3-F6A1D889479B}" srcOrd="0" destOrd="0" parTransId="{D403BCA0-1DA7-4CD5-A9B4-FBF2D45F6891}" sibTransId="{A7E9F220-5C8A-41EF-A443-38697EF5B8E3}"/>
    <dgm:cxn modelId="{BDE1A7FD-B5B2-4763-BA1F-3AD51DC67907}" type="presOf" srcId="{4B4C837E-0130-4885-91A3-F6A1D889479B}" destId="{9BB17F57-E2D9-4038-9FC1-3A6EB5C3FF18}" srcOrd="0" destOrd="0" presId="urn:microsoft.com/office/officeart/2005/8/layout/lProcess3"/>
    <dgm:cxn modelId="{946AE67D-B43F-4C40-B0FF-472CD30B38D4}" type="presParOf" srcId="{BB2EDEAC-2269-4192-83CE-A71881FBA3C6}" destId="{F9D4C80C-256D-467D-9314-B267E42C8355}" srcOrd="0" destOrd="0" presId="urn:microsoft.com/office/officeart/2005/8/layout/lProcess3"/>
    <dgm:cxn modelId="{F8607BDB-2E5C-41FE-A549-609BF6AE3A76}" type="presParOf" srcId="{F9D4C80C-256D-467D-9314-B267E42C8355}" destId="{9BB17F57-E2D9-4038-9FC1-3A6EB5C3FF18}" srcOrd="0" destOrd="0" presId="urn:microsoft.com/office/officeart/2005/8/layout/lProcess3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A849DB-8D9F-4129-B0A4-168E6719CFF6}">
      <dsp:nvSpPr>
        <dsp:cNvPr id="0" name=""/>
        <dsp:cNvSpPr/>
      </dsp:nvSpPr>
      <dsp:spPr>
        <a:xfrm>
          <a:off x="1907" y="1398041"/>
          <a:ext cx="1392261" cy="561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rgbClr val="C00000"/>
              </a:solidFill>
            </a:rPr>
            <a:t>Marchitamiento</a:t>
          </a:r>
          <a:endParaRPr lang="es-EC" sz="1400" b="1" kern="1200" dirty="0">
            <a:solidFill>
              <a:srgbClr val="C00000"/>
            </a:solidFill>
          </a:endParaRPr>
        </a:p>
      </dsp:txBody>
      <dsp:txXfrm>
        <a:off x="1907" y="1398041"/>
        <a:ext cx="1392261" cy="374400"/>
      </dsp:txXfrm>
    </dsp:sp>
    <dsp:sp modelId="{FD07B262-83CE-4ACB-B82C-7FFB0C077ED5}">
      <dsp:nvSpPr>
        <dsp:cNvPr id="0" name=""/>
        <dsp:cNvSpPr/>
      </dsp:nvSpPr>
      <dsp:spPr>
        <a:xfrm>
          <a:off x="327207" y="1772442"/>
          <a:ext cx="1256281" cy="154440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solidFill>
                <a:schemeClr val="tx2">
                  <a:lumMod val="50000"/>
                </a:schemeClr>
              </a:solidFill>
            </a:rPr>
            <a:t>Reblandecimiento de la hoja que inicia con la cosecha </a:t>
          </a:r>
          <a:endParaRPr lang="es-EC" sz="1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27207" y="1772442"/>
        <a:ext cx="1256281" cy="1544400"/>
      </dsp:txXfrm>
    </dsp:sp>
    <dsp:sp modelId="{BD022E92-94F7-4790-92A7-8BF5394B7937}">
      <dsp:nvSpPr>
        <dsp:cNvPr id="0" name=""/>
        <dsp:cNvSpPr/>
      </dsp:nvSpPr>
      <dsp:spPr>
        <a:xfrm>
          <a:off x="1589565" y="1428853"/>
          <a:ext cx="414239" cy="3127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>
        <a:off x="1589565" y="1428853"/>
        <a:ext cx="414239" cy="312777"/>
      </dsp:txXfrm>
    </dsp:sp>
    <dsp:sp modelId="{65235A68-340B-4C5D-9DFF-742F7399145A}">
      <dsp:nvSpPr>
        <dsp:cNvPr id="0" name=""/>
        <dsp:cNvSpPr/>
      </dsp:nvSpPr>
      <dsp:spPr>
        <a:xfrm>
          <a:off x="2175753" y="1398041"/>
          <a:ext cx="1256281" cy="561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rgbClr val="C00000"/>
              </a:solidFill>
            </a:rPr>
            <a:t>Enrollado</a:t>
          </a:r>
          <a:endParaRPr lang="es-EC" sz="1400" b="1" kern="1200" dirty="0">
            <a:solidFill>
              <a:srgbClr val="C00000"/>
            </a:solidFill>
          </a:endParaRPr>
        </a:p>
      </dsp:txBody>
      <dsp:txXfrm>
        <a:off x="2175753" y="1398041"/>
        <a:ext cx="1256281" cy="374400"/>
      </dsp:txXfrm>
    </dsp:sp>
    <dsp:sp modelId="{37394CA5-C973-4816-B8F7-F28696C50048}">
      <dsp:nvSpPr>
        <dsp:cNvPr id="0" name=""/>
        <dsp:cNvSpPr/>
      </dsp:nvSpPr>
      <dsp:spPr>
        <a:xfrm>
          <a:off x="2087970" y="1772442"/>
          <a:ext cx="1946470" cy="154440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>
              <a:solidFill>
                <a:schemeClr val="tx2">
                  <a:lumMod val="50000"/>
                </a:schemeClr>
              </a:solidFill>
            </a:rPr>
            <a:t>Máquinas que rompen las células de la hoja  y liberan aceites esenciales</a:t>
          </a:r>
          <a:endParaRPr lang="es-EC" sz="13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087970" y="1772442"/>
        <a:ext cx="1946470" cy="1544400"/>
      </dsp:txXfrm>
    </dsp:sp>
    <dsp:sp modelId="{F9D9FD46-6F2C-4A2E-A815-508F999A5EB4}">
      <dsp:nvSpPr>
        <dsp:cNvPr id="0" name=""/>
        <dsp:cNvSpPr/>
      </dsp:nvSpPr>
      <dsp:spPr>
        <a:xfrm>
          <a:off x="3708757" y="1428853"/>
          <a:ext cx="586649" cy="3127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>
        <a:off x="3708757" y="1428853"/>
        <a:ext cx="586649" cy="312777"/>
      </dsp:txXfrm>
    </dsp:sp>
    <dsp:sp modelId="{C37BB6BF-8409-4D62-A027-2FAD20AEE62D}">
      <dsp:nvSpPr>
        <dsp:cNvPr id="0" name=""/>
        <dsp:cNvSpPr/>
      </dsp:nvSpPr>
      <dsp:spPr>
        <a:xfrm>
          <a:off x="4538921" y="1398041"/>
          <a:ext cx="1256281" cy="561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rgbClr val="C00000"/>
              </a:solidFill>
            </a:rPr>
            <a:t>Fermentación</a:t>
          </a:r>
          <a:endParaRPr lang="es-EC" sz="1400" b="1" kern="1200" dirty="0">
            <a:solidFill>
              <a:srgbClr val="C00000"/>
            </a:solidFill>
          </a:endParaRPr>
        </a:p>
      </dsp:txBody>
      <dsp:txXfrm>
        <a:off x="4538921" y="1398041"/>
        <a:ext cx="1256281" cy="374400"/>
      </dsp:txXfrm>
    </dsp:sp>
    <dsp:sp modelId="{D123681A-AAE8-4F38-A7BE-639C6F01FC92}">
      <dsp:nvSpPr>
        <dsp:cNvPr id="0" name=""/>
        <dsp:cNvSpPr/>
      </dsp:nvSpPr>
      <dsp:spPr>
        <a:xfrm>
          <a:off x="4796231" y="1772442"/>
          <a:ext cx="1256281" cy="154440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>
              <a:solidFill>
                <a:schemeClr val="tx2">
                  <a:lumMod val="50000"/>
                </a:schemeClr>
              </a:solidFill>
            </a:rPr>
            <a:t>Las hojas se colocan sobre planchas inertes</a:t>
          </a:r>
          <a:endParaRPr lang="es-EC" sz="13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796231" y="1772442"/>
        <a:ext cx="1256281" cy="1544400"/>
      </dsp:txXfrm>
    </dsp:sp>
    <dsp:sp modelId="{442315D3-37DD-4870-9A87-633E9CDC70B6}">
      <dsp:nvSpPr>
        <dsp:cNvPr id="0" name=""/>
        <dsp:cNvSpPr/>
      </dsp:nvSpPr>
      <dsp:spPr>
        <a:xfrm>
          <a:off x="5985650" y="1428853"/>
          <a:ext cx="403749" cy="3127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>
        <a:off x="5985650" y="1428853"/>
        <a:ext cx="403749" cy="312777"/>
      </dsp:txXfrm>
    </dsp:sp>
    <dsp:sp modelId="{9D06C67F-5A6E-485A-82F7-B3666A498100}">
      <dsp:nvSpPr>
        <dsp:cNvPr id="0" name=""/>
        <dsp:cNvSpPr/>
      </dsp:nvSpPr>
      <dsp:spPr>
        <a:xfrm>
          <a:off x="6556994" y="1398041"/>
          <a:ext cx="1256281" cy="561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rgbClr val="C00000"/>
              </a:solidFill>
            </a:rPr>
            <a:t>Secado</a:t>
          </a:r>
          <a:endParaRPr lang="es-EC" sz="1400" b="1" kern="1200" dirty="0">
            <a:solidFill>
              <a:srgbClr val="C00000"/>
            </a:solidFill>
          </a:endParaRPr>
        </a:p>
      </dsp:txBody>
      <dsp:txXfrm>
        <a:off x="6556994" y="1398041"/>
        <a:ext cx="1256281" cy="374400"/>
      </dsp:txXfrm>
    </dsp:sp>
    <dsp:sp modelId="{41BB2C54-405E-4553-8B3E-0C794C4D4F67}">
      <dsp:nvSpPr>
        <dsp:cNvPr id="0" name=""/>
        <dsp:cNvSpPr/>
      </dsp:nvSpPr>
      <dsp:spPr>
        <a:xfrm>
          <a:off x="6814304" y="1772442"/>
          <a:ext cx="1256281" cy="154440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>
              <a:solidFill>
                <a:schemeClr val="tx2">
                  <a:lumMod val="50000"/>
                </a:schemeClr>
              </a:solidFill>
            </a:rPr>
            <a:t>Se realiza con ventiladores de aire caliente</a:t>
          </a:r>
          <a:endParaRPr lang="es-EC" sz="13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6814304" y="1772442"/>
        <a:ext cx="1256281" cy="15444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B17F57-E2D9-4038-9FC1-3A6EB5C3FF18}">
      <dsp:nvSpPr>
        <dsp:cNvPr id="0" name=""/>
        <dsp:cNvSpPr/>
      </dsp:nvSpPr>
      <dsp:spPr>
        <a:xfrm>
          <a:off x="99413" y="0"/>
          <a:ext cx="3373073" cy="12143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rgbClr val="C00000"/>
              </a:solidFill>
            </a:rPr>
            <a:t>Hipótesis 3:</a:t>
          </a:r>
          <a:r>
            <a:rPr lang="es-EC" sz="1500" b="1" i="1" kern="1200" dirty="0" smtClean="0">
              <a:solidFill>
                <a:srgbClr val="C00000"/>
              </a:solidFill>
            </a:rPr>
            <a:t> </a:t>
          </a:r>
          <a:r>
            <a:rPr lang="es-EC" sz="1500" i="1" kern="1200" dirty="0" smtClean="0"/>
            <a:t>Las personas de estrato alto tienen mayor conocimiento de la existencia de Salas de Té en Quito.</a:t>
          </a:r>
          <a:endParaRPr lang="es-EC" sz="1500" i="1" kern="1200" dirty="0"/>
        </a:p>
      </dsp:txBody>
      <dsp:txXfrm>
        <a:off x="99413" y="0"/>
        <a:ext cx="3373073" cy="1214333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8381CE-7D3E-4791-8EA7-A9B5DE985A23}">
      <dsp:nvSpPr>
        <dsp:cNvPr id="0" name=""/>
        <dsp:cNvSpPr/>
      </dsp:nvSpPr>
      <dsp:spPr>
        <a:xfrm>
          <a:off x="2786087" y="2030"/>
          <a:ext cx="4710303" cy="20672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57150" lvl="1" indent="-57150" algn="just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50" b="1" kern="1200" dirty="0" smtClean="0"/>
            <a:t> Selección personal: </a:t>
          </a:r>
          <a:r>
            <a:rPr lang="es-ES" sz="1150" kern="1200" dirty="0" smtClean="0"/>
            <a:t>en atención a la capacidad física e intelectual de los trabajadores. Personal con experiencia en atención al cliente y que haya trabajado en negocios similares.</a:t>
          </a:r>
          <a:endParaRPr lang="es-EC" sz="1150" kern="1200" dirty="0"/>
        </a:p>
        <a:p>
          <a:pPr marL="57150" lvl="1" indent="-57150" algn="just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50" b="1" kern="1200" dirty="0" smtClean="0"/>
            <a:t> La especialización: </a:t>
          </a:r>
          <a:r>
            <a:rPr lang="es-ES" sz="1150" kern="1200" dirty="0" smtClean="0"/>
            <a:t>en pro del máximo rendimiento. Capacitación acerca de diversos temas relacionados al té.</a:t>
          </a:r>
          <a:endParaRPr lang="es-EC" sz="1150" kern="1200" dirty="0"/>
        </a:p>
        <a:p>
          <a:pPr marL="57150" lvl="1" indent="-57150" algn="just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50" b="1" kern="1200" dirty="0" smtClean="0"/>
            <a:t> </a:t>
          </a:r>
          <a:r>
            <a:rPr lang="es-ES" sz="1150" b="1" kern="1200" dirty="0" smtClean="0"/>
            <a:t>Asignación de nuevas responsabilidades a los Administradores: </a:t>
          </a:r>
          <a:r>
            <a:rPr lang="es-ES" sz="1150" kern="1200" dirty="0" smtClean="0"/>
            <a:t>sistema de remuneraciones diferenciales. R</a:t>
          </a:r>
          <a:r>
            <a:rPr lang="es-ES" sz="1150" b="0" kern="1200" dirty="0" smtClean="0"/>
            <a:t>emuneración variable en base al cumplimiento de objetivos y metas establecidas.</a:t>
          </a:r>
          <a:endParaRPr lang="es-EC" sz="1150" b="1" kern="1200" dirty="0"/>
        </a:p>
      </dsp:txBody>
      <dsp:txXfrm>
        <a:off x="2786087" y="2030"/>
        <a:ext cx="4710303" cy="2067214"/>
      </dsp:txXfrm>
    </dsp:sp>
    <dsp:sp modelId="{D86B2510-0509-4916-9E47-90A554BD8AC7}">
      <dsp:nvSpPr>
        <dsp:cNvPr id="0" name=""/>
        <dsp:cNvSpPr/>
      </dsp:nvSpPr>
      <dsp:spPr>
        <a:xfrm>
          <a:off x="361788" y="350680"/>
          <a:ext cx="2424299" cy="1369914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Aportes de Taylor</a:t>
          </a:r>
          <a:endParaRPr lang="es-EC" sz="2400" kern="1200" dirty="0"/>
        </a:p>
      </dsp:txBody>
      <dsp:txXfrm>
        <a:off x="361788" y="350680"/>
        <a:ext cx="2424299" cy="1369914"/>
      </dsp:txXfrm>
    </dsp:sp>
    <dsp:sp modelId="{C77D3249-B262-4166-BA87-2CD8AEC2D059}">
      <dsp:nvSpPr>
        <dsp:cNvPr id="0" name=""/>
        <dsp:cNvSpPr/>
      </dsp:nvSpPr>
      <dsp:spPr>
        <a:xfrm>
          <a:off x="2790688" y="2206235"/>
          <a:ext cx="4710303" cy="18636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57150" lvl="1" indent="-57150" algn="just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50" kern="1200" dirty="0" smtClean="0"/>
            <a:t> </a:t>
          </a:r>
          <a:r>
            <a:rPr lang="es-EC" sz="1150" b="1" kern="1200" dirty="0" smtClean="0"/>
            <a:t>Estructura formal: </a:t>
          </a:r>
          <a:r>
            <a:rPr lang="es-ES" sz="1150" kern="1200" dirty="0" smtClean="0"/>
            <a:t>Las funciones deben vincularse entre sí y según procedimientos. E</a:t>
          </a:r>
          <a:r>
            <a:rPr lang="es-ES" sz="1150" b="0" kern="1200" dirty="0" smtClean="0"/>
            <a:t>structura que permita un correcto funcionamiento del negocio, con funciones establecidas y concatenadas en base a los procesos a implementar.</a:t>
          </a:r>
          <a:r>
            <a:rPr lang="es-EC" sz="1150" b="1" kern="1200" dirty="0" smtClean="0"/>
            <a:t> </a:t>
          </a:r>
          <a:endParaRPr lang="es-EC" sz="1150" b="1" kern="1200" dirty="0"/>
        </a:p>
        <a:p>
          <a:pPr marL="57150" lvl="1" indent="-57150" algn="just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50" kern="1200" dirty="0" smtClean="0"/>
            <a:t> </a:t>
          </a:r>
          <a:r>
            <a:rPr lang="es-ES" sz="1150" b="1" kern="1200" dirty="0" smtClean="0"/>
            <a:t>Cualidades del Administrador: </a:t>
          </a:r>
          <a:r>
            <a:rPr lang="es-ES" sz="1150" kern="1200" dirty="0" smtClean="0"/>
            <a:t>Habilidades, lealtad, responsabilidad, conocimientos y técnicas. </a:t>
          </a:r>
          <a:r>
            <a:rPr lang="es-ES" sz="1150" b="0" kern="1200" dirty="0" smtClean="0"/>
            <a:t>El administrador contará con estas cualidades, que se verán reflejadas en un servicio de calidad y mejora continua de la empresa.</a:t>
          </a:r>
          <a:endParaRPr lang="es-EC" sz="1150" kern="1200" dirty="0"/>
        </a:p>
      </dsp:txBody>
      <dsp:txXfrm>
        <a:off x="2790688" y="2206235"/>
        <a:ext cx="4710303" cy="1863699"/>
      </dsp:txXfrm>
    </dsp:sp>
    <dsp:sp modelId="{14B2EC3E-3914-4929-820F-51FB084A5B1B}">
      <dsp:nvSpPr>
        <dsp:cNvPr id="0" name=""/>
        <dsp:cNvSpPr/>
      </dsp:nvSpPr>
      <dsp:spPr>
        <a:xfrm>
          <a:off x="357188" y="2453128"/>
          <a:ext cx="2433499" cy="1369914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Aportes de </a:t>
          </a:r>
          <a:r>
            <a:rPr lang="es-EC" sz="2400" kern="1200" dirty="0" err="1" smtClean="0"/>
            <a:t>Fayol</a:t>
          </a:r>
          <a:endParaRPr lang="es-EC" sz="2400" kern="1200" dirty="0" smtClean="0"/>
        </a:p>
      </dsp:txBody>
      <dsp:txXfrm>
        <a:off x="357188" y="2453128"/>
        <a:ext cx="2433499" cy="1369914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F993C8-45CA-4C28-ABA3-99210A045F65}">
      <dsp:nvSpPr>
        <dsp:cNvPr id="0" name=""/>
        <dsp:cNvSpPr/>
      </dsp:nvSpPr>
      <dsp:spPr>
        <a:xfrm rot="16200000">
          <a:off x="831462" y="-831462"/>
          <a:ext cx="2373321" cy="4036246"/>
        </a:xfrm>
        <a:prstGeom prst="round1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 smtClean="0"/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 smtClean="0"/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Fortalezas</a:t>
          </a: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* Directivos emprendedores y comprometidos. </a:t>
          </a: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* Colaboradores capacitados, motivados, y productivos. </a:t>
          </a: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* Productos de calidad. Procesos de producción simples. Controles de calidad. </a:t>
          </a: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* Producto con buena aceptación por beneficios y calidad. </a:t>
          </a: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* Crecimiento de ingresos por aumento en ventas</a:t>
          </a:r>
          <a:endParaRPr lang="es-EC" sz="1200" kern="1200" dirty="0">
            <a:solidFill>
              <a:schemeClr val="tx1"/>
            </a:solidFill>
          </a:endParaRPr>
        </a:p>
      </dsp:txBody>
      <dsp:txXfrm rot="16200000">
        <a:off x="1128127" y="-1128127"/>
        <a:ext cx="1779991" cy="4036246"/>
      </dsp:txXfrm>
    </dsp:sp>
    <dsp:sp modelId="{959A4A75-F285-432B-B7CC-EF1A661DC813}">
      <dsp:nvSpPr>
        <dsp:cNvPr id="0" name=""/>
        <dsp:cNvSpPr/>
      </dsp:nvSpPr>
      <dsp:spPr>
        <a:xfrm>
          <a:off x="4036246" y="0"/>
          <a:ext cx="4036246" cy="2373321"/>
        </a:xfrm>
        <a:prstGeom prst="round1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 smtClean="0"/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 smtClean="0"/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Debilidades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* Limitación en toma de decisiones por ser empresa pequeña.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* No se podrá incrementar sueldos constantemente.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* Dependencia de proveedores.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* Poco conocimiento acerca de gustos y preferencias de consumidores.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* Recursos limitados en comparación de competencia.</a:t>
          </a:r>
        </a:p>
      </dsp:txBody>
      <dsp:txXfrm>
        <a:off x="4036246" y="0"/>
        <a:ext cx="4036246" cy="1779991"/>
      </dsp:txXfrm>
    </dsp:sp>
    <dsp:sp modelId="{D3588883-852E-495A-846F-554A7F165686}">
      <dsp:nvSpPr>
        <dsp:cNvPr id="0" name=""/>
        <dsp:cNvSpPr/>
      </dsp:nvSpPr>
      <dsp:spPr>
        <a:xfrm rot="10800000">
          <a:off x="0" y="2373321"/>
          <a:ext cx="4036246" cy="2373321"/>
        </a:xfrm>
        <a:prstGeom prst="round1Rect">
          <a:avLst/>
        </a:prstGeom>
        <a:solidFill>
          <a:srgbClr val="EC714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Oportunidades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* Mercado con posibilidades de adquirir producto.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* Tendencia por productos sanos.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* Avances tecnológicos (reducción costos).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* Obtención créditos.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* Normas de calidad e higiene limitan acceso a mercado.</a:t>
          </a:r>
        </a:p>
      </dsp:txBody>
      <dsp:txXfrm rot="10800000">
        <a:off x="0" y="2966652"/>
        <a:ext cx="4036246" cy="1779991"/>
      </dsp:txXfrm>
    </dsp:sp>
    <dsp:sp modelId="{A22B1BA4-6D02-41BF-B9AB-3CEF55FD509C}">
      <dsp:nvSpPr>
        <dsp:cNvPr id="0" name=""/>
        <dsp:cNvSpPr/>
      </dsp:nvSpPr>
      <dsp:spPr>
        <a:xfrm rot="5400000">
          <a:off x="4867709" y="1541859"/>
          <a:ext cx="2373321" cy="4036246"/>
        </a:xfrm>
        <a:prstGeom prst="round1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Amenazas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solidFill>
                <a:schemeClr val="tx1"/>
              </a:solidFill>
            </a:rPr>
            <a:t>* Limitación de introducción del producto a mercados masivos.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solidFill>
                <a:schemeClr val="tx1"/>
              </a:solidFill>
            </a:rPr>
            <a:t>* Competidores en capacidad de imitar productos de la empresa.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solidFill>
                <a:schemeClr val="tx1"/>
              </a:solidFill>
            </a:rPr>
            <a:t>* Equipos con alto costo y no se encuentran fácilmente en país.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solidFill>
                <a:schemeClr val="tx1"/>
              </a:solidFill>
            </a:rPr>
            <a:t>* Altas tasas de interés por préstamos.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solidFill>
                <a:schemeClr val="tx1"/>
              </a:solidFill>
            </a:rPr>
            <a:t>* Competidores poseen certificaciones de calidad y servicio al cliente.</a:t>
          </a:r>
          <a:endParaRPr lang="es-EC" sz="1100" kern="1200" dirty="0">
            <a:solidFill>
              <a:schemeClr val="tx1"/>
            </a:solidFill>
          </a:endParaRPr>
        </a:p>
      </dsp:txBody>
      <dsp:txXfrm rot="5400000">
        <a:off x="5164374" y="1838524"/>
        <a:ext cx="1779991" cy="4036246"/>
      </dsp:txXfrm>
    </dsp:sp>
    <dsp:sp modelId="{1812140E-A0B1-4CEA-A6EC-E863DE0473A8}">
      <dsp:nvSpPr>
        <dsp:cNvPr id="0" name=""/>
        <dsp:cNvSpPr/>
      </dsp:nvSpPr>
      <dsp:spPr>
        <a:xfrm>
          <a:off x="2825372" y="2142575"/>
          <a:ext cx="2421748" cy="500628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Aromas de Té</a:t>
          </a:r>
          <a:endParaRPr lang="es-EC" sz="2000" kern="1200" dirty="0"/>
        </a:p>
      </dsp:txBody>
      <dsp:txXfrm>
        <a:off x="2825372" y="2142575"/>
        <a:ext cx="2421748" cy="500628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C89561-72BD-4411-AE53-4F0AF360E08B}">
      <dsp:nvSpPr>
        <dsp:cNvPr id="0" name=""/>
        <dsp:cNvSpPr/>
      </dsp:nvSpPr>
      <dsp:spPr>
        <a:xfrm>
          <a:off x="614" y="48993"/>
          <a:ext cx="1981482" cy="956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Factores Internos</a:t>
          </a:r>
          <a:endParaRPr lang="es-EC" sz="2800" kern="1200" dirty="0"/>
        </a:p>
      </dsp:txBody>
      <dsp:txXfrm>
        <a:off x="614" y="48993"/>
        <a:ext cx="1981482" cy="956159"/>
      </dsp:txXfrm>
    </dsp:sp>
    <dsp:sp modelId="{4857AE82-5988-49A0-8343-20E03D104B30}">
      <dsp:nvSpPr>
        <dsp:cNvPr id="0" name=""/>
        <dsp:cNvSpPr/>
      </dsp:nvSpPr>
      <dsp:spPr>
        <a:xfrm>
          <a:off x="198762" y="1005152"/>
          <a:ext cx="198148" cy="991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1071"/>
              </a:lnTo>
              <a:lnTo>
                <a:pt x="198148" y="99107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331718-43C0-486D-84B1-A3D6169295A7}">
      <dsp:nvSpPr>
        <dsp:cNvPr id="0" name=""/>
        <dsp:cNvSpPr/>
      </dsp:nvSpPr>
      <dsp:spPr>
        <a:xfrm>
          <a:off x="396911" y="1335510"/>
          <a:ext cx="2114285" cy="1321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Resultado Ponderado = 3,01</a:t>
          </a:r>
          <a:endParaRPr lang="es-EC" sz="1800" kern="1200" dirty="0"/>
        </a:p>
      </dsp:txBody>
      <dsp:txXfrm>
        <a:off x="396911" y="1335510"/>
        <a:ext cx="2114285" cy="1321428"/>
      </dsp:txXfrm>
    </dsp:sp>
    <dsp:sp modelId="{29D5AEED-26A2-4E2D-BF75-8EFDCF86C234}">
      <dsp:nvSpPr>
        <dsp:cNvPr id="0" name=""/>
        <dsp:cNvSpPr/>
      </dsp:nvSpPr>
      <dsp:spPr>
        <a:xfrm>
          <a:off x="198762" y="1005152"/>
          <a:ext cx="198148" cy="2642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2857"/>
              </a:lnTo>
              <a:lnTo>
                <a:pt x="198148" y="264285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2998AE-EB7B-4CC2-86BD-4F73B5A61E5E}">
      <dsp:nvSpPr>
        <dsp:cNvPr id="0" name=""/>
        <dsp:cNvSpPr/>
      </dsp:nvSpPr>
      <dsp:spPr>
        <a:xfrm>
          <a:off x="396911" y="2987295"/>
          <a:ext cx="2114285" cy="1321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Empresa poseerá fuerte posición interna</a:t>
          </a:r>
          <a:endParaRPr lang="es-EC" sz="1700" kern="1200" dirty="0"/>
        </a:p>
      </dsp:txBody>
      <dsp:txXfrm>
        <a:off x="396911" y="2987295"/>
        <a:ext cx="2114285" cy="1321428"/>
      </dsp:txXfrm>
    </dsp:sp>
    <dsp:sp modelId="{A13BB1E2-99C4-4E80-BED4-E6BEB2F770E9}">
      <dsp:nvSpPr>
        <dsp:cNvPr id="0" name=""/>
        <dsp:cNvSpPr/>
      </dsp:nvSpPr>
      <dsp:spPr>
        <a:xfrm>
          <a:off x="2746025" y="48993"/>
          <a:ext cx="2129429" cy="956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Factores  </a:t>
          </a:r>
          <a:r>
            <a:rPr lang="es-EC" sz="2800" kern="1200" dirty="0" smtClean="0"/>
            <a:t>Externos</a:t>
          </a:r>
          <a:endParaRPr lang="es-EC" sz="2800" kern="1200" dirty="0"/>
        </a:p>
      </dsp:txBody>
      <dsp:txXfrm>
        <a:off x="2746025" y="48993"/>
        <a:ext cx="2129429" cy="956159"/>
      </dsp:txXfrm>
    </dsp:sp>
    <dsp:sp modelId="{6F9C6C87-E15F-4865-B683-8621E3556531}">
      <dsp:nvSpPr>
        <dsp:cNvPr id="0" name=""/>
        <dsp:cNvSpPr/>
      </dsp:nvSpPr>
      <dsp:spPr>
        <a:xfrm>
          <a:off x="2958968" y="1005152"/>
          <a:ext cx="212942" cy="991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1071"/>
              </a:lnTo>
              <a:lnTo>
                <a:pt x="212942" y="99107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ABA759-5098-44B6-9741-8957F9E4B7B9}">
      <dsp:nvSpPr>
        <dsp:cNvPr id="0" name=""/>
        <dsp:cNvSpPr/>
      </dsp:nvSpPr>
      <dsp:spPr>
        <a:xfrm>
          <a:off x="3171911" y="1335510"/>
          <a:ext cx="2114285" cy="1321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Resultado Ponderado = 2,72</a:t>
          </a:r>
          <a:endParaRPr lang="es-EC" sz="1800" kern="1200" dirty="0"/>
        </a:p>
      </dsp:txBody>
      <dsp:txXfrm>
        <a:off x="3171911" y="1335510"/>
        <a:ext cx="2114285" cy="1321428"/>
      </dsp:txXfrm>
    </dsp:sp>
    <dsp:sp modelId="{9B66CFDA-9D39-465C-BCB5-F6ACB9FCC234}">
      <dsp:nvSpPr>
        <dsp:cNvPr id="0" name=""/>
        <dsp:cNvSpPr/>
      </dsp:nvSpPr>
      <dsp:spPr>
        <a:xfrm>
          <a:off x="2958968" y="1005152"/>
          <a:ext cx="212942" cy="2642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2857"/>
              </a:lnTo>
              <a:lnTo>
                <a:pt x="212942" y="264285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1C319B-7268-4370-834D-27455784F055}">
      <dsp:nvSpPr>
        <dsp:cNvPr id="0" name=""/>
        <dsp:cNvSpPr/>
      </dsp:nvSpPr>
      <dsp:spPr>
        <a:xfrm>
          <a:off x="3171911" y="2987295"/>
          <a:ext cx="2971142" cy="1321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Se competería </a:t>
          </a:r>
          <a:r>
            <a:rPr lang="es-EC" sz="1700" kern="1200" dirty="0" smtClean="0"/>
            <a:t>en industria que por el momento no presente mayor </a:t>
          </a:r>
          <a:r>
            <a:rPr lang="es-EC" sz="1700" kern="1200" dirty="0" smtClean="0"/>
            <a:t>atractivo </a:t>
          </a:r>
          <a:r>
            <a:rPr lang="es-EC" sz="1700" kern="1200" dirty="0" smtClean="0"/>
            <a:t>por ser industria nueva en etapa de crecimiento</a:t>
          </a:r>
          <a:endParaRPr lang="es-EC" sz="1700" kern="1200" dirty="0"/>
        </a:p>
      </dsp:txBody>
      <dsp:txXfrm>
        <a:off x="3171911" y="2987295"/>
        <a:ext cx="2971142" cy="1321428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D22B89-0E6C-454C-BDF6-425D84FFE367}">
      <dsp:nvSpPr>
        <dsp:cNvPr id="0" name=""/>
        <dsp:cNvSpPr/>
      </dsp:nvSpPr>
      <dsp:spPr>
        <a:xfrm>
          <a:off x="2357454" y="0"/>
          <a:ext cx="5500726" cy="5500726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B5327-47A1-48CA-8E62-11D18CF9126F}">
      <dsp:nvSpPr>
        <dsp:cNvPr id="0" name=""/>
        <dsp:cNvSpPr/>
      </dsp:nvSpPr>
      <dsp:spPr>
        <a:xfrm>
          <a:off x="2880022" y="522568"/>
          <a:ext cx="2145283" cy="2145283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Estrategias FO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* Solicitar requisitos mínimos de calidad para proveedores.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* Firmar Convenios con Asociaciones Internacionales de té para capacitaciones.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* Destinar ingresos para adecuaciones.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* Cumplir con normas de calidad e higiene.</a:t>
          </a:r>
        </a:p>
      </dsp:txBody>
      <dsp:txXfrm>
        <a:off x="2880022" y="522568"/>
        <a:ext cx="2145283" cy="2145283"/>
      </dsp:txXfrm>
    </dsp:sp>
    <dsp:sp modelId="{BAE79A0B-38B9-49BC-9E8A-5D5699B86A65}">
      <dsp:nvSpPr>
        <dsp:cNvPr id="0" name=""/>
        <dsp:cNvSpPr/>
      </dsp:nvSpPr>
      <dsp:spPr>
        <a:xfrm>
          <a:off x="5229715" y="522568"/>
          <a:ext cx="2145283" cy="2145283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Estrategias DO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0" kern="1200" dirty="0" smtClean="0">
              <a:solidFill>
                <a:schemeClr val="tx1"/>
              </a:solidFill>
            </a:rPr>
            <a:t>* Captar y fidelizar clientes con poder adquisitivo.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0" kern="1200" dirty="0" smtClean="0">
              <a:solidFill>
                <a:schemeClr val="tx1"/>
              </a:solidFill>
            </a:rPr>
            <a:t>* Generar incentivos de capacitación y reconocimiento.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0" kern="1200" dirty="0" smtClean="0">
              <a:solidFill>
                <a:schemeClr val="tx1"/>
              </a:solidFill>
            </a:rPr>
            <a:t>* Utilizar herramientas tecnológicas.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0" kern="1200" dirty="0" smtClean="0">
              <a:solidFill>
                <a:schemeClr val="tx1"/>
              </a:solidFill>
            </a:rPr>
            <a:t>* Encuestas periódicas a clientes.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0" kern="1200" dirty="0" smtClean="0">
              <a:solidFill>
                <a:schemeClr val="tx1"/>
              </a:solidFill>
            </a:rPr>
            <a:t>* Utilizar créditos para MYPES. </a:t>
          </a:r>
        </a:p>
      </dsp:txBody>
      <dsp:txXfrm>
        <a:off x="5229715" y="522568"/>
        <a:ext cx="2145283" cy="2145283"/>
      </dsp:txXfrm>
    </dsp:sp>
    <dsp:sp modelId="{B50DACB5-6F74-4328-8206-5F73E9E1830F}">
      <dsp:nvSpPr>
        <dsp:cNvPr id="0" name=""/>
        <dsp:cNvSpPr/>
      </dsp:nvSpPr>
      <dsp:spPr>
        <a:xfrm>
          <a:off x="2857518" y="2786085"/>
          <a:ext cx="2145283" cy="2145283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Estrategias  FA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solidFill>
                <a:schemeClr val="tx1"/>
              </a:solidFill>
            </a:rPr>
            <a:t>* Buscar alternativas para ingreso a mercados masivos.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solidFill>
                <a:schemeClr val="tx1"/>
              </a:solidFill>
            </a:rPr>
            <a:t>* Firmar contratos de exclusividad con proveedores.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solidFill>
                <a:schemeClr val="tx1"/>
              </a:solidFill>
            </a:rPr>
            <a:t>* Destinar ingresos para importación de equipos y accesorios.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solidFill>
                <a:schemeClr val="tx1"/>
              </a:solidFill>
            </a:rPr>
            <a:t>* Obtener certificaciones. </a:t>
          </a:r>
          <a:endParaRPr lang="es-EC" sz="1100" kern="1200" dirty="0">
            <a:solidFill>
              <a:schemeClr val="tx1"/>
            </a:solidFill>
          </a:endParaRPr>
        </a:p>
      </dsp:txBody>
      <dsp:txXfrm>
        <a:off x="2857518" y="2786085"/>
        <a:ext cx="2145283" cy="2145283"/>
      </dsp:txXfrm>
    </dsp:sp>
    <dsp:sp modelId="{AA3C9151-91DB-4B92-8CF4-F8C0E6D5320D}">
      <dsp:nvSpPr>
        <dsp:cNvPr id="0" name=""/>
        <dsp:cNvSpPr/>
      </dsp:nvSpPr>
      <dsp:spPr>
        <a:xfrm>
          <a:off x="5143539" y="2786085"/>
          <a:ext cx="2145283" cy="2145283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Estrategias DA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/>
            <a:t>* </a:t>
          </a:r>
          <a:r>
            <a:rPr lang="es-EC" sz="1100" b="0" kern="1200" dirty="0" smtClean="0"/>
            <a:t>Posicionar el nombre de la empresa con productos de calidad y excelente sabor.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0" kern="1200" dirty="0" smtClean="0"/>
            <a:t>* Asesorar al cliente en base al conocimiento de los empleados. </a:t>
          </a:r>
          <a:endParaRPr lang="es-EC" sz="1100" b="1" kern="1200" dirty="0"/>
        </a:p>
      </dsp:txBody>
      <dsp:txXfrm>
        <a:off x="5143539" y="2786085"/>
        <a:ext cx="2145283" cy="2145283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CF474E-0D80-4D8C-9D17-CCB17BA39174}">
      <dsp:nvSpPr>
        <dsp:cNvPr id="0" name=""/>
        <dsp:cNvSpPr/>
      </dsp:nvSpPr>
      <dsp:spPr>
        <a:xfrm>
          <a:off x="573289" y="0"/>
          <a:ext cx="6497286" cy="4714907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27378D0-6247-4880-ACA4-541B69C04803}">
      <dsp:nvSpPr>
        <dsp:cNvPr id="0" name=""/>
        <dsp:cNvSpPr/>
      </dsp:nvSpPr>
      <dsp:spPr>
        <a:xfrm>
          <a:off x="97881" y="1414472"/>
          <a:ext cx="3630836" cy="188596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Ser una empresa reconocida por satisfacer las necesidades de sus clientes, anticipándose a sus expectativas, gustos y preferencias a través de productos que mejoren su calidad de vida.</a:t>
          </a:r>
          <a:endParaRPr lang="es-EC" sz="1800" kern="1200" dirty="0"/>
        </a:p>
      </dsp:txBody>
      <dsp:txXfrm>
        <a:off x="97881" y="1414472"/>
        <a:ext cx="3630836" cy="1885963"/>
      </dsp:txXfrm>
    </dsp:sp>
    <dsp:sp modelId="{EE42A1A6-5D02-4401-8074-3233F74C6750}">
      <dsp:nvSpPr>
        <dsp:cNvPr id="0" name=""/>
        <dsp:cNvSpPr/>
      </dsp:nvSpPr>
      <dsp:spPr>
        <a:xfrm>
          <a:off x="3915148" y="1414472"/>
          <a:ext cx="3630836" cy="1885963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Crear un ambiente organizacional adecuado donde todos los que lo componen puedan desarrollar sus capacidades y habilidades libremente para beneficio de la empresa.</a:t>
          </a:r>
          <a:endParaRPr lang="es-EC" sz="1800" kern="1200" dirty="0"/>
        </a:p>
      </dsp:txBody>
      <dsp:txXfrm>
        <a:off x="3915148" y="1414472"/>
        <a:ext cx="3630836" cy="1885963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C93364-7A0C-441C-973D-212FEF411295}">
      <dsp:nvSpPr>
        <dsp:cNvPr id="0" name=""/>
        <dsp:cNvSpPr/>
      </dsp:nvSpPr>
      <dsp:spPr>
        <a:xfrm>
          <a:off x="5969" y="2176683"/>
          <a:ext cx="2611453" cy="18617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1" kern="1200" dirty="0" smtClean="0"/>
            <a:t>Estrategia de Diferenciación</a:t>
          </a:r>
          <a:endParaRPr lang="es-EC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Productos con atributos que los distingan de la competencia</a:t>
          </a:r>
          <a:endParaRPr lang="es-EC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i="1" kern="1200" dirty="0" smtClean="0"/>
            <a:t>Té </a:t>
          </a:r>
          <a:r>
            <a:rPr lang="es-EC" sz="1400" i="1" kern="1200" dirty="0" smtClean="0"/>
            <a:t>diversos sabores, productos exóticos, productos innovadores</a:t>
          </a:r>
          <a:endParaRPr lang="es-EC" sz="1400" i="1" kern="1200" dirty="0"/>
        </a:p>
      </dsp:txBody>
      <dsp:txXfrm>
        <a:off x="5969" y="2176683"/>
        <a:ext cx="2611453" cy="1462795"/>
      </dsp:txXfrm>
    </dsp:sp>
    <dsp:sp modelId="{553D96C9-EAE5-4522-9041-B7C534FA49A6}">
      <dsp:nvSpPr>
        <dsp:cNvPr id="0" name=""/>
        <dsp:cNvSpPr/>
      </dsp:nvSpPr>
      <dsp:spPr>
        <a:xfrm>
          <a:off x="1547961" y="2630371"/>
          <a:ext cx="2346589" cy="2346589"/>
        </a:xfrm>
        <a:prstGeom prst="leftCircularArrow">
          <a:avLst>
            <a:gd name="adj1" fmla="val 2247"/>
            <a:gd name="adj2" fmla="val 270768"/>
            <a:gd name="adj3" fmla="val 2489216"/>
            <a:gd name="adj4" fmla="val 9467427"/>
            <a:gd name="adj5" fmla="val 262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FE215-E224-480C-B3EE-B609D8B14ECF}">
      <dsp:nvSpPr>
        <dsp:cNvPr id="0" name=""/>
        <dsp:cNvSpPr/>
      </dsp:nvSpPr>
      <dsp:spPr>
        <a:xfrm>
          <a:off x="729030" y="3851274"/>
          <a:ext cx="1917739" cy="3742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Desarrollo</a:t>
          </a:r>
          <a:endParaRPr lang="es-EC" sz="2100" kern="1200" dirty="0"/>
        </a:p>
      </dsp:txBody>
      <dsp:txXfrm>
        <a:off x="729030" y="3851274"/>
        <a:ext cx="1917739" cy="374297"/>
      </dsp:txXfrm>
    </dsp:sp>
    <dsp:sp modelId="{D68A2D4A-8749-433C-8A05-58C3544F43FC}">
      <dsp:nvSpPr>
        <dsp:cNvPr id="0" name=""/>
        <dsp:cNvSpPr/>
      </dsp:nvSpPr>
      <dsp:spPr>
        <a:xfrm>
          <a:off x="2973421" y="2024480"/>
          <a:ext cx="2257226" cy="22360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1" kern="1200" dirty="0" smtClean="0"/>
            <a:t>Estrategia de crecimiento intensivo - penetración</a:t>
          </a:r>
          <a:endParaRPr lang="es-EC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Incrementar las ventas de los productos a ofrecer:</a:t>
          </a:r>
          <a:endParaRPr lang="es-EC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i="1" kern="1200" dirty="0" smtClean="0"/>
            <a:t>Estrategias de combinación de precios y promoción / oferta de </a:t>
          </a:r>
          <a:r>
            <a:rPr lang="es-EC" sz="1400" i="1" kern="1200" dirty="0" smtClean="0"/>
            <a:t>Té </a:t>
          </a:r>
          <a:r>
            <a:rPr lang="es-EC" sz="1400" i="1" kern="1200" dirty="0" smtClean="0"/>
            <a:t>por mes</a:t>
          </a:r>
          <a:endParaRPr lang="es-EC" sz="1400" i="1" kern="1200" dirty="0"/>
        </a:p>
      </dsp:txBody>
      <dsp:txXfrm>
        <a:off x="2973421" y="2503632"/>
        <a:ext cx="2257226" cy="1756890"/>
      </dsp:txXfrm>
    </dsp:sp>
    <dsp:sp modelId="{8105BBBF-5A60-4F28-B7B7-14E113760E66}">
      <dsp:nvSpPr>
        <dsp:cNvPr id="0" name=""/>
        <dsp:cNvSpPr/>
      </dsp:nvSpPr>
      <dsp:spPr>
        <a:xfrm>
          <a:off x="4282900" y="1195698"/>
          <a:ext cx="2592481" cy="2592481"/>
        </a:xfrm>
        <a:prstGeom prst="circularArrow">
          <a:avLst>
            <a:gd name="adj1" fmla="val 2034"/>
            <a:gd name="adj2" fmla="val 243890"/>
            <a:gd name="adj3" fmla="val 19244327"/>
            <a:gd name="adj4" fmla="val 12239239"/>
            <a:gd name="adj5" fmla="val 237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3B10F-1BDF-4031-819D-E42B4F220F2E}">
      <dsp:nvSpPr>
        <dsp:cNvPr id="0" name=""/>
        <dsp:cNvSpPr/>
      </dsp:nvSpPr>
      <dsp:spPr>
        <a:xfrm>
          <a:off x="3488174" y="1988197"/>
          <a:ext cx="1917739" cy="3742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Crecimiento</a:t>
          </a:r>
          <a:endParaRPr lang="es-EC" sz="2100" kern="1200" dirty="0"/>
        </a:p>
      </dsp:txBody>
      <dsp:txXfrm>
        <a:off x="3488174" y="1988197"/>
        <a:ext cx="1917739" cy="374297"/>
      </dsp:txXfrm>
    </dsp:sp>
    <dsp:sp modelId="{4104034E-E304-4945-B735-7AD6CA07CF3A}">
      <dsp:nvSpPr>
        <dsp:cNvPr id="0" name=""/>
        <dsp:cNvSpPr/>
      </dsp:nvSpPr>
      <dsp:spPr>
        <a:xfrm>
          <a:off x="5701370" y="2176683"/>
          <a:ext cx="2257226" cy="18617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1" kern="1200" dirty="0" smtClean="0"/>
            <a:t>Estrategia líder</a:t>
          </a:r>
          <a:endParaRPr lang="es-EC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Busca posición dominante en el mercado</a:t>
          </a:r>
          <a:endParaRPr lang="es-EC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i="1" kern="1200" dirty="0" smtClean="0"/>
            <a:t>Existe competencia sin posicionamiento en el mercado</a:t>
          </a:r>
          <a:endParaRPr lang="es-EC" sz="1400" i="1" kern="1200" dirty="0"/>
        </a:p>
      </dsp:txBody>
      <dsp:txXfrm>
        <a:off x="5701370" y="2176683"/>
        <a:ext cx="2257226" cy="1462795"/>
      </dsp:txXfrm>
    </dsp:sp>
    <dsp:sp modelId="{896B5735-2F96-40EA-B927-9B93B88E946C}">
      <dsp:nvSpPr>
        <dsp:cNvPr id="0" name=""/>
        <dsp:cNvSpPr/>
      </dsp:nvSpPr>
      <dsp:spPr>
        <a:xfrm>
          <a:off x="6247318" y="3851274"/>
          <a:ext cx="1917739" cy="3742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Competitiva</a:t>
          </a:r>
          <a:endParaRPr lang="es-EC" sz="2100" kern="1200" dirty="0"/>
        </a:p>
      </dsp:txBody>
      <dsp:txXfrm>
        <a:off x="6247318" y="3851274"/>
        <a:ext cx="1917739" cy="374297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51BD9A-82E2-4F5E-92D3-E8153C3497AA}">
      <dsp:nvSpPr>
        <dsp:cNvPr id="0" name=""/>
        <dsp:cNvSpPr/>
      </dsp:nvSpPr>
      <dsp:spPr>
        <a:xfrm>
          <a:off x="1225" y="337098"/>
          <a:ext cx="1371809" cy="529518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7414D6-62ED-4E62-90BB-87BC5127CBCD}">
      <dsp:nvSpPr>
        <dsp:cNvPr id="0" name=""/>
        <dsp:cNvSpPr/>
      </dsp:nvSpPr>
      <dsp:spPr>
        <a:xfrm>
          <a:off x="367041" y="469478"/>
          <a:ext cx="1158417" cy="529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i="1" kern="1200" dirty="0" smtClean="0">
              <a:solidFill>
                <a:srgbClr val="002060"/>
              </a:solidFill>
              <a:latin typeface="+mn-lt"/>
              <a:cs typeface="Arial" pitchFamily="34" charset="0"/>
            </a:rPr>
            <a:t>Logística de Entrada</a:t>
          </a:r>
          <a:endParaRPr lang="es-EC" sz="1400" b="1" i="1" kern="1200" dirty="0">
            <a:solidFill>
              <a:srgbClr val="002060"/>
            </a:solidFill>
            <a:latin typeface="+mn-lt"/>
            <a:cs typeface="Arial" pitchFamily="34" charset="0"/>
          </a:endParaRPr>
        </a:p>
      </dsp:txBody>
      <dsp:txXfrm>
        <a:off x="367041" y="469478"/>
        <a:ext cx="1158417" cy="529518"/>
      </dsp:txXfrm>
    </dsp:sp>
    <dsp:sp modelId="{F5F1F1D0-CDCC-4EF2-94B2-EF56CDD07518}">
      <dsp:nvSpPr>
        <dsp:cNvPr id="0" name=""/>
        <dsp:cNvSpPr/>
      </dsp:nvSpPr>
      <dsp:spPr>
        <a:xfrm>
          <a:off x="1568136" y="337098"/>
          <a:ext cx="1371809" cy="529518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BB4AD9-1935-4702-969F-42563387BFD8}">
      <dsp:nvSpPr>
        <dsp:cNvPr id="0" name=""/>
        <dsp:cNvSpPr/>
      </dsp:nvSpPr>
      <dsp:spPr>
        <a:xfrm>
          <a:off x="1933952" y="485014"/>
          <a:ext cx="1158417" cy="529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i="1" kern="1200" dirty="0" smtClean="0">
              <a:solidFill>
                <a:srgbClr val="002060"/>
              </a:solidFill>
              <a:latin typeface="+mn-lt"/>
              <a:cs typeface="Arial" pitchFamily="34" charset="0"/>
            </a:rPr>
            <a:t>Operaciones</a:t>
          </a:r>
          <a:endParaRPr lang="es-EC" sz="1400" b="1" i="1" kern="1200" dirty="0">
            <a:solidFill>
              <a:srgbClr val="002060"/>
            </a:solidFill>
            <a:latin typeface="+mn-lt"/>
            <a:cs typeface="Arial" pitchFamily="34" charset="0"/>
          </a:endParaRPr>
        </a:p>
      </dsp:txBody>
      <dsp:txXfrm>
        <a:off x="1933952" y="485014"/>
        <a:ext cx="1158417" cy="529518"/>
      </dsp:txXfrm>
    </dsp:sp>
    <dsp:sp modelId="{5FEB242E-6437-4FD4-91B1-072E47441F85}">
      <dsp:nvSpPr>
        <dsp:cNvPr id="0" name=""/>
        <dsp:cNvSpPr/>
      </dsp:nvSpPr>
      <dsp:spPr>
        <a:xfrm>
          <a:off x="3135048" y="337098"/>
          <a:ext cx="1371809" cy="529518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D32A8C-52ED-41E8-AD99-6737BF49D63A}">
      <dsp:nvSpPr>
        <dsp:cNvPr id="0" name=""/>
        <dsp:cNvSpPr/>
      </dsp:nvSpPr>
      <dsp:spPr>
        <a:xfrm>
          <a:off x="3500864" y="469478"/>
          <a:ext cx="1158417" cy="529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i="1" kern="1200" dirty="0" smtClean="0">
              <a:solidFill>
                <a:srgbClr val="002060"/>
              </a:solidFill>
              <a:latin typeface="+mn-lt"/>
              <a:cs typeface="Arial" pitchFamily="34" charset="0"/>
            </a:rPr>
            <a:t>Logística de Salida</a:t>
          </a:r>
        </a:p>
      </dsp:txBody>
      <dsp:txXfrm>
        <a:off x="3500864" y="469478"/>
        <a:ext cx="1158417" cy="529518"/>
      </dsp:txXfrm>
    </dsp:sp>
    <dsp:sp modelId="{EA99EE95-1375-4909-B115-47A99C59F1DB}">
      <dsp:nvSpPr>
        <dsp:cNvPr id="0" name=""/>
        <dsp:cNvSpPr/>
      </dsp:nvSpPr>
      <dsp:spPr>
        <a:xfrm>
          <a:off x="4701960" y="337098"/>
          <a:ext cx="1371809" cy="529518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946E30-D5D2-4D70-9584-52B5BC57F601}">
      <dsp:nvSpPr>
        <dsp:cNvPr id="0" name=""/>
        <dsp:cNvSpPr/>
      </dsp:nvSpPr>
      <dsp:spPr>
        <a:xfrm>
          <a:off x="5067775" y="469478"/>
          <a:ext cx="1158417" cy="529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i="1" kern="1200" dirty="0" smtClean="0">
              <a:solidFill>
                <a:srgbClr val="002060"/>
              </a:solidFill>
              <a:latin typeface="+mn-lt"/>
              <a:cs typeface="Arial" pitchFamily="34" charset="0"/>
            </a:rPr>
            <a:t>Marketing y Ventas</a:t>
          </a:r>
        </a:p>
      </dsp:txBody>
      <dsp:txXfrm>
        <a:off x="5067775" y="469478"/>
        <a:ext cx="1158417" cy="529518"/>
      </dsp:txXfrm>
    </dsp:sp>
    <dsp:sp modelId="{8AF49F5F-85F9-44A0-AAE8-EBF8ACA0CC8C}">
      <dsp:nvSpPr>
        <dsp:cNvPr id="0" name=""/>
        <dsp:cNvSpPr/>
      </dsp:nvSpPr>
      <dsp:spPr>
        <a:xfrm>
          <a:off x="6268871" y="337098"/>
          <a:ext cx="1371809" cy="529518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E1A6EF-3F8F-4396-9060-393BA7E4B3B2}">
      <dsp:nvSpPr>
        <dsp:cNvPr id="0" name=""/>
        <dsp:cNvSpPr/>
      </dsp:nvSpPr>
      <dsp:spPr>
        <a:xfrm>
          <a:off x="6634687" y="469478"/>
          <a:ext cx="1158417" cy="529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i="1" kern="1200" dirty="0" smtClean="0">
              <a:solidFill>
                <a:srgbClr val="002060"/>
              </a:solidFill>
              <a:latin typeface="+mn-lt"/>
              <a:cs typeface="Arial" pitchFamily="34" charset="0"/>
            </a:rPr>
            <a:t>Servicios</a:t>
          </a:r>
        </a:p>
      </dsp:txBody>
      <dsp:txXfrm>
        <a:off x="6634687" y="469478"/>
        <a:ext cx="1158417" cy="529518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46F4D9-DBF0-4105-AEB9-396B2583AFC5}">
      <dsp:nvSpPr>
        <dsp:cNvPr id="0" name=""/>
        <dsp:cNvSpPr/>
      </dsp:nvSpPr>
      <dsp:spPr>
        <a:xfrm>
          <a:off x="3281739" y="1064618"/>
          <a:ext cx="1003288" cy="522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994"/>
              </a:lnTo>
              <a:lnTo>
                <a:pt x="1003288" y="355994"/>
              </a:lnTo>
              <a:lnTo>
                <a:pt x="1003288" y="52239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DB9565-D29C-483C-968D-650A3A615DAE}">
      <dsp:nvSpPr>
        <dsp:cNvPr id="0" name=""/>
        <dsp:cNvSpPr/>
      </dsp:nvSpPr>
      <dsp:spPr>
        <a:xfrm>
          <a:off x="2151561" y="2595634"/>
          <a:ext cx="91440" cy="5223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239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69D266-604B-4F3A-93F2-96BC86222448}">
      <dsp:nvSpPr>
        <dsp:cNvPr id="0" name=""/>
        <dsp:cNvSpPr/>
      </dsp:nvSpPr>
      <dsp:spPr>
        <a:xfrm>
          <a:off x="2197281" y="1064618"/>
          <a:ext cx="1084458" cy="522390"/>
        </a:xfrm>
        <a:custGeom>
          <a:avLst/>
          <a:gdLst/>
          <a:ahLst/>
          <a:cxnLst/>
          <a:rect l="0" t="0" r="0" b="0"/>
          <a:pathLst>
            <a:path>
              <a:moveTo>
                <a:pt x="1084458" y="0"/>
              </a:moveTo>
              <a:lnTo>
                <a:pt x="1084458" y="355994"/>
              </a:lnTo>
              <a:lnTo>
                <a:pt x="0" y="355994"/>
              </a:lnTo>
              <a:lnTo>
                <a:pt x="0" y="52239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8617F-FF09-46D3-8637-0BC441550157}">
      <dsp:nvSpPr>
        <dsp:cNvPr id="0" name=""/>
        <dsp:cNvSpPr/>
      </dsp:nvSpPr>
      <dsp:spPr>
        <a:xfrm>
          <a:off x="2445507" y="2044"/>
          <a:ext cx="1672465" cy="1062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42AFB7-B5DA-41C3-9D53-F2DC324C3F31}">
      <dsp:nvSpPr>
        <dsp:cNvPr id="0" name=""/>
        <dsp:cNvSpPr/>
      </dsp:nvSpPr>
      <dsp:spPr>
        <a:xfrm>
          <a:off x="2645083" y="191642"/>
          <a:ext cx="1672465" cy="10625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itchFamily="34" charset="0"/>
              <a:cs typeface="Arial" pitchFamily="34" charset="0"/>
            </a:rPr>
            <a:t>Gerente General</a:t>
          </a:r>
          <a:endParaRPr lang="es-EC" sz="1800" kern="1200" dirty="0">
            <a:latin typeface="Arial" pitchFamily="34" charset="0"/>
            <a:cs typeface="Arial" pitchFamily="34" charset="0"/>
          </a:endParaRPr>
        </a:p>
      </dsp:txBody>
      <dsp:txXfrm>
        <a:off x="2645083" y="191642"/>
        <a:ext cx="1672465" cy="1062574"/>
      </dsp:txXfrm>
    </dsp:sp>
    <dsp:sp modelId="{84BA7964-1656-43FF-A20A-EA73221C786F}">
      <dsp:nvSpPr>
        <dsp:cNvPr id="0" name=""/>
        <dsp:cNvSpPr/>
      </dsp:nvSpPr>
      <dsp:spPr>
        <a:xfrm>
          <a:off x="1393568" y="1587009"/>
          <a:ext cx="1607425" cy="1008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9DA369-85CD-4F00-B936-0C5B510060C3}">
      <dsp:nvSpPr>
        <dsp:cNvPr id="0" name=""/>
        <dsp:cNvSpPr/>
      </dsp:nvSpPr>
      <dsp:spPr>
        <a:xfrm>
          <a:off x="1593145" y="1776607"/>
          <a:ext cx="1607425" cy="1008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itchFamily="34" charset="0"/>
              <a:cs typeface="Arial" pitchFamily="34" charset="0"/>
            </a:rPr>
            <a:t>Administrador</a:t>
          </a:r>
          <a:endParaRPr lang="es-EC" sz="1800" kern="1200" dirty="0">
            <a:latin typeface="Arial" pitchFamily="34" charset="0"/>
            <a:cs typeface="Arial" pitchFamily="34" charset="0"/>
          </a:endParaRPr>
        </a:p>
      </dsp:txBody>
      <dsp:txXfrm>
        <a:off x="1593145" y="1776607"/>
        <a:ext cx="1607425" cy="1008624"/>
      </dsp:txXfrm>
    </dsp:sp>
    <dsp:sp modelId="{F81E58A9-AEB4-485F-88D8-C4AF60E420A2}">
      <dsp:nvSpPr>
        <dsp:cNvPr id="0" name=""/>
        <dsp:cNvSpPr/>
      </dsp:nvSpPr>
      <dsp:spPr>
        <a:xfrm>
          <a:off x="870698" y="3118025"/>
          <a:ext cx="2653164" cy="11405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797AE8-34C9-4E4B-BD98-0F4F9A52968D}">
      <dsp:nvSpPr>
        <dsp:cNvPr id="0" name=""/>
        <dsp:cNvSpPr/>
      </dsp:nvSpPr>
      <dsp:spPr>
        <a:xfrm>
          <a:off x="1070275" y="3307622"/>
          <a:ext cx="2653164" cy="11405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itchFamily="34" charset="0"/>
              <a:cs typeface="Arial" pitchFamily="34" charset="0"/>
            </a:rPr>
            <a:t>Personal de Servicio </a:t>
          </a:r>
          <a:r>
            <a:rPr lang="es-EC" sz="1800" b="1" kern="1200" dirty="0" smtClean="0">
              <a:latin typeface="Arial" pitchFamily="34" charset="0"/>
              <a:cs typeface="Arial" pitchFamily="34" charset="0"/>
            </a:rPr>
            <a:t>(atención al cliente)</a:t>
          </a:r>
          <a:endParaRPr lang="es-EC" sz="1800" b="1" kern="1200" dirty="0">
            <a:latin typeface="Arial" pitchFamily="34" charset="0"/>
            <a:cs typeface="Arial" pitchFamily="34" charset="0"/>
          </a:endParaRPr>
        </a:p>
      </dsp:txBody>
      <dsp:txXfrm>
        <a:off x="1070275" y="3307622"/>
        <a:ext cx="2653164" cy="1140578"/>
      </dsp:txXfrm>
    </dsp:sp>
    <dsp:sp modelId="{FB5971E1-79F6-4B17-A966-A612D62805D5}">
      <dsp:nvSpPr>
        <dsp:cNvPr id="0" name=""/>
        <dsp:cNvSpPr/>
      </dsp:nvSpPr>
      <dsp:spPr>
        <a:xfrm>
          <a:off x="3400146" y="1587009"/>
          <a:ext cx="1769764" cy="1008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41E6B0-1C7C-42BA-9976-69C3D0706F5F}">
      <dsp:nvSpPr>
        <dsp:cNvPr id="0" name=""/>
        <dsp:cNvSpPr/>
      </dsp:nvSpPr>
      <dsp:spPr>
        <a:xfrm>
          <a:off x="3599722" y="1776607"/>
          <a:ext cx="1769764" cy="1008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itchFamily="34" charset="0"/>
              <a:cs typeface="Arial" pitchFamily="34" charset="0"/>
            </a:rPr>
            <a:t>Contador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i="1" kern="1200" dirty="0" smtClean="0">
              <a:latin typeface="Arial" pitchFamily="34" charset="0"/>
              <a:cs typeface="Arial" pitchFamily="34" charset="0"/>
            </a:rPr>
            <a:t>(externo)</a:t>
          </a:r>
          <a:endParaRPr lang="es-EC" sz="1800" i="1" kern="1200" dirty="0">
            <a:latin typeface="Arial" pitchFamily="34" charset="0"/>
            <a:cs typeface="Arial" pitchFamily="34" charset="0"/>
          </a:endParaRPr>
        </a:p>
      </dsp:txBody>
      <dsp:txXfrm>
        <a:off x="3599722" y="1776607"/>
        <a:ext cx="1769764" cy="1008624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D031BB-B8D0-4F63-BECF-424601CC1655}">
      <dsp:nvSpPr>
        <dsp:cNvPr id="0" name=""/>
        <dsp:cNvSpPr/>
      </dsp:nvSpPr>
      <dsp:spPr>
        <a:xfrm>
          <a:off x="2763936" y="2405549"/>
          <a:ext cx="2044555" cy="2044555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Captar el 1% (4.770) de la demanda en Quito con la aplicación de las estrategias del marketing </a:t>
          </a:r>
          <a:r>
            <a:rPr lang="es-EC" sz="1500" kern="1200" dirty="0" err="1" smtClean="0"/>
            <a:t>mix</a:t>
          </a:r>
          <a:endParaRPr lang="es-EC" sz="1500" kern="1200" dirty="0"/>
        </a:p>
      </dsp:txBody>
      <dsp:txXfrm>
        <a:off x="2763936" y="2405549"/>
        <a:ext cx="2044555" cy="2044555"/>
      </dsp:txXfrm>
    </dsp:sp>
    <dsp:sp modelId="{46739542-930B-475D-93D0-DF1298A7553D}">
      <dsp:nvSpPr>
        <dsp:cNvPr id="0" name=""/>
        <dsp:cNvSpPr/>
      </dsp:nvSpPr>
      <dsp:spPr>
        <a:xfrm rot="11744523">
          <a:off x="937449" y="2586855"/>
          <a:ext cx="1797834" cy="58269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E93AAE-E9B5-4CE5-87B3-6B1D0A9069BD}">
      <dsp:nvSpPr>
        <dsp:cNvPr id="0" name=""/>
        <dsp:cNvSpPr/>
      </dsp:nvSpPr>
      <dsp:spPr>
        <a:xfrm>
          <a:off x="1" y="1857391"/>
          <a:ext cx="1942327" cy="1553862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tx1"/>
              </a:solidFill>
            </a:rPr>
            <a:t>Ser el 1er centro de esparcimiento de este tipo en la ciudad de Quito (liderar mercado)</a:t>
          </a:r>
          <a:endParaRPr lang="es-EC" sz="1700" kern="1200" dirty="0">
            <a:solidFill>
              <a:schemeClr val="tx1"/>
            </a:solidFill>
          </a:endParaRPr>
        </a:p>
      </dsp:txBody>
      <dsp:txXfrm>
        <a:off x="1" y="1857391"/>
        <a:ext cx="1942327" cy="1553862"/>
      </dsp:txXfrm>
    </dsp:sp>
    <dsp:sp modelId="{6CBDCFB8-289D-45B0-9FB2-25C931038215}">
      <dsp:nvSpPr>
        <dsp:cNvPr id="0" name=""/>
        <dsp:cNvSpPr/>
      </dsp:nvSpPr>
      <dsp:spPr>
        <a:xfrm rot="14700000">
          <a:off x="2039287" y="1306050"/>
          <a:ext cx="1786767" cy="58269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F879C-E81E-40A4-AA69-604073F5E890}">
      <dsp:nvSpPr>
        <dsp:cNvPr id="0" name=""/>
        <dsp:cNvSpPr/>
      </dsp:nvSpPr>
      <dsp:spPr>
        <a:xfrm>
          <a:off x="1583947" y="10787"/>
          <a:ext cx="1942327" cy="1553862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tx1"/>
              </a:solidFill>
            </a:rPr>
            <a:t>Brindar servicio de calidad, especializado y personalizado (captar y fidelizar)</a:t>
          </a:r>
          <a:endParaRPr lang="es-EC" sz="1700" kern="1200" dirty="0">
            <a:solidFill>
              <a:schemeClr val="tx1"/>
            </a:solidFill>
          </a:endParaRPr>
        </a:p>
      </dsp:txBody>
      <dsp:txXfrm>
        <a:off x="1583947" y="10787"/>
        <a:ext cx="1942327" cy="1553862"/>
      </dsp:txXfrm>
    </dsp:sp>
    <dsp:sp modelId="{F7D221A5-7916-4810-8895-E6C7209329F9}">
      <dsp:nvSpPr>
        <dsp:cNvPr id="0" name=""/>
        <dsp:cNvSpPr/>
      </dsp:nvSpPr>
      <dsp:spPr>
        <a:xfrm rot="17700000">
          <a:off x="3746372" y="1306050"/>
          <a:ext cx="1786767" cy="58269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AF5FC9-3D87-462A-A393-305DF2DAEFED}">
      <dsp:nvSpPr>
        <dsp:cNvPr id="0" name=""/>
        <dsp:cNvSpPr/>
      </dsp:nvSpPr>
      <dsp:spPr>
        <a:xfrm>
          <a:off x="4046152" y="10787"/>
          <a:ext cx="1942327" cy="1553862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tx1"/>
              </a:solidFill>
            </a:rPr>
            <a:t>Ampliar el portafolio de productos (diferenciación)</a:t>
          </a:r>
          <a:endParaRPr lang="es-EC" sz="1700" kern="1200" dirty="0">
            <a:solidFill>
              <a:schemeClr val="tx1"/>
            </a:solidFill>
          </a:endParaRPr>
        </a:p>
      </dsp:txBody>
      <dsp:txXfrm>
        <a:off x="4046152" y="10787"/>
        <a:ext cx="1942327" cy="1553862"/>
      </dsp:txXfrm>
    </dsp:sp>
    <dsp:sp modelId="{D3620A2B-4654-4B2B-9E86-A5CC0261DA9E}">
      <dsp:nvSpPr>
        <dsp:cNvPr id="0" name=""/>
        <dsp:cNvSpPr/>
      </dsp:nvSpPr>
      <dsp:spPr>
        <a:xfrm rot="20700000">
          <a:off x="4831318" y="2578750"/>
          <a:ext cx="1786767" cy="58269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CE813F-88C9-4AD1-AC61-D336D7108F32}">
      <dsp:nvSpPr>
        <dsp:cNvPr id="0" name=""/>
        <dsp:cNvSpPr/>
      </dsp:nvSpPr>
      <dsp:spPr>
        <a:xfrm>
          <a:off x="5628828" y="1896946"/>
          <a:ext cx="1942327" cy="1553862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tx1"/>
              </a:solidFill>
            </a:rPr>
            <a:t>Incrementar ventas en 10% anual (combinación de precios y promoción)</a:t>
          </a:r>
          <a:endParaRPr lang="es-EC" sz="1700" kern="1200" dirty="0">
            <a:solidFill>
              <a:schemeClr val="tx1"/>
            </a:solidFill>
          </a:endParaRPr>
        </a:p>
      </dsp:txBody>
      <dsp:txXfrm>
        <a:off x="5628828" y="1896946"/>
        <a:ext cx="1942327" cy="15538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205E24-702C-4A52-A2D3-6AB9F08D90FC}">
      <dsp:nvSpPr>
        <dsp:cNvPr id="0" name=""/>
        <dsp:cNvSpPr/>
      </dsp:nvSpPr>
      <dsp:spPr>
        <a:xfrm rot="5400000">
          <a:off x="5032423" y="-2249726"/>
          <a:ext cx="603944" cy="525783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0" kern="1200" smtClean="0">
              <a:solidFill>
                <a:srgbClr val="002060"/>
              </a:solidFill>
            </a:rPr>
            <a:t> Té blanco, verde, negro, azul, rojo, aromatizado (caliente y frío). </a:t>
          </a:r>
          <a:endParaRPr lang="es-EC" sz="1300" b="0" kern="1200" dirty="0">
            <a:solidFill>
              <a:srgbClr val="00206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0" kern="1200" smtClean="0">
              <a:solidFill>
                <a:srgbClr val="002060"/>
              </a:solidFill>
            </a:rPr>
            <a:t> Aguas, jugos, gaseosas, y cafés.</a:t>
          </a:r>
          <a:endParaRPr lang="es-EC" sz="1300" b="0" kern="1200" dirty="0">
            <a:solidFill>
              <a:srgbClr val="00206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0" kern="1200" dirty="0" smtClean="0">
              <a:solidFill>
                <a:srgbClr val="002060"/>
              </a:solidFill>
            </a:rPr>
            <a:t> Bocaditos de dulce y de sal. </a:t>
          </a:r>
          <a:endParaRPr lang="es-EC" sz="1300" b="0" kern="1200" dirty="0">
            <a:solidFill>
              <a:srgbClr val="002060"/>
            </a:solidFill>
          </a:endParaRPr>
        </a:p>
      </dsp:txBody>
      <dsp:txXfrm rot="5400000">
        <a:off x="5032423" y="-2249726"/>
        <a:ext cx="603944" cy="5257836"/>
      </dsp:txXfrm>
    </dsp:sp>
    <dsp:sp modelId="{CAE00D14-A692-449A-B2EA-0B5AC35DFD31}">
      <dsp:nvSpPr>
        <dsp:cNvPr id="0" name=""/>
        <dsp:cNvSpPr/>
      </dsp:nvSpPr>
      <dsp:spPr>
        <a:xfrm>
          <a:off x="239279" y="1726"/>
          <a:ext cx="2466198" cy="7549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rgbClr val="C00000"/>
              </a:solidFill>
            </a:rPr>
            <a:t>Productos</a:t>
          </a:r>
          <a:endParaRPr lang="es-EC" sz="1800" b="1" kern="1200" dirty="0">
            <a:solidFill>
              <a:srgbClr val="C00000"/>
            </a:solidFill>
          </a:endParaRPr>
        </a:p>
      </dsp:txBody>
      <dsp:txXfrm>
        <a:off x="239279" y="1726"/>
        <a:ext cx="2466198" cy="754930"/>
      </dsp:txXfrm>
    </dsp:sp>
    <dsp:sp modelId="{9389CDFA-EF74-41F6-8FDD-EA234C8A318A}">
      <dsp:nvSpPr>
        <dsp:cNvPr id="0" name=""/>
        <dsp:cNvSpPr/>
      </dsp:nvSpPr>
      <dsp:spPr>
        <a:xfrm rot="5400000">
          <a:off x="5032453" y="-1457050"/>
          <a:ext cx="603944" cy="525783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1" kern="1200" smtClean="0">
              <a:solidFill>
                <a:srgbClr val="002060"/>
              </a:solidFill>
            </a:rPr>
            <a:t>  </a:t>
          </a:r>
          <a:r>
            <a:rPr lang="es-EC" sz="1300" b="0" kern="1200" smtClean="0">
              <a:solidFill>
                <a:srgbClr val="002060"/>
              </a:solidFill>
            </a:rPr>
            <a:t>Principal proveedor: Rosana Toledo de Isch “Le Thé (importación).</a:t>
          </a:r>
          <a:endParaRPr lang="es-EC" sz="1300" b="0" kern="1200" dirty="0">
            <a:solidFill>
              <a:srgbClr val="00206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0" kern="1200" smtClean="0">
              <a:solidFill>
                <a:srgbClr val="002060"/>
              </a:solidFill>
            </a:rPr>
            <a:t> Compañía Ecuatoriana del Té C.A. “CETCA” (té verde y negro, té frío).</a:t>
          </a:r>
          <a:endParaRPr lang="es-EC" sz="1300" b="0" kern="1200" dirty="0">
            <a:solidFill>
              <a:srgbClr val="002060"/>
            </a:solidFill>
          </a:endParaRPr>
        </a:p>
      </dsp:txBody>
      <dsp:txXfrm rot="5400000">
        <a:off x="5032453" y="-1457050"/>
        <a:ext cx="603944" cy="5257836"/>
      </dsp:txXfrm>
    </dsp:sp>
    <dsp:sp modelId="{4BC8CDC9-7051-4F4B-82D0-4E7B7C928414}">
      <dsp:nvSpPr>
        <dsp:cNvPr id="0" name=""/>
        <dsp:cNvSpPr/>
      </dsp:nvSpPr>
      <dsp:spPr>
        <a:xfrm>
          <a:off x="239279" y="794403"/>
          <a:ext cx="2466227" cy="7549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rgbClr val="C00000"/>
              </a:solidFill>
            </a:rPr>
            <a:t>Proveedores</a:t>
          </a:r>
          <a:endParaRPr lang="es-EC" sz="1800" b="1" kern="1200" dirty="0">
            <a:solidFill>
              <a:srgbClr val="C00000"/>
            </a:solidFill>
          </a:endParaRPr>
        </a:p>
      </dsp:txBody>
      <dsp:txXfrm>
        <a:off x="239279" y="794403"/>
        <a:ext cx="2466227" cy="754930"/>
      </dsp:txXfrm>
    </dsp:sp>
    <dsp:sp modelId="{DFF264ED-32BB-4EF4-8C28-A2175575F1F4}">
      <dsp:nvSpPr>
        <dsp:cNvPr id="0" name=""/>
        <dsp:cNvSpPr/>
      </dsp:nvSpPr>
      <dsp:spPr>
        <a:xfrm rot="5400000">
          <a:off x="5045200" y="-664373"/>
          <a:ext cx="603944" cy="525783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0" kern="1200" smtClean="0">
              <a:solidFill>
                <a:srgbClr val="002060"/>
              </a:solidFill>
            </a:rPr>
            <a:t> Le Thé (importación de las diferentes variedades de té desde Estados Unidos). </a:t>
          </a:r>
          <a:endParaRPr lang="es-EC" sz="1300" b="0" kern="1200" dirty="0">
            <a:solidFill>
              <a:srgbClr val="00206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0" kern="1200" smtClean="0">
              <a:solidFill>
                <a:srgbClr val="002060"/>
              </a:solidFill>
            </a:rPr>
            <a:t> Shirin (venta de dulces persas y salas de té). </a:t>
          </a:r>
          <a:endParaRPr lang="es-EC" sz="1300" b="0" kern="1200" dirty="0">
            <a:solidFill>
              <a:srgbClr val="002060"/>
            </a:solidFill>
          </a:endParaRPr>
        </a:p>
      </dsp:txBody>
      <dsp:txXfrm rot="5400000">
        <a:off x="5045200" y="-664373"/>
        <a:ext cx="603944" cy="5257836"/>
      </dsp:txXfrm>
    </dsp:sp>
    <dsp:sp modelId="{3DC8A574-AFFB-4AE2-865C-2D6BD0D570AD}">
      <dsp:nvSpPr>
        <dsp:cNvPr id="0" name=""/>
        <dsp:cNvSpPr/>
      </dsp:nvSpPr>
      <dsp:spPr>
        <a:xfrm>
          <a:off x="239279" y="1587079"/>
          <a:ext cx="2478974" cy="7549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rgbClr val="C00000"/>
              </a:solidFill>
            </a:rPr>
            <a:t>Competidores</a:t>
          </a:r>
          <a:endParaRPr lang="es-EC" sz="1800" b="1" kern="1200" dirty="0">
            <a:solidFill>
              <a:srgbClr val="C00000"/>
            </a:solidFill>
          </a:endParaRPr>
        </a:p>
      </dsp:txBody>
      <dsp:txXfrm>
        <a:off x="239279" y="1587079"/>
        <a:ext cx="2478974" cy="754930"/>
      </dsp:txXfrm>
    </dsp:sp>
    <dsp:sp modelId="{16A9EFEE-2309-4E5C-8EFC-3D5AD95CB417}">
      <dsp:nvSpPr>
        <dsp:cNvPr id="0" name=""/>
        <dsp:cNvSpPr/>
      </dsp:nvSpPr>
      <dsp:spPr>
        <a:xfrm rot="5400000">
          <a:off x="5045200" y="128303"/>
          <a:ext cx="603944" cy="525783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0" kern="1200" smtClean="0">
              <a:solidFill>
                <a:srgbClr val="002060"/>
              </a:solidFill>
            </a:rPr>
            <a:t>Agua, jugos, gaseosas, y cafés (a comercializarse para abarcar mayor cantidad de clientes). </a:t>
          </a:r>
          <a:endParaRPr lang="es-EC" sz="1300" kern="1200" dirty="0">
            <a:solidFill>
              <a:srgbClr val="002060"/>
            </a:solidFill>
          </a:endParaRPr>
        </a:p>
      </dsp:txBody>
      <dsp:txXfrm rot="5400000">
        <a:off x="5045200" y="128303"/>
        <a:ext cx="603944" cy="5257836"/>
      </dsp:txXfrm>
    </dsp:sp>
    <dsp:sp modelId="{B63E7546-D8FB-4F0F-A5A8-970F8687178F}">
      <dsp:nvSpPr>
        <dsp:cNvPr id="0" name=""/>
        <dsp:cNvSpPr/>
      </dsp:nvSpPr>
      <dsp:spPr>
        <a:xfrm>
          <a:off x="239279" y="2379756"/>
          <a:ext cx="2478974" cy="7549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rgbClr val="C00000"/>
              </a:solidFill>
            </a:rPr>
            <a:t>Productos Sustitutos</a:t>
          </a:r>
          <a:endParaRPr lang="es-EC" sz="1800" b="1" kern="1200" dirty="0">
            <a:solidFill>
              <a:srgbClr val="C00000"/>
            </a:solidFill>
          </a:endParaRPr>
        </a:p>
      </dsp:txBody>
      <dsp:txXfrm>
        <a:off x="239279" y="2379756"/>
        <a:ext cx="2478974" cy="754930"/>
      </dsp:txXfrm>
    </dsp:sp>
    <dsp:sp modelId="{FEE92EEB-DB19-421A-BD91-F167B7E199B5}">
      <dsp:nvSpPr>
        <dsp:cNvPr id="0" name=""/>
        <dsp:cNvSpPr/>
      </dsp:nvSpPr>
      <dsp:spPr>
        <a:xfrm rot="5400000">
          <a:off x="5032423" y="920979"/>
          <a:ext cx="603944" cy="525783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0" kern="1200" smtClean="0">
              <a:solidFill>
                <a:srgbClr val="002060"/>
              </a:solidFill>
            </a:rPr>
            <a:t>Personas que cuiden su salud (producto 100% natural). </a:t>
          </a:r>
          <a:endParaRPr lang="es-EC" sz="1300" kern="1200" dirty="0">
            <a:solidFill>
              <a:srgbClr val="00206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0" kern="1200" smtClean="0">
              <a:solidFill>
                <a:srgbClr val="002060"/>
              </a:solidFill>
            </a:rPr>
            <a:t>Personas  interesadas en asistir a salas de té. </a:t>
          </a:r>
          <a:endParaRPr lang="es-EC" sz="1300" kern="1200" dirty="0">
            <a:solidFill>
              <a:srgbClr val="002060"/>
            </a:solidFill>
          </a:endParaRPr>
        </a:p>
      </dsp:txBody>
      <dsp:txXfrm rot="5400000">
        <a:off x="5032423" y="920979"/>
        <a:ext cx="603944" cy="5257836"/>
      </dsp:txXfrm>
    </dsp:sp>
    <dsp:sp modelId="{36F83239-1824-4274-BD6C-24992F37EB46}">
      <dsp:nvSpPr>
        <dsp:cNvPr id="0" name=""/>
        <dsp:cNvSpPr/>
      </dsp:nvSpPr>
      <dsp:spPr>
        <a:xfrm>
          <a:off x="239279" y="3172433"/>
          <a:ext cx="2466198" cy="7549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rgbClr val="C00000"/>
              </a:solidFill>
            </a:rPr>
            <a:t>Consumidor final</a:t>
          </a:r>
          <a:endParaRPr lang="es-EC" sz="1800" b="1" kern="1200" dirty="0">
            <a:solidFill>
              <a:srgbClr val="C00000"/>
            </a:solidFill>
          </a:endParaRPr>
        </a:p>
      </dsp:txBody>
      <dsp:txXfrm>
        <a:off x="239279" y="3172433"/>
        <a:ext cx="2466198" cy="754930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614D34-952F-419D-A87A-045801933415}">
      <dsp:nvSpPr>
        <dsp:cNvPr id="0" name=""/>
        <dsp:cNvSpPr/>
      </dsp:nvSpPr>
      <dsp:spPr>
        <a:xfrm>
          <a:off x="345" y="1195477"/>
          <a:ext cx="1474894" cy="14748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58392C7-71F8-4CE3-8ED6-643E55150ECD}">
      <dsp:nvSpPr>
        <dsp:cNvPr id="0" name=""/>
        <dsp:cNvSpPr/>
      </dsp:nvSpPr>
      <dsp:spPr>
        <a:xfrm>
          <a:off x="330509" y="2316028"/>
          <a:ext cx="1503493" cy="2094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i="1" kern="1200" dirty="0" smtClean="0">
              <a:solidFill>
                <a:srgbClr val="002060"/>
              </a:solidFill>
            </a:rPr>
            <a:t>Demográfico:</a:t>
          </a:r>
          <a:endParaRPr lang="es-EC" sz="1300" b="1" i="1" kern="1200" dirty="0">
            <a:solidFill>
              <a:srgbClr val="00206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>
              <a:solidFill>
                <a:srgbClr val="002060"/>
              </a:solidFill>
            </a:rPr>
            <a:t>G Femenino = 51%</a:t>
          </a:r>
          <a:endParaRPr lang="es-EC" sz="1300" kern="1200" dirty="0">
            <a:solidFill>
              <a:srgbClr val="00206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>
              <a:solidFill>
                <a:srgbClr val="002060"/>
              </a:solidFill>
            </a:rPr>
            <a:t>Estrato social alto = 11%</a:t>
          </a:r>
          <a:endParaRPr lang="es-EC" sz="1300" kern="1200" dirty="0">
            <a:solidFill>
              <a:srgbClr val="00206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>
              <a:solidFill>
                <a:srgbClr val="002060"/>
              </a:solidFill>
            </a:rPr>
            <a:t>Estrato social medio = 43%</a:t>
          </a:r>
          <a:endParaRPr lang="es-EC" sz="1300" kern="1200" dirty="0">
            <a:solidFill>
              <a:srgbClr val="00206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>
              <a:solidFill>
                <a:srgbClr val="002060"/>
              </a:solidFill>
            </a:rPr>
            <a:t> Educación superior = 50%</a:t>
          </a:r>
          <a:endParaRPr lang="es-EC" sz="1300" kern="1200" dirty="0">
            <a:solidFill>
              <a:srgbClr val="002060"/>
            </a:solidFill>
          </a:endParaRPr>
        </a:p>
      </dsp:txBody>
      <dsp:txXfrm>
        <a:off x="330509" y="2316028"/>
        <a:ext cx="1503493" cy="2094439"/>
      </dsp:txXfrm>
    </dsp:sp>
    <dsp:sp modelId="{B6F81B22-9358-4E64-9DA9-9CE9AD4E973F}">
      <dsp:nvSpPr>
        <dsp:cNvPr id="0" name=""/>
        <dsp:cNvSpPr/>
      </dsp:nvSpPr>
      <dsp:spPr>
        <a:xfrm flipV="1">
          <a:off x="1624594" y="1743733"/>
          <a:ext cx="447076" cy="3279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solidFill>
              <a:srgbClr val="002060"/>
            </a:solidFill>
          </a:endParaRPr>
        </a:p>
      </dsp:txBody>
      <dsp:txXfrm flipV="1">
        <a:off x="1624594" y="1743733"/>
        <a:ext cx="447076" cy="327969"/>
      </dsp:txXfrm>
    </dsp:sp>
    <dsp:sp modelId="{D884750A-A302-4500-B99F-211EB392A8B8}">
      <dsp:nvSpPr>
        <dsp:cNvPr id="0" name=""/>
        <dsp:cNvSpPr/>
      </dsp:nvSpPr>
      <dsp:spPr>
        <a:xfrm>
          <a:off x="2185511" y="1176712"/>
          <a:ext cx="1474894" cy="14748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D1ABE73-8C2B-4C25-B586-82F66870CE9C}">
      <dsp:nvSpPr>
        <dsp:cNvPr id="0" name=""/>
        <dsp:cNvSpPr/>
      </dsp:nvSpPr>
      <dsp:spPr>
        <a:xfrm>
          <a:off x="2447240" y="2211594"/>
          <a:ext cx="1785404" cy="22694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i="1" kern="1200" dirty="0" smtClean="0">
              <a:solidFill>
                <a:srgbClr val="002060"/>
              </a:solidFill>
            </a:rPr>
            <a:t>Psicográfico:</a:t>
          </a:r>
          <a:endParaRPr lang="es-EC" sz="1600" b="1" i="1" kern="1200" dirty="0">
            <a:solidFill>
              <a:srgbClr val="00206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>
              <a:solidFill>
                <a:srgbClr val="002060"/>
              </a:solidFill>
            </a:rPr>
            <a:t>Consumen Té = 74%</a:t>
          </a:r>
          <a:endParaRPr lang="es-EC" sz="1300" kern="1200" dirty="0">
            <a:solidFill>
              <a:srgbClr val="00206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>
              <a:solidFill>
                <a:srgbClr val="002060"/>
              </a:solidFill>
            </a:rPr>
            <a:t>Prefieren Té Negro = 57%</a:t>
          </a:r>
          <a:endParaRPr lang="es-EC" sz="1300" kern="1200" dirty="0">
            <a:solidFill>
              <a:srgbClr val="00206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>
              <a:solidFill>
                <a:srgbClr val="002060"/>
              </a:solidFill>
            </a:rPr>
            <a:t> Consumo en hogar = 54%</a:t>
          </a:r>
          <a:endParaRPr lang="es-EC" sz="1300" kern="1200" dirty="0">
            <a:solidFill>
              <a:srgbClr val="00206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>
              <a:solidFill>
                <a:srgbClr val="002060"/>
              </a:solidFill>
            </a:rPr>
            <a:t> En bolsas de papel = 59%</a:t>
          </a:r>
          <a:endParaRPr lang="es-EC" sz="1300" kern="1200" dirty="0">
            <a:solidFill>
              <a:srgbClr val="00206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>
              <a:solidFill>
                <a:srgbClr val="002060"/>
              </a:solidFill>
            </a:rPr>
            <a:t> Acompañado de familiares = 52%</a:t>
          </a:r>
          <a:endParaRPr lang="es-EC" sz="1300" kern="1200" dirty="0">
            <a:solidFill>
              <a:srgbClr val="002060"/>
            </a:solidFill>
          </a:endParaRPr>
        </a:p>
      </dsp:txBody>
      <dsp:txXfrm>
        <a:off x="2447240" y="2211594"/>
        <a:ext cx="1785404" cy="2269435"/>
      </dsp:txXfrm>
    </dsp:sp>
    <dsp:sp modelId="{98B13880-8A21-423E-889D-636709741D2E}">
      <dsp:nvSpPr>
        <dsp:cNvPr id="0" name=""/>
        <dsp:cNvSpPr/>
      </dsp:nvSpPr>
      <dsp:spPr>
        <a:xfrm rot="21593493">
          <a:off x="4039350" y="1734489"/>
          <a:ext cx="378944" cy="3543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>
            <a:solidFill>
              <a:srgbClr val="002060"/>
            </a:solidFill>
          </a:endParaRPr>
        </a:p>
      </dsp:txBody>
      <dsp:txXfrm rot="21593493">
        <a:off x="4039350" y="1734489"/>
        <a:ext cx="378944" cy="354396"/>
      </dsp:txXfrm>
    </dsp:sp>
    <dsp:sp modelId="{A600F013-0438-4793-AB5C-AB103AF7A0EA}">
      <dsp:nvSpPr>
        <dsp:cNvPr id="0" name=""/>
        <dsp:cNvSpPr/>
      </dsp:nvSpPr>
      <dsp:spPr>
        <a:xfrm>
          <a:off x="4743103" y="1171871"/>
          <a:ext cx="1474894" cy="14748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3B488DF-67D0-4A44-A6F9-33EB8C7B282B}">
      <dsp:nvSpPr>
        <dsp:cNvPr id="0" name=""/>
        <dsp:cNvSpPr/>
      </dsp:nvSpPr>
      <dsp:spPr>
        <a:xfrm>
          <a:off x="5013769" y="2285667"/>
          <a:ext cx="1701365" cy="2143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i="1" kern="1200" dirty="0" smtClean="0">
              <a:solidFill>
                <a:srgbClr val="002060"/>
              </a:solidFill>
            </a:rPr>
            <a:t>Conductual:</a:t>
          </a:r>
          <a:endParaRPr lang="es-EC" sz="1500" b="1" i="1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solidFill>
                <a:srgbClr val="002060"/>
              </a:solidFill>
            </a:rPr>
            <a:t>Asistencia semanal = </a:t>
          </a:r>
          <a:r>
            <a:rPr lang="es-EC" sz="1400" kern="1200" dirty="0" smtClean="0">
              <a:solidFill>
                <a:srgbClr val="002060"/>
              </a:solidFill>
            </a:rPr>
            <a:t>43%</a:t>
          </a:r>
          <a:endParaRPr lang="es-EC" sz="140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solidFill>
                <a:srgbClr val="002060"/>
              </a:solidFill>
            </a:rPr>
            <a:t> No desean otras variedades de Té que las ya existentes = 72%</a:t>
          </a:r>
          <a:endParaRPr lang="es-EC" sz="1400" kern="1200" dirty="0">
            <a:solidFill>
              <a:srgbClr val="002060"/>
            </a:solidFill>
          </a:endParaRPr>
        </a:p>
      </dsp:txBody>
      <dsp:txXfrm>
        <a:off x="5013769" y="2285667"/>
        <a:ext cx="1701365" cy="2143494"/>
      </dsp:txXfrm>
    </dsp:sp>
    <dsp:sp modelId="{7265C4AD-5B92-4AD9-9724-9B74A10B9C31}">
      <dsp:nvSpPr>
        <dsp:cNvPr id="0" name=""/>
        <dsp:cNvSpPr/>
      </dsp:nvSpPr>
      <dsp:spPr>
        <a:xfrm rot="91546">
          <a:off x="6541670" y="1764697"/>
          <a:ext cx="323844" cy="3543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>
            <a:solidFill>
              <a:srgbClr val="002060"/>
            </a:solidFill>
          </a:endParaRPr>
        </a:p>
      </dsp:txBody>
      <dsp:txXfrm rot="91546">
        <a:off x="6541670" y="1764697"/>
        <a:ext cx="323844" cy="354396"/>
      </dsp:txXfrm>
    </dsp:sp>
    <dsp:sp modelId="{C4E41D4C-EF06-46DD-A738-44215C2AE120}">
      <dsp:nvSpPr>
        <dsp:cNvPr id="0" name=""/>
        <dsp:cNvSpPr/>
      </dsp:nvSpPr>
      <dsp:spPr>
        <a:xfrm>
          <a:off x="7142939" y="1235793"/>
          <a:ext cx="1474894" cy="14748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940314A-500C-4C91-BA92-FFFB26D57825}">
      <dsp:nvSpPr>
        <dsp:cNvPr id="0" name=""/>
        <dsp:cNvSpPr/>
      </dsp:nvSpPr>
      <dsp:spPr>
        <a:xfrm>
          <a:off x="7383039" y="2311316"/>
          <a:ext cx="1474894" cy="14748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i="1" kern="1200" dirty="0" smtClean="0">
              <a:solidFill>
                <a:srgbClr val="002060"/>
              </a:solidFill>
            </a:rPr>
            <a:t>Estilo de Vida</a:t>
          </a:r>
          <a:endParaRPr lang="es-EC" sz="1700" b="1" i="1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solidFill>
                <a:srgbClr val="002060"/>
              </a:solidFill>
            </a:rPr>
            <a:t> Factor más importante: atención = 47% </a:t>
          </a:r>
          <a:endParaRPr lang="es-EC" sz="1400" kern="1200" dirty="0">
            <a:solidFill>
              <a:srgbClr val="002060"/>
            </a:solidFill>
          </a:endParaRPr>
        </a:p>
      </dsp:txBody>
      <dsp:txXfrm>
        <a:off x="7383039" y="2311316"/>
        <a:ext cx="1474894" cy="1474894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E44FA0-8150-4853-95E5-A8FCE7494E22}">
      <dsp:nvSpPr>
        <dsp:cNvPr id="0" name=""/>
        <dsp:cNvSpPr/>
      </dsp:nvSpPr>
      <dsp:spPr>
        <a:xfrm rot="16200000">
          <a:off x="-55998" y="57049"/>
          <a:ext cx="2500330" cy="2386231"/>
        </a:xfrm>
        <a:prstGeom prst="flowChartManualOperati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793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TÉ (Principal Producto)</a:t>
          </a:r>
          <a:endParaRPr lang="es-EC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Blanco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Verde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Negro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Azul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Rojo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Aromatizado (tisana)</a:t>
          </a:r>
          <a:endParaRPr lang="es-EC" sz="1100" kern="1200" dirty="0"/>
        </a:p>
      </dsp:txBody>
      <dsp:txXfrm rot="16200000">
        <a:off x="-55998" y="57049"/>
        <a:ext cx="2500330" cy="2386231"/>
      </dsp:txXfrm>
    </dsp:sp>
    <dsp:sp modelId="{F30276F0-4002-4A47-A830-AF581444B87E}">
      <dsp:nvSpPr>
        <dsp:cNvPr id="0" name=""/>
        <dsp:cNvSpPr/>
      </dsp:nvSpPr>
      <dsp:spPr>
        <a:xfrm rot="16200000">
          <a:off x="2281133" y="281152"/>
          <a:ext cx="2500330" cy="1938025"/>
        </a:xfrm>
        <a:prstGeom prst="flowChartManualOperati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793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bg1"/>
              </a:solidFill>
            </a:rPr>
            <a:t>Bebidas</a:t>
          </a:r>
          <a:endParaRPr lang="es-EC" sz="1400" b="1" kern="1200" dirty="0">
            <a:solidFill>
              <a:schemeClr val="bg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>
              <a:solidFill>
                <a:schemeClr val="bg1"/>
              </a:solidFill>
            </a:rPr>
            <a:t> Aguas</a:t>
          </a:r>
          <a:endParaRPr lang="es-EC" sz="1100" kern="1200" dirty="0">
            <a:solidFill>
              <a:schemeClr val="bg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>
              <a:solidFill>
                <a:schemeClr val="bg1"/>
              </a:solidFill>
            </a:rPr>
            <a:t> Jugos</a:t>
          </a:r>
          <a:endParaRPr lang="es-EC" sz="1100" kern="1200" dirty="0">
            <a:solidFill>
              <a:schemeClr val="bg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>
              <a:solidFill>
                <a:schemeClr val="bg1"/>
              </a:solidFill>
            </a:rPr>
            <a:t> Cafés</a:t>
          </a:r>
          <a:endParaRPr lang="es-EC" sz="1100" kern="1200" dirty="0">
            <a:solidFill>
              <a:schemeClr val="bg1"/>
            </a:solidFill>
          </a:endParaRPr>
        </a:p>
      </dsp:txBody>
      <dsp:txXfrm rot="16200000">
        <a:off x="2281133" y="281152"/>
        <a:ext cx="2500330" cy="1938025"/>
      </dsp:txXfrm>
    </dsp:sp>
    <dsp:sp modelId="{67AEB922-CDBF-48E8-83CA-B9817AFD32B9}">
      <dsp:nvSpPr>
        <dsp:cNvPr id="0" name=""/>
        <dsp:cNvSpPr/>
      </dsp:nvSpPr>
      <dsp:spPr>
        <a:xfrm rot="16200000">
          <a:off x="4627111" y="57049"/>
          <a:ext cx="2500330" cy="2386231"/>
        </a:xfrm>
        <a:prstGeom prst="flowChartManualOperati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793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Complementarios</a:t>
          </a:r>
          <a:endParaRPr lang="es-EC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 Galletas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 Pasteles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 Cheesecake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 Humitas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 Empanadas de queso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 Palitos de queso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 Quiches</a:t>
          </a:r>
          <a:endParaRPr lang="es-EC" sz="1100" kern="1200" dirty="0"/>
        </a:p>
      </dsp:txBody>
      <dsp:txXfrm rot="16200000">
        <a:off x="4627111" y="57049"/>
        <a:ext cx="2500330" cy="2386231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77DCB9-2285-435D-B652-71D1D1BA4016}">
      <dsp:nvSpPr>
        <dsp:cNvPr id="0" name=""/>
        <dsp:cNvSpPr/>
      </dsp:nvSpPr>
      <dsp:spPr>
        <a:xfrm>
          <a:off x="696" y="285669"/>
          <a:ext cx="2045708" cy="1071734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Producto Básico: </a:t>
          </a:r>
          <a:r>
            <a:rPr lang="es-EC" sz="1200" kern="1200" dirty="0" smtClean="0">
              <a:solidFill>
                <a:schemeClr val="tx1"/>
              </a:solidFill>
            </a:rPr>
            <a:t>Centro de esparcimiento con productos saludables y de calidad.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696" y="285669"/>
        <a:ext cx="2045708" cy="1071734"/>
      </dsp:txXfrm>
    </dsp:sp>
    <dsp:sp modelId="{23A2501E-2396-4BBA-8D89-C953B67A97B2}">
      <dsp:nvSpPr>
        <dsp:cNvPr id="0" name=""/>
        <dsp:cNvSpPr/>
      </dsp:nvSpPr>
      <dsp:spPr>
        <a:xfrm rot="111">
          <a:off x="2201612" y="571513"/>
          <a:ext cx="392027" cy="442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 rot="111">
        <a:off x="2201612" y="571513"/>
        <a:ext cx="392027" cy="442983"/>
      </dsp:txXfrm>
    </dsp:sp>
    <dsp:sp modelId="{C2F751EF-EC1A-40F8-AFBF-3E69B4865B84}">
      <dsp:nvSpPr>
        <dsp:cNvPr id="0" name=""/>
        <dsp:cNvSpPr/>
      </dsp:nvSpPr>
      <dsp:spPr>
        <a:xfrm>
          <a:off x="2786080" y="285755"/>
          <a:ext cx="1786223" cy="1071734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Producto Real: </a:t>
          </a:r>
          <a:r>
            <a:rPr lang="es-EC" sz="1200" b="0" kern="1200" dirty="0" smtClean="0">
              <a:solidFill>
                <a:schemeClr val="tx1"/>
              </a:solidFill>
            </a:rPr>
            <a:t>Diseño en vajillas y material promocional (fácil recordación).</a:t>
          </a:r>
          <a:endParaRPr lang="es-EC" sz="1200" b="0" kern="1200" dirty="0">
            <a:solidFill>
              <a:schemeClr val="tx1"/>
            </a:solidFill>
          </a:endParaRPr>
        </a:p>
      </dsp:txBody>
      <dsp:txXfrm>
        <a:off x="2786080" y="285755"/>
        <a:ext cx="1786223" cy="1071734"/>
      </dsp:txXfrm>
    </dsp:sp>
    <dsp:sp modelId="{15D9F6B3-0C40-462A-96BD-CBC48A0DDBBB}">
      <dsp:nvSpPr>
        <dsp:cNvPr id="0" name=""/>
        <dsp:cNvSpPr/>
      </dsp:nvSpPr>
      <dsp:spPr>
        <a:xfrm rot="21599881">
          <a:off x="4714917" y="571510"/>
          <a:ext cx="365330" cy="442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 rot="21599881">
        <a:off x="4714917" y="571510"/>
        <a:ext cx="365330" cy="442983"/>
      </dsp:txXfrm>
    </dsp:sp>
    <dsp:sp modelId="{C2D4993A-C269-479D-AD5D-C9DB2B131C75}">
      <dsp:nvSpPr>
        <dsp:cNvPr id="0" name=""/>
        <dsp:cNvSpPr/>
      </dsp:nvSpPr>
      <dsp:spPr>
        <a:xfrm>
          <a:off x="5261607" y="285669"/>
          <a:ext cx="1786223" cy="1071734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Producto Ampliado: </a:t>
          </a:r>
          <a:r>
            <a:rPr lang="es-EC" sz="1200" b="0" kern="1200" dirty="0" smtClean="0">
              <a:solidFill>
                <a:schemeClr val="tx1"/>
              </a:solidFill>
            </a:rPr>
            <a:t>Consumidores en contacto con la empresa  (redes </a:t>
          </a:r>
          <a:r>
            <a:rPr lang="es-EC" sz="1200" b="0" kern="1200" dirty="0" smtClean="0">
              <a:solidFill>
                <a:schemeClr val="tx1"/>
              </a:solidFill>
            </a:rPr>
            <a:t>sociales, </a:t>
          </a:r>
          <a:r>
            <a:rPr lang="es-EC" sz="1200" b="0" kern="1200" dirty="0" smtClean="0">
              <a:solidFill>
                <a:schemeClr val="tx1"/>
              </a:solidFill>
            </a:rPr>
            <a:t>volantes para sugerencias)</a:t>
          </a:r>
          <a:endParaRPr lang="es-EC" sz="1200" b="1" kern="1200" dirty="0">
            <a:solidFill>
              <a:schemeClr val="tx1"/>
            </a:solidFill>
          </a:endParaRPr>
        </a:p>
      </dsp:txBody>
      <dsp:txXfrm>
        <a:off x="5261607" y="285669"/>
        <a:ext cx="1786223" cy="1071734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4359FE-476F-4C69-B22C-5B1898D46048}">
      <dsp:nvSpPr>
        <dsp:cNvPr id="0" name=""/>
        <dsp:cNvSpPr/>
      </dsp:nvSpPr>
      <dsp:spPr>
        <a:xfrm rot="16200000">
          <a:off x="-976783" y="978575"/>
          <a:ext cx="3714776" cy="1757625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303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i="1" kern="1200" dirty="0" smtClean="0">
              <a:solidFill>
                <a:srgbClr val="C00000"/>
              </a:solidFill>
            </a:rPr>
            <a:t>Publicidad:</a:t>
          </a:r>
          <a:endParaRPr lang="es-EC" sz="1900" b="1" i="1" kern="1200" dirty="0">
            <a:solidFill>
              <a:srgbClr val="C000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solidFill>
                <a:srgbClr val="002060"/>
              </a:solidFill>
            </a:rPr>
            <a:t>Redes sociales</a:t>
          </a:r>
          <a:endParaRPr lang="es-EC" sz="1500" kern="1200" dirty="0">
            <a:solidFill>
              <a:srgbClr val="00206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solidFill>
                <a:srgbClr val="002060"/>
              </a:solidFill>
            </a:rPr>
            <a:t> Radio</a:t>
          </a:r>
          <a:endParaRPr lang="es-EC" sz="1500" kern="1200" dirty="0">
            <a:solidFill>
              <a:srgbClr val="00206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solidFill>
                <a:srgbClr val="002060"/>
              </a:solidFill>
            </a:rPr>
            <a:t>Internet</a:t>
          </a:r>
          <a:endParaRPr lang="es-EC" sz="1500" kern="1200" dirty="0">
            <a:solidFill>
              <a:srgbClr val="00206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solidFill>
                <a:srgbClr val="002060"/>
              </a:solidFill>
            </a:rPr>
            <a:t>Mailing</a:t>
          </a:r>
          <a:endParaRPr lang="es-EC" sz="1500" kern="1200" dirty="0">
            <a:solidFill>
              <a:srgbClr val="00206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solidFill>
                <a:srgbClr val="002060"/>
              </a:solidFill>
            </a:rPr>
            <a:t>Prensa Escrita</a:t>
          </a:r>
          <a:endParaRPr lang="es-EC" sz="1500" kern="1200" dirty="0">
            <a:solidFill>
              <a:srgbClr val="00206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solidFill>
                <a:srgbClr val="002060"/>
              </a:solidFill>
            </a:rPr>
            <a:t>Revistas</a:t>
          </a:r>
          <a:endParaRPr lang="es-EC" sz="1500" kern="1200" dirty="0">
            <a:solidFill>
              <a:srgbClr val="00206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solidFill>
                <a:srgbClr val="002060"/>
              </a:solidFill>
            </a:rPr>
            <a:t>Volantes</a:t>
          </a:r>
          <a:endParaRPr lang="es-EC" sz="1500" kern="1200" dirty="0">
            <a:solidFill>
              <a:srgbClr val="002060"/>
            </a:solidFill>
          </a:endParaRPr>
        </a:p>
      </dsp:txBody>
      <dsp:txXfrm rot="16200000">
        <a:off x="-976783" y="978575"/>
        <a:ext cx="3714776" cy="1757625"/>
      </dsp:txXfrm>
    </dsp:sp>
    <dsp:sp modelId="{884DE309-03E4-4B76-9D41-C31DC4F2AB99}">
      <dsp:nvSpPr>
        <dsp:cNvPr id="0" name=""/>
        <dsp:cNvSpPr/>
      </dsp:nvSpPr>
      <dsp:spPr>
        <a:xfrm rot="16200000">
          <a:off x="912664" y="978575"/>
          <a:ext cx="3714776" cy="1757625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303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i="1" kern="1200" dirty="0" smtClean="0">
              <a:solidFill>
                <a:srgbClr val="C00000"/>
              </a:solidFill>
            </a:rPr>
            <a:t>Promoción de Ventas: </a:t>
          </a:r>
          <a:endParaRPr lang="es-EC" sz="1900" b="1" i="1" kern="1200" dirty="0">
            <a:solidFill>
              <a:srgbClr val="C000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solidFill>
                <a:srgbClr val="002060"/>
              </a:solidFill>
            </a:rPr>
            <a:t>Cupones</a:t>
          </a:r>
          <a:endParaRPr lang="es-EC" sz="1500" kern="1200" dirty="0">
            <a:solidFill>
              <a:srgbClr val="00206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solidFill>
                <a:srgbClr val="002060"/>
              </a:solidFill>
            </a:rPr>
            <a:t>Concursos </a:t>
          </a:r>
          <a:endParaRPr lang="es-EC" sz="1500" kern="1200" dirty="0">
            <a:solidFill>
              <a:srgbClr val="00206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solidFill>
                <a:srgbClr val="002060"/>
              </a:solidFill>
            </a:rPr>
            <a:t>Descuentos </a:t>
          </a:r>
          <a:endParaRPr lang="es-EC" sz="1500" kern="1200" dirty="0">
            <a:solidFill>
              <a:srgbClr val="00206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solidFill>
                <a:srgbClr val="002060"/>
              </a:solidFill>
            </a:rPr>
            <a:t>Regalos de establecimiento</a:t>
          </a:r>
          <a:endParaRPr lang="es-EC" sz="1500" kern="1200" dirty="0">
            <a:solidFill>
              <a:srgbClr val="002060"/>
            </a:solidFill>
          </a:endParaRPr>
        </a:p>
      </dsp:txBody>
      <dsp:txXfrm rot="16200000">
        <a:off x="912664" y="978575"/>
        <a:ext cx="3714776" cy="1757625"/>
      </dsp:txXfrm>
    </dsp:sp>
    <dsp:sp modelId="{77FE96F9-4291-4AEA-8C81-F841011DA4A3}">
      <dsp:nvSpPr>
        <dsp:cNvPr id="0" name=""/>
        <dsp:cNvSpPr/>
      </dsp:nvSpPr>
      <dsp:spPr>
        <a:xfrm rot="16200000">
          <a:off x="2802111" y="978575"/>
          <a:ext cx="3714776" cy="1757625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303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i="1" kern="1200" dirty="0" smtClean="0">
              <a:solidFill>
                <a:srgbClr val="C00000"/>
              </a:solidFill>
            </a:rPr>
            <a:t>Relaciones Púbicas: </a:t>
          </a:r>
          <a:endParaRPr lang="es-EC" sz="1900" b="1" i="1" kern="1200" dirty="0">
            <a:solidFill>
              <a:srgbClr val="C000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solidFill>
                <a:srgbClr val="002060"/>
              </a:solidFill>
            </a:rPr>
            <a:t>Forjar relaciones con grupos de interés</a:t>
          </a:r>
          <a:endParaRPr lang="es-EC" sz="1500" kern="1200" dirty="0">
            <a:solidFill>
              <a:srgbClr val="00206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solidFill>
                <a:srgbClr val="002060"/>
              </a:solidFill>
            </a:rPr>
            <a:t>Fortalecer vínculos con el público</a:t>
          </a:r>
          <a:endParaRPr lang="es-EC" sz="1500" kern="1200" dirty="0">
            <a:solidFill>
              <a:srgbClr val="002060"/>
            </a:solidFill>
          </a:endParaRPr>
        </a:p>
      </dsp:txBody>
      <dsp:txXfrm rot="16200000">
        <a:off x="2802111" y="978575"/>
        <a:ext cx="3714776" cy="1757625"/>
      </dsp:txXfrm>
    </dsp:sp>
    <dsp:sp modelId="{5CA63E74-4628-4EC0-B043-F5B4A095EF65}">
      <dsp:nvSpPr>
        <dsp:cNvPr id="0" name=""/>
        <dsp:cNvSpPr/>
      </dsp:nvSpPr>
      <dsp:spPr>
        <a:xfrm rot="16200000">
          <a:off x="4691559" y="978575"/>
          <a:ext cx="3714776" cy="1757625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303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i="1" kern="1200" dirty="0" smtClean="0">
              <a:solidFill>
                <a:srgbClr val="C00000"/>
              </a:solidFill>
            </a:rPr>
            <a:t>Marketing Directo:</a:t>
          </a:r>
          <a:endParaRPr lang="es-EC" sz="1900" b="1" i="1" kern="1200" dirty="0">
            <a:solidFill>
              <a:srgbClr val="C000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solidFill>
                <a:srgbClr val="002060"/>
              </a:solidFill>
            </a:rPr>
            <a:t>Líderes de opinión</a:t>
          </a:r>
          <a:endParaRPr lang="es-EC" sz="1500" kern="1200" dirty="0">
            <a:solidFill>
              <a:srgbClr val="00206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solidFill>
                <a:srgbClr val="002060"/>
              </a:solidFill>
            </a:rPr>
            <a:t>Mailing</a:t>
          </a:r>
          <a:endParaRPr lang="es-EC" sz="1500" kern="1200" dirty="0">
            <a:solidFill>
              <a:srgbClr val="00206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solidFill>
                <a:srgbClr val="002060"/>
              </a:solidFill>
            </a:rPr>
            <a:t>Telefonía celular</a:t>
          </a:r>
          <a:endParaRPr lang="es-EC" sz="1500" kern="1200" dirty="0">
            <a:solidFill>
              <a:srgbClr val="002060"/>
            </a:solidFill>
          </a:endParaRPr>
        </a:p>
      </dsp:txBody>
      <dsp:txXfrm rot="16200000">
        <a:off x="4691559" y="978575"/>
        <a:ext cx="3714776" cy="1757625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A576FE-34DC-440C-AACF-6F3683708180}">
      <dsp:nvSpPr>
        <dsp:cNvPr id="0" name=""/>
        <dsp:cNvSpPr/>
      </dsp:nvSpPr>
      <dsp:spPr>
        <a:xfrm>
          <a:off x="357211" y="608497"/>
          <a:ext cx="5905608" cy="795117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Ubicación óptima </a:t>
          </a:r>
          <a:r>
            <a:rPr lang="es-EC" sz="1800" kern="1200" dirty="0" smtClean="0">
              <a:solidFill>
                <a:schemeClr val="tx1"/>
              </a:solidFill>
            </a:rPr>
            <a:t>= Matriz de Localización utilizando el Método Cuantitativo por Puntos: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357211" y="608497"/>
        <a:ext cx="5905608" cy="795117"/>
      </dsp:txXfrm>
    </dsp:sp>
    <dsp:sp modelId="{3A751BE2-8A64-4BDE-8AAF-5F74DB69F267}">
      <dsp:nvSpPr>
        <dsp:cNvPr id="0" name=""/>
        <dsp:cNvSpPr/>
      </dsp:nvSpPr>
      <dsp:spPr>
        <a:xfrm>
          <a:off x="71442" y="1508685"/>
          <a:ext cx="6524619" cy="2051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9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smtClean="0">
              <a:solidFill>
                <a:srgbClr val="002060"/>
              </a:solidFill>
            </a:rPr>
            <a:t>Establecieron factores de decisión más importantes:</a:t>
          </a:r>
          <a:endParaRPr lang="es-EC" sz="1800" kern="1200" dirty="0">
            <a:solidFill>
              <a:srgbClr val="002060"/>
            </a:solidFill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C" sz="600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smtClean="0">
              <a:solidFill>
                <a:srgbClr val="002060"/>
              </a:solidFill>
            </a:rPr>
            <a:t>Estableció peso a cada factor de decisión cuya sumatoria es de 1.</a:t>
          </a:r>
          <a:endParaRPr lang="es-EC" sz="1800" kern="1200" dirty="0">
            <a:solidFill>
              <a:srgbClr val="002060"/>
            </a:solidFill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C" sz="600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smtClean="0">
              <a:solidFill>
                <a:srgbClr val="002060"/>
              </a:solidFill>
            </a:rPr>
            <a:t>Determinaron tres posibles alternativas de ubicación. Calificando cada alternativa en base a los factores:</a:t>
          </a:r>
          <a:endParaRPr lang="es-EC" sz="1800" kern="1200" dirty="0">
            <a:solidFill>
              <a:srgbClr val="002060"/>
            </a:solidFill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C" sz="600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smtClean="0">
              <a:solidFill>
                <a:srgbClr val="002060"/>
              </a:solidFill>
            </a:rPr>
            <a:t>Se obtuvo la calificación ponderada (calificación por peso de cada factor ). El mayor resultado determina la opción a elegirse. </a:t>
          </a:r>
          <a:endParaRPr lang="es-EC" sz="1800" kern="1200" dirty="0">
            <a:solidFill>
              <a:srgbClr val="002060"/>
            </a:solidFill>
          </a:endParaRPr>
        </a:p>
      </dsp:txBody>
      <dsp:txXfrm>
        <a:off x="71442" y="1508685"/>
        <a:ext cx="6524619" cy="2051887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0ADE82-5911-4E82-8265-5BF1D4A45D6E}">
      <dsp:nvSpPr>
        <dsp:cNvPr id="0" name=""/>
        <dsp:cNvSpPr/>
      </dsp:nvSpPr>
      <dsp:spPr>
        <a:xfrm rot="5400000">
          <a:off x="-187205" y="190321"/>
          <a:ext cx="1248038" cy="87362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Crecimiento Venta</a:t>
          </a:r>
          <a:endParaRPr lang="es-EC" sz="1300" kern="1200" dirty="0"/>
        </a:p>
      </dsp:txBody>
      <dsp:txXfrm rot="5400000">
        <a:off x="-187205" y="190321"/>
        <a:ext cx="1248038" cy="873626"/>
      </dsp:txXfrm>
    </dsp:sp>
    <dsp:sp modelId="{2357B50D-E441-4F14-BC1E-C9D6D9C68E8A}">
      <dsp:nvSpPr>
        <dsp:cNvPr id="0" name=""/>
        <dsp:cNvSpPr/>
      </dsp:nvSpPr>
      <dsp:spPr>
        <a:xfrm rot="5400000">
          <a:off x="1709780" y="-833038"/>
          <a:ext cx="811651" cy="24839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10% al segundo año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8% al tercer año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7% al cuarto año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 5% al quinto año</a:t>
          </a:r>
          <a:endParaRPr lang="es-EC" sz="1200" kern="1200" dirty="0"/>
        </a:p>
      </dsp:txBody>
      <dsp:txXfrm rot="5400000">
        <a:off x="1709780" y="-833038"/>
        <a:ext cx="811651" cy="2483959"/>
      </dsp:txXfrm>
    </dsp:sp>
    <dsp:sp modelId="{895DDF40-9958-4058-ACAB-B0D90B5113C8}">
      <dsp:nvSpPr>
        <dsp:cNvPr id="0" name=""/>
        <dsp:cNvSpPr/>
      </dsp:nvSpPr>
      <dsp:spPr>
        <a:xfrm rot="5400000">
          <a:off x="-187205" y="1272429"/>
          <a:ext cx="1248038" cy="87362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Perpetuidad</a:t>
          </a:r>
          <a:endParaRPr lang="es-EC" sz="1300" kern="1200" dirty="0"/>
        </a:p>
      </dsp:txBody>
      <dsp:txXfrm rot="5400000">
        <a:off x="-187205" y="1272429"/>
        <a:ext cx="1248038" cy="873626"/>
      </dsp:txXfrm>
    </dsp:sp>
    <dsp:sp modelId="{FA3D9AF1-3206-443A-9AC7-3FAE80B26662}">
      <dsp:nvSpPr>
        <dsp:cNvPr id="0" name=""/>
        <dsp:cNvSpPr/>
      </dsp:nvSpPr>
      <dsp:spPr>
        <a:xfrm rot="5400000">
          <a:off x="1709993" y="248856"/>
          <a:ext cx="811224" cy="24839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Crecimiento del 3%</a:t>
          </a:r>
          <a:endParaRPr lang="es-EC" sz="1200" kern="1200" dirty="0"/>
        </a:p>
      </dsp:txBody>
      <dsp:txXfrm rot="5400000">
        <a:off x="1709993" y="248856"/>
        <a:ext cx="811224" cy="2483959"/>
      </dsp:txXfrm>
    </dsp:sp>
    <dsp:sp modelId="{0900E81A-408C-4C2F-8DED-2EA29F6ABB58}">
      <dsp:nvSpPr>
        <dsp:cNvPr id="0" name=""/>
        <dsp:cNvSpPr/>
      </dsp:nvSpPr>
      <dsp:spPr>
        <a:xfrm rot="5400000">
          <a:off x="-187205" y="2354537"/>
          <a:ext cx="1248038" cy="87362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Tasa de Interés</a:t>
          </a:r>
          <a:endParaRPr lang="es-EC" sz="1300" kern="1200" dirty="0"/>
        </a:p>
      </dsp:txBody>
      <dsp:txXfrm rot="5400000">
        <a:off x="-187205" y="2354537"/>
        <a:ext cx="1248038" cy="873626"/>
      </dsp:txXfrm>
    </dsp:sp>
    <dsp:sp modelId="{57EF1CB2-72FA-4916-BD04-B409BA4FC5D7}">
      <dsp:nvSpPr>
        <dsp:cNvPr id="0" name=""/>
        <dsp:cNvSpPr/>
      </dsp:nvSpPr>
      <dsp:spPr>
        <a:xfrm rot="5400000">
          <a:off x="1709993" y="1330964"/>
          <a:ext cx="811224" cy="24839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 Interés activa  de 11.83%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 BCE  tipo de interés productivo PYMES</a:t>
          </a:r>
          <a:endParaRPr lang="es-EC" sz="1200" kern="1200" dirty="0"/>
        </a:p>
      </dsp:txBody>
      <dsp:txXfrm rot="5400000">
        <a:off x="1709993" y="1330964"/>
        <a:ext cx="811224" cy="2483959"/>
      </dsp:txXfrm>
    </dsp:sp>
    <dsp:sp modelId="{0766966E-3831-47E2-A365-D03412E18DC4}">
      <dsp:nvSpPr>
        <dsp:cNvPr id="0" name=""/>
        <dsp:cNvSpPr/>
      </dsp:nvSpPr>
      <dsp:spPr>
        <a:xfrm rot="5400000">
          <a:off x="-187205" y="3436645"/>
          <a:ext cx="1248038" cy="87362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Beta Industria</a:t>
          </a:r>
          <a:endParaRPr lang="es-EC" sz="1300" kern="1200" dirty="0"/>
        </a:p>
      </dsp:txBody>
      <dsp:txXfrm rot="5400000">
        <a:off x="-187205" y="3436645"/>
        <a:ext cx="1248038" cy="873626"/>
      </dsp:txXfrm>
    </dsp:sp>
    <dsp:sp modelId="{71068E63-1649-483B-BB1C-A7DFD0447D9C}">
      <dsp:nvSpPr>
        <dsp:cNvPr id="0" name=""/>
        <dsp:cNvSpPr/>
      </dsp:nvSpPr>
      <dsp:spPr>
        <a:xfrm rot="5400000">
          <a:off x="1709993" y="2413072"/>
          <a:ext cx="811224" cy="24839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Industria Restaurantes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Información de USA</a:t>
          </a:r>
          <a:endParaRPr lang="es-EC" sz="1200" kern="1200" dirty="0"/>
        </a:p>
      </dsp:txBody>
      <dsp:txXfrm rot="5400000">
        <a:off x="1709993" y="2413072"/>
        <a:ext cx="811224" cy="2483959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0ADE82-5911-4E82-8265-5BF1D4A45D6E}">
      <dsp:nvSpPr>
        <dsp:cNvPr id="0" name=""/>
        <dsp:cNvSpPr/>
      </dsp:nvSpPr>
      <dsp:spPr>
        <a:xfrm rot="5400000">
          <a:off x="-225771" y="225788"/>
          <a:ext cx="1505140" cy="105359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Amortización</a:t>
          </a:r>
          <a:endParaRPr lang="es-EC" sz="1500" kern="1200" dirty="0"/>
        </a:p>
      </dsp:txBody>
      <dsp:txXfrm rot="5400000">
        <a:off x="-225771" y="225788"/>
        <a:ext cx="1505140" cy="1053598"/>
      </dsp:txXfrm>
    </dsp:sp>
    <dsp:sp modelId="{2357B50D-E441-4F14-BC1E-C9D6D9C68E8A}">
      <dsp:nvSpPr>
        <dsp:cNvPr id="0" name=""/>
        <dsp:cNvSpPr/>
      </dsp:nvSpPr>
      <dsp:spPr>
        <a:xfrm rot="5400000">
          <a:off x="1525909" y="-472293"/>
          <a:ext cx="978341" cy="19229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Gastos de constitución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Publicidad inicial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 Prorrateó a 3 años</a:t>
          </a:r>
          <a:endParaRPr lang="es-EC" sz="1200" kern="1200" dirty="0"/>
        </a:p>
      </dsp:txBody>
      <dsp:txXfrm rot="5400000">
        <a:off x="1525909" y="-472293"/>
        <a:ext cx="978341" cy="1922963"/>
      </dsp:txXfrm>
    </dsp:sp>
    <dsp:sp modelId="{895DDF40-9958-4058-ACAB-B0D90B5113C8}">
      <dsp:nvSpPr>
        <dsp:cNvPr id="0" name=""/>
        <dsp:cNvSpPr/>
      </dsp:nvSpPr>
      <dsp:spPr>
        <a:xfrm rot="5400000">
          <a:off x="-225771" y="1505200"/>
          <a:ext cx="1505140" cy="1053598"/>
        </a:xfrm>
        <a:prstGeom prst="chevron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Inversión</a:t>
          </a:r>
          <a:endParaRPr lang="es-EC" sz="1500" kern="1200" dirty="0"/>
        </a:p>
      </dsp:txBody>
      <dsp:txXfrm rot="5400000">
        <a:off x="-225771" y="1505200"/>
        <a:ext cx="1505140" cy="1053598"/>
      </dsp:txXfrm>
    </dsp:sp>
    <dsp:sp modelId="{FA3D9AF1-3206-443A-9AC7-3FAE80B26662}">
      <dsp:nvSpPr>
        <dsp:cNvPr id="0" name=""/>
        <dsp:cNvSpPr/>
      </dsp:nvSpPr>
      <dsp:spPr>
        <a:xfrm rot="5400000">
          <a:off x="1525909" y="807118"/>
          <a:ext cx="978341" cy="19229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Maquinaria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 Depreciación a 6 años</a:t>
          </a:r>
          <a:endParaRPr lang="es-EC" sz="1200" kern="1200" dirty="0"/>
        </a:p>
      </dsp:txBody>
      <dsp:txXfrm rot="5400000">
        <a:off x="1525909" y="807118"/>
        <a:ext cx="978341" cy="1922963"/>
      </dsp:txXfrm>
    </dsp:sp>
    <dsp:sp modelId="{0766966E-3831-47E2-A365-D03412E18DC4}">
      <dsp:nvSpPr>
        <dsp:cNvPr id="0" name=""/>
        <dsp:cNvSpPr/>
      </dsp:nvSpPr>
      <dsp:spPr>
        <a:xfrm rot="5400000">
          <a:off x="-225771" y="2784612"/>
          <a:ext cx="1505140" cy="1053598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Capital Inversión</a:t>
          </a:r>
          <a:endParaRPr lang="es-EC" sz="1500" kern="1200" dirty="0"/>
        </a:p>
      </dsp:txBody>
      <dsp:txXfrm rot="5400000">
        <a:off x="-225771" y="2784612"/>
        <a:ext cx="1505140" cy="1053598"/>
      </dsp:txXfrm>
    </dsp:sp>
    <dsp:sp modelId="{71068E63-1649-483B-BB1C-A7DFD0447D9C}">
      <dsp:nvSpPr>
        <dsp:cNvPr id="0" name=""/>
        <dsp:cNvSpPr/>
      </dsp:nvSpPr>
      <dsp:spPr>
        <a:xfrm rot="5400000">
          <a:off x="1525909" y="2086530"/>
          <a:ext cx="978341" cy="19229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Accionistas  por US$15.000,00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 Financiación por deuda bancaria es de US$13.778,91</a:t>
          </a:r>
          <a:endParaRPr lang="es-EC" sz="1200" kern="1200" dirty="0"/>
        </a:p>
      </dsp:txBody>
      <dsp:txXfrm rot="5400000">
        <a:off x="1525909" y="2086530"/>
        <a:ext cx="978341" cy="1922963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4D0682-D8CD-487B-AB57-FB353FE93ABD}">
      <dsp:nvSpPr>
        <dsp:cNvPr id="0" name=""/>
        <dsp:cNvSpPr/>
      </dsp:nvSpPr>
      <dsp:spPr>
        <a:xfrm>
          <a:off x="5357" y="591152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Equipamiento</a:t>
          </a:r>
          <a:endParaRPr lang="es-EC" sz="1900" kern="1200" dirty="0"/>
        </a:p>
      </dsp:txBody>
      <dsp:txXfrm>
        <a:off x="5357" y="591152"/>
        <a:ext cx="1601390" cy="960834"/>
      </dsp:txXfrm>
    </dsp:sp>
    <dsp:sp modelId="{C0825287-921D-4A62-A336-6B566610EE82}">
      <dsp:nvSpPr>
        <dsp:cNvPr id="0" name=""/>
        <dsp:cNvSpPr/>
      </dsp:nvSpPr>
      <dsp:spPr>
        <a:xfrm>
          <a:off x="1766887" y="872997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1766887" y="872997"/>
        <a:ext cx="339494" cy="397144"/>
      </dsp:txXfrm>
    </dsp:sp>
    <dsp:sp modelId="{782AF436-3D98-4738-A53A-FD527B2E25C8}">
      <dsp:nvSpPr>
        <dsp:cNvPr id="0" name=""/>
        <dsp:cNvSpPr/>
      </dsp:nvSpPr>
      <dsp:spPr>
        <a:xfrm>
          <a:off x="2247304" y="591152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Capital de trabajo  </a:t>
          </a:r>
          <a:endParaRPr lang="es-EC" sz="1900" kern="1200" dirty="0"/>
        </a:p>
      </dsp:txBody>
      <dsp:txXfrm>
        <a:off x="2247304" y="591152"/>
        <a:ext cx="1601390" cy="960834"/>
      </dsp:txXfrm>
    </dsp:sp>
    <dsp:sp modelId="{4D4D8317-9A08-4C4F-BAF6-C187CF81B8FB}">
      <dsp:nvSpPr>
        <dsp:cNvPr id="0" name=""/>
        <dsp:cNvSpPr/>
      </dsp:nvSpPr>
      <dsp:spPr>
        <a:xfrm>
          <a:off x="4008834" y="872997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4008834" y="872997"/>
        <a:ext cx="339494" cy="397144"/>
      </dsp:txXfrm>
    </dsp:sp>
    <dsp:sp modelId="{C2E09156-103A-4295-82CB-EABB73357CBB}">
      <dsp:nvSpPr>
        <dsp:cNvPr id="0" name=""/>
        <dsp:cNvSpPr/>
      </dsp:nvSpPr>
      <dsp:spPr>
        <a:xfrm>
          <a:off x="4489251" y="591152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Inventario inicial</a:t>
          </a:r>
          <a:endParaRPr lang="es-EC" sz="1900" kern="1200" dirty="0"/>
        </a:p>
      </dsp:txBody>
      <dsp:txXfrm>
        <a:off x="4489251" y="591152"/>
        <a:ext cx="1601390" cy="960834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B4CA7B-5EDC-459C-8029-A8149818DA30}">
      <dsp:nvSpPr>
        <dsp:cNvPr id="0" name=""/>
        <dsp:cNvSpPr/>
      </dsp:nvSpPr>
      <dsp:spPr>
        <a:xfrm rot="5400000">
          <a:off x="4330551" y="-1725544"/>
          <a:ext cx="1531256" cy="4983514"/>
        </a:xfrm>
        <a:prstGeom prst="round2Same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1" i="1" kern="1200" dirty="0" smtClean="0">
              <a:solidFill>
                <a:srgbClr val="002060"/>
              </a:solidFill>
            </a:rPr>
            <a:t>CO año 1 </a:t>
          </a:r>
          <a:r>
            <a:rPr lang="es-EC" sz="1400" b="1" kern="1200" dirty="0" smtClean="0">
              <a:solidFill>
                <a:srgbClr val="002060"/>
              </a:solidFill>
            </a:rPr>
            <a:t>=</a:t>
          </a:r>
          <a:r>
            <a:rPr lang="es-EC" sz="1400" kern="1200" dirty="0" smtClean="0">
              <a:solidFill>
                <a:schemeClr val="tx1"/>
              </a:solidFill>
            </a:rPr>
            <a:t> 15,77%</a:t>
          </a:r>
          <a:endParaRPr lang="es-EC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1" i="1" kern="1200" dirty="0" smtClean="0">
              <a:solidFill>
                <a:srgbClr val="002060"/>
              </a:solidFill>
            </a:rPr>
            <a:t>Valor Presente Neto</a:t>
          </a:r>
          <a:r>
            <a:rPr lang="es-EC" sz="1400" b="1" i="0" kern="1200" dirty="0" smtClean="0">
              <a:solidFill>
                <a:srgbClr val="002060"/>
              </a:solidFill>
            </a:rPr>
            <a:t> </a:t>
          </a:r>
          <a:r>
            <a:rPr lang="es-EC" sz="1400" i="0" kern="1200" dirty="0" smtClean="0">
              <a:solidFill>
                <a:srgbClr val="002060"/>
              </a:solidFill>
            </a:rPr>
            <a:t>= </a:t>
          </a:r>
          <a:r>
            <a:rPr lang="es-EC" sz="1400" kern="1200" dirty="0" smtClean="0">
              <a:solidFill>
                <a:schemeClr val="tx1"/>
              </a:solidFill>
            </a:rPr>
            <a:t>US$-5,854.87 </a:t>
          </a:r>
          <a:endParaRPr lang="es-EC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1" i="1" kern="1200" dirty="0" smtClean="0">
              <a:solidFill>
                <a:srgbClr val="002060"/>
              </a:solidFill>
            </a:rPr>
            <a:t>TIR = </a:t>
          </a:r>
          <a:r>
            <a:rPr lang="es-EC" sz="1400" kern="1200" dirty="0" smtClean="0">
              <a:solidFill>
                <a:schemeClr val="tx1"/>
              </a:solidFill>
            </a:rPr>
            <a:t>8%</a:t>
          </a:r>
          <a:endParaRPr lang="es-EC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1" i="1" kern="1200" dirty="0" smtClean="0">
              <a:solidFill>
                <a:srgbClr val="002060"/>
              </a:solidFill>
            </a:rPr>
            <a:t>Valor presente total  en el tiempo = </a:t>
          </a:r>
          <a:r>
            <a:rPr lang="es-EC" sz="1400" kern="1200" dirty="0" smtClean="0">
              <a:solidFill>
                <a:schemeClr val="tx1"/>
              </a:solidFill>
            </a:rPr>
            <a:t>US$17,238.20</a:t>
          </a:r>
          <a:endParaRPr lang="es-EC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solidFill>
                <a:schemeClr val="tx1"/>
              </a:solidFill>
            </a:rPr>
            <a:t> </a:t>
          </a:r>
          <a:r>
            <a:rPr lang="es-EC" sz="1400" b="1" i="1" kern="1200" dirty="0" smtClean="0">
              <a:solidFill>
                <a:srgbClr val="002060"/>
              </a:solidFill>
            </a:rPr>
            <a:t>Concluye: </a:t>
          </a:r>
          <a:r>
            <a:rPr lang="es-EC" sz="1400" kern="1200" dirty="0" smtClean="0">
              <a:solidFill>
                <a:schemeClr val="tx1"/>
              </a:solidFill>
            </a:rPr>
            <a:t>mediano plazo (5 años) no se satisface el costo de oportunidad pero si rentabilidad de la inversión</a:t>
          </a:r>
          <a:endParaRPr lang="es-EC" sz="1400" kern="1200" dirty="0">
            <a:solidFill>
              <a:schemeClr val="tx1"/>
            </a:solidFill>
          </a:endParaRPr>
        </a:p>
      </dsp:txBody>
      <dsp:txXfrm rot="5400000">
        <a:off x="4330551" y="-1725544"/>
        <a:ext cx="1531256" cy="4983514"/>
      </dsp:txXfrm>
    </dsp:sp>
    <dsp:sp modelId="{E8895278-BD27-4F4E-BC83-FCE186BFB5F3}">
      <dsp:nvSpPr>
        <dsp:cNvPr id="0" name=""/>
        <dsp:cNvSpPr/>
      </dsp:nvSpPr>
      <dsp:spPr>
        <a:xfrm>
          <a:off x="198804" y="123448"/>
          <a:ext cx="2405617" cy="75969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i="1" kern="1200" dirty="0" smtClean="0">
              <a:solidFill>
                <a:srgbClr val="002060"/>
              </a:solidFill>
            </a:rPr>
            <a:t>Escenario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i="1" kern="1200" dirty="0" smtClean="0">
              <a:solidFill>
                <a:srgbClr val="002060"/>
              </a:solidFill>
            </a:rPr>
            <a:t> Pesimista</a:t>
          </a:r>
          <a:endParaRPr lang="es-EC" sz="1800" b="1" i="1" kern="1200" dirty="0">
            <a:solidFill>
              <a:srgbClr val="002060"/>
            </a:solidFill>
          </a:endParaRPr>
        </a:p>
      </dsp:txBody>
      <dsp:txXfrm>
        <a:off x="198804" y="123448"/>
        <a:ext cx="2405617" cy="759694"/>
      </dsp:txXfrm>
    </dsp:sp>
    <dsp:sp modelId="{CD2F1855-3207-490C-BC1E-0947E74D90A8}">
      <dsp:nvSpPr>
        <dsp:cNvPr id="0" name=""/>
        <dsp:cNvSpPr/>
      </dsp:nvSpPr>
      <dsp:spPr>
        <a:xfrm rot="5400000">
          <a:off x="4330551" y="-98584"/>
          <a:ext cx="1531256" cy="4983514"/>
        </a:xfrm>
        <a:prstGeom prst="round2Same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1" i="1" kern="1200" dirty="0" smtClean="0">
              <a:solidFill>
                <a:srgbClr val="002060"/>
              </a:solidFill>
            </a:rPr>
            <a:t>CO año 1 = </a:t>
          </a:r>
          <a:r>
            <a:rPr lang="es-EC" sz="1300" kern="1200" dirty="0" smtClean="0">
              <a:solidFill>
                <a:schemeClr val="tx1"/>
              </a:solidFill>
            </a:rPr>
            <a:t>15,98%</a:t>
          </a:r>
          <a:endParaRPr lang="es-EC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1" i="1" kern="1200" dirty="0" smtClean="0">
              <a:solidFill>
                <a:srgbClr val="002060"/>
              </a:solidFill>
            </a:rPr>
            <a:t>Valor presente neto = </a:t>
          </a:r>
          <a:r>
            <a:rPr lang="es-EC" sz="1300" kern="1200" dirty="0" smtClean="0">
              <a:solidFill>
                <a:schemeClr val="tx1"/>
              </a:solidFill>
            </a:rPr>
            <a:t>US$4,598.71 </a:t>
          </a:r>
          <a:endParaRPr lang="es-EC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1" i="1" kern="1200" dirty="0" smtClean="0">
              <a:solidFill>
                <a:srgbClr val="002060"/>
              </a:solidFill>
            </a:rPr>
            <a:t>TIR = </a:t>
          </a:r>
          <a:r>
            <a:rPr lang="es-EC" sz="1300" kern="1200" dirty="0" smtClean="0">
              <a:solidFill>
                <a:schemeClr val="tx1"/>
              </a:solidFill>
            </a:rPr>
            <a:t>24%</a:t>
          </a:r>
          <a:endParaRPr lang="es-EC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1" i="1" kern="1200" dirty="0" smtClean="0">
              <a:solidFill>
                <a:srgbClr val="002060"/>
              </a:solidFill>
            </a:rPr>
            <a:t>Valor presente total en el tiempo = </a:t>
          </a:r>
          <a:r>
            <a:rPr lang="es-EC" sz="1300" kern="1200" dirty="0" smtClean="0">
              <a:solidFill>
                <a:schemeClr val="tx1"/>
              </a:solidFill>
            </a:rPr>
            <a:t>US$43,932.99</a:t>
          </a:r>
          <a:endParaRPr lang="es-EC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1" i="1" kern="1200" dirty="0" smtClean="0">
              <a:solidFill>
                <a:srgbClr val="002060"/>
              </a:solidFill>
            </a:rPr>
            <a:t>Concluye: </a:t>
          </a:r>
          <a:r>
            <a:rPr lang="es-EC" sz="1300" kern="1200" dirty="0" smtClean="0">
              <a:solidFill>
                <a:schemeClr val="tx1"/>
              </a:solidFill>
            </a:rPr>
            <a:t>mediano plazo (5 años) se logra satisfacer el costo de oportunidad y se obtiene mayor rentabilidad sobre la inversión</a:t>
          </a:r>
          <a:endParaRPr lang="es-EC" sz="1300" kern="1200" dirty="0">
            <a:solidFill>
              <a:schemeClr val="tx1"/>
            </a:solidFill>
          </a:endParaRPr>
        </a:p>
      </dsp:txBody>
      <dsp:txXfrm rot="5400000">
        <a:off x="4330551" y="-98584"/>
        <a:ext cx="1531256" cy="4983514"/>
      </dsp:txXfrm>
    </dsp:sp>
    <dsp:sp modelId="{78B5A718-9A88-4593-81EE-2FB901F0E171}">
      <dsp:nvSpPr>
        <dsp:cNvPr id="0" name=""/>
        <dsp:cNvSpPr/>
      </dsp:nvSpPr>
      <dsp:spPr>
        <a:xfrm>
          <a:off x="198804" y="1755691"/>
          <a:ext cx="2405617" cy="75969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i="1" kern="1200" dirty="0" smtClean="0">
              <a:solidFill>
                <a:srgbClr val="002060"/>
              </a:solidFill>
            </a:rPr>
            <a:t>Escenario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i="1" kern="1200" dirty="0" smtClean="0">
              <a:solidFill>
                <a:srgbClr val="002060"/>
              </a:solidFill>
            </a:rPr>
            <a:t>Moderado</a:t>
          </a:r>
          <a:endParaRPr lang="es-EC" sz="1800" b="1" i="1" kern="1200" dirty="0">
            <a:solidFill>
              <a:srgbClr val="002060"/>
            </a:solidFill>
          </a:endParaRPr>
        </a:p>
      </dsp:txBody>
      <dsp:txXfrm>
        <a:off x="198804" y="1755691"/>
        <a:ext cx="2405617" cy="759694"/>
      </dsp:txXfrm>
    </dsp:sp>
    <dsp:sp modelId="{18E0FCAC-83E8-4240-8C42-EE78C883E614}">
      <dsp:nvSpPr>
        <dsp:cNvPr id="0" name=""/>
        <dsp:cNvSpPr/>
      </dsp:nvSpPr>
      <dsp:spPr>
        <a:xfrm rot="5400000">
          <a:off x="4330551" y="1528375"/>
          <a:ext cx="1531256" cy="4983514"/>
        </a:xfrm>
        <a:prstGeom prst="round2Same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1" i="1" kern="1200" dirty="0" smtClean="0">
              <a:solidFill>
                <a:srgbClr val="002060"/>
              </a:solidFill>
            </a:rPr>
            <a:t>CO año 1 = </a:t>
          </a:r>
          <a:r>
            <a:rPr lang="es-EC" sz="1300" kern="1200" dirty="0" smtClean="0">
              <a:solidFill>
                <a:schemeClr val="tx1"/>
              </a:solidFill>
            </a:rPr>
            <a:t>16,21%</a:t>
          </a:r>
          <a:endParaRPr lang="es-EC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1" i="1" kern="1200" dirty="0" smtClean="0">
              <a:solidFill>
                <a:srgbClr val="002060"/>
              </a:solidFill>
            </a:rPr>
            <a:t>Valor presente neto =  </a:t>
          </a:r>
          <a:r>
            <a:rPr lang="es-EC" sz="1300" kern="1200" dirty="0" smtClean="0">
              <a:solidFill>
                <a:schemeClr val="tx1"/>
              </a:solidFill>
            </a:rPr>
            <a:t>US$31,477.65</a:t>
          </a:r>
          <a:endParaRPr lang="es-EC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1" i="1" kern="1200" dirty="0" smtClean="0">
              <a:solidFill>
                <a:srgbClr val="002060"/>
              </a:solidFill>
            </a:rPr>
            <a:t>TIR = </a:t>
          </a:r>
          <a:r>
            <a:rPr lang="es-EC" sz="1300" kern="1200" dirty="0" smtClean="0">
              <a:solidFill>
                <a:schemeClr val="tx1"/>
              </a:solidFill>
            </a:rPr>
            <a:t>57%</a:t>
          </a:r>
          <a:endParaRPr lang="es-EC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1" i="1" kern="1200" dirty="0" smtClean="0">
              <a:solidFill>
                <a:srgbClr val="002060"/>
              </a:solidFill>
            </a:rPr>
            <a:t>Valor presente total en el tiempo = </a:t>
          </a:r>
          <a:r>
            <a:rPr lang="es-EC" sz="1300" kern="1200" dirty="0" smtClean="0">
              <a:solidFill>
                <a:schemeClr val="tx1"/>
              </a:solidFill>
            </a:rPr>
            <a:t>US$107,454.64</a:t>
          </a:r>
          <a:endParaRPr lang="es-EC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1" i="1" kern="1200" dirty="0" smtClean="0">
              <a:solidFill>
                <a:srgbClr val="002060"/>
              </a:solidFill>
            </a:rPr>
            <a:t>Concluye: </a:t>
          </a:r>
          <a:r>
            <a:rPr lang="es-EC" sz="1300" kern="1200" dirty="0" smtClean="0">
              <a:solidFill>
                <a:schemeClr val="tx1"/>
              </a:solidFill>
            </a:rPr>
            <a:t>mediano plazo (5 años) se logra satisfacer plenamente el costo de oportunidad y superar la rentabilidad sobre la inversión en </a:t>
          </a:r>
          <a:r>
            <a:rPr lang="es-EC" sz="1300" kern="1200" dirty="0" smtClean="0">
              <a:solidFill>
                <a:schemeClr val="tx1"/>
              </a:solidFill>
            </a:rPr>
            <a:t>un buen porcentaje</a:t>
          </a:r>
          <a:endParaRPr lang="es-EC" sz="1300" kern="1200" dirty="0">
            <a:solidFill>
              <a:schemeClr val="tx1"/>
            </a:solidFill>
          </a:endParaRPr>
        </a:p>
      </dsp:txBody>
      <dsp:txXfrm rot="5400000">
        <a:off x="4330551" y="1528375"/>
        <a:ext cx="1531256" cy="4983514"/>
      </dsp:txXfrm>
    </dsp:sp>
    <dsp:sp modelId="{4F79DC38-0F8B-4FEC-9588-0783989051B7}">
      <dsp:nvSpPr>
        <dsp:cNvPr id="0" name=""/>
        <dsp:cNvSpPr/>
      </dsp:nvSpPr>
      <dsp:spPr>
        <a:xfrm>
          <a:off x="198804" y="3246006"/>
          <a:ext cx="2405617" cy="75969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i="1" kern="1200" dirty="0" smtClean="0">
              <a:solidFill>
                <a:srgbClr val="002060"/>
              </a:solidFill>
            </a:rPr>
            <a:t>Escenario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i="1" kern="1200" dirty="0" smtClean="0">
              <a:solidFill>
                <a:srgbClr val="002060"/>
              </a:solidFill>
            </a:rPr>
            <a:t>Optimista</a:t>
          </a:r>
          <a:endParaRPr lang="es-EC" sz="1800" b="1" i="1" kern="1200" dirty="0">
            <a:solidFill>
              <a:srgbClr val="002060"/>
            </a:solidFill>
          </a:endParaRPr>
        </a:p>
      </dsp:txBody>
      <dsp:txXfrm>
        <a:off x="198804" y="3246006"/>
        <a:ext cx="2405617" cy="759694"/>
      </dsp:txXfrm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24E04B-544C-4E54-93F2-3AA4EDB687C2}">
      <dsp:nvSpPr>
        <dsp:cNvPr id="0" name=""/>
        <dsp:cNvSpPr/>
      </dsp:nvSpPr>
      <dsp:spPr>
        <a:xfrm>
          <a:off x="3528" y="322944"/>
          <a:ext cx="2510131" cy="82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i="1" kern="1200" dirty="0" smtClean="0"/>
            <a:t>Conflictos Internos</a:t>
          </a:r>
          <a:endParaRPr lang="es-EC" sz="1900" b="1" i="1" kern="1200" dirty="0"/>
        </a:p>
      </dsp:txBody>
      <dsp:txXfrm>
        <a:off x="3528" y="322944"/>
        <a:ext cx="2510131" cy="547200"/>
      </dsp:txXfrm>
    </dsp:sp>
    <dsp:sp modelId="{143BA645-ED75-4CDF-8B9D-04C358F56CF7}">
      <dsp:nvSpPr>
        <dsp:cNvPr id="0" name=""/>
        <dsp:cNvSpPr/>
      </dsp:nvSpPr>
      <dsp:spPr>
        <a:xfrm>
          <a:off x="437402" y="870144"/>
          <a:ext cx="2670629" cy="273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b="0" i="0" kern="1200" dirty="0" smtClean="0">
              <a:solidFill>
                <a:srgbClr val="002060"/>
              </a:solidFill>
            </a:rPr>
            <a:t>Separación de accionistas</a:t>
          </a:r>
          <a:endParaRPr lang="es-EC" sz="1900" b="0" i="0" kern="1200" dirty="0">
            <a:solidFill>
              <a:srgbClr val="002060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b="0" i="0" kern="1200" dirty="0" smtClean="0">
              <a:solidFill>
                <a:srgbClr val="002060"/>
              </a:solidFill>
            </a:rPr>
            <a:t>Problemas legales</a:t>
          </a:r>
          <a:endParaRPr lang="es-EC" sz="1900" b="0" i="0" kern="1200" dirty="0">
            <a:solidFill>
              <a:srgbClr val="002060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b="0" i="0" kern="1200" dirty="0" smtClean="0">
              <a:solidFill>
                <a:srgbClr val="002060"/>
              </a:solidFill>
            </a:rPr>
            <a:t>Conflictos por falta de comunicación</a:t>
          </a:r>
          <a:endParaRPr lang="es-EC" sz="1900" b="0" i="0" kern="1200" dirty="0">
            <a:solidFill>
              <a:srgbClr val="002060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b="0" i="0" kern="1200" dirty="0" smtClean="0">
              <a:solidFill>
                <a:srgbClr val="002060"/>
              </a:solidFill>
            </a:rPr>
            <a:t>Robos y pérdidas (seguridad)</a:t>
          </a:r>
          <a:endParaRPr lang="es-EC" sz="1900" b="0" i="0" kern="1200" dirty="0">
            <a:solidFill>
              <a:srgbClr val="002060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b="0" i="0" kern="1200" dirty="0" smtClean="0">
              <a:solidFill>
                <a:srgbClr val="002060"/>
              </a:solidFill>
            </a:rPr>
            <a:t>Proveedores</a:t>
          </a:r>
          <a:endParaRPr lang="es-EC" sz="1900" b="0" i="0" kern="1200" dirty="0">
            <a:solidFill>
              <a:srgbClr val="002060"/>
            </a:solidFill>
          </a:endParaRPr>
        </a:p>
      </dsp:txBody>
      <dsp:txXfrm>
        <a:off x="437402" y="870144"/>
        <a:ext cx="2670629" cy="2736000"/>
      </dsp:txXfrm>
    </dsp:sp>
    <dsp:sp modelId="{92E38F6A-1F23-49E7-90CB-18011F96318C}">
      <dsp:nvSpPr>
        <dsp:cNvPr id="0" name=""/>
        <dsp:cNvSpPr/>
      </dsp:nvSpPr>
      <dsp:spPr>
        <a:xfrm>
          <a:off x="3079844" y="284069"/>
          <a:ext cx="849248" cy="6249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b="1" i="1" kern="1200"/>
        </a:p>
      </dsp:txBody>
      <dsp:txXfrm>
        <a:off x="3079844" y="284069"/>
        <a:ext cx="849248" cy="624950"/>
      </dsp:txXfrm>
    </dsp:sp>
    <dsp:sp modelId="{87A08E33-6AC4-4F1C-8CE4-659E68998FC3}">
      <dsp:nvSpPr>
        <dsp:cNvPr id="0" name=""/>
        <dsp:cNvSpPr/>
      </dsp:nvSpPr>
      <dsp:spPr>
        <a:xfrm>
          <a:off x="4116016" y="322944"/>
          <a:ext cx="2510131" cy="82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i="1" kern="1200" dirty="0" smtClean="0"/>
            <a:t>Conflictos Externos</a:t>
          </a:r>
          <a:endParaRPr lang="es-EC" sz="1900" b="1" i="1" kern="1200" dirty="0"/>
        </a:p>
      </dsp:txBody>
      <dsp:txXfrm>
        <a:off x="4116016" y="322944"/>
        <a:ext cx="2510131" cy="547200"/>
      </dsp:txXfrm>
    </dsp:sp>
    <dsp:sp modelId="{8482EAAD-F881-4B36-A212-BBE48F872FB6}">
      <dsp:nvSpPr>
        <dsp:cNvPr id="0" name=""/>
        <dsp:cNvSpPr/>
      </dsp:nvSpPr>
      <dsp:spPr>
        <a:xfrm>
          <a:off x="4630139" y="870144"/>
          <a:ext cx="2510131" cy="273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b="0" i="0" kern="1200" dirty="0" smtClean="0">
              <a:solidFill>
                <a:srgbClr val="002060"/>
              </a:solidFill>
            </a:rPr>
            <a:t>Culturales</a:t>
          </a:r>
          <a:endParaRPr lang="es-EC" sz="1900" b="0" i="0" kern="1200" dirty="0">
            <a:solidFill>
              <a:srgbClr val="002060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b="0" i="0" kern="1200" dirty="0" smtClean="0">
              <a:solidFill>
                <a:srgbClr val="002060"/>
              </a:solidFill>
            </a:rPr>
            <a:t>Ingreso de nuevos competidores</a:t>
          </a:r>
          <a:endParaRPr lang="es-EC" sz="1900" b="0" i="0" kern="1200" dirty="0">
            <a:solidFill>
              <a:srgbClr val="002060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b="0" i="0" kern="1200" dirty="0" smtClean="0">
              <a:solidFill>
                <a:srgbClr val="002060"/>
              </a:solidFill>
            </a:rPr>
            <a:t>Políticas y reformas del gobierno</a:t>
          </a:r>
          <a:endParaRPr lang="es-EC" sz="1900" b="0" i="0" kern="1200" dirty="0">
            <a:solidFill>
              <a:srgbClr val="002060"/>
            </a:solidFill>
          </a:endParaRPr>
        </a:p>
      </dsp:txBody>
      <dsp:txXfrm>
        <a:off x="4630139" y="870144"/>
        <a:ext cx="2510131" cy="27360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962E86-4339-4817-864B-1D99A7F60F72}">
      <dsp:nvSpPr>
        <dsp:cNvPr id="0" name=""/>
        <dsp:cNvSpPr/>
      </dsp:nvSpPr>
      <dsp:spPr>
        <a:xfrm>
          <a:off x="3209776" y="1722238"/>
          <a:ext cx="2657544" cy="13418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rgbClr val="C00000"/>
              </a:solidFill>
            </a:rPr>
            <a:t>BAJA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* Pocos Competidores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* Poca variación en precios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* Diferencia en calidad, sabor y ambiente</a:t>
          </a:r>
          <a:endParaRPr lang="es-EC" sz="1200" kern="1200" dirty="0"/>
        </a:p>
      </dsp:txBody>
      <dsp:txXfrm>
        <a:off x="3209776" y="1722238"/>
        <a:ext cx="2657544" cy="1341810"/>
      </dsp:txXfrm>
    </dsp:sp>
    <dsp:sp modelId="{61B402DA-6946-49E3-97C4-D2B98B75486E}">
      <dsp:nvSpPr>
        <dsp:cNvPr id="0" name=""/>
        <dsp:cNvSpPr/>
      </dsp:nvSpPr>
      <dsp:spPr>
        <a:xfrm rot="16055990">
          <a:off x="4394892" y="1313626"/>
          <a:ext cx="214631" cy="4250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 rot="16055990">
        <a:off x="4394892" y="1313626"/>
        <a:ext cx="214631" cy="425053"/>
      </dsp:txXfrm>
    </dsp:sp>
    <dsp:sp modelId="{456E4B70-9FCC-46DB-A3CB-21D922F1F73A}">
      <dsp:nvSpPr>
        <dsp:cNvPr id="0" name=""/>
        <dsp:cNvSpPr/>
      </dsp:nvSpPr>
      <dsp:spPr>
        <a:xfrm>
          <a:off x="3347861" y="-19553"/>
          <a:ext cx="2235179" cy="133754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rgbClr val="C00000"/>
              </a:solidFill>
            </a:rPr>
            <a:t>ALTA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* Gran variedad de bebidas en el mercado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* Competencia en precios y calidad</a:t>
          </a:r>
          <a:endParaRPr lang="es-EC" sz="1200" kern="1200" dirty="0"/>
        </a:p>
      </dsp:txBody>
      <dsp:txXfrm>
        <a:off x="3347861" y="-19553"/>
        <a:ext cx="2235179" cy="1337542"/>
      </dsp:txXfrm>
    </dsp:sp>
    <dsp:sp modelId="{2AD4B75F-A9D5-44E8-857E-D069AF0C17E5}">
      <dsp:nvSpPr>
        <dsp:cNvPr id="0" name=""/>
        <dsp:cNvSpPr/>
      </dsp:nvSpPr>
      <dsp:spPr>
        <a:xfrm rot="21599988">
          <a:off x="5961168" y="2180611"/>
          <a:ext cx="226087" cy="4250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 rot="21599988">
        <a:off x="5961168" y="2180611"/>
        <a:ext cx="226087" cy="425053"/>
      </dsp:txXfrm>
    </dsp:sp>
    <dsp:sp modelId="{B779B379-8A8D-495B-8DF9-B5E70E9D589B}">
      <dsp:nvSpPr>
        <dsp:cNvPr id="0" name=""/>
        <dsp:cNvSpPr/>
      </dsp:nvSpPr>
      <dsp:spPr>
        <a:xfrm>
          <a:off x="6293900" y="1761930"/>
          <a:ext cx="2094524" cy="126240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rgbClr val="C00000"/>
              </a:solidFill>
            </a:rPr>
            <a:t>BAJO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* </a:t>
          </a:r>
          <a:r>
            <a:rPr lang="es-EC" sz="1200" b="0" kern="1200" dirty="0" smtClean="0"/>
            <a:t>Solo 2 competidores directos</a:t>
          </a:r>
          <a:endParaRPr lang="es-EC" sz="1200" b="0" kern="1200" dirty="0"/>
        </a:p>
      </dsp:txBody>
      <dsp:txXfrm>
        <a:off x="6293900" y="1761930"/>
        <a:ext cx="2094524" cy="1262407"/>
      </dsp:txXfrm>
    </dsp:sp>
    <dsp:sp modelId="{9E8630D6-B606-4B9A-8E30-7F63B5C976C9}">
      <dsp:nvSpPr>
        <dsp:cNvPr id="0" name=""/>
        <dsp:cNvSpPr/>
      </dsp:nvSpPr>
      <dsp:spPr>
        <a:xfrm rot="5402125">
          <a:off x="4416659" y="3073592"/>
          <a:ext cx="242674" cy="4250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 rot="5402125">
        <a:off x="4416659" y="3073592"/>
        <a:ext cx="242674" cy="425053"/>
      </dsp:txXfrm>
    </dsp:sp>
    <dsp:sp modelId="{74125936-F88D-4107-8A39-5FC70CBCBE01}">
      <dsp:nvSpPr>
        <dsp:cNvPr id="0" name=""/>
        <dsp:cNvSpPr/>
      </dsp:nvSpPr>
      <dsp:spPr>
        <a:xfrm>
          <a:off x="3494815" y="3521925"/>
          <a:ext cx="2085298" cy="125015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solidFill>
                <a:srgbClr val="C00000"/>
              </a:solidFill>
            </a:rPr>
            <a:t>ALTA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* Inversión Baja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* Mercado  potencial</a:t>
          </a:r>
          <a:endParaRPr lang="es-EC" sz="1300" kern="1200" dirty="0"/>
        </a:p>
      </dsp:txBody>
      <dsp:txXfrm>
        <a:off x="3494815" y="3521925"/>
        <a:ext cx="2085298" cy="1250156"/>
      </dsp:txXfrm>
    </dsp:sp>
    <dsp:sp modelId="{426FBC83-9CF9-428D-AD77-AED9DEB8BF37}">
      <dsp:nvSpPr>
        <dsp:cNvPr id="0" name=""/>
        <dsp:cNvSpPr/>
      </dsp:nvSpPr>
      <dsp:spPr>
        <a:xfrm rot="10672413">
          <a:off x="2835979" y="2238881"/>
          <a:ext cx="266797" cy="4250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 rot="10672413">
        <a:off x="2835979" y="2238881"/>
        <a:ext cx="266797" cy="425053"/>
      </dsp:txXfrm>
    </dsp:sp>
    <dsp:sp modelId="{B3FB7148-3948-4402-8804-F690FA8BB461}">
      <dsp:nvSpPr>
        <dsp:cNvPr id="0" name=""/>
        <dsp:cNvSpPr/>
      </dsp:nvSpPr>
      <dsp:spPr>
        <a:xfrm>
          <a:off x="755575" y="1872208"/>
          <a:ext cx="1956382" cy="125015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solidFill>
                <a:srgbClr val="C00000"/>
              </a:solidFill>
            </a:rPr>
            <a:t>ALTO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* Pocos proveedores (2  en el mercado)</a:t>
          </a:r>
          <a:endParaRPr lang="es-EC" sz="1300" kern="1200" dirty="0"/>
        </a:p>
      </dsp:txBody>
      <dsp:txXfrm>
        <a:off x="755575" y="1872208"/>
        <a:ext cx="1956382" cy="1250156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E8E4EA-6F52-45BE-988B-7A982125EE2B}">
      <dsp:nvSpPr>
        <dsp:cNvPr id="0" name=""/>
        <dsp:cNvSpPr/>
      </dsp:nvSpPr>
      <dsp:spPr>
        <a:xfrm>
          <a:off x="0" y="1864"/>
          <a:ext cx="2786081" cy="95355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tx1"/>
              </a:solidFill>
            </a:rPr>
            <a:t>1. Se califica la probabilidad de ocurrencia de un riesgo</a:t>
          </a:r>
          <a:endParaRPr lang="es-EC" sz="1700" kern="1200" dirty="0">
            <a:solidFill>
              <a:schemeClr val="tx1"/>
            </a:solidFill>
          </a:endParaRPr>
        </a:p>
      </dsp:txBody>
      <dsp:txXfrm>
        <a:off x="0" y="1864"/>
        <a:ext cx="2786081" cy="953555"/>
      </dsp:txXfrm>
    </dsp:sp>
    <dsp:sp modelId="{484749AD-1F30-48C5-963C-50130FFEC95C}">
      <dsp:nvSpPr>
        <dsp:cNvPr id="0" name=""/>
        <dsp:cNvSpPr/>
      </dsp:nvSpPr>
      <dsp:spPr>
        <a:xfrm rot="5400000">
          <a:off x="1214249" y="979258"/>
          <a:ext cx="357583" cy="4290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>
            <a:solidFill>
              <a:schemeClr val="tx1"/>
            </a:solidFill>
          </a:endParaRPr>
        </a:p>
      </dsp:txBody>
      <dsp:txXfrm rot="5400000">
        <a:off x="1214249" y="979258"/>
        <a:ext cx="357583" cy="429099"/>
      </dsp:txXfrm>
    </dsp:sp>
    <dsp:sp modelId="{36FA05DB-6319-4849-B4DB-F3913E76685C}">
      <dsp:nvSpPr>
        <dsp:cNvPr id="0" name=""/>
        <dsp:cNvSpPr/>
      </dsp:nvSpPr>
      <dsp:spPr>
        <a:xfrm>
          <a:off x="0" y="1432197"/>
          <a:ext cx="2786081" cy="953555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tx1"/>
              </a:solidFill>
            </a:rPr>
            <a:t>2. Se califica el grado potencial de impacto</a:t>
          </a:r>
          <a:endParaRPr lang="es-EC" sz="1700" kern="1200" dirty="0">
            <a:solidFill>
              <a:schemeClr val="tx1"/>
            </a:solidFill>
          </a:endParaRPr>
        </a:p>
      </dsp:txBody>
      <dsp:txXfrm>
        <a:off x="0" y="1432197"/>
        <a:ext cx="2786081" cy="953555"/>
      </dsp:txXfrm>
    </dsp:sp>
    <dsp:sp modelId="{F0D365EB-E62B-49F2-B4ED-996CBAD164C5}">
      <dsp:nvSpPr>
        <dsp:cNvPr id="0" name=""/>
        <dsp:cNvSpPr/>
      </dsp:nvSpPr>
      <dsp:spPr>
        <a:xfrm rot="5400000">
          <a:off x="1214249" y="2409591"/>
          <a:ext cx="357583" cy="4290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>
            <a:solidFill>
              <a:schemeClr val="tx1"/>
            </a:solidFill>
          </a:endParaRPr>
        </a:p>
      </dsp:txBody>
      <dsp:txXfrm rot="5400000">
        <a:off x="1214249" y="2409591"/>
        <a:ext cx="357583" cy="429099"/>
      </dsp:txXfrm>
    </dsp:sp>
    <dsp:sp modelId="{B679D05B-E073-4074-9A6C-023D33D77C20}">
      <dsp:nvSpPr>
        <dsp:cNvPr id="0" name=""/>
        <dsp:cNvSpPr/>
      </dsp:nvSpPr>
      <dsp:spPr>
        <a:xfrm>
          <a:off x="0" y="2862530"/>
          <a:ext cx="2786081" cy="953555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tx1"/>
              </a:solidFill>
            </a:rPr>
            <a:t>3. Se establecen las estrategias de contingencia, con sus respectivos responsables</a:t>
          </a:r>
          <a:endParaRPr lang="es-EC" sz="1700" kern="1200" dirty="0">
            <a:solidFill>
              <a:schemeClr val="tx1"/>
            </a:solidFill>
          </a:endParaRPr>
        </a:p>
      </dsp:txBody>
      <dsp:txXfrm>
        <a:off x="0" y="2862530"/>
        <a:ext cx="2786081" cy="953555"/>
      </dsp:txXfrm>
    </dsp:sp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303B9B-CDF3-4FA6-B10C-619848217C7C}">
      <dsp:nvSpPr>
        <dsp:cNvPr id="0" name=""/>
        <dsp:cNvSpPr/>
      </dsp:nvSpPr>
      <dsp:spPr>
        <a:xfrm rot="5391279">
          <a:off x="-333864" y="957469"/>
          <a:ext cx="1385927" cy="171980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D1D69B-7AEF-4D84-B8FC-364496FCFB54}">
      <dsp:nvSpPr>
        <dsp:cNvPr id="0" name=""/>
        <dsp:cNvSpPr/>
      </dsp:nvSpPr>
      <dsp:spPr>
        <a:xfrm>
          <a:off x="4" y="62981"/>
          <a:ext cx="1910896" cy="1146538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Aceptación de salas de té pues el té es la </a:t>
          </a:r>
          <a:r>
            <a:rPr lang="es-EC" sz="1300" kern="1200" dirty="0" smtClean="0"/>
            <a:t>bebida más </a:t>
          </a:r>
          <a:r>
            <a:rPr lang="es-EC" sz="1300" kern="1200" dirty="0" smtClean="0"/>
            <a:t>consumida después del agua </a:t>
          </a:r>
          <a:r>
            <a:rPr lang="es-EC" sz="1300" kern="1200" dirty="0" smtClean="0"/>
            <a:t>(3% crecimiento c/año).</a:t>
          </a:r>
          <a:endParaRPr lang="es-EC" sz="1300" kern="1200" dirty="0"/>
        </a:p>
      </dsp:txBody>
      <dsp:txXfrm>
        <a:off x="4" y="62981"/>
        <a:ext cx="1910896" cy="1146538"/>
      </dsp:txXfrm>
    </dsp:sp>
    <dsp:sp modelId="{A45AF2E0-EB94-475F-A2AB-9131C5999126}">
      <dsp:nvSpPr>
        <dsp:cNvPr id="0" name=""/>
        <dsp:cNvSpPr/>
      </dsp:nvSpPr>
      <dsp:spPr>
        <a:xfrm rot="5400000">
          <a:off x="-350821" y="2371930"/>
          <a:ext cx="1423346" cy="171980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17878-1012-4BC6-937B-647B573FEF16}">
      <dsp:nvSpPr>
        <dsp:cNvPr id="0" name=""/>
        <dsp:cNvSpPr/>
      </dsp:nvSpPr>
      <dsp:spPr>
        <a:xfrm>
          <a:off x="3520" y="1458730"/>
          <a:ext cx="1910896" cy="114653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Se expenderá té </a:t>
          </a:r>
          <a:r>
            <a:rPr lang="es-EC" sz="1300" kern="1200" dirty="0" smtClean="0"/>
            <a:t>gourmet (Hojas enteras que contienen </a:t>
          </a:r>
          <a:r>
            <a:rPr lang="es-EC" sz="1300" kern="1200" dirty="0" smtClean="0"/>
            <a:t>aceites </a:t>
          </a:r>
          <a:r>
            <a:rPr lang="es-EC" sz="1300" kern="1200" dirty="0" smtClean="0"/>
            <a:t>esenciales).</a:t>
          </a:r>
          <a:endParaRPr lang="es-EC" sz="1300" kern="1200" dirty="0"/>
        </a:p>
      </dsp:txBody>
      <dsp:txXfrm>
        <a:off x="3520" y="1458730"/>
        <a:ext cx="1910896" cy="1146538"/>
      </dsp:txXfrm>
    </dsp:sp>
    <dsp:sp modelId="{CEE80592-1BC6-4EE8-8C19-69C392F73891}">
      <dsp:nvSpPr>
        <dsp:cNvPr id="0" name=""/>
        <dsp:cNvSpPr/>
      </dsp:nvSpPr>
      <dsp:spPr>
        <a:xfrm>
          <a:off x="365779" y="3088516"/>
          <a:ext cx="2531666" cy="171980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2200B-4DE6-4A2A-8C09-DF7672B80EEA}">
      <dsp:nvSpPr>
        <dsp:cNvPr id="0" name=""/>
        <dsp:cNvSpPr/>
      </dsp:nvSpPr>
      <dsp:spPr>
        <a:xfrm>
          <a:off x="3520" y="2891903"/>
          <a:ext cx="1910896" cy="1146538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El té es principalmente </a:t>
          </a:r>
          <a:r>
            <a:rPr lang="es-EC" sz="1300" kern="1200" dirty="0" smtClean="0"/>
            <a:t>consumido en la </a:t>
          </a:r>
          <a:r>
            <a:rPr lang="es-EC" sz="1300" kern="1200" dirty="0" smtClean="0"/>
            <a:t>sierra, y su difusión </a:t>
          </a:r>
          <a:r>
            <a:rPr lang="es-EC" sz="1300" kern="1200" dirty="0" smtClean="0"/>
            <a:t>es </a:t>
          </a:r>
          <a:r>
            <a:rPr lang="es-EC" sz="1300" kern="1200" dirty="0" smtClean="0"/>
            <a:t>cada vez mayor</a:t>
          </a:r>
          <a:r>
            <a:rPr lang="es-EC" sz="1300" kern="1200" dirty="0" smtClean="0"/>
            <a:t>.</a:t>
          </a:r>
          <a:endParaRPr lang="es-EC" sz="1300" kern="1200" dirty="0"/>
        </a:p>
      </dsp:txBody>
      <dsp:txXfrm>
        <a:off x="3520" y="2891903"/>
        <a:ext cx="1910896" cy="1146538"/>
      </dsp:txXfrm>
    </dsp:sp>
    <dsp:sp modelId="{FA4A9C31-F2A0-4384-BAE8-E85BE0CC1B40}">
      <dsp:nvSpPr>
        <dsp:cNvPr id="0" name=""/>
        <dsp:cNvSpPr/>
      </dsp:nvSpPr>
      <dsp:spPr>
        <a:xfrm rot="16200000">
          <a:off x="2190670" y="2371930"/>
          <a:ext cx="1423346" cy="171980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70890-867D-4562-A46B-4AD85BF155FF}">
      <dsp:nvSpPr>
        <dsp:cNvPr id="0" name=""/>
        <dsp:cNvSpPr/>
      </dsp:nvSpPr>
      <dsp:spPr>
        <a:xfrm>
          <a:off x="2545013" y="2891903"/>
          <a:ext cx="1910896" cy="114653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0" kern="1200" dirty="0" smtClean="0">
              <a:solidFill>
                <a:schemeClr val="tx1"/>
              </a:solidFill>
            </a:rPr>
            <a:t>El factor crítico del negocio es la entrada de nuevos competidores.</a:t>
          </a:r>
          <a:endParaRPr lang="es-EC" sz="1300" kern="1200" dirty="0">
            <a:solidFill>
              <a:schemeClr val="tx1"/>
            </a:solidFill>
          </a:endParaRPr>
        </a:p>
      </dsp:txBody>
      <dsp:txXfrm>
        <a:off x="2545013" y="2891903"/>
        <a:ext cx="1910896" cy="1146538"/>
      </dsp:txXfrm>
    </dsp:sp>
    <dsp:sp modelId="{7FAEE0EB-9B10-4F8F-88A8-073569C8DDA9}">
      <dsp:nvSpPr>
        <dsp:cNvPr id="0" name=""/>
        <dsp:cNvSpPr/>
      </dsp:nvSpPr>
      <dsp:spPr>
        <a:xfrm rot="16251639">
          <a:off x="2191186" y="928436"/>
          <a:ext cx="1453979" cy="171980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ACC270-9BFF-469D-87B3-E22288B4E753}">
      <dsp:nvSpPr>
        <dsp:cNvPr id="0" name=""/>
        <dsp:cNvSpPr/>
      </dsp:nvSpPr>
      <dsp:spPr>
        <a:xfrm>
          <a:off x="2545013" y="1458730"/>
          <a:ext cx="1910896" cy="1146538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El negocio se encontraría en el Sector </a:t>
          </a:r>
          <a:r>
            <a:rPr lang="es-EC" sz="1300" kern="1200" dirty="0" smtClean="0"/>
            <a:t>de Servicios </a:t>
          </a:r>
          <a:r>
            <a:rPr lang="es-EC" sz="1300" kern="1200" dirty="0" smtClean="0"/>
            <a:t>que está en </a:t>
          </a:r>
          <a:r>
            <a:rPr lang="es-EC" sz="1300" kern="1200" dirty="0" smtClean="0"/>
            <a:t>crecimiento. </a:t>
          </a:r>
          <a:endParaRPr lang="es-EC" sz="1300" kern="1200" dirty="0"/>
        </a:p>
      </dsp:txBody>
      <dsp:txXfrm>
        <a:off x="2545013" y="1458730"/>
        <a:ext cx="1910896" cy="1146538"/>
      </dsp:txXfrm>
    </dsp:sp>
    <dsp:sp modelId="{9824E141-30EB-476F-88F4-BA20650D6220}">
      <dsp:nvSpPr>
        <dsp:cNvPr id="0" name=""/>
        <dsp:cNvSpPr/>
      </dsp:nvSpPr>
      <dsp:spPr>
        <a:xfrm rot="28275">
          <a:off x="2929048" y="211850"/>
          <a:ext cx="2509911" cy="171980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9F294-66B9-491A-BE78-6A0F5EFDF762}">
      <dsp:nvSpPr>
        <dsp:cNvPr id="0" name=""/>
        <dsp:cNvSpPr/>
      </dsp:nvSpPr>
      <dsp:spPr>
        <a:xfrm>
          <a:off x="2571766" y="2"/>
          <a:ext cx="1910896" cy="114653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El té es antioxidante, astringente, y energizante. Efectos anti cancerígenos.</a:t>
          </a:r>
          <a:endParaRPr lang="es-EC" sz="1300" kern="1200" dirty="0"/>
        </a:p>
      </dsp:txBody>
      <dsp:txXfrm>
        <a:off x="2571766" y="2"/>
        <a:ext cx="1910896" cy="1146538"/>
      </dsp:txXfrm>
    </dsp:sp>
    <dsp:sp modelId="{EF4DC4BD-6206-46B2-B1F7-DDBB2FD19CED}">
      <dsp:nvSpPr>
        <dsp:cNvPr id="0" name=""/>
        <dsp:cNvSpPr/>
      </dsp:nvSpPr>
      <dsp:spPr>
        <a:xfrm rot="5400000">
          <a:off x="4732163" y="938757"/>
          <a:ext cx="1423346" cy="171980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A0CFA3-5F5D-42AD-B75F-6E6BF5D0D328}">
      <dsp:nvSpPr>
        <dsp:cNvPr id="0" name=""/>
        <dsp:cNvSpPr/>
      </dsp:nvSpPr>
      <dsp:spPr>
        <a:xfrm>
          <a:off x="5086506" y="25558"/>
          <a:ext cx="1910896" cy="1146538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El segmento al cual estará dirigido el negocio es el estrato social alto y medio (conocen salas de té).</a:t>
          </a:r>
          <a:endParaRPr lang="es-EC" sz="1300" kern="1200" dirty="0"/>
        </a:p>
      </dsp:txBody>
      <dsp:txXfrm>
        <a:off x="5086506" y="25558"/>
        <a:ext cx="1910896" cy="1146538"/>
      </dsp:txXfrm>
    </dsp:sp>
    <dsp:sp modelId="{E07C708F-475E-4644-AD32-A25E0E9452DE}">
      <dsp:nvSpPr>
        <dsp:cNvPr id="0" name=""/>
        <dsp:cNvSpPr/>
      </dsp:nvSpPr>
      <dsp:spPr>
        <a:xfrm rot="5400000">
          <a:off x="4732163" y="2371930"/>
          <a:ext cx="1423346" cy="171980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5B385D-893A-47EA-B47F-F634EE0F8BC2}">
      <dsp:nvSpPr>
        <dsp:cNvPr id="0" name=""/>
        <dsp:cNvSpPr/>
      </dsp:nvSpPr>
      <dsp:spPr>
        <a:xfrm>
          <a:off x="5086506" y="1458730"/>
          <a:ext cx="1910896" cy="114653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0" kern="1200" dirty="0" smtClean="0"/>
            <a:t>Se enfatizará en comercialización de té negro y tés aromatizados  (más conocidos).</a:t>
          </a:r>
          <a:endParaRPr lang="es-EC" sz="1300" kern="1200" dirty="0"/>
        </a:p>
      </dsp:txBody>
      <dsp:txXfrm>
        <a:off x="5086506" y="1458730"/>
        <a:ext cx="1910896" cy="1146538"/>
      </dsp:txXfrm>
    </dsp:sp>
    <dsp:sp modelId="{BC9EC0F3-9736-44D7-9718-1582C198BF89}">
      <dsp:nvSpPr>
        <dsp:cNvPr id="0" name=""/>
        <dsp:cNvSpPr/>
      </dsp:nvSpPr>
      <dsp:spPr>
        <a:xfrm>
          <a:off x="5086506" y="2891903"/>
          <a:ext cx="1910896" cy="1146538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Una persona puede consumir hasta 3 tazas de té diarias.</a:t>
          </a:r>
          <a:endParaRPr lang="es-EC" sz="1300" kern="1200" dirty="0"/>
        </a:p>
      </dsp:txBody>
      <dsp:txXfrm>
        <a:off x="5086506" y="2891903"/>
        <a:ext cx="1910896" cy="1146538"/>
      </dsp:txXfrm>
    </dsp:sp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303B9B-CDF3-4FA6-B10C-619848217C7C}">
      <dsp:nvSpPr>
        <dsp:cNvPr id="0" name=""/>
        <dsp:cNvSpPr/>
      </dsp:nvSpPr>
      <dsp:spPr>
        <a:xfrm rot="5391279">
          <a:off x="-333864" y="957469"/>
          <a:ext cx="1385927" cy="171980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D1D69B-7AEF-4D84-B8FC-364496FCFB54}">
      <dsp:nvSpPr>
        <dsp:cNvPr id="0" name=""/>
        <dsp:cNvSpPr/>
      </dsp:nvSpPr>
      <dsp:spPr>
        <a:xfrm>
          <a:off x="4" y="62981"/>
          <a:ext cx="1910896" cy="1146538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0" kern="1200" dirty="0" smtClean="0"/>
            <a:t>Se comercializará té tanto caliente como frío.</a:t>
          </a:r>
          <a:endParaRPr lang="es-EC" sz="1300" kern="1200" dirty="0"/>
        </a:p>
      </dsp:txBody>
      <dsp:txXfrm>
        <a:off x="4" y="62981"/>
        <a:ext cx="1910896" cy="1146538"/>
      </dsp:txXfrm>
    </dsp:sp>
    <dsp:sp modelId="{A45AF2E0-EB94-475F-A2AB-9131C5999126}">
      <dsp:nvSpPr>
        <dsp:cNvPr id="0" name=""/>
        <dsp:cNvSpPr/>
      </dsp:nvSpPr>
      <dsp:spPr>
        <a:xfrm rot="5400000">
          <a:off x="-350821" y="2371930"/>
          <a:ext cx="1423346" cy="171980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17878-1012-4BC6-937B-647B573FEF16}">
      <dsp:nvSpPr>
        <dsp:cNvPr id="0" name=""/>
        <dsp:cNvSpPr/>
      </dsp:nvSpPr>
      <dsp:spPr>
        <a:xfrm>
          <a:off x="3520" y="1458730"/>
          <a:ext cx="1910896" cy="114653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Se contará con productos de calidad y de sabores variados. </a:t>
          </a:r>
          <a:r>
            <a:rPr lang="es-EC" sz="1300" kern="1200" dirty="0" smtClean="0"/>
            <a:t>Se prestará buena </a:t>
          </a:r>
          <a:r>
            <a:rPr lang="es-EC" sz="1300" kern="1200" dirty="0" smtClean="0"/>
            <a:t>atención.</a:t>
          </a:r>
          <a:endParaRPr lang="es-EC" sz="1300" kern="1200" dirty="0"/>
        </a:p>
      </dsp:txBody>
      <dsp:txXfrm>
        <a:off x="3520" y="1458730"/>
        <a:ext cx="1910896" cy="1146538"/>
      </dsp:txXfrm>
    </dsp:sp>
    <dsp:sp modelId="{CEE80592-1BC6-4EE8-8C19-69C392F73891}">
      <dsp:nvSpPr>
        <dsp:cNvPr id="0" name=""/>
        <dsp:cNvSpPr/>
      </dsp:nvSpPr>
      <dsp:spPr>
        <a:xfrm>
          <a:off x="365779" y="3088516"/>
          <a:ext cx="2531666" cy="171980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2200B-4DE6-4A2A-8C09-DF7672B80EEA}">
      <dsp:nvSpPr>
        <dsp:cNvPr id="0" name=""/>
        <dsp:cNvSpPr/>
      </dsp:nvSpPr>
      <dsp:spPr>
        <a:xfrm>
          <a:off x="3520" y="2891903"/>
          <a:ext cx="1910896" cy="1146538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La empresa será reconocida por satisfacer las necesidades de los clientes.</a:t>
          </a:r>
          <a:endParaRPr lang="es-EC" sz="1300" kern="1200" dirty="0"/>
        </a:p>
      </dsp:txBody>
      <dsp:txXfrm>
        <a:off x="3520" y="2891903"/>
        <a:ext cx="1910896" cy="1146538"/>
      </dsp:txXfrm>
    </dsp:sp>
    <dsp:sp modelId="{FA4A9C31-F2A0-4384-BAE8-E85BE0CC1B40}">
      <dsp:nvSpPr>
        <dsp:cNvPr id="0" name=""/>
        <dsp:cNvSpPr/>
      </dsp:nvSpPr>
      <dsp:spPr>
        <a:xfrm rot="16200000">
          <a:off x="2190670" y="2371930"/>
          <a:ext cx="1423346" cy="171980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70890-867D-4562-A46B-4AD85BF155FF}">
      <dsp:nvSpPr>
        <dsp:cNvPr id="0" name=""/>
        <dsp:cNvSpPr/>
      </dsp:nvSpPr>
      <dsp:spPr>
        <a:xfrm>
          <a:off x="2545013" y="2891903"/>
          <a:ext cx="1910896" cy="114653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1"/>
              </a:solidFill>
            </a:rPr>
            <a:t>Promoción de ventas mediante cupones, concursos, descuentos, y regalos del establecimiento. </a:t>
          </a:r>
          <a:endParaRPr lang="es-EC" sz="1300" kern="1200" dirty="0">
            <a:solidFill>
              <a:schemeClr val="tx1"/>
            </a:solidFill>
          </a:endParaRPr>
        </a:p>
      </dsp:txBody>
      <dsp:txXfrm>
        <a:off x="2545013" y="2891903"/>
        <a:ext cx="1910896" cy="1146538"/>
      </dsp:txXfrm>
    </dsp:sp>
    <dsp:sp modelId="{7FAEE0EB-9B10-4F8F-88A8-073569C8DDA9}">
      <dsp:nvSpPr>
        <dsp:cNvPr id="0" name=""/>
        <dsp:cNvSpPr/>
      </dsp:nvSpPr>
      <dsp:spPr>
        <a:xfrm rot="16251639">
          <a:off x="2191186" y="928436"/>
          <a:ext cx="1453979" cy="171980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ACC270-9BFF-469D-87B3-E22288B4E753}">
      <dsp:nvSpPr>
        <dsp:cNvPr id="0" name=""/>
        <dsp:cNvSpPr/>
      </dsp:nvSpPr>
      <dsp:spPr>
        <a:xfrm>
          <a:off x="2545013" y="1458730"/>
          <a:ext cx="1910896" cy="1146538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0" kern="1200" dirty="0" smtClean="0"/>
            <a:t>Crecimiento de ventas: 10% al segundo año, 8% al tercer año, 7% al cuarto año, y 5% al quinto año.</a:t>
          </a:r>
          <a:endParaRPr lang="es-EC" sz="1300" kern="1200" dirty="0"/>
        </a:p>
      </dsp:txBody>
      <dsp:txXfrm>
        <a:off x="2545013" y="1458730"/>
        <a:ext cx="1910896" cy="1146538"/>
      </dsp:txXfrm>
    </dsp:sp>
    <dsp:sp modelId="{9824E141-30EB-476F-88F4-BA20650D6220}">
      <dsp:nvSpPr>
        <dsp:cNvPr id="0" name=""/>
        <dsp:cNvSpPr/>
      </dsp:nvSpPr>
      <dsp:spPr>
        <a:xfrm rot="28275">
          <a:off x="2929048" y="211850"/>
          <a:ext cx="2509911" cy="171980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9F294-66B9-491A-BE78-6A0F5EFDF762}">
      <dsp:nvSpPr>
        <dsp:cNvPr id="0" name=""/>
        <dsp:cNvSpPr/>
      </dsp:nvSpPr>
      <dsp:spPr>
        <a:xfrm>
          <a:off x="2571766" y="2"/>
          <a:ext cx="1910896" cy="114653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Escenario pesimista se realizó en base a llegar al punto de equilibrio en el primer año.</a:t>
          </a:r>
          <a:endParaRPr lang="es-EC" sz="1300" kern="1200" dirty="0"/>
        </a:p>
      </dsp:txBody>
      <dsp:txXfrm>
        <a:off x="2571766" y="2"/>
        <a:ext cx="1910896" cy="1146538"/>
      </dsp:txXfrm>
    </dsp:sp>
    <dsp:sp modelId="{EF4DC4BD-6206-46B2-B1F7-DDBB2FD19CED}">
      <dsp:nvSpPr>
        <dsp:cNvPr id="0" name=""/>
        <dsp:cNvSpPr/>
      </dsp:nvSpPr>
      <dsp:spPr>
        <a:xfrm rot="5400000">
          <a:off x="4732163" y="938757"/>
          <a:ext cx="1423346" cy="171980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A0CFA3-5F5D-42AD-B75F-6E6BF5D0D328}">
      <dsp:nvSpPr>
        <dsp:cNvPr id="0" name=""/>
        <dsp:cNvSpPr/>
      </dsp:nvSpPr>
      <dsp:spPr>
        <a:xfrm>
          <a:off x="5086506" y="25558"/>
          <a:ext cx="1910896" cy="1146538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Para llegar al punto de equilibrio se deberán vender 36.918 unidades al año (128 unidades diarias). </a:t>
          </a:r>
          <a:endParaRPr lang="es-EC" sz="1300" kern="1200" dirty="0"/>
        </a:p>
      </dsp:txBody>
      <dsp:txXfrm>
        <a:off x="5086506" y="25558"/>
        <a:ext cx="1910896" cy="1146538"/>
      </dsp:txXfrm>
    </dsp:sp>
    <dsp:sp modelId="{E07C708F-475E-4644-AD32-A25E0E9452DE}">
      <dsp:nvSpPr>
        <dsp:cNvPr id="0" name=""/>
        <dsp:cNvSpPr/>
      </dsp:nvSpPr>
      <dsp:spPr>
        <a:xfrm rot="5400000">
          <a:off x="4732163" y="2371930"/>
          <a:ext cx="1423346" cy="171980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5B385D-893A-47EA-B47F-F634EE0F8BC2}">
      <dsp:nvSpPr>
        <dsp:cNvPr id="0" name=""/>
        <dsp:cNvSpPr/>
      </dsp:nvSpPr>
      <dsp:spPr>
        <a:xfrm>
          <a:off x="5086506" y="1458730"/>
          <a:ext cx="1910896" cy="114653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Se trabajará por lograr el escenario optimista, el cual tiene los mejores indicadores financieros.</a:t>
          </a:r>
          <a:endParaRPr lang="es-EC" sz="1300" kern="1200" dirty="0"/>
        </a:p>
      </dsp:txBody>
      <dsp:txXfrm>
        <a:off x="5086506" y="1458730"/>
        <a:ext cx="1910896" cy="1146538"/>
      </dsp:txXfrm>
    </dsp:sp>
    <dsp:sp modelId="{BC9EC0F3-9736-44D7-9718-1582C198BF89}">
      <dsp:nvSpPr>
        <dsp:cNvPr id="0" name=""/>
        <dsp:cNvSpPr/>
      </dsp:nvSpPr>
      <dsp:spPr>
        <a:xfrm>
          <a:off x="5086506" y="2891903"/>
          <a:ext cx="1910896" cy="1146538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El análisis financiero muestra que “Aromas de Té” es una idea de negocio viable y rentable.</a:t>
          </a:r>
          <a:endParaRPr lang="es-EC" sz="1300" kern="1200" dirty="0"/>
        </a:p>
      </dsp:txBody>
      <dsp:txXfrm>
        <a:off x="5086506" y="2891903"/>
        <a:ext cx="1910896" cy="1146538"/>
      </dsp:txXfrm>
    </dsp:sp>
  </dsp:spTree>
</dsp:drawing>
</file>

<file path=ppt/diagrams/drawing3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87F17E-CFF3-40AE-A5A0-EE2513D5AD9D}">
      <dsp:nvSpPr>
        <dsp:cNvPr id="0" name=""/>
        <dsp:cNvSpPr/>
      </dsp:nvSpPr>
      <dsp:spPr>
        <a:xfrm>
          <a:off x="3172796" y="686748"/>
          <a:ext cx="4484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8454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>
        <a:off x="3385047" y="730071"/>
        <a:ext cx="23952" cy="4795"/>
      </dsp:txXfrm>
    </dsp:sp>
    <dsp:sp modelId="{5F04E668-2919-46C3-AEA9-D6BC17432870}">
      <dsp:nvSpPr>
        <dsp:cNvPr id="0" name=""/>
        <dsp:cNvSpPr/>
      </dsp:nvSpPr>
      <dsp:spPr>
        <a:xfrm>
          <a:off x="645543" y="107615"/>
          <a:ext cx="2529052" cy="12497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Dar a conocer a los clientes los beneficios que brinda el té como parte de la promoción a realizar, aprovechando el crecimiento del gasto de consumo de los hogares en alimentos y bebidas</a:t>
          </a:r>
          <a:endParaRPr lang="es-EC" sz="1200" kern="1200" dirty="0"/>
        </a:p>
      </dsp:txBody>
      <dsp:txXfrm>
        <a:off x="645543" y="107615"/>
        <a:ext cx="2529052" cy="1249706"/>
      </dsp:txXfrm>
    </dsp:sp>
    <dsp:sp modelId="{FBAF511A-2CAF-4C02-8D39-EA8BE48A00B9}">
      <dsp:nvSpPr>
        <dsp:cNvPr id="0" name=""/>
        <dsp:cNvSpPr/>
      </dsp:nvSpPr>
      <dsp:spPr>
        <a:xfrm>
          <a:off x="2006828" y="1355522"/>
          <a:ext cx="2807174" cy="434207"/>
        </a:xfrm>
        <a:custGeom>
          <a:avLst/>
          <a:gdLst/>
          <a:ahLst/>
          <a:cxnLst/>
          <a:rect l="0" t="0" r="0" b="0"/>
          <a:pathLst>
            <a:path>
              <a:moveTo>
                <a:pt x="2807174" y="0"/>
              </a:moveTo>
              <a:lnTo>
                <a:pt x="2807174" y="234203"/>
              </a:lnTo>
              <a:lnTo>
                <a:pt x="0" y="234203"/>
              </a:lnTo>
              <a:lnTo>
                <a:pt x="0" y="434207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>
        <a:off x="3339281" y="1570228"/>
        <a:ext cx="142269" cy="4795"/>
      </dsp:txXfrm>
    </dsp:sp>
    <dsp:sp modelId="{0C1D3CA1-DCB6-41A7-9E6D-DAAA8B0F2BAD}">
      <dsp:nvSpPr>
        <dsp:cNvPr id="0" name=""/>
        <dsp:cNvSpPr/>
      </dsp:nvSpPr>
      <dsp:spPr>
        <a:xfrm>
          <a:off x="3653650" y="107615"/>
          <a:ext cx="2320705" cy="124970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Revisar constantemente el ingreso de nuevos competidores, conocer los productos y precios de los mismos, para establecer estrategias competitivas</a:t>
          </a:r>
          <a:endParaRPr lang="es-EC" sz="1200" kern="1200" dirty="0"/>
        </a:p>
      </dsp:txBody>
      <dsp:txXfrm>
        <a:off x="3653650" y="107615"/>
        <a:ext cx="2320705" cy="1249706"/>
      </dsp:txXfrm>
    </dsp:sp>
    <dsp:sp modelId="{E964EE8C-E709-413A-83B3-3891CF939ADC}">
      <dsp:nvSpPr>
        <dsp:cNvPr id="0" name=""/>
        <dsp:cNvSpPr/>
      </dsp:nvSpPr>
      <dsp:spPr>
        <a:xfrm>
          <a:off x="3046450" y="2401262"/>
          <a:ext cx="5271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7185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>
        <a:off x="3296099" y="2444585"/>
        <a:ext cx="27889" cy="4795"/>
      </dsp:txXfrm>
    </dsp:sp>
    <dsp:sp modelId="{0EBC2CAC-8CC1-4D0D-9467-550F2DE70C52}">
      <dsp:nvSpPr>
        <dsp:cNvPr id="0" name=""/>
        <dsp:cNvSpPr/>
      </dsp:nvSpPr>
      <dsp:spPr>
        <a:xfrm>
          <a:off x="965406" y="1822129"/>
          <a:ext cx="2082844" cy="124970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Realizar investigaciones sobre bebidas hechas a base de té que se puedan ofrecer a los clientes tanto frías como calientes</a:t>
          </a:r>
          <a:endParaRPr lang="es-EC" sz="1200" kern="1200" dirty="0"/>
        </a:p>
      </dsp:txBody>
      <dsp:txXfrm>
        <a:off x="965406" y="1822129"/>
        <a:ext cx="2082844" cy="1249706"/>
      </dsp:txXfrm>
    </dsp:sp>
    <dsp:sp modelId="{9B4C60FB-731A-44A9-8658-6226D673018D}">
      <dsp:nvSpPr>
        <dsp:cNvPr id="0" name=""/>
        <dsp:cNvSpPr/>
      </dsp:nvSpPr>
      <dsp:spPr>
        <a:xfrm>
          <a:off x="3220085" y="3070036"/>
          <a:ext cx="1427373" cy="362764"/>
        </a:xfrm>
        <a:custGeom>
          <a:avLst/>
          <a:gdLst/>
          <a:ahLst/>
          <a:cxnLst/>
          <a:rect l="0" t="0" r="0" b="0"/>
          <a:pathLst>
            <a:path>
              <a:moveTo>
                <a:pt x="1427373" y="0"/>
              </a:moveTo>
              <a:lnTo>
                <a:pt x="1427373" y="198482"/>
              </a:lnTo>
              <a:lnTo>
                <a:pt x="0" y="198482"/>
              </a:lnTo>
              <a:lnTo>
                <a:pt x="0" y="362764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>
        <a:off x="3896757" y="3249021"/>
        <a:ext cx="74029" cy="4795"/>
      </dsp:txXfrm>
    </dsp:sp>
    <dsp:sp modelId="{8598FBAE-60FB-4643-8CB2-C60B86681B65}">
      <dsp:nvSpPr>
        <dsp:cNvPr id="0" name=""/>
        <dsp:cNvSpPr/>
      </dsp:nvSpPr>
      <dsp:spPr>
        <a:xfrm>
          <a:off x="3606036" y="1822129"/>
          <a:ext cx="2082844" cy="124970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Posicionar la Sala de Té como el mejor centro de esparcimiento que permita lograr los ingresos esperados</a:t>
          </a:r>
          <a:endParaRPr lang="es-EC" sz="1200" kern="1200" dirty="0"/>
        </a:p>
      </dsp:txBody>
      <dsp:txXfrm>
        <a:off x="3606036" y="1822129"/>
        <a:ext cx="2082844" cy="1249706"/>
      </dsp:txXfrm>
    </dsp:sp>
    <dsp:sp modelId="{4A10E1F0-C334-4CB2-B147-E1178194EAC1}">
      <dsp:nvSpPr>
        <dsp:cNvPr id="0" name=""/>
        <dsp:cNvSpPr/>
      </dsp:nvSpPr>
      <dsp:spPr>
        <a:xfrm>
          <a:off x="2178663" y="3465201"/>
          <a:ext cx="2082844" cy="124970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rgbClr val="002060"/>
              </a:solidFill>
            </a:rPr>
            <a:t>Debido a los resultados obtenidos en los flujos en los tres escenarios  financieros se recomienda poner en marcha el negocio</a:t>
          </a:r>
          <a:endParaRPr lang="es-EC" sz="1200" b="1" kern="1200" dirty="0">
            <a:solidFill>
              <a:srgbClr val="002060"/>
            </a:solidFill>
          </a:endParaRPr>
        </a:p>
      </dsp:txBody>
      <dsp:txXfrm>
        <a:off x="2178663" y="3465201"/>
        <a:ext cx="2082844" cy="124970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5DD819-BC83-4079-9B94-3DFFC175E0B1}">
      <dsp:nvSpPr>
        <dsp:cNvPr id="0" name=""/>
        <dsp:cNvSpPr/>
      </dsp:nvSpPr>
      <dsp:spPr>
        <a:xfrm>
          <a:off x="0" y="2315805"/>
          <a:ext cx="7929618" cy="16765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i="1" kern="1200" dirty="0" smtClean="0">
              <a:solidFill>
                <a:srgbClr val="002060"/>
              </a:solidFill>
            </a:rPr>
            <a:t>Preguntas de Investigación</a:t>
          </a:r>
        </a:p>
      </dsp:txBody>
      <dsp:txXfrm>
        <a:off x="0" y="2315805"/>
        <a:ext cx="7929618" cy="905344"/>
      </dsp:txXfrm>
    </dsp:sp>
    <dsp:sp modelId="{96AF2865-C710-4278-B776-CFB5FDD11FD4}">
      <dsp:nvSpPr>
        <dsp:cNvPr id="0" name=""/>
        <dsp:cNvSpPr/>
      </dsp:nvSpPr>
      <dsp:spPr>
        <a:xfrm>
          <a:off x="3871" y="3187618"/>
          <a:ext cx="2640624" cy="77121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0" kern="1200" dirty="0" smtClean="0">
              <a:solidFill>
                <a:schemeClr val="tx2">
                  <a:lumMod val="50000"/>
                </a:schemeClr>
              </a:solidFill>
            </a:rPr>
            <a:t>¿Existe desconocimiento de las bondades que tiene el consumo del Té y como éste ayuda a mejorar la calidad de vida?</a:t>
          </a:r>
          <a:endParaRPr lang="es-EC" sz="13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871" y="3187618"/>
        <a:ext cx="2640624" cy="771219"/>
      </dsp:txXfrm>
    </dsp:sp>
    <dsp:sp modelId="{6B0F374B-AB34-4BF7-8726-CE41A6B9E4A6}">
      <dsp:nvSpPr>
        <dsp:cNvPr id="0" name=""/>
        <dsp:cNvSpPr/>
      </dsp:nvSpPr>
      <dsp:spPr>
        <a:xfrm>
          <a:off x="2644496" y="3187618"/>
          <a:ext cx="2640624" cy="77121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0" kern="1200" dirty="0" smtClean="0">
              <a:solidFill>
                <a:schemeClr val="tx2">
                  <a:lumMod val="50000"/>
                </a:schemeClr>
              </a:solidFill>
            </a:rPr>
            <a:t>¿Cuáles son los factores que determinan el comportamiento del consumo del Té?</a:t>
          </a:r>
          <a:endParaRPr lang="es-EC" sz="13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644496" y="3187618"/>
        <a:ext cx="2640624" cy="771219"/>
      </dsp:txXfrm>
    </dsp:sp>
    <dsp:sp modelId="{935DC1CC-450D-42AA-AB3B-65F3C77274A9}">
      <dsp:nvSpPr>
        <dsp:cNvPr id="0" name=""/>
        <dsp:cNvSpPr/>
      </dsp:nvSpPr>
      <dsp:spPr>
        <a:xfrm>
          <a:off x="5285121" y="3187618"/>
          <a:ext cx="2640624" cy="77121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0" kern="1200" dirty="0" smtClean="0">
              <a:solidFill>
                <a:schemeClr val="tx2">
                  <a:lumMod val="50000"/>
                </a:schemeClr>
              </a:solidFill>
            </a:rPr>
            <a:t>¿Existe la factibilidad de implementar Salas para el consumo de Té en los diferentes estratos sociales de la ciudad de Quito?</a:t>
          </a:r>
          <a:endParaRPr lang="es-EC" sz="13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285121" y="3187618"/>
        <a:ext cx="2640624" cy="771219"/>
      </dsp:txXfrm>
    </dsp:sp>
    <dsp:sp modelId="{DAD0F2E3-7E92-491F-8C67-6ABE621FB0E8}">
      <dsp:nvSpPr>
        <dsp:cNvPr id="0" name=""/>
        <dsp:cNvSpPr/>
      </dsp:nvSpPr>
      <dsp:spPr>
        <a:xfrm rot="10800000">
          <a:off x="0" y="31341"/>
          <a:ext cx="7929618" cy="2340761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i="1" kern="1200" dirty="0" smtClean="0">
              <a:solidFill>
                <a:srgbClr val="002060"/>
              </a:solidFill>
            </a:rPr>
            <a:t>Definición del Problema </a:t>
          </a:r>
          <a:endParaRPr lang="es-EC" sz="2400" kern="1200" dirty="0">
            <a:solidFill>
              <a:srgbClr val="002060"/>
            </a:solidFill>
          </a:endParaRPr>
        </a:p>
      </dsp:txBody>
      <dsp:txXfrm>
        <a:off x="0" y="31341"/>
        <a:ext cx="7929618" cy="821607"/>
      </dsp:txXfrm>
    </dsp:sp>
    <dsp:sp modelId="{BF33DDD4-5E7E-40E9-A50F-A31406939718}">
      <dsp:nvSpPr>
        <dsp:cNvPr id="0" name=""/>
        <dsp:cNvSpPr/>
      </dsp:nvSpPr>
      <dsp:spPr>
        <a:xfrm>
          <a:off x="0" y="793978"/>
          <a:ext cx="7929618" cy="75576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solidFill>
                <a:schemeClr val="tx2">
                  <a:lumMod val="50000"/>
                </a:schemeClr>
              </a:solidFill>
            </a:rPr>
            <a:t>Determinar comportamiento del consumo de té; así como la factibilidad de implementar Salas de Té (análisis de gustos, preferencias, conducta de compra, consumo y capacidad de compra en los diferentes estratos sociales de la ciudad de Quito).</a:t>
          </a:r>
          <a:endParaRPr lang="es-EC" sz="14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0" y="793978"/>
        <a:ext cx="7929618" cy="75576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64CD48-F57B-4853-BA8B-93E8F7299D0D}">
      <dsp:nvSpPr>
        <dsp:cNvPr id="0" name=""/>
        <dsp:cNvSpPr/>
      </dsp:nvSpPr>
      <dsp:spPr>
        <a:xfrm>
          <a:off x="2873" y="1817"/>
          <a:ext cx="1728081" cy="6912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i="1" kern="1200" dirty="0" smtClean="0">
              <a:solidFill>
                <a:srgbClr val="002060"/>
              </a:solidFill>
            </a:rPr>
            <a:t>Métodos </a:t>
          </a:r>
          <a:r>
            <a:rPr lang="es-ES" sz="1600" b="1" i="1" kern="1200" dirty="0" smtClean="0">
              <a:solidFill>
                <a:srgbClr val="002060"/>
              </a:solidFill>
            </a:rPr>
            <a:t>de </a:t>
          </a:r>
          <a:r>
            <a:rPr lang="es-ES" sz="1600" b="1" i="1" kern="1200" dirty="0" smtClean="0">
              <a:solidFill>
                <a:srgbClr val="002060"/>
              </a:solidFill>
            </a:rPr>
            <a:t>Investigación</a:t>
          </a:r>
          <a:endParaRPr lang="en-US" sz="1600" b="1" i="1" kern="1200" dirty="0">
            <a:solidFill>
              <a:srgbClr val="002060"/>
            </a:solidFill>
          </a:endParaRPr>
        </a:p>
      </dsp:txBody>
      <dsp:txXfrm>
        <a:off x="2873" y="1817"/>
        <a:ext cx="1728081" cy="691232"/>
      </dsp:txXfrm>
    </dsp:sp>
    <dsp:sp modelId="{EA94626C-8B0C-436B-88EF-30ABD6844239}">
      <dsp:nvSpPr>
        <dsp:cNvPr id="0" name=""/>
        <dsp:cNvSpPr/>
      </dsp:nvSpPr>
      <dsp:spPr>
        <a:xfrm>
          <a:off x="2873" y="693050"/>
          <a:ext cx="1728081" cy="25912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i="1" kern="1200" dirty="0" smtClean="0">
              <a:solidFill>
                <a:srgbClr val="C00000"/>
              </a:solidFill>
            </a:rPr>
            <a:t>Inductivo: </a:t>
          </a:r>
          <a:r>
            <a:rPr lang="es-EC" sz="1600" kern="1200" dirty="0" smtClean="0">
              <a:solidFill>
                <a:schemeClr val="accent1">
                  <a:lumMod val="50000"/>
                </a:schemeClr>
              </a:solidFill>
            </a:rPr>
            <a:t>Investigación cualitativa  (técnicas observación y entrevista no estructurada).</a:t>
          </a:r>
          <a:endParaRPr lang="en-US" sz="1600" b="1" u="sng" kern="1200" dirty="0">
            <a:solidFill>
              <a:srgbClr val="C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i="1" kern="1200" dirty="0" smtClean="0">
              <a:solidFill>
                <a:srgbClr val="C00000"/>
              </a:solidFill>
            </a:rPr>
            <a:t>Deductivo: </a:t>
          </a:r>
          <a:r>
            <a:rPr lang="es-EC" sz="1600" kern="1200" dirty="0" smtClean="0">
              <a:solidFill>
                <a:schemeClr val="accent1">
                  <a:lumMod val="50000"/>
                </a:schemeClr>
              </a:solidFill>
            </a:rPr>
            <a:t>investigación  cuantitativa</a:t>
          </a:r>
          <a:endParaRPr lang="en-US" sz="1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873" y="693050"/>
        <a:ext cx="1728081" cy="2591280"/>
      </dsp:txXfrm>
    </dsp:sp>
    <dsp:sp modelId="{1956FE59-BB69-4921-AAA5-284AB0311A86}">
      <dsp:nvSpPr>
        <dsp:cNvPr id="0" name=""/>
        <dsp:cNvSpPr/>
      </dsp:nvSpPr>
      <dsp:spPr>
        <a:xfrm>
          <a:off x="1972886" y="1817"/>
          <a:ext cx="1728081" cy="6912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>
              <a:solidFill>
                <a:srgbClr val="002060"/>
              </a:solidFill>
            </a:rPr>
            <a:t>Técnicas</a:t>
          </a:r>
          <a:endParaRPr lang="en-US" sz="1600" b="1" i="1" kern="1200" dirty="0">
            <a:solidFill>
              <a:srgbClr val="002060"/>
            </a:solidFill>
          </a:endParaRPr>
        </a:p>
      </dsp:txBody>
      <dsp:txXfrm>
        <a:off x="1972886" y="1817"/>
        <a:ext cx="1728081" cy="691232"/>
      </dsp:txXfrm>
    </dsp:sp>
    <dsp:sp modelId="{0E8DA60B-F952-4EDC-AFB6-0E45491458ED}">
      <dsp:nvSpPr>
        <dsp:cNvPr id="0" name=""/>
        <dsp:cNvSpPr/>
      </dsp:nvSpPr>
      <dsp:spPr>
        <a:xfrm>
          <a:off x="1928820" y="694867"/>
          <a:ext cx="1728081" cy="25912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rgbClr val="002060"/>
              </a:solidFill>
            </a:rPr>
            <a:t>Entrevistas a expertos y </a:t>
          </a:r>
          <a:r>
            <a:rPr lang="es-ES" sz="1600" kern="1200" dirty="0" err="1" smtClean="0">
              <a:solidFill>
                <a:srgbClr val="002060"/>
              </a:solidFill>
            </a:rPr>
            <a:t>Focus</a:t>
          </a:r>
          <a:r>
            <a:rPr lang="es-ES" sz="1600" kern="1200" dirty="0" smtClean="0">
              <a:solidFill>
                <a:srgbClr val="002060"/>
              </a:solidFill>
            </a:rPr>
            <a:t> </a:t>
          </a:r>
          <a:r>
            <a:rPr lang="es-ES" sz="1600" kern="1200" dirty="0" err="1" smtClean="0">
              <a:solidFill>
                <a:srgbClr val="002060"/>
              </a:solidFill>
            </a:rPr>
            <a:t>Group</a:t>
          </a:r>
          <a:r>
            <a:rPr lang="es-ES" sz="1600" kern="1200" dirty="0" smtClean="0">
              <a:solidFill>
                <a:srgbClr val="002060"/>
              </a:solidFill>
            </a:rPr>
            <a:t> (cualitativo).</a:t>
          </a:r>
          <a:endParaRPr lang="en-US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rgbClr val="002060"/>
              </a:solidFill>
            </a:rPr>
            <a:t> Encuestas (cuantitativo).</a:t>
          </a:r>
          <a:endParaRPr lang="en-US" sz="1600" kern="1200" dirty="0">
            <a:solidFill>
              <a:srgbClr val="002060"/>
            </a:solidFill>
          </a:endParaRPr>
        </a:p>
      </dsp:txBody>
      <dsp:txXfrm>
        <a:off x="1928820" y="694867"/>
        <a:ext cx="1728081" cy="2591280"/>
      </dsp:txXfrm>
    </dsp:sp>
    <dsp:sp modelId="{C6059E0A-7BA1-4FD0-AA82-6BA96CA5F315}">
      <dsp:nvSpPr>
        <dsp:cNvPr id="0" name=""/>
        <dsp:cNvSpPr/>
      </dsp:nvSpPr>
      <dsp:spPr>
        <a:xfrm>
          <a:off x="3942898" y="1817"/>
          <a:ext cx="1728081" cy="6912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>
              <a:solidFill>
                <a:srgbClr val="002060"/>
              </a:solidFill>
            </a:rPr>
            <a:t>Instrumentos</a:t>
          </a:r>
          <a:endParaRPr lang="en-US" sz="1600" b="1" i="1" kern="1200" dirty="0">
            <a:solidFill>
              <a:srgbClr val="002060"/>
            </a:solidFill>
          </a:endParaRPr>
        </a:p>
      </dsp:txBody>
      <dsp:txXfrm>
        <a:off x="3942898" y="1817"/>
        <a:ext cx="1728081" cy="691232"/>
      </dsp:txXfrm>
    </dsp:sp>
    <dsp:sp modelId="{0874D226-9F19-4711-A5F8-EE309C123013}">
      <dsp:nvSpPr>
        <dsp:cNvPr id="0" name=""/>
        <dsp:cNvSpPr/>
      </dsp:nvSpPr>
      <dsp:spPr>
        <a:xfrm>
          <a:off x="3942898" y="693050"/>
          <a:ext cx="1728081" cy="25912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rgbClr val="002060"/>
              </a:solidFill>
            </a:rPr>
            <a:t>Formularios de entrevistas y guías de discusión grupal.</a:t>
          </a:r>
          <a:endParaRPr lang="en-US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rgbClr val="002060"/>
              </a:solidFill>
            </a:rPr>
            <a:t> Cuestionarios. </a:t>
          </a:r>
          <a:endParaRPr lang="en-US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solidFill>
              <a:srgbClr val="002060"/>
            </a:solidFill>
          </a:endParaRPr>
        </a:p>
      </dsp:txBody>
      <dsp:txXfrm>
        <a:off x="3942898" y="693050"/>
        <a:ext cx="1728081" cy="2591280"/>
      </dsp:txXfrm>
    </dsp:sp>
    <dsp:sp modelId="{B49C0606-8EF0-4DF3-AB66-BE344C33885F}">
      <dsp:nvSpPr>
        <dsp:cNvPr id="0" name=""/>
        <dsp:cNvSpPr/>
      </dsp:nvSpPr>
      <dsp:spPr>
        <a:xfrm>
          <a:off x="5912911" y="1817"/>
          <a:ext cx="1728081" cy="6912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>
              <a:solidFill>
                <a:srgbClr val="002060"/>
              </a:solidFill>
            </a:rPr>
            <a:t>Recolección de datos</a:t>
          </a:r>
          <a:endParaRPr lang="en-US" sz="1600" b="1" i="1" kern="1200" dirty="0">
            <a:solidFill>
              <a:srgbClr val="002060"/>
            </a:solidFill>
          </a:endParaRPr>
        </a:p>
      </dsp:txBody>
      <dsp:txXfrm>
        <a:off x="5912911" y="1817"/>
        <a:ext cx="1728081" cy="691232"/>
      </dsp:txXfrm>
    </dsp:sp>
    <dsp:sp modelId="{45ED53CB-3AD5-4C5B-9C34-0CA4A66D2A29}">
      <dsp:nvSpPr>
        <dsp:cNvPr id="0" name=""/>
        <dsp:cNvSpPr/>
      </dsp:nvSpPr>
      <dsp:spPr>
        <a:xfrm>
          <a:off x="5912911" y="693050"/>
          <a:ext cx="1728081" cy="25912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i="1" kern="1200" dirty="0" smtClean="0">
              <a:solidFill>
                <a:srgbClr val="C00000"/>
              </a:solidFill>
            </a:rPr>
            <a:t>Fuentes Primarias: </a:t>
          </a:r>
          <a:r>
            <a:rPr lang="es-ES" sz="1400" kern="1200" dirty="0" smtClean="0">
              <a:solidFill>
                <a:srgbClr val="002060"/>
              </a:solidFill>
            </a:rPr>
            <a:t>Encuestas, entrevistas a expertos y </a:t>
          </a:r>
          <a:r>
            <a:rPr lang="es-ES" sz="1400" kern="1200" dirty="0" err="1" smtClean="0">
              <a:solidFill>
                <a:srgbClr val="002060"/>
              </a:solidFill>
            </a:rPr>
            <a:t>focus</a:t>
          </a:r>
          <a:r>
            <a:rPr lang="es-ES" sz="1400" kern="1200" dirty="0" smtClean="0">
              <a:solidFill>
                <a:srgbClr val="002060"/>
              </a:solidFill>
            </a:rPr>
            <a:t> </a:t>
          </a:r>
          <a:r>
            <a:rPr lang="es-ES" sz="1400" kern="1200" dirty="0" smtClean="0">
              <a:solidFill>
                <a:srgbClr val="002060"/>
              </a:solidFill>
            </a:rPr>
            <a:t>group.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i="1" kern="1200" dirty="0" smtClean="0">
              <a:solidFill>
                <a:srgbClr val="C00000"/>
              </a:solidFill>
            </a:rPr>
            <a:t>Fuentes Secundarias: </a:t>
          </a:r>
          <a:r>
            <a:rPr lang="es-ES" sz="1400" kern="1200" dirty="0" smtClean="0">
              <a:solidFill>
                <a:srgbClr val="002060"/>
              </a:solidFill>
            </a:rPr>
            <a:t>Publicaciones (INEC, Banco Central, revistas, libros, internet).</a:t>
          </a:r>
          <a:endParaRPr lang="en-US" sz="1400" kern="1200" dirty="0">
            <a:solidFill>
              <a:srgbClr val="002060"/>
            </a:solidFill>
          </a:endParaRPr>
        </a:p>
      </dsp:txBody>
      <dsp:txXfrm>
        <a:off x="5912911" y="693050"/>
        <a:ext cx="1728081" cy="259128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64CD48-F57B-4853-BA8B-93E8F7299D0D}">
      <dsp:nvSpPr>
        <dsp:cNvPr id="0" name=""/>
        <dsp:cNvSpPr/>
      </dsp:nvSpPr>
      <dsp:spPr>
        <a:xfrm>
          <a:off x="2388" y="22721"/>
          <a:ext cx="2328990" cy="2384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C00000"/>
              </a:solidFill>
            </a:rPr>
            <a:t>Productor - CETCA </a:t>
          </a:r>
          <a:endParaRPr lang="en-US" sz="1600" b="1" kern="1200" dirty="0">
            <a:solidFill>
              <a:srgbClr val="C00000"/>
            </a:solidFill>
          </a:endParaRPr>
        </a:p>
      </dsp:txBody>
      <dsp:txXfrm>
        <a:off x="2388" y="22721"/>
        <a:ext cx="2328990" cy="238471"/>
      </dsp:txXfrm>
    </dsp:sp>
    <dsp:sp modelId="{EA94626C-8B0C-436B-88EF-30ABD6844239}">
      <dsp:nvSpPr>
        <dsp:cNvPr id="0" name=""/>
        <dsp:cNvSpPr/>
      </dsp:nvSpPr>
      <dsp:spPr>
        <a:xfrm>
          <a:off x="2388" y="252482"/>
          <a:ext cx="2328990" cy="393963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rgbClr val="002060"/>
              </a:solidFill>
            </a:rPr>
            <a:t>Puede ofertar té frío 100% natural y té amazónico exclusivo del país.</a:t>
          </a:r>
          <a:endParaRPr lang="en-US" sz="1600" b="1" u="sng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rgbClr val="002060"/>
              </a:solidFill>
            </a:rPr>
            <a:t>Actualmente comercializa té </a:t>
          </a:r>
          <a:r>
            <a:rPr lang="es-ES" sz="1600" kern="1200" dirty="0" smtClean="0">
              <a:solidFill>
                <a:srgbClr val="002060"/>
              </a:solidFill>
            </a:rPr>
            <a:t>verde y té negro.</a:t>
          </a:r>
          <a:endParaRPr lang="en-US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rgbClr val="002060"/>
              </a:solidFill>
            </a:rPr>
            <a:t>Región sierra es la que más consume té.</a:t>
          </a:r>
          <a:endParaRPr lang="en-US" sz="1600" b="0" u="none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rgbClr val="002060"/>
              </a:solidFill>
            </a:rPr>
            <a:t>Mujeres consumen más té que los hombres. </a:t>
          </a:r>
          <a:endParaRPr lang="en-US" sz="1600" b="0" u="none" kern="1200" dirty="0">
            <a:solidFill>
              <a:srgbClr val="002060"/>
            </a:solidFill>
          </a:endParaRPr>
        </a:p>
      </dsp:txBody>
      <dsp:txXfrm>
        <a:off x="2388" y="252482"/>
        <a:ext cx="2328990" cy="3939637"/>
      </dsp:txXfrm>
    </dsp:sp>
    <dsp:sp modelId="{1956FE59-BB69-4921-AAA5-284AB0311A86}">
      <dsp:nvSpPr>
        <dsp:cNvPr id="0" name=""/>
        <dsp:cNvSpPr/>
      </dsp:nvSpPr>
      <dsp:spPr>
        <a:xfrm>
          <a:off x="2657437" y="33655"/>
          <a:ext cx="2328990" cy="2238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rgbClr val="C00000"/>
              </a:solidFill>
            </a:rPr>
            <a:t>Shirin</a:t>
          </a:r>
          <a:endParaRPr lang="en-US" sz="1600" b="1" kern="1200" dirty="0">
            <a:solidFill>
              <a:srgbClr val="C00000"/>
            </a:solidFill>
          </a:endParaRPr>
        </a:p>
      </dsp:txBody>
      <dsp:txXfrm>
        <a:off x="2657437" y="33655"/>
        <a:ext cx="2328990" cy="223892"/>
      </dsp:txXfrm>
    </dsp:sp>
    <dsp:sp modelId="{0E8DA60B-F952-4EDC-AFB6-0E45491458ED}">
      <dsp:nvSpPr>
        <dsp:cNvPr id="0" name=""/>
        <dsp:cNvSpPr/>
      </dsp:nvSpPr>
      <dsp:spPr>
        <a:xfrm>
          <a:off x="2598048" y="275204"/>
          <a:ext cx="2328990" cy="393963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rgbClr val="002060"/>
              </a:solidFill>
            </a:rPr>
            <a:t> Té al granel más puro que el empacado en bolsas de papel.</a:t>
          </a:r>
          <a:endParaRPr lang="en-US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rgbClr val="002060"/>
              </a:solidFill>
            </a:rPr>
            <a:t>No existe cultura de consumir té en Ecuador. </a:t>
          </a:r>
          <a:endParaRPr lang="en-US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rgbClr val="002060"/>
              </a:solidFill>
            </a:rPr>
            <a:t>Té negro y verde más apetecidos. </a:t>
          </a:r>
          <a:endParaRPr lang="en-US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rgbClr val="002060"/>
              </a:solidFill>
            </a:rPr>
            <a:t>Los clientes se guían más por la calidad que por el precio.</a:t>
          </a:r>
          <a:endParaRPr lang="en-US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rgbClr val="002060"/>
              </a:solidFill>
            </a:rPr>
            <a:t> Segmento: clase media y media alta. </a:t>
          </a:r>
          <a:endParaRPr lang="en-US" sz="1600" kern="1200" dirty="0">
            <a:solidFill>
              <a:srgbClr val="002060"/>
            </a:solidFill>
          </a:endParaRPr>
        </a:p>
      </dsp:txBody>
      <dsp:txXfrm>
        <a:off x="2598048" y="275204"/>
        <a:ext cx="2328990" cy="3939637"/>
      </dsp:txXfrm>
    </dsp:sp>
    <dsp:sp modelId="{C6059E0A-7BA1-4FD0-AA82-6BA96CA5F315}">
      <dsp:nvSpPr>
        <dsp:cNvPr id="0" name=""/>
        <dsp:cNvSpPr/>
      </dsp:nvSpPr>
      <dsp:spPr>
        <a:xfrm>
          <a:off x="5312486" y="9655"/>
          <a:ext cx="2328990" cy="2558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C00000"/>
              </a:solidFill>
            </a:rPr>
            <a:t>Le </a:t>
          </a:r>
          <a:r>
            <a:rPr lang="en-US" sz="1600" b="1" kern="1200" dirty="0" err="1" smtClean="0">
              <a:solidFill>
                <a:srgbClr val="C00000"/>
              </a:solidFill>
            </a:rPr>
            <a:t>Thé</a:t>
          </a:r>
          <a:endParaRPr lang="en-US" sz="1600" b="1" kern="1200" dirty="0">
            <a:solidFill>
              <a:srgbClr val="C00000"/>
            </a:solidFill>
          </a:endParaRPr>
        </a:p>
      </dsp:txBody>
      <dsp:txXfrm>
        <a:off x="5312486" y="9655"/>
        <a:ext cx="2328990" cy="255892"/>
      </dsp:txXfrm>
    </dsp:sp>
    <dsp:sp modelId="{0874D226-9F19-4711-A5F8-EE309C123013}">
      <dsp:nvSpPr>
        <dsp:cNvPr id="0" name=""/>
        <dsp:cNvSpPr/>
      </dsp:nvSpPr>
      <dsp:spPr>
        <a:xfrm>
          <a:off x="5312486" y="265548"/>
          <a:ext cx="2328990" cy="393963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rgbClr val="002060"/>
              </a:solidFill>
            </a:rPr>
            <a:t> Importa las diferentes variedades de té desde Estados Unidos.</a:t>
          </a:r>
          <a:endParaRPr lang="en-US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rgbClr val="002060"/>
              </a:solidFill>
            </a:rPr>
            <a:t>El té tiene cada vez mayor acogida.  </a:t>
          </a:r>
          <a:endParaRPr lang="en-US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rgbClr val="002060"/>
              </a:solidFill>
            </a:rPr>
            <a:t>Té gourmet es el té mezclado con frutas o flores.</a:t>
          </a:r>
          <a:endParaRPr lang="en-US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rgbClr val="002060"/>
              </a:solidFill>
            </a:rPr>
            <a:t>Principal objetivo de una sala de té: e</a:t>
          </a:r>
          <a:r>
            <a:rPr lang="es-MX" sz="1600" kern="1200" dirty="0" err="1" smtClean="0">
              <a:solidFill>
                <a:srgbClr val="002060"/>
              </a:solidFill>
            </a:rPr>
            <a:t>ducar</a:t>
          </a:r>
          <a:r>
            <a:rPr lang="es-MX" sz="1600" kern="1200" dirty="0" smtClean="0">
              <a:solidFill>
                <a:srgbClr val="002060"/>
              </a:solidFill>
            </a:rPr>
            <a:t> al cliente en el modo de preparación, y crear una cultura en el país.</a:t>
          </a:r>
          <a:endParaRPr lang="en-US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>
              <a:solidFill>
                <a:srgbClr val="002060"/>
              </a:solidFill>
            </a:rPr>
            <a:t>Té verde es el más consumido (ayuda a bajar de peso).</a:t>
          </a:r>
          <a:endParaRPr lang="en-US" sz="1600" kern="1200" dirty="0">
            <a:solidFill>
              <a:srgbClr val="002060"/>
            </a:solidFill>
          </a:endParaRPr>
        </a:p>
      </dsp:txBody>
      <dsp:txXfrm>
        <a:off x="5312486" y="265548"/>
        <a:ext cx="2328990" cy="393963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0DD938-96E5-4706-B0F1-5C15EE9B4143}">
      <dsp:nvSpPr>
        <dsp:cNvPr id="0" name=""/>
        <dsp:cNvSpPr/>
      </dsp:nvSpPr>
      <dsp:spPr>
        <a:xfrm rot="5400000">
          <a:off x="-161531" y="164686"/>
          <a:ext cx="1076877" cy="753814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smtClean="0">
              <a:solidFill>
                <a:srgbClr val="002060"/>
              </a:solidFill>
            </a:rPr>
            <a:t>1</a:t>
          </a:r>
          <a:endParaRPr lang="es-ES" sz="1500" b="1" kern="1200" dirty="0">
            <a:solidFill>
              <a:srgbClr val="002060"/>
            </a:solidFill>
          </a:endParaRPr>
        </a:p>
      </dsp:txBody>
      <dsp:txXfrm rot="5400000">
        <a:off x="-161531" y="164686"/>
        <a:ext cx="1076877" cy="753814"/>
      </dsp:txXfrm>
    </dsp:sp>
    <dsp:sp modelId="{8981CDDC-47D9-43CB-B618-A9150938F56F}">
      <dsp:nvSpPr>
        <dsp:cNvPr id="0" name=""/>
        <dsp:cNvSpPr/>
      </dsp:nvSpPr>
      <dsp:spPr>
        <a:xfrm rot="5400000">
          <a:off x="4023365" y="-3266396"/>
          <a:ext cx="699970" cy="72390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solidFill>
                <a:srgbClr val="002060"/>
              </a:solidFill>
            </a:rPr>
            <a:t> Para los potenciales clientes es importante apreciar y tener una mayor acercamiento al producto antes de </a:t>
          </a:r>
          <a:r>
            <a:rPr lang="es-EC" sz="1500" kern="1200" dirty="0" smtClean="0">
              <a:solidFill>
                <a:srgbClr val="002060"/>
              </a:solidFill>
            </a:rPr>
            <a:t>consumir.</a:t>
          </a:r>
          <a:endParaRPr lang="es-ES" sz="1500" kern="1200" dirty="0">
            <a:solidFill>
              <a:srgbClr val="002060"/>
            </a:solidFill>
          </a:endParaRPr>
        </a:p>
      </dsp:txBody>
      <dsp:txXfrm rot="5400000">
        <a:off x="4023365" y="-3266396"/>
        <a:ext cx="699970" cy="7239073"/>
      </dsp:txXfrm>
    </dsp:sp>
    <dsp:sp modelId="{7191F683-6A31-4C89-8E64-417DF45D8884}">
      <dsp:nvSpPr>
        <dsp:cNvPr id="0" name=""/>
        <dsp:cNvSpPr/>
      </dsp:nvSpPr>
      <dsp:spPr>
        <a:xfrm rot="5400000">
          <a:off x="-161531" y="1092358"/>
          <a:ext cx="1076877" cy="753814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rgbClr val="002060"/>
              </a:solidFill>
            </a:rPr>
            <a:t>2</a:t>
          </a:r>
          <a:endParaRPr lang="es-ES" sz="1500" b="1" kern="1200" dirty="0">
            <a:solidFill>
              <a:srgbClr val="002060"/>
            </a:solidFill>
          </a:endParaRPr>
        </a:p>
      </dsp:txBody>
      <dsp:txXfrm rot="5400000">
        <a:off x="-161531" y="1092358"/>
        <a:ext cx="1076877" cy="753814"/>
      </dsp:txXfrm>
    </dsp:sp>
    <dsp:sp modelId="{054C9ECB-EA41-465A-8EDA-242640DF992C}">
      <dsp:nvSpPr>
        <dsp:cNvPr id="0" name=""/>
        <dsp:cNvSpPr/>
      </dsp:nvSpPr>
      <dsp:spPr>
        <a:xfrm rot="5400000">
          <a:off x="4023365" y="-2338725"/>
          <a:ext cx="699970" cy="72390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solidFill>
                <a:srgbClr val="002060"/>
              </a:solidFill>
            </a:rPr>
            <a:t>Importante rescatar las cualidades y beneficios de los diferentes tés; así como también destacar que se tratan de productos 100% naturales , lo que permitirá que el producto  cuente con mayor </a:t>
          </a:r>
          <a:r>
            <a:rPr lang="es-EC" sz="1500" kern="1200" dirty="0" smtClean="0">
              <a:solidFill>
                <a:srgbClr val="002060"/>
              </a:solidFill>
            </a:rPr>
            <a:t>aceptación.</a:t>
          </a:r>
          <a:endParaRPr lang="es-ES" sz="1500" kern="1200" dirty="0">
            <a:solidFill>
              <a:srgbClr val="002060"/>
            </a:solidFill>
          </a:endParaRPr>
        </a:p>
      </dsp:txBody>
      <dsp:txXfrm rot="5400000">
        <a:off x="4023365" y="-2338725"/>
        <a:ext cx="699970" cy="7239073"/>
      </dsp:txXfrm>
    </dsp:sp>
    <dsp:sp modelId="{9F48650F-073C-4757-8197-D15FE193478E}">
      <dsp:nvSpPr>
        <dsp:cNvPr id="0" name=""/>
        <dsp:cNvSpPr/>
      </dsp:nvSpPr>
      <dsp:spPr>
        <a:xfrm rot="5400000">
          <a:off x="-161531" y="2020029"/>
          <a:ext cx="1076877" cy="753814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rgbClr val="002060"/>
              </a:solidFill>
            </a:rPr>
            <a:t>3</a:t>
          </a:r>
          <a:endParaRPr lang="es-ES" sz="1500" b="1" kern="1200" dirty="0">
            <a:solidFill>
              <a:srgbClr val="002060"/>
            </a:solidFill>
          </a:endParaRPr>
        </a:p>
      </dsp:txBody>
      <dsp:txXfrm rot="5400000">
        <a:off x="-161531" y="2020029"/>
        <a:ext cx="1076877" cy="753814"/>
      </dsp:txXfrm>
    </dsp:sp>
    <dsp:sp modelId="{CDAA7502-BDDF-449E-B448-49DC3F84CBBC}">
      <dsp:nvSpPr>
        <dsp:cNvPr id="0" name=""/>
        <dsp:cNvSpPr/>
      </dsp:nvSpPr>
      <dsp:spPr>
        <a:xfrm rot="5400000">
          <a:off x="4023365" y="-1411053"/>
          <a:ext cx="699970" cy="72390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smtClean="0">
              <a:solidFill>
                <a:srgbClr val="002060"/>
              </a:solidFill>
            </a:rPr>
            <a:t>Considerar la comercialización de té </a:t>
          </a:r>
          <a:r>
            <a:rPr lang="es-MX" sz="1500" kern="1200" smtClean="0">
              <a:solidFill>
                <a:srgbClr val="002060"/>
              </a:solidFill>
            </a:rPr>
            <a:t>en diferentes presentaciones o maneras, así como  también contar con personal capacitado que asesore a los clientes en la forma de preparar y los tiempos necesarios para una correcta infusión.</a:t>
          </a:r>
          <a:endParaRPr lang="es-ES" sz="1500" kern="1200" dirty="0">
            <a:solidFill>
              <a:srgbClr val="002060"/>
            </a:solidFill>
          </a:endParaRPr>
        </a:p>
      </dsp:txBody>
      <dsp:txXfrm rot="5400000">
        <a:off x="4023365" y="-1411053"/>
        <a:ext cx="699970" cy="7239073"/>
      </dsp:txXfrm>
    </dsp:sp>
    <dsp:sp modelId="{5860033C-48C8-472B-8EBF-93A25A892BD3}">
      <dsp:nvSpPr>
        <dsp:cNvPr id="0" name=""/>
        <dsp:cNvSpPr/>
      </dsp:nvSpPr>
      <dsp:spPr>
        <a:xfrm rot="5400000">
          <a:off x="-161531" y="2947700"/>
          <a:ext cx="1076877" cy="753814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smtClean="0">
              <a:solidFill>
                <a:srgbClr val="002060"/>
              </a:solidFill>
            </a:rPr>
            <a:t>4</a:t>
          </a:r>
          <a:endParaRPr lang="es-ES" sz="1500" b="1" kern="1200" dirty="0">
            <a:solidFill>
              <a:srgbClr val="002060"/>
            </a:solidFill>
          </a:endParaRPr>
        </a:p>
      </dsp:txBody>
      <dsp:txXfrm rot="5400000">
        <a:off x="-161531" y="2947700"/>
        <a:ext cx="1076877" cy="753814"/>
      </dsp:txXfrm>
    </dsp:sp>
    <dsp:sp modelId="{E847CDBC-9189-424C-B3B0-03563F9A2AF4}">
      <dsp:nvSpPr>
        <dsp:cNvPr id="0" name=""/>
        <dsp:cNvSpPr/>
      </dsp:nvSpPr>
      <dsp:spPr>
        <a:xfrm rot="5400000">
          <a:off x="4023365" y="-483382"/>
          <a:ext cx="699970" cy="72390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solidFill>
                <a:srgbClr val="002060"/>
              </a:solidFill>
            </a:rPr>
            <a:t> Respecto a la decoración para la salas de té, las mismas deberán ser un lugar tranquilo y con un ambiente relajado. De igual manera se recomendó que se cuente con bocaditos de sal y de dulce para acompañar la bebida del </a:t>
          </a:r>
          <a:r>
            <a:rPr lang="es-EC" sz="1500" kern="1200" dirty="0" smtClean="0">
              <a:solidFill>
                <a:srgbClr val="002060"/>
              </a:solidFill>
            </a:rPr>
            <a:t>té.</a:t>
          </a:r>
          <a:endParaRPr lang="es-ES" sz="1500" kern="1200" dirty="0">
            <a:solidFill>
              <a:srgbClr val="002060"/>
            </a:solidFill>
          </a:endParaRPr>
        </a:p>
      </dsp:txBody>
      <dsp:txXfrm rot="5400000">
        <a:off x="4023365" y="-483382"/>
        <a:ext cx="699970" cy="723907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B17F57-E2D9-4038-9FC1-3A6EB5C3FF18}">
      <dsp:nvSpPr>
        <dsp:cNvPr id="0" name=""/>
        <dsp:cNvSpPr/>
      </dsp:nvSpPr>
      <dsp:spPr>
        <a:xfrm>
          <a:off x="0" y="0"/>
          <a:ext cx="3357585" cy="134303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rgbClr val="C00000"/>
              </a:solidFill>
            </a:rPr>
            <a:t>Hipótesis 1: </a:t>
          </a:r>
          <a:r>
            <a:rPr lang="es-EC" sz="1600" i="1" kern="1200" dirty="0" smtClean="0"/>
            <a:t>En la ciudad de Quito, el Té es mayormente consumido por  personas del género femenino</a:t>
          </a:r>
          <a:endParaRPr lang="es-EC" sz="1600" i="1" kern="1200" dirty="0"/>
        </a:p>
      </dsp:txBody>
      <dsp:txXfrm>
        <a:off x="0" y="0"/>
        <a:ext cx="3357585" cy="134303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B17F57-E2D9-4038-9FC1-3A6EB5C3FF18}">
      <dsp:nvSpPr>
        <dsp:cNvPr id="0" name=""/>
        <dsp:cNvSpPr/>
      </dsp:nvSpPr>
      <dsp:spPr>
        <a:xfrm>
          <a:off x="0" y="0"/>
          <a:ext cx="3571867" cy="128590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rgbClr val="C00000"/>
              </a:solidFill>
            </a:rPr>
            <a:t>Hipótesis 2: </a:t>
          </a:r>
          <a:r>
            <a:rPr lang="es-EC" sz="1500" i="1" kern="1200" dirty="0" smtClean="0"/>
            <a:t>Por lo menos el 50% de los habitantes de Quito que consumen té, frecuentarían una sala de té.</a:t>
          </a:r>
          <a:endParaRPr lang="es-EC" sz="1500" i="1" kern="1200" dirty="0"/>
        </a:p>
      </dsp:txBody>
      <dsp:txXfrm>
        <a:off x="0" y="0"/>
        <a:ext cx="3571867" cy="1285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Proceso cheurón destacado"/>
  <dgm:desc val="Se usa para mostrar pasos secuenciales en una tarea, un proceso o un flujo de trabajo, o bien para realzar el movimiento o la dirección. Funciona mejor con una cantidad mínima de texto de nivel 1 y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FED6F-DE15-44D4-9681-AC41362C45A7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AAE17-2DBE-4FF6-9505-FFCE2F6A085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1696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76817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52801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30740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89595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25962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293852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227069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520265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837813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837813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837813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221415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221415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AE17-2DBE-4FF6-9505-FFCE2F6A085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F965-57F0-4DBE-BB78-8C0EC2DDCAC4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5514-1D1F-4591-8B9F-1B9D75CC701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F965-57F0-4DBE-BB78-8C0EC2DDCAC4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5514-1D1F-4591-8B9F-1B9D75CC701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F965-57F0-4DBE-BB78-8C0EC2DDCAC4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5514-1D1F-4591-8B9F-1B9D75CC701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F965-57F0-4DBE-BB78-8C0EC2DDCAC4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5514-1D1F-4591-8B9F-1B9D75CC701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F965-57F0-4DBE-BB78-8C0EC2DDCAC4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5514-1D1F-4591-8B9F-1B9D75CC701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F965-57F0-4DBE-BB78-8C0EC2DDCAC4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5514-1D1F-4591-8B9F-1B9D75CC701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F965-57F0-4DBE-BB78-8C0EC2DDCAC4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5514-1D1F-4591-8B9F-1B9D75CC701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F965-57F0-4DBE-BB78-8C0EC2DDCAC4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5514-1D1F-4591-8B9F-1B9D75CC701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F965-57F0-4DBE-BB78-8C0EC2DDCAC4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5514-1D1F-4591-8B9F-1B9D75CC701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F965-57F0-4DBE-BB78-8C0EC2DDCAC4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5514-1D1F-4591-8B9F-1B9D75CC701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F965-57F0-4DBE-BB78-8C0EC2DDCAC4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5514-1D1F-4591-8B9F-1B9D75CC701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EF965-57F0-4DBE-BB78-8C0EC2DDCAC4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15514-1D1F-4591-8B9F-1B9D75CC7019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534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QuickStyle" Target="../diagrams/quickStyle10.xml"/><Relationship Id="rId3" Type="http://schemas.openxmlformats.org/officeDocument/2006/relationships/diagramData" Target="../diagrams/data8.xml"/><Relationship Id="rId7" Type="http://schemas.openxmlformats.org/officeDocument/2006/relationships/diagramData" Target="../diagrams/data9.xml"/><Relationship Id="rId12" Type="http://schemas.openxmlformats.org/officeDocument/2006/relationships/diagramLayout" Target="../diagrams/layout10.xml"/><Relationship Id="rId17" Type="http://schemas.microsoft.com/office/2007/relationships/diagramDrawing" Target="../diagrams/drawing10.xml"/><Relationship Id="rId2" Type="http://schemas.openxmlformats.org/officeDocument/2006/relationships/notesSlide" Target="../notesSlides/notesSlide34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11" Type="http://schemas.openxmlformats.org/officeDocument/2006/relationships/diagramData" Target="../diagrams/data10.xml"/><Relationship Id="rId5" Type="http://schemas.openxmlformats.org/officeDocument/2006/relationships/diagramQuickStyle" Target="../diagrams/quickStyle8.xml"/><Relationship Id="rId15" Type="http://schemas.microsoft.com/office/2007/relationships/diagramDrawing" Target="../diagrams/drawing8.xml"/><Relationship Id="rId10" Type="http://schemas.openxmlformats.org/officeDocument/2006/relationships/diagramColors" Target="../diagrams/colors9.xml"/><Relationship Id="rId4" Type="http://schemas.openxmlformats.org/officeDocument/2006/relationships/diagramLayout" Target="../diagrams/layout8.xml"/><Relationship Id="rId9" Type="http://schemas.openxmlformats.org/officeDocument/2006/relationships/diagramQuickStyle" Target="../diagrams/quickStyle9.xml"/><Relationship Id="rId14" Type="http://schemas.openxmlformats.org/officeDocument/2006/relationships/diagramColors" Target="../diagrams/colors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Flujograma.pdf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Data" Target="../diagrams/data21.xml"/><Relationship Id="rId7" Type="http://schemas.openxmlformats.org/officeDocument/2006/relationships/diagramData" Target="../diagrams/data22.xml"/><Relationship Id="rId12" Type="http://schemas.microsoft.com/office/2007/relationships/diagramDrawing" Target="../diagrams/drawing22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1.xml"/><Relationship Id="rId11" Type="http://schemas.microsoft.com/office/2007/relationships/diagramDrawing" Target="../diagrams/drawing21.xml"/><Relationship Id="rId5" Type="http://schemas.openxmlformats.org/officeDocument/2006/relationships/diagramQuickStyle" Target="../diagrams/quickStyle21.xml"/><Relationship Id="rId10" Type="http://schemas.openxmlformats.org/officeDocument/2006/relationships/diagramColors" Target="../diagrams/colors22.xml"/><Relationship Id="rId4" Type="http://schemas.openxmlformats.org/officeDocument/2006/relationships/diagramLayout" Target="../diagrams/layout21.xml"/><Relationship Id="rId9" Type="http://schemas.openxmlformats.org/officeDocument/2006/relationships/diagramQuickStyle" Target="../diagrams/quickStyle2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3" Type="http://schemas.openxmlformats.org/officeDocument/2006/relationships/diagramData" Target="../diagrams/data25.xml"/><Relationship Id="rId7" Type="http://schemas.openxmlformats.org/officeDocument/2006/relationships/diagramData" Target="../diagrams/data26.xml"/><Relationship Id="rId12" Type="http://schemas.microsoft.com/office/2007/relationships/diagramDrawing" Target="../diagrams/drawing26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5.xml"/><Relationship Id="rId11" Type="http://schemas.microsoft.com/office/2007/relationships/diagramDrawing" Target="../diagrams/drawing25.xml"/><Relationship Id="rId5" Type="http://schemas.openxmlformats.org/officeDocument/2006/relationships/diagramQuickStyle" Target="../diagrams/quickStyle25.xml"/><Relationship Id="rId10" Type="http://schemas.openxmlformats.org/officeDocument/2006/relationships/diagramColors" Target="../diagrams/colors26.xml"/><Relationship Id="rId4" Type="http://schemas.openxmlformats.org/officeDocument/2006/relationships/diagramLayout" Target="../diagrams/layout25.xml"/><Relationship Id="rId9" Type="http://schemas.openxmlformats.org/officeDocument/2006/relationships/diagramQuickStyle" Target="../diagrams/quickStyle26.xml"/></Relationships>
</file>

<file path=ppt/slides/_rels/slide6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openxmlformats.org/officeDocument/2006/relationships/diagramData" Target="../diagrams/data27.xml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diagramData" Target="../diagrams/data30.xml"/><Relationship Id="rId7" Type="http://schemas.openxmlformats.org/officeDocument/2006/relationships/hyperlink" Target="Matriz%20Gestion%20Riesgos.pdf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Relationship Id="rId9" Type="http://schemas.microsoft.com/office/2007/relationships/diagramDrawing" Target="../diagrams/drawing30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1475656" y="2420888"/>
            <a:ext cx="6143668" cy="2936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s-ES" sz="2800" b="1" dirty="0" smtClean="0">
                <a:solidFill>
                  <a:schemeClr val="bg1"/>
                </a:solidFill>
              </a:rPr>
              <a:t>Modelo de Gestión para Salas de Té en Base al Estudio del Comportamiento del Consumo del Té en los Diferentes Estratos Sociales de la Ciudad de Quito</a:t>
            </a:r>
          </a:p>
          <a:p>
            <a:pPr algn="ctr">
              <a:spcBef>
                <a:spcPct val="20000"/>
              </a:spcBef>
              <a:defRPr/>
            </a:pPr>
            <a:endParaRPr lang="es-ES" sz="2800" b="1" dirty="0" smtClean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  <a:defRPr/>
            </a:pPr>
            <a:endParaRPr lang="es-ES" sz="1600" b="1" i="1" dirty="0" smtClean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es-ES" sz="1600" i="1" dirty="0" smtClean="0">
                <a:solidFill>
                  <a:schemeClr val="bg1"/>
                </a:solidFill>
              </a:rPr>
              <a:t>Abril 2014</a:t>
            </a:r>
            <a:endParaRPr lang="en-US" sz="1600" i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3286116" y="285728"/>
            <a:ext cx="3571900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Defensa Final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57488" y="428604"/>
            <a:ext cx="4429156" cy="500066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Consumo del Té 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214282" y="1571612"/>
            <a:ext cx="3643338" cy="3786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6213" indent="-176213">
              <a:buClr>
                <a:srgbClr val="C00000"/>
              </a:buClr>
              <a:buFont typeface="Wingdings" pitchFamily="2" charset="2"/>
              <a:buChar char="ü"/>
            </a:pPr>
            <a:r>
              <a:rPr lang="es-ES" sz="1600" dirty="0" smtClean="0">
                <a:solidFill>
                  <a:schemeClr val="bg1"/>
                </a:solidFill>
              </a:rPr>
              <a:t>Los principales países consumidores de té (período 2000-2004) fueron India y China con el 22% y 18% respectivamente, y Japón con el 5%.  Mientras que en la Unión Europea (UE) fue del 14% . </a:t>
            </a:r>
          </a:p>
          <a:p>
            <a:pPr>
              <a:buClr>
                <a:srgbClr val="C00000"/>
              </a:buClr>
            </a:pPr>
            <a:endParaRPr lang="es-ES" sz="1600" dirty="0" smtClean="0">
              <a:solidFill>
                <a:schemeClr val="bg1"/>
              </a:solidFill>
            </a:endParaRPr>
          </a:p>
          <a:p>
            <a:pPr marL="176213" indent="-176213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s-EC" sz="1600" dirty="0" smtClean="0">
                <a:solidFill>
                  <a:schemeClr val="bg1"/>
                </a:solidFill>
              </a:rPr>
              <a:t>En Ecuador en el año 2002 la producción nacional promedio fue de 1.150 toneladas, la cual se centraba en las provincias de Morona Santiago y Pastaza. </a:t>
            </a:r>
          </a:p>
          <a:p>
            <a:pPr algn="just">
              <a:buClr>
                <a:srgbClr val="C00000"/>
              </a:buClr>
            </a:pPr>
            <a:endParaRPr lang="es-EC" sz="1600" dirty="0" smtClean="0">
              <a:solidFill>
                <a:schemeClr val="bg1"/>
              </a:solidFill>
            </a:endParaRPr>
          </a:p>
          <a:p>
            <a:pPr marL="176213" indent="-176213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s-EC" sz="1600" dirty="0" smtClean="0">
                <a:solidFill>
                  <a:schemeClr val="bg1"/>
                </a:solidFill>
              </a:rPr>
              <a:t> La industria fue dominada por dos grandes fábricas: PUSUQUÍ y CETCA.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es-EC" sz="1600" dirty="0" smtClean="0">
              <a:solidFill>
                <a:schemeClr val="bg1"/>
              </a:solidFill>
            </a:endParaRPr>
          </a:p>
          <a:p>
            <a:pPr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endParaRPr lang="es-EC" sz="1600" i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214942" y="5072074"/>
            <a:ext cx="24289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s-EC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es-EC" sz="1400" b="1" i="1" u="none" strike="noStrike" cap="none" normalizeH="0" baseline="0" dirty="0" smtClean="0" bmk="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uente:</a:t>
            </a:r>
            <a:r>
              <a:rPr kumimoji="0" lang="es-EC" sz="1400" b="1" i="0" u="none" strike="noStrike" cap="none" normalizeH="0" baseline="0" dirty="0" smtClean="0" bmk="_Toc332656984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C" sz="1400" i="0" u="none" strike="noStrike" cap="none" normalizeH="0" baseline="0" dirty="0" smtClean="0" bmk="_Toc332656984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Informe UNCTAD</a:t>
            </a:r>
            <a:endParaRPr kumimoji="0" lang="es-EC" sz="1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786182" y="1548458"/>
            <a:ext cx="5357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C" sz="1400" b="1" dirty="0" smtClean="0">
                <a:solidFill>
                  <a:schemeClr val="tx2">
                    <a:lumMod val="50000"/>
                  </a:schemeClr>
                </a:solidFill>
              </a:rPr>
              <a:t>Principales Países Consumidores de Té </a:t>
            </a:r>
            <a:endParaRPr lang="es-EC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s-EC" sz="1400" b="1" dirty="0" smtClean="0">
                <a:solidFill>
                  <a:schemeClr val="tx2">
                    <a:lumMod val="50000"/>
                  </a:schemeClr>
                </a:solidFill>
              </a:rPr>
              <a:t>(Período 2000 - 2004)</a:t>
            </a:r>
            <a:endParaRPr lang="es-EC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7" name="1 Gráfico"/>
          <p:cNvGraphicFramePr/>
          <p:nvPr/>
        </p:nvGraphicFramePr>
        <p:xfrm>
          <a:off x="4000496" y="2071678"/>
          <a:ext cx="4857784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082062" y="357166"/>
            <a:ext cx="4298250" cy="571504"/>
          </a:xfrm>
        </p:spPr>
        <p:txBody>
          <a:bodyPr>
            <a:noAutofit/>
          </a:bodyPr>
          <a:lstStyle/>
          <a:p>
            <a:r>
              <a:rPr lang="es-ES" sz="3000" b="1" dirty="0" smtClean="0">
                <a:solidFill>
                  <a:srgbClr val="C00000"/>
                </a:solidFill>
              </a:rPr>
              <a:t>Importaciones de Té</a:t>
            </a:r>
            <a:endParaRPr lang="en-US" sz="3000" dirty="0">
              <a:solidFill>
                <a:srgbClr val="C00000"/>
              </a:solidFill>
            </a:endParaRPr>
          </a:p>
        </p:txBody>
      </p:sp>
      <p:graphicFrame>
        <p:nvGraphicFramePr>
          <p:cNvPr id="5" name="1 Gráfico"/>
          <p:cNvGraphicFramePr/>
          <p:nvPr/>
        </p:nvGraphicFramePr>
        <p:xfrm>
          <a:off x="3635896" y="2132856"/>
          <a:ext cx="496855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3563888" y="1268760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 smtClean="0">
                <a:solidFill>
                  <a:srgbClr val="002060"/>
                </a:solidFill>
              </a:rPr>
              <a:t>Participación de los Principales 10 Países Importadores de Té a Nivel Mundial</a:t>
            </a:r>
          </a:p>
          <a:p>
            <a:pPr algn="ctr"/>
            <a:r>
              <a:rPr lang="es-ES" sz="1600" b="1" i="1" dirty="0" smtClean="0">
                <a:solidFill>
                  <a:srgbClr val="002060"/>
                </a:solidFill>
              </a:rPr>
              <a:t>(2006 – 2010)</a:t>
            </a:r>
            <a:endParaRPr lang="es-ES" sz="1600" b="1" i="1" dirty="0">
              <a:solidFill>
                <a:srgbClr val="00206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923928" y="530120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indent="-630238">
              <a:tabLst>
                <a:tab pos="630238" algn="l"/>
              </a:tabLst>
            </a:pPr>
            <a:r>
              <a:rPr lang="es-ES" sz="1400" b="1" i="1" dirty="0" smtClean="0">
                <a:solidFill>
                  <a:srgbClr val="002060"/>
                </a:solidFill>
              </a:rPr>
              <a:t>Fuente:  </a:t>
            </a:r>
            <a:r>
              <a:rPr lang="es-EC" sz="1400" b="1" dirty="0" smtClean="0">
                <a:solidFill>
                  <a:schemeClr val="bg1"/>
                </a:solidFill>
              </a:rPr>
              <a:t>Informe de Primer Nivel Pro Ecuador (Instituto de Promoción de Exportaciones e Inversiones)</a:t>
            </a:r>
            <a:r>
              <a:rPr lang="es-ES" sz="1400" b="1" i="1" dirty="0" smtClean="0">
                <a:solidFill>
                  <a:schemeClr val="bg1"/>
                </a:solidFill>
              </a:rPr>
              <a:t> </a:t>
            </a:r>
            <a:endParaRPr lang="es-ES" sz="1400" b="1" i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3528" y="1772816"/>
            <a:ext cx="3131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C00000"/>
              </a:buClr>
              <a:buFont typeface="Wingdings" pitchFamily="2" charset="2"/>
              <a:buChar char="ü"/>
            </a:pPr>
            <a:r>
              <a:rPr lang="es-ES" sz="2000" dirty="0" smtClean="0">
                <a:solidFill>
                  <a:schemeClr val="bg1"/>
                </a:solidFill>
              </a:rPr>
              <a:t>En el periodo analizado se destaca Estados Unidos (24%) y Alemania (17%).</a:t>
            </a:r>
          </a:p>
          <a:p>
            <a:pPr marL="269875" indent="-269875">
              <a:buClr>
                <a:srgbClr val="C00000"/>
              </a:buClr>
            </a:pPr>
            <a:endParaRPr lang="es-ES" sz="2000" dirty="0" smtClean="0">
              <a:solidFill>
                <a:schemeClr val="bg1"/>
              </a:solidFill>
            </a:endParaRPr>
          </a:p>
          <a:p>
            <a:pPr marL="269875" indent="-269875">
              <a:buClr>
                <a:srgbClr val="C00000"/>
              </a:buClr>
              <a:buFont typeface="Wingdings" pitchFamily="2" charset="2"/>
              <a:buChar char="ü"/>
            </a:pPr>
            <a:r>
              <a:rPr lang="es-ES" sz="2000" dirty="0" smtClean="0">
                <a:solidFill>
                  <a:schemeClr val="bg1"/>
                </a:solidFill>
              </a:rPr>
              <a:t>Países con menores porcentajes son Italia, República de Corea, y Canadá con el 6%.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0" y="1571612"/>
            <a:ext cx="3714744" cy="4071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65113" indent="-265113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s-ES" sz="1600" dirty="0" smtClean="0">
                <a:solidFill>
                  <a:schemeClr val="bg1"/>
                </a:solidFill>
              </a:rPr>
              <a:t>Los principales países exportadores (periodo 2005-2010) son: China (42%), India (12%), los cuales abarcan el 54% de las exportaciones mundiales totales</a:t>
            </a:r>
            <a:r>
              <a:rPr lang="es-EC" sz="1600" dirty="0" smtClean="0">
                <a:solidFill>
                  <a:schemeClr val="bg1"/>
                </a:solidFill>
              </a:rPr>
              <a:t>. Los países con menores porcentajes de exportaciones son Egipto, Hong Kong, México, y Singapur, con un 4% cada uno de ellos.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</a:pPr>
            <a:endParaRPr lang="es-EC" sz="1600" dirty="0" smtClean="0">
              <a:solidFill>
                <a:schemeClr val="bg1"/>
              </a:solidFill>
            </a:endParaRPr>
          </a:p>
          <a:p>
            <a:pPr marL="265113" indent="-265113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s-ES" sz="1600" dirty="0" smtClean="0">
                <a:solidFill>
                  <a:schemeClr val="bg1"/>
                </a:solidFill>
              </a:rPr>
              <a:t>En Ecuador, durante el período 2005-2010, los 2 principales destinos de exportaciones de té fueron Estados Unidos con el 63,25% del Total FOB e Italia con el 11%., seguido por Argentina con el 10%. </a:t>
            </a:r>
            <a:endParaRPr lang="es-EC" sz="1600" dirty="0" smtClean="0">
              <a:solidFill>
                <a:schemeClr val="bg1"/>
              </a:solidFill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</a:pPr>
            <a:endParaRPr lang="es-EC" sz="1600" dirty="0" smtClean="0">
              <a:solidFill>
                <a:schemeClr val="bg1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es-EC" sz="1600" dirty="0" smtClean="0">
              <a:solidFill>
                <a:schemeClr val="bg1"/>
              </a:solidFill>
            </a:endParaRPr>
          </a:p>
          <a:p>
            <a:pPr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endParaRPr lang="es-EC" sz="1600" i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429124" y="5214950"/>
            <a:ext cx="471487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s-EC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es-EC" sz="1400" b="1" i="1" u="none" strike="noStrike" cap="none" normalizeH="0" baseline="0" dirty="0" smtClean="0" bmk="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uente:</a:t>
            </a:r>
            <a:r>
              <a:rPr kumimoji="0" lang="es-EC" sz="1400" b="1" i="0" u="none" strike="noStrike" cap="none" normalizeH="0" baseline="0" dirty="0" smtClean="0" bmk="_Toc332656984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C" sz="1400" dirty="0" smtClean="0">
                <a:solidFill>
                  <a:schemeClr val="bg1"/>
                </a:solidFill>
              </a:rPr>
              <a:t>Informe de Primer Nivel Pro Ecuador (Instituto de Promoción de Exportaciones e Inversiones)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786182" y="1579233"/>
            <a:ext cx="5357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C" sz="1200" b="1" dirty="0" smtClean="0">
                <a:solidFill>
                  <a:schemeClr val="tx2">
                    <a:lumMod val="50000"/>
                  </a:schemeClr>
                </a:solidFill>
              </a:rPr>
              <a:t>Participación Principales 10 Destinos de Exportaciones Ecuatorianas de Té</a:t>
            </a:r>
            <a:endParaRPr lang="es-EC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s-EC" sz="1200" b="1" dirty="0" smtClean="0">
                <a:solidFill>
                  <a:schemeClr val="tx2">
                    <a:lumMod val="50000"/>
                  </a:schemeClr>
                </a:solidFill>
              </a:rPr>
              <a:t>Período 2005-2010</a:t>
            </a:r>
            <a:endParaRPr lang="es-EC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9" name="1 Gráfico"/>
          <p:cNvGraphicFramePr/>
          <p:nvPr/>
        </p:nvGraphicFramePr>
        <p:xfrm>
          <a:off x="3786182" y="2214554"/>
          <a:ext cx="5214974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2 Subtítulo"/>
          <p:cNvSpPr txBox="1">
            <a:spLocks/>
          </p:cNvSpPr>
          <p:nvPr/>
        </p:nvSpPr>
        <p:spPr>
          <a:xfrm>
            <a:off x="3082062" y="357166"/>
            <a:ext cx="4298250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Exportaciones de Té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000364" y="357166"/>
            <a:ext cx="4298250" cy="571504"/>
          </a:xfrm>
        </p:spPr>
        <p:txBody>
          <a:bodyPr>
            <a:noAutofit/>
          </a:bodyPr>
          <a:lstStyle/>
          <a:p>
            <a:r>
              <a:rPr lang="es-ES" sz="3000" b="1" dirty="0" smtClean="0">
                <a:solidFill>
                  <a:srgbClr val="C00000"/>
                </a:solidFill>
              </a:rPr>
              <a:t>Análisis del Sector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39552" y="1196752"/>
            <a:ext cx="252028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s-ES" sz="2000" b="1" i="1" dirty="0" smtClean="0">
                <a:solidFill>
                  <a:srgbClr val="C00000"/>
                </a:solidFill>
              </a:rPr>
              <a:t>Sector:</a:t>
            </a:r>
            <a:r>
              <a:rPr lang="es-ES" sz="2000" b="1" dirty="0" smtClean="0">
                <a:solidFill>
                  <a:srgbClr val="C00000"/>
                </a:solidFill>
              </a:rPr>
              <a:t> </a:t>
            </a:r>
            <a:r>
              <a:rPr lang="es-ES" sz="2000" dirty="0" smtClean="0">
                <a:solidFill>
                  <a:schemeClr val="bg1"/>
                </a:solidFill>
              </a:rPr>
              <a:t>Otros Servicios</a:t>
            </a:r>
            <a:endParaRPr lang="es-ES" sz="2000" b="1" dirty="0" smtClean="0">
              <a:solidFill>
                <a:schemeClr val="bg1"/>
              </a:solidFill>
            </a:endParaRPr>
          </a:p>
          <a:p>
            <a:pPr lvl="0"/>
            <a:endParaRPr lang="es-ES" sz="2000" dirty="0" smtClean="0">
              <a:solidFill>
                <a:schemeClr val="bg1"/>
              </a:solidFill>
            </a:endParaRPr>
          </a:p>
          <a:p>
            <a:pPr lvl="0"/>
            <a:endParaRPr lang="en-US" sz="2000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1331640" y="1556792"/>
            <a:ext cx="5832648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s-ES" sz="2000" b="1" i="1" dirty="0" smtClean="0">
                <a:solidFill>
                  <a:srgbClr val="C00000"/>
                </a:solidFill>
              </a:rPr>
              <a:t>Rama de actividad:</a:t>
            </a:r>
            <a:r>
              <a:rPr lang="es-ES" sz="2000" b="1" dirty="0" smtClean="0">
                <a:solidFill>
                  <a:srgbClr val="C00000"/>
                </a:solidFill>
              </a:rPr>
              <a:t>  </a:t>
            </a:r>
            <a:r>
              <a:rPr lang="es-ES" sz="2000" dirty="0" smtClean="0">
                <a:solidFill>
                  <a:schemeClr val="bg1"/>
                </a:solidFill>
              </a:rPr>
              <a:t>Hoteles, Restaurantes y Servicios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827584" y="1556792"/>
            <a:ext cx="432048" cy="216024"/>
            <a:chOff x="5940152" y="4365104"/>
            <a:chExt cx="360040" cy="360040"/>
          </a:xfrm>
        </p:grpSpPr>
        <p:cxnSp>
          <p:nvCxnSpPr>
            <p:cNvPr id="7" name="6 Conector recto de flecha"/>
            <p:cNvCxnSpPr/>
            <p:nvPr/>
          </p:nvCxnSpPr>
          <p:spPr>
            <a:xfrm>
              <a:off x="5940152" y="4725144"/>
              <a:ext cx="360040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7 Conector recto"/>
            <p:cNvCxnSpPr/>
            <p:nvPr/>
          </p:nvCxnSpPr>
          <p:spPr>
            <a:xfrm>
              <a:off x="5940152" y="4365104"/>
              <a:ext cx="0" cy="36004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CuadroTexto"/>
          <p:cNvSpPr txBox="1"/>
          <p:nvPr/>
        </p:nvSpPr>
        <p:spPr>
          <a:xfrm>
            <a:off x="467544" y="1988840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 smtClean="0">
                <a:solidFill>
                  <a:srgbClr val="002060"/>
                </a:solidFill>
              </a:rPr>
              <a:t>El Sector Servicios – Sector Terciario comprende:</a:t>
            </a:r>
            <a:endParaRPr lang="es-ES" sz="2000" b="1" i="1" dirty="0">
              <a:solidFill>
                <a:srgbClr val="002060"/>
              </a:solidFill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539552" y="2420888"/>
            <a:ext cx="8604448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s-ES" dirty="0" smtClean="0">
                <a:solidFill>
                  <a:schemeClr val="bg1"/>
                </a:solidFill>
              </a:rPr>
              <a:t>  Actividades no clasificadas dentro del sector primario y secundario.</a:t>
            </a:r>
          </a:p>
          <a:p>
            <a:pPr lvl="0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s-ES" dirty="0" smtClean="0">
                <a:solidFill>
                  <a:schemeClr val="bg1"/>
                </a:solidFill>
              </a:rPr>
              <a:t>  Actividades diversas tanto en medición como en su comportamiento.</a:t>
            </a:r>
          </a:p>
          <a:p>
            <a:pPr lvl="0" algn="just">
              <a:buClr>
                <a:srgbClr val="C00000"/>
              </a:buClr>
              <a:buFont typeface="Wingdings" pitchFamily="2" charset="2"/>
              <a:buChar char="Ø"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Actividades que concentran</a:t>
            </a:r>
            <a:r>
              <a:rPr kumimoji="0" lang="es-E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gran cantidad de mano de obra.</a:t>
            </a:r>
          </a:p>
          <a:p>
            <a:pPr lvl="1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s-ES" dirty="0" smtClean="0">
                <a:solidFill>
                  <a:schemeClr val="bg1"/>
                </a:solidFill>
              </a:rPr>
              <a:t>  Efectos importantes para crecimiento de la producción, consumo, inversión, etc.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755576" y="3717032"/>
            <a:ext cx="5832648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s-ES" b="1" i="1" dirty="0" smtClean="0">
                <a:solidFill>
                  <a:srgbClr val="C00000"/>
                </a:solidFill>
              </a:rPr>
              <a:t>Clasificación CIIU3 – Sector Servicios incluye:</a:t>
            </a:r>
            <a:endParaRPr kumimoji="0" lang="es-ES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27584" y="4005064"/>
            <a:ext cx="489654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s-ES" sz="1600" dirty="0" smtClean="0">
                <a:solidFill>
                  <a:schemeClr val="bg1"/>
                </a:solidFill>
              </a:rPr>
              <a:t>Comercio al por mayor y al por menor</a:t>
            </a:r>
          </a:p>
          <a:p>
            <a:pPr marL="269875" indent="-269875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s-ES" sz="1600" dirty="0" smtClean="0">
                <a:solidFill>
                  <a:schemeClr val="bg1"/>
                </a:solidFill>
              </a:rPr>
              <a:t>Hoteles y Restaurantes</a:t>
            </a:r>
          </a:p>
          <a:p>
            <a:pPr marL="269875" indent="-269875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s-ES" sz="1600" dirty="0" smtClean="0">
                <a:solidFill>
                  <a:schemeClr val="bg1"/>
                </a:solidFill>
              </a:rPr>
              <a:t>Transporte, almacenamiento y telecomunicaciones</a:t>
            </a:r>
          </a:p>
          <a:p>
            <a:pPr marL="269875" indent="-269875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s-EC" sz="1600" dirty="0" smtClean="0">
                <a:solidFill>
                  <a:schemeClr val="bg1"/>
                </a:solidFill>
              </a:rPr>
              <a:t>Intermediación financiera</a:t>
            </a:r>
          </a:p>
          <a:p>
            <a:pPr marL="269875" indent="-269875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s-EC" sz="1600" dirty="0" smtClean="0">
                <a:solidFill>
                  <a:schemeClr val="bg1"/>
                </a:solidFill>
              </a:rPr>
              <a:t>Actividades inmobiliarias, empresariales y de alquiler</a:t>
            </a:r>
            <a:endParaRPr lang="es-ES" sz="1600" dirty="0" smtClean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195736" y="5229200"/>
            <a:ext cx="3779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s-EC" sz="1600" dirty="0" smtClean="0">
                <a:solidFill>
                  <a:schemeClr val="bg1"/>
                </a:solidFill>
              </a:rPr>
              <a:t>Administración pública y defensa</a:t>
            </a:r>
          </a:p>
          <a:p>
            <a:pPr marL="269875" indent="-269875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s-EC" sz="1600" dirty="0" smtClean="0">
                <a:solidFill>
                  <a:schemeClr val="bg1"/>
                </a:solidFill>
              </a:rPr>
              <a:t>Seguridad social de afiliación obligatoria</a:t>
            </a:r>
          </a:p>
          <a:p>
            <a:pPr marL="269875" lvl="0" indent="-269875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s-EC" sz="1600" dirty="0" smtClean="0">
                <a:solidFill>
                  <a:schemeClr val="bg1"/>
                </a:solidFill>
              </a:rPr>
              <a:t>Educación.</a:t>
            </a:r>
            <a:endParaRPr lang="es-ES" sz="1600" dirty="0" smtClean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012160" y="3933056"/>
            <a:ext cx="309634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C00000"/>
              </a:buClr>
              <a:buFont typeface="Wingdings" pitchFamily="2" charset="2"/>
              <a:buChar char="ü"/>
            </a:pPr>
            <a:r>
              <a:rPr lang="es-EC" sz="1600" dirty="0" smtClean="0">
                <a:solidFill>
                  <a:schemeClr val="bg1"/>
                </a:solidFill>
              </a:rPr>
              <a:t>Servicios sociales y de salud</a:t>
            </a:r>
          </a:p>
          <a:p>
            <a:pPr marL="269875" indent="-269875">
              <a:buClr>
                <a:srgbClr val="C00000"/>
              </a:buClr>
              <a:buFont typeface="Wingdings" pitchFamily="2" charset="2"/>
              <a:buChar char="ü"/>
            </a:pPr>
            <a:r>
              <a:rPr lang="es-EC" sz="1600" dirty="0" smtClean="0">
                <a:solidFill>
                  <a:schemeClr val="bg1"/>
                </a:solidFill>
              </a:rPr>
              <a:t>Otras actividades de servicios comunitarios, sociales y personales</a:t>
            </a:r>
          </a:p>
          <a:p>
            <a:pPr marL="269875" indent="-269875">
              <a:buClr>
                <a:srgbClr val="C00000"/>
              </a:buClr>
              <a:buFont typeface="Wingdings" pitchFamily="2" charset="2"/>
              <a:buChar char="ü"/>
            </a:pPr>
            <a:r>
              <a:rPr lang="es-EC" sz="1600" dirty="0" smtClean="0">
                <a:solidFill>
                  <a:schemeClr val="bg1"/>
                </a:solidFill>
              </a:rPr>
              <a:t>Hogares privados con servicio doméstico.</a:t>
            </a:r>
          </a:p>
          <a:p>
            <a:pPr marL="269875" lvl="0" indent="-269875">
              <a:buClr>
                <a:srgbClr val="C00000"/>
              </a:buClr>
              <a:buFont typeface="Wingdings" pitchFamily="2" charset="2"/>
              <a:buChar char="ü"/>
            </a:pPr>
            <a:r>
              <a:rPr lang="es-EC" sz="1600" dirty="0" smtClean="0">
                <a:solidFill>
                  <a:schemeClr val="bg1"/>
                </a:solidFill>
              </a:rPr>
              <a:t>Organizaciones y órganos extraterritoriales.</a:t>
            </a:r>
          </a:p>
          <a:p>
            <a:pPr marL="269875" indent="-269875">
              <a:buClr>
                <a:srgbClr val="C00000"/>
              </a:buClr>
              <a:buFont typeface="Wingdings" pitchFamily="2" charset="2"/>
              <a:buChar char="ü"/>
            </a:pPr>
            <a:endParaRPr lang="es-ES" sz="1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71406" y="1500174"/>
            <a:ext cx="3929090" cy="4071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6213" indent="-176213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s-EC" sz="1600" dirty="0" smtClean="0">
                <a:solidFill>
                  <a:schemeClr val="bg1"/>
                </a:solidFill>
              </a:rPr>
              <a:t>En el año 2009, el total de establecimientos encuestados a nivel nacional fue de 1.033, de los cuales el 28% se dedicaron a la actividad de Hoteles y Restaurantes y el 72% a la de Servicios.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</a:pPr>
            <a:endParaRPr lang="es-EC" sz="1600" dirty="0" smtClean="0">
              <a:solidFill>
                <a:schemeClr val="bg1"/>
              </a:solidFill>
            </a:endParaRPr>
          </a:p>
          <a:p>
            <a:pPr marL="176213" indent="-176213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s-EC" sz="1600" dirty="0" smtClean="0">
                <a:solidFill>
                  <a:schemeClr val="bg1"/>
                </a:solidFill>
              </a:rPr>
              <a:t>Del total de personas ocupadas en el país, el 24% lo hace en Hoteles y Restaurantes.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</a:pPr>
            <a:endParaRPr lang="es-EC" sz="1600" dirty="0" smtClean="0">
              <a:solidFill>
                <a:schemeClr val="bg1"/>
              </a:solidFill>
            </a:endParaRPr>
          </a:p>
          <a:p>
            <a:pPr marL="176213" indent="-176213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s-EC" sz="1600" dirty="0" smtClean="0">
                <a:solidFill>
                  <a:schemeClr val="bg1"/>
                </a:solidFill>
              </a:rPr>
              <a:t>El 10% del gasto de consumo de los hogares está destinado a Restaurantes y Hoteles, ubicándose en el cuarto lugar al que se destina un mayor porcentaje del gasto.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</a:pPr>
            <a:endParaRPr lang="es-EC" sz="1600" dirty="0" smtClean="0">
              <a:solidFill>
                <a:schemeClr val="bg1"/>
              </a:solidFill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</a:pPr>
            <a:endParaRPr lang="es-EC" sz="1600" dirty="0" smtClean="0">
              <a:solidFill>
                <a:schemeClr val="bg1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es-EC" sz="1600" dirty="0" smtClean="0">
              <a:solidFill>
                <a:schemeClr val="bg1"/>
              </a:solidFill>
            </a:endParaRPr>
          </a:p>
          <a:p>
            <a:pPr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endParaRPr lang="es-EC" sz="1600" i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429124" y="5286388"/>
            <a:ext cx="47148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s-EC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es-EC" sz="1400" b="1" i="1" u="none" strike="noStrike" cap="none" normalizeH="0" baseline="0" dirty="0" smtClean="0" bmk="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uente:</a:t>
            </a:r>
            <a:r>
              <a:rPr kumimoji="0" lang="es-EC" sz="1400" b="1" i="0" u="none" strike="noStrike" cap="none" normalizeH="0" baseline="0" dirty="0" smtClean="0" bmk="_Toc332656984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C" sz="1400" dirty="0" smtClean="0">
                <a:solidFill>
                  <a:schemeClr val="bg1"/>
                </a:solidFill>
              </a:rPr>
              <a:t>INEC – Encuesta de Condiciones de Vida (ECV), Quinta Ronda 2005-2006</a:t>
            </a: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7" name="1 Gráfico"/>
          <p:cNvGraphicFramePr/>
          <p:nvPr/>
        </p:nvGraphicFramePr>
        <p:xfrm>
          <a:off x="4143372" y="1785926"/>
          <a:ext cx="5214974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071934" y="1432009"/>
            <a:ext cx="48577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Estructura del Gasto Mensual de los Hogares a Nivel Nacional</a:t>
            </a: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3082062" y="-24"/>
            <a:ext cx="4298250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Análisis Hoteles y Restaurantes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500034" y="1428736"/>
          <a:ext cx="8215370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2 Subtítulo"/>
          <p:cNvSpPr txBox="1">
            <a:spLocks/>
          </p:cNvSpPr>
          <p:nvPr/>
        </p:nvSpPr>
        <p:spPr>
          <a:xfrm>
            <a:off x="3082062" y="357166"/>
            <a:ext cx="4298250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Definición del Negocio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428860" y="-24"/>
            <a:ext cx="5760640" cy="7920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ES" sz="3000" b="1" dirty="0" smtClean="0">
                <a:solidFill>
                  <a:srgbClr val="C00000"/>
                </a:solidFill>
              </a:rPr>
              <a:t>Fuerzas Competitivas</a:t>
            </a:r>
          </a:p>
          <a:p>
            <a:pPr>
              <a:spcBef>
                <a:spcPts val="0"/>
              </a:spcBef>
            </a:pPr>
            <a:r>
              <a:rPr lang="es-ES" sz="3000" b="1" dirty="0" smtClean="0">
                <a:solidFill>
                  <a:srgbClr val="C00000"/>
                </a:solidFill>
              </a:rPr>
              <a:t>Análisis PORTER</a:t>
            </a:r>
            <a:endParaRPr lang="en-US" sz="3000" dirty="0">
              <a:solidFill>
                <a:srgbClr val="C00000"/>
              </a:solidFill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0" y="1412776"/>
          <a:ext cx="91440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2 Subtítulo"/>
          <p:cNvSpPr txBox="1">
            <a:spLocks/>
          </p:cNvSpPr>
          <p:nvPr/>
        </p:nvSpPr>
        <p:spPr>
          <a:xfrm>
            <a:off x="107504" y="1340768"/>
            <a:ext cx="2952328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69875" lvl="0" indent="-269875">
              <a:buClr>
                <a:srgbClr val="C00000"/>
              </a:buClr>
              <a:buFont typeface="Wingdings" pitchFamily="2" charset="2"/>
              <a:buChar char="Ø"/>
            </a:pPr>
            <a:r>
              <a:rPr lang="es-ES" sz="1600" i="1" dirty="0" smtClean="0">
                <a:solidFill>
                  <a:schemeClr val="bg1"/>
                </a:solidFill>
              </a:rPr>
              <a:t> Permiten determinar que tan rentable es un mercado o segmento.</a:t>
            </a: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6516216" y="5085184"/>
            <a:ext cx="2520280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69875" lvl="0" indent="-269875">
              <a:buClr>
                <a:srgbClr val="C00000"/>
              </a:buClr>
              <a:buFont typeface="Wingdings" pitchFamily="2" charset="2"/>
              <a:buChar char="Ø"/>
            </a:pPr>
            <a:r>
              <a:rPr lang="es-ES" sz="1600" i="1" dirty="0" smtClean="0">
                <a:solidFill>
                  <a:schemeClr val="bg1"/>
                </a:solidFill>
              </a:rPr>
              <a:t> Ayuda a evaluar y establecer los objetivos y metas de la empresa.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644008" y="117758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i="1" dirty="0" smtClean="0">
                <a:solidFill>
                  <a:srgbClr val="002060"/>
                </a:solidFill>
              </a:rPr>
              <a:t>Amenaza Productos Sustitutos</a:t>
            </a:r>
            <a:endParaRPr lang="es-ES" sz="1400" b="1" i="1" dirty="0">
              <a:solidFill>
                <a:srgbClr val="00206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343800" y="2852936"/>
            <a:ext cx="1836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i="1" dirty="0" smtClean="0">
                <a:solidFill>
                  <a:srgbClr val="002060"/>
                </a:solidFill>
              </a:rPr>
              <a:t>Poder de Negociación Clientes</a:t>
            </a:r>
            <a:endParaRPr lang="es-ES" sz="1400" b="1" i="1" dirty="0">
              <a:solidFill>
                <a:srgbClr val="00206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-36512" y="285293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i="1" dirty="0" smtClean="0">
                <a:solidFill>
                  <a:srgbClr val="002060"/>
                </a:solidFill>
              </a:rPr>
              <a:t>Poder de Negociación Proveedores</a:t>
            </a:r>
            <a:endParaRPr lang="es-ES" sz="1400" b="1" i="1" dirty="0">
              <a:solidFill>
                <a:srgbClr val="00206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716016" y="278092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i="1" dirty="0" smtClean="0">
                <a:solidFill>
                  <a:srgbClr val="002060"/>
                </a:solidFill>
              </a:rPr>
              <a:t>Rivalidad Competitiva Empresas</a:t>
            </a:r>
            <a:endParaRPr lang="es-ES" sz="1400" b="1" i="1" dirty="0">
              <a:solidFill>
                <a:srgbClr val="00206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63688" y="513802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i="1" dirty="0" smtClean="0">
                <a:solidFill>
                  <a:srgbClr val="002060"/>
                </a:solidFill>
              </a:rPr>
              <a:t>Amenaza Nuevos Competidores</a:t>
            </a:r>
            <a:endParaRPr lang="es-ES" sz="1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/>
        </p:nvGraphicFramePr>
        <p:xfrm>
          <a:off x="500034" y="1285860"/>
          <a:ext cx="7929618" cy="3992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2 Subtítulo"/>
          <p:cNvSpPr>
            <a:spLocks noGrp="1"/>
          </p:cNvSpPr>
          <p:nvPr>
            <p:ph type="subTitle" idx="1"/>
          </p:nvPr>
        </p:nvSpPr>
        <p:spPr>
          <a:xfrm>
            <a:off x="3082062" y="357166"/>
            <a:ext cx="4298250" cy="571504"/>
          </a:xfrm>
        </p:spPr>
        <p:txBody>
          <a:bodyPr>
            <a:noAutofit/>
          </a:bodyPr>
          <a:lstStyle/>
          <a:p>
            <a:r>
              <a:rPr lang="es-ES" sz="3000" b="1" dirty="0" smtClean="0">
                <a:solidFill>
                  <a:srgbClr val="C00000"/>
                </a:solidFill>
              </a:rPr>
              <a:t>Definición del Problema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-108520" y="44624"/>
            <a:ext cx="324036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b="1" i="1" dirty="0" smtClean="0">
                <a:solidFill>
                  <a:srgbClr val="002060"/>
                </a:solidFill>
              </a:rPr>
              <a:t>INVESTIGACION DE MERCADO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059832" y="-24"/>
            <a:ext cx="4369688" cy="571504"/>
          </a:xfrm>
        </p:spPr>
        <p:txBody>
          <a:bodyPr>
            <a:noAutofit/>
          </a:bodyPr>
          <a:lstStyle/>
          <a:p>
            <a:r>
              <a:rPr lang="es-ES" sz="3000" b="1" dirty="0" smtClean="0">
                <a:solidFill>
                  <a:srgbClr val="C00000"/>
                </a:solidFill>
              </a:rPr>
              <a:t>Población Objetivo Cálculo de la Muestra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-108520" y="44624"/>
            <a:ext cx="324036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b="1" i="1" dirty="0" smtClean="0">
                <a:solidFill>
                  <a:srgbClr val="002060"/>
                </a:solidFill>
              </a:rPr>
              <a:t>INVESTIGACION DE MERCADO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60040" y="1484784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 smtClean="0">
                <a:solidFill>
                  <a:srgbClr val="002060"/>
                </a:solidFill>
              </a:rPr>
              <a:t>Población Objetivo:</a:t>
            </a:r>
            <a:endParaRPr lang="es-ES" sz="2000" b="1" i="1" dirty="0">
              <a:solidFill>
                <a:srgbClr val="00206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32048" y="1916832"/>
            <a:ext cx="4355976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s-ES" dirty="0" smtClean="0">
                <a:solidFill>
                  <a:schemeClr val="bg1"/>
                </a:solidFill>
              </a:rPr>
              <a:t>  Los habitantes de la ciudad de Quito.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5536" y="2492896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 smtClean="0">
                <a:solidFill>
                  <a:srgbClr val="002060"/>
                </a:solidFill>
              </a:rPr>
              <a:t>Cálculo de la muestra:</a:t>
            </a:r>
            <a:endParaRPr lang="es-ES" sz="2000" b="1" i="1" dirty="0">
              <a:solidFill>
                <a:srgbClr val="002060"/>
              </a:solidFill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467544" y="2924944"/>
            <a:ext cx="8064896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65113" lvl="0" indent="-265113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s-EC" dirty="0" smtClean="0">
                <a:solidFill>
                  <a:schemeClr val="bg1"/>
                </a:solidFill>
              </a:rPr>
              <a:t>No se pudo realizar una investigación de mercado en toda la población, ya que resulta muy costoso e implica un mayor tiempo de ejecución</a:t>
            </a:r>
            <a:r>
              <a:rPr lang="es-ES" dirty="0" smtClean="0">
                <a:solidFill>
                  <a:schemeClr val="bg1"/>
                </a:solidFill>
              </a:rPr>
              <a:t>.</a:t>
            </a:r>
          </a:p>
          <a:p>
            <a:pPr lvl="0" algn="just">
              <a:buClr>
                <a:srgbClr val="C00000"/>
              </a:buClr>
              <a:buFont typeface="Wingdings" pitchFamily="2" charset="2"/>
              <a:buChar char="Ø"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Se utilizó muestreo</a:t>
            </a:r>
            <a:r>
              <a:rPr kumimoji="0" lang="es-E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probabilístico estratificado:</a:t>
            </a:r>
          </a:p>
        </p:txBody>
      </p:sp>
      <p:sp>
        <p:nvSpPr>
          <p:cNvPr id="10" name="9 Abrir llave"/>
          <p:cNvSpPr/>
          <p:nvPr/>
        </p:nvSpPr>
        <p:spPr>
          <a:xfrm>
            <a:off x="2051720" y="4111912"/>
            <a:ext cx="288032" cy="1440160"/>
          </a:xfrm>
          <a:prstGeom prst="leftBrac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2483768" y="4111912"/>
            <a:ext cx="5976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Clr>
                <a:srgbClr val="C00000"/>
              </a:buClr>
              <a:buFont typeface="Wingdings" pitchFamily="2" charset="2"/>
              <a:buChar char="ü"/>
            </a:pPr>
            <a:r>
              <a:rPr lang="es-ES" dirty="0" smtClean="0"/>
              <a:t> Estratificación en base a los diferentes estratos sociales (alto, medio, bajo)</a:t>
            </a:r>
          </a:p>
          <a:p>
            <a:pPr marL="179388" indent="-179388">
              <a:buClr>
                <a:srgbClr val="C00000"/>
              </a:buClr>
              <a:buFont typeface="Wingdings" pitchFamily="2" charset="2"/>
              <a:buChar char="ü"/>
            </a:pPr>
            <a:r>
              <a:rPr lang="es-ES" dirty="0" smtClean="0"/>
              <a:t> Necesidades básicas insatisfechas publicadas por el INEC</a:t>
            </a:r>
          </a:p>
          <a:p>
            <a:pPr marL="179388" indent="-179388">
              <a:buClr>
                <a:srgbClr val="C00000"/>
              </a:buClr>
              <a:buFont typeface="Wingdings" pitchFamily="2" charset="2"/>
              <a:buChar char="ü"/>
            </a:pPr>
            <a:r>
              <a:rPr lang="es-ES" dirty="0" smtClean="0"/>
              <a:t> Estratificación </a:t>
            </a:r>
            <a:r>
              <a:rPr lang="es-EC" dirty="0" smtClean="0"/>
              <a:t>social por Administraciones Zonales y Barrios</a:t>
            </a:r>
          </a:p>
          <a:p>
            <a:pPr marL="179388" indent="-179388">
              <a:buClr>
                <a:srgbClr val="C00000"/>
              </a:buClr>
              <a:buFont typeface="Wingdings" pitchFamily="2" charset="2"/>
              <a:buChar char="ü"/>
            </a:pPr>
            <a:r>
              <a:rPr lang="es-EC" dirty="0" smtClean="0"/>
              <a:t> Listado de viviendas ocupadas en la ciudad de Quito - INEC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79512" y="460667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>
                <a:solidFill>
                  <a:srgbClr val="C00000"/>
                </a:solidFill>
              </a:rPr>
              <a:t>Parámetros</a:t>
            </a:r>
            <a:endParaRPr lang="es-ES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000364" y="337216"/>
            <a:ext cx="4514274" cy="571504"/>
          </a:xfrm>
        </p:spPr>
        <p:txBody>
          <a:bodyPr>
            <a:noAutofit/>
          </a:bodyPr>
          <a:lstStyle/>
          <a:p>
            <a:r>
              <a:rPr lang="es-ES" sz="3000" b="1" dirty="0" smtClean="0">
                <a:solidFill>
                  <a:srgbClr val="C00000"/>
                </a:solidFill>
              </a:rPr>
              <a:t>Cálculo de la Muestra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-108520" y="44624"/>
            <a:ext cx="324036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b="1" i="1" dirty="0" smtClean="0">
                <a:solidFill>
                  <a:srgbClr val="002060"/>
                </a:solidFill>
              </a:rPr>
              <a:t>INVESTIGACION DE MERCADO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00808"/>
            <a:ext cx="6408712" cy="1384598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1457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5710" y="3140968"/>
            <a:ext cx="3388337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CuadroTexto"/>
          <p:cNvSpPr txBox="1"/>
          <p:nvPr/>
        </p:nvSpPr>
        <p:spPr>
          <a:xfrm>
            <a:off x="2771799" y="1124744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 smtClean="0">
                <a:solidFill>
                  <a:srgbClr val="002060"/>
                </a:solidFill>
              </a:rPr>
              <a:t>Total de Viviendas Ocupadas en Quito e Información para el Cálculo Tamaño de la Muestra</a:t>
            </a:r>
            <a:endParaRPr lang="es-ES" sz="1600" b="1" i="1" dirty="0">
              <a:solidFill>
                <a:srgbClr val="00206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547663" y="3501008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indent="-630238">
              <a:tabLst>
                <a:tab pos="630238" algn="l"/>
              </a:tabLst>
            </a:pPr>
            <a:r>
              <a:rPr lang="es-ES" sz="1400" b="1" i="1" dirty="0" smtClean="0">
                <a:solidFill>
                  <a:srgbClr val="002060"/>
                </a:solidFill>
              </a:rPr>
              <a:t>Fuente:  </a:t>
            </a:r>
            <a:r>
              <a:rPr lang="es-EC" sz="1400" b="1" dirty="0" smtClean="0">
                <a:solidFill>
                  <a:schemeClr val="bg1"/>
                </a:solidFill>
              </a:rPr>
              <a:t>INEC</a:t>
            </a:r>
            <a:endParaRPr lang="es-ES" sz="1400" b="1" i="1" dirty="0">
              <a:solidFill>
                <a:schemeClr val="bg1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5400" y="4487634"/>
            <a:ext cx="504499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CuadroTexto"/>
          <p:cNvSpPr txBox="1"/>
          <p:nvPr/>
        </p:nvSpPr>
        <p:spPr>
          <a:xfrm>
            <a:off x="3419872" y="4149080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 smtClean="0">
                <a:solidFill>
                  <a:srgbClr val="002060"/>
                </a:solidFill>
              </a:rPr>
              <a:t>Cálculo de Viviendas a Investigar</a:t>
            </a:r>
            <a:endParaRPr lang="es-ES" sz="1600" b="1" i="1" dirty="0">
              <a:solidFill>
                <a:srgbClr val="002060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987824" y="5908049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indent="-630238">
              <a:tabLst>
                <a:tab pos="630238" algn="l"/>
              </a:tabLst>
            </a:pPr>
            <a:r>
              <a:rPr lang="es-ES" sz="1400" b="1" i="1" dirty="0" smtClean="0">
                <a:solidFill>
                  <a:srgbClr val="002060"/>
                </a:solidFill>
              </a:rPr>
              <a:t>Fuente:  </a:t>
            </a:r>
            <a:r>
              <a:rPr lang="es-EC" sz="1400" b="1" dirty="0" smtClean="0">
                <a:solidFill>
                  <a:schemeClr val="bg1"/>
                </a:solidFill>
              </a:rPr>
              <a:t>INEC</a:t>
            </a:r>
            <a:endParaRPr lang="es-ES" sz="1400" b="1" i="1" dirty="0">
              <a:solidFill>
                <a:schemeClr val="bg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07504" y="392376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>
                <a:solidFill>
                  <a:srgbClr val="C00000"/>
                </a:solidFill>
              </a:rPr>
              <a:t>Controlar el Error por no Respuesta:</a:t>
            </a:r>
            <a:endParaRPr lang="es-ES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86116" y="357166"/>
            <a:ext cx="3714776" cy="571504"/>
          </a:xfrm>
        </p:spPr>
        <p:txBody>
          <a:bodyPr>
            <a:no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Procedencia del Té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6862" y="1340768"/>
            <a:ext cx="15430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Flecha derecha"/>
          <p:cNvSpPr/>
          <p:nvPr/>
        </p:nvSpPr>
        <p:spPr>
          <a:xfrm>
            <a:off x="395536" y="1556792"/>
            <a:ext cx="1512168" cy="1008112"/>
          </a:xfrm>
          <a:prstGeom prst="rightArrow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rgbClr val="002060"/>
                </a:solidFill>
              </a:rPr>
              <a:t>Ideograma Té</a:t>
            </a:r>
            <a:endParaRPr lang="es-EC" b="1" dirty="0">
              <a:solidFill>
                <a:srgbClr val="002060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228184" y="1641574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s-ES" dirty="0" smtClean="0">
                <a:solidFill>
                  <a:schemeClr val="bg1"/>
                </a:solidFill>
              </a:rPr>
              <a:t> Hierba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s-ES" dirty="0" smtClean="0">
                <a:solidFill>
                  <a:schemeClr val="bg1"/>
                </a:solidFill>
              </a:rPr>
              <a:t> Hombre sobre la tierra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s-ES" dirty="0" smtClean="0">
                <a:solidFill>
                  <a:schemeClr val="bg1"/>
                </a:solidFill>
              </a:rPr>
              <a:t> Árbol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1" name="20 Abrir llave"/>
          <p:cNvSpPr/>
          <p:nvPr/>
        </p:nvSpPr>
        <p:spPr>
          <a:xfrm>
            <a:off x="5940152" y="1628800"/>
            <a:ext cx="216024" cy="864096"/>
          </a:xfrm>
          <a:prstGeom prst="leftBrac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3851920" y="1772816"/>
            <a:ext cx="1907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</a:rPr>
              <a:t>TE  = CHA</a:t>
            </a:r>
            <a:endParaRPr lang="es-ES" sz="3200" b="1" dirty="0">
              <a:solidFill>
                <a:srgbClr val="002060"/>
              </a:solidFill>
            </a:endParaRPr>
          </a:p>
        </p:txBody>
      </p:sp>
      <p:sp>
        <p:nvSpPr>
          <p:cNvPr id="25" name="2 Subtítulo"/>
          <p:cNvSpPr txBox="1">
            <a:spLocks/>
          </p:cNvSpPr>
          <p:nvPr/>
        </p:nvSpPr>
        <p:spPr>
          <a:xfrm>
            <a:off x="2987824" y="3068960"/>
            <a:ext cx="468052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s-ES" b="1" i="1" dirty="0" smtClean="0">
                <a:solidFill>
                  <a:srgbClr val="C00000"/>
                </a:solidFill>
              </a:rPr>
              <a:t>Nombre científico:</a:t>
            </a:r>
            <a:r>
              <a:rPr lang="es-ES" b="1" dirty="0" smtClean="0">
                <a:solidFill>
                  <a:srgbClr val="C00000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Camelia Sinensis</a:t>
            </a:r>
            <a:endParaRPr lang="es-ES" b="1" dirty="0" smtClean="0">
              <a:solidFill>
                <a:schemeClr val="bg1"/>
              </a:solidFill>
            </a:endParaRPr>
          </a:p>
          <a:p>
            <a:pPr lvl="0"/>
            <a:endParaRPr lang="es-ES" dirty="0" smtClean="0">
              <a:solidFill>
                <a:schemeClr val="bg1"/>
              </a:solidFill>
            </a:endParaRPr>
          </a:p>
          <a:p>
            <a:pPr lvl="0"/>
            <a:endParaRPr lang="en-US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2 Subtítulo"/>
          <p:cNvSpPr txBox="1">
            <a:spLocks/>
          </p:cNvSpPr>
          <p:nvPr/>
        </p:nvSpPr>
        <p:spPr>
          <a:xfrm>
            <a:off x="3923928" y="3501008"/>
            <a:ext cx="230425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s-ES" b="1" i="1" dirty="0" smtClean="0">
                <a:solidFill>
                  <a:srgbClr val="C00000"/>
                </a:solidFill>
              </a:rPr>
              <a:t>Familia:</a:t>
            </a:r>
            <a:r>
              <a:rPr lang="es-ES" b="1" dirty="0" smtClean="0">
                <a:solidFill>
                  <a:srgbClr val="C00000"/>
                </a:solidFill>
              </a:rPr>
              <a:t>  </a:t>
            </a:r>
            <a:r>
              <a:rPr lang="es-ES" dirty="0" smtClean="0">
                <a:solidFill>
                  <a:schemeClr val="bg1"/>
                </a:solidFill>
              </a:rPr>
              <a:t>Teácea</a:t>
            </a:r>
          </a:p>
          <a:p>
            <a:pPr lvl="0"/>
            <a:endParaRPr lang="en-US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0" name="49 Grupo"/>
          <p:cNvGrpSpPr/>
          <p:nvPr/>
        </p:nvGrpSpPr>
        <p:grpSpPr>
          <a:xfrm>
            <a:off x="3563888" y="3429000"/>
            <a:ext cx="360040" cy="288032"/>
            <a:chOff x="5940152" y="4365104"/>
            <a:chExt cx="360040" cy="360040"/>
          </a:xfrm>
        </p:grpSpPr>
        <p:cxnSp>
          <p:nvCxnSpPr>
            <p:cNvPr id="31" name="30 Conector recto de flecha"/>
            <p:cNvCxnSpPr/>
            <p:nvPr/>
          </p:nvCxnSpPr>
          <p:spPr>
            <a:xfrm>
              <a:off x="5940152" y="4725144"/>
              <a:ext cx="360040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8 Conector recto"/>
            <p:cNvCxnSpPr/>
            <p:nvPr/>
          </p:nvCxnSpPr>
          <p:spPr>
            <a:xfrm>
              <a:off x="5940152" y="4365104"/>
              <a:ext cx="0" cy="36004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50 Rectángulo redondeado"/>
          <p:cNvSpPr/>
          <p:nvPr/>
        </p:nvSpPr>
        <p:spPr>
          <a:xfrm>
            <a:off x="1187624" y="4149080"/>
            <a:ext cx="2880320" cy="1224136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b="1" i="1" dirty="0" smtClean="0">
                <a:solidFill>
                  <a:srgbClr val="002060"/>
                </a:solidFill>
              </a:rPr>
              <a:t>Infusión :</a:t>
            </a:r>
          </a:p>
          <a:p>
            <a:pPr lvl="0" algn="ctr"/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Combinación de hierbas, frutas o especies hervidas en agua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51 Rectángulo redondeado"/>
          <p:cNvSpPr/>
          <p:nvPr/>
        </p:nvSpPr>
        <p:spPr>
          <a:xfrm>
            <a:off x="5148064" y="4149080"/>
            <a:ext cx="3024336" cy="1224136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b="1" i="1" dirty="0" smtClean="0">
                <a:solidFill>
                  <a:srgbClr val="002060"/>
                </a:solidFill>
              </a:rPr>
              <a:t>Hierbas aromáticas:</a:t>
            </a:r>
          </a:p>
          <a:p>
            <a:pPr lvl="0" algn="ctr"/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Plantas que nacen en </a:t>
            </a:r>
            <a:r>
              <a:rPr lang="es-ES" smtClean="0">
                <a:solidFill>
                  <a:schemeClr val="bg1">
                    <a:lumMod val="50000"/>
                  </a:schemeClr>
                </a:solidFill>
              </a:rPr>
              <a:t>el campo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o cultivadas en huertos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52 Flecha derecha"/>
          <p:cNvSpPr/>
          <p:nvPr/>
        </p:nvSpPr>
        <p:spPr>
          <a:xfrm>
            <a:off x="4355976" y="4581128"/>
            <a:ext cx="576064" cy="43204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857224" y="1785926"/>
          <a:ext cx="7643866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2 Subtítulo"/>
          <p:cNvSpPr txBox="1">
            <a:spLocks/>
          </p:cNvSpPr>
          <p:nvPr/>
        </p:nvSpPr>
        <p:spPr>
          <a:xfrm>
            <a:off x="3571868" y="-24"/>
            <a:ext cx="3357586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Método – Técnicas e Instrumentos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-108520" y="44624"/>
            <a:ext cx="324036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b="1" i="1" dirty="0" smtClean="0">
                <a:solidFill>
                  <a:srgbClr val="002060"/>
                </a:solidFill>
              </a:rPr>
              <a:t>INVESTIGACION DE MERCADO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57488" y="-22824"/>
            <a:ext cx="4802306" cy="571504"/>
          </a:xfrm>
        </p:spPr>
        <p:txBody>
          <a:bodyPr>
            <a:noAutofit/>
          </a:bodyPr>
          <a:lstStyle/>
          <a:p>
            <a:r>
              <a:rPr lang="es-ES" sz="3000" b="1" dirty="0" smtClean="0">
                <a:solidFill>
                  <a:srgbClr val="C00000"/>
                </a:solidFill>
              </a:rPr>
              <a:t>Resultado Encuestas: Análisis Cruzado Variables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-108520" y="44624"/>
            <a:ext cx="324036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b="1" i="1" dirty="0" smtClean="0">
                <a:solidFill>
                  <a:srgbClr val="002060"/>
                </a:solidFill>
              </a:rPr>
              <a:t>INVESTIGACION DE MERCADO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3528" y="1412776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 smtClean="0">
                <a:solidFill>
                  <a:srgbClr val="C00000"/>
                </a:solidFill>
              </a:rPr>
              <a:t>Niveles de Consumo de Té:</a:t>
            </a:r>
            <a:endParaRPr lang="es-ES" sz="2000" b="1" i="1" dirty="0">
              <a:solidFill>
                <a:srgbClr val="C0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923928" y="1916832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 smtClean="0">
                <a:solidFill>
                  <a:srgbClr val="002060"/>
                </a:solidFill>
              </a:rPr>
              <a:t>Consumo de Té según Estrato Social</a:t>
            </a:r>
            <a:endParaRPr lang="es-ES" sz="1600" b="1" i="1" dirty="0">
              <a:solidFill>
                <a:srgbClr val="002060"/>
              </a:solidFill>
            </a:endParaRPr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467544" y="2132856"/>
            <a:ext cx="3096344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65113" lvl="0" indent="-265113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s-EC" dirty="0" smtClean="0">
                <a:solidFill>
                  <a:schemeClr val="bg1"/>
                </a:solidFill>
              </a:rPr>
              <a:t>La aceptación no distingue diferencia significativa por estrato social</a:t>
            </a:r>
          </a:p>
          <a:p>
            <a:pPr marL="265113" lvl="0" indent="-265113" algn="just">
              <a:buClr>
                <a:srgbClr val="C00000"/>
              </a:buClr>
              <a:buFont typeface="Wingdings" pitchFamily="2" charset="2"/>
              <a:buChar char="Ø"/>
            </a:pPr>
            <a:endParaRPr lang="es-EC" dirty="0" smtClean="0">
              <a:solidFill>
                <a:schemeClr val="bg1"/>
              </a:solidFill>
            </a:endParaRPr>
          </a:p>
          <a:p>
            <a:pPr marL="265113" lvl="0" indent="-265113" algn="just">
              <a:buClr>
                <a:srgbClr val="C00000"/>
              </a:buClr>
              <a:buFont typeface="Wingdings" pitchFamily="2" charset="2"/>
              <a:buChar char="Ø"/>
            </a:pPr>
            <a:r>
              <a:rPr kumimoji="0" lang="es-E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nivel</a:t>
            </a:r>
            <a:r>
              <a:rPr kumimoji="0" lang="es-ES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educación:</a:t>
            </a:r>
          </a:p>
          <a:p>
            <a:pPr marL="530225" lvl="1" indent="-265113" algn="just">
              <a:buClr>
                <a:srgbClr val="C00000"/>
              </a:buClr>
              <a:buFont typeface="Wingdings" pitchFamily="2" charset="2"/>
              <a:buChar char="§"/>
              <a:tabLst>
                <a:tab pos="442913" algn="l"/>
              </a:tabLst>
            </a:pPr>
            <a:r>
              <a:rPr lang="es-ES" dirty="0" smtClean="0">
                <a:solidFill>
                  <a:schemeClr val="bg1"/>
                </a:solidFill>
              </a:rPr>
              <a:t>Mujeres sin estudio – 66% de preferencia en consumo de té</a:t>
            </a:r>
          </a:p>
          <a:p>
            <a:pPr marL="530225" lvl="1" indent="-265113" algn="just">
              <a:buClr>
                <a:srgbClr val="C00000"/>
              </a:buClr>
              <a:buFont typeface="Wingdings" pitchFamily="2" charset="2"/>
              <a:buChar char="§"/>
              <a:tabLst>
                <a:tab pos="442913" algn="l"/>
              </a:tabLst>
            </a:pPr>
            <a:r>
              <a:rPr kumimoji="0" lang="es-E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Hombres sin estudio – 33% en preferencia</a:t>
            </a:r>
          </a:p>
          <a:p>
            <a:pPr marL="265113" lvl="0" indent="-265113" algn="just">
              <a:buClr>
                <a:srgbClr val="C00000"/>
              </a:buClr>
              <a:buFont typeface="Wingdings" pitchFamily="2" charset="2"/>
              <a:buChar char="Ø"/>
            </a:pPr>
            <a:endParaRPr lang="es-ES" dirty="0" smtClean="0">
              <a:solidFill>
                <a:schemeClr val="bg1"/>
              </a:solidFill>
            </a:endParaRPr>
          </a:p>
          <a:p>
            <a:pPr marL="265113" lvl="0" indent="-265113" algn="just">
              <a:buClr>
                <a:srgbClr val="C00000"/>
              </a:buClr>
              <a:buFont typeface="Wingdings" pitchFamily="2" charset="2"/>
              <a:buChar char="Ø"/>
            </a:pPr>
            <a:endParaRPr kumimoji="0" lang="es-ES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3 Gráfico"/>
          <p:cNvGraphicFramePr/>
          <p:nvPr/>
        </p:nvGraphicFramePr>
        <p:xfrm>
          <a:off x="3707904" y="2348880"/>
          <a:ext cx="496855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86050" y="-22824"/>
            <a:ext cx="4802306" cy="571504"/>
          </a:xfrm>
        </p:spPr>
        <p:txBody>
          <a:bodyPr>
            <a:noAutofit/>
          </a:bodyPr>
          <a:lstStyle/>
          <a:p>
            <a:r>
              <a:rPr lang="es-ES" sz="3000" b="1" dirty="0" smtClean="0">
                <a:solidFill>
                  <a:srgbClr val="C00000"/>
                </a:solidFill>
              </a:rPr>
              <a:t>Resultado Encuestas: Análisis Cruzado Variables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-108520" y="44624"/>
            <a:ext cx="324036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b="1" i="1" dirty="0" smtClean="0">
                <a:solidFill>
                  <a:srgbClr val="002060"/>
                </a:solidFill>
              </a:rPr>
              <a:t>INVESTIGACION DE MERCADO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5184576" y="1988840"/>
            <a:ext cx="3707904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65113" lvl="0" indent="-265113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s-EC" dirty="0" smtClean="0">
                <a:solidFill>
                  <a:schemeClr val="bg1"/>
                </a:solidFill>
              </a:rPr>
              <a:t>Preferencia del té negro con un 57% seguido por los aromatizados con un 25% de preferencia.</a:t>
            </a:r>
          </a:p>
          <a:p>
            <a:pPr marL="265113" lvl="0" indent="-265113" algn="just">
              <a:buClr>
                <a:srgbClr val="C00000"/>
              </a:buClr>
              <a:buFont typeface="Wingdings" pitchFamily="2" charset="2"/>
              <a:buChar char="Ø"/>
            </a:pPr>
            <a:endParaRPr lang="es-EC" dirty="0" smtClean="0">
              <a:solidFill>
                <a:schemeClr val="bg1"/>
              </a:solidFill>
            </a:endParaRPr>
          </a:p>
          <a:p>
            <a:pPr marL="265113" lvl="0" indent="-265113" algn="just">
              <a:buClr>
                <a:srgbClr val="C00000"/>
              </a:buClr>
              <a:buFont typeface="Wingdings" pitchFamily="2" charset="2"/>
              <a:buChar char="Ø"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Según</a:t>
            </a:r>
            <a:r>
              <a:rPr kumimoji="0" lang="es-ES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estrato social</a:t>
            </a:r>
            <a:r>
              <a:rPr lang="es-ES" b="1" i="1" dirty="0" smtClean="0">
                <a:solidFill>
                  <a:schemeClr val="bg1"/>
                </a:solidFill>
              </a:rPr>
              <a:t>:</a:t>
            </a:r>
            <a:endParaRPr kumimoji="0" lang="es-ES" b="1" i="1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0225" lvl="1" indent="-265113" algn="just">
              <a:buClr>
                <a:srgbClr val="C00000"/>
              </a:buClr>
              <a:buFont typeface="Wingdings" pitchFamily="2" charset="2"/>
              <a:buChar char="§"/>
              <a:tabLst>
                <a:tab pos="442913" algn="l"/>
              </a:tabLst>
            </a:pPr>
            <a:r>
              <a:rPr lang="es-ES" dirty="0" smtClean="0">
                <a:solidFill>
                  <a:schemeClr val="bg1"/>
                </a:solidFill>
              </a:rPr>
              <a:t>Té negro en estrato social medio y bajo con un 59% y en el estrato social alto  con un 42% </a:t>
            </a:r>
          </a:p>
          <a:p>
            <a:pPr marL="530225" lvl="1" indent="-265113" algn="just">
              <a:buClr>
                <a:srgbClr val="C00000"/>
              </a:buClr>
              <a:tabLst>
                <a:tab pos="442913" algn="l"/>
              </a:tabLst>
            </a:pPr>
            <a:endParaRPr lang="es-ES" dirty="0" smtClean="0">
              <a:solidFill>
                <a:schemeClr val="bg1"/>
              </a:solidFill>
            </a:endParaRPr>
          </a:p>
          <a:p>
            <a:pPr marL="530225" lvl="1" indent="-265113" algn="just">
              <a:buClr>
                <a:srgbClr val="C00000"/>
              </a:buClr>
              <a:buFont typeface="Wingdings" pitchFamily="2" charset="2"/>
              <a:buChar char="§"/>
              <a:tabLst>
                <a:tab pos="442913" algn="l"/>
              </a:tabLst>
            </a:pPr>
            <a:r>
              <a:rPr lang="es-ES" dirty="0" smtClean="0">
                <a:solidFill>
                  <a:schemeClr val="bg1"/>
                </a:solidFill>
              </a:rPr>
              <a:t>Aromatizados y verdes mayor preferencia en el estrato social alto</a:t>
            </a:r>
          </a:p>
          <a:p>
            <a:pPr marL="530225" lvl="1" indent="-265113" algn="just">
              <a:buClr>
                <a:srgbClr val="C00000"/>
              </a:buClr>
              <a:buFont typeface="Wingdings" pitchFamily="2" charset="2"/>
              <a:buChar char="§"/>
              <a:tabLst>
                <a:tab pos="442913" algn="l"/>
              </a:tabLst>
            </a:pPr>
            <a:endParaRPr lang="es-ES" dirty="0" smtClean="0">
              <a:solidFill>
                <a:schemeClr val="bg1"/>
              </a:solidFill>
            </a:endParaRPr>
          </a:p>
          <a:p>
            <a:pPr marL="265113" lvl="0" indent="-265113" algn="just">
              <a:buClr>
                <a:srgbClr val="C00000"/>
              </a:buClr>
              <a:buFont typeface="Wingdings" pitchFamily="2" charset="2"/>
              <a:buChar char="Ø"/>
            </a:pPr>
            <a:endParaRPr lang="es-ES" dirty="0" smtClean="0">
              <a:solidFill>
                <a:schemeClr val="bg1"/>
              </a:solidFill>
            </a:endParaRPr>
          </a:p>
          <a:p>
            <a:pPr marL="265113" lvl="0" indent="-265113" algn="just">
              <a:buClr>
                <a:srgbClr val="C00000"/>
              </a:buClr>
              <a:buFont typeface="Wingdings" pitchFamily="2" charset="2"/>
              <a:buChar char="Ø"/>
            </a:pPr>
            <a:endParaRPr kumimoji="0" lang="es-ES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1700808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 smtClean="0">
                <a:solidFill>
                  <a:srgbClr val="002060"/>
                </a:solidFill>
              </a:rPr>
              <a:t>Consumo de Té por Tipo y Estrato Social</a:t>
            </a:r>
            <a:endParaRPr lang="es-ES" sz="16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8" name="1 Gráfico"/>
          <p:cNvGraphicFramePr>
            <a:graphicFrameLocks/>
          </p:cNvGraphicFramePr>
          <p:nvPr/>
        </p:nvGraphicFramePr>
        <p:xfrm>
          <a:off x="0" y="1628800"/>
          <a:ext cx="525658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71800" y="-22824"/>
            <a:ext cx="4802306" cy="571504"/>
          </a:xfrm>
        </p:spPr>
        <p:txBody>
          <a:bodyPr>
            <a:noAutofit/>
          </a:bodyPr>
          <a:lstStyle/>
          <a:p>
            <a:r>
              <a:rPr lang="es-ES" sz="3000" b="1" dirty="0" smtClean="0">
                <a:solidFill>
                  <a:srgbClr val="C00000"/>
                </a:solidFill>
              </a:rPr>
              <a:t>Resultado Encuestas: Análisis Cruzado Variables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-108520" y="44624"/>
            <a:ext cx="324036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b="1" i="1" dirty="0" smtClean="0">
                <a:solidFill>
                  <a:srgbClr val="002060"/>
                </a:solidFill>
              </a:rPr>
              <a:t>INVESTIGACION DE MERCADO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788024" y="1412776"/>
            <a:ext cx="3995936" cy="4536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65113" lvl="0" indent="-265113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s-EC" dirty="0" smtClean="0">
                <a:solidFill>
                  <a:schemeClr val="bg1"/>
                </a:solidFill>
              </a:rPr>
              <a:t>Mayor preferencia en el consumo semanal</a:t>
            </a:r>
          </a:p>
          <a:p>
            <a:pPr marL="265113" lvl="0" indent="-265113" algn="just">
              <a:buClr>
                <a:srgbClr val="C00000"/>
              </a:buClr>
              <a:buFont typeface="Wingdings" pitchFamily="2" charset="2"/>
              <a:buChar char="Ø"/>
            </a:pPr>
            <a:endParaRPr lang="es-EC" dirty="0" smtClean="0">
              <a:solidFill>
                <a:schemeClr val="bg1"/>
              </a:solidFill>
            </a:endParaRPr>
          </a:p>
          <a:p>
            <a:pPr marL="265113" lvl="0" indent="-265113" algn="just">
              <a:buClr>
                <a:srgbClr val="C00000"/>
              </a:buClr>
              <a:buFont typeface="Wingdings" pitchFamily="2" charset="2"/>
              <a:buChar char="Ø"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Unidades </a:t>
            </a:r>
            <a:r>
              <a:rPr lang="es-EC" b="1" i="1" dirty="0" smtClean="0">
                <a:solidFill>
                  <a:schemeClr val="bg1"/>
                </a:solidFill>
              </a:rPr>
              <a:t>promedio por frecuencia de consumo</a:t>
            </a:r>
            <a:r>
              <a:rPr lang="es-ES" b="1" i="1" dirty="0" smtClean="0">
                <a:solidFill>
                  <a:schemeClr val="bg1"/>
                </a:solidFill>
              </a:rPr>
              <a:t>:</a:t>
            </a:r>
            <a:endParaRPr kumimoji="0" lang="es-ES" b="1" i="1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0225" lvl="1" indent="-265113" algn="just">
              <a:buClr>
                <a:srgbClr val="C00000"/>
              </a:buClr>
              <a:buFont typeface="Wingdings" pitchFamily="2" charset="2"/>
              <a:buChar char="§"/>
              <a:tabLst>
                <a:tab pos="442913" algn="l"/>
              </a:tabLst>
            </a:pPr>
            <a:r>
              <a:rPr lang="es-EC" dirty="0" smtClean="0">
                <a:solidFill>
                  <a:schemeClr val="bg1"/>
                </a:solidFill>
              </a:rPr>
              <a:t>Consumo en unidades diarias disminuye de acuerdo a la frecuencia</a:t>
            </a:r>
          </a:p>
          <a:p>
            <a:pPr marL="530225" lvl="1" indent="-265113" algn="just">
              <a:buClr>
                <a:srgbClr val="C00000"/>
              </a:buClr>
              <a:buFont typeface="Wingdings" pitchFamily="2" charset="2"/>
              <a:buChar char="§"/>
              <a:tabLst>
                <a:tab pos="442913" algn="l"/>
              </a:tabLst>
            </a:pPr>
            <a:endParaRPr lang="es-ES" sz="1100" dirty="0" smtClean="0">
              <a:solidFill>
                <a:schemeClr val="bg1"/>
              </a:solidFill>
            </a:endParaRPr>
          </a:p>
          <a:p>
            <a:pPr marL="530225" lvl="1" indent="-265113" algn="just">
              <a:buClr>
                <a:srgbClr val="C00000"/>
              </a:buClr>
              <a:buFont typeface="Wingdings" pitchFamily="2" charset="2"/>
              <a:buChar char="§"/>
              <a:tabLst>
                <a:tab pos="442913" algn="l"/>
              </a:tabLst>
            </a:pPr>
            <a:r>
              <a:rPr lang="es-EC" dirty="0" smtClean="0">
                <a:solidFill>
                  <a:schemeClr val="bg1"/>
                </a:solidFill>
              </a:rPr>
              <a:t>Consumo promedio de más de 2 tasas diarias para consumo de té con una frecuencia diaria.</a:t>
            </a:r>
          </a:p>
          <a:p>
            <a:pPr marL="530225" lvl="1" indent="-265113" algn="just">
              <a:buClr>
                <a:srgbClr val="C00000"/>
              </a:buClr>
              <a:buFont typeface="Wingdings" pitchFamily="2" charset="2"/>
              <a:buChar char="§"/>
              <a:tabLst>
                <a:tab pos="442913" algn="l"/>
              </a:tabLst>
            </a:pPr>
            <a:endParaRPr lang="es-EC" sz="1100" dirty="0" smtClean="0"/>
          </a:p>
          <a:p>
            <a:pPr marL="530225" lvl="1" indent="-265113" algn="just">
              <a:buClr>
                <a:srgbClr val="C00000"/>
              </a:buClr>
              <a:buFont typeface="Wingdings" pitchFamily="2" charset="2"/>
              <a:buChar char="§"/>
              <a:tabLst>
                <a:tab pos="442913" algn="l"/>
              </a:tabLst>
            </a:pPr>
            <a:r>
              <a:rPr lang="es-EC" dirty="0" smtClean="0"/>
              <a:t>Consumo de té con frecuencia semanal, mensual u ocasional, el promedio no alcanza la tasa diaria consumida.</a:t>
            </a:r>
            <a:endParaRPr kumimoji="0" lang="es-ES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1700809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i="1" dirty="0" smtClean="0">
                <a:solidFill>
                  <a:srgbClr val="002060"/>
                </a:solidFill>
              </a:rPr>
              <a:t>Frecuencia de Consumo y Número de Tasas que Consumen</a:t>
            </a:r>
            <a:endParaRPr lang="es-ES" sz="16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10" name="5 Gráfico"/>
          <p:cNvGraphicFramePr/>
          <p:nvPr/>
        </p:nvGraphicFramePr>
        <p:xfrm>
          <a:off x="0" y="2132856"/>
          <a:ext cx="4695825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41528" y="-22824"/>
            <a:ext cx="4802306" cy="571504"/>
          </a:xfrm>
        </p:spPr>
        <p:txBody>
          <a:bodyPr>
            <a:noAutofit/>
          </a:bodyPr>
          <a:lstStyle/>
          <a:p>
            <a:r>
              <a:rPr lang="es-ES" sz="3000" b="1" dirty="0" smtClean="0">
                <a:solidFill>
                  <a:srgbClr val="C00000"/>
                </a:solidFill>
              </a:rPr>
              <a:t>Resultado Encuestas: Análisis Cruzado Variables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-108520" y="44624"/>
            <a:ext cx="324036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b="1" i="1" dirty="0" smtClean="0">
                <a:solidFill>
                  <a:srgbClr val="002060"/>
                </a:solidFill>
              </a:rPr>
              <a:t>INVESTIGACION DE MERCADO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923928" y="1916832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 smtClean="0">
                <a:solidFill>
                  <a:srgbClr val="002060"/>
                </a:solidFill>
              </a:rPr>
              <a:t>Consumo Según Presentación</a:t>
            </a:r>
            <a:endParaRPr lang="es-ES" sz="1600" b="1" i="1" dirty="0">
              <a:solidFill>
                <a:srgbClr val="002060"/>
              </a:solidFill>
            </a:endParaRPr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179512" y="2060848"/>
            <a:ext cx="3528392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65113" lvl="0" indent="-265113">
              <a:buClr>
                <a:srgbClr val="C00000"/>
              </a:buClr>
              <a:buFont typeface="Wingdings" pitchFamily="2" charset="2"/>
              <a:buChar char="Ø"/>
            </a:pPr>
            <a:r>
              <a:rPr lang="es-EC" dirty="0" smtClean="0">
                <a:solidFill>
                  <a:schemeClr val="bg1"/>
                </a:solidFill>
              </a:rPr>
              <a:t>Habitantes de la ciudad de Quito preferencia de consumo en Bolsita de Papel</a:t>
            </a:r>
          </a:p>
          <a:p>
            <a:pPr marL="265113" lvl="0" indent="-265113">
              <a:buClr>
                <a:srgbClr val="C00000"/>
              </a:buClr>
              <a:buFont typeface="Wingdings" pitchFamily="2" charset="2"/>
              <a:buChar char="Ø"/>
            </a:pPr>
            <a:endParaRPr lang="es-EC" dirty="0" smtClean="0">
              <a:solidFill>
                <a:schemeClr val="bg1"/>
              </a:solidFill>
            </a:endParaRPr>
          </a:p>
          <a:p>
            <a:pPr marL="265113" lvl="0" indent="-265113">
              <a:buClr>
                <a:srgbClr val="C00000"/>
              </a:buClr>
              <a:buFont typeface="Wingdings" pitchFamily="2" charset="2"/>
              <a:buChar char="Ø"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Preferencia por estrato social</a:t>
            </a:r>
            <a:r>
              <a:rPr kumimoji="0" lang="es-ES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530225" lvl="1" indent="-265113">
              <a:buClr>
                <a:srgbClr val="C00000"/>
              </a:buClr>
              <a:buFont typeface="Wingdings" pitchFamily="2" charset="2"/>
              <a:buChar char="§"/>
              <a:tabLst>
                <a:tab pos="442913" algn="l"/>
              </a:tabLst>
            </a:pPr>
            <a:r>
              <a:rPr lang="es-ES" dirty="0" smtClean="0">
                <a:solidFill>
                  <a:schemeClr val="bg1"/>
                </a:solidFill>
              </a:rPr>
              <a:t>Estrato medio: presentación líquida con 39%</a:t>
            </a:r>
          </a:p>
          <a:p>
            <a:pPr marL="530225" lvl="1" indent="-265113">
              <a:buClr>
                <a:srgbClr val="C00000"/>
              </a:buClr>
              <a:buFont typeface="Wingdings" pitchFamily="2" charset="2"/>
              <a:buChar char="§"/>
              <a:tabLst>
                <a:tab pos="442913" algn="l"/>
              </a:tabLst>
            </a:pPr>
            <a:endParaRPr lang="es-ES" dirty="0" smtClean="0">
              <a:solidFill>
                <a:schemeClr val="bg1"/>
              </a:solidFill>
            </a:endParaRPr>
          </a:p>
          <a:p>
            <a:pPr marL="530225" lvl="1" indent="-265113">
              <a:buClr>
                <a:srgbClr val="C00000"/>
              </a:buClr>
              <a:buFont typeface="Wingdings" pitchFamily="2" charset="2"/>
              <a:buChar char="§"/>
              <a:tabLst>
                <a:tab pos="442913" algn="l"/>
              </a:tabLst>
            </a:pPr>
            <a:r>
              <a:rPr lang="es-ES" dirty="0" smtClean="0">
                <a:solidFill>
                  <a:schemeClr val="bg1"/>
                </a:solidFill>
              </a:rPr>
              <a:t>9% puntos mayores que el promedio</a:t>
            </a:r>
          </a:p>
          <a:p>
            <a:pPr marL="265113" lvl="0" indent="-265113">
              <a:buClr>
                <a:srgbClr val="C00000"/>
              </a:buClr>
              <a:buFont typeface="Wingdings" pitchFamily="2" charset="2"/>
              <a:buChar char="Ø"/>
            </a:pPr>
            <a:endParaRPr kumimoji="0" lang="es-ES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10 Gráfico"/>
          <p:cNvGraphicFramePr/>
          <p:nvPr/>
        </p:nvGraphicFramePr>
        <p:xfrm>
          <a:off x="3635896" y="1844824"/>
          <a:ext cx="525658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71800" y="-22824"/>
            <a:ext cx="4802306" cy="571504"/>
          </a:xfrm>
        </p:spPr>
        <p:txBody>
          <a:bodyPr>
            <a:noAutofit/>
          </a:bodyPr>
          <a:lstStyle/>
          <a:p>
            <a:r>
              <a:rPr lang="es-ES" sz="3000" b="1" dirty="0" smtClean="0">
                <a:solidFill>
                  <a:srgbClr val="C00000"/>
                </a:solidFill>
              </a:rPr>
              <a:t>Resultado Encuestas: Análisis Cruzado Variables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-108520" y="44624"/>
            <a:ext cx="324036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b="1" i="1" dirty="0" smtClean="0">
                <a:solidFill>
                  <a:srgbClr val="002060"/>
                </a:solidFill>
              </a:rPr>
              <a:t>INVESTIGACION DE MERCADO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211960" y="1700808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 smtClean="0">
                <a:solidFill>
                  <a:srgbClr val="002060"/>
                </a:solidFill>
              </a:rPr>
              <a:t>Niveles de Consumo según Marca Preferida</a:t>
            </a:r>
            <a:endParaRPr lang="es-ES" sz="1600" b="1" i="1" dirty="0">
              <a:solidFill>
                <a:srgbClr val="002060"/>
              </a:solidFill>
            </a:endParaRPr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251520" y="1700808"/>
            <a:ext cx="3528392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65113" lvl="0" indent="-265113">
              <a:buClr>
                <a:srgbClr val="C00000"/>
              </a:buClr>
              <a:buFont typeface="Wingdings" pitchFamily="2" charset="2"/>
              <a:buChar char="Ø"/>
            </a:pPr>
            <a:r>
              <a:rPr lang="es-EC" b="1" i="1" dirty="0" smtClean="0">
                <a:solidFill>
                  <a:schemeClr val="bg1"/>
                </a:solidFill>
              </a:rPr>
              <a:t>Bolsitas de té:</a:t>
            </a:r>
          </a:p>
          <a:p>
            <a:pPr marL="530225" indent="-265113">
              <a:buClr>
                <a:srgbClr val="C00000"/>
              </a:buClr>
              <a:buFont typeface="Wingdings" pitchFamily="2" charset="2"/>
              <a:buChar char="§"/>
            </a:pPr>
            <a:r>
              <a:rPr lang="es-ES" dirty="0" smtClean="0">
                <a:solidFill>
                  <a:schemeClr val="bg1"/>
                </a:solidFill>
              </a:rPr>
              <a:t>Cerca un cuarto población prefiere marca Supermaxi.</a:t>
            </a:r>
          </a:p>
          <a:p>
            <a:pPr marL="265113" lvl="0" indent="-265113">
              <a:buClr>
                <a:srgbClr val="C00000"/>
              </a:buClr>
              <a:buFont typeface="Wingdings" pitchFamily="2" charset="2"/>
              <a:buChar char="Ø"/>
            </a:pPr>
            <a:endParaRPr lang="es-EC" dirty="0" smtClean="0">
              <a:solidFill>
                <a:schemeClr val="bg1"/>
              </a:solidFill>
            </a:endParaRPr>
          </a:p>
          <a:p>
            <a:pPr marL="265113" lvl="0" indent="-265113">
              <a:buClr>
                <a:srgbClr val="C00000"/>
              </a:buClr>
              <a:buFont typeface="Wingdings" pitchFamily="2" charset="2"/>
              <a:buChar char="Ø"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Presentación líquida</a:t>
            </a:r>
            <a:r>
              <a:rPr kumimoji="0" lang="es-ES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530225" lvl="1" indent="-265113">
              <a:buClr>
                <a:srgbClr val="C00000"/>
              </a:buClr>
              <a:buFont typeface="Wingdings" pitchFamily="2" charset="2"/>
              <a:buChar char="§"/>
              <a:tabLst>
                <a:tab pos="442913" algn="l"/>
              </a:tabLst>
            </a:pPr>
            <a:r>
              <a:rPr lang="es-ES" dirty="0" smtClean="0">
                <a:solidFill>
                  <a:schemeClr val="bg1"/>
                </a:solidFill>
              </a:rPr>
              <a:t>Se identifica únicamente al Nestea.</a:t>
            </a:r>
          </a:p>
          <a:p>
            <a:pPr marL="530225" lvl="1" indent="-265113">
              <a:buClr>
                <a:srgbClr val="C00000"/>
              </a:buClr>
              <a:buFont typeface="Wingdings" pitchFamily="2" charset="2"/>
              <a:buChar char="§"/>
              <a:tabLst>
                <a:tab pos="442913" algn="l"/>
              </a:tabLst>
            </a:pPr>
            <a:endParaRPr lang="es-ES" dirty="0" smtClean="0">
              <a:solidFill>
                <a:schemeClr val="bg1"/>
              </a:solidFill>
            </a:endParaRPr>
          </a:p>
          <a:p>
            <a:pPr marL="265113" lvl="0" indent="-265113">
              <a:buClr>
                <a:srgbClr val="C00000"/>
              </a:buClr>
              <a:buFont typeface="Wingdings" pitchFamily="2" charset="2"/>
              <a:buChar char="Ø"/>
            </a:pPr>
            <a:r>
              <a:rPr lang="es-ES" b="1" i="1" dirty="0" smtClean="0">
                <a:solidFill>
                  <a:schemeClr val="bg1"/>
                </a:solidFill>
              </a:rPr>
              <a:t>Otras presentación: </a:t>
            </a:r>
          </a:p>
          <a:p>
            <a:pPr marL="530225" lvl="1" indent="-265113">
              <a:buClr>
                <a:srgbClr val="C00000"/>
              </a:buClr>
              <a:buFont typeface="Wingdings" pitchFamily="2" charset="2"/>
              <a:buChar char="§"/>
              <a:tabLst>
                <a:tab pos="442913" algn="l"/>
              </a:tabLst>
            </a:pPr>
            <a:r>
              <a:rPr lang="es-ES" dirty="0" smtClean="0">
                <a:solidFill>
                  <a:schemeClr val="bg1"/>
                </a:solidFill>
              </a:rPr>
              <a:t>No se identificó preferencia por el escaso conocimiento de las marcas.</a:t>
            </a:r>
            <a:endParaRPr kumimoji="0" lang="es-ES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7826" name="Imagen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04864"/>
            <a:ext cx="3351468" cy="283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71800" y="-22824"/>
            <a:ext cx="4802306" cy="571504"/>
          </a:xfrm>
        </p:spPr>
        <p:txBody>
          <a:bodyPr>
            <a:noAutofit/>
          </a:bodyPr>
          <a:lstStyle/>
          <a:p>
            <a:r>
              <a:rPr lang="es-ES" sz="3000" b="1" dirty="0" smtClean="0">
                <a:solidFill>
                  <a:srgbClr val="C00000"/>
                </a:solidFill>
              </a:rPr>
              <a:t>Resultado Encuestas: Análisis Cruzado Variables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-108520" y="44624"/>
            <a:ext cx="324036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b="1" i="1" dirty="0" smtClean="0">
                <a:solidFill>
                  <a:srgbClr val="002060"/>
                </a:solidFill>
              </a:rPr>
              <a:t>INVESTIGACION DE MERCADO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51520" y="1628800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 smtClean="0">
                <a:solidFill>
                  <a:srgbClr val="002060"/>
                </a:solidFill>
              </a:rPr>
              <a:t>Niveles de Consumo según Estados del Té</a:t>
            </a:r>
            <a:endParaRPr lang="es-ES" sz="1600" b="1" i="1" dirty="0">
              <a:solidFill>
                <a:srgbClr val="002060"/>
              </a:solidFill>
            </a:endParaRPr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5148064" y="1772816"/>
            <a:ext cx="3672408" cy="3816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65113" lvl="0" indent="-265113">
              <a:buClr>
                <a:srgbClr val="C00000"/>
              </a:buClr>
              <a:buFont typeface="Wingdings" pitchFamily="2" charset="2"/>
              <a:buChar char="Ø"/>
            </a:pPr>
            <a:r>
              <a:rPr lang="es-EC" dirty="0" smtClean="0">
                <a:solidFill>
                  <a:schemeClr val="bg1"/>
                </a:solidFill>
              </a:rPr>
              <a:t>Se identifica la preferencia por el  té caliente tanto en el estrato alto como en el bajo</a:t>
            </a:r>
          </a:p>
          <a:p>
            <a:pPr marL="265113" lvl="0" indent="-265113">
              <a:buClr>
                <a:srgbClr val="C00000"/>
              </a:buClr>
              <a:buFont typeface="Wingdings" pitchFamily="2" charset="2"/>
              <a:buChar char="Ø"/>
            </a:pPr>
            <a:endParaRPr lang="es-EC" dirty="0" smtClean="0">
              <a:solidFill>
                <a:schemeClr val="bg1"/>
              </a:solidFill>
            </a:endParaRPr>
          </a:p>
          <a:p>
            <a:pPr marL="265113" lvl="0" indent="-265113">
              <a:buClr>
                <a:srgbClr val="C00000"/>
              </a:buClr>
              <a:buFont typeface="Wingdings" pitchFamily="2" charset="2"/>
              <a:buChar char="Ø"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el </a:t>
            </a:r>
            <a:r>
              <a:rPr lang="es-EC" dirty="0" smtClean="0">
                <a:solidFill>
                  <a:schemeClr val="bg1"/>
                </a:solidFill>
              </a:rPr>
              <a:t>estrato alto la diferencia entre el estado caliente y frío es más marcada que en el estrato bajo.</a:t>
            </a:r>
          </a:p>
          <a:p>
            <a:pPr marL="265113" lvl="0" indent="-265113">
              <a:buClr>
                <a:srgbClr val="C00000"/>
              </a:buClr>
              <a:buFont typeface="Wingdings" pitchFamily="2" charset="2"/>
              <a:buChar char="Ø"/>
            </a:pPr>
            <a:endParaRPr lang="es-EC" dirty="0" smtClean="0">
              <a:solidFill>
                <a:schemeClr val="bg1"/>
              </a:solidFill>
            </a:endParaRPr>
          </a:p>
          <a:p>
            <a:pPr marL="265113" lvl="0" indent="-265113">
              <a:buClr>
                <a:srgbClr val="C00000"/>
              </a:buClr>
              <a:buFont typeface="Wingdings" pitchFamily="2" charset="2"/>
              <a:buChar char="Ø"/>
            </a:pPr>
            <a:r>
              <a:rPr lang="es-EC" dirty="0" smtClean="0">
                <a:solidFill>
                  <a:schemeClr val="bg1"/>
                </a:solidFill>
              </a:rPr>
              <a:t>En el caso del estrato medio no se identifica una diferencia marcada en el consumo de té caliente o frio.</a:t>
            </a:r>
            <a:endParaRPr kumimoji="0" lang="es-ES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1 Gráfico"/>
          <p:cNvGraphicFramePr/>
          <p:nvPr/>
        </p:nvGraphicFramePr>
        <p:xfrm>
          <a:off x="0" y="1988840"/>
          <a:ext cx="4850507" cy="3231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158" y="1702346"/>
            <a:ext cx="3657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</a:rPr>
              <a:t>Consumo según lugar de preferencia</a:t>
            </a:r>
            <a:endParaRPr lang="es-EC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14282" y="2143116"/>
          <a:ext cx="3929088" cy="2143141"/>
        </p:xfrm>
        <a:graphic>
          <a:graphicData uri="http://schemas.openxmlformats.org/drawingml/2006/table">
            <a:tbl>
              <a:tblPr/>
              <a:tblGrid>
                <a:gridCol w="994500"/>
                <a:gridCol w="978196"/>
                <a:gridCol w="978196"/>
                <a:gridCol w="978196"/>
              </a:tblGrid>
              <a:tr h="31694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Lugar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Alto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Medio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Bajo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01851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Hogar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45,63%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64,89%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01851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Trabajo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45,83%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26,21%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18,09%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01851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Otro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14,56%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11,70%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01851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Cafeteria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9,71%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14,89%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01851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Restaurante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4,17%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10,68%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13,83%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16943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Salas de Té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2,91%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142844" y="441586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600" dirty="0" smtClean="0">
                <a:solidFill>
                  <a:schemeClr val="bg1"/>
                </a:solidFill>
              </a:rPr>
              <a:t>En el caso de salas de té las personas de estrato alto y medio son quienes presentan mayor preferencia.</a:t>
            </a:r>
            <a:endParaRPr lang="es-EC" sz="1600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43438" y="15716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</a:rPr>
              <a:t>Aspectos muy importantes que se consideran al momento de consumir Té</a:t>
            </a:r>
          </a:p>
        </p:txBody>
      </p:sp>
      <p:graphicFrame>
        <p:nvGraphicFramePr>
          <p:cNvPr id="9" name="2 Gráfico"/>
          <p:cNvGraphicFramePr/>
          <p:nvPr/>
        </p:nvGraphicFramePr>
        <p:xfrm>
          <a:off x="4786314" y="2285992"/>
          <a:ext cx="4357686" cy="2638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2 Subtítulo"/>
          <p:cNvSpPr txBox="1">
            <a:spLocks/>
          </p:cNvSpPr>
          <p:nvPr/>
        </p:nvSpPr>
        <p:spPr>
          <a:xfrm>
            <a:off x="2771800" y="-22824"/>
            <a:ext cx="4802306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Resultado Encuestas: Análisis Cruzado Variables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-108520" y="44624"/>
            <a:ext cx="324036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b="1" i="1" dirty="0" smtClean="0">
                <a:solidFill>
                  <a:srgbClr val="002060"/>
                </a:solidFill>
              </a:rPr>
              <a:t>INVESTIGACION DE MERCADO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42910" y="1714488"/>
            <a:ext cx="2893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</a:rPr>
              <a:t>Conocimiento de Salas de Té</a:t>
            </a:r>
            <a:endParaRPr lang="es-EC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43438" y="15716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</a:rPr>
              <a:t>Aspectos muy importantes que se consideran al momento de consumir Té</a:t>
            </a:r>
          </a:p>
        </p:txBody>
      </p:sp>
      <p:graphicFrame>
        <p:nvGraphicFramePr>
          <p:cNvPr id="10" name="3 Gráfico"/>
          <p:cNvGraphicFramePr/>
          <p:nvPr/>
        </p:nvGraphicFramePr>
        <p:xfrm>
          <a:off x="214282" y="2285992"/>
          <a:ext cx="3857652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5429256" y="2357431"/>
          <a:ext cx="3000396" cy="1285883"/>
        </p:xfrm>
        <a:graphic>
          <a:graphicData uri="http://schemas.openxmlformats.org/drawingml/2006/table">
            <a:tbl>
              <a:tblPr/>
              <a:tblGrid>
                <a:gridCol w="1578333"/>
                <a:gridCol w="1422063"/>
              </a:tblGrid>
              <a:tr h="34988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Frecuencia con la que acudiría a una Sala de 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3399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Diario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3399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Ocasional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3399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Mensual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3399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Semanal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sp>
        <p:nvSpPr>
          <p:cNvPr id="12" name="11 Rectángulo"/>
          <p:cNvSpPr/>
          <p:nvPr/>
        </p:nvSpPr>
        <p:spPr>
          <a:xfrm>
            <a:off x="4500594" y="378619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sz="1400" dirty="0" smtClean="0">
                <a:solidFill>
                  <a:schemeClr val="bg1"/>
                </a:solidFill>
              </a:rPr>
              <a:t>De la totalidad de personas que conocen salas de té en Quito, un 17% han frecuentado dichas salas; en tanto que un 62% de las personas en cuestión les gustaría asistir; de éstas un 43% acudiría de forma semanal, un 27% de manera mensual, un 24% ocasional, y un 5% lo haría de forma diaria. </a:t>
            </a:r>
          </a:p>
          <a:p>
            <a:pPr algn="just"/>
            <a:endParaRPr lang="es-EC" sz="1400" dirty="0" smtClean="0">
              <a:solidFill>
                <a:schemeClr val="bg1"/>
              </a:solidFill>
            </a:endParaRPr>
          </a:p>
          <a:p>
            <a:pPr algn="just"/>
            <a:r>
              <a:rPr lang="es-EC" sz="1400" dirty="0" smtClean="0">
                <a:solidFill>
                  <a:schemeClr val="bg1"/>
                </a:solidFill>
              </a:rPr>
              <a:t>En promedio consumirían tres tazas de té, y estarían dispuestos a pagar por cada una de éstas en promedio US$1,15.</a:t>
            </a:r>
          </a:p>
          <a:p>
            <a:pPr algn="just"/>
            <a:endParaRPr lang="es-EC" sz="1400" dirty="0">
              <a:solidFill>
                <a:schemeClr val="bg1"/>
              </a:solidFill>
            </a:endParaRPr>
          </a:p>
        </p:txBody>
      </p:sp>
      <p:sp>
        <p:nvSpPr>
          <p:cNvPr id="13" name="2 Subtítulo"/>
          <p:cNvSpPr txBox="1">
            <a:spLocks/>
          </p:cNvSpPr>
          <p:nvPr/>
        </p:nvSpPr>
        <p:spPr>
          <a:xfrm>
            <a:off x="2771800" y="-22824"/>
            <a:ext cx="4802306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Resultado Encuestas: Análisis Cruzado Variables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2 Subtítulo"/>
          <p:cNvSpPr txBox="1">
            <a:spLocks/>
          </p:cNvSpPr>
          <p:nvPr/>
        </p:nvSpPr>
        <p:spPr>
          <a:xfrm>
            <a:off x="-108520" y="44624"/>
            <a:ext cx="324036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b="1" i="1" dirty="0" smtClean="0">
                <a:solidFill>
                  <a:srgbClr val="002060"/>
                </a:solidFill>
              </a:rPr>
              <a:t>INVESTIGACION DE MERCADO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158" y="1571612"/>
            <a:ext cx="371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</a:rPr>
              <a:t>Medios de comunicación por los que se informaría de Salas de Té</a:t>
            </a:r>
            <a:endParaRPr lang="es-EC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572000" y="15001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</a:rPr>
              <a:t>Aspectos importantes y muy importantes que se deben considerar en una Sala de Té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500034" y="2357430"/>
          <a:ext cx="3643337" cy="1571635"/>
        </p:xfrm>
        <a:graphic>
          <a:graphicData uri="http://schemas.openxmlformats.org/drawingml/2006/table">
            <a:tbl>
              <a:tblPr/>
              <a:tblGrid>
                <a:gridCol w="1286681"/>
                <a:gridCol w="785552"/>
                <a:gridCol w="785552"/>
                <a:gridCol w="785552"/>
              </a:tblGrid>
              <a:tr h="46159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Medios de comunicación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Alto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Medio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Bajo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1980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Televisión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1980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Revistas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1980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Redes Sociales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1980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Radio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308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E-mail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14282" y="4071942"/>
            <a:ext cx="450059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4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E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n promedio a un 58% de las personas encuestadas les gustaría saber de salas de té por televisión, un promedio de 38% respondieron que los informativos sean por redes sociales, un 24% por radio, 17% por e-mail y un 12% por revistas.</a:t>
            </a: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13" name="4 Gráfico"/>
          <p:cNvGraphicFramePr/>
          <p:nvPr/>
        </p:nvGraphicFramePr>
        <p:xfrm>
          <a:off x="4857752" y="2143116"/>
          <a:ext cx="4286248" cy="2724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13 Rectángulo"/>
          <p:cNvSpPr/>
          <p:nvPr/>
        </p:nvSpPr>
        <p:spPr>
          <a:xfrm>
            <a:off x="4857752" y="4714884"/>
            <a:ext cx="4357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 smtClean="0">
                <a:solidFill>
                  <a:schemeClr val="bg1">
                    <a:lumMod val="95000"/>
                  </a:schemeClr>
                </a:solidFill>
              </a:rPr>
              <a:t>Parqueaderos y conversatorios muestran menores puntos porcentuales; sin embargo, presentan mayor relevancia en el estrato alto</a:t>
            </a:r>
            <a:endParaRPr lang="es-EC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2771800" y="-22824"/>
            <a:ext cx="4802306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Resultado Encuestas: Análisis Cruzado Variables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-108520" y="44624"/>
            <a:ext cx="324036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b="1" i="1" dirty="0" smtClean="0">
                <a:solidFill>
                  <a:srgbClr val="002060"/>
                </a:solidFill>
              </a:rPr>
              <a:t>INVESTIGACION DE MERCADO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86116" y="357166"/>
            <a:ext cx="3714776" cy="571504"/>
          </a:xfrm>
        </p:spPr>
        <p:txBody>
          <a:bodyPr>
            <a:no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Tipos de Té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849694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428596" y="1260447"/>
            <a:ext cx="77153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C" sz="1400" dirty="0" smtClean="0">
                <a:solidFill>
                  <a:schemeClr val="bg1">
                    <a:lumMod val="95000"/>
                  </a:schemeClr>
                </a:solidFill>
              </a:rPr>
              <a:t>En un inicio se construyó una </a:t>
            </a:r>
            <a:r>
              <a:rPr lang="es-EC" sz="1400" b="1" i="1" dirty="0" smtClean="0">
                <a:solidFill>
                  <a:schemeClr val="bg1">
                    <a:lumMod val="95000"/>
                  </a:schemeClr>
                </a:solidFill>
              </a:rPr>
              <a:t>Tabla de Contingencia</a:t>
            </a:r>
            <a:r>
              <a:rPr lang="es-EC" sz="1400" dirty="0" smtClean="0">
                <a:solidFill>
                  <a:schemeClr val="bg1">
                    <a:lumMod val="95000"/>
                  </a:schemeClr>
                </a:solidFill>
              </a:rPr>
              <a:t> que solo identifica posibles relaciones entre dos variables. Debido a que en la realidad un fenómeno como el del mercado puede tener relación con más de dos variables simultáneas, se utilizó una técnica estadística  llamada </a:t>
            </a:r>
            <a:r>
              <a:rPr lang="es-EC" sz="1400" b="1" i="1" dirty="0" smtClean="0">
                <a:solidFill>
                  <a:schemeClr val="bg1">
                    <a:lumMod val="95000"/>
                  </a:schemeClr>
                </a:solidFill>
              </a:rPr>
              <a:t>Análisis de Correspondencia Múltiple.</a:t>
            </a:r>
            <a:endParaRPr lang="es-EC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7106" name="Imagen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071678"/>
            <a:ext cx="5208602" cy="368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" name="9 Rectángulo"/>
          <p:cNvSpPr/>
          <p:nvPr/>
        </p:nvSpPr>
        <p:spPr>
          <a:xfrm>
            <a:off x="214282" y="2249283"/>
            <a:ext cx="335758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Clr>
                <a:srgbClr val="C00000"/>
              </a:buClr>
              <a:buFont typeface="Wingdings" pitchFamily="2" charset="2"/>
              <a:buChar char="ü"/>
            </a:pPr>
            <a:r>
              <a:rPr lang="es-EC" sz="1400" dirty="0" smtClean="0">
                <a:solidFill>
                  <a:schemeClr val="bg1">
                    <a:lumMod val="95000"/>
                  </a:schemeClr>
                </a:solidFill>
              </a:rPr>
              <a:t> El género femenino prefiere consumir té negro o aromatizado en un estado caliente y con una frecuencia semanal u ocasional (conocimiento salas de té). 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es-EC" sz="1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176213" indent="-176213">
              <a:buClr>
                <a:srgbClr val="C00000"/>
              </a:buClr>
              <a:buFont typeface="Wingdings" pitchFamily="2" charset="2"/>
              <a:buChar char="ü"/>
            </a:pPr>
            <a:r>
              <a:rPr lang="es-EC" sz="1400" dirty="0" smtClean="0">
                <a:solidFill>
                  <a:schemeClr val="bg1">
                    <a:lumMod val="95000"/>
                  </a:schemeClr>
                </a:solidFill>
              </a:rPr>
              <a:t> El género masculino prefiere tomar té en estado frío, y no tiene preferencia por un sabor específico. (desconocimiento salas de té). 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es-EC" sz="1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176213" indent="-176213">
              <a:buClr>
                <a:srgbClr val="C00000"/>
              </a:buClr>
              <a:buFont typeface="Wingdings" pitchFamily="2" charset="2"/>
              <a:buChar char="ü"/>
            </a:pPr>
            <a:r>
              <a:rPr lang="es-EC" sz="1400" dirty="0" smtClean="0">
                <a:solidFill>
                  <a:schemeClr val="bg1">
                    <a:lumMod val="95000"/>
                  </a:schemeClr>
                </a:solidFill>
              </a:rPr>
              <a:t> En el estrato medio la preferencia de consumo es frecuentemente diaria o mensual.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es-EC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2771800" y="357166"/>
            <a:ext cx="4802306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Correspondencia</a:t>
            </a:r>
            <a:r>
              <a:rPr kumimoji="0" lang="es-ES" sz="3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Múltiple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-108520" y="44624"/>
            <a:ext cx="324036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b="1" i="1" dirty="0" smtClean="0">
                <a:solidFill>
                  <a:srgbClr val="002060"/>
                </a:solidFill>
              </a:rPr>
              <a:t>INVESTIGACION DE MERCADO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Elipse">
            <a:hlinkClick r:id="rId4" action="ppaction://hlinksldjump"/>
          </p:cNvPr>
          <p:cNvSpPr/>
          <p:nvPr/>
        </p:nvSpPr>
        <p:spPr>
          <a:xfrm>
            <a:off x="4714876" y="6215082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71800" y="357166"/>
            <a:ext cx="4802306" cy="571504"/>
          </a:xfrm>
        </p:spPr>
        <p:txBody>
          <a:bodyPr>
            <a:noAutofit/>
          </a:bodyPr>
          <a:lstStyle/>
          <a:p>
            <a:r>
              <a:rPr lang="es-ES" sz="3000" b="1" dirty="0" smtClean="0">
                <a:solidFill>
                  <a:srgbClr val="C00000"/>
                </a:solidFill>
              </a:rPr>
              <a:t>Conclusiones Encuesta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4" name="2 Subtítulo">
            <a:hlinkClick r:id="rId3" action="ppaction://hlinksldjump"/>
          </p:cNvPr>
          <p:cNvSpPr txBox="1">
            <a:spLocks/>
          </p:cNvSpPr>
          <p:nvPr/>
        </p:nvSpPr>
        <p:spPr>
          <a:xfrm>
            <a:off x="-108520" y="44624"/>
            <a:ext cx="324036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b="1" i="1" dirty="0" smtClean="0">
                <a:solidFill>
                  <a:srgbClr val="002060"/>
                </a:solidFill>
              </a:rPr>
              <a:t>INVESTIGACION DE MERCADO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251520" y="1196752"/>
            <a:ext cx="8640960" cy="3816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65113" lvl="0" indent="-265113">
              <a:buClr>
                <a:srgbClr val="C00000"/>
              </a:buClr>
              <a:buFont typeface="Wingdings" pitchFamily="2" charset="2"/>
              <a:buChar char="Ø"/>
            </a:pPr>
            <a:r>
              <a:rPr lang="es-EC" dirty="0" smtClean="0">
                <a:solidFill>
                  <a:schemeClr val="bg1"/>
                </a:solidFill>
              </a:rPr>
              <a:t>A pesar que el consumo de té no distingue clases sociales, es el estrato social alto y medio quienes en su mayoría indican conocer sobre salas de té y por lo tanto es el segmento a quienes estará </a:t>
            </a:r>
            <a:r>
              <a:rPr lang="es-EC" smtClean="0">
                <a:solidFill>
                  <a:schemeClr val="bg1"/>
                </a:solidFill>
              </a:rPr>
              <a:t>dirigido el </a:t>
            </a:r>
            <a:r>
              <a:rPr lang="es-EC" dirty="0" smtClean="0">
                <a:solidFill>
                  <a:schemeClr val="bg1"/>
                </a:solidFill>
              </a:rPr>
              <a:t>negocio propuesto.</a:t>
            </a:r>
          </a:p>
          <a:p>
            <a:pPr marL="265113" lvl="0" indent="-265113">
              <a:buClr>
                <a:srgbClr val="C00000"/>
              </a:buClr>
              <a:buFont typeface="Wingdings" pitchFamily="2" charset="2"/>
              <a:buChar char="Ø"/>
            </a:pPr>
            <a:endParaRPr lang="es-EC" dirty="0" smtClean="0">
              <a:solidFill>
                <a:schemeClr val="bg1"/>
              </a:solidFill>
            </a:endParaRPr>
          </a:p>
          <a:p>
            <a:pPr marL="265113" lvl="0" indent="-265113">
              <a:buClr>
                <a:srgbClr val="C00000"/>
              </a:buClr>
              <a:buFont typeface="Wingdings" pitchFamily="2" charset="2"/>
              <a:buChar char="Ø"/>
            </a:pPr>
            <a:r>
              <a:rPr kumimoji="0" lang="es-ES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s-EC" dirty="0" smtClean="0">
                <a:solidFill>
                  <a:schemeClr val="bg1"/>
                </a:solidFill>
              </a:rPr>
              <a:t>Sobre los tipo de té de preferencia se evidencia que los más conocidos y en los cuales se deberá poner mayor énfasis para comercializar con sus diferentes variedades son los té negro y aromatizados.</a:t>
            </a:r>
          </a:p>
          <a:p>
            <a:pPr marL="265113" lvl="0" indent="-265113">
              <a:buClr>
                <a:srgbClr val="C00000"/>
              </a:buClr>
              <a:buFont typeface="Wingdings" pitchFamily="2" charset="2"/>
              <a:buChar char="Ø"/>
            </a:pPr>
            <a:endParaRPr lang="es-EC" dirty="0" smtClean="0">
              <a:solidFill>
                <a:schemeClr val="bg1"/>
              </a:solidFill>
            </a:endParaRPr>
          </a:p>
          <a:p>
            <a:pPr marL="265113" lvl="0" indent="-265113">
              <a:buClr>
                <a:srgbClr val="C00000"/>
              </a:buClr>
              <a:buFont typeface="Wingdings" pitchFamily="2" charset="2"/>
              <a:buChar char="Ø"/>
            </a:pPr>
            <a:r>
              <a:rPr lang="es-EC" dirty="0" smtClean="0">
                <a:solidFill>
                  <a:schemeClr val="bg1"/>
                </a:solidFill>
              </a:rPr>
              <a:t>En las  salas de té visitadas, se pudo comprobar que una persona puede consumir hasta 3 tazas de té al mismo precio, información que se pudo corroborar con el promedio de consumo que se obtuvo de las encuestas realizadas.</a:t>
            </a:r>
          </a:p>
          <a:p>
            <a:pPr marL="265113" lvl="0" indent="-265113">
              <a:buClr>
                <a:srgbClr val="C00000"/>
              </a:buClr>
              <a:buFont typeface="Wingdings" pitchFamily="2" charset="2"/>
              <a:buChar char="Ø"/>
            </a:pPr>
            <a:endParaRPr lang="es-EC" dirty="0" smtClean="0">
              <a:solidFill>
                <a:schemeClr val="bg1"/>
              </a:solidFill>
            </a:endParaRPr>
          </a:p>
          <a:p>
            <a:pPr marL="265113" lvl="0" indent="-265113">
              <a:buClr>
                <a:srgbClr val="C00000"/>
              </a:buClr>
              <a:buFont typeface="Wingdings" pitchFamily="2" charset="2"/>
              <a:buChar char="Ø"/>
            </a:pPr>
            <a:r>
              <a:rPr lang="es-EC" dirty="0" smtClean="0">
                <a:solidFill>
                  <a:schemeClr val="bg1"/>
                </a:solidFill>
              </a:rPr>
              <a:t>Para dar cumplimiento a las necesidades expuestas por los potenciales consumidores sobre la preferencia de consumir té en bolsitas de papel y en botella (líquido), la sala de té a implementarse ofertará el té al granel en bolsas de papel especiales para su uso.</a:t>
            </a:r>
            <a:endParaRPr kumimoji="0" lang="es-ES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/>
        </p:nvGraphicFramePr>
        <p:xfrm>
          <a:off x="928662" y="1214422"/>
          <a:ext cx="7643866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2 Subtítulo"/>
          <p:cNvSpPr txBox="1">
            <a:spLocks/>
          </p:cNvSpPr>
          <p:nvPr/>
        </p:nvSpPr>
        <p:spPr>
          <a:xfrm>
            <a:off x="2771800" y="357166"/>
            <a:ext cx="4802306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Conclusiones Entrevistas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-108520" y="44624"/>
            <a:ext cx="324036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b="1" i="1" dirty="0" smtClean="0">
                <a:solidFill>
                  <a:srgbClr val="002060"/>
                </a:solidFill>
              </a:rPr>
              <a:t>INVESTIGACION DE MERCADO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71800" y="428604"/>
            <a:ext cx="4802306" cy="571504"/>
          </a:xfrm>
        </p:spPr>
        <p:txBody>
          <a:bodyPr>
            <a:noAutofit/>
          </a:bodyPr>
          <a:lstStyle/>
          <a:p>
            <a:r>
              <a:rPr lang="es-ES" sz="3000" b="1" dirty="0" smtClean="0">
                <a:solidFill>
                  <a:srgbClr val="C00000"/>
                </a:solidFill>
              </a:rPr>
              <a:t>Conclusiones Focus Group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-108520" y="44624"/>
            <a:ext cx="324036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b="1" i="1" dirty="0" smtClean="0">
                <a:solidFill>
                  <a:srgbClr val="002060"/>
                </a:solidFill>
              </a:rPr>
              <a:t>INVESTIGACION DE MERCADO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683568" y="1723038"/>
          <a:ext cx="7992888" cy="3866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539552" y="1156682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 smtClean="0">
                <a:solidFill>
                  <a:schemeClr val="bg1"/>
                </a:solidFill>
              </a:rPr>
              <a:t>Producto del Focus Group se puede identificar que:</a:t>
            </a:r>
            <a:endParaRPr lang="es-ES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86050" y="428604"/>
            <a:ext cx="4786346" cy="428628"/>
          </a:xfrm>
        </p:spPr>
        <p:txBody>
          <a:bodyPr>
            <a:noAutofit/>
          </a:bodyPr>
          <a:lstStyle/>
          <a:p>
            <a:pPr lvl="0"/>
            <a:r>
              <a:rPr lang="es-EC" sz="3000" b="1" dirty="0" smtClean="0">
                <a:solidFill>
                  <a:srgbClr val="C00000"/>
                </a:solidFill>
              </a:rPr>
              <a:t>Comprobación Hipótesis</a:t>
            </a:r>
            <a:endParaRPr lang="es-EC" sz="3000" b="1" dirty="0">
              <a:solidFill>
                <a:srgbClr val="C0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786182" y="1285860"/>
            <a:ext cx="500066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b="1" i="1" u="sng" dirty="0" smtClean="0">
                <a:solidFill>
                  <a:srgbClr val="002060"/>
                </a:solidFill>
              </a:rPr>
              <a:t>Regla de decisión:</a:t>
            </a:r>
            <a:r>
              <a:rPr lang="es-EC" sz="1400" b="1" i="1" dirty="0" smtClean="0">
                <a:solidFill>
                  <a:srgbClr val="002060"/>
                </a:solidFill>
              </a:rPr>
              <a:t> </a:t>
            </a:r>
            <a:r>
              <a:rPr lang="es-EC" sz="1400" b="1" i="1" dirty="0" smtClean="0">
                <a:solidFill>
                  <a:srgbClr val="002060"/>
                </a:solidFill>
              </a:rPr>
              <a:t> Se acepta hipótesis nula</a:t>
            </a:r>
            <a:endParaRPr lang="es-EC" sz="1400" b="1" i="1" dirty="0" smtClean="0">
              <a:solidFill>
                <a:srgbClr val="002060"/>
              </a:solidFill>
            </a:endParaRPr>
          </a:p>
          <a:p>
            <a:pPr algn="just"/>
            <a:endParaRPr lang="es-EC" sz="700" dirty="0" smtClean="0">
              <a:solidFill>
                <a:schemeClr val="bg1"/>
              </a:solidFill>
            </a:endParaRPr>
          </a:p>
          <a:p>
            <a:pPr algn="just"/>
            <a:r>
              <a:rPr lang="es-EC" sz="1400" b="1" i="1" dirty="0" smtClean="0">
                <a:solidFill>
                  <a:srgbClr val="C00000"/>
                </a:solidFill>
              </a:rPr>
              <a:t>H</a:t>
            </a:r>
            <a:r>
              <a:rPr lang="es-EC" sz="1400" b="1" i="1" baseline="-25000" dirty="0" smtClean="0">
                <a:solidFill>
                  <a:srgbClr val="C00000"/>
                </a:solidFill>
              </a:rPr>
              <a:t>0 =  </a:t>
            </a:r>
            <a:r>
              <a:rPr lang="es-EC" sz="1400" b="1" dirty="0" smtClean="0">
                <a:solidFill>
                  <a:srgbClr val="C00000"/>
                </a:solidFill>
              </a:rPr>
              <a:t>No existe diferencia significativa en el consumo de Té, de acuerdo al género de los habitantes de </a:t>
            </a:r>
            <a:r>
              <a:rPr lang="es-EC" sz="1400" b="1" dirty="0" smtClean="0">
                <a:solidFill>
                  <a:srgbClr val="C00000"/>
                </a:solidFill>
              </a:rPr>
              <a:t>Quito</a:t>
            </a:r>
          </a:p>
          <a:p>
            <a:pPr algn="just"/>
            <a:r>
              <a:rPr lang="es-EC" sz="1400" i="1" dirty="0" smtClean="0"/>
              <a:t>H</a:t>
            </a:r>
            <a:r>
              <a:rPr lang="es-EC" sz="1400" i="1" baseline="-25000" dirty="0" smtClean="0"/>
              <a:t>1 =</a:t>
            </a:r>
            <a:r>
              <a:rPr lang="es-EC" sz="1400" i="1" dirty="0" smtClean="0"/>
              <a:t> </a:t>
            </a:r>
            <a:r>
              <a:rPr lang="es-EC" sz="1400" dirty="0" smtClean="0"/>
              <a:t>Existe diferencia significativa en el consumo de Té, de acuerdo al género de los habitantes de Quito</a:t>
            </a:r>
            <a:endParaRPr lang="es-EC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214282" y="1214422"/>
          <a:ext cx="335758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Rectángulo"/>
          <p:cNvSpPr/>
          <p:nvPr/>
        </p:nvSpPr>
        <p:spPr>
          <a:xfrm>
            <a:off x="3786182" y="2857496"/>
            <a:ext cx="485778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b="1" i="1" u="sng" dirty="0" smtClean="0">
                <a:solidFill>
                  <a:srgbClr val="002060"/>
                </a:solidFill>
              </a:rPr>
              <a:t>Regla de decisión:</a:t>
            </a:r>
            <a:r>
              <a:rPr lang="es-EC" sz="1400" b="1" i="1" dirty="0" smtClean="0">
                <a:solidFill>
                  <a:srgbClr val="002060"/>
                </a:solidFill>
              </a:rPr>
              <a:t> </a:t>
            </a:r>
            <a:r>
              <a:rPr lang="es-EC" sz="1400" b="1" i="1" dirty="0" smtClean="0">
                <a:solidFill>
                  <a:srgbClr val="002060"/>
                </a:solidFill>
              </a:rPr>
              <a:t>Se acepta hipótesis nula</a:t>
            </a:r>
            <a:endParaRPr lang="es-EC" sz="1400" b="1" i="1" dirty="0" smtClean="0">
              <a:solidFill>
                <a:srgbClr val="002060"/>
              </a:solidFill>
            </a:endParaRPr>
          </a:p>
          <a:p>
            <a:pPr algn="just"/>
            <a:endParaRPr lang="es-EC" sz="700" b="1" dirty="0" smtClean="0">
              <a:solidFill>
                <a:srgbClr val="C00000"/>
              </a:solidFill>
            </a:endParaRPr>
          </a:p>
          <a:p>
            <a:pPr algn="just"/>
            <a:r>
              <a:rPr lang="es-EC" sz="1400" b="1" i="1" dirty="0" smtClean="0">
                <a:solidFill>
                  <a:srgbClr val="C00000"/>
                </a:solidFill>
              </a:rPr>
              <a:t>H</a:t>
            </a:r>
            <a:r>
              <a:rPr lang="es-EC" sz="1400" b="1" i="1" baseline="-25000" dirty="0" smtClean="0">
                <a:solidFill>
                  <a:srgbClr val="C00000"/>
                </a:solidFill>
              </a:rPr>
              <a:t>0 = </a:t>
            </a:r>
            <a:r>
              <a:rPr lang="es-EC" sz="1400" b="1" dirty="0" smtClean="0">
                <a:solidFill>
                  <a:srgbClr val="C00000"/>
                </a:solidFill>
              </a:rPr>
              <a:t>Por lo menos el 50% de los habitantes de Quito que  consumen té, acudirían a una sala de </a:t>
            </a:r>
            <a:r>
              <a:rPr lang="es-EC" sz="1400" b="1" dirty="0" smtClean="0">
                <a:solidFill>
                  <a:srgbClr val="C00000"/>
                </a:solidFill>
              </a:rPr>
              <a:t>té.</a:t>
            </a:r>
          </a:p>
          <a:p>
            <a:pPr algn="just"/>
            <a:r>
              <a:rPr lang="es-EC" sz="1400" i="1" dirty="0" smtClean="0"/>
              <a:t>H</a:t>
            </a:r>
            <a:r>
              <a:rPr lang="es-EC" sz="1400" i="1" baseline="-25000" dirty="0" smtClean="0"/>
              <a:t>1 = </a:t>
            </a:r>
            <a:r>
              <a:rPr lang="es-EC" sz="1400" dirty="0" smtClean="0"/>
              <a:t>Menos del 50% de los habitantes de Quito que consumen té, acudirían a una sala de té</a:t>
            </a:r>
            <a:endParaRPr lang="es-EC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9" name="8 Diagrama"/>
          <p:cNvGraphicFramePr/>
          <p:nvPr/>
        </p:nvGraphicFramePr>
        <p:xfrm>
          <a:off x="142876" y="2786058"/>
          <a:ext cx="3571868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9 Rectángulo"/>
          <p:cNvSpPr/>
          <p:nvPr/>
        </p:nvSpPr>
        <p:spPr>
          <a:xfrm>
            <a:off x="3786150" y="4357694"/>
            <a:ext cx="485778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b="1" i="1" u="sng" dirty="0" smtClean="0">
                <a:solidFill>
                  <a:srgbClr val="002060"/>
                </a:solidFill>
              </a:rPr>
              <a:t>Regla de decisión:</a:t>
            </a:r>
            <a:r>
              <a:rPr lang="es-EC" sz="1400" b="1" i="1" dirty="0" smtClean="0">
                <a:solidFill>
                  <a:srgbClr val="002060"/>
                </a:solidFill>
              </a:rPr>
              <a:t> </a:t>
            </a:r>
            <a:r>
              <a:rPr lang="es-EC" sz="1400" b="1" i="1" dirty="0" smtClean="0">
                <a:solidFill>
                  <a:srgbClr val="002060"/>
                </a:solidFill>
              </a:rPr>
              <a:t>Se rechaza la hipótesis nula</a:t>
            </a:r>
            <a:endParaRPr lang="es-EC" sz="1400" b="1" i="1" dirty="0" smtClean="0">
              <a:solidFill>
                <a:srgbClr val="002060"/>
              </a:solidFill>
            </a:endParaRPr>
          </a:p>
          <a:p>
            <a:pPr algn="just"/>
            <a:endParaRPr lang="es-EC" sz="700" dirty="0" smtClean="0">
              <a:solidFill>
                <a:schemeClr val="bg1"/>
              </a:solidFill>
            </a:endParaRPr>
          </a:p>
          <a:p>
            <a:pPr algn="just"/>
            <a:r>
              <a:rPr lang="es-EC" sz="1400" dirty="0" smtClean="0"/>
              <a:t>H</a:t>
            </a:r>
            <a:r>
              <a:rPr lang="es-EC" sz="1400" baseline="-25000" dirty="0" smtClean="0"/>
              <a:t>0 = </a:t>
            </a:r>
            <a:r>
              <a:rPr lang="es-EC" sz="1400" dirty="0" smtClean="0"/>
              <a:t>No existe mayor porcentaje de habitantes de estrato alto en Quito que conocen la existencia de Salas de </a:t>
            </a:r>
            <a:r>
              <a:rPr lang="es-EC" sz="1400" dirty="0" smtClean="0"/>
              <a:t>Té.</a:t>
            </a:r>
          </a:p>
          <a:p>
            <a:pPr algn="just"/>
            <a:r>
              <a:rPr lang="es-EC" sz="1400" b="1" dirty="0" smtClean="0">
                <a:solidFill>
                  <a:srgbClr val="C00000"/>
                </a:solidFill>
              </a:rPr>
              <a:t>H</a:t>
            </a:r>
            <a:r>
              <a:rPr lang="es-EC" sz="1400" b="1" baseline="-25000" dirty="0" smtClean="0">
                <a:solidFill>
                  <a:srgbClr val="C00000"/>
                </a:solidFill>
              </a:rPr>
              <a:t>1 = </a:t>
            </a:r>
            <a:r>
              <a:rPr lang="es-EC" sz="1400" b="1" dirty="0" smtClean="0">
                <a:solidFill>
                  <a:srgbClr val="C00000"/>
                </a:solidFill>
              </a:rPr>
              <a:t>Existe mayor porcentaje de habitantes de estrato alto en Quito que conocen la existencia de Salas de </a:t>
            </a:r>
            <a:r>
              <a:rPr lang="es-EC" sz="1400" b="1" dirty="0" smtClean="0">
                <a:solidFill>
                  <a:srgbClr val="C00000"/>
                </a:solidFill>
              </a:rPr>
              <a:t>Té</a:t>
            </a:r>
            <a:endParaRPr lang="es-EC" sz="1400" b="1" dirty="0">
              <a:solidFill>
                <a:srgbClr val="C00000"/>
              </a:solidFill>
            </a:endParaRPr>
          </a:p>
        </p:txBody>
      </p:sp>
      <p:graphicFrame>
        <p:nvGraphicFramePr>
          <p:cNvPr id="11" name="10 Diagrama"/>
          <p:cNvGraphicFramePr/>
          <p:nvPr/>
        </p:nvGraphicFramePr>
        <p:xfrm>
          <a:off x="142844" y="4286256"/>
          <a:ext cx="3571900" cy="121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14612" y="428604"/>
            <a:ext cx="4786346" cy="428628"/>
          </a:xfrm>
        </p:spPr>
        <p:txBody>
          <a:bodyPr>
            <a:noAutofit/>
          </a:bodyPr>
          <a:lstStyle/>
          <a:p>
            <a:pPr lvl="0"/>
            <a:r>
              <a:rPr lang="es-EC" sz="3000" b="1" dirty="0" smtClean="0">
                <a:solidFill>
                  <a:srgbClr val="C00000"/>
                </a:solidFill>
              </a:rPr>
              <a:t>Modelo de Gestión</a:t>
            </a:r>
            <a:endParaRPr lang="es-EC" sz="3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857224" y="1714488"/>
          <a:ext cx="7858180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000100" y="1149478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Esquema o marco de referencia para la administración de una empresa y/o proyecto.</a:t>
            </a:r>
            <a:endParaRPr lang="es-EC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86050" y="428604"/>
            <a:ext cx="4786346" cy="428628"/>
          </a:xfrm>
        </p:spPr>
        <p:txBody>
          <a:bodyPr>
            <a:noAutofit/>
          </a:bodyPr>
          <a:lstStyle/>
          <a:p>
            <a:pPr lvl="0"/>
            <a:r>
              <a:rPr lang="es-EC" sz="3000" b="1" dirty="0" smtClean="0">
                <a:solidFill>
                  <a:srgbClr val="C00000"/>
                </a:solidFill>
              </a:rPr>
              <a:t>Organización Empresarial</a:t>
            </a:r>
            <a:endParaRPr lang="es-EC" sz="3000" b="1" dirty="0">
              <a:solidFill>
                <a:srgbClr val="C00000"/>
              </a:solidFill>
            </a:endParaRPr>
          </a:p>
        </p:txBody>
      </p:sp>
      <p:sp>
        <p:nvSpPr>
          <p:cNvPr id="8" name="7 Cinta perforada"/>
          <p:cNvSpPr/>
          <p:nvPr/>
        </p:nvSpPr>
        <p:spPr>
          <a:xfrm>
            <a:off x="357158" y="1428736"/>
            <a:ext cx="4429156" cy="2286016"/>
          </a:xfrm>
          <a:prstGeom prst="flowChartPunchedTap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600" dirty="0" smtClean="0"/>
          </a:p>
          <a:p>
            <a:pPr algn="ctr"/>
            <a:r>
              <a:rPr lang="es-EC" sz="1600" dirty="0" smtClean="0"/>
              <a:t>Comercializar té gourmet y difundir el consumo del mismo como una bebida de tradición cultural en el mundo, así como los beneficios para la salud que esta bebida ofrece</a:t>
            </a:r>
          </a:p>
          <a:p>
            <a:pPr algn="ctr"/>
            <a:endParaRPr lang="es-EC" sz="1600" dirty="0"/>
          </a:p>
        </p:txBody>
      </p:sp>
      <p:sp>
        <p:nvSpPr>
          <p:cNvPr id="9" name="8 Cinta perforada"/>
          <p:cNvSpPr/>
          <p:nvPr/>
        </p:nvSpPr>
        <p:spPr>
          <a:xfrm>
            <a:off x="3929058" y="3786190"/>
            <a:ext cx="4429156" cy="2214578"/>
          </a:xfrm>
          <a:prstGeom prst="flowChartPunchedTap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En 2 años seremos reconocidos como líderes en la comercialización de té gourmet por los segmentos atendidos promoviendo una cultura de consumo y conocimiento de los beneficios del té que resulta en un incremento del volumen de ventas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000100" y="1385816"/>
            <a:ext cx="12858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accent1">
                    <a:lumMod val="50000"/>
                  </a:schemeClr>
                </a:solidFill>
              </a:rPr>
              <a:t>MISION:</a:t>
            </a:r>
            <a:endParaRPr lang="es-EC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429124" y="3786190"/>
            <a:ext cx="12858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accent1">
                    <a:lumMod val="50000"/>
                  </a:schemeClr>
                </a:solidFill>
              </a:rPr>
              <a:t>VISION:</a:t>
            </a:r>
            <a:endParaRPr lang="es-EC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mvelez\Pictures\mision vis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103631"/>
            <a:ext cx="2896873" cy="2896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57488" y="428604"/>
            <a:ext cx="4786346" cy="428628"/>
          </a:xfrm>
        </p:spPr>
        <p:txBody>
          <a:bodyPr>
            <a:noAutofit/>
          </a:bodyPr>
          <a:lstStyle/>
          <a:p>
            <a:pPr lvl="0"/>
            <a:r>
              <a:rPr lang="es-EC" sz="3000" b="1" dirty="0" smtClean="0">
                <a:solidFill>
                  <a:srgbClr val="C00000"/>
                </a:solidFill>
              </a:rPr>
              <a:t>Organización Empresarial</a:t>
            </a:r>
            <a:endParaRPr lang="es-EC" sz="3000" b="1" dirty="0">
              <a:solidFill>
                <a:srgbClr val="C00000"/>
              </a:solidFill>
            </a:endParaRPr>
          </a:p>
        </p:txBody>
      </p:sp>
      <p:sp>
        <p:nvSpPr>
          <p:cNvPr id="5" name="4 Elipse"/>
          <p:cNvSpPr/>
          <p:nvPr/>
        </p:nvSpPr>
        <p:spPr>
          <a:xfrm>
            <a:off x="3428992" y="2928934"/>
            <a:ext cx="2286016" cy="114300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Principios y Valores Corporativos</a:t>
            </a:r>
            <a:endParaRPr lang="es-EC" b="1" dirty="0"/>
          </a:p>
        </p:txBody>
      </p:sp>
      <p:sp>
        <p:nvSpPr>
          <p:cNvPr id="10" name="9 Elipse"/>
          <p:cNvSpPr/>
          <p:nvPr/>
        </p:nvSpPr>
        <p:spPr>
          <a:xfrm>
            <a:off x="4500562" y="4786322"/>
            <a:ext cx="214314" cy="21431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Elipse"/>
          <p:cNvSpPr/>
          <p:nvPr/>
        </p:nvSpPr>
        <p:spPr>
          <a:xfrm>
            <a:off x="3000364" y="2428868"/>
            <a:ext cx="214314" cy="21431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Elipse"/>
          <p:cNvSpPr/>
          <p:nvPr/>
        </p:nvSpPr>
        <p:spPr>
          <a:xfrm>
            <a:off x="2428860" y="3357562"/>
            <a:ext cx="214314" cy="21431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Elipse"/>
          <p:cNvSpPr/>
          <p:nvPr/>
        </p:nvSpPr>
        <p:spPr>
          <a:xfrm>
            <a:off x="3071802" y="4357694"/>
            <a:ext cx="214314" cy="21431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Elipse"/>
          <p:cNvSpPr/>
          <p:nvPr/>
        </p:nvSpPr>
        <p:spPr>
          <a:xfrm>
            <a:off x="5786446" y="4357694"/>
            <a:ext cx="214314" cy="21431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Elipse"/>
          <p:cNvSpPr/>
          <p:nvPr/>
        </p:nvSpPr>
        <p:spPr>
          <a:xfrm>
            <a:off x="6500826" y="3429000"/>
            <a:ext cx="214314" cy="21431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Elipse"/>
          <p:cNvSpPr/>
          <p:nvPr/>
        </p:nvSpPr>
        <p:spPr>
          <a:xfrm>
            <a:off x="6000760" y="2500306"/>
            <a:ext cx="214314" cy="21431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17 Elipse"/>
          <p:cNvSpPr/>
          <p:nvPr/>
        </p:nvSpPr>
        <p:spPr>
          <a:xfrm>
            <a:off x="4500562" y="2000240"/>
            <a:ext cx="214314" cy="21431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0" name="19 Conector recto de flecha"/>
          <p:cNvCxnSpPr/>
          <p:nvPr/>
        </p:nvCxnSpPr>
        <p:spPr>
          <a:xfrm>
            <a:off x="2714612" y="3500438"/>
            <a:ext cx="642942" cy="1588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3286116" y="2643182"/>
            <a:ext cx="500066" cy="35719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rot="10800000">
            <a:off x="5214942" y="4000504"/>
            <a:ext cx="500066" cy="35719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flipV="1">
            <a:off x="3357554" y="4000504"/>
            <a:ext cx="500066" cy="428628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 rot="5400000">
            <a:off x="4287042" y="2570950"/>
            <a:ext cx="571504" cy="1588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 rot="5400000" flipH="1" flipV="1">
            <a:off x="4287042" y="4429132"/>
            <a:ext cx="570710" cy="794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 rot="10800000" flipV="1">
            <a:off x="5786446" y="3500438"/>
            <a:ext cx="642942" cy="1588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 rot="10800000" flipV="1">
            <a:off x="5429256" y="2714619"/>
            <a:ext cx="500066" cy="35719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CuadroTexto"/>
          <p:cNvSpPr txBox="1"/>
          <p:nvPr/>
        </p:nvSpPr>
        <p:spPr>
          <a:xfrm>
            <a:off x="3754895" y="1630908"/>
            <a:ext cx="174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Responsabilidad</a:t>
            </a:r>
            <a:endParaRPr lang="es-EC" b="1" dirty="0"/>
          </a:p>
        </p:txBody>
      </p:sp>
      <p:sp>
        <p:nvSpPr>
          <p:cNvPr id="36" name="35 CuadroTexto"/>
          <p:cNvSpPr txBox="1"/>
          <p:nvPr/>
        </p:nvSpPr>
        <p:spPr>
          <a:xfrm>
            <a:off x="6215074" y="2285992"/>
            <a:ext cx="13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Puntualidad</a:t>
            </a:r>
            <a:endParaRPr lang="es-EC" b="1" dirty="0"/>
          </a:p>
        </p:txBody>
      </p:sp>
      <p:sp>
        <p:nvSpPr>
          <p:cNvPr id="37" name="36 CuadroTexto"/>
          <p:cNvSpPr txBox="1"/>
          <p:nvPr/>
        </p:nvSpPr>
        <p:spPr>
          <a:xfrm>
            <a:off x="6715140" y="3286124"/>
            <a:ext cx="1278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Honestidad</a:t>
            </a:r>
            <a:endParaRPr lang="es-EC" b="1" dirty="0"/>
          </a:p>
        </p:txBody>
      </p:sp>
      <p:sp>
        <p:nvSpPr>
          <p:cNvPr id="38" name="37 CuadroTexto"/>
          <p:cNvSpPr txBox="1"/>
          <p:nvPr/>
        </p:nvSpPr>
        <p:spPr>
          <a:xfrm>
            <a:off x="2186760" y="4429132"/>
            <a:ext cx="956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Respeto</a:t>
            </a:r>
            <a:endParaRPr lang="es-EC" b="1" dirty="0"/>
          </a:p>
        </p:txBody>
      </p:sp>
      <p:sp>
        <p:nvSpPr>
          <p:cNvPr id="39" name="38 CuadroTexto"/>
          <p:cNvSpPr txBox="1"/>
          <p:nvPr/>
        </p:nvSpPr>
        <p:spPr>
          <a:xfrm>
            <a:off x="2361984" y="2214554"/>
            <a:ext cx="63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b="1" dirty="0" smtClean="0"/>
              <a:t>Ética</a:t>
            </a:r>
            <a:endParaRPr lang="es-EC" b="1" dirty="0"/>
          </a:p>
        </p:txBody>
      </p:sp>
      <p:sp>
        <p:nvSpPr>
          <p:cNvPr id="40" name="39 CuadroTexto"/>
          <p:cNvSpPr txBox="1"/>
          <p:nvPr/>
        </p:nvSpPr>
        <p:spPr>
          <a:xfrm>
            <a:off x="1258548" y="3139859"/>
            <a:ext cx="1241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b="1" dirty="0" smtClean="0"/>
              <a:t>Trabajo en </a:t>
            </a:r>
          </a:p>
          <a:p>
            <a:pPr algn="ctr"/>
            <a:r>
              <a:rPr lang="es-EC" b="1" dirty="0" smtClean="0"/>
              <a:t>Equipo</a:t>
            </a:r>
            <a:endParaRPr lang="es-EC" b="1" dirty="0"/>
          </a:p>
        </p:txBody>
      </p:sp>
      <p:sp>
        <p:nvSpPr>
          <p:cNvPr id="41" name="40 CuadroTexto"/>
          <p:cNvSpPr txBox="1"/>
          <p:nvPr/>
        </p:nvSpPr>
        <p:spPr>
          <a:xfrm>
            <a:off x="6000760" y="4416990"/>
            <a:ext cx="116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Integridad</a:t>
            </a:r>
            <a:endParaRPr lang="es-EC" b="1" dirty="0"/>
          </a:p>
        </p:txBody>
      </p:sp>
      <p:sp>
        <p:nvSpPr>
          <p:cNvPr id="42" name="41 CuadroTexto"/>
          <p:cNvSpPr txBox="1"/>
          <p:nvPr/>
        </p:nvSpPr>
        <p:spPr>
          <a:xfrm>
            <a:off x="3884650" y="5000636"/>
            <a:ext cx="1401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Compromiso</a:t>
            </a:r>
            <a:endParaRPr lang="es-EC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86050" y="357166"/>
            <a:ext cx="4786346" cy="428628"/>
          </a:xfrm>
        </p:spPr>
        <p:txBody>
          <a:bodyPr>
            <a:noAutofit/>
          </a:bodyPr>
          <a:lstStyle/>
          <a:p>
            <a:pPr lvl="0"/>
            <a:r>
              <a:rPr lang="es-EC" sz="3000" b="1" dirty="0" smtClean="0">
                <a:solidFill>
                  <a:srgbClr val="C00000"/>
                </a:solidFill>
              </a:rPr>
              <a:t>Análisis FODA</a:t>
            </a:r>
            <a:endParaRPr lang="es-EC" sz="30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714348" y="1142984"/>
          <a:ext cx="8072494" cy="47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86116" y="-24"/>
            <a:ext cx="3929090" cy="428628"/>
          </a:xfrm>
        </p:spPr>
        <p:txBody>
          <a:bodyPr>
            <a:noAutofit/>
          </a:bodyPr>
          <a:lstStyle/>
          <a:p>
            <a:pPr lvl="0"/>
            <a:r>
              <a:rPr lang="es-EC" sz="3000" b="1" dirty="0" smtClean="0">
                <a:solidFill>
                  <a:srgbClr val="C00000"/>
                </a:solidFill>
              </a:rPr>
              <a:t>Matriz de Ponderación de Impacto FODA</a:t>
            </a:r>
            <a:endParaRPr lang="es-EC" sz="3000" b="1" dirty="0">
              <a:solidFill>
                <a:srgbClr val="C0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714612" y="1446804"/>
            <a:ext cx="307183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rgbClr val="C00000"/>
              </a:buClr>
              <a:buFont typeface="Wingdings" pitchFamily="2" charset="2"/>
              <a:buChar char="Ø"/>
            </a:pPr>
            <a:r>
              <a:rPr lang="es-EC" dirty="0" smtClean="0">
                <a:solidFill>
                  <a:schemeClr val="bg1"/>
                </a:solidFill>
              </a:rPr>
              <a:t>Se identificaron los factores internos y externos clave de la organización.</a:t>
            </a:r>
          </a:p>
          <a:p>
            <a:pPr marL="266700" indent="-266700">
              <a:buClr>
                <a:srgbClr val="C00000"/>
              </a:buClr>
            </a:pPr>
            <a:endParaRPr lang="es-EC" sz="600" dirty="0" smtClean="0">
              <a:solidFill>
                <a:schemeClr val="bg1"/>
              </a:solidFill>
            </a:endParaRPr>
          </a:p>
          <a:p>
            <a:pPr marL="266700" indent="-266700">
              <a:buClr>
                <a:srgbClr val="C00000"/>
              </a:buClr>
              <a:buFont typeface="Wingdings" pitchFamily="2" charset="2"/>
              <a:buChar char="Ø"/>
            </a:pPr>
            <a:r>
              <a:rPr lang="es-EC" dirty="0" smtClean="0">
                <a:solidFill>
                  <a:schemeClr val="bg1"/>
                </a:solidFill>
              </a:rPr>
              <a:t>Se asigna ponderación.</a:t>
            </a:r>
          </a:p>
          <a:p>
            <a:pPr marL="266700" indent="-266700">
              <a:buClr>
                <a:srgbClr val="C00000"/>
              </a:buClr>
              <a:buFont typeface="Wingdings" pitchFamily="2" charset="2"/>
              <a:buChar char="Ø"/>
            </a:pPr>
            <a:endParaRPr lang="es-EC" sz="600" dirty="0" smtClean="0">
              <a:solidFill>
                <a:schemeClr val="bg1"/>
              </a:solidFill>
            </a:endParaRPr>
          </a:p>
          <a:p>
            <a:pPr marL="266700" indent="-266700">
              <a:buClr>
                <a:srgbClr val="C00000"/>
              </a:buClr>
              <a:buFont typeface="Wingdings" pitchFamily="2" charset="2"/>
              <a:buChar char="Ø"/>
            </a:pPr>
            <a:r>
              <a:rPr lang="es-EC" dirty="0" smtClean="0">
                <a:solidFill>
                  <a:schemeClr val="bg1"/>
                </a:solidFill>
              </a:rPr>
              <a:t>Se realiza una clasificación de 1 a 4.</a:t>
            </a:r>
          </a:p>
          <a:p>
            <a:pPr marL="266700" indent="-266700">
              <a:buClr>
                <a:srgbClr val="C00000"/>
              </a:buClr>
              <a:buFont typeface="Wingdings" pitchFamily="2" charset="2"/>
              <a:buChar char="Ø"/>
            </a:pPr>
            <a:endParaRPr lang="es-EC" sz="600" dirty="0" smtClean="0">
              <a:solidFill>
                <a:schemeClr val="bg1"/>
              </a:solidFill>
            </a:endParaRPr>
          </a:p>
          <a:p>
            <a:pPr marL="266700" indent="-266700">
              <a:buClr>
                <a:srgbClr val="C00000"/>
              </a:buClr>
              <a:buFont typeface="Wingdings" pitchFamily="2" charset="2"/>
              <a:buChar char="Ø"/>
            </a:pPr>
            <a:r>
              <a:rPr lang="es-EC" dirty="0" smtClean="0">
                <a:solidFill>
                  <a:schemeClr val="bg1"/>
                </a:solidFill>
              </a:rPr>
              <a:t>Se multiplica la ponderación de cada factor por su clasificación </a:t>
            </a:r>
          </a:p>
          <a:p>
            <a:pPr marL="266700" indent="-266700">
              <a:buClr>
                <a:srgbClr val="C00000"/>
              </a:buClr>
              <a:buFont typeface="Wingdings" pitchFamily="2" charset="2"/>
              <a:buChar char="Ø"/>
            </a:pPr>
            <a:endParaRPr lang="es-EC" sz="600" dirty="0" smtClean="0">
              <a:solidFill>
                <a:schemeClr val="bg1"/>
              </a:solidFill>
            </a:endParaRPr>
          </a:p>
          <a:p>
            <a:pPr marL="266700" indent="-266700">
              <a:buClr>
                <a:srgbClr val="C00000"/>
              </a:buClr>
              <a:buFont typeface="Wingdings" pitchFamily="2" charset="2"/>
              <a:buChar char="Ø"/>
            </a:pPr>
            <a:r>
              <a:rPr lang="es-EC" dirty="0" smtClean="0">
                <a:solidFill>
                  <a:schemeClr val="bg1"/>
                </a:solidFill>
              </a:rPr>
              <a:t>Se suman los resultados ponderados por cada variable para determinar el resultado ponderado para la empresa.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8" name="7 Pentágono"/>
          <p:cNvSpPr/>
          <p:nvPr/>
        </p:nvSpPr>
        <p:spPr>
          <a:xfrm>
            <a:off x="357158" y="2571744"/>
            <a:ext cx="2286016" cy="1643074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i="1" dirty="0" smtClean="0">
                <a:solidFill>
                  <a:srgbClr val="002060"/>
                </a:solidFill>
              </a:rPr>
              <a:t>Herramienta analítica que permite realizar la formulación de estrategias. </a:t>
            </a:r>
            <a:endParaRPr lang="es-EC" b="1" i="1" dirty="0">
              <a:solidFill>
                <a:srgbClr val="002060"/>
              </a:solidFill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5643570" y="2498718"/>
            <a:ext cx="714380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5643570" y="3214686"/>
            <a:ext cx="714380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14 Rectángulo redondeado"/>
          <p:cNvSpPr/>
          <p:nvPr/>
        </p:nvSpPr>
        <p:spPr>
          <a:xfrm>
            <a:off x="6572264" y="2143116"/>
            <a:ext cx="2214578" cy="57150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EC" sz="1500" dirty="0" smtClean="0">
                <a:solidFill>
                  <a:srgbClr val="002060"/>
                </a:solidFill>
              </a:rPr>
              <a:t> 0,0 = Sin importancia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EC" sz="1500" dirty="0" smtClean="0">
                <a:solidFill>
                  <a:srgbClr val="002060"/>
                </a:solidFill>
              </a:rPr>
              <a:t> 1,0 = Gran importancia</a:t>
            </a:r>
            <a:endParaRPr lang="es-EC" sz="1500" dirty="0">
              <a:solidFill>
                <a:srgbClr val="002060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6500826" y="2857496"/>
            <a:ext cx="2428892" cy="214314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EC" sz="1450" dirty="0" smtClean="0">
                <a:solidFill>
                  <a:srgbClr val="002060"/>
                </a:solidFill>
              </a:rPr>
              <a:t> 1 = Debilidad importante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EC" sz="1450" dirty="0" smtClean="0">
                <a:solidFill>
                  <a:srgbClr val="002060"/>
                </a:solidFill>
              </a:rPr>
              <a:t> 2 = Debilidad menor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EC" sz="1450" dirty="0" smtClean="0">
                <a:solidFill>
                  <a:srgbClr val="002060"/>
                </a:solidFill>
              </a:rPr>
              <a:t> 3 = Fortaleza menor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EC" sz="1450" dirty="0" smtClean="0">
                <a:solidFill>
                  <a:srgbClr val="002060"/>
                </a:solidFill>
              </a:rPr>
              <a:t> 4 = Fortaleza importante 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EC" sz="1450" dirty="0" smtClean="0">
                <a:solidFill>
                  <a:srgbClr val="002060"/>
                </a:solidFill>
              </a:rPr>
              <a:t> 1 = Amenaza importante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EC" sz="1450" dirty="0" smtClean="0">
                <a:solidFill>
                  <a:srgbClr val="002060"/>
                </a:solidFill>
              </a:rPr>
              <a:t> 2 = Amenaza menor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EC" sz="1450" dirty="0" smtClean="0">
                <a:solidFill>
                  <a:srgbClr val="002060"/>
                </a:solidFill>
              </a:rPr>
              <a:t> 3 = Oportunidad menor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EC" sz="1450" dirty="0" smtClean="0">
                <a:solidFill>
                  <a:srgbClr val="002060"/>
                </a:solidFill>
              </a:rPr>
              <a:t> 4 = </a:t>
            </a:r>
            <a:r>
              <a:rPr lang="es-EC" sz="1400" dirty="0" smtClean="0">
                <a:solidFill>
                  <a:srgbClr val="002060"/>
                </a:solidFill>
              </a:rPr>
              <a:t>Oportunidad   importante</a:t>
            </a:r>
            <a:endParaRPr lang="es-EC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14678" y="357166"/>
            <a:ext cx="3714776" cy="571504"/>
          </a:xfrm>
        </p:spPr>
        <p:txBody>
          <a:bodyPr>
            <a:no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Tipos de Té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828092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86050" y="-24"/>
            <a:ext cx="4786346" cy="428628"/>
          </a:xfrm>
        </p:spPr>
        <p:txBody>
          <a:bodyPr>
            <a:noAutofit/>
          </a:bodyPr>
          <a:lstStyle/>
          <a:p>
            <a:pPr lvl="0"/>
            <a:r>
              <a:rPr lang="es-EC" sz="3000" b="1" dirty="0" smtClean="0">
                <a:solidFill>
                  <a:srgbClr val="C00000"/>
                </a:solidFill>
              </a:rPr>
              <a:t>Matriz de Ponderación de Impacto FODA –</a:t>
            </a:r>
            <a:r>
              <a:rPr lang="es-EC" sz="3000" b="1" i="1" dirty="0" smtClean="0">
                <a:solidFill>
                  <a:srgbClr val="C00000"/>
                </a:solidFill>
              </a:rPr>
              <a:t> Resultados </a:t>
            </a:r>
            <a:endParaRPr lang="es-EC" sz="30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11" name="10 Diagrama"/>
          <p:cNvGraphicFramePr/>
          <p:nvPr/>
        </p:nvGraphicFramePr>
        <p:xfrm>
          <a:off x="2214546" y="1500174"/>
          <a:ext cx="6143668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86050" y="428604"/>
            <a:ext cx="4786346" cy="428628"/>
          </a:xfrm>
        </p:spPr>
        <p:txBody>
          <a:bodyPr>
            <a:noAutofit/>
          </a:bodyPr>
          <a:lstStyle/>
          <a:p>
            <a:pPr lvl="0"/>
            <a:r>
              <a:rPr lang="es-EC" sz="3000" b="1" dirty="0" smtClean="0">
                <a:solidFill>
                  <a:srgbClr val="C00000"/>
                </a:solidFill>
              </a:rPr>
              <a:t>Formulación Estrategias</a:t>
            </a:r>
            <a:endParaRPr lang="es-EC" sz="3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-500098" y="1000108"/>
          <a:ext cx="10215634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57488" y="357166"/>
            <a:ext cx="4786346" cy="428628"/>
          </a:xfrm>
        </p:spPr>
        <p:txBody>
          <a:bodyPr>
            <a:noAutofit/>
          </a:bodyPr>
          <a:lstStyle/>
          <a:p>
            <a:pPr lvl="0"/>
            <a:r>
              <a:rPr lang="es-EC" sz="3000" b="1" dirty="0" smtClean="0">
                <a:solidFill>
                  <a:srgbClr val="C00000"/>
                </a:solidFill>
              </a:rPr>
              <a:t>Objetivos Estratégicos</a:t>
            </a:r>
            <a:endParaRPr lang="es-EC" sz="3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928662" y="1214422"/>
          <a:ext cx="764386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14282" y="1428736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rgbClr val="C00000"/>
              </a:buClr>
              <a:buFont typeface="Wingdings" pitchFamily="2" charset="2"/>
              <a:buChar char="Ø"/>
            </a:pPr>
            <a:r>
              <a:rPr lang="es-EC" sz="2000" b="1" dirty="0" smtClean="0">
                <a:solidFill>
                  <a:srgbClr val="002060"/>
                </a:solidFill>
              </a:rPr>
              <a:t>En base al análisis FODA, los objetivos planteados son:</a:t>
            </a:r>
            <a:endParaRPr lang="es-EC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57488" y="428604"/>
            <a:ext cx="4786346" cy="428628"/>
          </a:xfrm>
        </p:spPr>
        <p:txBody>
          <a:bodyPr>
            <a:noAutofit/>
          </a:bodyPr>
          <a:lstStyle/>
          <a:p>
            <a:pPr lvl="0"/>
            <a:r>
              <a:rPr lang="es-EC" sz="3000" b="1" dirty="0" smtClean="0">
                <a:solidFill>
                  <a:srgbClr val="C00000"/>
                </a:solidFill>
              </a:rPr>
              <a:t>Estrategia Corporativa</a:t>
            </a:r>
            <a:endParaRPr lang="es-EC" sz="3000" b="1" dirty="0">
              <a:solidFill>
                <a:srgbClr val="C0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14282" y="1428736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rgbClr val="C00000"/>
              </a:buClr>
              <a:buFont typeface="Wingdings" pitchFamily="2" charset="2"/>
              <a:buChar char="Ø"/>
            </a:pPr>
            <a:r>
              <a:rPr lang="es-EC" sz="2000" b="1" i="1" dirty="0" smtClean="0">
                <a:solidFill>
                  <a:srgbClr val="002060"/>
                </a:solidFill>
              </a:rPr>
              <a:t>Se han considerado 3 perspectivas:</a:t>
            </a:r>
            <a:endParaRPr lang="es-EC" sz="20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642910" y="500042"/>
          <a:ext cx="8215370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57488" y="428604"/>
            <a:ext cx="4786346" cy="428628"/>
          </a:xfrm>
        </p:spPr>
        <p:txBody>
          <a:bodyPr>
            <a:noAutofit/>
          </a:bodyPr>
          <a:lstStyle/>
          <a:p>
            <a:pPr lvl="0"/>
            <a:r>
              <a:rPr lang="es-EC" sz="3000" b="1" dirty="0" smtClean="0">
                <a:solidFill>
                  <a:srgbClr val="C00000"/>
                </a:solidFill>
              </a:rPr>
              <a:t>Estrategia Corporativa</a:t>
            </a:r>
            <a:endParaRPr lang="es-EC" sz="3000" b="1" dirty="0">
              <a:solidFill>
                <a:srgbClr val="C00000"/>
              </a:solidFill>
            </a:endParaRPr>
          </a:p>
        </p:txBody>
      </p:sp>
      <p:sp>
        <p:nvSpPr>
          <p:cNvPr id="7" name="6 Llamada rectangular redondeada"/>
          <p:cNvSpPr/>
          <p:nvPr/>
        </p:nvSpPr>
        <p:spPr>
          <a:xfrm>
            <a:off x="1571604" y="2071678"/>
            <a:ext cx="6143668" cy="2428892"/>
          </a:xfrm>
          <a:prstGeom prst="wedgeRoundRect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200" i="1" dirty="0" smtClean="0"/>
              <a:t>“Hacer de </a:t>
            </a:r>
            <a:r>
              <a:rPr lang="es-EC" sz="2200" b="1" i="1" dirty="0" smtClean="0"/>
              <a:t>Aromas de Té </a:t>
            </a:r>
            <a:r>
              <a:rPr lang="es-EC" sz="2200" i="1" dirty="0" smtClean="0"/>
              <a:t>una empresa especializada en ofrecer productos de calidad, de diversos sabores, y con servicio personalizado al contar con personal permanentemente capacitado mediante cursos en línea”.</a:t>
            </a:r>
            <a:endParaRPr lang="es-EC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86050" y="428604"/>
            <a:ext cx="4786346" cy="428628"/>
          </a:xfrm>
        </p:spPr>
        <p:txBody>
          <a:bodyPr>
            <a:noAutofit/>
          </a:bodyPr>
          <a:lstStyle/>
          <a:p>
            <a:pPr lvl="0"/>
            <a:r>
              <a:rPr lang="es-EC" sz="3000" b="1" dirty="0" smtClean="0">
                <a:solidFill>
                  <a:srgbClr val="C00000"/>
                </a:solidFill>
              </a:rPr>
              <a:t>Cadena de Valor</a:t>
            </a:r>
            <a:endParaRPr lang="es-EC" sz="3000" b="1" dirty="0">
              <a:solidFill>
                <a:srgbClr val="C00000"/>
              </a:solidFill>
            </a:endParaRPr>
          </a:p>
        </p:txBody>
      </p:sp>
      <p:grpSp>
        <p:nvGrpSpPr>
          <p:cNvPr id="2" name="12 Grupo"/>
          <p:cNvGrpSpPr>
            <a:grpSpLocks/>
          </p:cNvGrpSpPr>
          <p:nvPr/>
        </p:nvGrpSpPr>
        <p:grpSpPr bwMode="auto">
          <a:xfrm>
            <a:off x="571472" y="1428736"/>
            <a:ext cx="8072494" cy="4286280"/>
            <a:chOff x="162396" y="692696"/>
            <a:chExt cx="9103908" cy="5035162"/>
          </a:xfrm>
        </p:grpSpPr>
        <p:grpSp>
          <p:nvGrpSpPr>
            <p:cNvPr id="4" name="3 Grupo"/>
            <p:cNvGrpSpPr>
              <a:grpSpLocks/>
            </p:cNvGrpSpPr>
            <p:nvPr/>
          </p:nvGrpSpPr>
          <p:grpSpPr bwMode="auto">
            <a:xfrm>
              <a:off x="162396" y="2312099"/>
              <a:ext cx="9103908" cy="3415759"/>
              <a:chOff x="162396" y="672177"/>
              <a:chExt cx="9103908" cy="3415759"/>
            </a:xfrm>
          </p:grpSpPr>
          <p:graphicFrame>
            <p:nvGraphicFramePr>
              <p:cNvPr id="10" name="9 Diagrama"/>
              <p:cNvGraphicFramePr/>
              <p:nvPr/>
            </p:nvGraphicFramePr>
            <p:xfrm>
              <a:off x="476101" y="672177"/>
              <a:ext cx="8790203" cy="156953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11" name="2 CuadroTexto"/>
              <p:cNvSpPr txBox="1">
                <a:spLocks noChangeArrowheads="1"/>
              </p:cNvSpPr>
              <p:nvPr/>
            </p:nvSpPr>
            <p:spPr bwMode="auto">
              <a:xfrm>
                <a:off x="162396" y="2055627"/>
                <a:ext cx="1728193" cy="1193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285750" indent="-285750">
                  <a:buFont typeface="Wingdings" pitchFamily="2" charset="2"/>
                  <a:buChar char="ü"/>
                </a:pPr>
                <a:r>
                  <a:rPr lang="es-EC" sz="1500" dirty="0"/>
                  <a:t>Recepción de productos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es-EC" sz="1500" dirty="0"/>
                  <a:t>Devolución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es-EC" sz="1500" dirty="0"/>
                  <a:t>Almacenaje</a:t>
                </a:r>
              </a:p>
            </p:txBody>
          </p:sp>
          <p:sp>
            <p:nvSpPr>
              <p:cNvPr id="12" name="5 CuadroTexto"/>
              <p:cNvSpPr txBox="1">
                <a:spLocks noChangeArrowheads="1"/>
              </p:cNvSpPr>
              <p:nvPr/>
            </p:nvSpPr>
            <p:spPr bwMode="auto">
              <a:xfrm>
                <a:off x="1854272" y="2081333"/>
                <a:ext cx="1933573" cy="20066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ü"/>
                </a:pPr>
                <a:r>
                  <a:rPr lang="es-EC" sz="1500" dirty="0"/>
                  <a:t>Clasificación de productos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es-EC" sz="1500" dirty="0"/>
                  <a:t>Preparación de productos 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es-EC" sz="1500" dirty="0"/>
                  <a:t>Rep. Stock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es-EC" sz="1500" dirty="0"/>
                  <a:t>Limpieza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es-EC" sz="1500" dirty="0"/>
                  <a:t>Mantenimiento</a:t>
                </a:r>
              </a:p>
            </p:txBody>
          </p:sp>
          <p:sp>
            <p:nvSpPr>
              <p:cNvPr id="13" name="6 CuadroTexto"/>
              <p:cNvSpPr txBox="1">
                <a:spLocks noChangeArrowheads="1"/>
              </p:cNvSpPr>
              <p:nvPr/>
            </p:nvSpPr>
            <p:spPr bwMode="auto">
              <a:xfrm>
                <a:off x="3912660" y="2073871"/>
                <a:ext cx="1728193" cy="1193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285750" indent="-285750">
                  <a:buFont typeface="Wingdings" pitchFamily="2" charset="2"/>
                  <a:buChar char="ü"/>
                </a:pPr>
                <a:r>
                  <a:rPr lang="es-EC" sz="1500" dirty="0"/>
                  <a:t>Servicio en mesa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es-EC" sz="1500" dirty="0"/>
                  <a:t>Despacho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endParaRPr lang="es-EC" sz="1500" dirty="0"/>
              </a:p>
            </p:txBody>
          </p:sp>
          <p:sp>
            <p:nvSpPr>
              <p:cNvPr id="14" name="7 CuadroTexto"/>
              <p:cNvSpPr txBox="1">
                <a:spLocks noChangeArrowheads="1"/>
              </p:cNvSpPr>
              <p:nvPr/>
            </p:nvSpPr>
            <p:spPr bwMode="auto">
              <a:xfrm>
                <a:off x="5685103" y="2120142"/>
                <a:ext cx="1728193" cy="1464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285750" indent="-285750">
                  <a:buFont typeface="Wingdings" pitchFamily="2" charset="2"/>
                  <a:buChar char="ü"/>
                </a:pPr>
                <a:r>
                  <a:rPr lang="es-EC" sz="1500" dirty="0"/>
                  <a:t>Promociones 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es-EC" sz="1500" dirty="0"/>
                  <a:t>Precio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es-EC" sz="1500" dirty="0"/>
                  <a:t>Publicidad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es-EC" sz="1500" dirty="0"/>
                  <a:t>Campañas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es-EC" sz="1500" dirty="0" err="1"/>
                  <a:t>Fidelización</a:t>
                </a:r>
                <a:endParaRPr lang="es-EC" sz="1500" dirty="0"/>
              </a:p>
            </p:txBody>
          </p:sp>
          <p:sp>
            <p:nvSpPr>
              <p:cNvPr id="15" name="8 CuadroTexto"/>
              <p:cNvSpPr txBox="1">
                <a:spLocks noChangeArrowheads="1"/>
              </p:cNvSpPr>
              <p:nvPr/>
            </p:nvSpPr>
            <p:spPr bwMode="auto">
              <a:xfrm>
                <a:off x="7493862" y="2158951"/>
                <a:ext cx="1728193" cy="921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285750" indent="-285750">
                  <a:buFont typeface="Wingdings" pitchFamily="2" charset="2"/>
                  <a:buChar char="ü"/>
                </a:pPr>
                <a:r>
                  <a:rPr lang="es-EC" sz="1500" dirty="0"/>
                  <a:t>Servicio al cliente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es-EC" sz="1500" dirty="0"/>
                  <a:t>Reclamos</a:t>
                </a:r>
              </a:p>
            </p:txBody>
          </p:sp>
        </p:grpSp>
        <p:sp>
          <p:nvSpPr>
            <p:cNvPr id="7" name="6 Rectángulo redondeado"/>
            <p:cNvSpPr/>
            <p:nvPr/>
          </p:nvSpPr>
          <p:spPr>
            <a:xfrm>
              <a:off x="395536" y="2119325"/>
              <a:ext cx="8280920" cy="432048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b="1" dirty="0"/>
                <a:t>Procesos Agregadores de Valor</a:t>
              </a:r>
            </a:p>
          </p:txBody>
        </p:sp>
        <p:sp>
          <p:nvSpPr>
            <p:cNvPr id="8" name="7 Rectángulo redondeado"/>
            <p:cNvSpPr/>
            <p:nvPr/>
          </p:nvSpPr>
          <p:spPr>
            <a:xfrm>
              <a:off x="395536" y="692696"/>
              <a:ext cx="8280920" cy="432048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b="1" dirty="0"/>
                <a:t>Procesos de Apoyo</a:t>
              </a:r>
            </a:p>
          </p:txBody>
        </p:sp>
        <p:sp>
          <p:nvSpPr>
            <p:cNvPr id="9" name="11 CuadroTexto"/>
            <p:cNvSpPr txBox="1">
              <a:spLocks noChangeArrowheads="1"/>
            </p:cNvSpPr>
            <p:nvPr/>
          </p:nvSpPr>
          <p:spPr bwMode="auto">
            <a:xfrm>
              <a:off x="2982190" y="1249596"/>
              <a:ext cx="4111766" cy="72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buFont typeface="Wingdings" pitchFamily="2" charset="2"/>
                <a:buChar char="ü"/>
              </a:pPr>
              <a:r>
                <a:rPr lang="es-EC" sz="1700" i="1" dirty="0"/>
                <a:t>Gestión de Talento Humano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es-EC" sz="1700" i="1" dirty="0"/>
                <a:t>Gestión Administrativa y Financiera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00298" y="428604"/>
            <a:ext cx="4786346" cy="428628"/>
          </a:xfrm>
        </p:spPr>
        <p:txBody>
          <a:bodyPr>
            <a:noAutofit/>
          </a:bodyPr>
          <a:lstStyle/>
          <a:p>
            <a:pPr lvl="0"/>
            <a:r>
              <a:rPr lang="es-EC" sz="2800" b="1" dirty="0" smtClean="0">
                <a:solidFill>
                  <a:srgbClr val="C00000"/>
                </a:solidFill>
              </a:rPr>
              <a:t>Flujograma</a:t>
            </a:r>
            <a:endParaRPr lang="es-EC" sz="2800" b="1" dirty="0">
              <a:solidFill>
                <a:srgbClr val="C00000"/>
              </a:solidFill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47107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692212"/>
            <a:ext cx="3143272" cy="337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00298" y="428604"/>
            <a:ext cx="4786346" cy="428628"/>
          </a:xfrm>
        </p:spPr>
        <p:txBody>
          <a:bodyPr>
            <a:noAutofit/>
          </a:bodyPr>
          <a:lstStyle/>
          <a:p>
            <a:pPr lvl="0"/>
            <a:r>
              <a:rPr lang="es-EC" sz="3000" b="1" dirty="0" smtClean="0">
                <a:solidFill>
                  <a:srgbClr val="C00000"/>
                </a:solidFill>
              </a:rPr>
              <a:t>Organigrama</a:t>
            </a:r>
            <a:endParaRPr lang="es-EC" sz="3000" b="1" dirty="0">
              <a:solidFill>
                <a:srgbClr val="C00000"/>
              </a:solidFill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4" name="3 Diagrama"/>
          <p:cNvGraphicFramePr/>
          <p:nvPr/>
        </p:nvGraphicFramePr>
        <p:xfrm>
          <a:off x="1643042" y="1264770"/>
          <a:ext cx="6240186" cy="4450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86050" y="357166"/>
            <a:ext cx="4786346" cy="428628"/>
          </a:xfrm>
        </p:spPr>
        <p:txBody>
          <a:bodyPr>
            <a:noAutofit/>
          </a:bodyPr>
          <a:lstStyle/>
          <a:p>
            <a:pPr lvl="0"/>
            <a:r>
              <a:rPr lang="es-EC" sz="3000" b="1" dirty="0" smtClean="0">
                <a:solidFill>
                  <a:srgbClr val="C00000"/>
                </a:solidFill>
              </a:rPr>
              <a:t>Plan de Marketing</a:t>
            </a:r>
            <a:endParaRPr lang="es-EC" sz="3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928662" y="1571612"/>
          <a:ext cx="7572428" cy="4460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42844" y="1142984"/>
            <a:ext cx="19288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Etapa de Introducción – </a:t>
            </a:r>
            <a:r>
              <a:rPr lang="es-EC" dirty="0" smtClean="0"/>
              <a:t>pocos competidores, volumen de ventas bajo, y altos costos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86050" y="357166"/>
            <a:ext cx="4786346" cy="428628"/>
          </a:xfrm>
        </p:spPr>
        <p:txBody>
          <a:bodyPr>
            <a:noAutofit/>
          </a:bodyPr>
          <a:lstStyle/>
          <a:p>
            <a:pPr lvl="0"/>
            <a:r>
              <a:rPr lang="es-EC" sz="3000" b="1" dirty="0" smtClean="0">
                <a:solidFill>
                  <a:srgbClr val="C00000"/>
                </a:solidFill>
              </a:rPr>
              <a:t>Perfil del Consumidor</a:t>
            </a:r>
            <a:endParaRPr lang="es-EC" sz="3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142844" y="571480"/>
          <a:ext cx="8858280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14678" y="357166"/>
            <a:ext cx="3714776" cy="571504"/>
          </a:xfrm>
        </p:spPr>
        <p:txBody>
          <a:bodyPr>
            <a:no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Tipos de Té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832040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86050" y="428604"/>
            <a:ext cx="4786346" cy="428628"/>
          </a:xfrm>
        </p:spPr>
        <p:txBody>
          <a:bodyPr>
            <a:noAutofit/>
          </a:bodyPr>
          <a:lstStyle/>
          <a:p>
            <a:pPr lvl="0"/>
            <a:r>
              <a:rPr lang="es-EC" sz="3000" b="1" dirty="0" smtClean="0">
                <a:solidFill>
                  <a:srgbClr val="C00000"/>
                </a:solidFill>
              </a:rPr>
              <a:t>Perfil del Consumidor</a:t>
            </a:r>
            <a:endParaRPr lang="es-EC" sz="3000" b="1" dirty="0">
              <a:solidFill>
                <a:srgbClr val="C00000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642910" y="1714488"/>
            <a:ext cx="3357586" cy="35719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700" dirty="0" smtClean="0"/>
              <a:t>Aquellos usuarios de indistinto sexo con una ligera inclinación al sexo femenino, de estrato social medio y alto, con un nivel de educación superior, que consume té semanalmente en su hogar acompañado de sus familiares, que prefiere el té negro en bolsas de papel y caliente, y que considera que la atención, el sabor, y la calidad son de gran importancia para determinar su futuro consumo.</a:t>
            </a:r>
            <a:endParaRPr lang="es-EC" sz="1700" dirty="0"/>
          </a:p>
        </p:txBody>
      </p:sp>
      <p:sp>
        <p:nvSpPr>
          <p:cNvPr id="7" name="6 CuadroTexto"/>
          <p:cNvSpPr txBox="1"/>
          <p:nvPr/>
        </p:nvSpPr>
        <p:spPr>
          <a:xfrm>
            <a:off x="857224" y="1242940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rgbClr val="C00000"/>
              </a:buClr>
              <a:buFont typeface="Wingdings" pitchFamily="2" charset="2"/>
              <a:buChar char="Ø"/>
            </a:pPr>
            <a:r>
              <a:rPr lang="es-EC" sz="2000" b="1" dirty="0" smtClean="0">
                <a:solidFill>
                  <a:srgbClr val="002060"/>
                </a:solidFill>
              </a:rPr>
              <a:t>Perfil del Consumidor:</a:t>
            </a:r>
            <a:endParaRPr lang="es-EC" sz="2000" b="1" dirty="0">
              <a:solidFill>
                <a:srgbClr val="002060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072066" y="1714488"/>
            <a:ext cx="3000396" cy="35719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C00000"/>
              </a:buClr>
              <a:buFont typeface="Wingdings" pitchFamily="2" charset="2"/>
              <a:buChar char="v"/>
            </a:pPr>
            <a:r>
              <a:rPr lang="es-EC" sz="1600" dirty="0" smtClean="0"/>
              <a:t> Contar con un centro de esparcimiento con un ambiente cálido en el cual se podrá consumir diferentes variedades de té.</a:t>
            </a:r>
          </a:p>
          <a:p>
            <a:pPr algn="ctr">
              <a:buClr>
                <a:srgbClr val="C00000"/>
              </a:buClr>
              <a:buFont typeface="Wingdings" pitchFamily="2" charset="2"/>
              <a:buChar char="v"/>
            </a:pPr>
            <a:endParaRPr lang="es-EC" sz="1600" dirty="0" smtClean="0"/>
          </a:p>
          <a:p>
            <a:pPr algn="ctr">
              <a:buClr>
                <a:srgbClr val="C00000"/>
              </a:buClr>
              <a:buFont typeface="Wingdings" pitchFamily="2" charset="2"/>
              <a:buChar char="v"/>
            </a:pPr>
            <a:r>
              <a:rPr lang="es-EC" sz="1600" dirty="0" smtClean="0"/>
              <a:t> Aspectos más importantes:</a:t>
            </a:r>
          </a:p>
          <a:p>
            <a:pPr algn="ctr">
              <a:buClr>
                <a:srgbClr val="C00000"/>
              </a:buClr>
            </a:pPr>
            <a:r>
              <a:rPr lang="es-EC" sz="1600" dirty="0" smtClean="0"/>
              <a:t>Atención que se brinde y seguida de contar con una variedad de productos a precios </a:t>
            </a:r>
            <a:r>
              <a:rPr lang="es-EC" sz="1600" dirty="0" err="1" smtClean="0"/>
              <a:t>adsequibles</a:t>
            </a:r>
            <a:endParaRPr lang="es-EC" sz="1700" dirty="0"/>
          </a:p>
        </p:txBody>
      </p:sp>
      <p:sp>
        <p:nvSpPr>
          <p:cNvPr id="9" name="8 CuadroTexto"/>
          <p:cNvSpPr txBox="1"/>
          <p:nvPr/>
        </p:nvSpPr>
        <p:spPr>
          <a:xfrm>
            <a:off x="5072066" y="1242940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rgbClr val="C00000"/>
              </a:buClr>
              <a:buFont typeface="Wingdings" pitchFamily="2" charset="2"/>
              <a:buChar char="Ø"/>
            </a:pPr>
            <a:r>
              <a:rPr lang="es-EC" sz="2000" b="1" dirty="0" smtClean="0">
                <a:solidFill>
                  <a:srgbClr val="002060"/>
                </a:solidFill>
              </a:rPr>
              <a:t>Deseos y Necesidades:</a:t>
            </a:r>
            <a:endParaRPr lang="es-EC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86050" y="428604"/>
            <a:ext cx="4786346" cy="428628"/>
          </a:xfrm>
        </p:spPr>
        <p:txBody>
          <a:bodyPr>
            <a:noAutofit/>
          </a:bodyPr>
          <a:lstStyle/>
          <a:p>
            <a:pPr lvl="0"/>
            <a:r>
              <a:rPr lang="es-EC" sz="2800" b="1" dirty="0" smtClean="0">
                <a:solidFill>
                  <a:srgbClr val="C00000"/>
                </a:solidFill>
              </a:rPr>
              <a:t>Marketing Táctico - Producto</a:t>
            </a:r>
            <a:endParaRPr lang="es-EC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1785918" y="1214422"/>
          <a:ext cx="7072362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714480" y="371475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Sala de té con decoración cálida, música de ambiente – ambiente de relajación y confort. Fácil acceso a parqueaderos. </a:t>
            </a:r>
            <a:endParaRPr lang="es-EC" dirty="0"/>
          </a:p>
        </p:txBody>
      </p:sp>
      <p:graphicFrame>
        <p:nvGraphicFramePr>
          <p:cNvPr id="8" name="7 Diagrama"/>
          <p:cNvGraphicFramePr/>
          <p:nvPr/>
        </p:nvGraphicFramePr>
        <p:xfrm>
          <a:off x="1643042" y="4286256"/>
          <a:ext cx="7048528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2643174" y="428604"/>
            <a:ext cx="5072098" cy="428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s-EC" sz="2800" b="1" dirty="0" smtClean="0">
                <a:solidFill>
                  <a:srgbClr val="C00000"/>
                </a:solidFill>
              </a:rPr>
              <a:t>Marketing Táctico - </a:t>
            </a:r>
            <a:r>
              <a:rPr kumimoji="0" lang="es-EC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Promoción</a:t>
            </a: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1071538" y="1428736"/>
          <a:ext cx="7429552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2643174" y="428604"/>
            <a:ext cx="5072098" cy="428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Línea Gráfica</a:t>
            </a:r>
            <a:r>
              <a:rPr kumimoji="0" lang="es-EC" sz="2800" b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Promoción</a:t>
            </a: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6 Imagen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72066" y="3929066"/>
            <a:ext cx="2071702" cy="214314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8" name="7 Imagen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643174" y="3929066"/>
            <a:ext cx="2214578" cy="214314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" name="8 Imagen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1472" y="1714488"/>
            <a:ext cx="2000264" cy="1928826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" name="9 Imagen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15141" y="1714488"/>
            <a:ext cx="1857388" cy="2000264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1" name="10 CuadroTexto"/>
          <p:cNvSpPr txBox="1"/>
          <p:nvPr/>
        </p:nvSpPr>
        <p:spPr>
          <a:xfrm>
            <a:off x="428596" y="1391323"/>
            <a:ext cx="21431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rgbClr val="C00000"/>
              </a:buClr>
              <a:buFont typeface="Wingdings" pitchFamily="2" charset="2"/>
              <a:buChar char="Ø"/>
            </a:pPr>
            <a:r>
              <a:rPr lang="es-EC" sz="1500" b="1" dirty="0" smtClean="0">
                <a:solidFill>
                  <a:srgbClr val="002060"/>
                </a:solidFill>
              </a:rPr>
              <a:t>Colgante para celular</a:t>
            </a:r>
            <a:endParaRPr lang="es-EC" sz="1500" b="1" dirty="0">
              <a:solidFill>
                <a:srgbClr val="002060"/>
              </a:solidFill>
            </a:endParaRPr>
          </a:p>
        </p:txBody>
      </p:sp>
      <p:pic>
        <p:nvPicPr>
          <p:cNvPr id="12" name="11 Imagen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643306" y="2214554"/>
            <a:ext cx="2357454" cy="85725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2 CuadroTexto"/>
          <p:cNvSpPr txBox="1"/>
          <p:nvPr/>
        </p:nvSpPr>
        <p:spPr>
          <a:xfrm>
            <a:off x="6429388" y="1428736"/>
            <a:ext cx="25717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rgbClr val="C00000"/>
              </a:buClr>
              <a:buFont typeface="Wingdings" pitchFamily="2" charset="2"/>
              <a:buChar char="Ø"/>
            </a:pPr>
            <a:r>
              <a:rPr lang="es-EC" sz="1500" b="1" dirty="0" smtClean="0">
                <a:solidFill>
                  <a:srgbClr val="002060"/>
                </a:solidFill>
              </a:rPr>
              <a:t>Imágenes Refrigeradora</a:t>
            </a:r>
            <a:endParaRPr lang="es-EC" sz="1500" b="1" dirty="0">
              <a:solidFill>
                <a:srgbClr val="00206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143240" y="3571876"/>
            <a:ext cx="13573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rgbClr val="C00000"/>
              </a:buClr>
              <a:buFont typeface="Wingdings" pitchFamily="2" charset="2"/>
              <a:buChar char="Ø"/>
            </a:pPr>
            <a:r>
              <a:rPr lang="es-EC" sz="1500" b="1" dirty="0" smtClean="0">
                <a:solidFill>
                  <a:srgbClr val="002060"/>
                </a:solidFill>
              </a:rPr>
              <a:t>Llaveros</a:t>
            </a:r>
            <a:endParaRPr lang="es-EC" sz="1500" b="1" dirty="0">
              <a:solidFill>
                <a:srgbClr val="00206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500694" y="3571876"/>
            <a:ext cx="13573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rgbClr val="C00000"/>
              </a:buClr>
              <a:buFont typeface="Wingdings" pitchFamily="2" charset="2"/>
              <a:buChar char="Ø"/>
            </a:pPr>
            <a:r>
              <a:rPr lang="es-EC" sz="1500" b="1" dirty="0" smtClean="0">
                <a:solidFill>
                  <a:srgbClr val="002060"/>
                </a:solidFill>
              </a:rPr>
              <a:t>Tazas</a:t>
            </a:r>
            <a:endParaRPr lang="es-EC" sz="15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3286116" y="71414"/>
            <a:ext cx="3714776" cy="357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Presupuesto: Promoción</a:t>
            </a:r>
            <a:r>
              <a:rPr kumimoji="0" lang="es-EC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 Publicidad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7 Imagen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928794" y="1214422"/>
            <a:ext cx="5786478" cy="4572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3214678" y="71414"/>
            <a:ext cx="4071966" cy="357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Estrategias de Posicionamiento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3 Llamada ovalada"/>
          <p:cNvSpPr/>
          <p:nvPr/>
        </p:nvSpPr>
        <p:spPr>
          <a:xfrm>
            <a:off x="3286116" y="1357298"/>
            <a:ext cx="5214974" cy="928694"/>
          </a:xfrm>
          <a:prstGeom prst="wedgeEllipseCallout">
            <a:avLst>
              <a:gd name="adj1" fmla="val -25419"/>
              <a:gd name="adj2" fmla="val 761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i="1" dirty="0" smtClean="0"/>
              <a:t>Una zona para experimentar  verdaderamente los beneficios del té</a:t>
            </a:r>
            <a:endParaRPr lang="es-EC" dirty="0"/>
          </a:p>
        </p:txBody>
      </p:sp>
      <p:sp>
        <p:nvSpPr>
          <p:cNvPr id="6" name="5 CuadroTexto"/>
          <p:cNvSpPr txBox="1"/>
          <p:nvPr/>
        </p:nvSpPr>
        <p:spPr>
          <a:xfrm>
            <a:off x="142844" y="1568223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rgbClr val="C00000"/>
              </a:buClr>
              <a:buFont typeface="Wingdings" pitchFamily="2" charset="2"/>
              <a:buChar char="Ø"/>
            </a:pPr>
            <a:r>
              <a:rPr lang="es-EC" b="1" dirty="0" smtClean="0">
                <a:solidFill>
                  <a:srgbClr val="002060"/>
                </a:solidFill>
              </a:rPr>
              <a:t>Las herramientas estratégicas a utilizar son:</a:t>
            </a:r>
            <a:endParaRPr lang="es-EC" b="1" dirty="0">
              <a:solidFill>
                <a:srgbClr val="00206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57158" y="257174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rgbClr val="C00000"/>
              </a:buClr>
            </a:pPr>
            <a:r>
              <a:rPr lang="es-EC" b="1" dirty="0" smtClean="0">
                <a:solidFill>
                  <a:srgbClr val="C00000"/>
                </a:solidFill>
              </a:rPr>
              <a:t>Nombre:</a:t>
            </a:r>
            <a:endParaRPr lang="es-EC" b="1" dirty="0">
              <a:solidFill>
                <a:srgbClr val="C00000"/>
              </a:solidFill>
            </a:endParaRPr>
          </a:p>
        </p:txBody>
      </p:sp>
      <p:pic>
        <p:nvPicPr>
          <p:cNvPr id="8" name="7 Imagen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2928934"/>
            <a:ext cx="2933705" cy="61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00430" y="4357694"/>
            <a:ext cx="1695448" cy="185738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9 CuadroTexto"/>
          <p:cNvSpPr txBox="1"/>
          <p:nvPr/>
        </p:nvSpPr>
        <p:spPr>
          <a:xfrm>
            <a:off x="3428992" y="398836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rgbClr val="C00000"/>
              </a:buClr>
            </a:pPr>
            <a:r>
              <a:rPr lang="es-EC" b="1" dirty="0" err="1" smtClean="0">
                <a:solidFill>
                  <a:srgbClr val="C00000"/>
                </a:solidFill>
              </a:rPr>
              <a:t>Imagotipo</a:t>
            </a:r>
            <a:endParaRPr lang="es-EC" b="1" dirty="0">
              <a:solidFill>
                <a:srgbClr val="C00000"/>
              </a:solidFill>
            </a:endParaRPr>
          </a:p>
        </p:txBody>
      </p:sp>
      <p:pic>
        <p:nvPicPr>
          <p:cNvPr id="11" name="10 Imagen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r="2963"/>
          <a:stretch>
            <a:fillRect/>
          </a:stretch>
        </p:blipFill>
        <p:spPr bwMode="auto">
          <a:xfrm>
            <a:off x="5715009" y="2714620"/>
            <a:ext cx="2214578" cy="192882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11 CuadroTexto"/>
          <p:cNvSpPr txBox="1"/>
          <p:nvPr/>
        </p:nvSpPr>
        <p:spPr>
          <a:xfrm>
            <a:off x="5643570" y="235743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rgbClr val="C00000"/>
              </a:buClr>
            </a:pPr>
            <a:r>
              <a:rPr lang="es-EC" b="1" dirty="0" smtClean="0">
                <a:solidFill>
                  <a:srgbClr val="C00000"/>
                </a:solidFill>
              </a:rPr>
              <a:t>Logotipo y Slogan</a:t>
            </a:r>
            <a:endParaRPr lang="es-EC" b="1" dirty="0">
              <a:solidFill>
                <a:srgbClr val="C00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57158" y="3571876"/>
            <a:ext cx="29289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s-EC" sz="1300" dirty="0" smtClean="0">
                <a:solidFill>
                  <a:schemeClr val="bg1">
                    <a:lumMod val="95000"/>
                  </a:schemeClr>
                </a:solidFill>
              </a:rPr>
              <a:t>Determinado por los gustos y preferencias de los accionistas</a:t>
            </a:r>
            <a:endParaRPr lang="es-EC" sz="13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214546" y="4688341"/>
            <a:ext cx="13573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s-EC" sz="1400" dirty="0" smtClean="0">
                <a:solidFill>
                  <a:schemeClr val="bg1">
                    <a:lumMod val="95000"/>
                  </a:schemeClr>
                </a:solidFill>
              </a:rPr>
              <a:t>Simbolizan una experiencia agradable al momento de  consumir el té</a:t>
            </a:r>
            <a:endParaRPr lang="es-EC" sz="13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715008" y="4714884"/>
            <a:ext cx="30718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s-EC" sz="1400" dirty="0" smtClean="0">
                <a:solidFill>
                  <a:schemeClr val="bg1">
                    <a:lumMod val="95000"/>
                  </a:schemeClr>
                </a:solidFill>
              </a:rPr>
              <a:t>* Promover una cultura de consumo del té gourmet</a:t>
            </a:r>
          </a:p>
          <a:p>
            <a:pPr>
              <a:buClr>
                <a:srgbClr val="C00000"/>
              </a:buClr>
            </a:pPr>
            <a:r>
              <a:rPr lang="es-EC" sz="1400" dirty="0" smtClean="0">
                <a:solidFill>
                  <a:schemeClr val="bg1">
                    <a:lumMod val="95000"/>
                  </a:schemeClr>
                </a:solidFill>
              </a:rPr>
              <a:t>* De tipo emocional ya que expresa un sentimiento después de experimentar algo</a:t>
            </a:r>
            <a:endParaRPr lang="es-EC" sz="13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57488" y="428604"/>
            <a:ext cx="4786346" cy="428628"/>
          </a:xfrm>
        </p:spPr>
        <p:txBody>
          <a:bodyPr>
            <a:noAutofit/>
          </a:bodyPr>
          <a:lstStyle/>
          <a:p>
            <a:pPr lvl="0"/>
            <a:r>
              <a:rPr lang="es-EC" sz="2800" b="1" dirty="0" smtClean="0">
                <a:solidFill>
                  <a:srgbClr val="C00000"/>
                </a:solidFill>
              </a:rPr>
              <a:t>Marketing Táctico - Precio</a:t>
            </a:r>
            <a:endParaRPr lang="es-EC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928662" y="1642376"/>
          <a:ext cx="7143799" cy="1572310"/>
        </p:xfrm>
        <a:graphic>
          <a:graphicData uri="http://schemas.openxmlformats.org/drawingml/2006/table">
            <a:tbl>
              <a:tblPr/>
              <a:tblGrid>
                <a:gridCol w="2428892"/>
                <a:gridCol w="1380115"/>
                <a:gridCol w="817454"/>
                <a:gridCol w="1020543"/>
                <a:gridCol w="1496795"/>
              </a:tblGrid>
              <a:tr h="5715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Producto y /o Servicio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Costo Unitario (por taza)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Utilidad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PVP Proyecto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PVP Competencia (precio promedio)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3551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Té verde / negro / rojo (rooibos) / tisana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2,00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2,50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841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Té blanco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2,50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3,00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841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Té azul (Olong)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2,00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     2,50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53990" y="3903357"/>
          <a:ext cx="4775200" cy="1240155"/>
        </p:xfrm>
        <a:graphic>
          <a:graphicData uri="http://schemas.openxmlformats.org/drawingml/2006/table">
            <a:tbl>
              <a:tblPr/>
              <a:tblGrid>
                <a:gridCol w="673088"/>
                <a:gridCol w="2173286"/>
                <a:gridCol w="969986"/>
                <a:gridCol w="958840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Cantidad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Insumo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Unidad medida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Valor </a:t>
                      </a:r>
                      <a:r>
                        <a:rPr lang="es-EC" sz="11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unitario por taza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té </a:t>
                      </a: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verde / negro / </a:t>
                      </a:r>
                      <a:r>
                        <a:rPr lang="es-EC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roorbos</a:t>
                      </a: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/ tisana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gramos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0,1072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té </a:t>
                      </a: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blanco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gramos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0,1696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té </a:t>
                      </a:r>
                      <a:r>
                        <a:rPr lang="es-EC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oolong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gramos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sevilleta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Unidad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0,0033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azúcar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unidad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0,0174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85720" y="348829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Costos Variables Unitarios</a:t>
            </a:r>
            <a:endParaRPr lang="es-EC" b="1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5143504" y="3936699"/>
          <a:ext cx="3929090" cy="1706880"/>
        </p:xfrm>
        <a:graphic>
          <a:graphicData uri="http://schemas.openxmlformats.org/drawingml/2006/table">
            <a:tbl>
              <a:tblPr/>
              <a:tblGrid>
                <a:gridCol w="1694356"/>
                <a:gridCol w="25400"/>
                <a:gridCol w="922239"/>
                <a:gridCol w="1287095"/>
              </a:tblGrid>
              <a:tr h="1676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Producto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PVP por taza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Precio Neto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Té verde/negro/roorbos/tisana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Té blanco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Té oolong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Café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Bocaditos sal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Bocaditos dulce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5143504" y="348829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Fijación de Precios</a:t>
            </a:r>
            <a:endParaRPr lang="es-EC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85720" y="1202280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Comparación con competencia</a:t>
            </a:r>
            <a:endParaRPr lang="es-EC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57488" y="428604"/>
            <a:ext cx="4786346" cy="428628"/>
          </a:xfrm>
        </p:spPr>
        <p:txBody>
          <a:bodyPr>
            <a:noAutofit/>
          </a:bodyPr>
          <a:lstStyle/>
          <a:p>
            <a:pPr lvl="0"/>
            <a:r>
              <a:rPr lang="es-EC" sz="2800" b="1" dirty="0" smtClean="0">
                <a:solidFill>
                  <a:srgbClr val="C00000"/>
                </a:solidFill>
              </a:rPr>
              <a:t>Punto de Equilibrio</a:t>
            </a:r>
            <a:endParaRPr lang="es-EC" sz="2800" b="1" dirty="0">
              <a:solidFill>
                <a:srgbClr val="C00000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428860" y="1285860"/>
            <a:ext cx="4591050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44" y="3714752"/>
            <a:ext cx="3114675" cy="1068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428992" y="3071810"/>
            <a:ext cx="5572164" cy="2643206"/>
          </a:xfrm>
          <a:prstGeom prst="rect">
            <a:avLst/>
          </a:prstGeom>
          <a:noFill/>
        </p:spPr>
      </p:pic>
      <p:sp>
        <p:nvSpPr>
          <p:cNvPr id="7" name="6 Llamada ovalada"/>
          <p:cNvSpPr/>
          <p:nvPr/>
        </p:nvSpPr>
        <p:spPr>
          <a:xfrm>
            <a:off x="7215206" y="1785926"/>
            <a:ext cx="857256" cy="857256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CuadroTexto"/>
          <p:cNvSpPr txBox="1"/>
          <p:nvPr/>
        </p:nvSpPr>
        <p:spPr>
          <a:xfrm>
            <a:off x="7215206" y="1967203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/>
              <a:t>$221 diarios</a:t>
            </a:r>
            <a:endParaRPr lang="es-EC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Subtítulo"/>
          <p:cNvSpPr txBox="1">
            <a:spLocks/>
          </p:cNvSpPr>
          <p:nvPr/>
        </p:nvSpPr>
        <p:spPr>
          <a:xfrm>
            <a:off x="2714612" y="428604"/>
            <a:ext cx="4786346" cy="428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s-EC" sz="2800" b="1" dirty="0" smtClean="0">
                <a:solidFill>
                  <a:srgbClr val="C00000"/>
                </a:solidFill>
              </a:rPr>
              <a:t>Marketing Táctico - 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Plaza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2844" y="1357298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rgbClr val="C00000"/>
              </a:buClr>
              <a:buFont typeface="Wingdings" pitchFamily="2" charset="2"/>
              <a:buChar char="Ø"/>
            </a:pPr>
            <a:r>
              <a:rPr lang="es-EC" dirty="0" smtClean="0">
                <a:solidFill>
                  <a:srgbClr val="002060"/>
                </a:solidFill>
              </a:rPr>
              <a:t>No requiere canal de distribución, ya que se entrega directamente al consumidor final</a:t>
            </a:r>
            <a:endParaRPr lang="es-EC" dirty="0">
              <a:solidFill>
                <a:srgbClr val="00206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572132" y="1432125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rgbClr val="C00000"/>
              </a:buClr>
              <a:buFont typeface="Wingdings" pitchFamily="2" charset="2"/>
              <a:buChar char="Ø"/>
            </a:pPr>
            <a:r>
              <a:rPr lang="es-EC" dirty="0" smtClean="0">
                <a:solidFill>
                  <a:srgbClr val="002060"/>
                </a:solidFill>
              </a:rPr>
              <a:t>Lugar de funcionamiento</a:t>
            </a:r>
            <a:endParaRPr lang="es-EC" dirty="0">
              <a:solidFill>
                <a:srgbClr val="002060"/>
              </a:solidFill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5000628" y="1500174"/>
            <a:ext cx="428628" cy="3571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7" name="6 Diagrama"/>
          <p:cNvGraphicFramePr/>
          <p:nvPr/>
        </p:nvGraphicFramePr>
        <p:xfrm>
          <a:off x="214282" y="1643050"/>
          <a:ext cx="66675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Abrir llave"/>
          <p:cNvSpPr/>
          <p:nvPr/>
        </p:nvSpPr>
        <p:spPr>
          <a:xfrm>
            <a:off x="6929454" y="2928934"/>
            <a:ext cx="214314" cy="71438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Rectángulo"/>
          <p:cNvSpPr/>
          <p:nvPr/>
        </p:nvSpPr>
        <p:spPr>
          <a:xfrm>
            <a:off x="7215206" y="2858484"/>
            <a:ext cx="178595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s-ES" sz="1500" i="1" dirty="0" smtClean="0">
                <a:solidFill>
                  <a:srgbClr val="C00000"/>
                </a:solidFill>
              </a:rPr>
              <a:t> costo</a:t>
            </a:r>
          </a:p>
          <a:p>
            <a:pPr lvl="0">
              <a:buFont typeface="Arial" pitchFamily="34" charset="0"/>
              <a:buChar char="•"/>
            </a:pPr>
            <a:r>
              <a:rPr lang="es-ES" sz="1500" i="1" dirty="0" smtClean="0">
                <a:solidFill>
                  <a:srgbClr val="C00000"/>
                </a:solidFill>
              </a:rPr>
              <a:t> sectores cercanos</a:t>
            </a:r>
          </a:p>
          <a:p>
            <a:pPr lvl="0">
              <a:buFont typeface="Arial" pitchFamily="34" charset="0"/>
              <a:buChar char="•"/>
            </a:pPr>
            <a:r>
              <a:rPr lang="es-ES" sz="1500" i="1" dirty="0" smtClean="0">
                <a:solidFill>
                  <a:srgbClr val="C00000"/>
                </a:solidFill>
              </a:rPr>
              <a:t> comodidad</a:t>
            </a:r>
            <a:endParaRPr lang="es-EC" sz="1500" i="1" dirty="0">
              <a:solidFill>
                <a:srgbClr val="C00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7143800" y="3929066"/>
            <a:ext cx="2000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s-ES" sz="1500" i="1" dirty="0" smtClean="0">
                <a:solidFill>
                  <a:srgbClr val="C00000"/>
                </a:solidFill>
              </a:rPr>
              <a:t> 1 menos conveniente</a:t>
            </a:r>
          </a:p>
          <a:p>
            <a:pPr lvl="0">
              <a:buFont typeface="Arial" pitchFamily="34" charset="0"/>
              <a:buChar char="•"/>
            </a:pPr>
            <a:r>
              <a:rPr lang="es-ES" sz="1500" i="1" dirty="0" smtClean="0">
                <a:solidFill>
                  <a:srgbClr val="C00000"/>
                </a:solidFill>
              </a:rPr>
              <a:t>  3 medianamente conveniente</a:t>
            </a:r>
          </a:p>
          <a:p>
            <a:pPr lvl="0">
              <a:buFont typeface="Arial" pitchFamily="34" charset="0"/>
              <a:buChar char="•"/>
            </a:pPr>
            <a:r>
              <a:rPr lang="es-ES" sz="1500" i="1" dirty="0" smtClean="0">
                <a:solidFill>
                  <a:srgbClr val="C00000"/>
                </a:solidFill>
              </a:rPr>
              <a:t> 5 más conveniente. </a:t>
            </a:r>
            <a:endParaRPr lang="es-EC" sz="1500" i="1" dirty="0">
              <a:solidFill>
                <a:srgbClr val="C00000"/>
              </a:solidFill>
            </a:endParaRPr>
          </a:p>
        </p:txBody>
      </p:sp>
      <p:sp>
        <p:nvSpPr>
          <p:cNvPr id="11" name="10 Abrir llave"/>
          <p:cNvSpPr/>
          <p:nvPr/>
        </p:nvSpPr>
        <p:spPr>
          <a:xfrm>
            <a:off x="6929454" y="3929066"/>
            <a:ext cx="214314" cy="1000132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Subtítulo"/>
          <p:cNvSpPr txBox="1">
            <a:spLocks/>
          </p:cNvSpPr>
          <p:nvPr/>
        </p:nvSpPr>
        <p:spPr>
          <a:xfrm>
            <a:off x="2714612" y="428604"/>
            <a:ext cx="4786346" cy="428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s-EC" sz="2800" b="1" dirty="0" smtClean="0">
                <a:solidFill>
                  <a:srgbClr val="C00000"/>
                </a:solidFill>
              </a:rPr>
              <a:t>Marketing Táctico - 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Plaza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11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142984"/>
            <a:ext cx="728667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4286248" y="4143380"/>
            <a:ext cx="457203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rgbClr val="C00000"/>
              </a:buClr>
            </a:pPr>
            <a:r>
              <a:rPr lang="es-EC" sz="1700" b="1" dirty="0" smtClean="0">
                <a:solidFill>
                  <a:srgbClr val="002060"/>
                </a:solidFill>
              </a:rPr>
              <a:t>Elección: </a:t>
            </a:r>
          </a:p>
          <a:p>
            <a:pPr marL="266700" indent="-266700">
              <a:buClr>
                <a:srgbClr val="C00000"/>
              </a:buClr>
              <a:buFont typeface="Wingdings" pitchFamily="2" charset="2"/>
              <a:buChar char="Ø"/>
              <a:tabLst>
                <a:tab pos="365125" algn="l"/>
              </a:tabLst>
            </a:pPr>
            <a:r>
              <a:rPr lang="es-EC" sz="1700" dirty="0" smtClean="0">
                <a:solidFill>
                  <a:srgbClr val="002060"/>
                </a:solidFill>
              </a:rPr>
              <a:t>Zona comercial rodeada de oficinas y viviendas</a:t>
            </a:r>
          </a:p>
          <a:p>
            <a:pPr marL="266700" indent="-266700">
              <a:buClr>
                <a:srgbClr val="C00000"/>
              </a:buClr>
              <a:buFont typeface="Wingdings" pitchFamily="2" charset="2"/>
              <a:buChar char="Ø"/>
              <a:tabLst>
                <a:tab pos="365125" algn="l"/>
              </a:tabLst>
            </a:pPr>
            <a:r>
              <a:rPr lang="es-EC" sz="1700" dirty="0" smtClean="0">
                <a:solidFill>
                  <a:srgbClr val="002060"/>
                </a:solidFill>
              </a:rPr>
              <a:t>Precio conveniente</a:t>
            </a:r>
          </a:p>
          <a:p>
            <a:pPr marL="266700" indent="-266700">
              <a:buClr>
                <a:srgbClr val="C00000"/>
              </a:buClr>
              <a:buFont typeface="Wingdings" pitchFamily="2" charset="2"/>
              <a:buChar char="Ø"/>
              <a:tabLst>
                <a:tab pos="365125" algn="l"/>
              </a:tabLst>
            </a:pPr>
            <a:r>
              <a:rPr lang="es-EC" sz="1700" dirty="0" smtClean="0">
                <a:solidFill>
                  <a:srgbClr val="002060"/>
                </a:solidFill>
              </a:rPr>
              <a:t>Disponibilidad de parqueadero</a:t>
            </a:r>
          </a:p>
          <a:p>
            <a:pPr marL="266700" indent="-266700">
              <a:buClr>
                <a:srgbClr val="C00000"/>
              </a:buClr>
              <a:buFont typeface="Wingdings" pitchFamily="2" charset="2"/>
              <a:buChar char="Ø"/>
              <a:tabLst>
                <a:tab pos="365125" algn="l"/>
              </a:tabLst>
            </a:pPr>
            <a:r>
              <a:rPr lang="es-EC" sz="1700" dirty="0" smtClean="0">
                <a:solidFill>
                  <a:srgbClr val="002060"/>
                </a:solidFill>
              </a:rPr>
              <a:t>Niveles de seguridad.</a:t>
            </a:r>
            <a:endParaRPr lang="es-EC" sz="17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14678" y="357166"/>
            <a:ext cx="3714776" cy="571504"/>
          </a:xfrm>
        </p:spPr>
        <p:txBody>
          <a:bodyPr>
            <a:no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Recetas con Té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3419872" y="1196752"/>
            <a:ext cx="3672408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s-ES" sz="2000" b="1" i="1" dirty="0" smtClean="0">
                <a:solidFill>
                  <a:srgbClr val="002060"/>
                </a:solidFill>
              </a:rPr>
              <a:t>Las principales recetas son: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2483768" y="4581128"/>
            <a:ext cx="2808312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s-ES" sz="1900" b="1" dirty="0" smtClean="0">
                <a:solidFill>
                  <a:schemeClr val="bg1"/>
                </a:solidFill>
              </a:rPr>
              <a:t>  Helados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ü"/>
            </a:pPr>
            <a:r>
              <a:rPr lang="es-ES" sz="1900" b="1" dirty="0" smtClean="0">
                <a:solidFill>
                  <a:schemeClr val="bg1"/>
                </a:solidFill>
              </a:rPr>
              <a:t>  </a:t>
            </a:r>
            <a:r>
              <a:rPr lang="es-ES" sz="1900" b="1" dirty="0" err="1" smtClean="0">
                <a:solidFill>
                  <a:schemeClr val="bg1"/>
                </a:solidFill>
              </a:rPr>
              <a:t>Muffins</a:t>
            </a:r>
            <a:r>
              <a:rPr lang="es-ES" sz="1900" b="1" dirty="0" smtClean="0">
                <a:solidFill>
                  <a:schemeClr val="bg1"/>
                </a:solidFill>
              </a:rPr>
              <a:t> de té verde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ü"/>
            </a:pPr>
            <a:r>
              <a:rPr lang="es-ES" sz="1900" b="1" dirty="0" smtClean="0">
                <a:solidFill>
                  <a:schemeClr val="bg1"/>
                </a:solidFill>
              </a:rPr>
              <a:t>  Bizcocho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ü"/>
            </a:pPr>
            <a:r>
              <a:rPr lang="es-ES" sz="1900" b="1" dirty="0" smtClean="0">
                <a:solidFill>
                  <a:schemeClr val="bg1"/>
                </a:solidFill>
              </a:rPr>
              <a:t>  Pastel 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ü"/>
            </a:pPr>
            <a:endParaRPr lang="es-ES" sz="1900" b="1" dirty="0" smtClean="0">
              <a:solidFill>
                <a:schemeClr val="bg1"/>
              </a:solidFill>
            </a:endParaRPr>
          </a:p>
          <a:p>
            <a:pPr lvl="0">
              <a:buClr>
                <a:srgbClr val="C00000"/>
              </a:buClr>
              <a:buFont typeface="Wingdings" pitchFamily="2" charset="2"/>
              <a:buChar char="ü"/>
            </a:pPr>
            <a:endParaRPr lang="es-ES" sz="1900" b="1" dirty="0" smtClean="0">
              <a:solidFill>
                <a:schemeClr val="bg1"/>
              </a:solidFill>
            </a:endParaRPr>
          </a:p>
          <a:p>
            <a:pPr lvl="0">
              <a:buClr>
                <a:srgbClr val="C00000"/>
              </a:buClr>
              <a:buFont typeface="Wingdings" pitchFamily="2" charset="2"/>
              <a:buChar char="ü"/>
            </a:pPr>
            <a:endParaRPr lang="es-ES" sz="1900" b="1" dirty="0" smtClean="0">
              <a:solidFill>
                <a:schemeClr val="bg1"/>
              </a:solidFill>
            </a:endParaRPr>
          </a:p>
          <a:p>
            <a:pPr lvl="0">
              <a:buClr>
                <a:srgbClr val="C00000"/>
              </a:buClr>
              <a:buFont typeface="Wingdings" pitchFamily="2" charset="2"/>
              <a:buChar char="ü"/>
            </a:pPr>
            <a:endParaRPr lang="es-ES" sz="1900" b="1" dirty="0" smtClean="0">
              <a:solidFill>
                <a:schemeClr val="bg1"/>
              </a:solidFill>
            </a:endParaRPr>
          </a:p>
          <a:p>
            <a:pPr lvl="0"/>
            <a:endParaRPr lang="en-US" sz="19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9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5436096" y="1844824"/>
            <a:ext cx="3024336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s-ES" sz="1900" b="1" dirty="0" smtClean="0">
                <a:solidFill>
                  <a:schemeClr val="bg1"/>
                </a:solidFill>
              </a:rPr>
              <a:t>  Té fríos o calientes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ü"/>
            </a:pPr>
            <a:r>
              <a:rPr lang="es-ES" sz="1900" b="1" dirty="0" smtClean="0">
                <a:solidFill>
                  <a:schemeClr val="bg1"/>
                </a:solidFill>
              </a:rPr>
              <a:t>  Té con limón o menta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ü"/>
            </a:pPr>
            <a:r>
              <a:rPr lang="es-ES" sz="1900" b="1" dirty="0" smtClean="0">
                <a:solidFill>
                  <a:schemeClr val="bg1"/>
                </a:solidFill>
              </a:rPr>
              <a:t>  Cocteles 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ü"/>
            </a:pPr>
            <a:r>
              <a:rPr lang="es-ES" sz="1900" b="1" dirty="0" smtClean="0">
                <a:solidFill>
                  <a:schemeClr val="bg1"/>
                </a:solidFill>
              </a:rPr>
              <a:t>  Té rojo con naranja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ü"/>
            </a:pPr>
            <a:r>
              <a:rPr lang="es-ES" sz="1900" b="1" dirty="0" smtClean="0">
                <a:solidFill>
                  <a:schemeClr val="bg1"/>
                </a:solidFill>
              </a:rPr>
              <a:t>  Galletas de té verde  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ü"/>
            </a:pPr>
            <a:endParaRPr lang="es-ES" sz="1900" b="1" dirty="0" smtClean="0">
              <a:solidFill>
                <a:schemeClr val="bg1"/>
              </a:solidFill>
            </a:endParaRPr>
          </a:p>
          <a:p>
            <a:pPr lvl="0">
              <a:buClr>
                <a:srgbClr val="C00000"/>
              </a:buClr>
              <a:buFont typeface="Wingdings" pitchFamily="2" charset="2"/>
              <a:buChar char="ü"/>
            </a:pPr>
            <a:endParaRPr lang="es-ES" sz="1900" b="1" dirty="0" smtClean="0">
              <a:solidFill>
                <a:schemeClr val="bg1"/>
              </a:solidFill>
            </a:endParaRPr>
          </a:p>
          <a:p>
            <a:pPr lvl="0"/>
            <a:endParaRPr lang="en-US" sz="19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9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33209"/>
            <a:ext cx="1296144" cy="1886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83516">
            <a:off x="1408022" y="2867107"/>
            <a:ext cx="1878013" cy="1377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47948">
            <a:off x="1683902" y="1795526"/>
            <a:ext cx="1944216" cy="1369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28214">
            <a:off x="3320767" y="2506859"/>
            <a:ext cx="1751296" cy="1298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917023"/>
            <a:ext cx="1800200" cy="1032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13093">
            <a:off x="6832189" y="3645091"/>
            <a:ext cx="1916733" cy="1392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734298">
            <a:off x="5277323" y="3772363"/>
            <a:ext cx="1759620" cy="1260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643174" y="428604"/>
            <a:ext cx="4786346" cy="428628"/>
          </a:xfrm>
        </p:spPr>
        <p:txBody>
          <a:bodyPr>
            <a:noAutofit/>
          </a:bodyPr>
          <a:lstStyle/>
          <a:p>
            <a:pPr lvl="0"/>
            <a:r>
              <a:rPr lang="es-EC" sz="2800" b="1" dirty="0" smtClean="0">
                <a:solidFill>
                  <a:srgbClr val="C00000"/>
                </a:solidFill>
              </a:rPr>
              <a:t>Marketing Táctico - Plaza</a:t>
            </a:r>
            <a:endParaRPr lang="es-EC" sz="2800" b="1" dirty="0">
              <a:solidFill>
                <a:srgbClr val="C00000"/>
              </a:solidFill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298" y="1624041"/>
            <a:ext cx="3481512" cy="216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9967" y="1640557"/>
            <a:ext cx="3179685" cy="2145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9702" y="4429133"/>
            <a:ext cx="3381185" cy="22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428596" y="127371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rgbClr val="C00000"/>
              </a:buClr>
              <a:buFont typeface="Wingdings" pitchFamily="2" charset="2"/>
              <a:buChar char="Ø"/>
            </a:pPr>
            <a:r>
              <a:rPr lang="es-EC" b="1" dirty="0" smtClean="0">
                <a:solidFill>
                  <a:srgbClr val="002060"/>
                </a:solidFill>
              </a:rPr>
              <a:t>Localización del Negocio</a:t>
            </a:r>
            <a:endParaRPr lang="es-EC" b="1" dirty="0">
              <a:solidFill>
                <a:srgbClr val="00206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857752" y="128586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rgbClr val="C00000"/>
              </a:buClr>
              <a:buFont typeface="Wingdings" pitchFamily="2" charset="2"/>
              <a:buChar char="Ø"/>
            </a:pPr>
            <a:r>
              <a:rPr lang="es-EC" b="1" dirty="0" smtClean="0">
                <a:solidFill>
                  <a:srgbClr val="002060"/>
                </a:solidFill>
              </a:rPr>
              <a:t>Propuesta Fachada Exterior</a:t>
            </a:r>
            <a:endParaRPr lang="es-EC" b="1" dirty="0">
              <a:solidFill>
                <a:srgbClr val="00206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857488" y="405980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rgbClr val="C00000"/>
              </a:buClr>
              <a:buFont typeface="Wingdings" pitchFamily="2" charset="2"/>
              <a:buChar char="Ø"/>
            </a:pPr>
            <a:r>
              <a:rPr lang="es-EC" b="1" dirty="0" smtClean="0">
                <a:solidFill>
                  <a:srgbClr val="002060"/>
                </a:solidFill>
              </a:rPr>
              <a:t>Propuesta Fachada Interior</a:t>
            </a:r>
            <a:endParaRPr lang="es-EC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86050" y="428604"/>
            <a:ext cx="4786346" cy="428628"/>
          </a:xfrm>
        </p:spPr>
        <p:txBody>
          <a:bodyPr>
            <a:noAutofit/>
          </a:bodyPr>
          <a:lstStyle/>
          <a:p>
            <a:pPr lvl="0"/>
            <a:r>
              <a:rPr lang="es-EC" sz="3000" b="1" dirty="0" smtClean="0">
                <a:solidFill>
                  <a:srgbClr val="C00000"/>
                </a:solidFill>
              </a:rPr>
              <a:t>Proyección de Ventas</a:t>
            </a:r>
            <a:endParaRPr lang="es-EC" sz="3000" b="1" dirty="0">
              <a:solidFill>
                <a:srgbClr val="C00000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14348" y="1214422"/>
            <a:ext cx="5500726" cy="15001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6286512" y="1571612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/>
              <a:t>Escenario Pesimista </a:t>
            </a:r>
            <a:r>
              <a:rPr lang="es-EC" sz="1600" dirty="0" smtClean="0"/>
              <a:t>– punto equilibrio 1er año</a:t>
            </a:r>
            <a:endParaRPr lang="es-EC" sz="1600" dirty="0"/>
          </a:p>
        </p:txBody>
      </p:sp>
      <p:pic>
        <p:nvPicPr>
          <p:cNvPr id="6" name="5 Imagen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86116" y="2786058"/>
            <a:ext cx="5643602" cy="1571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405086" y="4429132"/>
            <a:ext cx="5738814" cy="16430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8 CuadroTexto"/>
          <p:cNvSpPr txBox="1"/>
          <p:nvPr/>
        </p:nvSpPr>
        <p:spPr>
          <a:xfrm>
            <a:off x="714348" y="3143248"/>
            <a:ext cx="271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/>
              <a:t>Escenario Moderado </a:t>
            </a:r>
            <a:r>
              <a:rPr lang="es-EC" sz="1600" dirty="0" smtClean="0"/>
              <a:t>–15% sobre el punto equilibrio </a:t>
            </a:r>
            <a:endParaRPr lang="es-EC" sz="16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71438" y="4630175"/>
            <a:ext cx="271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/>
              <a:t>Escenario Optimista </a:t>
            </a:r>
            <a:r>
              <a:rPr lang="es-EC" sz="1600" dirty="0" smtClean="0"/>
              <a:t>–50% sobre el punto equilibrio </a:t>
            </a:r>
            <a:endParaRPr lang="es-EC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57488" y="71414"/>
            <a:ext cx="4786346" cy="428628"/>
          </a:xfrm>
        </p:spPr>
        <p:txBody>
          <a:bodyPr>
            <a:noAutofit/>
          </a:bodyPr>
          <a:lstStyle/>
          <a:p>
            <a:pPr lvl="0"/>
            <a:r>
              <a:rPr lang="es-EC" sz="2800" b="1" dirty="0" smtClean="0">
                <a:solidFill>
                  <a:srgbClr val="C00000"/>
                </a:solidFill>
              </a:rPr>
              <a:t>Análisis Financiero</a:t>
            </a:r>
          </a:p>
          <a:p>
            <a:pPr lvl="0"/>
            <a:r>
              <a:rPr lang="es-EC" sz="2200" b="1" i="1" dirty="0" smtClean="0">
                <a:solidFill>
                  <a:srgbClr val="C00000"/>
                </a:solidFill>
              </a:rPr>
              <a:t>Supuestos</a:t>
            </a:r>
            <a:endParaRPr lang="es-EC" sz="22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1714480" y="1357298"/>
          <a:ext cx="3357586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4 Diagrama"/>
          <p:cNvGraphicFramePr/>
          <p:nvPr/>
        </p:nvGraphicFramePr>
        <p:xfrm>
          <a:off x="5572132" y="1508140"/>
          <a:ext cx="297656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57488" y="71414"/>
            <a:ext cx="4786346" cy="428628"/>
          </a:xfrm>
        </p:spPr>
        <p:txBody>
          <a:bodyPr>
            <a:noAutofit/>
          </a:bodyPr>
          <a:lstStyle/>
          <a:p>
            <a:pPr lvl="0"/>
            <a:r>
              <a:rPr lang="es-EC" sz="2800" b="1" dirty="0" smtClean="0">
                <a:solidFill>
                  <a:srgbClr val="C00000"/>
                </a:solidFill>
              </a:rPr>
              <a:t>Análisis Financiero</a:t>
            </a:r>
          </a:p>
          <a:p>
            <a:pPr lvl="0"/>
            <a:r>
              <a:rPr lang="es-EC" sz="2200" b="1" i="1" dirty="0" smtClean="0">
                <a:solidFill>
                  <a:srgbClr val="C00000"/>
                </a:solidFill>
              </a:rPr>
              <a:t>Inversión Inicial</a:t>
            </a:r>
            <a:endParaRPr lang="es-EC" sz="22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1833586" y="1071546"/>
          <a:ext cx="6096000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28986" y="2921805"/>
            <a:ext cx="3343278" cy="250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57488" y="71414"/>
            <a:ext cx="4786346" cy="428628"/>
          </a:xfrm>
        </p:spPr>
        <p:txBody>
          <a:bodyPr>
            <a:noAutofit/>
          </a:bodyPr>
          <a:lstStyle/>
          <a:p>
            <a:pPr lvl="0"/>
            <a:r>
              <a:rPr lang="es-EC" sz="2800" b="1" dirty="0" smtClean="0">
                <a:solidFill>
                  <a:srgbClr val="C00000"/>
                </a:solidFill>
              </a:rPr>
              <a:t>Análisis Financiero</a:t>
            </a:r>
          </a:p>
          <a:p>
            <a:pPr lvl="0"/>
            <a:r>
              <a:rPr lang="es-EC" sz="2200" b="1" i="1" dirty="0" smtClean="0">
                <a:solidFill>
                  <a:srgbClr val="C00000"/>
                </a:solidFill>
              </a:rPr>
              <a:t>Evaluación Financiera</a:t>
            </a:r>
            <a:endParaRPr lang="es-EC" sz="22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642910" y="1214422"/>
          <a:ext cx="7786742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86050" y="428604"/>
            <a:ext cx="4786346" cy="428628"/>
          </a:xfrm>
        </p:spPr>
        <p:txBody>
          <a:bodyPr>
            <a:noAutofit/>
          </a:bodyPr>
          <a:lstStyle/>
          <a:p>
            <a:pPr lvl="0"/>
            <a:r>
              <a:rPr lang="es-EC" sz="3000" b="1" dirty="0" smtClean="0">
                <a:solidFill>
                  <a:srgbClr val="C00000"/>
                </a:solidFill>
              </a:rPr>
              <a:t>Análisis Índices Financieros</a:t>
            </a:r>
            <a:endParaRPr lang="es-EC" sz="30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28596" y="1142984"/>
            <a:ext cx="82153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u="sng" dirty="0" smtClean="0"/>
              <a:t>Escenario Pesimista:</a:t>
            </a:r>
          </a:p>
          <a:p>
            <a:r>
              <a:rPr lang="es-EC" b="1" u="sng" dirty="0" smtClean="0"/>
              <a:t> </a:t>
            </a:r>
          </a:p>
          <a:p>
            <a:pPr algn="just">
              <a:buFont typeface="Arial" charset="0"/>
              <a:buChar char="•"/>
            </a:pPr>
            <a:r>
              <a:rPr lang="es-EC" dirty="0" smtClean="0"/>
              <a:t> </a:t>
            </a:r>
            <a:r>
              <a:rPr lang="es-EC" b="1" dirty="0" smtClean="0"/>
              <a:t>Razón circulante -</a:t>
            </a:r>
            <a:r>
              <a:rPr lang="es-EC" dirty="0" smtClean="0"/>
              <a:t> buena liquidez para poder cumplir con los acreedores de corto plazo.</a:t>
            </a:r>
          </a:p>
          <a:p>
            <a:pPr algn="just">
              <a:buFont typeface="Arial" charset="0"/>
              <a:buChar char="•"/>
            </a:pPr>
            <a:r>
              <a:rPr lang="es-EC" dirty="0" smtClean="0"/>
              <a:t> </a:t>
            </a:r>
            <a:r>
              <a:rPr lang="es-EC" b="1" dirty="0" smtClean="0"/>
              <a:t>ROE (rent. sobre recursos propios) -</a:t>
            </a:r>
            <a:r>
              <a:rPr lang="es-EC" dirty="0" smtClean="0"/>
              <a:t> primer año pérdida, quinto muy rentable. </a:t>
            </a:r>
          </a:p>
          <a:p>
            <a:pPr algn="just">
              <a:buFont typeface="Arial" charset="0"/>
              <a:buChar char="•"/>
            </a:pPr>
            <a:r>
              <a:rPr lang="es-EC" dirty="0" smtClean="0"/>
              <a:t> </a:t>
            </a:r>
            <a:r>
              <a:rPr lang="es-EC" b="1" dirty="0" smtClean="0"/>
              <a:t>Margen de Utilidad - </a:t>
            </a:r>
            <a:r>
              <a:rPr lang="es-EC" dirty="0" smtClean="0"/>
              <a:t>primer año pérdida, se mejora en los siguientes años, y se termina el quinto año con 11.9%.</a:t>
            </a:r>
          </a:p>
        </p:txBody>
      </p:sp>
      <p:pic>
        <p:nvPicPr>
          <p:cNvPr id="5" name="4 Imagen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3108" y="3214686"/>
            <a:ext cx="5643602" cy="2714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86050" y="428604"/>
            <a:ext cx="4786346" cy="428628"/>
          </a:xfrm>
        </p:spPr>
        <p:txBody>
          <a:bodyPr>
            <a:noAutofit/>
          </a:bodyPr>
          <a:lstStyle/>
          <a:p>
            <a:pPr lvl="0"/>
            <a:r>
              <a:rPr lang="es-EC" sz="3000" b="1" dirty="0" smtClean="0">
                <a:solidFill>
                  <a:srgbClr val="C00000"/>
                </a:solidFill>
              </a:rPr>
              <a:t>Análisis Índices Financieros</a:t>
            </a:r>
            <a:endParaRPr lang="es-EC" sz="30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28596" y="1142984"/>
            <a:ext cx="82153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u="sng" dirty="0" smtClean="0"/>
              <a:t>Escenario Moderado:</a:t>
            </a:r>
          </a:p>
          <a:p>
            <a:r>
              <a:rPr lang="es-EC" b="1" u="sng" dirty="0" smtClean="0"/>
              <a:t> </a:t>
            </a:r>
          </a:p>
          <a:p>
            <a:pPr algn="just">
              <a:buFont typeface="Arial" charset="0"/>
              <a:buChar char="•"/>
            </a:pPr>
            <a:r>
              <a:rPr lang="es-EC" dirty="0" smtClean="0"/>
              <a:t> </a:t>
            </a:r>
            <a:r>
              <a:rPr lang="es-EC" b="1" dirty="0" smtClean="0"/>
              <a:t>Razón circulante -</a:t>
            </a:r>
            <a:r>
              <a:rPr lang="es-EC" dirty="0" smtClean="0"/>
              <a:t> buena liquidez para poder cumplir con los acreedores de corto plazo desde el primer año.</a:t>
            </a:r>
          </a:p>
          <a:p>
            <a:pPr algn="just">
              <a:buFont typeface="Arial" charset="0"/>
              <a:buChar char="•"/>
            </a:pPr>
            <a:r>
              <a:rPr lang="es-EC" dirty="0" smtClean="0"/>
              <a:t> </a:t>
            </a:r>
            <a:r>
              <a:rPr lang="es-EC" b="1" dirty="0" smtClean="0"/>
              <a:t>ROE (rent. sobre recursos propios) -</a:t>
            </a:r>
            <a:r>
              <a:rPr lang="es-EC" dirty="0" smtClean="0"/>
              <a:t> desde el primer año se tiene retorno sobre la inversión y en niveles muy interesantes.</a:t>
            </a:r>
          </a:p>
          <a:p>
            <a:pPr lvl="0" algn="just">
              <a:buFont typeface="Arial" charset="0"/>
              <a:buChar char="•"/>
            </a:pPr>
            <a:r>
              <a:rPr lang="es-EC" dirty="0" smtClean="0"/>
              <a:t> </a:t>
            </a:r>
            <a:r>
              <a:rPr lang="es-EC" b="1" dirty="0" smtClean="0"/>
              <a:t>Margen de Utilidad - </a:t>
            </a:r>
            <a:r>
              <a:rPr lang="es-EC" dirty="0" smtClean="0"/>
              <a:t>positivo desde el primer año con 6% y 17.9% en el quinto.</a:t>
            </a:r>
          </a:p>
        </p:txBody>
      </p:sp>
      <p:pic>
        <p:nvPicPr>
          <p:cNvPr id="6" name="5 Imagen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97200" y="3271857"/>
            <a:ext cx="5589510" cy="2728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86050" y="428604"/>
            <a:ext cx="4786346" cy="428628"/>
          </a:xfrm>
        </p:spPr>
        <p:txBody>
          <a:bodyPr>
            <a:noAutofit/>
          </a:bodyPr>
          <a:lstStyle/>
          <a:p>
            <a:pPr lvl="0"/>
            <a:r>
              <a:rPr lang="es-EC" sz="3000" b="1" dirty="0" smtClean="0">
                <a:solidFill>
                  <a:srgbClr val="C00000"/>
                </a:solidFill>
              </a:rPr>
              <a:t>Análisis Índices Financieros</a:t>
            </a:r>
            <a:endParaRPr lang="es-EC" sz="30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28596" y="1142984"/>
            <a:ext cx="82153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u="sng" dirty="0" smtClean="0"/>
              <a:t>Escenario Optimista:</a:t>
            </a:r>
          </a:p>
          <a:p>
            <a:r>
              <a:rPr lang="es-EC" b="1" u="sng" dirty="0" smtClean="0"/>
              <a:t> </a:t>
            </a:r>
          </a:p>
          <a:p>
            <a:pPr algn="just">
              <a:buFont typeface="Arial" charset="0"/>
              <a:buChar char="•"/>
            </a:pPr>
            <a:r>
              <a:rPr lang="es-EC" dirty="0" smtClean="0"/>
              <a:t> </a:t>
            </a:r>
            <a:r>
              <a:rPr lang="es-EC" b="1" dirty="0" smtClean="0"/>
              <a:t>Razón circulante –</a:t>
            </a:r>
            <a:r>
              <a:rPr lang="es-EC" dirty="0" smtClean="0"/>
              <a:t> muy buena liquidez para poder cumplir con los acreedores de corto plazo desde el primer año.</a:t>
            </a:r>
          </a:p>
          <a:p>
            <a:pPr lvl="0" algn="just">
              <a:buFont typeface="Arial" charset="0"/>
              <a:buChar char="•"/>
            </a:pPr>
            <a:r>
              <a:rPr lang="es-EC" dirty="0" smtClean="0"/>
              <a:t> </a:t>
            </a:r>
            <a:r>
              <a:rPr lang="es-EC" b="1" dirty="0" smtClean="0"/>
              <a:t>ROE (rent. sobre recursos propios) -</a:t>
            </a:r>
            <a:r>
              <a:rPr lang="es-EC" dirty="0" smtClean="0"/>
              <a:t> la disminución en el quinto año se debe a que las utilidades se han retenido y que en algún momento podrán ser repartidas.</a:t>
            </a:r>
          </a:p>
          <a:p>
            <a:pPr lvl="0" algn="just">
              <a:buFont typeface="Arial" charset="0"/>
              <a:buChar char="•"/>
            </a:pPr>
            <a:r>
              <a:rPr lang="es-EC" dirty="0" smtClean="0"/>
              <a:t> </a:t>
            </a:r>
            <a:r>
              <a:rPr lang="es-EC" b="1" dirty="0" smtClean="0"/>
              <a:t>Margen de Utilidad - </a:t>
            </a:r>
            <a:r>
              <a:rPr lang="es-EC" dirty="0" smtClean="0"/>
              <a:t>positivo desde el primer año con 17.8% y 26.8% en el quinto.</a:t>
            </a:r>
          </a:p>
        </p:txBody>
      </p:sp>
      <p:pic>
        <p:nvPicPr>
          <p:cNvPr id="5" name="4 Imagen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260604" y="3214686"/>
            <a:ext cx="5454668" cy="2786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86050" y="428604"/>
            <a:ext cx="4786346" cy="428628"/>
          </a:xfrm>
        </p:spPr>
        <p:txBody>
          <a:bodyPr>
            <a:noAutofit/>
          </a:bodyPr>
          <a:lstStyle/>
          <a:p>
            <a:pPr lvl="0"/>
            <a:r>
              <a:rPr lang="es-EC" sz="3000" b="1" dirty="0" smtClean="0">
                <a:solidFill>
                  <a:srgbClr val="C00000"/>
                </a:solidFill>
              </a:rPr>
              <a:t>Análisis de Riesgos</a:t>
            </a:r>
            <a:endParaRPr lang="es-EC" sz="3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1357290" y="1500174"/>
          <a:ext cx="7143800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86050" y="428604"/>
            <a:ext cx="4786346" cy="428628"/>
          </a:xfrm>
        </p:spPr>
        <p:txBody>
          <a:bodyPr>
            <a:noAutofit/>
          </a:bodyPr>
          <a:lstStyle/>
          <a:p>
            <a:pPr lvl="0"/>
            <a:r>
              <a:rPr lang="es-EC" sz="3000" b="1" dirty="0" smtClean="0">
                <a:solidFill>
                  <a:srgbClr val="C00000"/>
                </a:solidFill>
              </a:rPr>
              <a:t>Plan de Gestión de Riesgos</a:t>
            </a:r>
            <a:endParaRPr lang="es-EC" sz="30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1428728" y="1428736"/>
          <a:ext cx="2786082" cy="3817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Abrir llave"/>
          <p:cNvSpPr/>
          <p:nvPr/>
        </p:nvSpPr>
        <p:spPr>
          <a:xfrm>
            <a:off x="4429124" y="1570624"/>
            <a:ext cx="214314" cy="71438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Rectángulo"/>
          <p:cNvSpPr/>
          <p:nvPr/>
        </p:nvSpPr>
        <p:spPr>
          <a:xfrm>
            <a:off x="4572000" y="1660556"/>
            <a:ext cx="27146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s-ES" sz="1500" i="1" dirty="0" smtClean="0">
                <a:solidFill>
                  <a:srgbClr val="002060"/>
                </a:solidFill>
              </a:rPr>
              <a:t> 10% probabilidad baja</a:t>
            </a:r>
          </a:p>
          <a:p>
            <a:pPr lvl="0">
              <a:buFont typeface="Arial" pitchFamily="34" charset="0"/>
              <a:buChar char="•"/>
            </a:pPr>
            <a:r>
              <a:rPr lang="es-ES" sz="1500" i="1" dirty="0" smtClean="0">
                <a:solidFill>
                  <a:srgbClr val="002060"/>
                </a:solidFill>
              </a:rPr>
              <a:t> 100% probabilidad muy alta</a:t>
            </a:r>
            <a:endParaRPr lang="es-EC" sz="1500" i="1" dirty="0">
              <a:solidFill>
                <a:srgbClr val="002060"/>
              </a:solidFill>
            </a:endParaRPr>
          </a:p>
        </p:txBody>
      </p:sp>
      <p:sp>
        <p:nvSpPr>
          <p:cNvPr id="8" name="7 Abrir llave"/>
          <p:cNvSpPr/>
          <p:nvPr/>
        </p:nvSpPr>
        <p:spPr>
          <a:xfrm>
            <a:off x="4429124" y="3000372"/>
            <a:ext cx="214314" cy="71438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Rectángulo"/>
          <p:cNvSpPr/>
          <p:nvPr/>
        </p:nvSpPr>
        <p:spPr>
          <a:xfrm>
            <a:off x="4572000" y="3090304"/>
            <a:ext cx="27146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s-ES" sz="1500" i="1" dirty="0" smtClean="0">
                <a:solidFill>
                  <a:srgbClr val="002060"/>
                </a:solidFill>
              </a:rPr>
              <a:t> 10 un impacto muy bajo</a:t>
            </a:r>
          </a:p>
          <a:p>
            <a:pPr lvl="0">
              <a:buFont typeface="Arial" pitchFamily="34" charset="0"/>
              <a:buChar char="•"/>
            </a:pPr>
            <a:r>
              <a:rPr lang="es-ES" sz="1500" i="1" dirty="0" smtClean="0">
                <a:solidFill>
                  <a:srgbClr val="002060"/>
                </a:solidFill>
              </a:rPr>
              <a:t> 100 un impacto muy alto</a:t>
            </a:r>
            <a:endParaRPr lang="es-EC" sz="1500" i="1" dirty="0">
              <a:solidFill>
                <a:srgbClr val="002060"/>
              </a:solidFill>
            </a:endParaRPr>
          </a:p>
        </p:txBody>
      </p:sp>
      <p:pic>
        <p:nvPicPr>
          <p:cNvPr id="120834" name="Picture 2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4214818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Rectángulo"/>
          <p:cNvSpPr/>
          <p:nvPr/>
        </p:nvSpPr>
        <p:spPr>
          <a:xfrm>
            <a:off x="5643570" y="3929066"/>
            <a:ext cx="271464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500" b="1" i="1" dirty="0" smtClean="0">
                <a:solidFill>
                  <a:srgbClr val="C00000"/>
                </a:solidFill>
              </a:rPr>
              <a:t> Matriz Gestión de Riesgos</a:t>
            </a:r>
            <a:endParaRPr lang="es-EC" sz="15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4357686" y="1428736"/>
            <a:ext cx="3500462" cy="1714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65113" indent="-265113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s-EC" sz="2000" dirty="0" smtClean="0">
                <a:solidFill>
                  <a:schemeClr val="bg1"/>
                </a:solidFill>
              </a:rPr>
              <a:t> </a:t>
            </a:r>
            <a:r>
              <a:rPr lang="es-EC" sz="2000" i="1" dirty="0" smtClean="0">
                <a:solidFill>
                  <a:schemeClr val="bg1"/>
                </a:solidFill>
              </a:rPr>
              <a:t>Clima húmedo, emisión solar de 5 horas diarias, humedad del aire entre 70% y 90%, frecuentes lluvias. Se puede cosechar hasta 3 veces al año.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Imagen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428737"/>
            <a:ext cx="2571768" cy="17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graphicFrame>
        <p:nvGraphicFramePr>
          <p:cNvPr id="9" name="8 Diagrama"/>
          <p:cNvGraphicFramePr/>
          <p:nvPr/>
        </p:nvGraphicFramePr>
        <p:xfrm>
          <a:off x="714348" y="2071702"/>
          <a:ext cx="8072494" cy="4714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2 Subtítulo"/>
          <p:cNvSpPr txBox="1">
            <a:spLocks/>
          </p:cNvSpPr>
          <p:nvPr/>
        </p:nvSpPr>
        <p:spPr>
          <a:xfrm>
            <a:off x="3082062" y="357166"/>
            <a:ext cx="4298250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Proceso de Fabricación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86050" y="428604"/>
            <a:ext cx="4786346" cy="428628"/>
          </a:xfrm>
        </p:spPr>
        <p:txBody>
          <a:bodyPr>
            <a:noAutofit/>
          </a:bodyPr>
          <a:lstStyle/>
          <a:p>
            <a:pPr lvl="0"/>
            <a:r>
              <a:rPr lang="es-EC" sz="3000" b="1" dirty="0" smtClean="0">
                <a:solidFill>
                  <a:srgbClr val="C00000"/>
                </a:solidFill>
              </a:rPr>
              <a:t>Conclusiones</a:t>
            </a:r>
            <a:endParaRPr lang="es-EC" sz="3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1357290" y="1397000"/>
          <a:ext cx="70009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86050" y="357166"/>
            <a:ext cx="4786346" cy="428628"/>
          </a:xfrm>
        </p:spPr>
        <p:txBody>
          <a:bodyPr>
            <a:noAutofit/>
          </a:bodyPr>
          <a:lstStyle/>
          <a:p>
            <a:pPr lvl="0"/>
            <a:r>
              <a:rPr lang="es-EC" sz="3000" b="1" dirty="0" smtClean="0">
                <a:solidFill>
                  <a:srgbClr val="C00000"/>
                </a:solidFill>
              </a:rPr>
              <a:t>Conclusiones</a:t>
            </a:r>
            <a:endParaRPr lang="es-EC" sz="3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1357290" y="1397000"/>
          <a:ext cx="70009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14612" y="357166"/>
            <a:ext cx="4786346" cy="428628"/>
          </a:xfrm>
        </p:spPr>
        <p:txBody>
          <a:bodyPr>
            <a:noAutofit/>
          </a:bodyPr>
          <a:lstStyle/>
          <a:p>
            <a:pPr lvl="0"/>
            <a:r>
              <a:rPr lang="es-EC" sz="3000" b="1" dirty="0" smtClean="0">
                <a:solidFill>
                  <a:srgbClr val="C00000"/>
                </a:solidFill>
              </a:rPr>
              <a:t>Recomendaciones</a:t>
            </a:r>
            <a:endParaRPr lang="es-EC" sz="3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1666876" y="1214422"/>
          <a:ext cx="661990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86116" y="285728"/>
            <a:ext cx="3571900" cy="571504"/>
          </a:xfrm>
        </p:spPr>
        <p:txBody>
          <a:bodyPr>
            <a:noAutofit/>
          </a:bodyPr>
          <a:lstStyle/>
          <a:p>
            <a:r>
              <a:rPr lang="es-ES" sz="4000" b="1" dirty="0" smtClean="0">
                <a:solidFill>
                  <a:srgbClr val="C00000"/>
                </a:solidFill>
              </a:rPr>
              <a:t>Defensa Final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571604" y="2349450"/>
            <a:ext cx="6143668" cy="2936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s-ES" sz="2800" b="1" dirty="0" smtClean="0">
                <a:solidFill>
                  <a:schemeClr val="bg1"/>
                </a:solidFill>
              </a:rPr>
              <a:t>Modelo de Gestión para Salas de Té en Base al Estudio del Comportamiento del Consumo del Té en los Diferentes Estratos Sociales de la Ciudad de Quito</a:t>
            </a:r>
          </a:p>
          <a:p>
            <a:pPr algn="ctr">
              <a:spcBef>
                <a:spcPct val="20000"/>
              </a:spcBef>
              <a:defRPr/>
            </a:pPr>
            <a:endParaRPr lang="es-ES" sz="2800" b="1" dirty="0" smtClean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  <a:defRPr/>
            </a:pPr>
            <a:endParaRPr lang="es-ES" sz="1600" b="1" i="1" dirty="0" smtClean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es-EC" sz="1600" i="1" dirty="0" smtClean="0">
                <a:solidFill>
                  <a:schemeClr val="bg1"/>
                </a:solidFill>
              </a:rPr>
              <a:t>2014</a:t>
            </a:r>
            <a:endParaRPr lang="en-US" sz="1600" i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000364" y="-24"/>
            <a:ext cx="4300530" cy="1075560"/>
          </a:xfrm>
        </p:spPr>
        <p:txBody>
          <a:bodyPr>
            <a:noAutofit/>
          </a:bodyPr>
          <a:lstStyle/>
          <a:p>
            <a:r>
              <a:rPr lang="es-ES" sz="2900" b="1" dirty="0" smtClean="0">
                <a:solidFill>
                  <a:srgbClr val="C00000"/>
                </a:solidFill>
              </a:rPr>
              <a:t>Tendencia de Consumo de Té a Nivel Mundial</a:t>
            </a:r>
            <a:endParaRPr lang="en-US" sz="2900" dirty="0">
              <a:solidFill>
                <a:srgbClr val="C00000"/>
              </a:solidFill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3419872" y="1412776"/>
            <a:ext cx="5256584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69875" lvl="0" indent="-269875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s-ES" dirty="0" smtClean="0">
                <a:solidFill>
                  <a:schemeClr val="bg1"/>
                </a:solidFill>
              </a:rPr>
              <a:t>Bebida que más se consume en el mundo después del agua (15.000 tazas por segundo).</a:t>
            </a:r>
          </a:p>
          <a:p>
            <a:pPr marL="269875" lvl="0" indent="-269875" algn="just">
              <a:buClr>
                <a:srgbClr val="C00000"/>
              </a:buClr>
              <a:buFont typeface="Wingdings" pitchFamily="2" charset="2"/>
              <a:buChar char="Ø"/>
              <a:tabLst>
                <a:tab pos="269875" algn="l"/>
              </a:tabLst>
            </a:pPr>
            <a:r>
              <a:rPr lang="es-ES" dirty="0" smtClean="0">
                <a:solidFill>
                  <a:schemeClr val="bg1"/>
                </a:solidFill>
              </a:rPr>
              <a:t>Consumo del té se incrementa un 3% cada año a nivel mundial.</a:t>
            </a:r>
            <a:endParaRPr lang="es-ES" b="1" dirty="0" smtClean="0">
              <a:solidFill>
                <a:schemeClr val="bg1"/>
              </a:solidFill>
            </a:endParaRPr>
          </a:p>
          <a:p>
            <a:pPr lvl="0"/>
            <a:endParaRPr lang="es-ES" b="1" dirty="0" smtClean="0">
              <a:solidFill>
                <a:schemeClr val="bg1"/>
              </a:solidFill>
            </a:endParaRPr>
          </a:p>
          <a:p>
            <a:pPr lvl="0"/>
            <a:endParaRPr lang="es-ES" b="1" dirty="0" smtClean="0">
              <a:solidFill>
                <a:schemeClr val="bg1"/>
              </a:solidFill>
            </a:endParaRPr>
          </a:p>
          <a:p>
            <a:pPr lvl="0"/>
            <a:endParaRPr lang="es-ES" dirty="0" smtClean="0">
              <a:solidFill>
                <a:schemeClr val="bg1"/>
              </a:solidFill>
            </a:endParaRPr>
          </a:p>
          <a:p>
            <a:pPr lvl="0"/>
            <a:endParaRPr lang="en-US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Abrir llave"/>
          <p:cNvSpPr/>
          <p:nvPr/>
        </p:nvSpPr>
        <p:spPr>
          <a:xfrm>
            <a:off x="7236296" y="3140968"/>
            <a:ext cx="288032" cy="1440160"/>
          </a:xfrm>
          <a:prstGeom prst="lef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derecha"/>
          <p:cNvSpPr/>
          <p:nvPr/>
        </p:nvSpPr>
        <p:spPr>
          <a:xfrm>
            <a:off x="2627784" y="1844824"/>
            <a:ext cx="571504" cy="29064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35496" y="1436583"/>
            <a:ext cx="2483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>
                <a:solidFill>
                  <a:srgbClr val="002060"/>
                </a:solidFill>
              </a:rPr>
              <a:t>Conferencia de las Naciones Unidas sobre Comercio y Desarrollo</a:t>
            </a:r>
          </a:p>
          <a:p>
            <a:pPr algn="ctr"/>
            <a:r>
              <a:rPr lang="es-ES" b="1" i="1" dirty="0" smtClean="0">
                <a:solidFill>
                  <a:srgbClr val="002060"/>
                </a:solidFill>
              </a:rPr>
              <a:t>(UNCTAD)</a:t>
            </a:r>
            <a:endParaRPr lang="es-ES" b="1" i="1" dirty="0">
              <a:solidFill>
                <a:srgbClr val="00206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419872" y="2780928"/>
            <a:ext cx="54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Clr>
                <a:srgbClr val="C00000"/>
              </a:buClr>
              <a:buFont typeface="Wingdings" pitchFamily="2" charset="2"/>
              <a:buChar char="Ø"/>
            </a:pPr>
            <a:r>
              <a:rPr lang="es-ES" dirty="0" smtClean="0">
                <a:solidFill>
                  <a:schemeClr val="bg1"/>
                </a:solidFill>
              </a:rPr>
              <a:t>  Producto de mayor perspectiva de  crecimiento por: </a:t>
            </a:r>
          </a:p>
          <a:p>
            <a:pPr marL="269875" indent="179388">
              <a:buClr>
                <a:srgbClr val="C00000"/>
              </a:buClr>
              <a:buFont typeface="Wingdings" pitchFamily="2" charset="2"/>
              <a:buChar char="§"/>
            </a:pPr>
            <a:r>
              <a:rPr lang="es-ES" dirty="0" smtClean="0">
                <a:solidFill>
                  <a:schemeClr val="bg1"/>
                </a:solidFill>
              </a:rPr>
              <a:t> Facilidad de consumo.</a:t>
            </a:r>
          </a:p>
          <a:p>
            <a:pPr marL="269875" indent="179388">
              <a:buClr>
                <a:srgbClr val="C00000"/>
              </a:buClr>
              <a:buFont typeface="Wingdings" pitchFamily="2" charset="2"/>
              <a:buChar char="§"/>
            </a:pPr>
            <a:r>
              <a:rPr lang="es-ES" dirty="0" smtClean="0">
                <a:solidFill>
                  <a:schemeClr val="bg1"/>
                </a:solidFill>
              </a:rPr>
              <a:t> Variedades que presenta.</a:t>
            </a:r>
          </a:p>
          <a:p>
            <a:pPr marL="269875" indent="179388">
              <a:buClr>
                <a:srgbClr val="C00000"/>
              </a:buClr>
              <a:buFont typeface="Wingdings" pitchFamily="2" charset="2"/>
              <a:buChar char="§"/>
            </a:pPr>
            <a:r>
              <a:rPr lang="es-ES" dirty="0" smtClean="0">
                <a:solidFill>
                  <a:schemeClr val="bg1"/>
                </a:solidFill>
              </a:rPr>
              <a:t> Aceptación en diferentes culturas.</a:t>
            </a:r>
          </a:p>
          <a:p>
            <a:pPr marL="269875" indent="179388">
              <a:buClr>
                <a:srgbClr val="C00000"/>
              </a:buClr>
              <a:buFont typeface="Wingdings" pitchFamily="2" charset="2"/>
              <a:buChar char="§"/>
            </a:pPr>
            <a:r>
              <a:rPr lang="es-ES" dirty="0" smtClean="0">
                <a:solidFill>
                  <a:schemeClr val="bg1"/>
                </a:solidFill>
              </a:rPr>
              <a:t> Beneficios para la salud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07504" y="3214717"/>
            <a:ext cx="248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>
                <a:solidFill>
                  <a:srgbClr val="002060"/>
                </a:solidFill>
              </a:rPr>
              <a:t>Fundación Exportar</a:t>
            </a:r>
          </a:p>
          <a:p>
            <a:pPr algn="ctr"/>
            <a:r>
              <a:rPr lang="es-ES" b="1" i="1" dirty="0" smtClean="0">
                <a:solidFill>
                  <a:srgbClr val="002060"/>
                </a:solidFill>
              </a:rPr>
              <a:t>(octubre 2002)</a:t>
            </a:r>
            <a:endParaRPr lang="es-ES" b="1" i="1" dirty="0">
              <a:solidFill>
                <a:srgbClr val="002060"/>
              </a:solidFill>
            </a:endParaRPr>
          </a:p>
        </p:txBody>
      </p:sp>
      <p:sp>
        <p:nvSpPr>
          <p:cNvPr id="14" name="13 Flecha derecha"/>
          <p:cNvSpPr/>
          <p:nvPr/>
        </p:nvSpPr>
        <p:spPr>
          <a:xfrm>
            <a:off x="2627784" y="3356992"/>
            <a:ext cx="571504" cy="29064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2 Subtítulo"/>
          <p:cNvSpPr txBox="1">
            <a:spLocks/>
          </p:cNvSpPr>
          <p:nvPr/>
        </p:nvSpPr>
        <p:spPr>
          <a:xfrm>
            <a:off x="7596336" y="3140968"/>
            <a:ext cx="1440160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buClr>
                <a:srgbClr val="C00000"/>
              </a:buClr>
            </a:pPr>
            <a:r>
              <a:rPr lang="es-ES" i="1" dirty="0" smtClean="0">
                <a:solidFill>
                  <a:srgbClr val="002060"/>
                </a:solidFill>
              </a:rPr>
              <a:t>Utilizado por  industrias de cosméticos, limpieza y farmacéutica</a:t>
            </a:r>
            <a:endParaRPr lang="es-ES" b="1" i="1" dirty="0" smtClean="0">
              <a:solidFill>
                <a:srgbClr val="002060"/>
              </a:solidFill>
            </a:endParaRPr>
          </a:p>
          <a:p>
            <a:pPr lvl="0"/>
            <a:endParaRPr lang="es-ES" b="1" i="1" dirty="0" smtClean="0">
              <a:solidFill>
                <a:srgbClr val="002060"/>
              </a:solidFill>
            </a:endParaRPr>
          </a:p>
          <a:p>
            <a:pPr lvl="0"/>
            <a:endParaRPr lang="es-ES" i="1" dirty="0" smtClean="0">
              <a:solidFill>
                <a:srgbClr val="002060"/>
              </a:solidFill>
            </a:endParaRPr>
          </a:p>
          <a:p>
            <a:pPr lvl="0"/>
            <a:endParaRPr lang="en-US" i="1" dirty="0" smtClean="0">
              <a:solidFill>
                <a:srgbClr val="002060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2483768" y="5085184"/>
            <a:ext cx="2952328" cy="720080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b="1" i="1" dirty="0" smtClean="0">
                <a:solidFill>
                  <a:srgbClr val="002060"/>
                </a:solidFill>
              </a:rPr>
              <a:t>En saquitos: </a:t>
            </a:r>
          </a:p>
          <a:p>
            <a:pPr lvl="0" algn="ctr"/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Principalmente en Occidente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16 Flecha derecha"/>
          <p:cNvSpPr/>
          <p:nvPr/>
        </p:nvSpPr>
        <p:spPr>
          <a:xfrm>
            <a:off x="5724128" y="5229200"/>
            <a:ext cx="576064" cy="43204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17 Rectángulo redondeado"/>
          <p:cNvSpPr/>
          <p:nvPr/>
        </p:nvSpPr>
        <p:spPr>
          <a:xfrm>
            <a:off x="6516216" y="5085184"/>
            <a:ext cx="2232248" cy="720080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b="1" i="1" dirty="0" smtClean="0">
                <a:solidFill>
                  <a:srgbClr val="002060"/>
                </a:solidFill>
              </a:rPr>
              <a:t>En hojas enteras: </a:t>
            </a:r>
          </a:p>
          <a:p>
            <a:pPr lvl="0" algn="ctr"/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En países de Oriente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2 Subtítulo"/>
          <p:cNvSpPr txBox="1">
            <a:spLocks/>
          </p:cNvSpPr>
          <p:nvPr/>
        </p:nvSpPr>
        <p:spPr>
          <a:xfrm>
            <a:off x="2411760" y="4509120"/>
            <a:ext cx="396044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s-ES" sz="2000" b="1" i="1" dirty="0" smtClean="0">
                <a:solidFill>
                  <a:srgbClr val="C00000"/>
                </a:solidFill>
              </a:rPr>
              <a:t>Formas de Comercialización del té:</a:t>
            </a:r>
            <a:endParaRPr lang="es-ES" sz="2000" b="1" dirty="0" smtClean="0">
              <a:solidFill>
                <a:schemeClr val="bg1"/>
              </a:solidFill>
            </a:endParaRPr>
          </a:p>
          <a:p>
            <a:pPr lvl="0"/>
            <a:endParaRPr lang="es-ES" sz="2000" dirty="0" smtClean="0">
              <a:solidFill>
                <a:schemeClr val="bg1"/>
              </a:solidFill>
            </a:endParaRPr>
          </a:p>
          <a:p>
            <a:pPr lvl="0"/>
            <a:endParaRPr lang="en-US" sz="2000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214282" y="2571744"/>
            <a:ext cx="3643338" cy="3000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65113" indent="-265113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s-EC" dirty="0" smtClean="0">
                <a:solidFill>
                  <a:schemeClr val="bg1"/>
                </a:solidFill>
              </a:rPr>
              <a:t>En el año</a:t>
            </a:r>
            <a:r>
              <a:rPr lang="es-ES" dirty="0" smtClean="0">
                <a:solidFill>
                  <a:schemeClr val="bg1"/>
                </a:solidFill>
              </a:rPr>
              <a:t> 2011 India y China concentraban el 53% de la producción mundial.</a:t>
            </a:r>
          </a:p>
          <a:p>
            <a:pPr algn="just">
              <a:spcBef>
                <a:spcPct val="20000"/>
              </a:spcBef>
              <a:buClr>
                <a:srgbClr val="C00000"/>
              </a:buClr>
              <a:defRPr/>
            </a:pPr>
            <a:endParaRPr lang="es-ES" dirty="0" smtClean="0">
              <a:solidFill>
                <a:schemeClr val="bg1"/>
              </a:solidFill>
            </a:endParaRPr>
          </a:p>
          <a:p>
            <a:pPr marL="265113" indent="-265113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s-ES" dirty="0" smtClean="0">
                <a:solidFill>
                  <a:schemeClr val="bg1"/>
                </a:solidFill>
              </a:rPr>
              <a:t>En Japón el 97% de la producción era para consumo interno. </a:t>
            </a:r>
            <a:endParaRPr lang="es-EC" dirty="0" smtClean="0">
              <a:solidFill>
                <a:schemeClr val="bg1"/>
              </a:solidFill>
            </a:endParaRPr>
          </a:p>
          <a:p>
            <a:pPr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endParaRPr lang="es-EC" dirty="0" smtClean="0">
              <a:solidFill>
                <a:schemeClr val="bg1"/>
              </a:solidFill>
            </a:endParaRPr>
          </a:p>
          <a:p>
            <a:pPr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endParaRPr lang="es-EC" i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2 Gráfico"/>
          <p:cNvGraphicFramePr/>
          <p:nvPr/>
        </p:nvGraphicFramePr>
        <p:xfrm>
          <a:off x="4033821" y="2143116"/>
          <a:ext cx="5110179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643438" y="5192925"/>
            <a:ext cx="39290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es-EC" sz="1400" b="1" i="1" u="none" strike="noStrike" cap="none" normalizeH="0" baseline="0" dirty="0" smtClean="0" bmk="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uente:</a:t>
            </a:r>
            <a:r>
              <a:rPr kumimoji="0" lang="es-EC" sz="1400" b="1" i="0" u="none" strike="noStrike" cap="none" normalizeH="0" baseline="0" dirty="0" smtClean="0" bmk="_Toc332656984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C" sz="1400" b="0" i="0" u="none" strike="noStrike" cap="none" normalizeH="0" baseline="0" dirty="0" smtClean="0" bmk="_Toc332656984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Informe Mensual de Fundación Exportar</a:t>
            </a: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857620" y="1548458"/>
            <a:ext cx="5357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Participación de los Principales Países Productores de Té en el Mundo</a:t>
            </a:r>
            <a:endParaRPr kumimoji="0" lang="es-EC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s-MX" sz="1400" b="1" i="0" u="none" strike="noStrike" cap="none" normalizeH="0" baseline="0" dirty="0" smtClean="0" bmk="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Año 2011)</a:t>
            </a: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MX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2928926" y="357166"/>
            <a:ext cx="4298250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Producción de Té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1736</TotalTime>
  <Words>6146</Words>
  <Application>Microsoft Office PowerPoint</Application>
  <PresentationFormat>Presentación en pantalla (4:3)</PresentationFormat>
  <Paragraphs>1034</Paragraphs>
  <Slides>73</Slides>
  <Notes>73</Notes>
  <HiddenSlides>10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73</vt:i4>
      </vt:variant>
    </vt:vector>
  </HeadingPairs>
  <TitlesOfParts>
    <vt:vector size="74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</vt:vector>
  </TitlesOfParts>
  <Company>Correos del Ecuador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MVELEZ</dc:creator>
  <cp:lastModifiedBy>MVELEZ</cp:lastModifiedBy>
  <cp:revision>272</cp:revision>
  <dcterms:created xsi:type="dcterms:W3CDTF">2012-03-15T19:57:26Z</dcterms:created>
  <dcterms:modified xsi:type="dcterms:W3CDTF">2014-04-21T03:40:55Z</dcterms:modified>
</cp:coreProperties>
</file>